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201B-8AAD-4CFB-99A8-98487DB2723A}" type="datetimeFigureOut">
              <a:rPr lang="fr-FR" smtClean="0"/>
              <a:t>16/04/2009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70CB-93D2-4E7F-8DEF-7FF8C33EFB3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201B-8AAD-4CFB-99A8-98487DB2723A}" type="datetimeFigureOut">
              <a:rPr lang="fr-FR" smtClean="0"/>
              <a:t>16/04/2009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70CB-93D2-4E7F-8DEF-7FF8C33EFB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201B-8AAD-4CFB-99A8-98487DB2723A}" type="datetimeFigureOut">
              <a:rPr lang="fr-FR" smtClean="0"/>
              <a:t>16/04/2009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70CB-93D2-4E7F-8DEF-7FF8C33EFB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201B-8AAD-4CFB-99A8-98487DB2723A}" type="datetimeFigureOut">
              <a:rPr lang="fr-FR" smtClean="0"/>
              <a:t>16/04/2009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70CB-93D2-4E7F-8DEF-7FF8C33EFB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201B-8AAD-4CFB-99A8-98487DB2723A}" type="datetimeFigureOut">
              <a:rPr lang="fr-FR" smtClean="0"/>
              <a:t>16/04/2009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70CB-93D2-4E7F-8DEF-7FF8C33EFB3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201B-8AAD-4CFB-99A8-98487DB2723A}" type="datetimeFigureOut">
              <a:rPr lang="fr-FR" smtClean="0"/>
              <a:t>16/04/2009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70CB-93D2-4E7F-8DEF-7FF8C33EFB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201B-8AAD-4CFB-99A8-98487DB2723A}" type="datetimeFigureOut">
              <a:rPr lang="fr-FR" smtClean="0"/>
              <a:t>16/04/2009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70CB-93D2-4E7F-8DEF-7FF8C33EFB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201B-8AAD-4CFB-99A8-98487DB2723A}" type="datetimeFigureOut">
              <a:rPr lang="fr-FR" smtClean="0"/>
              <a:t>16/04/2009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70CB-93D2-4E7F-8DEF-7FF8C33EFB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201B-8AAD-4CFB-99A8-98487DB2723A}" type="datetimeFigureOut">
              <a:rPr lang="fr-FR" smtClean="0"/>
              <a:t>16/04/2009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70CB-93D2-4E7F-8DEF-7FF8C33EFB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201B-8AAD-4CFB-99A8-98487DB2723A}" type="datetimeFigureOut">
              <a:rPr lang="fr-FR" smtClean="0"/>
              <a:t>16/04/2009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70CB-93D2-4E7F-8DEF-7FF8C33EFB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201B-8AAD-4CFB-99A8-98487DB2723A}" type="datetimeFigureOut">
              <a:rPr lang="fr-FR" smtClean="0"/>
              <a:t>16/04/2009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3070CB-93D2-4E7F-8DEF-7FF8C33EFB33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23201B-8AAD-4CFB-99A8-98487DB2723A}" type="datetimeFigureOut">
              <a:rPr lang="fr-FR" smtClean="0"/>
              <a:t>16/04/2009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3070CB-93D2-4E7F-8DEF-7FF8C33EFB33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TABLEAU%201.doc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TABLEAU%202.doc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264318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 smtClean="0"/>
              <a:t>COURS DE </a:t>
            </a:r>
            <a:r>
              <a:rPr lang="fr-FR" sz="3600" dirty="0" smtClean="0"/>
              <a:t> L’OACI  SUR  </a:t>
            </a:r>
            <a:r>
              <a:rPr lang="fr-FR" sz="3600" dirty="0" smtClean="0"/>
              <a:t>LA </a:t>
            </a:r>
            <a:r>
              <a:rPr lang="fr-FR" sz="3600" dirty="0" smtClean="0"/>
              <a:t>MISE  EN  OEUVRE </a:t>
            </a:r>
            <a:r>
              <a:rPr lang="fr-FR" sz="3600" dirty="0" smtClean="0"/>
              <a:t>D’UN</a:t>
            </a:r>
            <a:br>
              <a:rPr lang="fr-FR" sz="3600" dirty="0" smtClean="0"/>
            </a:br>
            <a:r>
              <a:rPr lang="fr-FR" sz="3600" dirty="0" smtClean="0"/>
              <a:t>PROGRAMME NATIONAL DE SÉCURITÉ (SSP)</a:t>
            </a:r>
            <a:r>
              <a:rPr lang="fr-FR" sz="4400" dirty="0" smtClean="0"/>
              <a:t/>
            </a:r>
            <a:br>
              <a:rPr lang="fr-FR" sz="4400" dirty="0" smtClean="0"/>
            </a:br>
            <a:r>
              <a:rPr lang="fr-FR" sz="4400" dirty="0" smtClean="0"/>
              <a:t/>
            </a:r>
            <a:br>
              <a:rPr lang="fr-FR" sz="4400" dirty="0" smtClean="0"/>
            </a:br>
            <a:r>
              <a:rPr lang="es-ES" sz="3600" dirty="0" smtClean="0">
                <a:solidFill>
                  <a:schemeClr val="tx1"/>
                </a:solidFill>
              </a:rPr>
              <a:t>GROUPE Nº 3</a:t>
            </a:r>
            <a:endParaRPr lang="fr-FR" sz="3600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3714752"/>
            <a:ext cx="8253442" cy="2286016"/>
          </a:xfrm>
        </p:spPr>
        <p:txBody>
          <a:bodyPr>
            <a:normAutofit/>
          </a:bodyPr>
          <a:lstStyle/>
          <a:p>
            <a:pPr algn="ctr"/>
            <a:endParaRPr lang="fr-FR" b="1" dirty="0" smtClean="0"/>
          </a:p>
          <a:p>
            <a:pPr algn="ctr"/>
            <a:r>
              <a:rPr lang="fr-FR" b="1" dirty="0" smtClean="0"/>
              <a:t>Exercice </a:t>
            </a:r>
            <a:r>
              <a:rPr lang="fr-FR" b="1" dirty="0" smtClean="0"/>
              <a:t>N°2 – </a:t>
            </a:r>
            <a:r>
              <a:rPr lang="fr-FR" b="1" i="1" dirty="0" smtClean="0"/>
              <a:t>Développement de valeurs d’indicateurs de sécurité, de buts de </a:t>
            </a:r>
            <a:r>
              <a:rPr lang="fr-FR" b="1" i="1" dirty="0" smtClean="0"/>
              <a:t>sécurité </a:t>
            </a:r>
            <a:r>
              <a:rPr lang="fr-FR" b="1" i="1" dirty="0" smtClean="0"/>
              <a:t>et plans d’action d’un AloS avancé d’un SSP</a:t>
            </a:r>
            <a:endParaRPr lang="fr-FR" dirty="0" smtClean="0"/>
          </a:p>
          <a:p>
            <a:pPr algn="ctr"/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1848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Objectif </a:t>
            </a:r>
            <a:r>
              <a:rPr lang="fr-FR" b="1" dirty="0" smtClean="0"/>
              <a:t>de l’exercice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Développer les valeurs d’indicateurs de sécurité, les </a:t>
            </a:r>
            <a:r>
              <a:rPr lang="fr-FR" dirty="0" smtClean="0"/>
              <a:t>buts de </a:t>
            </a:r>
            <a:r>
              <a:rPr lang="fr-FR" dirty="0" smtClean="0"/>
              <a:t>sécurité et les plans d’action d’un ALoS avancé (Mesure de la sécurité et mesure de la performance de sécurité) sur la base de: </a:t>
            </a:r>
            <a:br>
              <a:rPr lang="fr-FR" dirty="0" smtClean="0"/>
            </a:br>
            <a:r>
              <a:rPr lang="fr-FR" dirty="0" smtClean="0"/>
              <a:t>- quantification </a:t>
            </a:r>
            <a:r>
              <a:rPr lang="fr-FR" dirty="0" smtClean="0"/>
              <a:t>des résultats d'événements choisis de niveau élevé ou de haute conséquence</a:t>
            </a:r>
            <a:br>
              <a:rPr lang="fr-FR" dirty="0" smtClean="0"/>
            </a:br>
            <a:r>
              <a:rPr lang="fr-FR" dirty="0" smtClean="0"/>
              <a:t>- quantification </a:t>
            </a:r>
            <a:r>
              <a:rPr lang="fr-FR" dirty="0" smtClean="0"/>
              <a:t>des fonctions choisies de l’État de niveau </a:t>
            </a:r>
            <a:r>
              <a:rPr lang="fr-FR" dirty="0" smtClean="0"/>
              <a:t>élevé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- quantification </a:t>
            </a:r>
            <a:r>
              <a:rPr lang="fr-FR" dirty="0" smtClean="0"/>
              <a:t>des résultats d'événements choisis de niveau faible ou de faible conséquence</a:t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347046"/>
          </a:xfrm>
        </p:spPr>
        <p:txBody>
          <a:bodyPr>
            <a:noAutofit/>
          </a:bodyPr>
          <a:lstStyle/>
          <a:p>
            <a:r>
              <a:rPr lang="fr-FR" sz="2800" b="1" dirty="0" smtClean="0"/>
              <a:t>TABLEAU 1 – Valeurs des indicateurs de sécurité, valeurs des buts de sécurité et plans d’action associés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/>
          </a:p>
        </p:txBody>
      </p:sp>
      <p:graphicFrame>
        <p:nvGraphicFramePr>
          <p:cNvPr id="7" name="Espace réservé du contenu 6"/>
          <p:cNvGraphicFramePr>
            <a:graphicFrameLocks noChangeAspect="1"/>
          </p:cNvGraphicFramePr>
          <p:nvPr>
            <p:ph idx="1"/>
          </p:nvPr>
        </p:nvGraphicFramePr>
        <p:xfrm>
          <a:off x="2928926" y="2500306"/>
          <a:ext cx="2634497" cy="2058201"/>
        </p:xfrm>
        <a:graphic>
          <a:graphicData uri="http://schemas.openxmlformats.org/presentationml/2006/ole">
            <p:oleObj spid="_x0000_s2051" name="Document" showAsIcon="1" r:id="rId3" imgW="914400" imgH="714240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632798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TABLEAU 2 – Etablissement d’un AloS avancé (Mesure de la sécurité + mesure de la </a:t>
            </a:r>
            <a:r>
              <a:rPr lang="fr-FR" sz="2800" b="1" dirty="0" smtClean="0"/>
              <a:t>performance </a:t>
            </a:r>
            <a:r>
              <a:rPr lang="fr-FR" sz="2800" b="1" dirty="0" smtClean="0"/>
              <a:t>de sécurité)</a:t>
            </a:r>
            <a:endParaRPr lang="fr-FR" sz="2800" dirty="0"/>
          </a:p>
        </p:txBody>
      </p:sp>
      <p:graphicFrame>
        <p:nvGraphicFramePr>
          <p:cNvPr id="9" name="Espace réservé du contenu 8"/>
          <p:cNvGraphicFramePr>
            <a:graphicFrameLocks noChangeAspect="1"/>
          </p:cNvGraphicFramePr>
          <p:nvPr>
            <p:ph idx="1"/>
          </p:nvPr>
        </p:nvGraphicFramePr>
        <p:xfrm>
          <a:off x="2928926" y="2786058"/>
          <a:ext cx="2360175" cy="1843887"/>
        </p:xfrm>
        <a:graphic>
          <a:graphicData uri="http://schemas.openxmlformats.org/presentationml/2006/ole">
            <p:oleObj spid="_x0000_s1029" name="Document" showAsIcon="1" r:id="rId3" imgW="914400" imgH="714240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A5655E208A2F42852AC259873231A0" ma:contentTypeVersion="1" ma:contentTypeDescription="Create a new document." ma:contentTypeScope="" ma:versionID="da2648d3121f61cf7a489b84c7d8f42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66a3003fdd3fd0bff14be661e6c76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237FA52-ADB2-4364-AEC0-DC072279C6B5}"/>
</file>

<file path=customXml/itemProps2.xml><?xml version="1.0" encoding="utf-8"?>
<ds:datastoreItem xmlns:ds="http://schemas.openxmlformats.org/officeDocument/2006/customXml" ds:itemID="{4045BFA8-6001-442C-93BA-597BB902A567}"/>
</file>

<file path=customXml/itemProps3.xml><?xml version="1.0" encoding="utf-8"?>
<ds:datastoreItem xmlns:ds="http://schemas.openxmlformats.org/officeDocument/2006/customXml" ds:itemID="{1FAC0203-C2A5-43B6-81D6-36D9B5FD982C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105</Words>
  <Application>Microsoft Office PowerPoint</Application>
  <PresentationFormat>Affichage à l'écran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Liaisons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Débit</vt:lpstr>
      <vt:lpstr>F:\TABLEAU 1.docx</vt:lpstr>
      <vt:lpstr>F:\TABLEAU 2.docx</vt:lpstr>
      <vt:lpstr>COURS DE  L’OACI  SUR  LA MISE  EN  OEUVRE D’UN PROGRAMME NATIONAL DE SÉCURITÉ (SSP)  GROUPE Nº 3</vt:lpstr>
      <vt:lpstr>   Objectif de l’exercice   </vt:lpstr>
      <vt:lpstr>TABLEAU 1 – Valeurs des indicateurs de sécurité, valeurs des buts de sécurité et plans d’action associés </vt:lpstr>
      <vt:lpstr>TABLEAU 2 – Etablissement d’un AloS avancé (Mesure de la sécurité + mesure de la performance de sécurité)</vt:lpstr>
    </vt:vector>
  </TitlesOfParts>
  <Company>DGACM BF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L’OACI SUR LA MISE EN OEUVRE D’UN PROGRAMME NATIONAL DE SÉCURITÉ (SSP) GROUPE Nº 3</dc:title>
  <dc:creator>HASSANE IBRAHIM KONE</dc:creator>
  <cp:lastModifiedBy>HASSANE IBRAHIM KONE</cp:lastModifiedBy>
  <cp:revision>15</cp:revision>
  <dcterms:created xsi:type="dcterms:W3CDTF">2009-04-16T22:25:19Z</dcterms:created>
  <dcterms:modified xsi:type="dcterms:W3CDTF">2009-04-16T23:20:16Z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0x01010054A5655E208A2F42852AC259873231A0</vt:lpwstr>
  </property>
  <property fmtid="{D5CDD505-2E9C-101B-9397-08002B2CF9AE}" pid="3" name="Order">
    <vt:r8>23000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