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3"/>
  </p:notesMasterIdLst>
  <p:sldIdLst>
    <p:sldId id="296" r:id="rId2"/>
    <p:sldId id="309" r:id="rId3"/>
    <p:sldId id="310" r:id="rId4"/>
    <p:sldId id="311" r:id="rId5"/>
    <p:sldId id="315" r:id="rId6"/>
    <p:sldId id="317" r:id="rId7"/>
    <p:sldId id="267" r:id="rId8"/>
    <p:sldId id="306" r:id="rId9"/>
    <p:sldId id="287" r:id="rId10"/>
    <p:sldId id="307" r:id="rId11"/>
    <p:sldId id="289" r:id="rId12"/>
    <p:sldId id="308" r:id="rId13"/>
    <p:sldId id="265" r:id="rId14"/>
    <p:sldId id="293" r:id="rId15"/>
    <p:sldId id="294" r:id="rId16"/>
    <p:sldId id="277" r:id="rId17"/>
    <p:sldId id="301" r:id="rId18"/>
    <p:sldId id="292" r:id="rId19"/>
    <p:sldId id="290" r:id="rId20"/>
    <p:sldId id="282" r:id="rId21"/>
    <p:sldId id="321" r:id="rId22"/>
    <p:sldId id="316" r:id="rId23"/>
    <p:sldId id="298" r:id="rId24"/>
    <p:sldId id="264" r:id="rId25"/>
    <p:sldId id="332" r:id="rId26"/>
    <p:sldId id="314" r:id="rId27"/>
    <p:sldId id="305" r:id="rId28"/>
    <p:sldId id="327" r:id="rId29"/>
    <p:sldId id="275" r:id="rId30"/>
    <p:sldId id="333" r:id="rId31"/>
    <p:sldId id="270" r:id="rId32"/>
    <p:sldId id="279" r:id="rId33"/>
    <p:sldId id="280" r:id="rId34"/>
    <p:sldId id="304" r:id="rId35"/>
    <p:sldId id="329" r:id="rId36"/>
    <p:sldId id="330" r:id="rId37"/>
    <p:sldId id="324" r:id="rId38"/>
    <p:sldId id="325" r:id="rId39"/>
    <p:sldId id="302" r:id="rId40"/>
    <p:sldId id="323" r:id="rId41"/>
    <p:sldId id="331" r:id="rId42"/>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FF9"/>
    <a:srgbClr val="0000CC"/>
    <a:srgbClr val="000099"/>
    <a:srgbClr val="0606D4"/>
    <a:srgbClr val="FFFF66"/>
    <a:srgbClr val="FFFFCC"/>
    <a:srgbClr val="6C52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6069" autoAdjust="0"/>
    <p:restoredTop sz="89789" autoAdjust="0"/>
  </p:normalViewPr>
  <p:slideViewPr>
    <p:cSldViewPr>
      <p:cViewPr varScale="1">
        <p:scale>
          <a:sx n="51" d="100"/>
          <a:sy n="51" d="100"/>
        </p:scale>
        <p:origin x="-14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F1705-C12D-44EB-AFB4-97C825C053AF}"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US"/>
        </a:p>
      </dgm:t>
    </dgm:pt>
    <dgm:pt modelId="{2EBD0129-E23E-400F-A53D-E4356D00C677}">
      <dgm:prSet phldrT="[Text]" custT="1"/>
      <dgm:spPr/>
      <dgm:t>
        <a:bodyPr/>
        <a:lstStyle/>
        <a:p>
          <a:r>
            <a:rPr lang="en-US" sz="3200" b="1" dirty="0" smtClean="0"/>
            <a:t>REGIONAL  DIRECTOR</a:t>
          </a:r>
          <a:endParaRPr lang="en-US" sz="3200" b="1" dirty="0"/>
        </a:p>
      </dgm:t>
    </dgm:pt>
    <dgm:pt modelId="{4A6CB534-83C7-4D13-968D-FBC82BBA06BD}" type="parTrans" cxnId="{75F2155D-F800-439E-AD2E-053EC865CE38}">
      <dgm:prSet/>
      <dgm:spPr/>
      <dgm:t>
        <a:bodyPr/>
        <a:lstStyle/>
        <a:p>
          <a:endParaRPr lang="en-US"/>
        </a:p>
      </dgm:t>
    </dgm:pt>
    <dgm:pt modelId="{8B813A57-D9F4-4406-930C-B3F2B4026EBE}" type="sibTrans" cxnId="{75F2155D-F800-439E-AD2E-053EC865CE38}">
      <dgm:prSet/>
      <dgm:spPr/>
      <dgm:t>
        <a:bodyPr/>
        <a:lstStyle/>
        <a:p>
          <a:endParaRPr lang="en-US"/>
        </a:p>
      </dgm:t>
    </dgm:pt>
    <dgm:pt modelId="{EB583EE6-C982-4E20-9A9F-8D88A3F21063}" type="asst">
      <dgm:prSet phldrT="[Text]" custT="1"/>
      <dgm:spPr/>
      <dgm:t>
        <a:bodyPr/>
        <a:lstStyle/>
        <a:p>
          <a:r>
            <a:rPr lang="en-US" sz="2400" b="1" dirty="0" smtClean="0"/>
            <a:t>REGIONAL</a:t>
          </a:r>
        </a:p>
        <a:p>
          <a:r>
            <a:rPr lang="en-US" sz="2400" b="1" dirty="0" smtClean="0"/>
            <a:t> BOARD</a:t>
          </a:r>
        </a:p>
      </dgm:t>
    </dgm:pt>
    <dgm:pt modelId="{EFADF910-F53F-48F6-B425-DE16CEFA7949}" type="parTrans" cxnId="{91984A7F-A2B3-4577-BFFC-75C9658E76C4}">
      <dgm:prSet/>
      <dgm:spPr/>
      <dgm:t>
        <a:bodyPr/>
        <a:lstStyle/>
        <a:p>
          <a:endParaRPr lang="en-US"/>
        </a:p>
      </dgm:t>
    </dgm:pt>
    <dgm:pt modelId="{58669D8B-5BC1-4A4E-878C-7E03DA89AA1A}" type="sibTrans" cxnId="{91984A7F-A2B3-4577-BFFC-75C9658E76C4}">
      <dgm:prSet/>
      <dgm:spPr/>
      <dgm:t>
        <a:bodyPr/>
        <a:lstStyle/>
        <a:p>
          <a:endParaRPr lang="en-US"/>
        </a:p>
      </dgm:t>
    </dgm:pt>
    <dgm:pt modelId="{9192F065-CFCF-4405-A4CF-95E4A879AE07}">
      <dgm:prSet phldrT="[Text]" custT="1"/>
      <dgm:spPr/>
      <dgm:t>
        <a:bodyPr/>
        <a:lstStyle/>
        <a:p>
          <a:r>
            <a:rPr lang="en-US" sz="2000" b="1" dirty="0" smtClean="0"/>
            <a:t>VOTING MEMBERS</a:t>
          </a:r>
        </a:p>
        <a:p>
          <a:r>
            <a:rPr lang="en-US" sz="2400" b="1" dirty="0" smtClean="0"/>
            <a:t>Category A,B &amp; C.</a:t>
          </a:r>
          <a:endParaRPr lang="en-US" sz="2400" b="1" dirty="0"/>
        </a:p>
      </dgm:t>
    </dgm:pt>
    <dgm:pt modelId="{F50D3F49-C112-466B-BB93-A98768F665B8}" type="parTrans" cxnId="{66ED9B4A-AFA4-49CD-8BD9-09FFC0FD2CC8}">
      <dgm:prSet/>
      <dgm:spPr/>
      <dgm:t>
        <a:bodyPr/>
        <a:lstStyle/>
        <a:p>
          <a:endParaRPr lang="en-US"/>
        </a:p>
      </dgm:t>
    </dgm:pt>
    <dgm:pt modelId="{2700FC79-06CA-4670-81E1-2CDAECB673E3}" type="sibTrans" cxnId="{66ED9B4A-AFA4-49CD-8BD9-09FFC0FD2CC8}">
      <dgm:prSet/>
      <dgm:spPr/>
      <dgm:t>
        <a:bodyPr/>
        <a:lstStyle/>
        <a:p>
          <a:endParaRPr lang="en-US"/>
        </a:p>
      </dgm:t>
    </dgm:pt>
    <dgm:pt modelId="{DD53C0C3-AF2B-4131-B37F-477C61246390}">
      <dgm:prSet phldrT="[Text]" custT="1"/>
      <dgm:spPr/>
      <dgm:t>
        <a:bodyPr/>
        <a:lstStyle/>
        <a:p>
          <a:r>
            <a:rPr lang="en-US" sz="2400" b="1" dirty="0" smtClean="0"/>
            <a:t>Non Voting</a:t>
          </a:r>
        </a:p>
        <a:p>
          <a:r>
            <a:rPr lang="en-US" sz="2400" b="1" dirty="0" smtClean="0"/>
            <a:t>MEMBERS</a:t>
          </a:r>
          <a:endParaRPr lang="en-US" sz="2400" b="1" dirty="0"/>
        </a:p>
      </dgm:t>
    </dgm:pt>
    <dgm:pt modelId="{D229CA18-5844-43AE-B689-2ECA816ECAF9}" type="parTrans" cxnId="{780D35A2-5AC4-4FE1-8903-231DA063D391}">
      <dgm:prSet/>
      <dgm:spPr/>
      <dgm:t>
        <a:bodyPr/>
        <a:lstStyle/>
        <a:p>
          <a:endParaRPr lang="en-US"/>
        </a:p>
      </dgm:t>
    </dgm:pt>
    <dgm:pt modelId="{EF55DA27-B941-415E-B521-54032DEC414C}" type="sibTrans" cxnId="{780D35A2-5AC4-4FE1-8903-231DA063D391}">
      <dgm:prSet/>
      <dgm:spPr/>
      <dgm:t>
        <a:bodyPr/>
        <a:lstStyle/>
        <a:p>
          <a:endParaRPr lang="en-US"/>
        </a:p>
      </dgm:t>
    </dgm:pt>
    <dgm:pt modelId="{FBA0885A-ED68-4C21-9942-F59EAA04FDA7}">
      <dgm:prSet phldrT="[Text]" custT="1"/>
      <dgm:spPr>
        <a:solidFill>
          <a:srgbClr val="FFFF00"/>
        </a:solidFill>
      </dgm:spPr>
      <dgm:t>
        <a:bodyPr/>
        <a:lstStyle/>
        <a:p>
          <a:r>
            <a:rPr lang="en-US" sz="2400" b="1" dirty="0" smtClean="0">
              <a:solidFill>
                <a:schemeClr val="tx1"/>
              </a:solidFill>
            </a:rPr>
            <a:t>SECRETARY.</a:t>
          </a:r>
          <a:endParaRPr lang="en-US" sz="2400" b="1" dirty="0">
            <a:solidFill>
              <a:schemeClr val="tx1"/>
            </a:solidFill>
          </a:endParaRPr>
        </a:p>
      </dgm:t>
    </dgm:pt>
    <dgm:pt modelId="{34C3A65E-94BC-4AFE-A7CF-2CE34E9AB0AB}" type="sibTrans" cxnId="{860B9DA0-8431-41A0-B48C-043BFA8AB334}">
      <dgm:prSet/>
      <dgm:spPr/>
      <dgm:t>
        <a:bodyPr/>
        <a:lstStyle/>
        <a:p>
          <a:endParaRPr lang="en-US"/>
        </a:p>
      </dgm:t>
    </dgm:pt>
    <dgm:pt modelId="{686A9942-0AA7-42F5-802A-8C9E155D202A}" type="parTrans" cxnId="{860B9DA0-8431-41A0-B48C-043BFA8AB334}">
      <dgm:prSet/>
      <dgm:spPr/>
      <dgm:t>
        <a:bodyPr/>
        <a:lstStyle/>
        <a:p>
          <a:endParaRPr lang="en-US"/>
        </a:p>
      </dgm:t>
    </dgm:pt>
    <dgm:pt modelId="{568DF153-7E50-4085-9030-2EA84566DC46}" type="pres">
      <dgm:prSet presAssocID="{814F1705-C12D-44EB-AFB4-97C825C053AF}" presName="hierChild1" presStyleCnt="0">
        <dgm:presLayoutVars>
          <dgm:orgChart val="1"/>
          <dgm:chPref val="1"/>
          <dgm:dir/>
          <dgm:animOne val="branch"/>
          <dgm:animLvl val="lvl"/>
          <dgm:resizeHandles/>
        </dgm:presLayoutVars>
      </dgm:prSet>
      <dgm:spPr/>
      <dgm:t>
        <a:bodyPr/>
        <a:lstStyle/>
        <a:p>
          <a:endParaRPr lang="en-US"/>
        </a:p>
      </dgm:t>
    </dgm:pt>
    <dgm:pt modelId="{DD5248D4-5509-4877-AED6-740BBA286FE2}" type="pres">
      <dgm:prSet presAssocID="{2EBD0129-E23E-400F-A53D-E4356D00C677}" presName="hierRoot1" presStyleCnt="0">
        <dgm:presLayoutVars>
          <dgm:hierBranch val="init"/>
        </dgm:presLayoutVars>
      </dgm:prSet>
      <dgm:spPr/>
    </dgm:pt>
    <dgm:pt modelId="{04374377-DF0A-4E06-AE17-5E8681A38CFF}" type="pres">
      <dgm:prSet presAssocID="{2EBD0129-E23E-400F-A53D-E4356D00C677}" presName="rootComposite1" presStyleCnt="0"/>
      <dgm:spPr/>
    </dgm:pt>
    <dgm:pt modelId="{21B02C45-837C-46E5-82D9-501430E641D5}" type="pres">
      <dgm:prSet presAssocID="{2EBD0129-E23E-400F-A53D-E4356D00C677}" presName="rootText1" presStyleLbl="node0" presStyleIdx="0" presStyleCnt="1" custScaleX="215293" custLinFactNeighborX="5048" custLinFactNeighborY="-46800">
        <dgm:presLayoutVars>
          <dgm:chPref val="3"/>
        </dgm:presLayoutVars>
      </dgm:prSet>
      <dgm:spPr/>
      <dgm:t>
        <a:bodyPr/>
        <a:lstStyle/>
        <a:p>
          <a:endParaRPr lang="en-US"/>
        </a:p>
      </dgm:t>
    </dgm:pt>
    <dgm:pt modelId="{38D27B20-FCED-42B2-8D78-5784754C4248}" type="pres">
      <dgm:prSet presAssocID="{2EBD0129-E23E-400F-A53D-E4356D00C677}" presName="rootConnector1" presStyleLbl="node1" presStyleIdx="0" presStyleCnt="0"/>
      <dgm:spPr/>
      <dgm:t>
        <a:bodyPr/>
        <a:lstStyle/>
        <a:p>
          <a:endParaRPr lang="en-US"/>
        </a:p>
      </dgm:t>
    </dgm:pt>
    <dgm:pt modelId="{56389842-CC1E-44B3-9474-95300B61A1F0}" type="pres">
      <dgm:prSet presAssocID="{2EBD0129-E23E-400F-A53D-E4356D00C677}" presName="hierChild2" presStyleCnt="0"/>
      <dgm:spPr/>
    </dgm:pt>
    <dgm:pt modelId="{A64F110F-D1F8-448E-8961-312CA33E8EC1}" type="pres">
      <dgm:prSet presAssocID="{F50D3F49-C112-466B-BB93-A98768F665B8}" presName="Name37" presStyleLbl="parChTrans1D2" presStyleIdx="0" presStyleCnt="4"/>
      <dgm:spPr/>
      <dgm:t>
        <a:bodyPr/>
        <a:lstStyle/>
        <a:p>
          <a:endParaRPr lang="en-US"/>
        </a:p>
      </dgm:t>
    </dgm:pt>
    <dgm:pt modelId="{8D2861C3-AB22-4B97-9DE5-4D7AAD73F866}" type="pres">
      <dgm:prSet presAssocID="{9192F065-CFCF-4405-A4CF-95E4A879AE07}" presName="hierRoot2" presStyleCnt="0">
        <dgm:presLayoutVars>
          <dgm:hierBranch val="init"/>
        </dgm:presLayoutVars>
      </dgm:prSet>
      <dgm:spPr/>
    </dgm:pt>
    <dgm:pt modelId="{9DFFD0C8-F9E6-43F2-8CD2-64652E9B124A}" type="pres">
      <dgm:prSet presAssocID="{9192F065-CFCF-4405-A4CF-95E4A879AE07}" presName="rootComposite" presStyleCnt="0"/>
      <dgm:spPr/>
    </dgm:pt>
    <dgm:pt modelId="{E5C381AB-8BCC-42AE-B218-16C2D28FA60B}" type="pres">
      <dgm:prSet presAssocID="{9192F065-CFCF-4405-A4CF-95E4A879AE07}" presName="rootText" presStyleLbl="node2" presStyleIdx="0" presStyleCnt="3" custScaleX="118505" custLinFactNeighborX="34512" custLinFactNeighborY="30081">
        <dgm:presLayoutVars>
          <dgm:chPref val="3"/>
        </dgm:presLayoutVars>
      </dgm:prSet>
      <dgm:spPr/>
      <dgm:t>
        <a:bodyPr/>
        <a:lstStyle/>
        <a:p>
          <a:endParaRPr lang="en-US"/>
        </a:p>
      </dgm:t>
    </dgm:pt>
    <dgm:pt modelId="{78D8D78C-C86C-490A-AB74-05B463103BB8}" type="pres">
      <dgm:prSet presAssocID="{9192F065-CFCF-4405-A4CF-95E4A879AE07}" presName="rootConnector" presStyleLbl="node2" presStyleIdx="0" presStyleCnt="3"/>
      <dgm:spPr/>
      <dgm:t>
        <a:bodyPr/>
        <a:lstStyle/>
        <a:p>
          <a:endParaRPr lang="en-US"/>
        </a:p>
      </dgm:t>
    </dgm:pt>
    <dgm:pt modelId="{77934A68-0D6B-4AF9-8ECD-A7CA713838A4}" type="pres">
      <dgm:prSet presAssocID="{9192F065-CFCF-4405-A4CF-95E4A879AE07}" presName="hierChild4" presStyleCnt="0"/>
      <dgm:spPr/>
    </dgm:pt>
    <dgm:pt modelId="{389A958F-F2C4-4A26-9CFA-87D6EF1F0594}" type="pres">
      <dgm:prSet presAssocID="{9192F065-CFCF-4405-A4CF-95E4A879AE07}" presName="hierChild5" presStyleCnt="0"/>
      <dgm:spPr/>
    </dgm:pt>
    <dgm:pt modelId="{CA704B97-E488-47C2-ABCD-03F1A829DF62}" type="pres">
      <dgm:prSet presAssocID="{686A9942-0AA7-42F5-802A-8C9E155D202A}" presName="Name37" presStyleLbl="parChTrans1D2" presStyleIdx="1" presStyleCnt="4"/>
      <dgm:spPr/>
      <dgm:t>
        <a:bodyPr/>
        <a:lstStyle/>
        <a:p>
          <a:endParaRPr lang="en-US"/>
        </a:p>
      </dgm:t>
    </dgm:pt>
    <dgm:pt modelId="{0CDEDE4E-863C-4500-A2A6-1C4FFD55CC55}" type="pres">
      <dgm:prSet presAssocID="{FBA0885A-ED68-4C21-9942-F59EAA04FDA7}" presName="hierRoot2" presStyleCnt="0">
        <dgm:presLayoutVars>
          <dgm:hierBranch val="init"/>
        </dgm:presLayoutVars>
      </dgm:prSet>
      <dgm:spPr/>
    </dgm:pt>
    <dgm:pt modelId="{D61BDB7D-B9AE-4726-AD5A-45A2E462691C}" type="pres">
      <dgm:prSet presAssocID="{FBA0885A-ED68-4C21-9942-F59EAA04FDA7}" presName="rootComposite" presStyleCnt="0"/>
      <dgm:spPr/>
    </dgm:pt>
    <dgm:pt modelId="{8169EE9A-37FB-48F6-82C7-9215251AD201}" type="pres">
      <dgm:prSet presAssocID="{FBA0885A-ED68-4C21-9942-F59EAA04FDA7}" presName="rootText" presStyleLbl="node2" presStyleIdx="1" presStyleCnt="3" custScaleX="83364" custScaleY="45652" custLinFactY="-58472" custLinFactNeighborX="67046" custLinFactNeighborY="-100000">
        <dgm:presLayoutVars>
          <dgm:chPref val="3"/>
        </dgm:presLayoutVars>
      </dgm:prSet>
      <dgm:spPr/>
      <dgm:t>
        <a:bodyPr/>
        <a:lstStyle/>
        <a:p>
          <a:endParaRPr lang="en-US"/>
        </a:p>
      </dgm:t>
    </dgm:pt>
    <dgm:pt modelId="{A77C443A-0DEB-4320-987C-8A5B8BE72A28}" type="pres">
      <dgm:prSet presAssocID="{FBA0885A-ED68-4C21-9942-F59EAA04FDA7}" presName="rootConnector" presStyleLbl="node2" presStyleIdx="1" presStyleCnt="3"/>
      <dgm:spPr/>
      <dgm:t>
        <a:bodyPr/>
        <a:lstStyle/>
        <a:p>
          <a:endParaRPr lang="en-US"/>
        </a:p>
      </dgm:t>
    </dgm:pt>
    <dgm:pt modelId="{5094A211-2524-480C-AE37-9D30846CAC2B}" type="pres">
      <dgm:prSet presAssocID="{FBA0885A-ED68-4C21-9942-F59EAA04FDA7}" presName="hierChild4" presStyleCnt="0"/>
      <dgm:spPr/>
    </dgm:pt>
    <dgm:pt modelId="{D2E262B8-1428-440D-9F85-0400A7F117C7}" type="pres">
      <dgm:prSet presAssocID="{FBA0885A-ED68-4C21-9942-F59EAA04FDA7}" presName="hierChild5" presStyleCnt="0"/>
      <dgm:spPr/>
    </dgm:pt>
    <dgm:pt modelId="{0376947D-F9BB-488F-95E7-5D7252866165}" type="pres">
      <dgm:prSet presAssocID="{D229CA18-5844-43AE-B689-2ECA816ECAF9}" presName="Name37" presStyleLbl="parChTrans1D2" presStyleIdx="2" presStyleCnt="4"/>
      <dgm:spPr/>
      <dgm:t>
        <a:bodyPr/>
        <a:lstStyle/>
        <a:p>
          <a:endParaRPr lang="en-US"/>
        </a:p>
      </dgm:t>
    </dgm:pt>
    <dgm:pt modelId="{8BC08E5A-E050-4ACA-BE77-1A5B12B8318A}" type="pres">
      <dgm:prSet presAssocID="{DD53C0C3-AF2B-4131-B37F-477C61246390}" presName="hierRoot2" presStyleCnt="0">
        <dgm:presLayoutVars>
          <dgm:hierBranch val="init"/>
        </dgm:presLayoutVars>
      </dgm:prSet>
      <dgm:spPr/>
    </dgm:pt>
    <dgm:pt modelId="{7DF1B596-FF56-4E56-B9E4-1176787CD76B}" type="pres">
      <dgm:prSet presAssocID="{DD53C0C3-AF2B-4131-B37F-477C61246390}" presName="rootComposite" presStyleCnt="0"/>
      <dgm:spPr/>
    </dgm:pt>
    <dgm:pt modelId="{10FCF408-DC72-4AF0-8303-E55BCB35FB6B}" type="pres">
      <dgm:prSet presAssocID="{DD53C0C3-AF2B-4131-B37F-477C61246390}" presName="rootText" presStyleLbl="node2" presStyleIdx="2" presStyleCnt="3" custLinFactNeighborX="-17792" custLinFactNeighborY="30081">
        <dgm:presLayoutVars>
          <dgm:chPref val="3"/>
        </dgm:presLayoutVars>
      </dgm:prSet>
      <dgm:spPr/>
      <dgm:t>
        <a:bodyPr/>
        <a:lstStyle/>
        <a:p>
          <a:endParaRPr lang="en-US"/>
        </a:p>
      </dgm:t>
    </dgm:pt>
    <dgm:pt modelId="{24A6DE31-8B73-44C7-A18B-917EC3A072CC}" type="pres">
      <dgm:prSet presAssocID="{DD53C0C3-AF2B-4131-B37F-477C61246390}" presName="rootConnector" presStyleLbl="node2" presStyleIdx="2" presStyleCnt="3"/>
      <dgm:spPr/>
      <dgm:t>
        <a:bodyPr/>
        <a:lstStyle/>
        <a:p>
          <a:endParaRPr lang="en-US"/>
        </a:p>
      </dgm:t>
    </dgm:pt>
    <dgm:pt modelId="{677A1214-C8D3-453F-BEFC-D0BDD564CD00}" type="pres">
      <dgm:prSet presAssocID="{DD53C0C3-AF2B-4131-B37F-477C61246390}" presName="hierChild4" presStyleCnt="0"/>
      <dgm:spPr/>
    </dgm:pt>
    <dgm:pt modelId="{D1DA22C7-E89C-4E14-AEF9-1E0B2E3B6E62}" type="pres">
      <dgm:prSet presAssocID="{DD53C0C3-AF2B-4131-B37F-477C61246390}" presName="hierChild5" presStyleCnt="0"/>
      <dgm:spPr/>
    </dgm:pt>
    <dgm:pt modelId="{38ACF8BD-BCC2-49BC-8CC1-90C40C9B696D}" type="pres">
      <dgm:prSet presAssocID="{2EBD0129-E23E-400F-A53D-E4356D00C677}" presName="hierChild3" presStyleCnt="0"/>
      <dgm:spPr/>
    </dgm:pt>
    <dgm:pt modelId="{F36E4C3D-6A9D-47AA-83C9-14786820BFE2}" type="pres">
      <dgm:prSet presAssocID="{EFADF910-F53F-48F6-B425-DE16CEFA7949}" presName="Name111" presStyleLbl="parChTrans1D2" presStyleIdx="3" presStyleCnt="4"/>
      <dgm:spPr/>
      <dgm:t>
        <a:bodyPr/>
        <a:lstStyle/>
        <a:p>
          <a:endParaRPr lang="en-US"/>
        </a:p>
      </dgm:t>
    </dgm:pt>
    <dgm:pt modelId="{1F3631B0-E619-4E55-BAE1-714699C6BF83}" type="pres">
      <dgm:prSet presAssocID="{EB583EE6-C982-4E20-9A9F-8D88A3F21063}" presName="hierRoot3" presStyleCnt="0">
        <dgm:presLayoutVars>
          <dgm:hierBranch val="init"/>
        </dgm:presLayoutVars>
      </dgm:prSet>
      <dgm:spPr/>
    </dgm:pt>
    <dgm:pt modelId="{D8767ED1-11B0-4857-BA04-12F6081676D8}" type="pres">
      <dgm:prSet presAssocID="{EB583EE6-C982-4E20-9A9F-8D88A3F21063}" presName="rootComposite3" presStyleCnt="0"/>
      <dgm:spPr/>
    </dgm:pt>
    <dgm:pt modelId="{1BA2C58A-3DF1-46D6-B9CB-BBCD6F6F9D7F}" type="pres">
      <dgm:prSet presAssocID="{EB583EE6-C982-4E20-9A9F-8D88A3F21063}" presName="rootText3" presStyleLbl="asst1" presStyleIdx="0" presStyleCnt="1" custScaleX="88269" custLinFactNeighborX="-10320" custLinFactNeighborY="-26340">
        <dgm:presLayoutVars>
          <dgm:chPref val="3"/>
        </dgm:presLayoutVars>
      </dgm:prSet>
      <dgm:spPr/>
      <dgm:t>
        <a:bodyPr/>
        <a:lstStyle/>
        <a:p>
          <a:endParaRPr lang="en-US"/>
        </a:p>
      </dgm:t>
    </dgm:pt>
    <dgm:pt modelId="{A8684351-A94B-4BE7-BE88-694CF31BA6F1}" type="pres">
      <dgm:prSet presAssocID="{EB583EE6-C982-4E20-9A9F-8D88A3F21063}" presName="rootConnector3" presStyleLbl="asst1" presStyleIdx="0" presStyleCnt="1"/>
      <dgm:spPr/>
      <dgm:t>
        <a:bodyPr/>
        <a:lstStyle/>
        <a:p>
          <a:endParaRPr lang="en-US"/>
        </a:p>
      </dgm:t>
    </dgm:pt>
    <dgm:pt modelId="{3F7C3B49-5861-47B0-BDFC-71075BFCBC16}" type="pres">
      <dgm:prSet presAssocID="{EB583EE6-C982-4E20-9A9F-8D88A3F21063}" presName="hierChild6" presStyleCnt="0"/>
      <dgm:spPr/>
    </dgm:pt>
    <dgm:pt modelId="{21F92780-BB6D-4CD4-AF47-B0BFEC83EE7B}" type="pres">
      <dgm:prSet presAssocID="{EB583EE6-C982-4E20-9A9F-8D88A3F21063}" presName="hierChild7" presStyleCnt="0"/>
      <dgm:spPr/>
    </dgm:pt>
  </dgm:ptLst>
  <dgm:cxnLst>
    <dgm:cxn modelId="{860B9DA0-8431-41A0-B48C-043BFA8AB334}" srcId="{2EBD0129-E23E-400F-A53D-E4356D00C677}" destId="{FBA0885A-ED68-4C21-9942-F59EAA04FDA7}" srcOrd="2" destOrd="0" parTransId="{686A9942-0AA7-42F5-802A-8C9E155D202A}" sibTransId="{34C3A65E-94BC-4AFE-A7CF-2CE34E9AB0AB}"/>
    <dgm:cxn modelId="{8CCE9BE0-94C6-45CB-BD94-9B2369A8E8A0}" type="presOf" srcId="{EFADF910-F53F-48F6-B425-DE16CEFA7949}" destId="{F36E4C3D-6A9D-47AA-83C9-14786820BFE2}" srcOrd="0" destOrd="0" presId="urn:microsoft.com/office/officeart/2005/8/layout/orgChart1"/>
    <dgm:cxn modelId="{09D7A669-883A-48B2-B16E-14E2ABF04125}" type="presOf" srcId="{EB583EE6-C982-4E20-9A9F-8D88A3F21063}" destId="{1BA2C58A-3DF1-46D6-B9CB-BBCD6F6F9D7F}" srcOrd="0" destOrd="0" presId="urn:microsoft.com/office/officeart/2005/8/layout/orgChart1"/>
    <dgm:cxn modelId="{780D35A2-5AC4-4FE1-8903-231DA063D391}" srcId="{2EBD0129-E23E-400F-A53D-E4356D00C677}" destId="{DD53C0C3-AF2B-4131-B37F-477C61246390}" srcOrd="3" destOrd="0" parTransId="{D229CA18-5844-43AE-B689-2ECA816ECAF9}" sibTransId="{EF55DA27-B941-415E-B521-54032DEC414C}"/>
    <dgm:cxn modelId="{66ED9B4A-AFA4-49CD-8BD9-09FFC0FD2CC8}" srcId="{2EBD0129-E23E-400F-A53D-E4356D00C677}" destId="{9192F065-CFCF-4405-A4CF-95E4A879AE07}" srcOrd="1" destOrd="0" parTransId="{F50D3F49-C112-466B-BB93-A98768F665B8}" sibTransId="{2700FC79-06CA-4670-81E1-2CDAECB673E3}"/>
    <dgm:cxn modelId="{D4DEBDC5-D721-4730-AA4D-B72EA5606154}" type="presOf" srcId="{FBA0885A-ED68-4C21-9942-F59EAA04FDA7}" destId="{8169EE9A-37FB-48F6-82C7-9215251AD201}" srcOrd="0" destOrd="0" presId="urn:microsoft.com/office/officeart/2005/8/layout/orgChart1"/>
    <dgm:cxn modelId="{5BD48A0D-C7FB-4F33-BC1C-373F63F1421B}" type="presOf" srcId="{DD53C0C3-AF2B-4131-B37F-477C61246390}" destId="{10FCF408-DC72-4AF0-8303-E55BCB35FB6B}" srcOrd="0" destOrd="0" presId="urn:microsoft.com/office/officeart/2005/8/layout/orgChart1"/>
    <dgm:cxn modelId="{F031B218-0413-44BE-BF3B-F4B0AC60E185}" type="presOf" srcId="{814F1705-C12D-44EB-AFB4-97C825C053AF}" destId="{568DF153-7E50-4085-9030-2EA84566DC46}" srcOrd="0" destOrd="0" presId="urn:microsoft.com/office/officeart/2005/8/layout/orgChart1"/>
    <dgm:cxn modelId="{EACEC3AC-A137-413B-83C7-8CDBB1EE48C2}" type="presOf" srcId="{2EBD0129-E23E-400F-A53D-E4356D00C677}" destId="{38D27B20-FCED-42B2-8D78-5784754C4248}" srcOrd="1" destOrd="0" presId="urn:microsoft.com/office/officeart/2005/8/layout/orgChart1"/>
    <dgm:cxn modelId="{C9C68F51-F42F-4976-B202-023D76976965}" type="presOf" srcId="{9192F065-CFCF-4405-A4CF-95E4A879AE07}" destId="{E5C381AB-8BCC-42AE-B218-16C2D28FA60B}" srcOrd="0" destOrd="0" presId="urn:microsoft.com/office/officeart/2005/8/layout/orgChart1"/>
    <dgm:cxn modelId="{0059392D-ECE8-47EC-9ADF-842F73FE1ACA}" type="presOf" srcId="{F50D3F49-C112-466B-BB93-A98768F665B8}" destId="{A64F110F-D1F8-448E-8961-312CA33E8EC1}" srcOrd="0" destOrd="0" presId="urn:microsoft.com/office/officeart/2005/8/layout/orgChart1"/>
    <dgm:cxn modelId="{749B2512-19BE-4ACF-B466-F7E254EA0E90}" type="presOf" srcId="{9192F065-CFCF-4405-A4CF-95E4A879AE07}" destId="{78D8D78C-C86C-490A-AB74-05B463103BB8}" srcOrd="1" destOrd="0" presId="urn:microsoft.com/office/officeart/2005/8/layout/orgChart1"/>
    <dgm:cxn modelId="{00F1292E-F425-4E3A-B31A-FB2500924464}" type="presOf" srcId="{2EBD0129-E23E-400F-A53D-E4356D00C677}" destId="{21B02C45-837C-46E5-82D9-501430E641D5}" srcOrd="0" destOrd="0" presId="urn:microsoft.com/office/officeart/2005/8/layout/orgChart1"/>
    <dgm:cxn modelId="{07549B91-DB24-42B4-B631-92A30CF2BE04}" type="presOf" srcId="{FBA0885A-ED68-4C21-9942-F59EAA04FDA7}" destId="{A77C443A-0DEB-4320-987C-8A5B8BE72A28}" srcOrd="1" destOrd="0" presId="urn:microsoft.com/office/officeart/2005/8/layout/orgChart1"/>
    <dgm:cxn modelId="{3DC3756B-92F7-4F34-B283-38F48A56F889}" type="presOf" srcId="{DD53C0C3-AF2B-4131-B37F-477C61246390}" destId="{24A6DE31-8B73-44C7-A18B-917EC3A072CC}" srcOrd="1" destOrd="0" presId="urn:microsoft.com/office/officeart/2005/8/layout/orgChart1"/>
    <dgm:cxn modelId="{91984A7F-A2B3-4577-BFFC-75C9658E76C4}" srcId="{2EBD0129-E23E-400F-A53D-E4356D00C677}" destId="{EB583EE6-C982-4E20-9A9F-8D88A3F21063}" srcOrd="0" destOrd="0" parTransId="{EFADF910-F53F-48F6-B425-DE16CEFA7949}" sibTransId="{58669D8B-5BC1-4A4E-878C-7E03DA89AA1A}"/>
    <dgm:cxn modelId="{75F2155D-F800-439E-AD2E-053EC865CE38}" srcId="{814F1705-C12D-44EB-AFB4-97C825C053AF}" destId="{2EBD0129-E23E-400F-A53D-E4356D00C677}" srcOrd="0" destOrd="0" parTransId="{4A6CB534-83C7-4D13-968D-FBC82BBA06BD}" sibTransId="{8B813A57-D9F4-4406-930C-B3F2B4026EBE}"/>
    <dgm:cxn modelId="{DD7B5A4F-D272-4C86-A8EF-3EB34FBAE074}" type="presOf" srcId="{EB583EE6-C982-4E20-9A9F-8D88A3F21063}" destId="{A8684351-A94B-4BE7-BE88-694CF31BA6F1}" srcOrd="1" destOrd="0" presId="urn:microsoft.com/office/officeart/2005/8/layout/orgChart1"/>
    <dgm:cxn modelId="{0C17122A-0913-445D-B292-419ED828707A}" type="presOf" srcId="{686A9942-0AA7-42F5-802A-8C9E155D202A}" destId="{CA704B97-E488-47C2-ABCD-03F1A829DF62}" srcOrd="0" destOrd="0" presId="urn:microsoft.com/office/officeart/2005/8/layout/orgChart1"/>
    <dgm:cxn modelId="{B10ECEF9-2239-48DB-B429-5FC13F44D299}" type="presOf" srcId="{D229CA18-5844-43AE-B689-2ECA816ECAF9}" destId="{0376947D-F9BB-488F-95E7-5D7252866165}" srcOrd="0" destOrd="0" presId="urn:microsoft.com/office/officeart/2005/8/layout/orgChart1"/>
    <dgm:cxn modelId="{2AD88F95-631F-4014-9521-97B7F82EA119}" type="presParOf" srcId="{568DF153-7E50-4085-9030-2EA84566DC46}" destId="{DD5248D4-5509-4877-AED6-740BBA286FE2}" srcOrd="0" destOrd="0" presId="urn:microsoft.com/office/officeart/2005/8/layout/orgChart1"/>
    <dgm:cxn modelId="{C4AE0411-F396-4871-954F-44C3E75C6B57}" type="presParOf" srcId="{DD5248D4-5509-4877-AED6-740BBA286FE2}" destId="{04374377-DF0A-4E06-AE17-5E8681A38CFF}" srcOrd="0" destOrd="0" presId="urn:microsoft.com/office/officeart/2005/8/layout/orgChart1"/>
    <dgm:cxn modelId="{BB5A1BE9-3E17-4E5E-B346-21DC14590090}" type="presParOf" srcId="{04374377-DF0A-4E06-AE17-5E8681A38CFF}" destId="{21B02C45-837C-46E5-82D9-501430E641D5}" srcOrd="0" destOrd="0" presId="urn:microsoft.com/office/officeart/2005/8/layout/orgChart1"/>
    <dgm:cxn modelId="{AB1C6603-84AB-4F52-BD93-288220D44E96}" type="presParOf" srcId="{04374377-DF0A-4E06-AE17-5E8681A38CFF}" destId="{38D27B20-FCED-42B2-8D78-5784754C4248}" srcOrd="1" destOrd="0" presId="urn:microsoft.com/office/officeart/2005/8/layout/orgChart1"/>
    <dgm:cxn modelId="{66AC0536-1CF7-4A83-8A53-A5AE864419E8}" type="presParOf" srcId="{DD5248D4-5509-4877-AED6-740BBA286FE2}" destId="{56389842-CC1E-44B3-9474-95300B61A1F0}" srcOrd="1" destOrd="0" presId="urn:microsoft.com/office/officeart/2005/8/layout/orgChart1"/>
    <dgm:cxn modelId="{0D613D4E-077D-427B-9BDA-643E5D23DCCE}" type="presParOf" srcId="{56389842-CC1E-44B3-9474-95300B61A1F0}" destId="{A64F110F-D1F8-448E-8961-312CA33E8EC1}" srcOrd="0" destOrd="0" presId="urn:microsoft.com/office/officeart/2005/8/layout/orgChart1"/>
    <dgm:cxn modelId="{D8A34CB9-0CB2-454E-A5D5-4B44F2C738B5}" type="presParOf" srcId="{56389842-CC1E-44B3-9474-95300B61A1F0}" destId="{8D2861C3-AB22-4B97-9DE5-4D7AAD73F866}" srcOrd="1" destOrd="0" presId="urn:microsoft.com/office/officeart/2005/8/layout/orgChart1"/>
    <dgm:cxn modelId="{23004807-3ADC-4861-B3FA-1CF720845C78}" type="presParOf" srcId="{8D2861C3-AB22-4B97-9DE5-4D7AAD73F866}" destId="{9DFFD0C8-F9E6-43F2-8CD2-64652E9B124A}" srcOrd="0" destOrd="0" presId="urn:microsoft.com/office/officeart/2005/8/layout/orgChart1"/>
    <dgm:cxn modelId="{869CCE65-634C-4766-91C7-440B895747A6}" type="presParOf" srcId="{9DFFD0C8-F9E6-43F2-8CD2-64652E9B124A}" destId="{E5C381AB-8BCC-42AE-B218-16C2D28FA60B}" srcOrd="0" destOrd="0" presId="urn:microsoft.com/office/officeart/2005/8/layout/orgChart1"/>
    <dgm:cxn modelId="{0BAF1ADC-2343-448E-A5CD-78FDAE1976D5}" type="presParOf" srcId="{9DFFD0C8-F9E6-43F2-8CD2-64652E9B124A}" destId="{78D8D78C-C86C-490A-AB74-05B463103BB8}" srcOrd="1" destOrd="0" presId="urn:microsoft.com/office/officeart/2005/8/layout/orgChart1"/>
    <dgm:cxn modelId="{32763859-05D1-43E7-982B-420156243BD4}" type="presParOf" srcId="{8D2861C3-AB22-4B97-9DE5-4D7AAD73F866}" destId="{77934A68-0D6B-4AF9-8ECD-A7CA713838A4}" srcOrd="1" destOrd="0" presId="urn:microsoft.com/office/officeart/2005/8/layout/orgChart1"/>
    <dgm:cxn modelId="{CDDD269E-C25E-47EC-A00B-97EB092AD631}" type="presParOf" srcId="{8D2861C3-AB22-4B97-9DE5-4D7AAD73F866}" destId="{389A958F-F2C4-4A26-9CFA-87D6EF1F0594}" srcOrd="2" destOrd="0" presId="urn:microsoft.com/office/officeart/2005/8/layout/orgChart1"/>
    <dgm:cxn modelId="{E0449EC1-8801-40EF-9C92-1EB3EF060947}" type="presParOf" srcId="{56389842-CC1E-44B3-9474-95300B61A1F0}" destId="{CA704B97-E488-47C2-ABCD-03F1A829DF62}" srcOrd="2" destOrd="0" presId="urn:microsoft.com/office/officeart/2005/8/layout/orgChart1"/>
    <dgm:cxn modelId="{C5073CB3-64E4-4B5D-85AD-A2CF5D7CB5AB}" type="presParOf" srcId="{56389842-CC1E-44B3-9474-95300B61A1F0}" destId="{0CDEDE4E-863C-4500-A2A6-1C4FFD55CC55}" srcOrd="3" destOrd="0" presId="urn:microsoft.com/office/officeart/2005/8/layout/orgChart1"/>
    <dgm:cxn modelId="{1D5AD371-565A-4263-82EF-3A1F5FE0BF4A}" type="presParOf" srcId="{0CDEDE4E-863C-4500-A2A6-1C4FFD55CC55}" destId="{D61BDB7D-B9AE-4726-AD5A-45A2E462691C}" srcOrd="0" destOrd="0" presId="urn:microsoft.com/office/officeart/2005/8/layout/orgChart1"/>
    <dgm:cxn modelId="{70642BB7-7371-4314-B880-17C05327D9B5}" type="presParOf" srcId="{D61BDB7D-B9AE-4726-AD5A-45A2E462691C}" destId="{8169EE9A-37FB-48F6-82C7-9215251AD201}" srcOrd="0" destOrd="0" presId="urn:microsoft.com/office/officeart/2005/8/layout/orgChart1"/>
    <dgm:cxn modelId="{75A2BF7C-75E1-4FE2-B41E-DC219461C0C5}" type="presParOf" srcId="{D61BDB7D-B9AE-4726-AD5A-45A2E462691C}" destId="{A77C443A-0DEB-4320-987C-8A5B8BE72A28}" srcOrd="1" destOrd="0" presId="urn:microsoft.com/office/officeart/2005/8/layout/orgChart1"/>
    <dgm:cxn modelId="{4BA8BB9B-AAF7-49C1-B015-C49CA4B0BC62}" type="presParOf" srcId="{0CDEDE4E-863C-4500-A2A6-1C4FFD55CC55}" destId="{5094A211-2524-480C-AE37-9D30846CAC2B}" srcOrd="1" destOrd="0" presId="urn:microsoft.com/office/officeart/2005/8/layout/orgChart1"/>
    <dgm:cxn modelId="{9F60E998-D0EC-45C9-8E1D-D9DF2C8D86A6}" type="presParOf" srcId="{0CDEDE4E-863C-4500-A2A6-1C4FFD55CC55}" destId="{D2E262B8-1428-440D-9F85-0400A7F117C7}" srcOrd="2" destOrd="0" presId="urn:microsoft.com/office/officeart/2005/8/layout/orgChart1"/>
    <dgm:cxn modelId="{9CB0E29E-C2F3-4BF1-B321-ABE273DA1798}" type="presParOf" srcId="{56389842-CC1E-44B3-9474-95300B61A1F0}" destId="{0376947D-F9BB-488F-95E7-5D7252866165}" srcOrd="4" destOrd="0" presId="urn:microsoft.com/office/officeart/2005/8/layout/orgChart1"/>
    <dgm:cxn modelId="{EF1987C9-08F6-4CD1-BDD6-9F0DDB08F99C}" type="presParOf" srcId="{56389842-CC1E-44B3-9474-95300B61A1F0}" destId="{8BC08E5A-E050-4ACA-BE77-1A5B12B8318A}" srcOrd="5" destOrd="0" presId="urn:microsoft.com/office/officeart/2005/8/layout/orgChart1"/>
    <dgm:cxn modelId="{DDBE0791-2A5B-42F0-8846-AA0ED640311E}" type="presParOf" srcId="{8BC08E5A-E050-4ACA-BE77-1A5B12B8318A}" destId="{7DF1B596-FF56-4E56-B9E4-1176787CD76B}" srcOrd="0" destOrd="0" presId="urn:microsoft.com/office/officeart/2005/8/layout/orgChart1"/>
    <dgm:cxn modelId="{F44A1036-B8F8-4841-973C-26731C7CA904}" type="presParOf" srcId="{7DF1B596-FF56-4E56-B9E4-1176787CD76B}" destId="{10FCF408-DC72-4AF0-8303-E55BCB35FB6B}" srcOrd="0" destOrd="0" presId="urn:microsoft.com/office/officeart/2005/8/layout/orgChart1"/>
    <dgm:cxn modelId="{AA596217-6370-4926-90A3-C7AEDF74330A}" type="presParOf" srcId="{7DF1B596-FF56-4E56-B9E4-1176787CD76B}" destId="{24A6DE31-8B73-44C7-A18B-917EC3A072CC}" srcOrd="1" destOrd="0" presId="urn:microsoft.com/office/officeart/2005/8/layout/orgChart1"/>
    <dgm:cxn modelId="{2AFA3162-F601-4724-9876-DCA32A863B10}" type="presParOf" srcId="{8BC08E5A-E050-4ACA-BE77-1A5B12B8318A}" destId="{677A1214-C8D3-453F-BEFC-D0BDD564CD00}" srcOrd="1" destOrd="0" presId="urn:microsoft.com/office/officeart/2005/8/layout/orgChart1"/>
    <dgm:cxn modelId="{244183FE-6ED1-47B9-B372-5915F53F6AAC}" type="presParOf" srcId="{8BC08E5A-E050-4ACA-BE77-1A5B12B8318A}" destId="{D1DA22C7-E89C-4E14-AEF9-1E0B2E3B6E62}" srcOrd="2" destOrd="0" presId="urn:microsoft.com/office/officeart/2005/8/layout/orgChart1"/>
    <dgm:cxn modelId="{ACA8DA0B-ADB2-48CB-AA94-C3908CAC22AC}" type="presParOf" srcId="{DD5248D4-5509-4877-AED6-740BBA286FE2}" destId="{38ACF8BD-BCC2-49BC-8CC1-90C40C9B696D}" srcOrd="2" destOrd="0" presId="urn:microsoft.com/office/officeart/2005/8/layout/orgChart1"/>
    <dgm:cxn modelId="{53ECA4E6-B3FA-443D-BBEA-15A61BF1414E}" type="presParOf" srcId="{38ACF8BD-BCC2-49BC-8CC1-90C40C9B696D}" destId="{F36E4C3D-6A9D-47AA-83C9-14786820BFE2}" srcOrd="0" destOrd="0" presId="urn:microsoft.com/office/officeart/2005/8/layout/orgChart1"/>
    <dgm:cxn modelId="{53584C58-EF41-4454-915E-5B997CDDF973}" type="presParOf" srcId="{38ACF8BD-BCC2-49BC-8CC1-90C40C9B696D}" destId="{1F3631B0-E619-4E55-BAE1-714699C6BF83}" srcOrd="1" destOrd="0" presId="urn:microsoft.com/office/officeart/2005/8/layout/orgChart1"/>
    <dgm:cxn modelId="{1F75DEB4-D315-41A2-BADE-8212ED18A4E5}" type="presParOf" srcId="{1F3631B0-E619-4E55-BAE1-714699C6BF83}" destId="{D8767ED1-11B0-4857-BA04-12F6081676D8}" srcOrd="0" destOrd="0" presId="urn:microsoft.com/office/officeart/2005/8/layout/orgChart1"/>
    <dgm:cxn modelId="{951E28AF-D7BE-4981-821D-CE98BBCA60E4}" type="presParOf" srcId="{D8767ED1-11B0-4857-BA04-12F6081676D8}" destId="{1BA2C58A-3DF1-46D6-B9CB-BBCD6F6F9D7F}" srcOrd="0" destOrd="0" presId="urn:microsoft.com/office/officeart/2005/8/layout/orgChart1"/>
    <dgm:cxn modelId="{33C7E1C6-E640-4A3D-B4F7-9E92B8A4B7E1}" type="presParOf" srcId="{D8767ED1-11B0-4857-BA04-12F6081676D8}" destId="{A8684351-A94B-4BE7-BE88-694CF31BA6F1}" srcOrd="1" destOrd="0" presId="urn:microsoft.com/office/officeart/2005/8/layout/orgChart1"/>
    <dgm:cxn modelId="{7ACCB1D8-1B07-489E-BD48-5DCF8CF34487}" type="presParOf" srcId="{1F3631B0-E619-4E55-BAE1-714699C6BF83}" destId="{3F7C3B49-5861-47B0-BDFC-71075BFCBC16}" srcOrd="1" destOrd="0" presId="urn:microsoft.com/office/officeart/2005/8/layout/orgChart1"/>
    <dgm:cxn modelId="{98640149-A5E2-44CF-82D6-679215B8CB7F}" type="presParOf" srcId="{1F3631B0-E619-4E55-BAE1-714699C6BF83}" destId="{21F92780-BB6D-4CD4-AF47-B0BFEC83EE7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96FEB-3C6D-4F89-BE8D-DAB6F28A8F7A}" type="doc">
      <dgm:prSet loTypeId="urn:microsoft.com/office/officeart/2005/8/layout/radial6" loCatId="relationship" qsTypeId="urn:microsoft.com/office/officeart/2005/8/quickstyle/3d2" qsCatId="3D" csTypeId="urn:microsoft.com/office/officeart/2005/8/colors/colorful4" csCatId="colorful" phldr="1"/>
      <dgm:spPr/>
      <dgm:t>
        <a:bodyPr/>
        <a:lstStyle/>
        <a:p>
          <a:pPr rtl="1"/>
          <a:endParaRPr lang="ar-SA"/>
        </a:p>
      </dgm:t>
    </dgm:pt>
    <dgm:pt modelId="{E34A2934-0DF4-45E2-B4F2-B87329F9CA31}">
      <dgm:prSet phldrT="[Text]" custT="1"/>
      <dgm:spPr>
        <a:solidFill>
          <a:schemeClr val="tx1"/>
        </a:solidFill>
      </dgm:spPr>
      <dgm:t>
        <a:bodyPr/>
        <a:lstStyle/>
        <a:p>
          <a:pPr algn="ctr" rtl="1"/>
          <a:r>
            <a:rPr lang="en-US" sz="3200" b="1" dirty="0" smtClean="0">
              <a:solidFill>
                <a:srgbClr val="C00000"/>
              </a:solidFill>
            </a:rPr>
            <a:t>AATO</a:t>
          </a:r>
        </a:p>
        <a:p>
          <a:pPr algn="ctr" rtl="1"/>
          <a:r>
            <a:rPr lang="en-US" sz="3200" b="1" dirty="0" smtClean="0">
              <a:solidFill>
                <a:srgbClr val="C00000"/>
              </a:solidFill>
            </a:rPr>
            <a:t>VALUES</a:t>
          </a:r>
          <a:endParaRPr lang="ar-SA" sz="3200" b="1" dirty="0">
            <a:solidFill>
              <a:srgbClr val="C00000"/>
            </a:solidFill>
          </a:endParaRPr>
        </a:p>
      </dgm:t>
    </dgm:pt>
    <dgm:pt modelId="{6BCFA0F5-C297-4FDB-BBB4-9C70A65A00DE}" type="parTrans" cxnId="{FBA9451A-E0A2-4D27-A82C-6E9F755C3F5E}">
      <dgm:prSet/>
      <dgm:spPr/>
      <dgm:t>
        <a:bodyPr/>
        <a:lstStyle/>
        <a:p>
          <a:pPr algn="ctr" rtl="1"/>
          <a:endParaRPr lang="ar-SA" sz="2000" b="1">
            <a:solidFill>
              <a:schemeClr val="bg1"/>
            </a:solidFill>
          </a:endParaRPr>
        </a:p>
      </dgm:t>
    </dgm:pt>
    <dgm:pt modelId="{05784177-97B7-4529-BF5E-DC573FE0AE89}" type="sibTrans" cxnId="{FBA9451A-E0A2-4D27-A82C-6E9F755C3F5E}">
      <dgm:prSet/>
      <dgm:spPr/>
      <dgm:t>
        <a:bodyPr/>
        <a:lstStyle/>
        <a:p>
          <a:pPr algn="ctr" rtl="1"/>
          <a:endParaRPr lang="ar-SA" sz="2000" b="1">
            <a:solidFill>
              <a:schemeClr val="bg1"/>
            </a:solidFill>
          </a:endParaRPr>
        </a:p>
      </dgm:t>
    </dgm:pt>
    <dgm:pt modelId="{8E8FECFC-6053-47D4-AFDD-0264265DAB07}">
      <dgm:prSet phldrT="[Text]" custT="1"/>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dgm:spPr>
      <dgm:t>
        <a:bodyPr/>
        <a:lstStyle/>
        <a:p>
          <a:pPr algn="ctr" rtl="0"/>
          <a:r>
            <a:rPr lang="en-US" sz="2000" b="1" dirty="0">
              <a:solidFill>
                <a:schemeClr val="bg1"/>
              </a:solidFill>
            </a:rPr>
            <a:t>Excellence</a:t>
          </a:r>
          <a:endParaRPr lang="ar-SA" sz="2000" b="1" dirty="0">
            <a:solidFill>
              <a:schemeClr val="bg1"/>
            </a:solidFill>
          </a:endParaRPr>
        </a:p>
      </dgm:t>
    </dgm:pt>
    <dgm:pt modelId="{AA9E8880-29B7-466B-8696-6DB57CB54F9E}" type="parTrans" cxnId="{0ACB3533-2872-464C-8EE2-8765C7EF9C3A}">
      <dgm:prSet/>
      <dgm:spPr/>
      <dgm:t>
        <a:bodyPr/>
        <a:lstStyle/>
        <a:p>
          <a:pPr algn="ctr" rtl="1"/>
          <a:endParaRPr lang="ar-SA" sz="2000" b="1">
            <a:solidFill>
              <a:schemeClr val="bg1"/>
            </a:solidFill>
          </a:endParaRPr>
        </a:p>
      </dgm:t>
    </dgm:pt>
    <dgm:pt modelId="{1C179955-49AC-422F-A4E6-6A633442404F}" type="sibTrans" cxnId="{0ACB3533-2872-464C-8EE2-8765C7EF9C3A}">
      <dgm:prSet/>
      <dgm:spPr>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dgm:spPr>
      <dgm:t>
        <a:bodyPr/>
        <a:lstStyle/>
        <a:p>
          <a:pPr algn="ctr" rtl="1"/>
          <a:endParaRPr lang="ar-SA" sz="2000" b="1">
            <a:solidFill>
              <a:schemeClr val="bg1"/>
            </a:solidFill>
          </a:endParaRPr>
        </a:p>
      </dgm:t>
    </dgm:pt>
    <dgm:pt modelId="{06E93BEF-D549-4835-9252-2B891AEAF420}">
      <dgm:prSet phldrT="[Text]" custT="1"/>
      <dgm:spPr>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dgm:spPr>
      <dgm:t>
        <a:bodyPr/>
        <a:lstStyle/>
        <a:p>
          <a:pPr algn="ctr" rtl="0"/>
          <a:r>
            <a:rPr lang="en-US" sz="2000" b="1" dirty="0">
              <a:solidFill>
                <a:schemeClr val="bg1"/>
              </a:solidFill>
            </a:rPr>
            <a:t>Teamwork</a:t>
          </a:r>
          <a:endParaRPr lang="ar-SA" sz="2000" b="1" dirty="0">
            <a:solidFill>
              <a:schemeClr val="bg1"/>
            </a:solidFill>
          </a:endParaRPr>
        </a:p>
      </dgm:t>
    </dgm:pt>
    <dgm:pt modelId="{579211F4-BCE0-4978-91B1-ED9080081C4B}" type="parTrans" cxnId="{1BAE16DD-2240-40B6-A032-A87D7EE6BEF8}">
      <dgm:prSet/>
      <dgm:spPr/>
      <dgm:t>
        <a:bodyPr/>
        <a:lstStyle/>
        <a:p>
          <a:pPr algn="ctr" rtl="1"/>
          <a:endParaRPr lang="ar-SA" sz="2000" b="1">
            <a:solidFill>
              <a:schemeClr val="bg1"/>
            </a:solidFill>
          </a:endParaRPr>
        </a:p>
      </dgm:t>
    </dgm:pt>
    <dgm:pt modelId="{5D267D48-8432-4CA6-BADE-096DE77658DA}" type="sibTrans" cxnId="{1BAE16DD-2240-40B6-A032-A87D7EE6BEF8}">
      <dgm:prSet/>
      <dgm:spPr>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dgm:spPr>
      <dgm:t>
        <a:bodyPr/>
        <a:lstStyle/>
        <a:p>
          <a:pPr algn="ctr" rtl="1"/>
          <a:endParaRPr lang="ar-SA" sz="2000" b="1">
            <a:solidFill>
              <a:schemeClr val="bg1"/>
            </a:solidFill>
          </a:endParaRPr>
        </a:p>
      </dgm:t>
    </dgm:pt>
    <dgm:pt modelId="{7F5E3F19-084E-46E5-9E14-75410CF8ED43}">
      <dgm:prSet phldrT="[Text]" custT="1"/>
      <dgm:spPr>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dgm:spPr>
      <dgm:t>
        <a:bodyPr/>
        <a:lstStyle/>
        <a:p>
          <a:pPr algn="ctr" rtl="1"/>
          <a:r>
            <a:rPr lang="en-US" sz="2000" b="1" dirty="0">
              <a:solidFill>
                <a:schemeClr val="bg1"/>
              </a:solidFill>
            </a:rPr>
            <a:t>Innovation</a:t>
          </a:r>
          <a:endParaRPr lang="ar-SA" sz="2000" b="1" dirty="0">
            <a:solidFill>
              <a:schemeClr val="bg1"/>
            </a:solidFill>
          </a:endParaRPr>
        </a:p>
      </dgm:t>
    </dgm:pt>
    <dgm:pt modelId="{8DEC9176-6FB2-4222-9374-B6DB7427BE83}" type="parTrans" cxnId="{31272B9B-3D4F-4A95-AE2D-71E90245FD24}">
      <dgm:prSet/>
      <dgm:spPr/>
      <dgm:t>
        <a:bodyPr/>
        <a:lstStyle/>
        <a:p>
          <a:pPr algn="ctr" rtl="1"/>
          <a:endParaRPr lang="ar-SA" sz="2000" b="1">
            <a:solidFill>
              <a:schemeClr val="bg1"/>
            </a:solidFill>
          </a:endParaRPr>
        </a:p>
      </dgm:t>
    </dgm:pt>
    <dgm:pt modelId="{B38C157F-7585-4DB9-9260-1D3C86A66832}" type="sibTrans" cxnId="{31272B9B-3D4F-4A95-AE2D-71E90245FD24}">
      <dgm:prSet/>
      <dgm:spPr>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dgm:spPr>
      <dgm:t>
        <a:bodyPr/>
        <a:lstStyle/>
        <a:p>
          <a:pPr algn="ctr" rtl="1"/>
          <a:endParaRPr lang="ar-SA" sz="2000" b="1">
            <a:solidFill>
              <a:schemeClr val="bg1"/>
            </a:solidFill>
          </a:endParaRPr>
        </a:p>
      </dgm:t>
    </dgm:pt>
    <dgm:pt modelId="{924D3516-7CEF-4564-B477-4722C60D45D8}">
      <dgm:prSet phldrT="[Text]" custT="1"/>
      <dgm:spPr>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dgm:spPr>
      <dgm:t>
        <a:bodyPr/>
        <a:lstStyle/>
        <a:p>
          <a:pPr algn="ctr" rtl="1"/>
          <a:r>
            <a:rPr lang="en-US" sz="2000" b="1" dirty="0">
              <a:solidFill>
                <a:schemeClr val="bg1"/>
              </a:solidFill>
            </a:rPr>
            <a:t>Flexibility</a:t>
          </a:r>
          <a:endParaRPr lang="ar-SA" sz="2000" b="1" dirty="0">
            <a:solidFill>
              <a:schemeClr val="bg1"/>
            </a:solidFill>
          </a:endParaRPr>
        </a:p>
      </dgm:t>
    </dgm:pt>
    <dgm:pt modelId="{E5F0308B-3146-48F8-88FA-83169E8C72E9}" type="sibTrans" cxnId="{59088772-9B4F-4F98-B945-C4A77FE3FED0}">
      <dgm:prSet/>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dgm:spPr>
      <dgm:t>
        <a:bodyPr/>
        <a:lstStyle/>
        <a:p>
          <a:pPr algn="ctr" rtl="1"/>
          <a:endParaRPr lang="ar-SA" sz="2000" b="1">
            <a:solidFill>
              <a:schemeClr val="bg1"/>
            </a:solidFill>
          </a:endParaRPr>
        </a:p>
      </dgm:t>
    </dgm:pt>
    <dgm:pt modelId="{7C6A618D-067A-4ADB-B6E2-84E7BD94397B}" type="parTrans" cxnId="{59088772-9B4F-4F98-B945-C4A77FE3FED0}">
      <dgm:prSet/>
      <dgm:spPr/>
      <dgm:t>
        <a:bodyPr/>
        <a:lstStyle/>
        <a:p>
          <a:pPr algn="ctr" rtl="1"/>
          <a:endParaRPr lang="ar-SA" sz="2000" b="1">
            <a:solidFill>
              <a:schemeClr val="bg1"/>
            </a:solidFill>
          </a:endParaRPr>
        </a:p>
      </dgm:t>
    </dgm:pt>
    <dgm:pt modelId="{214CCB7D-F245-489C-AF8B-F678A655056E}">
      <dgm:prSet phldrT="[Text]" custT="1"/>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dgm:spPr>
      <dgm:t>
        <a:bodyPr/>
        <a:lstStyle/>
        <a:p>
          <a:pPr algn="ctr" rtl="0"/>
          <a:r>
            <a:rPr lang="en-US" sz="2000" b="1" dirty="0">
              <a:solidFill>
                <a:schemeClr val="bg1"/>
              </a:solidFill>
            </a:rPr>
            <a:t>Research Orientation</a:t>
          </a:r>
          <a:endParaRPr lang="ar-SA" sz="2000" b="1" dirty="0">
            <a:solidFill>
              <a:schemeClr val="bg1"/>
            </a:solidFill>
          </a:endParaRPr>
        </a:p>
      </dgm:t>
    </dgm:pt>
    <dgm:pt modelId="{D625D4CC-3CCB-479A-A624-0F7A1004A71F}" type="sibTrans" cxnId="{CBF8ED44-D5F7-4F61-97AA-A862ABD01EC0}">
      <dgm:prSet/>
      <dgm:spPr>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dgm:spPr>
      <dgm:t>
        <a:bodyPr/>
        <a:lstStyle/>
        <a:p>
          <a:pPr algn="ctr" rtl="1"/>
          <a:endParaRPr lang="ar-SA" sz="2000" b="1">
            <a:solidFill>
              <a:schemeClr val="bg1"/>
            </a:solidFill>
          </a:endParaRPr>
        </a:p>
      </dgm:t>
    </dgm:pt>
    <dgm:pt modelId="{89AB1AB8-61F1-4DC1-AA14-19E2AB5E0982}" type="parTrans" cxnId="{CBF8ED44-D5F7-4F61-97AA-A862ABD01EC0}">
      <dgm:prSet/>
      <dgm:spPr/>
      <dgm:t>
        <a:bodyPr/>
        <a:lstStyle/>
        <a:p>
          <a:pPr algn="ctr" rtl="1"/>
          <a:endParaRPr lang="ar-SA" sz="2000" b="1">
            <a:solidFill>
              <a:schemeClr val="bg1"/>
            </a:solidFill>
          </a:endParaRPr>
        </a:p>
      </dgm:t>
    </dgm:pt>
    <dgm:pt modelId="{C6D2B544-BE68-4D6C-BA80-A0D9D3BC84CB}">
      <dgm:prSet phldrT="[Text]" custT="1"/>
      <dgm:spPr>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dgm:spPr>
      <dgm:t>
        <a:bodyPr/>
        <a:lstStyle/>
        <a:p>
          <a:pPr algn="ctr" rtl="1"/>
          <a:r>
            <a:rPr lang="en-US" sz="2000" b="1" dirty="0">
              <a:solidFill>
                <a:schemeClr val="bg1"/>
              </a:solidFill>
            </a:rPr>
            <a:t>Safety</a:t>
          </a:r>
          <a:endParaRPr lang="ar-SA" sz="2000" b="1" dirty="0">
            <a:solidFill>
              <a:schemeClr val="bg1"/>
            </a:solidFill>
          </a:endParaRPr>
        </a:p>
      </dgm:t>
    </dgm:pt>
    <dgm:pt modelId="{C2FC631E-776F-4B20-BD7D-CFDF72799DDD}" type="parTrans" cxnId="{A38476B3-7150-4A40-9814-E7FB3B6D05B3}">
      <dgm:prSet/>
      <dgm:spPr/>
      <dgm:t>
        <a:bodyPr/>
        <a:lstStyle/>
        <a:p>
          <a:pPr algn="ctr" rtl="1"/>
          <a:endParaRPr lang="ar-SA" sz="2000" b="1">
            <a:solidFill>
              <a:schemeClr val="bg1"/>
            </a:solidFill>
          </a:endParaRPr>
        </a:p>
      </dgm:t>
    </dgm:pt>
    <dgm:pt modelId="{DB92FF1A-C85D-437E-BD42-BE4360630DEE}" type="sibTrans" cxnId="{A38476B3-7150-4A40-9814-E7FB3B6D05B3}">
      <dgm:prSet/>
      <dgm:spPr>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dgm:spPr>
      <dgm:t>
        <a:bodyPr/>
        <a:lstStyle/>
        <a:p>
          <a:pPr algn="ctr" rtl="1"/>
          <a:endParaRPr lang="ar-SA" sz="2000" b="1">
            <a:solidFill>
              <a:schemeClr val="bg1"/>
            </a:solidFill>
          </a:endParaRPr>
        </a:p>
      </dgm:t>
    </dgm:pt>
    <dgm:pt modelId="{12F6D077-30A2-46B3-B9C6-169FD70585ED}" type="pres">
      <dgm:prSet presAssocID="{2DE96FEB-3C6D-4F89-BE8D-DAB6F28A8F7A}" presName="Name0" presStyleCnt="0">
        <dgm:presLayoutVars>
          <dgm:chMax val="1"/>
          <dgm:dir/>
          <dgm:animLvl val="ctr"/>
          <dgm:resizeHandles val="exact"/>
        </dgm:presLayoutVars>
      </dgm:prSet>
      <dgm:spPr/>
      <dgm:t>
        <a:bodyPr/>
        <a:lstStyle/>
        <a:p>
          <a:pPr rtl="1"/>
          <a:endParaRPr lang="ar-SA"/>
        </a:p>
      </dgm:t>
    </dgm:pt>
    <dgm:pt modelId="{2D18C530-EF97-4F6D-8337-F36B67C18A71}" type="pres">
      <dgm:prSet presAssocID="{E34A2934-0DF4-45E2-B4F2-B87329F9CA31}" presName="centerShape" presStyleLbl="node0" presStyleIdx="0" presStyleCnt="1" custScaleX="116672"/>
      <dgm:spPr/>
      <dgm:t>
        <a:bodyPr/>
        <a:lstStyle/>
        <a:p>
          <a:pPr rtl="1"/>
          <a:endParaRPr lang="ar-SA"/>
        </a:p>
      </dgm:t>
    </dgm:pt>
    <dgm:pt modelId="{5812258B-80FD-4F6F-B34B-4FB5A747F5EB}" type="pres">
      <dgm:prSet presAssocID="{8E8FECFC-6053-47D4-AFDD-0264265DAB07}" presName="node" presStyleLbl="node1" presStyleIdx="0" presStyleCnt="6" custScaleX="145804">
        <dgm:presLayoutVars>
          <dgm:bulletEnabled val="1"/>
        </dgm:presLayoutVars>
      </dgm:prSet>
      <dgm:spPr/>
      <dgm:t>
        <a:bodyPr/>
        <a:lstStyle/>
        <a:p>
          <a:pPr rtl="1"/>
          <a:endParaRPr lang="ar-SA"/>
        </a:p>
      </dgm:t>
    </dgm:pt>
    <dgm:pt modelId="{FA2A027C-950A-4289-A364-06EB4B95DCCA}" type="pres">
      <dgm:prSet presAssocID="{8E8FECFC-6053-47D4-AFDD-0264265DAB07}" presName="dummy" presStyleCnt="0"/>
      <dgm:spPr/>
      <dgm:t>
        <a:bodyPr/>
        <a:lstStyle/>
        <a:p>
          <a:pPr rtl="1"/>
          <a:endParaRPr lang="ar-SA"/>
        </a:p>
      </dgm:t>
    </dgm:pt>
    <dgm:pt modelId="{AD886A6D-0DFE-41B4-969C-E4C2E218AAB2}" type="pres">
      <dgm:prSet presAssocID="{1C179955-49AC-422F-A4E6-6A633442404F}" presName="sibTrans" presStyleLbl="sibTrans2D1" presStyleIdx="0" presStyleCnt="6"/>
      <dgm:spPr/>
      <dgm:t>
        <a:bodyPr/>
        <a:lstStyle/>
        <a:p>
          <a:pPr rtl="1"/>
          <a:endParaRPr lang="ar-SA"/>
        </a:p>
      </dgm:t>
    </dgm:pt>
    <dgm:pt modelId="{FD2223E3-3F79-455B-99C0-46151F895ABF}" type="pres">
      <dgm:prSet presAssocID="{06E93BEF-D549-4835-9252-2B891AEAF420}" presName="node" presStyleLbl="node1" presStyleIdx="1" presStyleCnt="6" custScaleX="142038">
        <dgm:presLayoutVars>
          <dgm:bulletEnabled val="1"/>
        </dgm:presLayoutVars>
      </dgm:prSet>
      <dgm:spPr/>
      <dgm:t>
        <a:bodyPr/>
        <a:lstStyle/>
        <a:p>
          <a:pPr rtl="1"/>
          <a:endParaRPr lang="ar-SA"/>
        </a:p>
      </dgm:t>
    </dgm:pt>
    <dgm:pt modelId="{0585E299-96CB-4ED4-8E65-98430CBBD06F}" type="pres">
      <dgm:prSet presAssocID="{06E93BEF-D549-4835-9252-2B891AEAF420}" presName="dummy" presStyleCnt="0"/>
      <dgm:spPr/>
      <dgm:t>
        <a:bodyPr/>
        <a:lstStyle/>
        <a:p>
          <a:pPr rtl="1"/>
          <a:endParaRPr lang="ar-SA"/>
        </a:p>
      </dgm:t>
    </dgm:pt>
    <dgm:pt modelId="{EBA8E7E9-B26B-4C65-B514-4117132DA65C}" type="pres">
      <dgm:prSet presAssocID="{5D267D48-8432-4CA6-BADE-096DE77658DA}" presName="sibTrans" presStyleLbl="sibTrans2D1" presStyleIdx="1" presStyleCnt="6"/>
      <dgm:spPr/>
      <dgm:t>
        <a:bodyPr/>
        <a:lstStyle/>
        <a:p>
          <a:pPr rtl="1"/>
          <a:endParaRPr lang="ar-SA"/>
        </a:p>
      </dgm:t>
    </dgm:pt>
    <dgm:pt modelId="{3B0A4DD4-C625-40DB-9AC7-CA967C87284B}" type="pres">
      <dgm:prSet presAssocID="{924D3516-7CEF-4564-B477-4722C60D45D8}" presName="node" presStyleLbl="node1" presStyleIdx="2" presStyleCnt="6" custScaleX="176251" custRadScaleRad="107899" custRadScaleInc="-11968">
        <dgm:presLayoutVars>
          <dgm:bulletEnabled val="1"/>
        </dgm:presLayoutVars>
      </dgm:prSet>
      <dgm:spPr/>
      <dgm:t>
        <a:bodyPr/>
        <a:lstStyle/>
        <a:p>
          <a:pPr rtl="1"/>
          <a:endParaRPr lang="ar-SA"/>
        </a:p>
      </dgm:t>
    </dgm:pt>
    <dgm:pt modelId="{F76912B8-8D30-4095-A934-F85F9DAA6B96}" type="pres">
      <dgm:prSet presAssocID="{924D3516-7CEF-4564-B477-4722C60D45D8}" presName="dummy" presStyleCnt="0"/>
      <dgm:spPr/>
      <dgm:t>
        <a:bodyPr/>
        <a:lstStyle/>
        <a:p>
          <a:pPr rtl="1"/>
          <a:endParaRPr lang="ar-SA"/>
        </a:p>
      </dgm:t>
    </dgm:pt>
    <dgm:pt modelId="{A1863D43-891A-42C4-B2CB-FFD75A02E587}" type="pres">
      <dgm:prSet presAssocID="{E5F0308B-3146-48F8-88FA-83169E8C72E9}" presName="sibTrans" presStyleLbl="sibTrans2D1" presStyleIdx="2" presStyleCnt="6"/>
      <dgm:spPr/>
      <dgm:t>
        <a:bodyPr/>
        <a:lstStyle/>
        <a:p>
          <a:pPr rtl="1"/>
          <a:endParaRPr lang="ar-SA"/>
        </a:p>
      </dgm:t>
    </dgm:pt>
    <dgm:pt modelId="{DC80292D-2D60-4FDC-991F-AE93CCD5EEC7}" type="pres">
      <dgm:prSet presAssocID="{214CCB7D-F245-489C-AF8B-F678A655056E}" presName="node" presStyleLbl="node1" presStyleIdx="3" presStyleCnt="6" custScaleX="156790">
        <dgm:presLayoutVars>
          <dgm:bulletEnabled val="1"/>
        </dgm:presLayoutVars>
      </dgm:prSet>
      <dgm:spPr/>
      <dgm:t>
        <a:bodyPr/>
        <a:lstStyle/>
        <a:p>
          <a:pPr rtl="1"/>
          <a:endParaRPr lang="ar-SA"/>
        </a:p>
      </dgm:t>
    </dgm:pt>
    <dgm:pt modelId="{99698F84-79B5-4170-AC46-BD99F7F6F057}" type="pres">
      <dgm:prSet presAssocID="{214CCB7D-F245-489C-AF8B-F678A655056E}" presName="dummy" presStyleCnt="0"/>
      <dgm:spPr/>
      <dgm:t>
        <a:bodyPr/>
        <a:lstStyle/>
        <a:p>
          <a:pPr rtl="1"/>
          <a:endParaRPr lang="ar-SA"/>
        </a:p>
      </dgm:t>
    </dgm:pt>
    <dgm:pt modelId="{EBE56F07-087F-4BE7-9E7C-AE8DCBDB6790}" type="pres">
      <dgm:prSet presAssocID="{D625D4CC-3CCB-479A-A624-0F7A1004A71F}" presName="sibTrans" presStyleLbl="sibTrans2D1" presStyleIdx="3" presStyleCnt="6"/>
      <dgm:spPr/>
      <dgm:t>
        <a:bodyPr/>
        <a:lstStyle/>
        <a:p>
          <a:pPr rtl="1"/>
          <a:endParaRPr lang="ar-SA"/>
        </a:p>
      </dgm:t>
    </dgm:pt>
    <dgm:pt modelId="{A1D87A9E-EBE6-430D-A23C-541F2B56F709}" type="pres">
      <dgm:prSet presAssocID="{7F5E3F19-084E-46E5-9E14-75410CF8ED43}" presName="node" presStyleLbl="node1" presStyleIdx="4" presStyleCnt="6" custScaleX="161501" custRadScaleRad="106961" custRadScaleInc="16852">
        <dgm:presLayoutVars>
          <dgm:bulletEnabled val="1"/>
        </dgm:presLayoutVars>
      </dgm:prSet>
      <dgm:spPr/>
      <dgm:t>
        <a:bodyPr/>
        <a:lstStyle/>
        <a:p>
          <a:pPr rtl="1"/>
          <a:endParaRPr lang="ar-SA"/>
        </a:p>
      </dgm:t>
    </dgm:pt>
    <dgm:pt modelId="{2B590096-5EE9-4575-80DF-5C1D34A40EF1}" type="pres">
      <dgm:prSet presAssocID="{7F5E3F19-084E-46E5-9E14-75410CF8ED43}" presName="dummy" presStyleCnt="0"/>
      <dgm:spPr/>
      <dgm:t>
        <a:bodyPr/>
        <a:lstStyle/>
        <a:p>
          <a:pPr rtl="1"/>
          <a:endParaRPr lang="ar-SA"/>
        </a:p>
      </dgm:t>
    </dgm:pt>
    <dgm:pt modelId="{04C960AE-D7A2-4683-B5B7-21B2DA42961E}" type="pres">
      <dgm:prSet presAssocID="{B38C157F-7585-4DB9-9260-1D3C86A66832}" presName="sibTrans" presStyleLbl="sibTrans2D1" presStyleIdx="4" presStyleCnt="6"/>
      <dgm:spPr/>
      <dgm:t>
        <a:bodyPr/>
        <a:lstStyle/>
        <a:p>
          <a:pPr rtl="1"/>
          <a:endParaRPr lang="ar-SA"/>
        </a:p>
      </dgm:t>
    </dgm:pt>
    <dgm:pt modelId="{BAFFB157-7256-4AEE-8ED8-C8682EC1070D}" type="pres">
      <dgm:prSet presAssocID="{C6D2B544-BE68-4D6C-BA80-A0D9D3BC84CB}" presName="node" presStyleLbl="node1" presStyleIdx="5" presStyleCnt="6" custScaleX="145649" custScaleY="84441">
        <dgm:presLayoutVars>
          <dgm:bulletEnabled val="1"/>
        </dgm:presLayoutVars>
      </dgm:prSet>
      <dgm:spPr/>
      <dgm:t>
        <a:bodyPr/>
        <a:lstStyle/>
        <a:p>
          <a:pPr rtl="1"/>
          <a:endParaRPr lang="ar-SA"/>
        </a:p>
      </dgm:t>
    </dgm:pt>
    <dgm:pt modelId="{ED90DA85-8CC6-4674-9E8B-EFE707E252D7}" type="pres">
      <dgm:prSet presAssocID="{C6D2B544-BE68-4D6C-BA80-A0D9D3BC84CB}" presName="dummy" presStyleCnt="0"/>
      <dgm:spPr/>
      <dgm:t>
        <a:bodyPr/>
        <a:lstStyle/>
        <a:p>
          <a:pPr rtl="1"/>
          <a:endParaRPr lang="ar-SA"/>
        </a:p>
      </dgm:t>
    </dgm:pt>
    <dgm:pt modelId="{3682D311-1DA8-474B-BF20-C30638D2650F}" type="pres">
      <dgm:prSet presAssocID="{DB92FF1A-C85D-437E-BD42-BE4360630DEE}" presName="sibTrans" presStyleLbl="sibTrans2D1" presStyleIdx="5" presStyleCnt="6"/>
      <dgm:spPr/>
      <dgm:t>
        <a:bodyPr/>
        <a:lstStyle/>
        <a:p>
          <a:pPr rtl="1"/>
          <a:endParaRPr lang="ar-SA"/>
        </a:p>
      </dgm:t>
    </dgm:pt>
  </dgm:ptLst>
  <dgm:cxnLst>
    <dgm:cxn modelId="{8E598489-4508-4E4E-BB68-056CC2330D01}" type="presOf" srcId="{D625D4CC-3CCB-479A-A624-0F7A1004A71F}" destId="{EBE56F07-087F-4BE7-9E7C-AE8DCBDB6790}" srcOrd="0" destOrd="0" presId="urn:microsoft.com/office/officeart/2005/8/layout/radial6"/>
    <dgm:cxn modelId="{BABE208A-20C4-43D3-8547-AAE60AF7A719}" type="presOf" srcId="{5D267D48-8432-4CA6-BADE-096DE77658DA}" destId="{EBA8E7E9-B26B-4C65-B514-4117132DA65C}" srcOrd="0" destOrd="0" presId="urn:microsoft.com/office/officeart/2005/8/layout/radial6"/>
    <dgm:cxn modelId="{0ACB3533-2872-464C-8EE2-8765C7EF9C3A}" srcId="{E34A2934-0DF4-45E2-B4F2-B87329F9CA31}" destId="{8E8FECFC-6053-47D4-AFDD-0264265DAB07}" srcOrd="0" destOrd="0" parTransId="{AA9E8880-29B7-466B-8696-6DB57CB54F9E}" sibTransId="{1C179955-49AC-422F-A4E6-6A633442404F}"/>
    <dgm:cxn modelId="{55FD0923-50B4-4F66-91BB-F56DDBC98E1C}" type="presOf" srcId="{2DE96FEB-3C6D-4F89-BE8D-DAB6F28A8F7A}" destId="{12F6D077-30A2-46B3-B9C6-169FD70585ED}" srcOrd="0" destOrd="0" presId="urn:microsoft.com/office/officeart/2005/8/layout/radial6"/>
    <dgm:cxn modelId="{618C6043-3DF7-4926-A701-71B7197422B6}" type="presOf" srcId="{DB92FF1A-C85D-437E-BD42-BE4360630DEE}" destId="{3682D311-1DA8-474B-BF20-C30638D2650F}" srcOrd="0" destOrd="0" presId="urn:microsoft.com/office/officeart/2005/8/layout/radial6"/>
    <dgm:cxn modelId="{C751DD33-7777-46DF-AAF8-33EB22A38312}" type="presOf" srcId="{8E8FECFC-6053-47D4-AFDD-0264265DAB07}" destId="{5812258B-80FD-4F6F-B34B-4FB5A747F5EB}" srcOrd="0" destOrd="0" presId="urn:microsoft.com/office/officeart/2005/8/layout/radial6"/>
    <dgm:cxn modelId="{AB13F8F1-06B3-4522-9352-BE80D58A3709}" type="presOf" srcId="{C6D2B544-BE68-4D6C-BA80-A0D9D3BC84CB}" destId="{BAFFB157-7256-4AEE-8ED8-C8682EC1070D}" srcOrd="0" destOrd="0" presId="urn:microsoft.com/office/officeart/2005/8/layout/radial6"/>
    <dgm:cxn modelId="{03DBB128-7BB8-41CD-8115-9C2B9F2DDA2E}" type="presOf" srcId="{B38C157F-7585-4DB9-9260-1D3C86A66832}" destId="{04C960AE-D7A2-4683-B5B7-21B2DA42961E}" srcOrd="0" destOrd="0" presId="urn:microsoft.com/office/officeart/2005/8/layout/radial6"/>
    <dgm:cxn modelId="{31272B9B-3D4F-4A95-AE2D-71E90245FD24}" srcId="{E34A2934-0DF4-45E2-B4F2-B87329F9CA31}" destId="{7F5E3F19-084E-46E5-9E14-75410CF8ED43}" srcOrd="4" destOrd="0" parTransId="{8DEC9176-6FB2-4222-9374-B6DB7427BE83}" sibTransId="{B38C157F-7585-4DB9-9260-1D3C86A66832}"/>
    <dgm:cxn modelId="{CBF8ED44-D5F7-4F61-97AA-A862ABD01EC0}" srcId="{E34A2934-0DF4-45E2-B4F2-B87329F9CA31}" destId="{214CCB7D-F245-489C-AF8B-F678A655056E}" srcOrd="3" destOrd="0" parTransId="{89AB1AB8-61F1-4DC1-AA14-19E2AB5E0982}" sibTransId="{D625D4CC-3CCB-479A-A624-0F7A1004A71F}"/>
    <dgm:cxn modelId="{6551C516-907B-4BB5-BD75-DD432F8FA086}" type="presOf" srcId="{7F5E3F19-084E-46E5-9E14-75410CF8ED43}" destId="{A1D87A9E-EBE6-430D-A23C-541F2B56F709}" srcOrd="0" destOrd="0" presId="urn:microsoft.com/office/officeart/2005/8/layout/radial6"/>
    <dgm:cxn modelId="{C1B2F2A8-8C9E-4850-B57A-4D77F87D49DE}" type="presOf" srcId="{E34A2934-0DF4-45E2-B4F2-B87329F9CA31}" destId="{2D18C530-EF97-4F6D-8337-F36B67C18A71}" srcOrd="0" destOrd="0" presId="urn:microsoft.com/office/officeart/2005/8/layout/radial6"/>
    <dgm:cxn modelId="{FBA9451A-E0A2-4D27-A82C-6E9F755C3F5E}" srcId="{2DE96FEB-3C6D-4F89-BE8D-DAB6F28A8F7A}" destId="{E34A2934-0DF4-45E2-B4F2-B87329F9CA31}" srcOrd="0" destOrd="0" parTransId="{6BCFA0F5-C297-4FDB-BBB4-9C70A65A00DE}" sibTransId="{05784177-97B7-4529-BF5E-DC573FE0AE89}"/>
    <dgm:cxn modelId="{E753EAF5-5770-4BFC-8DD0-A70A4A9D021C}" type="presOf" srcId="{06E93BEF-D549-4835-9252-2B891AEAF420}" destId="{FD2223E3-3F79-455B-99C0-46151F895ABF}" srcOrd="0" destOrd="0" presId="urn:microsoft.com/office/officeart/2005/8/layout/radial6"/>
    <dgm:cxn modelId="{1BAE16DD-2240-40B6-A032-A87D7EE6BEF8}" srcId="{E34A2934-0DF4-45E2-B4F2-B87329F9CA31}" destId="{06E93BEF-D549-4835-9252-2B891AEAF420}" srcOrd="1" destOrd="0" parTransId="{579211F4-BCE0-4978-91B1-ED9080081C4B}" sibTransId="{5D267D48-8432-4CA6-BADE-096DE77658DA}"/>
    <dgm:cxn modelId="{78868943-3FE6-43E8-B35F-6391ECD7C692}" type="presOf" srcId="{214CCB7D-F245-489C-AF8B-F678A655056E}" destId="{DC80292D-2D60-4FDC-991F-AE93CCD5EEC7}" srcOrd="0" destOrd="0" presId="urn:microsoft.com/office/officeart/2005/8/layout/radial6"/>
    <dgm:cxn modelId="{A38476B3-7150-4A40-9814-E7FB3B6D05B3}" srcId="{E34A2934-0DF4-45E2-B4F2-B87329F9CA31}" destId="{C6D2B544-BE68-4D6C-BA80-A0D9D3BC84CB}" srcOrd="5" destOrd="0" parTransId="{C2FC631E-776F-4B20-BD7D-CFDF72799DDD}" sibTransId="{DB92FF1A-C85D-437E-BD42-BE4360630DEE}"/>
    <dgm:cxn modelId="{07AADE32-63AB-483C-8A67-8DC18300FD14}" type="presOf" srcId="{E5F0308B-3146-48F8-88FA-83169E8C72E9}" destId="{A1863D43-891A-42C4-B2CB-FFD75A02E587}" srcOrd="0" destOrd="0" presId="urn:microsoft.com/office/officeart/2005/8/layout/radial6"/>
    <dgm:cxn modelId="{1EFE700A-6DFD-46FE-B821-C4940F665FF5}" type="presOf" srcId="{924D3516-7CEF-4564-B477-4722C60D45D8}" destId="{3B0A4DD4-C625-40DB-9AC7-CA967C87284B}" srcOrd="0" destOrd="0" presId="urn:microsoft.com/office/officeart/2005/8/layout/radial6"/>
    <dgm:cxn modelId="{111C71DA-7754-4C3C-9DF0-6A91099585AF}" type="presOf" srcId="{1C179955-49AC-422F-A4E6-6A633442404F}" destId="{AD886A6D-0DFE-41B4-969C-E4C2E218AAB2}" srcOrd="0" destOrd="0" presId="urn:microsoft.com/office/officeart/2005/8/layout/radial6"/>
    <dgm:cxn modelId="{59088772-9B4F-4F98-B945-C4A77FE3FED0}" srcId="{E34A2934-0DF4-45E2-B4F2-B87329F9CA31}" destId="{924D3516-7CEF-4564-B477-4722C60D45D8}" srcOrd="2" destOrd="0" parTransId="{7C6A618D-067A-4ADB-B6E2-84E7BD94397B}" sibTransId="{E5F0308B-3146-48F8-88FA-83169E8C72E9}"/>
    <dgm:cxn modelId="{E381E350-3A6A-4C64-9BBE-E80BC3E8DF02}" type="presParOf" srcId="{12F6D077-30A2-46B3-B9C6-169FD70585ED}" destId="{2D18C530-EF97-4F6D-8337-F36B67C18A71}" srcOrd="0" destOrd="0" presId="urn:microsoft.com/office/officeart/2005/8/layout/radial6"/>
    <dgm:cxn modelId="{4F1305EC-126C-4D22-866C-36D527DF83F0}" type="presParOf" srcId="{12F6D077-30A2-46B3-B9C6-169FD70585ED}" destId="{5812258B-80FD-4F6F-B34B-4FB5A747F5EB}" srcOrd="1" destOrd="0" presId="urn:microsoft.com/office/officeart/2005/8/layout/radial6"/>
    <dgm:cxn modelId="{98FD537E-F1B9-4616-BDA1-AF78B8EC2D77}" type="presParOf" srcId="{12F6D077-30A2-46B3-B9C6-169FD70585ED}" destId="{FA2A027C-950A-4289-A364-06EB4B95DCCA}" srcOrd="2" destOrd="0" presId="urn:microsoft.com/office/officeart/2005/8/layout/radial6"/>
    <dgm:cxn modelId="{1C7C5130-93AD-4325-9A85-9DC2E49F6D8C}" type="presParOf" srcId="{12F6D077-30A2-46B3-B9C6-169FD70585ED}" destId="{AD886A6D-0DFE-41B4-969C-E4C2E218AAB2}" srcOrd="3" destOrd="0" presId="urn:microsoft.com/office/officeart/2005/8/layout/radial6"/>
    <dgm:cxn modelId="{D518FA61-B886-4D73-A8A8-2D1653AB20A7}" type="presParOf" srcId="{12F6D077-30A2-46B3-B9C6-169FD70585ED}" destId="{FD2223E3-3F79-455B-99C0-46151F895ABF}" srcOrd="4" destOrd="0" presId="urn:microsoft.com/office/officeart/2005/8/layout/radial6"/>
    <dgm:cxn modelId="{84F471A9-43FF-49D2-A4AF-CFC8ACE46FBA}" type="presParOf" srcId="{12F6D077-30A2-46B3-B9C6-169FD70585ED}" destId="{0585E299-96CB-4ED4-8E65-98430CBBD06F}" srcOrd="5" destOrd="0" presId="urn:microsoft.com/office/officeart/2005/8/layout/radial6"/>
    <dgm:cxn modelId="{4528474A-6D64-4B5C-93E4-815018D674EE}" type="presParOf" srcId="{12F6D077-30A2-46B3-B9C6-169FD70585ED}" destId="{EBA8E7E9-B26B-4C65-B514-4117132DA65C}" srcOrd="6" destOrd="0" presId="urn:microsoft.com/office/officeart/2005/8/layout/radial6"/>
    <dgm:cxn modelId="{D5647F9F-7698-40D5-BF30-59D8FDF528C4}" type="presParOf" srcId="{12F6D077-30A2-46B3-B9C6-169FD70585ED}" destId="{3B0A4DD4-C625-40DB-9AC7-CA967C87284B}" srcOrd="7" destOrd="0" presId="urn:microsoft.com/office/officeart/2005/8/layout/radial6"/>
    <dgm:cxn modelId="{12458CC3-3EC7-42A6-A6ED-312781999422}" type="presParOf" srcId="{12F6D077-30A2-46B3-B9C6-169FD70585ED}" destId="{F76912B8-8D30-4095-A934-F85F9DAA6B96}" srcOrd="8" destOrd="0" presId="urn:microsoft.com/office/officeart/2005/8/layout/radial6"/>
    <dgm:cxn modelId="{08E94614-614E-41AB-A7FB-AD2345842B7A}" type="presParOf" srcId="{12F6D077-30A2-46B3-B9C6-169FD70585ED}" destId="{A1863D43-891A-42C4-B2CB-FFD75A02E587}" srcOrd="9" destOrd="0" presId="urn:microsoft.com/office/officeart/2005/8/layout/radial6"/>
    <dgm:cxn modelId="{2F6AD9B5-A648-46C5-A82B-CF95B27B898F}" type="presParOf" srcId="{12F6D077-30A2-46B3-B9C6-169FD70585ED}" destId="{DC80292D-2D60-4FDC-991F-AE93CCD5EEC7}" srcOrd="10" destOrd="0" presId="urn:microsoft.com/office/officeart/2005/8/layout/radial6"/>
    <dgm:cxn modelId="{3D91C61B-769F-4971-B5E1-1A7978F5CB3E}" type="presParOf" srcId="{12F6D077-30A2-46B3-B9C6-169FD70585ED}" destId="{99698F84-79B5-4170-AC46-BD99F7F6F057}" srcOrd="11" destOrd="0" presId="urn:microsoft.com/office/officeart/2005/8/layout/radial6"/>
    <dgm:cxn modelId="{657F1998-5465-423B-8E77-5A26868BAFA3}" type="presParOf" srcId="{12F6D077-30A2-46B3-B9C6-169FD70585ED}" destId="{EBE56F07-087F-4BE7-9E7C-AE8DCBDB6790}" srcOrd="12" destOrd="0" presId="urn:microsoft.com/office/officeart/2005/8/layout/radial6"/>
    <dgm:cxn modelId="{53614B7D-3207-4A2A-A5BB-287EF6CE527C}" type="presParOf" srcId="{12F6D077-30A2-46B3-B9C6-169FD70585ED}" destId="{A1D87A9E-EBE6-430D-A23C-541F2B56F709}" srcOrd="13" destOrd="0" presId="urn:microsoft.com/office/officeart/2005/8/layout/radial6"/>
    <dgm:cxn modelId="{7D780FB5-4763-4590-8A3D-7B44D7248A6E}" type="presParOf" srcId="{12F6D077-30A2-46B3-B9C6-169FD70585ED}" destId="{2B590096-5EE9-4575-80DF-5C1D34A40EF1}" srcOrd="14" destOrd="0" presId="urn:microsoft.com/office/officeart/2005/8/layout/radial6"/>
    <dgm:cxn modelId="{50880408-C86D-4430-A4F6-1F105CCBDDB8}" type="presParOf" srcId="{12F6D077-30A2-46B3-B9C6-169FD70585ED}" destId="{04C960AE-D7A2-4683-B5B7-21B2DA42961E}" srcOrd="15" destOrd="0" presId="urn:microsoft.com/office/officeart/2005/8/layout/radial6"/>
    <dgm:cxn modelId="{4173799C-44F8-482C-A3D0-B44D12BC22E5}" type="presParOf" srcId="{12F6D077-30A2-46B3-B9C6-169FD70585ED}" destId="{BAFFB157-7256-4AEE-8ED8-C8682EC1070D}" srcOrd="16" destOrd="0" presId="urn:microsoft.com/office/officeart/2005/8/layout/radial6"/>
    <dgm:cxn modelId="{5A1C71E7-7D9C-4D7E-9387-C3649508CE5F}" type="presParOf" srcId="{12F6D077-30A2-46B3-B9C6-169FD70585ED}" destId="{ED90DA85-8CC6-4674-9E8B-EFE707E252D7}" srcOrd="17" destOrd="0" presId="urn:microsoft.com/office/officeart/2005/8/layout/radial6"/>
    <dgm:cxn modelId="{62D0E6DA-9332-4240-9C27-D12DC1AB39F0}" type="presParOf" srcId="{12F6D077-30A2-46B3-B9C6-169FD70585ED}" destId="{3682D311-1DA8-474B-BF20-C30638D2650F}"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6E4C3D-6A9D-47AA-83C9-14786820BFE2}">
      <dsp:nvSpPr>
        <dsp:cNvPr id="0" name=""/>
        <dsp:cNvSpPr/>
      </dsp:nvSpPr>
      <dsp:spPr>
        <a:xfrm>
          <a:off x="3483046" y="1151185"/>
          <a:ext cx="595577" cy="945892"/>
        </a:xfrm>
        <a:custGeom>
          <a:avLst/>
          <a:gdLst/>
          <a:ahLst/>
          <a:cxnLst/>
          <a:rect l="0" t="0" r="0" b="0"/>
          <a:pathLst>
            <a:path>
              <a:moveTo>
                <a:pt x="595577" y="0"/>
              </a:moveTo>
              <a:lnTo>
                <a:pt x="595577" y="945892"/>
              </a:lnTo>
              <a:lnTo>
                <a:pt x="0" y="9458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76947D-F9BB-488F-95E7-5D7252866165}">
      <dsp:nvSpPr>
        <dsp:cNvPr id="0" name=""/>
        <dsp:cNvSpPr/>
      </dsp:nvSpPr>
      <dsp:spPr>
        <a:xfrm>
          <a:off x="4078623" y="1151185"/>
          <a:ext cx="2281523" cy="2498228"/>
        </a:xfrm>
        <a:custGeom>
          <a:avLst/>
          <a:gdLst/>
          <a:ahLst/>
          <a:cxnLst/>
          <a:rect l="0" t="0" r="0" b="0"/>
          <a:pathLst>
            <a:path>
              <a:moveTo>
                <a:pt x="0" y="0"/>
              </a:moveTo>
              <a:lnTo>
                <a:pt x="0" y="2256479"/>
              </a:lnTo>
              <a:lnTo>
                <a:pt x="2281523" y="2256479"/>
              </a:lnTo>
              <a:lnTo>
                <a:pt x="2281523" y="24982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04B97-E488-47C2-ABCD-03F1A829DF62}">
      <dsp:nvSpPr>
        <dsp:cNvPr id="0" name=""/>
        <dsp:cNvSpPr/>
      </dsp:nvSpPr>
      <dsp:spPr>
        <a:xfrm>
          <a:off x="4078623" y="1151185"/>
          <a:ext cx="1640450" cy="483898"/>
        </a:xfrm>
        <a:custGeom>
          <a:avLst/>
          <a:gdLst/>
          <a:ahLst/>
          <a:cxnLst/>
          <a:rect l="0" t="0" r="0" b="0"/>
          <a:pathLst>
            <a:path>
              <a:moveTo>
                <a:pt x="0" y="0"/>
              </a:moveTo>
              <a:lnTo>
                <a:pt x="0" y="242149"/>
              </a:lnTo>
              <a:lnTo>
                <a:pt x="1640450" y="242149"/>
              </a:lnTo>
              <a:lnTo>
                <a:pt x="1640450" y="4838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4F110F-D1F8-448E-8961-312CA33E8EC1}">
      <dsp:nvSpPr>
        <dsp:cNvPr id="0" name=""/>
        <dsp:cNvSpPr/>
      </dsp:nvSpPr>
      <dsp:spPr>
        <a:xfrm>
          <a:off x="2162636" y="1151185"/>
          <a:ext cx="1915987" cy="2498228"/>
        </a:xfrm>
        <a:custGeom>
          <a:avLst/>
          <a:gdLst/>
          <a:ahLst/>
          <a:cxnLst/>
          <a:rect l="0" t="0" r="0" b="0"/>
          <a:pathLst>
            <a:path>
              <a:moveTo>
                <a:pt x="1915987" y="0"/>
              </a:moveTo>
              <a:lnTo>
                <a:pt x="1915987" y="2256479"/>
              </a:lnTo>
              <a:lnTo>
                <a:pt x="0" y="2256479"/>
              </a:lnTo>
              <a:lnTo>
                <a:pt x="0" y="24982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02C45-837C-46E5-82D9-501430E641D5}">
      <dsp:nvSpPr>
        <dsp:cNvPr id="0" name=""/>
        <dsp:cNvSpPr/>
      </dsp:nvSpPr>
      <dsp:spPr>
        <a:xfrm>
          <a:off x="1600201" y="0"/>
          <a:ext cx="4956843" cy="1151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t>REGIONAL  DIRECTOR</a:t>
          </a:r>
          <a:endParaRPr lang="en-US" sz="3200" b="1" kern="1200" dirty="0"/>
        </a:p>
      </dsp:txBody>
      <dsp:txXfrm>
        <a:off x="1600201" y="0"/>
        <a:ext cx="4956843" cy="1151185"/>
      </dsp:txXfrm>
    </dsp:sp>
    <dsp:sp modelId="{E5C381AB-8BCC-42AE-B218-16C2D28FA60B}">
      <dsp:nvSpPr>
        <dsp:cNvPr id="0" name=""/>
        <dsp:cNvSpPr/>
      </dsp:nvSpPr>
      <dsp:spPr>
        <a:xfrm>
          <a:off x="798424" y="3649414"/>
          <a:ext cx="2728424" cy="1151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VOTING MEMBERS</a:t>
          </a:r>
        </a:p>
        <a:p>
          <a:pPr lvl="0" algn="ctr" defTabSz="889000">
            <a:lnSpc>
              <a:spcPct val="90000"/>
            </a:lnSpc>
            <a:spcBef>
              <a:spcPct val="0"/>
            </a:spcBef>
            <a:spcAft>
              <a:spcPct val="35000"/>
            </a:spcAft>
          </a:pPr>
          <a:r>
            <a:rPr lang="en-US" sz="2400" b="1" kern="1200" dirty="0" smtClean="0"/>
            <a:t>Category A,B &amp; C.</a:t>
          </a:r>
          <a:endParaRPr lang="en-US" sz="2400" b="1" kern="1200" dirty="0"/>
        </a:p>
      </dsp:txBody>
      <dsp:txXfrm>
        <a:off x="798424" y="3649414"/>
        <a:ext cx="2728424" cy="1151185"/>
      </dsp:txXfrm>
    </dsp:sp>
    <dsp:sp modelId="{8169EE9A-37FB-48F6-82C7-9215251AD201}">
      <dsp:nvSpPr>
        <dsp:cNvPr id="0" name=""/>
        <dsp:cNvSpPr/>
      </dsp:nvSpPr>
      <dsp:spPr>
        <a:xfrm>
          <a:off x="4759400" y="1635083"/>
          <a:ext cx="1919348" cy="52553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SECRETARY.</a:t>
          </a:r>
          <a:endParaRPr lang="en-US" sz="2400" b="1" kern="1200" dirty="0">
            <a:solidFill>
              <a:schemeClr val="tx1"/>
            </a:solidFill>
          </a:endParaRPr>
        </a:p>
      </dsp:txBody>
      <dsp:txXfrm>
        <a:off x="4759400" y="1635083"/>
        <a:ext cx="1919348" cy="525539"/>
      </dsp:txXfrm>
    </dsp:sp>
    <dsp:sp modelId="{10FCF408-DC72-4AF0-8303-E55BCB35FB6B}">
      <dsp:nvSpPr>
        <dsp:cNvPr id="0" name=""/>
        <dsp:cNvSpPr/>
      </dsp:nvSpPr>
      <dsp:spPr>
        <a:xfrm>
          <a:off x="5208961" y="3649414"/>
          <a:ext cx="2302371" cy="1151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Non Voting</a:t>
          </a:r>
        </a:p>
        <a:p>
          <a:pPr lvl="0" algn="ctr" defTabSz="1066800">
            <a:lnSpc>
              <a:spcPct val="90000"/>
            </a:lnSpc>
            <a:spcBef>
              <a:spcPct val="0"/>
            </a:spcBef>
            <a:spcAft>
              <a:spcPct val="35000"/>
            </a:spcAft>
          </a:pPr>
          <a:r>
            <a:rPr lang="en-US" sz="2400" b="1" kern="1200" dirty="0" smtClean="0"/>
            <a:t>MEMBERS</a:t>
          </a:r>
          <a:endParaRPr lang="en-US" sz="2400" b="1" kern="1200" dirty="0"/>
        </a:p>
      </dsp:txBody>
      <dsp:txXfrm>
        <a:off x="5208961" y="3649414"/>
        <a:ext cx="2302371" cy="1151185"/>
      </dsp:txXfrm>
    </dsp:sp>
    <dsp:sp modelId="{1BA2C58A-3DF1-46D6-B9CB-BBCD6F6F9D7F}">
      <dsp:nvSpPr>
        <dsp:cNvPr id="0" name=""/>
        <dsp:cNvSpPr/>
      </dsp:nvSpPr>
      <dsp:spPr>
        <a:xfrm>
          <a:off x="1450766" y="1521484"/>
          <a:ext cx="2032279" cy="11511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REGIONAL</a:t>
          </a:r>
        </a:p>
        <a:p>
          <a:pPr lvl="0" algn="ctr" defTabSz="1066800">
            <a:lnSpc>
              <a:spcPct val="90000"/>
            </a:lnSpc>
            <a:spcBef>
              <a:spcPct val="0"/>
            </a:spcBef>
            <a:spcAft>
              <a:spcPct val="35000"/>
            </a:spcAft>
          </a:pPr>
          <a:r>
            <a:rPr lang="en-US" sz="2400" b="1" kern="1200" dirty="0" smtClean="0"/>
            <a:t> BOARD</a:t>
          </a:r>
        </a:p>
      </dsp:txBody>
      <dsp:txXfrm>
        <a:off x="1450766" y="1521484"/>
        <a:ext cx="2032279" cy="11511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82D311-1DA8-474B-BF20-C30638D2650F}">
      <dsp:nvSpPr>
        <dsp:cNvPr id="0" name=""/>
        <dsp:cNvSpPr/>
      </dsp:nvSpPr>
      <dsp:spPr>
        <a:xfrm>
          <a:off x="1666896" y="676876"/>
          <a:ext cx="4629184" cy="4629184"/>
        </a:xfrm>
        <a:prstGeom prst="blockArc">
          <a:avLst>
            <a:gd name="adj1" fmla="val 12600000"/>
            <a:gd name="adj2" fmla="val 16200000"/>
            <a:gd name="adj3" fmla="val 4522"/>
          </a:avLst>
        </a:prstGeom>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a:ln>
          <a:noFill/>
        </a:ln>
        <a:effectLst>
          <a:outerShdw blurRad="57150" dist="38100" dir="5400000" algn="ctr" rotWithShape="0">
            <a:schemeClr val="accent4">
              <a:hueOff val="-3519944"/>
              <a:satOff val="-36129"/>
              <a:lumOff val="15099"/>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C960AE-D7A2-4683-B5B7-21B2DA42961E}">
      <dsp:nvSpPr>
        <dsp:cNvPr id="0" name=""/>
        <dsp:cNvSpPr/>
      </dsp:nvSpPr>
      <dsp:spPr>
        <a:xfrm>
          <a:off x="1567288" y="834091"/>
          <a:ext cx="4629184" cy="4629184"/>
        </a:xfrm>
        <a:prstGeom prst="blockArc">
          <a:avLst>
            <a:gd name="adj1" fmla="val 9347985"/>
            <a:gd name="adj2" fmla="val 12882900"/>
            <a:gd name="adj3" fmla="val 4522"/>
          </a:avLst>
        </a:prstGeom>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a:ln>
          <a:noFill/>
        </a:ln>
        <a:effectLst>
          <a:outerShdw blurRad="57150" dist="38100" dir="5400000" algn="ctr" rotWithShape="0">
            <a:schemeClr val="accent4">
              <a:hueOff val="-2815956"/>
              <a:satOff val="-28903"/>
              <a:lumOff val="12079"/>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BE56F07-087F-4BE7-9E7C-AE8DCBDB6790}">
      <dsp:nvSpPr>
        <dsp:cNvPr id="0" name=""/>
        <dsp:cNvSpPr/>
      </dsp:nvSpPr>
      <dsp:spPr>
        <a:xfrm>
          <a:off x="1492813" y="683584"/>
          <a:ext cx="4629184" cy="4629184"/>
        </a:xfrm>
        <a:prstGeom prst="blockArc">
          <a:avLst>
            <a:gd name="adj1" fmla="val 5135201"/>
            <a:gd name="adj2" fmla="val 9092746"/>
            <a:gd name="adj3" fmla="val 4522"/>
          </a:avLst>
        </a:prstGeom>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a:ln>
          <a:noFill/>
        </a:ln>
        <a:effectLst>
          <a:outerShdw blurRad="57150" dist="38100" dir="5400000" algn="ctr" rotWithShape="0">
            <a:schemeClr val="accent4">
              <a:hueOff val="-2111967"/>
              <a:satOff val="-21677"/>
              <a:lumOff val="9059"/>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1863D43-891A-42C4-B2CB-FFD75A02E587}">
      <dsp:nvSpPr>
        <dsp:cNvPr id="0" name=""/>
        <dsp:cNvSpPr/>
      </dsp:nvSpPr>
      <dsp:spPr>
        <a:xfrm>
          <a:off x="1865748" y="685632"/>
          <a:ext cx="4629184" cy="4629184"/>
        </a:xfrm>
        <a:prstGeom prst="blockArc">
          <a:avLst>
            <a:gd name="adj1" fmla="val 1784649"/>
            <a:gd name="adj2" fmla="val 5702567"/>
            <a:gd name="adj3" fmla="val 4522"/>
          </a:avLst>
        </a:prstGeom>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a:ln>
          <a:noFill/>
        </a:ln>
        <a:effectLst>
          <a:outerShdw blurRad="57150" dist="38100" dir="5400000" algn="ctr" rotWithShape="0">
            <a:schemeClr val="accent4">
              <a:hueOff val="-1407978"/>
              <a:satOff val="-14452"/>
              <a:lumOff val="604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BA8E7E9-B26B-4C65-B514-4117132DA65C}">
      <dsp:nvSpPr>
        <dsp:cNvPr id="0" name=""/>
        <dsp:cNvSpPr/>
      </dsp:nvSpPr>
      <dsp:spPr>
        <a:xfrm>
          <a:off x="1779388" y="852492"/>
          <a:ext cx="4629184" cy="4629184"/>
        </a:xfrm>
        <a:prstGeom prst="blockArc">
          <a:avLst>
            <a:gd name="adj1" fmla="val 19482966"/>
            <a:gd name="adj2" fmla="val 1499059"/>
            <a:gd name="adj3" fmla="val 4522"/>
          </a:avLst>
        </a:prstGeom>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a:ln>
          <a:noFill/>
        </a:ln>
        <a:effectLst>
          <a:outerShdw blurRad="57150" dist="38100" dir="5400000" algn="ctr" rotWithShape="0">
            <a:schemeClr val="accent4">
              <a:hueOff val="-703989"/>
              <a:satOff val="-7226"/>
              <a:lumOff val="302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D886A6D-0DFE-41B4-969C-E4C2E218AAB2}">
      <dsp:nvSpPr>
        <dsp:cNvPr id="0" name=""/>
        <dsp:cNvSpPr/>
      </dsp:nvSpPr>
      <dsp:spPr>
        <a:xfrm>
          <a:off x="1666896" y="676876"/>
          <a:ext cx="4629184" cy="4629184"/>
        </a:xfrm>
        <a:prstGeom prst="blockArc">
          <a:avLst>
            <a:gd name="adj1" fmla="val 16200000"/>
            <a:gd name="adj2" fmla="val 19800000"/>
            <a:gd name="adj3" fmla="val 4522"/>
          </a:avLst>
        </a:prstGeom>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D18C530-EF97-4F6D-8337-F36B67C18A71}">
      <dsp:nvSpPr>
        <dsp:cNvPr id="0" name=""/>
        <dsp:cNvSpPr/>
      </dsp:nvSpPr>
      <dsp:spPr>
        <a:xfrm>
          <a:off x="2770051" y="1953141"/>
          <a:ext cx="2422873" cy="2076654"/>
        </a:xfrm>
        <a:prstGeom prst="ellipse">
          <a:avLst/>
        </a:prstGeom>
        <a:solidFill>
          <a:schemeClr val="tx1"/>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en-US" sz="3200" b="1" kern="1200" dirty="0" smtClean="0">
              <a:solidFill>
                <a:srgbClr val="C00000"/>
              </a:solidFill>
            </a:rPr>
            <a:t>AATO</a:t>
          </a:r>
        </a:p>
        <a:p>
          <a:pPr lvl="0" algn="ctr" defTabSz="1422400" rtl="1">
            <a:lnSpc>
              <a:spcPct val="90000"/>
            </a:lnSpc>
            <a:spcBef>
              <a:spcPct val="0"/>
            </a:spcBef>
            <a:spcAft>
              <a:spcPct val="35000"/>
            </a:spcAft>
          </a:pPr>
          <a:r>
            <a:rPr lang="en-US" sz="3200" b="1" kern="1200" dirty="0" smtClean="0">
              <a:solidFill>
                <a:srgbClr val="C00000"/>
              </a:solidFill>
            </a:rPr>
            <a:t>VALUES</a:t>
          </a:r>
          <a:endParaRPr lang="ar-SA" sz="3200" b="1" kern="1200" dirty="0">
            <a:solidFill>
              <a:srgbClr val="C00000"/>
            </a:solidFill>
          </a:endParaRPr>
        </a:p>
      </dsp:txBody>
      <dsp:txXfrm>
        <a:off x="2770051" y="1953141"/>
        <a:ext cx="2422873" cy="2076654"/>
      </dsp:txXfrm>
    </dsp:sp>
    <dsp:sp modelId="{5812258B-80FD-4F6F-B34B-4FB5A747F5EB}">
      <dsp:nvSpPr>
        <dsp:cNvPr id="0" name=""/>
        <dsp:cNvSpPr/>
      </dsp:nvSpPr>
      <dsp:spPr>
        <a:xfrm>
          <a:off x="2921743" y="2379"/>
          <a:ext cx="2119491" cy="1453657"/>
        </a:xfrm>
        <a:prstGeom prst="ellipse">
          <a:avLst/>
        </a:prstGeom>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a:solidFill>
                <a:schemeClr val="bg1"/>
              </a:solidFill>
            </a:rPr>
            <a:t>Excellence</a:t>
          </a:r>
          <a:endParaRPr lang="ar-SA" sz="2000" b="1" kern="1200" dirty="0">
            <a:solidFill>
              <a:schemeClr val="bg1"/>
            </a:solidFill>
          </a:endParaRPr>
        </a:p>
      </dsp:txBody>
      <dsp:txXfrm>
        <a:off x="2921743" y="2379"/>
        <a:ext cx="2119491" cy="1453657"/>
      </dsp:txXfrm>
    </dsp:sp>
    <dsp:sp modelId="{FD2223E3-3F79-455B-99C0-46151F895ABF}">
      <dsp:nvSpPr>
        <dsp:cNvPr id="0" name=""/>
        <dsp:cNvSpPr/>
      </dsp:nvSpPr>
      <dsp:spPr>
        <a:xfrm>
          <a:off x="4908290" y="1133509"/>
          <a:ext cx="2064746" cy="1453657"/>
        </a:xfrm>
        <a:prstGeom prst="ellipse">
          <a:avLst/>
        </a:prstGeom>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a:ln>
          <a:noFill/>
        </a:ln>
        <a:effectLst>
          <a:outerShdw blurRad="57150" dist="38100" dir="5400000" algn="ctr" rotWithShape="0">
            <a:schemeClr val="accent4">
              <a:hueOff val="-703989"/>
              <a:satOff val="-7226"/>
              <a:lumOff val="302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a:solidFill>
                <a:schemeClr val="bg1"/>
              </a:solidFill>
            </a:rPr>
            <a:t>Teamwork</a:t>
          </a:r>
          <a:endParaRPr lang="ar-SA" sz="2000" b="1" kern="1200" dirty="0">
            <a:solidFill>
              <a:schemeClr val="bg1"/>
            </a:solidFill>
          </a:endParaRPr>
        </a:p>
      </dsp:txBody>
      <dsp:txXfrm>
        <a:off x="4908290" y="1133509"/>
        <a:ext cx="2064746" cy="1453657"/>
      </dsp:txXfrm>
    </dsp:sp>
    <dsp:sp modelId="{3B0A4DD4-C625-40DB-9AC7-CA967C87284B}">
      <dsp:nvSpPr>
        <dsp:cNvPr id="0" name=""/>
        <dsp:cNvSpPr/>
      </dsp:nvSpPr>
      <dsp:spPr>
        <a:xfrm>
          <a:off x="4863503" y="3395767"/>
          <a:ext cx="2562086" cy="1453657"/>
        </a:xfrm>
        <a:prstGeom prst="ellipse">
          <a:avLst/>
        </a:prstGeom>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a:ln>
          <a:noFill/>
        </a:ln>
        <a:effectLst>
          <a:outerShdw blurRad="57150" dist="38100" dir="5400000" algn="ctr" rotWithShape="0">
            <a:schemeClr val="accent4">
              <a:hueOff val="-1407978"/>
              <a:satOff val="-14452"/>
              <a:lumOff val="604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a:solidFill>
                <a:schemeClr val="bg1"/>
              </a:solidFill>
            </a:rPr>
            <a:t>Flexibility</a:t>
          </a:r>
          <a:endParaRPr lang="ar-SA" sz="2000" b="1" kern="1200" dirty="0">
            <a:solidFill>
              <a:schemeClr val="bg1"/>
            </a:solidFill>
          </a:endParaRPr>
        </a:p>
      </dsp:txBody>
      <dsp:txXfrm>
        <a:off x="4863503" y="3395767"/>
        <a:ext cx="2562086" cy="1453657"/>
      </dsp:txXfrm>
    </dsp:sp>
    <dsp:sp modelId="{DC80292D-2D60-4FDC-991F-AE93CCD5EEC7}">
      <dsp:nvSpPr>
        <dsp:cNvPr id="0" name=""/>
        <dsp:cNvSpPr/>
      </dsp:nvSpPr>
      <dsp:spPr>
        <a:xfrm>
          <a:off x="2841893" y="4526900"/>
          <a:ext cx="2279190" cy="1453657"/>
        </a:xfrm>
        <a:prstGeom prst="ellipse">
          <a:avLst/>
        </a:prstGeom>
        <a:gradFill flip="none" rotWithShape="0">
          <a:gsLst>
            <a:gs pos="0">
              <a:srgbClr val="FFFF99">
                <a:shade val="30000"/>
                <a:satMod val="115000"/>
              </a:srgbClr>
            </a:gs>
            <a:gs pos="50000">
              <a:srgbClr val="FFFF99">
                <a:shade val="67500"/>
                <a:satMod val="115000"/>
              </a:srgbClr>
            </a:gs>
            <a:gs pos="100000">
              <a:srgbClr val="FFFF99">
                <a:shade val="100000"/>
                <a:satMod val="115000"/>
              </a:srgbClr>
            </a:gs>
          </a:gsLst>
          <a:lin ang="16200000" scaled="1"/>
          <a:tileRect/>
        </a:gradFill>
        <a:ln>
          <a:noFill/>
        </a:ln>
        <a:effectLst>
          <a:outerShdw blurRad="57150" dist="38100" dir="5400000" algn="ctr" rotWithShape="0">
            <a:schemeClr val="accent4">
              <a:hueOff val="-2111967"/>
              <a:satOff val="-21677"/>
              <a:lumOff val="9059"/>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a:solidFill>
                <a:schemeClr val="bg1"/>
              </a:solidFill>
            </a:rPr>
            <a:t>Research Orientation</a:t>
          </a:r>
          <a:endParaRPr lang="ar-SA" sz="2000" b="1" kern="1200" dirty="0">
            <a:solidFill>
              <a:schemeClr val="bg1"/>
            </a:solidFill>
          </a:endParaRPr>
        </a:p>
      </dsp:txBody>
      <dsp:txXfrm>
        <a:off x="2841893" y="4526900"/>
        <a:ext cx="2279190" cy="1453657"/>
      </dsp:txXfrm>
    </dsp:sp>
    <dsp:sp modelId="{A1D87A9E-EBE6-430D-A23C-541F2B56F709}">
      <dsp:nvSpPr>
        <dsp:cNvPr id="0" name=""/>
        <dsp:cNvSpPr/>
      </dsp:nvSpPr>
      <dsp:spPr>
        <a:xfrm>
          <a:off x="644595" y="3349216"/>
          <a:ext cx="2347671" cy="1453657"/>
        </a:xfrm>
        <a:prstGeom prst="ellipse">
          <a:avLst/>
        </a:prstGeom>
        <a:gradFill flip="none" rotWithShape="0">
          <a:gsLst>
            <a:gs pos="0">
              <a:srgbClr val="FFCC66">
                <a:shade val="30000"/>
                <a:satMod val="115000"/>
              </a:srgbClr>
            </a:gs>
            <a:gs pos="50000">
              <a:srgbClr val="FFCC66">
                <a:shade val="67500"/>
                <a:satMod val="115000"/>
              </a:srgbClr>
            </a:gs>
            <a:gs pos="100000">
              <a:srgbClr val="FFCC66">
                <a:shade val="100000"/>
                <a:satMod val="115000"/>
              </a:srgbClr>
            </a:gs>
          </a:gsLst>
          <a:lin ang="16200000" scaled="1"/>
          <a:tileRect/>
        </a:gradFill>
        <a:ln>
          <a:noFill/>
        </a:ln>
        <a:effectLst>
          <a:outerShdw blurRad="57150" dist="38100" dir="5400000" algn="ctr" rotWithShape="0">
            <a:schemeClr val="accent4">
              <a:hueOff val="-2815956"/>
              <a:satOff val="-28903"/>
              <a:lumOff val="12079"/>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a:solidFill>
                <a:schemeClr val="bg1"/>
              </a:solidFill>
            </a:rPr>
            <a:t>Innovation</a:t>
          </a:r>
          <a:endParaRPr lang="ar-SA" sz="2000" b="1" kern="1200" dirty="0">
            <a:solidFill>
              <a:schemeClr val="bg1"/>
            </a:solidFill>
          </a:endParaRPr>
        </a:p>
      </dsp:txBody>
      <dsp:txXfrm>
        <a:off x="644595" y="3349216"/>
        <a:ext cx="2347671" cy="1453657"/>
      </dsp:txXfrm>
    </dsp:sp>
    <dsp:sp modelId="{BAFFB157-7256-4AEE-8ED8-C8682EC1070D}">
      <dsp:nvSpPr>
        <dsp:cNvPr id="0" name=""/>
        <dsp:cNvSpPr/>
      </dsp:nvSpPr>
      <dsp:spPr>
        <a:xfrm>
          <a:off x="963694" y="1246596"/>
          <a:ext cx="2117238" cy="1227483"/>
        </a:xfrm>
        <a:prstGeom prst="ellipse">
          <a:avLst/>
        </a:prstGeom>
        <a:gradFill flip="none" rotWithShape="0">
          <a:gsLst>
            <a:gs pos="0">
              <a:srgbClr val="99FF66">
                <a:shade val="30000"/>
                <a:satMod val="115000"/>
              </a:srgbClr>
            </a:gs>
            <a:gs pos="50000">
              <a:srgbClr val="99FF66">
                <a:shade val="67500"/>
                <a:satMod val="115000"/>
              </a:srgbClr>
            </a:gs>
            <a:gs pos="100000">
              <a:srgbClr val="99FF66">
                <a:shade val="100000"/>
                <a:satMod val="115000"/>
              </a:srgbClr>
            </a:gs>
          </a:gsLst>
          <a:lin ang="16200000" scaled="1"/>
          <a:tileRect/>
        </a:gradFill>
        <a:ln>
          <a:noFill/>
        </a:ln>
        <a:effectLst>
          <a:outerShdw blurRad="57150" dist="38100" dir="5400000" algn="ctr" rotWithShape="0">
            <a:schemeClr val="accent4">
              <a:hueOff val="-3519944"/>
              <a:satOff val="-36129"/>
              <a:lumOff val="15099"/>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a:solidFill>
                <a:schemeClr val="bg1"/>
              </a:solidFill>
            </a:rPr>
            <a:t>Safety</a:t>
          </a:r>
          <a:endParaRPr lang="ar-SA" sz="2000" b="1" kern="1200" dirty="0">
            <a:solidFill>
              <a:schemeClr val="bg1"/>
            </a:solidFill>
          </a:endParaRPr>
        </a:p>
      </dsp:txBody>
      <dsp:txXfrm>
        <a:off x="963694" y="1246596"/>
        <a:ext cx="2117238" cy="12274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39122C64-7365-4C99-8F57-7869E0B698FD}" type="datetimeFigureOut">
              <a:rPr lang="en-US"/>
              <a:pPr>
                <a:defRPr/>
              </a:pPr>
              <a:t>7/27/2011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itchFamily="34" charset="0"/>
              </a:defRPr>
            </a:lvl1pPr>
          </a:lstStyle>
          <a:p>
            <a:pPr>
              <a:defRPr/>
            </a:pPr>
            <a:fld id="{81323C9A-45DF-434A-9007-05FFFD96CA87}"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15363" name="Slide Number Placeholder 3"/>
          <p:cNvSpPr>
            <a:spLocks noGrp="1"/>
          </p:cNvSpPr>
          <p:nvPr>
            <p:ph type="sldNum" sz="quarter" idx="5"/>
          </p:nvPr>
        </p:nvSpPr>
        <p:spPr bwMode="auto">
          <a:noFill/>
          <a:ln>
            <a:miter lim="800000"/>
            <a:headEnd/>
            <a:tailEnd/>
          </a:ln>
        </p:spPr>
        <p:txBody>
          <a:bodyPr/>
          <a:lstStyle/>
          <a:p>
            <a:fld id="{8CA568ED-DD6D-4E4F-946B-9B1867AAFD91}" type="slidenum">
              <a:rPr lang="ar-SA"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8DA3116-DEC3-4235-BCE9-D2E9304702DC}" type="datetime1">
              <a:rPr lang="en-US"/>
              <a:pPr>
                <a:defRPr/>
              </a:pPr>
              <a:t>7/27/2011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ACBE55A5-23B2-450F-BD5F-8D7E02A6DE47}"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CD0D1EC-D93F-45F0-9575-A635CEB8242B}" type="datetime1">
              <a:rPr lang="en-US"/>
              <a:pPr>
                <a:defRPr/>
              </a:pPr>
              <a:t>7/27/2011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CEC7AC9-706A-478F-A527-4D5A31E75A06}"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5259252-74D1-4ECE-A7F8-E1DC1433E957}" type="datetime1">
              <a:rPr lang="en-US"/>
              <a:pPr>
                <a:defRPr/>
              </a:pPr>
              <a:t>7/27/2011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17B0CA-4464-424F-B3DB-11CF02FB4E8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B872AF5-0153-4EAB-9C49-138D4FDD7490}" type="datetime1">
              <a:rPr lang="en-US"/>
              <a:pPr>
                <a:defRPr/>
              </a:pPr>
              <a:t>7/27/2011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74B678A-649D-468B-9052-E98B804192F6}"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0E51DF-65D6-4BC5-8BA9-EF1055FA80BB}" type="datetime1">
              <a:rPr lang="en-US"/>
              <a:pPr>
                <a:defRPr/>
              </a:pPr>
              <a:t>7/27/2011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882A1691-ABA7-401A-852A-3BEC79F24214}"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E60B60D-C36B-44CA-B658-F0F171D7169D}" type="datetime1">
              <a:rPr lang="en-US"/>
              <a:pPr>
                <a:defRPr/>
              </a:pPr>
              <a:t>7/27/2011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374F39E-6B16-4DF5-93A9-23AB0172E5B6}"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DA85F00-26DD-4F8D-A3B0-C6994296E3D8}" type="datetime1">
              <a:rPr lang="en-US"/>
              <a:pPr>
                <a:defRPr/>
              </a:pPr>
              <a:t>7/27/2011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842D258-9017-416C-8603-FD1CD7A28CC0}"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85A726D-AC3F-4C07-A167-9BEF8884AF86}" type="datetime1">
              <a:rPr lang="en-US"/>
              <a:pPr>
                <a:defRPr/>
              </a:pPr>
              <a:t>7/27/2011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CC85E8C-9BBD-4C8D-A5B0-C24372165327}"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1327B8B-06A4-4E9E-9E91-F491A9637D2A}" type="datetime1">
              <a:rPr lang="en-US"/>
              <a:pPr>
                <a:defRPr/>
              </a:pPr>
              <a:t>7/27/2011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384ADFA-2A70-4768-A267-8DEA5B9C16D9}"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412E55F-6752-4BF1-86CF-4848999A528A}" type="datetime1">
              <a:rPr lang="en-US"/>
              <a:pPr>
                <a:defRPr/>
              </a:pPr>
              <a:t>7/27/2011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63730FE-CAFA-4802-8F0B-2BF4B62E4968}"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57F0C50-E82B-4D3B-BDEF-FB937237960B}" type="datetime1">
              <a:rPr lang="en-US"/>
              <a:pPr>
                <a:defRPr/>
              </a:pPr>
              <a:t>7/27/2011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FB86F49-A5C9-4B42-9950-FD29BFEBF2B9}"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AA5A7C5-5F0F-4D47-8B3A-E45BEF3163D3}" type="datetime1">
              <a:rPr lang="en-US"/>
              <a:pPr>
                <a:defRPr/>
              </a:pPr>
              <a:t>7/27/2011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rtl="0">
              <a:defRPr sz="1200">
                <a:solidFill>
                  <a:srgbClr val="045C75"/>
                </a:solidFill>
                <a:latin typeface="Constantia" pitchFamily="18" charset="0"/>
              </a:defRPr>
            </a:lvl1pPr>
          </a:lstStyle>
          <a:p>
            <a:pPr>
              <a:defRPr/>
            </a:pPr>
            <a:fld id="{6F566868-4736-4AAD-8C02-4853D04C8DB0}" type="slidenum">
              <a:rPr lang="ar-SA"/>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4" r:id="rId4"/>
    <p:sldLayoutId id="2147483753" r:id="rId5"/>
    <p:sldLayoutId id="2147483752" r:id="rId6"/>
    <p:sldLayoutId id="2147483751" r:id="rId7"/>
    <p:sldLayoutId id="2147483750" r:id="rId8"/>
    <p:sldLayoutId id="2147483758" r:id="rId9"/>
    <p:sldLayoutId id="2147483749" r:id="rId10"/>
    <p:sldLayoutId id="2147483748"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ato\FINAL-SARA-AFRICA.jpg"/>
          <p:cNvPicPr>
            <a:picLocks noChangeAspect="1" noChangeArrowheads="1"/>
          </p:cNvPicPr>
          <p:nvPr/>
        </p:nvPicPr>
        <p:blipFill>
          <a:blip r:embed="rId3" cstate="print"/>
          <a:srcRect/>
          <a:stretch>
            <a:fillRect/>
          </a:stretch>
        </p:blipFill>
        <p:spPr bwMode="auto">
          <a:xfrm>
            <a:off x="1324977" y="486265"/>
            <a:ext cx="7844993" cy="51808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38" name="Text Box 2"/>
          <p:cNvSpPr txBox="1">
            <a:spLocks noChangeArrowheads="1"/>
          </p:cNvSpPr>
          <p:nvPr/>
        </p:nvSpPr>
        <p:spPr bwMode="auto">
          <a:xfrm>
            <a:off x="0" y="5562600"/>
            <a:ext cx="9144000" cy="563563"/>
          </a:xfrm>
          <a:prstGeom prst="rect">
            <a:avLst/>
          </a:prstGeom>
          <a:solidFill>
            <a:srgbClr val="FFFF66"/>
          </a:solidFill>
          <a:ln w="9525">
            <a:solidFill>
              <a:srgbClr val="548DD4"/>
            </a:solidFill>
            <a:miter lim="800000"/>
            <a:headEnd/>
            <a:tailEnd/>
          </a:ln>
        </p:spPr>
        <p:txBody>
          <a:bodyPr tIns="180000"/>
          <a:lstStyle/>
          <a:p>
            <a:pPr algn="ctr" rtl="0">
              <a:spcAft>
                <a:spcPts val="1000"/>
              </a:spcAft>
            </a:pPr>
            <a:r>
              <a:rPr lang="en-US" sz="2800" b="1">
                <a:solidFill>
                  <a:schemeClr val="bg1"/>
                </a:solidFill>
              </a:rPr>
              <a:t> African Aviation Training Organization</a:t>
            </a:r>
            <a:endParaRPr lang="en-US" sz="2800">
              <a:solidFill>
                <a:schemeClr val="bg1"/>
              </a:solidFill>
            </a:endParaRPr>
          </a:p>
        </p:txBody>
      </p:sp>
      <p:sp>
        <p:nvSpPr>
          <p:cNvPr id="14339" name="Text Box 4"/>
          <p:cNvSpPr txBox="1">
            <a:spLocks noChangeArrowheads="1"/>
          </p:cNvSpPr>
          <p:nvPr/>
        </p:nvSpPr>
        <p:spPr bwMode="auto">
          <a:xfrm>
            <a:off x="4724400" y="6248400"/>
            <a:ext cx="4419600" cy="609600"/>
          </a:xfrm>
          <a:prstGeom prst="rect">
            <a:avLst/>
          </a:prstGeom>
          <a:solidFill>
            <a:srgbClr val="0606D4"/>
          </a:solidFill>
          <a:ln w="9525">
            <a:solidFill>
              <a:srgbClr val="010121"/>
            </a:solidFill>
            <a:miter lim="800000"/>
            <a:headEnd/>
            <a:tailEnd/>
          </a:ln>
        </p:spPr>
        <p:txBody>
          <a:bodyPr/>
          <a:lstStyle/>
          <a:p>
            <a:pPr algn="ctr" rtl="0">
              <a:lnSpc>
                <a:spcPct val="65000"/>
              </a:lnSpc>
              <a:spcAft>
                <a:spcPts val="1000"/>
              </a:spcAft>
            </a:pPr>
            <a:r>
              <a:rPr lang="en-US" sz="2400" b="1"/>
              <a:t>Developed  by </a:t>
            </a:r>
          </a:p>
          <a:p>
            <a:pPr algn="ctr" rtl="0">
              <a:lnSpc>
                <a:spcPct val="65000"/>
              </a:lnSpc>
              <a:spcAft>
                <a:spcPts val="1000"/>
              </a:spcAft>
            </a:pPr>
            <a:r>
              <a:rPr lang="en-US" sz="2400" b="1"/>
              <a:t>TEWG – Group One.</a:t>
            </a:r>
          </a:p>
        </p:txBody>
      </p:sp>
      <p:sp>
        <p:nvSpPr>
          <p:cNvPr id="14340" name="Slide Number Placeholder 6"/>
          <p:cNvSpPr>
            <a:spLocks noGrp="1"/>
          </p:cNvSpPr>
          <p:nvPr>
            <p:ph type="sldNum" sz="quarter" idx="12"/>
          </p:nvPr>
        </p:nvSpPr>
        <p:spPr bwMode="auto">
          <a:noFill/>
          <a:ln>
            <a:miter lim="800000"/>
            <a:headEnd/>
            <a:tailEnd/>
          </a:ln>
        </p:spPr>
        <p:txBody>
          <a:bodyPr/>
          <a:lstStyle/>
          <a:p>
            <a:fld id="{08A0B5D5-418A-4438-A138-BF15DA794489}" type="slidenum">
              <a:rPr lang="ar-SA" smtClean="0"/>
              <a:pPr/>
              <a:t>1</a:t>
            </a:fld>
            <a:endParaRPr lang="en-US" smtClean="0"/>
          </a:p>
        </p:txBody>
      </p:sp>
      <p:sp>
        <p:nvSpPr>
          <p:cNvPr id="14341" name="Text Box 3"/>
          <p:cNvSpPr txBox="1">
            <a:spLocks noChangeArrowheads="1"/>
          </p:cNvSpPr>
          <p:nvPr/>
        </p:nvSpPr>
        <p:spPr bwMode="auto">
          <a:xfrm>
            <a:off x="0" y="6172200"/>
            <a:ext cx="4724400" cy="685800"/>
          </a:xfrm>
          <a:prstGeom prst="rect">
            <a:avLst/>
          </a:prstGeom>
          <a:gradFill rotWithShape="1">
            <a:gsLst>
              <a:gs pos="0">
                <a:srgbClr val="9D9D9F"/>
              </a:gs>
              <a:gs pos="50000">
                <a:srgbClr val="C4C4C5"/>
              </a:gs>
              <a:gs pos="100000">
                <a:srgbClr val="E3E3E3"/>
              </a:gs>
            </a:gsLst>
            <a:lin ang="0" scaled="1"/>
          </a:gradFill>
          <a:ln w="9525">
            <a:solidFill>
              <a:srgbClr val="040117"/>
            </a:solidFill>
            <a:miter lim="800000"/>
            <a:headEnd/>
            <a:tailEnd/>
          </a:ln>
        </p:spPr>
        <p:txBody>
          <a:bodyPr tIns="86400"/>
          <a:lstStyle/>
          <a:p>
            <a:pPr algn="ctr" rtl="0">
              <a:spcAft>
                <a:spcPts val="1000"/>
              </a:spcAft>
            </a:pPr>
            <a:r>
              <a:rPr lang="en-US" sz="2400" b="1">
                <a:solidFill>
                  <a:schemeClr val="bg1"/>
                </a:solidFill>
                <a:latin typeface="Arial Black" pitchFamily="34" charset="0"/>
              </a:rPr>
              <a:t>Proposal  Plan 2011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Slide Number Placeholder 17"/>
          <p:cNvSpPr>
            <a:spLocks noGrp="1"/>
          </p:cNvSpPr>
          <p:nvPr>
            <p:ph type="sldNum" sz="quarter" idx="12"/>
          </p:nvPr>
        </p:nvSpPr>
        <p:spPr bwMode="auto">
          <a:noFill/>
          <a:ln>
            <a:miter lim="800000"/>
            <a:headEnd/>
            <a:tailEnd/>
          </a:ln>
        </p:spPr>
        <p:txBody>
          <a:bodyPr/>
          <a:lstStyle/>
          <a:p>
            <a:fld id="{FEAEFD10-72DD-4CEC-92D5-B378576F8622}" type="slidenum">
              <a:rPr lang="ar-SA" smtClean="0"/>
              <a:pPr/>
              <a:t>10</a:t>
            </a:fld>
            <a:endParaRPr lang="en-US" smtClean="0"/>
          </a:p>
        </p:txBody>
      </p:sp>
      <p:grpSp>
        <p:nvGrpSpPr>
          <p:cNvPr id="25617" name="Group 17"/>
          <p:cNvGrpSpPr>
            <a:grpSpLocks/>
          </p:cNvGrpSpPr>
          <p:nvPr/>
        </p:nvGrpSpPr>
        <p:grpSpPr bwMode="auto">
          <a:xfrm>
            <a:off x="0" y="804863"/>
            <a:ext cx="8601075" cy="3898900"/>
            <a:chOff x="0" y="507"/>
            <a:chExt cx="5418" cy="2456"/>
          </a:xfrm>
        </p:grpSpPr>
        <p:sp>
          <p:nvSpPr>
            <p:cNvPr id="4" name="Rounded Rectangle 3"/>
            <p:cNvSpPr/>
            <p:nvPr/>
          </p:nvSpPr>
          <p:spPr>
            <a:xfrm>
              <a:off x="1440" y="528"/>
              <a:ext cx="2496" cy="576"/>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auto">
                <a:spcBef>
                  <a:spcPts val="0"/>
                </a:spcBef>
                <a:spcAft>
                  <a:spcPts val="0"/>
                </a:spcAft>
                <a:defRPr/>
              </a:pPr>
              <a:r>
                <a:rPr lang="en-US" sz="3200" b="1" spc="50" dirty="0">
                  <a:ln w="11430"/>
                  <a:solidFill>
                    <a:srgbClr val="C00000"/>
                  </a:solidFill>
                  <a:latin typeface="Book Antiqua" pitchFamily="18" charset="0"/>
                </a:rPr>
                <a:t>AATO REGIONS</a:t>
              </a:r>
            </a:p>
          </p:txBody>
        </p:sp>
        <p:sp>
          <p:nvSpPr>
            <p:cNvPr id="6" name="Rounded Rectangle 5"/>
            <p:cNvSpPr/>
            <p:nvPr/>
          </p:nvSpPr>
          <p:spPr>
            <a:xfrm>
              <a:off x="46" y="1611"/>
              <a:ext cx="1680"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0070C0"/>
                  </a:solidFill>
                  <a:effectLst>
                    <a:innerShdw blurRad="69850" dist="43180" dir="5400000">
                      <a:srgbClr val="000000">
                        <a:alpha val="65000"/>
                      </a:srgbClr>
                    </a:innerShdw>
                  </a:effectLst>
                </a:rPr>
                <a:t>Northern</a:t>
              </a:r>
            </a:p>
          </p:txBody>
        </p:sp>
        <p:sp>
          <p:nvSpPr>
            <p:cNvPr id="7" name="Rounded Rectangle 6"/>
            <p:cNvSpPr/>
            <p:nvPr/>
          </p:nvSpPr>
          <p:spPr>
            <a:xfrm>
              <a:off x="432" y="2506"/>
              <a:ext cx="1728"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chemeClr val="accent4">
                      <a:lumMod val="75000"/>
                    </a:schemeClr>
                  </a:solidFill>
                  <a:effectLst>
                    <a:innerShdw blurRad="69850" dist="43180" dir="5400000">
                      <a:srgbClr val="000000">
                        <a:alpha val="65000"/>
                      </a:srgbClr>
                    </a:innerShdw>
                  </a:effectLst>
                </a:rPr>
                <a:t>Western </a:t>
              </a:r>
            </a:p>
          </p:txBody>
        </p:sp>
        <p:sp>
          <p:nvSpPr>
            <p:cNvPr id="8" name="Rounded Rectangle 7"/>
            <p:cNvSpPr/>
            <p:nvPr/>
          </p:nvSpPr>
          <p:spPr>
            <a:xfrm>
              <a:off x="3262" y="2508"/>
              <a:ext cx="1872"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6C5200"/>
                  </a:solidFill>
                  <a:effectLst>
                    <a:innerShdw blurRad="69850" dist="43180" dir="5400000">
                      <a:srgbClr val="000000">
                        <a:alpha val="65000"/>
                      </a:srgbClr>
                    </a:innerShdw>
                  </a:effectLst>
                </a:rPr>
                <a:t>Eastern </a:t>
              </a:r>
            </a:p>
          </p:txBody>
        </p:sp>
        <p:sp>
          <p:nvSpPr>
            <p:cNvPr id="9" name="Rounded Rectangle 8"/>
            <p:cNvSpPr/>
            <p:nvPr/>
          </p:nvSpPr>
          <p:spPr>
            <a:xfrm>
              <a:off x="3596" y="1613"/>
              <a:ext cx="1776"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D09E00"/>
                  </a:solidFill>
                  <a:effectLst>
                    <a:innerShdw blurRad="69850" dist="43180" dir="5400000">
                      <a:srgbClr val="000000">
                        <a:alpha val="65000"/>
                      </a:srgbClr>
                    </a:innerShdw>
                  </a:effectLst>
                </a:rPr>
                <a:t>Southern </a:t>
              </a:r>
            </a:p>
          </p:txBody>
        </p:sp>
        <p:sp>
          <p:nvSpPr>
            <p:cNvPr id="25611" name="Line 11"/>
            <p:cNvSpPr>
              <a:spLocks noChangeShapeType="1"/>
            </p:cNvSpPr>
            <p:nvPr/>
          </p:nvSpPr>
          <p:spPr bwMode="auto">
            <a:xfrm>
              <a:off x="912" y="1344"/>
              <a:ext cx="3696" cy="0"/>
            </a:xfrm>
            <a:prstGeom prst="line">
              <a:avLst/>
            </a:prstGeom>
            <a:noFill/>
            <a:ln w="38100" cmpd="dbl">
              <a:solidFill>
                <a:srgbClr val="000099"/>
              </a:solidFill>
              <a:round/>
              <a:headEnd/>
              <a:tailEnd/>
            </a:ln>
            <a:effectLst/>
          </p:spPr>
          <p:txBody>
            <a:bodyPr/>
            <a:lstStyle/>
            <a:p>
              <a:endParaRPr lang="ar-EG"/>
            </a:p>
          </p:txBody>
        </p:sp>
        <p:sp>
          <p:nvSpPr>
            <p:cNvPr id="25612" name="Line 12"/>
            <p:cNvSpPr>
              <a:spLocks noChangeShapeType="1"/>
            </p:cNvSpPr>
            <p:nvPr/>
          </p:nvSpPr>
          <p:spPr bwMode="auto">
            <a:xfrm>
              <a:off x="912" y="1344"/>
              <a:ext cx="0" cy="288"/>
            </a:xfrm>
            <a:prstGeom prst="line">
              <a:avLst/>
            </a:prstGeom>
            <a:noFill/>
            <a:ln w="38100" cmpd="dbl">
              <a:solidFill>
                <a:srgbClr val="000099"/>
              </a:solidFill>
              <a:round/>
              <a:headEnd/>
              <a:tailEnd type="triangle" w="med" len="med"/>
            </a:ln>
            <a:effectLst/>
          </p:spPr>
          <p:txBody>
            <a:bodyPr/>
            <a:lstStyle/>
            <a:p>
              <a:endParaRPr lang="ar-EG"/>
            </a:p>
          </p:txBody>
        </p:sp>
        <p:sp>
          <p:nvSpPr>
            <p:cNvPr id="25613" name="Line 13"/>
            <p:cNvSpPr>
              <a:spLocks noChangeShapeType="1"/>
            </p:cNvSpPr>
            <p:nvPr/>
          </p:nvSpPr>
          <p:spPr bwMode="auto">
            <a:xfrm>
              <a:off x="4608" y="1344"/>
              <a:ext cx="0" cy="288"/>
            </a:xfrm>
            <a:prstGeom prst="line">
              <a:avLst/>
            </a:prstGeom>
            <a:noFill/>
            <a:ln w="38100" cmpd="dbl">
              <a:solidFill>
                <a:srgbClr val="000099"/>
              </a:solidFill>
              <a:round/>
              <a:headEnd/>
              <a:tailEnd type="triangle" w="med" len="med"/>
            </a:ln>
            <a:effectLst/>
          </p:spPr>
          <p:txBody>
            <a:bodyPr/>
            <a:lstStyle/>
            <a:p>
              <a:endParaRPr lang="ar-EG"/>
            </a:p>
          </p:txBody>
        </p:sp>
        <p:sp>
          <p:nvSpPr>
            <p:cNvPr id="25614" name="Line 14"/>
            <p:cNvSpPr>
              <a:spLocks noChangeShapeType="1"/>
            </p:cNvSpPr>
            <p:nvPr/>
          </p:nvSpPr>
          <p:spPr bwMode="auto">
            <a:xfrm>
              <a:off x="1872" y="1344"/>
              <a:ext cx="0" cy="1152"/>
            </a:xfrm>
            <a:prstGeom prst="line">
              <a:avLst/>
            </a:prstGeom>
            <a:noFill/>
            <a:ln w="38100" cmpd="dbl">
              <a:solidFill>
                <a:srgbClr val="000099"/>
              </a:solidFill>
              <a:round/>
              <a:headEnd/>
              <a:tailEnd type="triangle" w="med" len="med"/>
            </a:ln>
            <a:effectLst/>
          </p:spPr>
          <p:txBody>
            <a:bodyPr/>
            <a:lstStyle/>
            <a:p>
              <a:endParaRPr lang="ar-EG"/>
            </a:p>
          </p:txBody>
        </p:sp>
        <p:sp>
          <p:nvSpPr>
            <p:cNvPr id="25615" name="Line 15"/>
            <p:cNvSpPr>
              <a:spLocks noChangeShapeType="1"/>
            </p:cNvSpPr>
            <p:nvPr/>
          </p:nvSpPr>
          <p:spPr bwMode="auto">
            <a:xfrm>
              <a:off x="3408" y="1344"/>
              <a:ext cx="0" cy="1152"/>
            </a:xfrm>
            <a:prstGeom prst="line">
              <a:avLst/>
            </a:prstGeom>
            <a:noFill/>
            <a:ln w="38100" cmpd="dbl">
              <a:solidFill>
                <a:srgbClr val="000099"/>
              </a:solidFill>
              <a:round/>
              <a:headEnd/>
              <a:tailEnd type="triangle" w="med" len="med"/>
            </a:ln>
            <a:effectLst/>
          </p:spPr>
          <p:txBody>
            <a:bodyPr/>
            <a:lstStyle/>
            <a:p>
              <a:endParaRPr lang="ar-EG"/>
            </a:p>
          </p:txBody>
        </p:sp>
        <p:sp>
          <p:nvSpPr>
            <p:cNvPr id="25616" name="Line 16"/>
            <p:cNvSpPr>
              <a:spLocks noChangeShapeType="1"/>
            </p:cNvSpPr>
            <p:nvPr/>
          </p:nvSpPr>
          <p:spPr bwMode="auto">
            <a:xfrm>
              <a:off x="2688" y="1104"/>
              <a:ext cx="0" cy="240"/>
            </a:xfrm>
            <a:prstGeom prst="line">
              <a:avLst/>
            </a:prstGeom>
            <a:noFill/>
            <a:ln w="38100" cmpd="dbl">
              <a:solidFill>
                <a:srgbClr val="000099"/>
              </a:solidFill>
              <a:round/>
              <a:headEnd/>
              <a:tailEnd type="triangle" w="med" len="med"/>
            </a:ln>
            <a:effectLst/>
          </p:spPr>
          <p:txBody>
            <a:bodyPr/>
            <a:lstStyle/>
            <a:p>
              <a:endParaRPr lang="ar-EG"/>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0" y="0"/>
            <a:ext cx="9144000" cy="6858000"/>
          </a:xfrm>
          <a:prstGeom prst="rect">
            <a:avLst/>
          </a:prstGeom>
          <a:noFill/>
          <a:ln w="9525">
            <a:noFill/>
            <a:miter lim="800000"/>
            <a:headEnd/>
            <a:tailEnd/>
          </a:ln>
        </p:spPr>
      </p:pic>
      <p:sp>
        <p:nvSpPr>
          <p:cNvPr id="26626" name="Rectangle 1"/>
          <p:cNvSpPr>
            <a:spLocks noChangeArrowheads="1"/>
          </p:cNvSpPr>
          <p:nvPr/>
        </p:nvSpPr>
        <p:spPr bwMode="auto">
          <a:xfrm>
            <a:off x="228600" y="93663"/>
            <a:ext cx="8610600" cy="6638925"/>
          </a:xfrm>
          <a:prstGeom prst="rect">
            <a:avLst/>
          </a:prstGeom>
          <a:noFill/>
          <a:ln w="9525">
            <a:noFill/>
            <a:miter lim="800000"/>
            <a:headEnd/>
            <a:tailEnd/>
          </a:ln>
        </p:spPr>
        <p:txBody>
          <a:bodyPr anchor="ctr">
            <a:spAutoFit/>
          </a:bodyPr>
          <a:lstStyle/>
          <a:p>
            <a:pPr marL="439738" indent="-439738" algn="just" rtl="0"/>
            <a:r>
              <a:rPr lang="en-US" sz="2800" b="1">
                <a:solidFill>
                  <a:srgbClr val="FF0000"/>
                </a:solidFill>
                <a:latin typeface="Book Antiqua" pitchFamily="18" charset="0"/>
                <a:cs typeface="Times New Roman" pitchFamily="18" charset="0"/>
              </a:rPr>
              <a:t>The African continent includes four regions: </a:t>
            </a:r>
            <a:endParaRPr lang="en-US" sz="2800">
              <a:solidFill>
                <a:srgbClr val="FF0000"/>
              </a:solidFill>
              <a:latin typeface="Book Antiqua" pitchFamily="18" charset="0"/>
            </a:endParaRPr>
          </a:p>
          <a:p>
            <a:pPr marL="439738" indent="-439738" algn="just" rtl="0" eaLnBrk="0" hangingPunct="0"/>
            <a:r>
              <a:rPr lang="en-US" sz="2400" b="1">
                <a:solidFill>
                  <a:srgbClr val="000000"/>
                </a:solidFill>
                <a:latin typeface="Book Antiqua" pitchFamily="18" charset="0"/>
                <a:cs typeface="Times New Roman" pitchFamily="18" charset="0"/>
              </a:rPr>
              <a:t>Northern, Southern , Eastern , and Western regions</a:t>
            </a:r>
            <a:endParaRPr lang="en-US" sz="2400" b="1">
              <a:latin typeface="Book Antiqua" pitchFamily="18" charset="0"/>
            </a:endParaRPr>
          </a:p>
          <a:p>
            <a:pPr marL="439738" indent="-439738" algn="just" rtl="0" eaLnBrk="0" hangingPunct="0">
              <a:spcBef>
                <a:spcPct val="35000"/>
              </a:spcBef>
              <a:buClr>
                <a:srgbClr val="FF3300"/>
              </a:buClr>
              <a:buFont typeface="Wingdings" pitchFamily="2" charset="2"/>
              <a:buChar char="Ø"/>
            </a:pPr>
            <a:r>
              <a:rPr lang="en-US" sz="2400" b="1">
                <a:solidFill>
                  <a:srgbClr val="000000"/>
                </a:solidFill>
                <a:latin typeface="Book Antiqua" pitchFamily="18" charset="0"/>
                <a:ea typeface="Times New Roman" pitchFamily="18" charset="0"/>
                <a:cs typeface="Wingdings" pitchFamily="2" charset="2"/>
              </a:rPr>
              <a:t>Each region will have its Regional Director elected by the regional Board for three years .</a:t>
            </a:r>
          </a:p>
          <a:p>
            <a:pPr marL="439738" indent="-439738" algn="just" rtl="0" eaLnBrk="0" hangingPunct="0">
              <a:spcBef>
                <a:spcPct val="35000"/>
              </a:spcBef>
              <a:buClr>
                <a:srgbClr val="FF3300"/>
              </a:buClr>
              <a:buFont typeface="Wingdings" pitchFamily="2" charset="2"/>
              <a:buChar char="Ø"/>
            </a:pPr>
            <a:r>
              <a:rPr lang="en-US" sz="2400" b="1">
                <a:solidFill>
                  <a:srgbClr val="000000"/>
                </a:solidFill>
                <a:latin typeface="Book Antiqua" pitchFamily="18" charset="0"/>
                <a:cs typeface="Times New Roman" pitchFamily="18" charset="0"/>
              </a:rPr>
              <a:t>The Regional Director shall be nominated by a Center Of excellence or an Academic Center  which has ICAO Recognition. </a:t>
            </a:r>
          </a:p>
          <a:p>
            <a:pPr marL="439738" indent="-439738" algn="just" rtl="0" eaLnBrk="0" hangingPunct="0">
              <a:spcBef>
                <a:spcPct val="35000"/>
              </a:spcBef>
              <a:buClr>
                <a:srgbClr val="FF3300"/>
              </a:buClr>
              <a:buFont typeface="Wingdings" pitchFamily="2" charset="2"/>
              <a:buChar char="Ø"/>
            </a:pPr>
            <a:r>
              <a:rPr lang="en-US" sz="2400" b="1">
                <a:solidFill>
                  <a:srgbClr val="000000"/>
                </a:solidFill>
                <a:latin typeface="Book Antiqua" pitchFamily="18" charset="0"/>
                <a:cs typeface="Times New Roman" pitchFamily="18" charset="0"/>
              </a:rPr>
              <a:t>The Regional Directors  will be  representing the four regions in the AATO council. </a:t>
            </a:r>
          </a:p>
          <a:p>
            <a:pPr marL="439738" indent="-439738" algn="just" rtl="0" eaLnBrk="0" hangingPunct="0">
              <a:spcBef>
                <a:spcPct val="35000"/>
              </a:spcBef>
              <a:buClr>
                <a:srgbClr val="FF3300"/>
              </a:buClr>
              <a:buFont typeface="Wingdings" pitchFamily="2" charset="2"/>
              <a:buChar char="Ø"/>
            </a:pPr>
            <a:r>
              <a:rPr lang="en-US" sz="2400" b="1">
                <a:solidFill>
                  <a:srgbClr val="000000"/>
                </a:solidFill>
                <a:latin typeface="Book Antiqua" pitchFamily="18" charset="0"/>
                <a:cs typeface="Times New Roman" pitchFamily="18" charset="0"/>
              </a:rPr>
              <a:t>The AATO  council will be chaired by Chief Executive through rotation  among the four regions for three years. </a:t>
            </a:r>
          </a:p>
          <a:p>
            <a:pPr marL="439738" indent="-439738" algn="just" rtl="0" eaLnBrk="0" hangingPunct="0">
              <a:spcBef>
                <a:spcPct val="35000"/>
              </a:spcBef>
              <a:buClr>
                <a:srgbClr val="FF3300"/>
              </a:buClr>
              <a:buFont typeface="Wingdings" pitchFamily="2" charset="2"/>
              <a:buChar char="Ø"/>
            </a:pPr>
            <a:r>
              <a:rPr lang="en-US" sz="2400" b="1">
                <a:solidFill>
                  <a:srgbClr val="000000"/>
                </a:solidFill>
                <a:latin typeface="Book Antiqua" pitchFamily="18" charset="0"/>
                <a:cs typeface="Times New Roman" pitchFamily="18" charset="0"/>
              </a:rPr>
              <a:t>The framework in the four regions will follow the same strategy, within  a flexibility that allows every region to reach its goals and objectives  by an effective way according to the conditions and the strategic plan of the region.</a:t>
            </a:r>
            <a:r>
              <a:rPr lang="en-US" sz="2000">
                <a:solidFill>
                  <a:srgbClr val="000000"/>
                </a:solidFill>
                <a:latin typeface="Book Antiqua" pitchFamily="18" charset="0"/>
                <a:cs typeface="Times New Roman" pitchFamily="18" charset="0"/>
              </a:rPr>
              <a:t> </a:t>
            </a:r>
          </a:p>
        </p:txBody>
      </p:sp>
      <p:sp>
        <p:nvSpPr>
          <p:cNvPr id="26627" name="Slide Number Placeholder 3"/>
          <p:cNvSpPr>
            <a:spLocks noGrp="1"/>
          </p:cNvSpPr>
          <p:nvPr>
            <p:ph type="sldNum" sz="quarter" idx="12"/>
          </p:nvPr>
        </p:nvSpPr>
        <p:spPr bwMode="auto">
          <a:noFill/>
          <a:ln>
            <a:miter lim="800000"/>
            <a:headEnd/>
            <a:tailEnd/>
          </a:ln>
        </p:spPr>
        <p:txBody>
          <a:bodyPr/>
          <a:lstStyle/>
          <a:p>
            <a:fld id="{3BCD4F64-1EA7-46AA-8856-78FAFBDE064E}" type="slidenum">
              <a:rPr lang="ar-SA"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14705" y="738574"/>
            <a:ext cx="9914985" cy="4882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27650" name="Slide Number Placeholder 3"/>
          <p:cNvSpPr>
            <a:spLocks noGrp="1"/>
          </p:cNvSpPr>
          <p:nvPr>
            <p:ph type="sldNum" sz="quarter" idx="12"/>
          </p:nvPr>
        </p:nvSpPr>
        <p:spPr bwMode="auto">
          <a:noFill/>
          <a:ln>
            <a:miter lim="800000"/>
            <a:headEnd/>
            <a:tailEnd/>
          </a:ln>
        </p:spPr>
        <p:txBody>
          <a:bodyPr/>
          <a:lstStyle/>
          <a:p>
            <a:fld id="{630A1C39-1039-41DD-9F0F-25AEF5BFE0BC}" type="slidenum">
              <a:rPr lang="ar-SA" smtClean="0"/>
              <a:pPr/>
              <a:t>12</a:t>
            </a:fld>
            <a:endParaRPr lang="en-US" smtClean="0"/>
          </a:p>
        </p:txBody>
      </p:sp>
      <p:sp>
        <p:nvSpPr>
          <p:cNvPr id="6" name="Content Placeholder 10"/>
          <p:cNvSpPr txBox="1">
            <a:spLocks/>
          </p:cNvSpPr>
          <p:nvPr/>
        </p:nvSpPr>
        <p:spPr>
          <a:xfrm>
            <a:off x="381000" y="1981200"/>
            <a:ext cx="7086600" cy="4114800"/>
          </a:xfrm>
          <a:prstGeom prst="rect">
            <a:avLst/>
          </a:prstGeom>
        </p:spPr>
        <p:txBody>
          <a:bodyPr/>
          <a:lstStyle/>
          <a:p>
            <a:pPr marL="274320" indent="-274320" algn="l" rtl="0" fontAlgn="auto">
              <a:spcBef>
                <a:spcPct val="20000"/>
              </a:spcBef>
              <a:spcAft>
                <a:spcPts val="0"/>
              </a:spcAft>
              <a:buClr>
                <a:schemeClr val="accent3"/>
              </a:buClr>
              <a:buSzPct val="95000"/>
              <a:buFont typeface="Wingdings 2"/>
              <a:buNone/>
              <a:defRPr/>
            </a:pPr>
            <a:r>
              <a:rPr lang="en-US" sz="2600" dirty="0">
                <a:solidFill>
                  <a:schemeClr val="bg1"/>
                </a:solidFill>
                <a:latin typeface="+mn-lt"/>
                <a:cs typeface="+mn-cs"/>
              </a:rPr>
              <a:t> </a:t>
            </a:r>
          </a:p>
          <a:p>
            <a:pPr marL="274320" indent="-274320" algn="just" rtl="0" fontAlgn="auto">
              <a:spcBef>
                <a:spcPct val="20000"/>
              </a:spcBef>
              <a:spcAft>
                <a:spcPts val="0"/>
              </a:spcAft>
              <a:buClr>
                <a:schemeClr val="accent3"/>
              </a:buClr>
              <a:buSzPct val="95000"/>
              <a:buFont typeface="Wingdings 2"/>
              <a:buChar char=""/>
              <a:defRPr/>
            </a:pPr>
            <a:r>
              <a:rPr lang="en-US" sz="2600" dirty="0">
                <a:solidFill>
                  <a:schemeClr val="bg1"/>
                </a:solidFill>
                <a:latin typeface="+mn-lt"/>
                <a:cs typeface="+mn-cs"/>
              </a:rPr>
              <a:t>The structure of the AATO has been identified in a flexible method that enable the members to achieve the short term, as well as, the long term objectives of the AATO and to include all the aviation training centers in the continent.</a:t>
            </a:r>
          </a:p>
          <a:p>
            <a:pPr marL="274320" indent="-274320" algn="just" rtl="0" fontAlgn="auto">
              <a:spcBef>
                <a:spcPct val="20000"/>
              </a:spcBef>
              <a:spcAft>
                <a:spcPts val="0"/>
              </a:spcAft>
              <a:buClr>
                <a:schemeClr val="accent3"/>
              </a:buClr>
              <a:buSzPct val="95000"/>
              <a:buFont typeface="Wingdings 2"/>
              <a:buNone/>
              <a:defRPr/>
            </a:pPr>
            <a:endParaRPr lang="en-US" sz="1000" dirty="0">
              <a:solidFill>
                <a:schemeClr val="bg1"/>
              </a:solidFill>
              <a:latin typeface="+mn-lt"/>
              <a:cs typeface="+mn-cs"/>
            </a:endParaRPr>
          </a:p>
        </p:txBody>
      </p:sp>
      <p:sp>
        <p:nvSpPr>
          <p:cNvPr id="8" name="Title 9"/>
          <p:cNvSpPr txBox="1">
            <a:spLocks/>
          </p:cNvSpPr>
          <p:nvPr/>
        </p:nvSpPr>
        <p:spPr>
          <a:xfrm>
            <a:off x="457200" y="1066800"/>
            <a:ext cx="8229600" cy="1524000"/>
          </a:xfrm>
          <a:prstGeom prst="rect">
            <a:avLst/>
          </a:prstGeom>
        </p:spPr>
        <p:txBody>
          <a:bodyPr lIns="0" rIns="0" bIns="0" anchor="b">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fontAlgn="auto">
              <a:spcAft>
                <a:spcPts val="0"/>
              </a:spcAft>
              <a:defRPr/>
            </a:pPr>
            <a:r>
              <a:rPr lang="en-US" sz="4000" b="1" dirty="0">
                <a:ln w="11430"/>
                <a:solidFill>
                  <a:srgbClr val="FF0000"/>
                </a:solidFill>
                <a:effectLst>
                  <a:outerShdw blurRad="50800" dist="39000" dir="5460000" algn="tl">
                    <a:srgbClr val="000000">
                      <a:alpha val="38000"/>
                    </a:srgbClr>
                  </a:outerShdw>
                </a:effectLst>
                <a:latin typeface="Calibri"/>
                <a:ea typeface="+mj-ea"/>
                <a:cs typeface="+mj-cs"/>
              </a:rPr>
              <a:t/>
            </a:r>
            <a:br>
              <a:rPr lang="en-US" sz="4000" b="1" dirty="0">
                <a:ln w="11430"/>
                <a:solidFill>
                  <a:srgbClr val="FF0000"/>
                </a:solidFill>
                <a:effectLst>
                  <a:outerShdw blurRad="50800" dist="39000" dir="5460000" algn="tl">
                    <a:srgbClr val="000000">
                      <a:alpha val="38000"/>
                    </a:srgbClr>
                  </a:outerShdw>
                </a:effectLst>
                <a:latin typeface="Calibri"/>
                <a:ea typeface="+mj-ea"/>
                <a:cs typeface="+mj-cs"/>
              </a:rPr>
            </a:br>
            <a:r>
              <a:rPr lang="en-US" sz="4000" b="1" dirty="0">
                <a:ln w="11430"/>
                <a:solidFill>
                  <a:srgbClr val="FF0000"/>
                </a:solidFill>
                <a:effectLst>
                  <a:outerShdw blurRad="50800" dist="39000" dir="5460000" algn="tl">
                    <a:srgbClr val="000000">
                      <a:alpha val="38000"/>
                    </a:srgbClr>
                  </a:outerShdw>
                </a:effectLst>
                <a:latin typeface="Calibri"/>
                <a:ea typeface="+mj-ea"/>
                <a:cs typeface="+mj-cs"/>
              </a:rPr>
              <a:t/>
            </a:r>
            <a:br>
              <a:rPr lang="en-US" sz="4000" b="1" dirty="0">
                <a:ln w="11430"/>
                <a:solidFill>
                  <a:srgbClr val="FF0000"/>
                </a:solidFill>
                <a:effectLst>
                  <a:outerShdw blurRad="50800" dist="39000" dir="5460000" algn="tl">
                    <a:srgbClr val="000000">
                      <a:alpha val="38000"/>
                    </a:srgbClr>
                  </a:outerShdw>
                </a:effectLst>
                <a:latin typeface="Calibri"/>
                <a:ea typeface="+mj-ea"/>
                <a:cs typeface="+mj-cs"/>
              </a:rPr>
            </a:br>
            <a:r>
              <a:rPr lang="en-US" sz="4000" b="1" dirty="0">
                <a:ln w="11430"/>
                <a:solidFill>
                  <a:srgbClr val="FF0000"/>
                </a:solidFill>
                <a:effectLst>
                  <a:outerShdw blurRad="50800" dist="39000" dir="5460000" algn="tl">
                    <a:srgbClr val="000000">
                      <a:alpha val="38000"/>
                    </a:srgbClr>
                  </a:outerShdw>
                </a:effectLst>
                <a:latin typeface="Calibri"/>
                <a:ea typeface="+mj-ea"/>
                <a:cs typeface="+mj-cs"/>
              </a:rPr>
              <a:t/>
            </a:r>
            <a:br>
              <a:rPr lang="en-US" sz="4000" b="1" dirty="0">
                <a:ln w="11430"/>
                <a:solidFill>
                  <a:srgbClr val="FF0000"/>
                </a:solidFill>
                <a:effectLst>
                  <a:outerShdw blurRad="50800" dist="39000" dir="5460000" algn="tl">
                    <a:srgbClr val="000000">
                      <a:alpha val="38000"/>
                    </a:srgbClr>
                  </a:outerShdw>
                </a:effectLst>
                <a:latin typeface="Calibri"/>
                <a:ea typeface="+mj-ea"/>
                <a:cs typeface="+mj-cs"/>
              </a:rPr>
            </a:br>
            <a:r>
              <a:rPr lang="en-US" sz="4000" b="1" dirty="0">
                <a:ln w="11430"/>
                <a:solidFill>
                  <a:srgbClr val="FF0000"/>
                </a:solidFill>
                <a:effectLst>
                  <a:outerShdw blurRad="50800" dist="39000" dir="5460000" algn="tl">
                    <a:srgbClr val="000000">
                      <a:alpha val="38000"/>
                    </a:srgbClr>
                  </a:outerShdw>
                </a:effectLst>
                <a:latin typeface="Calibri"/>
                <a:ea typeface="+mj-ea"/>
                <a:cs typeface="+mj-cs"/>
              </a:rPr>
              <a:t>   Levels of membership…</a:t>
            </a:r>
            <a:br>
              <a:rPr lang="en-US" sz="4000" b="1" dirty="0">
                <a:ln w="11430"/>
                <a:solidFill>
                  <a:srgbClr val="FF0000"/>
                </a:solidFill>
                <a:effectLst>
                  <a:outerShdw blurRad="50800" dist="39000" dir="5460000" algn="tl">
                    <a:srgbClr val="000000">
                      <a:alpha val="38000"/>
                    </a:srgbClr>
                  </a:outerShdw>
                </a:effectLst>
                <a:latin typeface="Calibri"/>
                <a:ea typeface="+mj-ea"/>
                <a:cs typeface="+mj-cs"/>
              </a:rPr>
            </a:br>
            <a:endParaRPr lang="en-US" sz="4000" b="1" dirty="0">
              <a:ln w="11430"/>
              <a:solidFill>
                <a:srgbClr val="FF0000"/>
              </a:solidFill>
              <a:effectLst>
                <a:outerShdw blurRad="50800" dist="39000" dir="5460000" algn="tl">
                  <a:srgbClr val="000000">
                    <a:alpha val="38000"/>
                  </a:srgbClr>
                </a:outerShdw>
              </a:effectLst>
              <a:latin typeface="Calibri"/>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33400" y="1114425"/>
            <a:ext cx="8229600" cy="4108450"/>
          </a:xfrm>
          <a:prstGeom prst="rect">
            <a:avLst/>
          </a:prstGeom>
          <a:noFill/>
          <a:ln w="9525">
            <a:noFill/>
            <a:miter lim="800000"/>
            <a:headEnd/>
            <a:tailEnd/>
          </a:ln>
        </p:spPr>
        <p:txBody>
          <a:bodyPr anchor="ctr">
            <a:spAutoFit/>
          </a:bodyPr>
          <a:lstStyle/>
          <a:p>
            <a:pPr algn="just" rtl="0"/>
            <a:r>
              <a:rPr lang="en-US" sz="2400" b="1">
                <a:latin typeface="Book Antiqua" pitchFamily="18" charset="0"/>
                <a:cs typeface="Calibri" pitchFamily="34" charset="0"/>
              </a:rPr>
              <a:t>Africa shall be divided into four regions, and every aviation training center in the regional  shall be classified into categories according to the Following elements:</a:t>
            </a:r>
          </a:p>
          <a:p>
            <a:pPr algn="just" rtl="0" eaLnBrk="0" hangingPunct="0"/>
            <a:r>
              <a:rPr lang="en-US" sz="2400" b="1">
                <a:latin typeface="Book Antiqua" pitchFamily="18" charset="0"/>
                <a:cs typeface="Calibri" pitchFamily="34" charset="0"/>
              </a:rPr>
              <a:t>1- The structure and training facilities of the center (buildings, laboratories, classrooms, simulators, training aircraft …..)</a:t>
            </a:r>
          </a:p>
          <a:p>
            <a:pPr algn="just" rtl="0" eaLnBrk="0" hangingPunct="0"/>
            <a:r>
              <a:rPr lang="en-US" sz="2400" b="1">
                <a:latin typeface="Book Antiqua" pitchFamily="18" charset="0"/>
                <a:cs typeface="Calibri" pitchFamily="34" charset="0"/>
              </a:rPr>
              <a:t>2- Staff capabilities (number of instructors, technical, IT operators, the level and type of qualifications, specialists in different fields.…)</a:t>
            </a:r>
          </a:p>
          <a:p>
            <a:pPr algn="just" rtl="0" eaLnBrk="0" hangingPunct="0"/>
            <a:r>
              <a:rPr lang="en-US" sz="2400" b="1">
                <a:latin typeface="Book Antiqua" pitchFamily="18" charset="0"/>
                <a:cs typeface="Calibri" pitchFamily="34" charset="0"/>
              </a:rPr>
              <a:t>3- Implementation of the ICAO Regulations.</a:t>
            </a:r>
          </a:p>
          <a:p>
            <a:pPr algn="just" rtl="0" eaLnBrk="0" hangingPunct="0"/>
            <a:endParaRPr lang="en-US" sz="2400" b="1">
              <a:latin typeface="Book Antiqua" pitchFamily="18" charset="0"/>
            </a:endParaRPr>
          </a:p>
        </p:txBody>
      </p:sp>
      <p:sp>
        <p:nvSpPr>
          <p:cNvPr id="4098" name="Text Box 2"/>
          <p:cNvSpPr txBox="1">
            <a:spLocks noChangeArrowheads="1"/>
          </p:cNvSpPr>
          <p:nvPr/>
        </p:nvSpPr>
        <p:spPr bwMode="auto">
          <a:xfrm>
            <a:off x="685800" y="381000"/>
            <a:ext cx="7924800" cy="76200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tIns="234000"/>
          <a:lstStyle/>
          <a:p>
            <a:pPr algn="ctr" rtl="0">
              <a:spcAft>
                <a:spcPts val="1000"/>
              </a:spcAft>
            </a:pPr>
            <a:r>
              <a:rPr lang="en-US" b="1">
                <a:latin typeface="Arial Black" pitchFamily="34" charset="0"/>
              </a:rPr>
              <a:t>     </a:t>
            </a:r>
            <a:r>
              <a:rPr lang="en-US" sz="2800" b="1">
                <a:solidFill>
                  <a:srgbClr val="FF0000"/>
                </a:solidFill>
                <a:latin typeface="Arial Black" pitchFamily="34" charset="0"/>
              </a:rPr>
              <a:t>AATO CLASSIFICATION CRITERIA</a:t>
            </a:r>
          </a:p>
          <a:p>
            <a:pPr algn="ctr" rtl="0"/>
            <a:endParaRPr lang="en-US"/>
          </a:p>
        </p:txBody>
      </p:sp>
      <p:grpSp>
        <p:nvGrpSpPr>
          <p:cNvPr id="28675" name="Group 4"/>
          <p:cNvGrpSpPr>
            <a:grpSpLocks/>
          </p:cNvGrpSpPr>
          <p:nvPr/>
        </p:nvGrpSpPr>
        <p:grpSpPr bwMode="auto">
          <a:xfrm>
            <a:off x="609600" y="5029200"/>
            <a:ext cx="8001000" cy="1447800"/>
            <a:chOff x="1993" y="5732"/>
            <a:chExt cx="6894" cy="1710"/>
          </a:xfrm>
        </p:grpSpPr>
        <p:sp>
          <p:nvSpPr>
            <p:cNvPr id="28677" name="Text Box 5"/>
            <p:cNvSpPr txBox="1">
              <a:spLocks noChangeArrowheads="1"/>
            </p:cNvSpPr>
            <p:nvPr/>
          </p:nvSpPr>
          <p:spPr bwMode="auto">
            <a:xfrm>
              <a:off x="3344" y="6302"/>
              <a:ext cx="5543" cy="570"/>
            </a:xfrm>
            <a:prstGeom prst="rect">
              <a:avLst/>
            </a:prstGeom>
            <a:solidFill>
              <a:srgbClr val="B8CCE4"/>
            </a:solidFill>
            <a:ln w="9525">
              <a:solidFill>
                <a:srgbClr val="B8CCE4"/>
              </a:solidFill>
              <a:miter lim="800000"/>
              <a:headEnd/>
              <a:tailEnd/>
            </a:ln>
          </p:spPr>
          <p:txBody>
            <a:bodyPr/>
            <a:lstStyle/>
            <a:p>
              <a:pPr algn="ctr" rtl="0">
                <a:spcAft>
                  <a:spcPts val="1000"/>
                </a:spcAft>
              </a:pPr>
              <a:r>
                <a:rPr lang="en-US" sz="2400" b="1">
                  <a:solidFill>
                    <a:srgbClr val="632423"/>
                  </a:solidFill>
                  <a:latin typeface="Calibri" pitchFamily="34" charset="0"/>
                </a:rPr>
                <a:t>Staff capabilities</a:t>
              </a:r>
              <a:endParaRPr lang="en-US" sz="2400"/>
            </a:p>
          </p:txBody>
        </p:sp>
        <p:grpSp>
          <p:nvGrpSpPr>
            <p:cNvPr id="28678" name="Group 6"/>
            <p:cNvGrpSpPr>
              <a:grpSpLocks/>
            </p:cNvGrpSpPr>
            <p:nvPr/>
          </p:nvGrpSpPr>
          <p:grpSpPr bwMode="auto">
            <a:xfrm>
              <a:off x="1993" y="5732"/>
              <a:ext cx="6894" cy="1710"/>
              <a:chOff x="1993" y="6508"/>
              <a:chExt cx="6894" cy="1710"/>
            </a:xfrm>
          </p:grpSpPr>
          <p:sp>
            <p:nvSpPr>
              <p:cNvPr id="28679" name="Text Box 7"/>
              <p:cNvSpPr txBox="1">
                <a:spLocks noChangeArrowheads="1"/>
              </p:cNvSpPr>
              <p:nvPr/>
            </p:nvSpPr>
            <p:spPr bwMode="auto">
              <a:xfrm>
                <a:off x="3344" y="6508"/>
                <a:ext cx="5543" cy="570"/>
              </a:xfrm>
              <a:prstGeom prst="rect">
                <a:avLst/>
              </a:prstGeom>
              <a:solidFill>
                <a:srgbClr val="C6D9F1"/>
              </a:solidFill>
              <a:ln w="9525">
                <a:solidFill>
                  <a:srgbClr val="C6D9F1"/>
                </a:solidFill>
                <a:miter lim="800000"/>
                <a:headEnd/>
                <a:tailEnd/>
              </a:ln>
            </p:spPr>
            <p:txBody>
              <a:bodyPr/>
              <a:lstStyle/>
              <a:p>
                <a:pPr algn="ctr" rtl="0">
                  <a:spcAft>
                    <a:spcPts val="1000"/>
                  </a:spcAft>
                </a:pPr>
                <a:r>
                  <a:rPr lang="en-US" sz="2400" b="1">
                    <a:solidFill>
                      <a:srgbClr val="003399"/>
                    </a:solidFill>
                    <a:latin typeface="Calibri" pitchFamily="34" charset="0"/>
                  </a:rPr>
                  <a:t>The structure and facilities</a:t>
                </a:r>
                <a:endParaRPr lang="en-US" sz="2400"/>
              </a:p>
            </p:txBody>
          </p:sp>
          <p:sp>
            <p:nvSpPr>
              <p:cNvPr id="28680" name="Text Box 8"/>
              <p:cNvSpPr txBox="1">
                <a:spLocks noChangeArrowheads="1"/>
              </p:cNvSpPr>
              <p:nvPr/>
            </p:nvSpPr>
            <p:spPr bwMode="auto">
              <a:xfrm>
                <a:off x="3344" y="7648"/>
                <a:ext cx="5543" cy="570"/>
              </a:xfrm>
              <a:prstGeom prst="rect">
                <a:avLst/>
              </a:prstGeom>
              <a:solidFill>
                <a:srgbClr val="95B3D7"/>
              </a:solidFill>
              <a:ln w="9525">
                <a:solidFill>
                  <a:srgbClr val="95B3D7"/>
                </a:solidFill>
                <a:miter lim="800000"/>
                <a:headEnd/>
                <a:tailEnd/>
              </a:ln>
            </p:spPr>
            <p:txBody>
              <a:bodyPr/>
              <a:lstStyle/>
              <a:p>
                <a:pPr algn="ctr" rtl="0">
                  <a:spcAft>
                    <a:spcPts val="1000"/>
                  </a:spcAft>
                </a:pPr>
                <a:r>
                  <a:rPr lang="en-US" sz="2400" b="1">
                    <a:solidFill>
                      <a:srgbClr val="632423"/>
                    </a:solidFill>
                    <a:latin typeface="Calibri" pitchFamily="34" charset="0"/>
                  </a:rPr>
                  <a:t>Implementation of the ICAO Regulations</a:t>
                </a:r>
                <a:endParaRPr lang="en-US" sz="2400"/>
              </a:p>
            </p:txBody>
          </p:sp>
          <p:sp>
            <p:nvSpPr>
              <p:cNvPr id="28681" name="Text Box 9"/>
              <p:cNvSpPr txBox="1">
                <a:spLocks noChangeArrowheads="1"/>
              </p:cNvSpPr>
              <p:nvPr/>
            </p:nvSpPr>
            <p:spPr bwMode="auto">
              <a:xfrm>
                <a:off x="1993" y="6508"/>
                <a:ext cx="1775" cy="1710"/>
              </a:xfrm>
              <a:prstGeom prst="rect">
                <a:avLst/>
              </a:prstGeom>
              <a:solidFill>
                <a:srgbClr val="F2DBDB"/>
              </a:solidFill>
              <a:ln w="9525">
                <a:solidFill>
                  <a:srgbClr val="F2DBDB"/>
                </a:solidFill>
                <a:miter lim="800000"/>
                <a:headEnd/>
                <a:tailEnd/>
              </a:ln>
            </p:spPr>
            <p:txBody>
              <a:bodyPr/>
              <a:lstStyle/>
              <a:p>
                <a:pPr algn="ctr" rtl="0">
                  <a:spcAft>
                    <a:spcPts val="1000"/>
                  </a:spcAft>
                </a:pPr>
                <a:r>
                  <a:rPr lang="en-US" b="1">
                    <a:solidFill>
                      <a:srgbClr val="17365D"/>
                    </a:solidFill>
                    <a:latin typeface="Calibri" pitchFamily="34" charset="0"/>
                  </a:rPr>
                  <a:t>                             </a:t>
                </a:r>
                <a:r>
                  <a:rPr lang="en-US" sz="2400" b="1">
                    <a:solidFill>
                      <a:srgbClr val="17365D"/>
                    </a:solidFill>
                    <a:latin typeface="Calibri" pitchFamily="34" charset="0"/>
                  </a:rPr>
                  <a:t>Elements of categorization</a:t>
                </a:r>
                <a:endParaRPr lang="en-US" sz="2400"/>
              </a:p>
            </p:txBody>
          </p:sp>
        </p:grpSp>
      </p:grpSp>
      <p:sp>
        <p:nvSpPr>
          <p:cNvPr id="28676" name="Slide Number Placeholder 11"/>
          <p:cNvSpPr>
            <a:spLocks noGrp="1"/>
          </p:cNvSpPr>
          <p:nvPr>
            <p:ph type="sldNum" sz="quarter" idx="12"/>
          </p:nvPr>
        </p:nvSpPr>
        <p:spPr bwMode="auto">
          <a:noFill/>
          <a:ln>
            <a:miter lim="800000"/>
            <a:headEnd/>
            <a:tailEnd/>
          </a:ln>
        </p:spPr>
        <p:txBody>
          <a:bodyPr/>
          <a:lstStyle/>
          <a:p>
            <a:fld id="{8BCC749A-2D38-44BF-ADC8-269BB959CAFB}" type="slidenum">
              <a:rPr lang="ar-SA"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15" name="Group 19"/>
          <p:cNvGraphicFramePr>
            <a:graphicFrameLocks noGrp="1"/>
          </p:cNvGraphicFramePr>
          <p:nvPr/>
        </p:nvGraphicFramePr>
        <p:xfrm>
          <a:off x="533400" y="304800"/>
          <a:ext cx="8077200" cy="6239193"/>
        </p:xfrm>
        <a:graphic>
          <a:graphicData uri="http://schemas.openxmlformats.org/drawingml/2006/table">
            <a:tbl>
              <a:tblPr/>
              <a:tblGrid>
                <a:gridCol w="1644650"/>
                <a:gridCol w="300038"/>
                <a:gridCol w="373062"/>
                <a:gridCol w="5759450"/>
              </a:tblGrid>
              <a:tr h="1435100">
                <a:tc gridSpan="4">
                  <a:txBody>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3600" b="1" i="0" u="none" strike="noStrike" cap="none" normalizeH="0" baseline="0" noProof="1" smtClean="0">
                          <a:ln>
                            <a:noFill/>
                          </a:ln>
                          <a:solidFill>
                            <a:srgbClr val="FF0000"/>
                          </a:solidFill>
                          <a:effectLst/>
                          <a:latin typeface="Book Antiqua" pitchFamily="18" charset="0"/>
                          <a:cs typeface="Arial" charset="0"/>
                        </a:rPr>
                        <a:t>Categories of Training Centers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Book Antiqua" pitchFamily="18" charset="0"/>
                          <a:cs typeface="Arial" charset="0"/>
                        </a:rPr>
                        <a:t>In order to be an AATO member , your Training Center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Book Antiqua" pitchFamily="18" charset="0"/>
                          <a:cs typeface="Arial" charset="0"/>
                        </a:rPr>
                        <a:t> should be classified as a category A,B or C.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cs typeface="Arial" charset="0"/>
                      </a:endParaRPr>
                    </a:p>
                  </a:txBody>
                  <a:tcPr horzOverflow="overflow">
                    <a:lnL>
                      <a:noFill/>
                    </a:lnL>
                    <a:lnR>
                      <a:noFill/>
                    </a:lnR>
                    <a:lnT>
                      <a:noFill/>
                    </a:lnT>
                    <a:lnB>
                      <a:noFill/>
                    </a:lnB>
                    <a:lnTlToBr>
                      <a:noFill/>
                    </a:lnTlToBr>
                    <a:lnBlToTr>
                      <a:noFill/>
                    </a:lnBlToTr>
                    <a:no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960438">
                <a:tc rowSpan="4">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noProof="1" smtClean="0">
                          <a:ln>
                            <a:noFill/>
                          </a:ln>
                          <a:solidFill>
                            <a:schemeClr val="bg1"/>
                          </a:solidFill>
                          <a:effectLst/>
                          <a:latin typeface="Book Antiqua" pitchFamily="18" charset="0"/>
                          <a:cs typeface="Arial" charset="0"/>
                        </a:rPr>
                        <a:t>Centers that have structure - training facilities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noProof="1" smtClean="0">
                          <a:ln>
                            <a:noFill/>
                          </a:ln>
                          <a:solidFill>
                            <a:schemeClr val="bg1"/>
                          </a:solidFill>
                          <a:effectLst/>
                          <a:latin typeface="Book Antiqua" pitchFamily="18" charset="0"/>
                          <a:cs typeface="Arial" charset="0"/>
                        </a:rPr>
                        <a:t> the appropriate staff capabilities,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noProof="1" smtClean="0">
                          <a:ln>
                            <a:noFill/>
                          </a:ln>
                          <a:solidFill>
                            <a:schemeClr val="bg1"/>
                          </a:solidFill>
                          <a:effectLst/>
                          <a:latin typeface="Book Antiqua" pitchFamily="18" charset="0"/>
                          <a:cs typeface="Arial" charset="0"/>
                        </a:rPr>
                        <a:t>applying the ICAO regulations. </a:t>
                      </a:r>
                      <a:endParaRPr kumimoji="0" lang="en-US" sz="2000" b="1" i="0" u="none" strike="noStrike" cap="none" normalizeH="0" baseline="0" smtClean="0">
                        <a:ln>
                          <a:noFill/>
                        </a:ln>
                        <a:solidFill>
                          <a:schemeClr val="bg1"/>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C00000"/>
                    </a:solidFill>
                  </a:tcPr>
                </a:tc>
                <a:tc hMerge="1">
                  <a:txBody>
                    <a:bodyPr/>
                    <a:lstStyle/>
                    <a:p>
                      <a:pPr rtl="1"/>
                      <a:endParaRPr lang="ar-EG"/>
                    </a:p>
                  </a:txBody>
                  <a:tcPr/>
                </a:tc>
                <a:tc hMerge="1">
                  <a:txBody>
                    <a:bodyPr/>
                    <a:lstStyle/>
                    <a:p>
                      <a:pPr rtl="1"/>
                      <a:endParaRPr lang="ar-EG"/>
                    </a:p>
                  </a:txBody>
                  <a:tcPr/>
                </a:tc>
              </a:tr>
              <a:tr h="1162050">
                <a:tc vMerge="1">
                  <a:txBody>
                    <a:bodyPr/>
                    <a:lstStyle/>
                    <a:p>
                      <a:pPr rtl="1"/>
                      <a:endParaRPr lang="ar-EG"/>
                    </a:p>
                  </a:txBody>
                  <a:tcPr/>
                </a:tc>
                <a:tc>
                  <a:txBody>
                    <a:bodyPr/>
                    <a:lstStyle/>
                    <a:p>
                      <a:pPr marL="0" marR="0" lvl="0" indent="0" algn="r" defTabSz="914400" rtl="1" eaLnBrk="1" fontAlgn="base" latinLnBrk="0" hangingPunct="1">
                        <a:lnSpc>
                          <a:spcPct val="15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5EF0F7"/>
                    </a:solidFill>
                  </a:tcPr>
                </a:tc>
                <a:tc grid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2400" b="1" i="0" u="none" strike="noStrike" cap="none" normalizeH="0" baseline="0" noProof="1" smtClean="0">
                          <a:ln>
                            <a:noFill/>
                          </a:ln>
                          <a:solidFill>
                            <a:srgbClr val="000000"/>
                          </a:solidFill>
                          <a:effectLst/>
                          <a:latin typeface="Book Antiqua" pitchFamily="18" charset="0"/>
                          <a:cs typeface="Arial" charset="0"/>
                        </a:rPr>
                        <a:t>Centers that have achieved only two of the</a:t>
                      </a:r>
                    </a:p>
                    <a:p>
                      <a:pPr marL="0" marR="0" lvl="0" indent="0" algn="ctr" defTabSz="914400" rtl="1" eaLnBrk="1" fontAlgn="base" latinLnBrk="0" hangingPunct="1">
                        <a:lnSpc>
                          <a:spcPct val="150000"/>
                        </a:lnSpc>
                        <a:spcBef>
                          <a:spcPct val="0"/>
                        </a:spcBef>
                        <a:spcAft>
                          <a:spcPct val="0"/>
                        </a:spcAft>
                        <a:buClrTx/>
                        <a:buSzTx/>
                        <a:buFontTx/>
                        <a:buNone/>
                        <a:tabLst/>
                      </a:pPr>
                      <a:r>
                        <a:rPr kumimoji="0" lang="en-US" sz="2400" b="1" i="0" u="none" strike="noStrike" cap="none" normalizeH="0" baseline="0" noProof="1" smtClean="0">
                          <a:ln>
                            <a:noFill/>
                          </a:ln>
                          <a:solidFill>
                            <a:srgbClr val="000000"/>
                          </a:solidFill>
                          <a:effectLst/>
                          <a:latin typeface="Book Antiqua" pitchFamily="18" charset="0"/>
                          <a:cs typeface="Arial" charset="0"/>
                        </a:rPr>
                        <a:t> three Above elements</a:t>
                      </a:r>
                      <a:endParaRPr kumimoji="0" lang="en-US" sz="2400" b="1"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5EF0F7"/>
                    </a:solidFill>
                  </a:tcPr>
                </a:tc>
                <a:tc hMerge="1">
                  <a:txBody>
                    <a:bodyPr/>
                    <a:lstStyle/>
                    <a:p>
                      <a:pPr rtl="1"/>
                      <a:endParaRPr lang="ar-EG"/>
                    </a:p>
                  </a:txBody>
                  <a:tcPr/>
                </a:tc>
              </a:tr>
              <a:tr h="1143000">
                <a:tc vMerge="1">
                  <a:txBody>
                    <a:bodyPr/>
                    <a:lstStyle/>
                    <a:p>
                      <a:pPr rtl="1"/>
                      <a:endParaRPr lang="ar-EG"/>
                    </a:p>
                  </a:txBody>
                  <a:tcPr/>
                </a:tc>
                <a:tc>
                  <a:txBody>
                    <a:bodyPr/>
                    <a:lstStyle/>
                    <a:p>
                      <a:pPr marL="0" marR="0" lvl="0" indent="0" algn="r" defTabSz="914400" rtl="1" eaLnBrk="1" fontAlgn="base" latinLnBrk="0" hangingPunct="1">
                        <a:lnSpc>
                          <a:spcPct val="15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5FF3CA"/>
                    </a:solidFill>
                  </a:tcPr>
                </a:tc>
                <a:tc>
                  <a:txBody>
                    <a:bodyPr/>
                    <a:lstStyle/>
                    <a:p>
                      <a:pPr marL="0" marR="0" lvl="0" indent="0" algn="r" defTabSz="914400" rtl="1" eaLnBrk="1" fontAlgn="base" latinLnBrk="0" hangingPunct="1">
                        <a:lnSpc>
                          <a:spcPct val="15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5FF3CA"/>
                    </a:solid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en-US" sz="2400" b="1" i="0" u="none" strike="noStrike" cap="none" normalizeH="0" baseline="0" noProof="1" smtClean="0">
                          <a:ln>
                            <a:noFill/>
                          </a:ln>
                          <a:solidFill>
                            <a:srgbClr val="000000"/>
                          </a:solidFill>
                          <a:effectLst/>
                          <a:latin typeface="Book Antiqua" pitchFamily="18" charset="0"/>
                          <a:cs typeface="Arial" charset="0"/>
                        </a:rPr>
                        <a:t>Centers that have achieved only one of the three Above elements</a:t>
                      </a:r>
                      <a:endParaRPr kumimoji="0" lang="en-US" sz="2400" b="1"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solidFill>
                      <a:srgbClr val="5FF3CA"/>
                    </a:solidFill>
                  </a:tcPr>
                </a:tc>
              </a:tr>
              <a:tr h="1204913">
                <a:tc vMerge="1">
                  <a:txBody>
                    <a:bodyPr/>
                    <a:lstStyle/>
                    <a:p>
                      <a:pPr rtl="1"/>
                      <a:endParaRPr lang="ar-EG"/>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noProof="1" smtClean="0">
                          <a:ln>
                            <a:noFill/>
                          </a:ln>
                          <a:solidFill>
                            <a:srgbClr val="000000"/>
                          </a:solidFill>
                          <a:effectLst/>
                          <a:latin typeface="Book Antiqua" pitchFamily="18" charset="0"/>
                          <a:cs typeface="Arial" charset="0"/>
                        </a:rPr>
                        <a:t>Centers  that have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noProof="1" smtClean="0">
                          <a:ln>
                            <a:noFill/>
                          </a:ln>
                          <a:solidFill>
                            <a:srgbClr val="000000"/>
                          </a:solidFill>
                          <a:effectLst/>
                          <a:latin typeface="Book Antiqua" pitchFamily="18" charset="0"/>
                          <a:cs typeface="Arial" charset="0"/>
                        </a:rPr>
                        <a:t>non of the above elements</a:t>
                      </a:r>
                      <a:r>
                        <a:rPr kumimoji="0" lang="en-US" sz="1800" b="0" i="0" u="none" strike="noStrike" cap="none" normalizeH="0" baseline="0" noProof="1" smtClean="0">
                          <a:ln>
                            <a:noFill/>
                          </a:ln>
                          <a:solidFill>
                            <a:srgbClr val="000000"/>
                          </a:solidFill>
                          <a:effectLst/>
                          <a:latin typeface="Book Antiqua" pitchFamily="18" charset="0"/>
                          <a:cs typeface="Arial" charset="0"/>
                        </a:rPr>
                        <a:t>.</a:t>
                      </a:r>
                      <a:endParaRPr kumimoji="0" lang="en-US" sz="1800" b="0" i="0" u="none" strike="noStrike" cap="none" normalizeH="0" baseline="0" smtClean="0">
                        <a:ln>
                          <a:noFill/>
                        </a:ln>
                        <a:solidFill>
                          <a:srgbClr val="000000"/>
                        </a:solidFill>
                        <a:effectLst/>
                        <a:latin typeface="Constantia" pitchFamily="18" charset="0"/>
                        <a:cs typeface="Arial" charset="0"/>
                      </a:endParaRPr>
                    </a:p>
                  </a:txBody>
                  <a:tcPr horzOverflow="overflow">
                    <a:lnL>
                      <a:noFill/>
                    </a:lnL>
                    <a:lnR>
                      <a:noFill/>
                    </a:lnR>
                    <a:lnT>
                      <a:noFill/>
                    </a:lnT>
                    <a:lnB>
                      <a:noFill/>
                    </a:lnB>
                    <a:lnTlToBr>
                      <a:noFill/>
                    </a:lnTlToBr>
                    <a:lnBlToTr>
                      <a:noFill/>
                    </a:lnBlToTr>
                    <a:noFill/>
                  </a:tcPr>
                </a:tc>
              </a:tr>
            </a:tbl>
          </a:graphicData>
        </a:graphic>
      </p:graphicFrame>
      <p:pic>
        <p:nvPicPr>
          <p:cNvPr id="29709" name="Diagram 7"/>
          <p:cNvPicPr>
            <a:picLocks noChangeArrowheads="1"/>
          </p:cNvPicPr>
          <p:nvPr/>
        </p:nvPicPr>
        <p:blipFill>
          <a:blip r:embed="rId2" cstate="print"/>
          <a:srcRect/>
          <a:stretch>
            <a:fillRect/>
          </a:stretch>
        </p:blipFill>
        <p:spPr bwMode="auto">
          <a:xfrm>
            <a:off x="381000" y="1828800"/>
            <a:ext cx="3505200" cy="4648200"/>
          </a:xfrm>
          <a:prstGeom prst="rect">
            <a:avLst/>
          </a:prstGeom>
          <a:noFill/>
          <a:ln w="9525">
            <a:noFill/>
            <a:miter lim="800000"/>
            <a:headEnd/>
            <a:tailEnd/>
          </a:ln>
        </p:spPr>
      </p:pic>
      <p:sp>
        <p:nvSpPr>
          <p:cNvPr id="29710" name="Slide Number Placeholder 5"/>
          <p:cNvSpPr>
            <a:spLocks noGrp="1"/>
          </p:cNvSpPr>
          <p:nvPr>
            <p:ph type="sldNum" sz="quarter" idx="12"/>
          </p:nvPr>
        </p:nvSpPr>
        <p:spPr bwMode="auto">
          <a:noFill/>
          <a:ln>
            <a:miter lim="800000"/>
            <a:headEnd/>
            <a:tailEnd/>
          </a:ln>
        </p:spPr>
        <p:txBody>
          <a:bodyPr/>
          <a:lstStyle/>
          <a:p>
            <a:fld id="{1E460CFC-9DD1-4A71-8452-4E9232522A91}" type="slidenum">
              <a:rPr lang="ar-SA"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09600" y="1600200"/>
          <a:ext cx="7924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4"/>
          <p:cNvSpPr txBox="1">
            <a:spLocks/>
          </p:cNvSpPr>
          <p:nvPr/>
        </p:nvSpPr>
        <p:spPr>
          <a:xfrm>
            <a:off x="990600" y="609600"/>
            <a:ext cx="7010400" cy="762000"/>
          </a:xfrm>
          <a:prstGeom prst="roundRect">
            <a:avLst/>
          </a:prstGeom>
          <a:solidFill>
            <a:schemeClr val="bg2">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ct val="20000"/>
              </a:spcBef>
              <a:spcAft>
                <a:spcPts val="0"/>
              </a:spcAft>
              <a:defRPr/>
            </a:pPr>
            <a:r>
              <a:rPr lang="en-US" sz="3600" b="1" dirty="0">
                <a:ln w="1905"/>
                <a:solidFill>
                  <a:srgbClr val="FF0000"/>
                </a:solidFill>
                <a:effectLst>
                  <a:innerShdw blurRad="69850" dist="43180" dir="5400000">
                    <a:srgbClr val="000000">
                      <a:alpha val="65000"/>
                    </a:srgbClr>
                  </a:innerShdw>
                </a:effectLst>
              </a:rPr>
              <a:t>THE REGIONAL  STRUCTURE.</a:t>
            </a:r>
          </a:p>
        </p:txBody>
      </p:sp>
      <p:sp>
        <p:nvSpPr>
          <p:cNvPr id="30723" name="Slide Number Placeholder 3"/>
          <p:cNvSpPr>
            <a:spLocks noGrp="1"/>
          </p:cNvSpPr>
          <p:nvPr>
            <p:ph type="sldNum" sz="quarter" idx="12"/>
          </p:nvPr>
        </p:nvSpPr>
        <p:spPr bwMode="auto">
          <a:noFill/>
          <a:ln>
            <a:miter lim="800000"/>
            <a:headEnd/>
            <a:tailEnd/>
          </a:ln>
        </p:spPr>
        <p:txBody>
          <a:bodyPr/>
          <a:lstStyle/>
          <a:p>
            <a:fld id="{AFE3D501-4730-4D09-A737-F5F4CCA59F3B}" type="slidenum">
              <a:rPr lang="ar-SA"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27038"/>
            <a:ext cx="8229600" cy="8683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3600" b="1" dirty="0" smtClean="0">
                <a:ln w="11430"/>
                <a:solidFill>
                  <a:srgbClr val="FF0000"/>
                </a:solidFill>
                <a:effectLst>
                  <a:outerShdw blurRad="50800" dist="39000" dir="5460000" algn="tl">
                    <a:srgbClr val="000000">
                      <a:alpha val="38000"/>
                    </a:srgbClr>
                  </a:outerShdw>
                </a:effectLst>
              </a:rPr>
              <a:t>REGIONAL  DIRECTOR (RD) …</a:t>
            </a:r>
            <a:endParaRPr lang="en-US" sz="3600" b="1" dirty="0">
              <a:ln w="11430"/>
              <a:solidFill>
                <a:srgbClr val="FF0000"/>
              </a:solidFill>
              <a:effectLst>
                <a:outerShdw blurRad="50800" dist="39000" dir="5460000" algn="tl">
                  <a:srgbClr val="000000">
                    <a:alpha val="38000"/>
                  </a:srgbClr>
                </a:outerShdw>
              </a:effectLst>
            </a:endParaRPr>
          </a:p>
        </p:txBody>
      </p:sp>
      <p:pic>
        <p:nvPicPr>
          <p:cNvPr id="31746" name="Picture 2" descr="C:\Users\cap.shaheen\Desktop\FORMING ORGANIZATIONS\20071224221942!Africa_map.jpg"/>
          <p:cNvPicPr>
            <a:picLocks noGrp="1" noChangeArrowheads="1"/>
          </p:cNvPicPr>
          <p:nvPr>
            <p:ph sz="half" idx="1"/>
          </p:nvPr>
        </p:nvPicPr>
        <p:blipFill>
          <a:blip r:embed="rId2" cstate="print">
            <a:lum bright="52000" contrast="26000"/>
          </a:blip>
          <a:srcRect/>
          <a:stretch>
            <a:fillRect/>
          </a:stretch>
        </p:blipFill>
        <p:spPr>
          <a:xfrm>
            <a:off x="457200" y="990600"/>
            <a:ext cx="8001000" cy="5184775"/>
          </a:xfrm>
        </p:spPr>
      </p:pic>
      <p:sp>
        <p:nvSpPr>
          <p:cNvPr id="31747" name="Content Placeholder 4"/>
          <p:cNvSpPr>
            <a:spLocks noGrp="1"/>
          </p:cNvSpPr>
          <p:nvPr>
            <p:ph sz="half" idx="2"/>
          </p:nvPr>
        </p:nvSpPr>
        <p:spPr>
          <a:xfrm>
            <a:off x="381000" y="1905000"/>
            <a:ext cx="8153400" cy="3124200"/>
          </a:xfrm>
        </p:spPr>
        <p:txBody>
          <a:bodyPr/>
          <a:lstStyle/>
          <a:p>
            <a:pPr eaLnBrk="1" hangingPunct="1">
              <a:lnSpc>
                <a:spcPct val="150000"/>
              </a:lnSpc>
            </a:pPr>
            <a:r>
              <a:rPr lang="en-US" sz="2800" smtClean="0">
                <a:latin typeface="Book Antiqua" pitchFamily="18" charset="0"/>
              </a:rPr>
              <a:t>The Regional Director shall be</a:t>
            </a:r>
            <a:r>
              <a:rPr lang="en-US" sz="2800" b="1" smtClean="0"/>
              <a:t> elected through a voting process of the regional Board </a:t>
            </a:r>
            <a:r>
              <a:rPr lang="en-US" sz="2800" smtClean="0">
                <a:latin typeface="Book Antiqua" pitchFamily="18" charset="0"/>
              </a:rPr>
              <a:t> which includes representatives of the Training Centers in the area of responsibility </a:t>
            </a:r>
            <a:r>
              <a:rPr lang="en-US" sz="2800" b="1" smtClean="0">
                <a:cs typeface="Arial" charset="0"/>
              </a:rPr>
              <a:t>for</a:t>
            </a:r>
            <a:r>
              <a:rPr lang="en-US" sz="2800" b="1" smtClean="0"/>
              <a:t> Three years.</a:t>
            </a:r>
          </a:p>
        </p:txBody>
      </p:sp>
      <p:sp>
        <p:nvSpPr>
          <p:cNvPr id="31748" name="Slide Number Placeholder 5"/>
          <p:cNvSpPr>
            <a:spLocks noGrp="1"/>
          </p:cNvSpPr>
          <p:nvPr>
            <p:ph type="sldNum" sz="quarter" idx="12"/>
          </p:nvPr>
        </p:nvSpPr>
        <p:spPr bwMode="auto">
          <a:noFill/>
          <a:ln>
            <a:miter lim="800000"/>
            <a:headEnd/>
            <a:tailEnd/>
          </a:ln>
        </p:spPr>
        <p:txBody>
          <a:bodyPr/>
          <a:lstStyle/>
          <a:p>
            <a:fld id="{20045091-F269-4F23-8C82-DCDE2750CD24}" type="slidenum">
              <a:rPr lang="ar-SA"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34737" y="626993"/>
            <a:ext cx="11004235" cy="51026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32770" name="Slide Number Placeholder 3"/>
          <p:cNvSpPr>
            <a:spLocks noGrp="1"/>
          </p:cNvSpPr>
          <p:nvPr>
            <p:ph type="sldNum" sz="quarter" idx="12"/>
          </p:nvPr>
        </p:nvSpPr>
        <p:spPr bwMode="auto">
          <a:noFill/>
          <a:ln>
            <a:miter lim="800000"/>
            <a:headEnd/>
            <a:tailEnd/>
          </a:ln>
        </p:spPr>
        <p:txBody>
          <a:bodyPr/>
          <a:lstStyle/>
          <a:p>
            <a:fld id="{8126C001-072B-46B7-B986-88E741A570D5}" type="slidenum">
              <a:rPr lang="ar-SA" smtClean="0"/>
              <a:pPr/>
              <a:t>17</a:t>
            </a:fld>
            <a:endParaRPr lang="en-US" smtClean="0"/>
          </a:p>
        </p:txBody>
      </p:sp>
      <p:sp>
        <p:nvSpPr>
          <p:cNvPr id="5" name="Rectangle 4"/>
          <p:cNvSpPr/>
          <p:nvPr/>
        </p:nvSpPr>
        <p:spPr>
          <a:xfrm>
            <a:off x="0" y="381000"/>
            <a:ext cx="8305800" cy="5013325"/>
          </a:xfrm>
          <a:prstGeom prst="rect">
            <a:avLst/>
          </a:prstGeom>
        </p:spPr>
        <p:txBody>
          <a:bodyPr>
            <a:spAutoFit/>
          </a:bodyPr>
          <a:lstStyle/>
          <a:p>
            <a:pPr marL="263525" indent="-263525" algn="ctr" rtl="0"/>
            <a:r>
              <a:rPr lang="en-US" sz="3200" b="1">
                <a:solidFill>
                  <a:srgbClr val="FF0000"/>
                </a:solidFill>
                <a:latin typeface="Book Antiqua" pitchFamily="18" charset="0"/>
              </a:rPr>
              <a:t>RESPONSIBILITIES 0F  THE REGIONAL DIRECTOR </a:t>
            </a:r>
          </a:p>
          <a:p>
            <a:pPr marL="263525" indent="-263525" algn="just" rtl="0">
              <a:spcBef>
                <a:spcPct val="45000"/>
              </a:spcBef>
              <a:buFont typeface="Calibri" pitchFamily="34" charset="0"/>
              <a:buAutoNum type="arabicPeriod"/>
            </a:pPr>
            <a:r>
              <a:rPr lang="en-US" sz="2400" b="1">
                <a:solidFill>
                  <a:schemeClr val="bg1"/>
                </a:solidFill>
                <a:latin typeface="Book Antiqua" pitchFamily="18" charset="0"/>
              </a:rPr>
              <a:t>Managing the work  in the Area of responsibility and allocating the objectives for each department.</a:t>
            </a:r>
          </a:p>
          <a:p>
            <a:pPr marL="263525" indent="-263525" algn="just" rtl="0">
              <a:spcBef>
                <a:spcPct val="45000"/>
              </a:spcBef>
              <a:buFont typeface="Calibri" pitchFamily="34" charset="0"/>
              <a:buAutoNum type="arabicPeriod"/>
            </a:pPr>
            <a:r>
              <a:rPr lang="en-US" sz="2400" b="1">
                <a:solidFill>
                  <a:schemeClr val="bg1"/>
                </a:solidFill>
                <a:latin typeface="Book Antiqua" pitchFamily="18" charset="0"/>
              </a:rPr>
              <a:t>Construct the regional plan in order to achieve the objectives specified by the AATO council and ensure that those strategies are efficient and effective. </a:t>
            </a:r>
          </a:p>
          <a:p>
            <a:pPr marL="263525" indent="-263525" algn="just" rtl="0">
              <a:spcBef>
                <a:spcPct val="45000"/>
              </a:spcBef>
              <a:buFont typeface="Calibri" pitchFamily="34" charset="0"/>
              <a:buAutoNum type="arabicPeriod"/>
            </a:pPr>
            <a:r>
              <a:rPr lang="en-US" sz="2400" b="1">
                <a:solidFill>
                  <a:schemeClr val="bg1"/>
                </a:solidFill>
                <a:latin typeface="Book Antiqua" pitchFamily="18" charset="0"/>
              </a:rPr>
              <a:t>Evaluate the implementation of the plan and provide Recommendations solving any difficulties facing the region to reach the goals. </a:t>
            </a:r>
          </a:p>
          <a:p>
            <a:pPr marL="263525" indent="-263525" algn="just" rtl="0">
              <a:spcBef>
                <a:spcPct val="45000"/>
              </a:spcBef>
              <a:buFont typeface="Calibri" pitchFamily="34" charset="0"/>
              <a:buAutoNum type="arabicPeriod"/>
            </a:pPr>
            <a:r>
              <a:rPr lang="en-US" sz="2400" b="1">
                <a:solidFill>
                  <a:schemeClr val="bg1"/>
                </a:solidFill>
                <a:latin typeface="Book Antiqua" pitchFamily="18" charset="0"/>
              </a:rPr>
              <a:t>Over view the progress of the work in the region</a:t>
            </a:r>
            <a:r>
              <a:rPr lang="en-US" sz="2400">
                <a:solidFill>
                  <a:schemeClr val="bg1"/>
                </a:solidFill>
                <a:latin typeface="Book Antiqua"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533400" y="533400"/>
            <a:ext cx="8153400" cy="6019800"/>
          </a:xfrm>
          <a:prstGeom prst="rect">
            <a:avLst/>
          </a:prstGeom>
          <a:noFill/>
          <a:ln w="9525">
            <a:noFill/>
            <a:miter lim="800000"/>
            <a:headEnd/>
            <a:tailEnd/>
          </a:ln>
        </p:spPr>
      </p:pic>
      <p:sp>
        <p:nvSpPr>
          <p:cNvPr id="3" name="Title 2"/>
          <p:cNvSpPr>
            <a:spLocks noGrp="1"/>
          </p:cNvSpPr>
          <p:nvPr>
            <p:ph type="title"/>
          </p:nvPr>
        </p:nvSpPr>
        <p:spPr>
          <a:xfrm>
            <a:off x="838200" y="304800"/>
            <a:ext cx="6629400" cy="762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3200" b="1" dirty="0" smtClean="0">
                <a:ln w="11430"/>
                <a:solidFill>
                  <a:srgbClr val="FF0000"/>
                </a:solidFill>
                <a:effectLst>
                  <a:outerShdw blurRad="50800" dist="39000" dir="5460000" algn="tl">
                    <a:srgbClr val="000000">
                      <a:alpha val="38000"/>
                    </a:srgbClr>
                  </a:outerShdw>
                </a:effectLst>
                <a:latin typeface="Book Antiqua" pitchFamily="18" charset="0"/>
              </a:rPr>
              <a:t>THE REGIONAL BOARD…</a:t>
            </a:r>
            <a:endParaRPr lang="en-US" sz="3200" b="1" dirty="0">
              <a:ln w="11430"/>
              <a:solidFill>
                <a:srgbClr val="FF0000"/>
              </a:solidFill>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457200" y="1066800"/>
            <a:ext cx="8229600" cy="5410200"/>
          </a:xfrm>
        </p:spPr>
        <p:txBody>
          <a:bodyPr>
            <a:noAutofit/>
          </a:bodyPr>
          <a:lstStyle/>
          <a:p>
            <a:pPr marL="274320" indent="-274320" algn="just" eaLnBrk="1" fontAlgn="auto" hangingPunct="1">
              <a:spcAft>
                <a:spcPts val="0"/>
              </a:spcAft>
              <a:buClr>
                <a:schemeClr val="accent3"/>
              </a:buClr>
              <a:buFont typeface="Wingdings 2"/>
              <a:buChar char=""/>
              <a:defRPr/>
            </a:pPr>
            <a:r>
              <a:rPr lang="en-US" sz="2000" dirty="0" smtClean="0"/>
              <a:t> </a:t>
            </a:r>
            <a:r>
              <a:rPr lang="en-US" sz="2000" dirty="0" smtClean="0">
                <a:solidFill>
                  <a:schemeClr val="tx1">
                    <a:lumMod val="65000"/>
                    <a:lumOff val="35000"/>
                  </a:schemeClr>
                </a:solidFill>
              </a:rPr>
              <a:t>The regional Board membership consists of centers of Excellency in the area of responsibility and the centers that have obtained the accreditation from the ICAO, or in the future, from the AATO Council.</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Generates the regional plan, the objectives and the general policy  and Framework  for  the regional.</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Supervises the work progress in the regional, and the level of implementation. </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Ensure that the training centers are working according to the regional plan and Achieving the objectives of this plan.</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Distribute missions and  Frame Work to ensure that each Training Center is achieving its mission appropriately and successfully.</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Report to the regional  Director concerning the performance and the progress of the work in the regional. </a:t>
            </a:r>
          </a:p>
          <a:p>
            <a:pPr marL="274320" indent="-274320" algn="just" eaLnBrk="1" fontAlgn="auto" hangingPunct="1">
              <a:spcAft>
                <a:spcPts val="0"/>
              </a:spcAft>
              <a:buClr>
                <a:schemeClr val="accent3"/>
              </a:buClr>
              <a:buFont typeface="Wingdings 2"/>
              <a:buChar char=""/>
              <a:defRPr/>
            </a:pPr>
            <a:r>
              <a:rPr lang="en-US" sz="2000" dirty="0" smtClean="0">
                <a:solidFill>
                  <a:schemeClr val="tx1">
                    <a:lumMod val="65000"/>
                    <a:lumOff val="35000"/>
                  </a:schemeClr>
                </a:solidFill>
              </a:rPr>
              <a:t>Help all Aviation Training Centers / Schools  willing to upgrade its Classification in the Area of Responsibility and  issuing  Recommendations for  a technical support .</a:t>
            </a:r>
          </a:p>
          <a:p>
            <a:pPr marL="274320" indent="-274320" eaLnBrk="1" fontAlgn="auto" hangingPunct="1">
              <a:spcAft>
                <a:spcPts val="0"/>
              </a:spcAft>
              <a:buClr>
                <a:schemeClr val="accent3"/>
              </a:buClr>
              <a:buFont typeface="Wingdings 2"/>
              <a:buChar char=""/>
              <a:defRPr/>
            </a:pPr>
            <a:endParaRPr lang="en-US" sz="2000" dirty="0"/>
          </a:p>
        </p:txBody>
      </p:sp>
      <p:sp>
        <p:nvSpPr>
          <p:cNvPr id="33796" name="Slide Number Placeholder 4"/>
          <p:cNvSpPr>
            <a:spLocks noGrp="1"/>
          </p:cNvSpPr>
          <p:nvPr>
            <p:ph type="sldNum" sz="quarter" idx="12"/>
          </p:nvPr>
        </p:nvSpPr>
        <p:spPr bwMode="auto">
          <a:noFill/>
          <a:ln>
            <a:miter lim="800000"/>
            <a:headEnd/>
            <a:tailEnd/>
          </a:ln>
        </p:spPr>
        <p:txBody>
          <a:bodyPr/>
          <a:lstStyle/>
          <a:p>
            <a:fld id="{8088A761-0029-4A82-AC52-A35322A5E1C9}" type="slidenum">
              <a:rPr lang="ar-SA"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381000" y="381000"/>
            <a:ext cx="8382000" cy="6096000"/>
          </a:xfrm>
          <a:prstGeom prst="rect">
            <a:avLst/>
          </a:prstGeom>
          <a:noFill/>
          <a:ln w="9525">
            <a:noFill/>
            <a:miter lim="800000"/>
            <a:headEnd/>
            <a:tailEnd/>
          </a:ln>
        </p:spPr>
      </p:pic>
      <p:sp>
        <p:nvSpPr>
          <p:cNvPr id="3" name="Rectangle 1"/>
          <p:cNvSpPr>
            <a:spLocks noChangeArrowheads="1"/>
          </p:cNvSpPr>
          <p:nvPr/>
        </p:nvSpPr>
        <p:spPr bwMode="auto">
          <a:xfrm>
            <a:off x="609600" y="762000"/>
            <a:ext cx="8001000" cy="4094163"/>
          </a:xfrm>
          <a:prstGeom prst="rect">
            <a:avLst/>
          </a:prstGeom>
          <a:noFill/>
          <a:ln w="9525">
            <a:noFill/>
            <a:miter lim="800000"/>
            <a:headEnd/>
            <a:tailEnd/>
          </a:ln>
          <a:effectLst/>
        </p:spPr>
        <p:txBody>
          <a:bodyPr anchor="ctr">
            <a:spAutoFit/>
          </a:bodyPr>
          <a:lstStyle/>
          <a:p>
            <a:pPr algn="l" rtl="0" fontAlgn="auto">
              <a:spcAft>
                <a:spcPts val="0"/>
              </a:spcAft>
              <a:defRPr/>
            </a:pPr>
            <a:r>
              <a:rPr lang="en-US" sz="4000" b="1" dirty="0">
                <a:ln w="11430"/>
                <a:solidFill>
                  <a:srgbClr val="FF0000"/>
                </a:solidFill>
                <a:effectLst>
                  <a:outerShdw blurRad="50800" dist="39000" dir="5460000" algn="tl">
                    <a:srgbClr val="000000">
                      <a:alpha val="38000"/>
                    </a:srgbClr>
                  </a:outerShdw>
                </a:effectLst>
                <a:latin typeface="+mj-lt"/>
                <a:ea typeface="+mj-ea"/>
                <a:cs typeface="+mj-cs"/>
              </a:rPr>
              <a:t>REGIONAL VOTING MEMBERS.</a:t>
            </a:r>
          </a:p>
          <a:p>
            <a:pPr algn="l" rtl="0" fontAlgn="auto">
              <a:spcAft>
                <a:spcPts val="0"/>
              </a:spcAft>
              <a:defRPr/>
            </a:pPr>
            <a:endParaRPr lang="en-US" sz="1000" b="1" dirty="0">
              <a:ln w="11430"/>
              <a:solidFill>
                <a:srgbClr val="FF0000"/>
              </a:solidFill>
              <a:effectLst>
                <a:outerShdw blurRad="50800" dist="39000" dir="5460000" algn="tl">
                  <a:srgbClr val="000000">
                    <a:alpha val="38000"/>
                  </a:srgbClr>
                </a:outerShdw>
              </a:effectLst>
              <a:latin typeface="+mj-lt"/>
              <a:ea typeface="+mj-ea"/>
              <a:cs typeface="+mj-cs"/>
            </a:endParaRPr>
          </a:p>
          <a:p>
            <a:pPr algn="just" rtl="0" fontAlgn="auto">
              <a:lnSpc>
                <a:spcPct val="150000"/>
              </a:lnSpc>
              <a:spcBef>
                <a:spcPts val="0"/>
              </a:spcBef>
              <a:spcAft>
                <a:spcPts val="0"/>
              </a:spcAft>
              <a:buFont typeface="Arial" pitchFamily="34" charset="0"/>
              <a:buChar char="•"/>
              <a:defRPr/>
            </a:pPr>
            <a:r>
              <a:rPr lang="en-US" sz="2000" dirty="0">
                <a:solidFill>
                  <a:srgbClr val="000000"/>
                </a:solidFill>
                <a:latin typeface="Book Antiqua" pitchFamily="18" charset="0"/>
                <a:ea typeface="Times New Roman" pitchFamily="18" charset="0"/>
                <a:cs typeface="Arial" pitchFamily="34" charset="0"/>
              </a:rPr>
              <a:t> </a:t>
            </a:r>
            <a:r>
              <a:rPr lang="en-US" sz="2800" dirty="0">
                <a:solidFill>
                  <a:srgbClr val="000000"/>
                </a:solidFill>
                <a:latin typeface="Book Antiqua" pitchFamily="18" charset="0"/>
                <a:ea typeface="Times New Roman" pitchFamily="18" charset="0"/>
                <a:cs typeface="Arial" pitchFamily="34" charset="0"/>
              </a:rPr>
              <a:t>The regional Voting membership includes every training center, academy and/or aviation school in the regional</a:t>
            </a:r>
            <a:r>
              <a:rPr lang="en-US" sz="2800" dirty="0">
                <a:solidFill>
                  <a:srgbClr val="000000"/>
                </a:solidFill>
                <a:latin typeface="Book Antiqua" pitchFamily="18" charset="0"/>
                <a:ea typeface="Arial" pitchFamily="34" charset="0"/>
                <a:cs typeface="Arial" pitchFamily="34" charset="0"/>
              </a:rPr>
              <a:t> classified as a category A,B or C.</a:t>
            </a:r>
            <a:r>
              <a:rPr lang="en-US" sz="2800" dirty="0">
                <a:solidFill>
                  <a:srgbClr val="000000"/>
                </a:solidFill>
                <a:latin typeface="Book Antiqua" pitchFamily="18" charset="0"/>
                <a:ea typeface="Times New Roman" pitchFamily="18" charset="0"/>
                <a:cs typeface="Arial" pitchFamily="34" charset="0"/>
              </a:rPr>
              <a:t> </a:t>
            </a:r>
            <a:r>
              <a:rPr lang="en-US" sz="2800" dirty="0">
                <a:solidFill>
                  <a:schemeClr val="tx1">
                    <a:lumMod val="65000"/>
                    <a:lumOff val="35000"/>
                  </a:schemeClr>
                </a:solidFill>
                <a:latin typeface="+mn-lt"/>
                <a:cs typeface="+mn-cs"/>
              </a:rPr>
              <a:t>and </a:t>
            </a:r>
            <a:r>
              <a:rPr lang="en-US" sz="2800" dirty="0">
                <a:solidFill>
                  <a:srgbClr val="000000"/>
                </a:solidFill>
                <a:latin typeface="Book Antiqua" pitchFamily="18" charset="0"/>
                <a:ea typeface="Times New Roman" pitchFamily="18" charset="0"/>
                <a:cs typeface="Arial" pitchFamily="34" charset="0"/>
              </a:rPr>
              <a:t>the centers that have obtained the accreditation from the ICAO.</a:t>
            </a:r>
            <a:endParaRPr lang="en-US" sz="2800" dirty="0">
              <a:solidFill>
                <a:srgbClr val="FF0000"/>
              </a:solidFill>
              <a:latin typeface="Book Antiqua" pitchFamily="18" charset="0"/>
              <a:cs typeface="Arial" pitchFamily="34" charset="0"/>
            </a:endParaRPr>
          </a:p>
        </p:txBody>
      </p:sp>
      <p:sp>
        <p:nvSpPr>
          <p:cNvPr id="34819" name="Slide Number Placeholder 3"/>
          <p:cNvSpPr>
            <a:spLocks noGrp="1"/>
          </p:cNvSpPr>
          <p:nvPr>
            <p:ph type="sldNum" sz="quarter" idx="12"/>
          </p:nvPr>
        </p:nvSpPr>
        <p:spPr bwMode="auto">
          <a:noFill/>
          <a:ln>
            <a:miter lim="800000"/>
            <a:headEnd/>
            <a:tailEnd/>
          </a:ln>
        </p:spPr>
        <p:txBody>
          <a:bodyPr/>
          <a:lstStyle/>
          <a:p>
            <a:fld id="{A7C0505D-C1B2-4FCE-9B08-1D8D10C7C2CB}" type="slidenum">
              <a:rPr lang="ar-SA"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p:cNvSpPr>
            <a:spLocks noGrp="1"/>
          </p:cNvSpPr>
          <p:nvPr>
            <p:ph type="sldNum" sz="quarter" idx="12"/>
          </p:nvPr>
        </p:nvSpPr>
        <p:spPr bwMode="auto">
          <a:noFill/>
          <a:ln>
            <a:miter lim="800000"/>
            <a:headEnd/>
            <a:tailEnd/>
          </a:ln>
        </p:spPr>
        <p:txBody>
          <a:bodyPr/>
          <a:lstStyle/>
          <a:p>
            <a:fld id="{5767D751-8EF1-4FC3-BA8F-9B0E84394E0E}" type="slidenum">
              <a:rPr lang="ar-SA" smtClean="0"/>
              <a:pPr/>
              <a:t>2</a:t>
            </a:fld>
            <a:endParaRPr lang="en-US" smtClean="0"/>
          </a:p>
        </p:txBody>
      </p:sp>
      <p:sp>
        <p:nvSpPr>
          <p:cNvPr id="16386" name="Rectangle 1"/>
          <p:cNvSpPr>
            <a:spLocks noChangeArrowheads="1"/>
          </p:cNvSpPr>
          <p:nvPr/>
        </p:nvSpPr>
        <p:spPr bwMode="auto">
          <a:xfrm>
            <a:off x="0" y="1447800"/>
            <a:ext cx="9144000" cy="2528888"/>
          </a:xfrm>
          <a:prstGeom prst="rect">
            <a:avLst/>
          </a:prstGeom>
          <a:noFill/>
          <a:ln w="9525">
            <a:noFill/>
            <a:miter lim="800000"/>
            <a:headEnd/>
            <a:tailEnd/>
          </a:ln>
        </p:spPr>
        <p:txBody>
          <a:bodyPr anchor="ctr">
            <a:spAutoFit/>
          </a:bodyPr>
          <a:lstStyle/>
          <a:p>
            <a:pPr algn="ctr" rtl="0"/>
            <a:r>
              <a:rPr lang="en-US" sz="3200" b="1">
                <a:latin typeface="Bookman Old Style" pitchFamily="18" charset="0"/>
                <a:cs typeface="Times New Roman" pitchFamily="18" charset="0"/>
              </a:rPr>
              <a:t>DEVELOPMENT OF THE FRAMEWORK FOR THE CREATION OF THE </a:t>
            </a:r>
            <a:endParaRPr lang="en-US" sz="3200"/>
          </a:p>
          <a:p>
            <a:pPr algn="ctr" rtl="0" eaLnBrk="0" hangingPunct="0"/>
            <a:r>
              <a:rPr lang="en-US" sz="3200" b="1" i="1">
                <a:latin typeface="Calibri" pitchFamily="34" charset="0"/>
                <a:cs typeface="Times New Roman" pitchFamily="18" charset="0"/>
              </a:rPr>
              <a:t>“</a:t>
            </a:r>
            <a:r>
              <a:rPr lang="en-US" sz="3200" b="1" i="1">
                <a:latin typeface="Bookman Old Style" pitchFamily="18" charset="0"/>
                <a:cs typeface="Times New Roman" pitchFamily="18" charset="0"/>
              </a:rPr>
              <a:t>ASSOCIATION OF AFRICAN AVIATION TRAINING ORGANIZATION</a:t>
            </a:r>
            <a:r>
              <a:rPr lang="en-US" sz="3200" b="1" i="1">
                <a:latin typeface="Calibri" pitchFamily="34" charset="0"/>
                <a:cs typeface="Times New Roman" pitchFamily="18" charset="0"/>
              </a:rPr>
              <a:t>”</a:t>
            </a:r>
            <a:r>
              <a:rPr lang="en-US" sz="3200" b="1" i="1">
                <a:latin typeface="Bookman Old Style" pitchFamily="18" charset="0"/>
                <a:cs typeface="Times New Roman" pitchFamily="18" charset="0"/>
              </a:rPr>
              <a:t> (AATO)</a:t>
            </a:r>
          </a:p>
          <a:p>
            <a:pPr algn="ctr" rtl="0" eaLnBrk="0" hangingPunct="0"/>
            <a:endParaRPr lang="en-US" sz="3200"/>
          </a:p>
        </p:txBody>
      </p:sp>
      <p:sp>
        <p:nvSpPr>
          <p:cNvPr id="16387" name="Text Box 4"/>
          <p:cNvSpPr txBox="1">
            <a:spLocks noChangeArrowheads="1"/>
          </p:cNvSpPr>
          <p:nvPr/>
        </p:nvSpPr>
        <p:spPr bwMode="auto">
          <a:xfrm>
            <a:off x="0" y="4452938"/>
            <a:ext cx="5105400" cy="1219200"/>
          </a:xfrm>
          <a:prstGeom prst="rect">
            <a:avLst/>
          </a:prstGeom>
          <a:solidFill>
            <a:schemeClr val="bg2"/>
          </a:solidFill>
          <a:ln w="9525">
            <a:solidFill>
              <a:srgbClr val="010121"/>
            </a:solidFill>
            <a:miter lim="800000"/>
            <a:headEnd/>
            <a:tailEnd/>
          </a:ln>
        </p:spPr>
        <p:txBody>
          <a:bodyPr/>
          <a:lstStyle/>
          <a:p>
            <a:pPr algn="ctr" rtl="0">
              <a:spcAft>
                <a:spcPts val="1000"/>
              </a:spcAft>
            </a:pPr>
            <a:r>
              <a:rPr lang="en-US" sz="2800" b="1"/>
              <a:t>Developed  by </a:t>
            </a:r>
          </a:p>
          <a:p>
            <a:pPr algn="ctr" rtl="0">
              <a:spcAft>
                <a:spcPts val="1000"/>
              </a:spcAft>
            </a:pPr>
            <a:r>
              <a:rPr lang="en-US" sz="2800" b="1"/>
              <a:t>TEWG – Group One.</a:t>
            </a:r>
          </a:p>
        </p:txBody>
      </p:sp>
      <p:sp>
        <p:nvSpPr>
          <p:cNvPr id="16388" name="Text Box 4"/>
          <p:cNvSpPr txBox="1">
            <a:spLocks noChangeArrowheads="1"/>
          </p:cNvSpPr>
          <p:nvPr/>
        </p:nvSpPr>
        <p:spPr bwMode="auto">
          <a:xfrm>
            <a:off x="3581400" y="5672138"/>
            <a:ext cx="5562600" cy="1143000"/>
          </a:xfrm>
          <a:prstGeom prst="rect">
            <a:avLst/>
          </a:prstGeom>
          <a:solidFill>
            <a:schemeClr val="bg2"/>
          </a:solidFill>
          <a:ln w="9525">
            <a:solidFill>
              <a:srgbClr val="010121"/>
            </a:solidFill>
            <a:miter lim="800000"/>
            <a:headEnd/>
            <a:tailEnd/>
          </a:ln>
        </p:spPr>
        <p:txBody>
          <a:bodyPr/>
          <a:lstStyle/>
          <a:p>
            <a:pPr algn="ctr" rtl="0">
              <a:lnSpc>
                <a:spcPct val="75000"/>
              </a:lnSpc>
              <a:spcAft>
                <a:spcPts val="1000"/>
              </a:spcAft>
            </a:pPr>
            <a:r>
              <a:rPr lang="en-US" sz="2400" b="1"/>
              <a:t>Presented  by </a:t>
            </a:r>
          </a:p>
          <a:p>
            <a:pPr algn="ctr" rtl="0">
              <a:lnSpc>
                <a:spcPct val="75000"/>
              </a:lnSpc>
              <a:spcAft>
                <a:spcPts val="1000"/>
              </a:spcAft>
            </a:pPr>
            <a:r>
              <a:rPr lang="en-US" sz="2400" b="1"/>
              <a:t>Dr.Karim A. Elsayed</a:t>
            </a:r>
          </a:p>
          <a:p>
            <a:pPr algn="ctr" rtl="0">
              <a:lnSpc>
                <a:spcPct val="75000"/>
              </a:lnSpc>
              <a:spcAft>
                <a:spcPts val="1000"/>
              </a:spcAft>
            </a:pPr>
            <a:r>
              <a:rPr lang="en-US" sz="2400" b="1"/>
              <a:t>Dean of CAMTC - EAA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Users\cap.shaheen\Desktop\FORMING ORGANIZATIONS\20071224221942!Africa_map.jpg"/>
          <p:cNvPicPr>
            <a:picLocks noGrp="1" noChangeArrowheads="1"/>
          </p:cNvPicPr>
          <p:nvPr>
            <p:ph sz="half" idx="1"/>
          </p:nvPr>
        </p:nvPicPr>
        <p:blipFill>
          <a:blip r:embed="rId2" cstate="print">
            <a:lum bright="52000" contrast="26000"/>
          </a:blip>
          <a:srcRect/>
          <a:stretch>
            <a:fillRect/>
          </a:stretch>
        </p:blipFill>
        <p:spPr>
          <a:xfrm>
            <a:off x="304800" y="609600"/>
            <a:ext cx="8534400" cy="4876800"/>
          </a:xfrm>
        </p:spPr>
      </p:pic>
      <p:sp>
        <p:nvSpPr>
          <p:cNvPr id="35842" name="Content Placeholder 5"/>
          <p:cNvSpPr>
            <a:spLocks noGrp="1"/>
          </p:cNvSpPr>
          <p:nvPr>
            <p:ph sz="half" idx="2"/>
          </p:nvPr>
        </p:nvSpPr>
        <p:spPr>
          <a:xfrm>
            <a:off x="381000" y="1600200"/>
            <a:ext cx="8458200" cy="4343400"/>
          </a:xfrm>
        </p:spPr>
        <p:txBody>
          <a:bodyPr/>
          <a:lstStyle/>
          <a:p>
            <a:pPr eaLnBrk="1" hangingPunct="1"/>
            <a:r>
              <a:rPr lang="en-US" sz="2400" smtClean="0">
                <a:solidFill>
                  <a:srgbClr val="000000"/>
                </a:solidFill>
                <a:latin typeface="Book Antiqua" pitchFamily="18" charset="0"/>
                <a:ea typeface="Times New Roman" pitchFamily="18" charset="0"/>
                <a:cs typeface="Arial" charset="0"/>
              </a:rPr>
              <a:t>The </a:t>
            </a:r>
            <a:r>
              <a:rPr lang="en-US" sz="2400" smtClean="0">
                <a:ea typeface="Times New Roman" pitchFamily="18" charset="0"/>
                <a:cs typeface="Arial" charset="0"/>
              </a:rPr>
              <a:t>Non Voting members </a:t>
            </a:r>
            <a:r>
              <a:rPr lang="en-US" sz="2400" smtClean="0">
                <a:solidFill>
                  <a:srgbClr val="000000"/>
                </a:solidFill>
                <a:latin typeface="Book Antiqua" pitchFamily="18" charset="0"/>
                <a:ea typeface="Times New Roman" pitchFamily="18" charset="0"/>
                <a:cs typeface="Arial" charset="0"/>
              </a:rPr>
              <a:t>do not have the Right to Vote.</a:t>
            </a:r>
          </a:p>
          <a:p>
            <a:pPr eaLnBrk="1" hangingPunct="1">
              <a:buFont typeface="Wingdings 2" pitchFamily="18" charset="2"/>
              <a:buNone/>
            </a:pPr>
            <a:endParaRPr lang="en-US" sz="800" smtClean="0">
              <a:solidFill>
                <a:srgbClr val="000000"/>
              </a:solidFill>
              <a:latin typeface="Book Antiqua" pitchFamily="18" charset="0"/>
              <a:ea typeface="Times New Roman" pitchFamily="18" charset="0"/>
              <a:cs typeface="Arial" charset="0"/>
            </a:endParaRPr>
          </a:p>
          <a:p>
            <a:pPr eaLnBrk="1" hangingPunct="1"/>
            <a:r>
              <a:rPr lang="en-US" sz="2400" smtClean="0">
                <a:ea typeface="Times New Roman" pitchFamily="18" charset="0"/>
                <a:cs typeface="Arial" charset="0"/>
              </a:rPr>
              <a:t>The Non Voting members includes every training center in the continent that wishes to join the Organization and has the will to work on in order to achieve the objectives of the foundation of the AATO.</a:t>
            </a:r>
            <a:r>
              <a:rPr lang="en-US" sz="2400" smtClean="0">
                <a:solidFill>
                  <a:srgbClr val="000000"/>
                </a:solidFill>
                <a:latin typeface="Book Antiqua" pitchFamily="18" charset="0"/>
                <a:ea typeface="Times New Roman" pitchFamily="18" charset="0"/>
                <a:cs typeface="Arial" charset="0"/>
              </a:rPr>
              <a:t> </a:t>
            </a:r>
          </a:p>
          <a:p>
            <a:pPr eaLnBrk="1" hangingPunct="1">
              <a:buFont typeface="Wingdings 2" pitchFamily="18" charset="2"/>
              <a:buNone/>
            </a:pPr>
            <a:endParaRPr lang="en-US" sz="800" smtClean="0">
              <a:solidFill>
                <a:srgbClr val="000000"/>
              </a:solidFill>
              <a:latin typeface="Book Antiqua" pitchFamily="18" charset="0"/>
              <a:ea typeface="Times New Roman" pitchFamily="18" charset="0"/>
              <a:cs typeface="Arial" charset="0"/>
            </a:endParaRPr>
          </a:p>
          <a:p>
            <a:pPr eaLnBrk="1" hangingPunct="1"/>
            <a:r>
              <a:rPr lang="en-US" sz="2400" smtClean="0">
                <a:solidFill>
                  <a:srgbClr val="000000"/>
                </a:solidFill>
                <a:latin typeface="Book Antiqua" pitchFamily="18" charset="0"/>
                <a:ea typeface="Times New Roman" pitchFamily="18" charset="0"/>
                <a:cs typeface="Arial" charset="0"/>
              </a:rPr>
              <a:t>The </a:t>
            </a:r>
            <a:r>
              <a:rPr lang="en-US" sz="2400" smtClean="0">
                <a:ea typeface="Times New Roman" pitchFamily="18" charset="0"/>
                <a:cs typeface="Arial" charset="0"/>
              </a:rPr>
              <a:t>Non Voting members </a:t>
            </a:r>
            <a:r>
              <a:rPr lang="en-US" sz="2400" smtClean="0">
                <a:solidFill>
                  <a:srgbClr val="000000"/>
                </a:solidFill>
                <a:latin typeface="Book Antiqua" pitchFamily="18" charset="0"/>
                <a:ea typeface="Times New Roman" pitchFamily="18" charset="0"/>
                <a:cs typeface="Arial" charset="0"/>
              </a:rPr>
              <a:t>includes every training center, academy and/or aviation school in the region that wishes to join the Organization to achieve the objectives and willing to be Classified. </a:t>
            </a:r>
          </a:p>
          <a:p>
            <a:pPr eaLnBrk="1" hangingPunct="1">
              <a:buFont typeface="Wingdings 2" pitchFamily="18" charset="2"/>
              <a:buNone/>
            </a:pPr>
            <a:endParaRPr lang="en-US" sz="2400" smtClean="0">
              <a:solidFill>
                <a:srgbClr val="000000"/>
              </a:solidFill>
              <a:latin typeface="Book Antiqua" pitchFamily="18" charset="0"/>
              <a:ea typeface="Times New Roman" pitchFamily="18" charset="0"/>
              <a:cs typeface="Arial" charset="0"/>
            </a:endParaRPr>
          </a:p>
          <a:p>
            <a:pPr eaLnBrk="1" hangingPunct="1"/>
            <a:endParaRPr lang="en-US" sz="2400" smtClean="0">
              <a:ea typeface="Times New Roman" pitchFamily="18" charset="0"/>
              <a:cs typeface="Arial" charset="0"/>
            </a:endParaRPr>
          </a:p>
        </p:txBody>
      </p:sp>
      <p:sp>
        <p:nvSpPr>
          <p:cNvPr id="35843" name="Slide Number Placeholder 6"/>
          <p:cNvSpPr>
            <a:spLocks noGrp="1"/>
          </p:cNvSpPr>
          <p:nvPr>
            <p:ph type="sldNum" sz="quarter" idx="12"/>
          </p:nvPr>
        </p:nvSpPr>
        <p:spPr bwMode="auto">
          <a:noFill/>
          <a:ln>
            <a:miter lim="800000"/>
            <a:headEnd/>
            <a:tailEnd/>
          </a:ln>
        </p:spPr>
        <p:txBody>
          <a:bodyPr/>
          <a:lstStyle/>
          <a:p>
            <a:fld id="{AE60BADC-0CA4-444B-8504-91A0AC0CB673}" type="slidenum">
              <a:rPr lang="ar-SA" smtClean="0"/>
              <a:pPr/>
              <a:t>20</a:t>
            </a:fld>
            <a:endParaRPr lang="en-US" smtClean="0"/>
          </a:p>
        </p:txBody>
      </p:sp>
      <p:sp>
        <p:nvSpPr>
          <p:cNvPr id="5" name="Title 4"/>
          <p:cNvSpPr>
            <a:spLocks noGrp="1"/>
          </p:cNvSpPr>
          <p:nvPr>
            <p:ph type="title"/>
          </p:nvPr>
        </p:nvSpPr>
        <p:spPr>
          <a:xfrm>
            <a:off x="457200" y="457200"/>
            <a:ext cx="8077200" cy="8382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4000" b="1" dirty="0" smtClean="0">
                <a:ln w="11430"/>
                <a:solidFill>
                  <a:srgbClr val="FF0000"/>
                </a:solidFill>
                <a:effectLst>
                  <a:outerShdw blurRad="50800" dist="39000" dir="5460000" algn="tl">
                    <a:srgbClr val="000000">
                      <a:alpha val="38000"/>
                    </a:srgbClr>
                  </a:outerShdw>
                </a:effectLst>
              </a:rPr>
              <a:t/>
            </a:r>
            <a:br>
              <a:rPr lang="en-US" sz="4000" b="1" dirty="0" smtClean="0">
                <a:ln w="11430"/>
                <a:solidFill>
                  <a:srgbClr val="FF0000"/>
                </a:solidFill>
                <a:effectLst>
                  <a:outerShdw blurRad="50800" dist="39000" dir="5460000" algn="tl">
                    <a:srgbClr val="000000">
                      <a:alpha val="38000"/>
                    </a:srgbClr>
                  </a:outerShdw>
                </a:effectLst>
              </a:rPr>
            </a:br>
            <a:r>
              <a:rPr lang="en-US" sz="4000" b="1" dirty="0" smtClean="0">
                <a:ln w="11430"/>
                <a:solidFill>
                  <a:srgbClr val="FF0000"/>
                </a:solidFill>
                <a:effectLst>
                  <a:outerShdw blurRad="50800" dist="39000" dir="5460000" algn="tl">
                    <a:srgbClr val="000000">
                      <a:alpha val="38000"/>
                    </a:srgbClr>
                  </a:outerShdw>
                </a:effectLst>
              </a:rPr>
              <a:t/>
            </a:r>
            <a:br>
              <a:rPr lang="en-US" sz="4000" b="1" dirty="0" smtClean="0">
                <a:ln w="11430"/>
                <a:solidFill>
                  <a:srgbClr val="FF0000"/>
                </a:solidFill>
                <a:effectLst>
                  <a:outerShdw blurRad="50800" dist="39000" dir="5460000" algn="tl">
                    <a:srgbClr val="000000">
                      <a:alpha val="38000"/>
                    </a:srgbClr>
                  </a:outerShdw>
                </a:effectLst>
              </a:rPr>
            </a:br>
            <a:r>
              <a:rPr lang="en-US" sz="4000" b="1" dirty="0" smtClean="0">
                <a:ln w="11430"/>
                <a:solidFill>
                  <a:srgbClr val="FF0000"/>
                </a:solidFill>
                <a:effectLst>
                  <a:outerShdw blurRad="50800" dist="39000" dir="5460000" algn="tl">
                    <a:srgbClr val="000000">
                      <a:alpha val="38000"/>
                    </a:srgbClr>
                  </a:outerShdw>
                </a:effectLst>
              </a:rPr>
              <a:t>                                                  </a:t>
            </a:r>
            <a:br>
              <a:rPr lang="en-US" sz="4000" b="1" dirty="0" smtClean="0">
                <a:ln w="11430"/>
                <a:solidFill>
                  <a:srgbClr val="FF0000"/>
                </a:solidFill>
                <a:effectLst>
                  <a:outerShdw blurRad="50800" dist="39000" dir="5460000" algn="tl">
                    <a:srgbClr val="000000">
                      <a:alpha val="38000"/>
                    </a:srgbClr>
                  </a:outerShdw>
                </a:effectLst>
              </a:rPr>
            </a:br>
            <a:r>
              <a:rPr lang="en-US" sz="4000" b="1" dirty="0" smtClean="0">
                <a:ln w="11430"/>
                <a:solidFill>
                  <a:srgbClr val="FF0000"/>
                </a:solidFill>
                <a:effectLst>
                  <a:outerShdw blurRad="50800" dist="39000" dir="5460000" algn="tl">
                    <a:srgbClr val="000000">
                      <a:alpha val="38000"/>
                    </a:srgbClr>
                  </a:outerShdw>
                </a:effectLst>
              </a:rPr>
              <a:t/>
            </a:r>
            <a:br>
              <a:rPr lang="en-US" sz="4000" b="1" dirty="0" smtClean="0">
                <a:ln w="11430"/>
                <a:solidFill>
                  <a:srgbClr val="FF0000"/>
                </a:solidFill>
                <a:effectLst>
                  <a:outerShdw blurRad="50800" dist="39000" dir="5460000" algn="tl">
                    <a:srgbClr val="000000">
                      <a:alpha val="38000"/>
                    </a:srgbClr>
                  </a:outerShdw>
                </a:effectLst>
              </a:rPr>
            </a:br>
            <a:r>
              <a:rPr lang="en-US" sz="4000" b="1" dirty="0" smtClean="0">
                <a:ln w="11430"/>
                <a:solidFill>
                  <a:srgbClr val="FF0000"/>
                </a:solidFill>
                <a:effectLst>
                  <a:outerShdw blurRad="50800" dist="39000" dir="5460000" algn="tl">
                    <a:srgbClr val="000000">
                      <a:alpha val="38000"/>
                    </a:srgbClr>
                  </a:outerShdw>
                </a:effectLst>
              </a:rPr>
              <a:t>                                                                     REGIONAL NON VOTING MEMBERS…</a:t>
            </a:r>
            <a:endParaRPr lang="en-US" sz="4000" b="1"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1"/>
          <p:cNvSpPr>
            <a:spLocks noGrp="1"/>
          </p:cNvSpPr>
          <p:nvPr>
            <p:ph type="sldNum" sz="quarter" idx="12"/>
          </p:nvPr>
        </p:nvSpPr>
        <p:spPr bwMode="auto">
          <a:noFill/>
          <a:ln>
            <a:miter lim="800000"/>
            <a:headEnd/>
            <a:tailEnd/>
          </a:ln>
        </p:spPr>
        <p:txBody>
          <a:bodyPr/>
          <a:lstStyle/>
          <a:p>
            <a:fld id="{D0FCF470-F49B-4AA2-8A77-91F1B3B8B0B6}" type="slidenum">
              <a:rPr lang="ar-SA" smtClean="0"/>
              <a:pPr/>
              <a:t>21</a:t>
            </a:fld>
            <a:endParaRPr lang="en-US" smtClean="0"/>
          </a:p>
        </p:txBody>
      </p:sp>
      <p:sp>
        <p:nvSpPr>
          <p:cNvPr id="36866" name="Rectangle 1"/>
          <p:cNvSpPr>
            <a:spLocks noChangeArrowheads="1"/>
          </p:cNvSpPr>
          <p:nvPr/>
        </p:nvSpPr>
        <p:spPr bwMode="auto">
          <a:xfrm>
            <a:off x="533400" y="609600"/>
            <a:ext cx="8229600" cy="5754688"/>
          </a:xfrm>
          <a:prstGeom prst="rect">
            <a:avLst/>
          </a:prstGeom>
          <a:noFill/>
          <a:ln w="9525">
            <a:noFill/>
            <a:miter lim="800000"/>
            <a:headEnd/>
            <a:tailEnd/>
          </a:ln>
        </p:spPr>
        <p:txBody>
          <a:bodyPr anchor="ctr">
            <a:spAutoFit/>
          </a:bodyPr>
          <a:lstStyle/>
          <a:p>
            <a:pPr algn="l" rtl="0"/>
            <a:r>
              <a:rPr lang="en-ZA" sz="3200" b="1">
                <a:solidFill>
                  <a:srgbClr val="C00000"/>
                </a:solidFill>
                <a:latin typeface="Bookman Old Style" pitchFamily="18" charset="0"/>
                <a:cs typeface="Times New Roman" pitchFamily="18" charset="0"/>
              </a:rPr>
              <a:t>Regional Periodic Reviews…</a:t>
            </a:r>
            <a:endParaRPr lang="en-US" sz="3200">
              <a:solidFill>
                <a:srgbClr val="C00000"/>
              </a:solidFill>
            </a:endParaRPr>
          </a:p>
          <a:p>
            <a:pPr algn="just" rtl="0" eaLnBrk="0" hangingPunct="0">
              <a:lnSpc>
                <a:spcPct val="150000"/>
              </a:lnSpc>
            </a:pPr>
            <a:r>
              <a:rPr lang="en-ZA" sz="2400">
                <a:latin typeface="Bookman Old Style" pitchFamily="18" charset="0"/>
                <a:cs typeface="Times New Roman" pitchFamily="18" charset="0"/>
              </a:rPr>
              <a:t>A review of </a:t>
            </a:r>
            <a:r>
              <a:rPr lang="en-ZA" sz="2800">
                <a:latin typeface="Bookman Old Style" pitchFamily="18" charset="0"/>
                <a:cs typeface="Times New Roman" pitchFamily="18" charset="0"/>
              </a:rPr>
              <a:t>the Region plan and its continuing adequacy will be undertaken by the Region Board periodically, but at least annual, evaluation of the performance and the extent to which the Boards has met the requirements of its Plan. Any proposed amendment to Plan will be submitted to the AATO Council for approval.</a:t>
            </a:r>
            <a:endParaRPr lang="en-ZA"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bwMode="auto">
          <a:noFill/>
          <a:ln>
            <a:miter lim="800000"/>
            <a:headEnd/>
            <a:tailEnd/>
          </a:ln>
        </p:spPr>
        <p:txBody>
          <a:bodyPr/>
          <a:lstStyle/>
          <a:p>
            <a:fld id="{C906D1A8-41CE-465E-B1E8-F750F4546811}" type="slidenum">
              <a:rPr lang="ar-SA" smtClean="0"/>
              <a:pPr/>
              <a:t>22</a:t>
            </a:fld>
            <a:endParaRPr lang="en-US" smtClean="0"/>
          </a:p>
        </p:txBody>
      </p:sp>
      <p:sp>
        <p:nvSpPr>
          <p:cNvPr id="37890" name="Rectangle 1"/>
          <p:cNvSpPr>
            <a:spLocks noChangeArrowheads="1"/>
          </p:cNvSpPr>
          <p:nvPr/>
        </p:nvSpPr>
        <p:spPr bwMode="auto">
          <a:xfrm>
            <a:off x="609600" y="1114425"/>
            <a:ext cx="7924800" cy="4524375"/>
          </a:xfrm>
          <a:prstGeom prst="rect">
            <a:avLst/>
          </a:prstGeom>
          <a:noFill/>
          <a:ln w="9525">
            <a:noFill/>
            <a:miter lim="800000"/>
            <a:headEnd/>
            <a:tailEnd/>
          </a:ln>
        </p:spPr>
        <p:txBody>
          <a:bodyPr anchor="ctr">
            <a:spAutoFit/>
          </a:bodyPr>
          <a:lstStyle/>
          <a:p>
            <a:pPr algn="l" rtl="0"/>
            <a:r>
              <a:rPr lang="en-US" sz="3600" b="1">
                <a:solidFill>
                  <a:srgbClr val="FFC000"/>
                </a:solidFill>
                <a:latin typeface="Bookman Old Style" pitchFamily="18" charset="0"/>
                <a:cs typeface="Times New Roman" pitchFamily="18" charset="0"/>
              </a:rPr>
              <a:t>AATO ADMINISTRATION</a:t>
            </a:r>
          </a:p>
          <a:p>
            <a:pPr algn="l" rtl="0"/>
            <a:endParaRPr lang="en-US" sz="3600"/>
          </a:p>
          <a:p>
            <a:pPr algn="ctr" rtl="0" eaLnBrk="0" hangingPunct="0"/>
            <a:r>
              <a:rPr lang="en-US" sz="3600" b="1">
                <a:solidFill>
                  <a:srgbClr val="C00000"/>
                </a:solidFill>
                <a:latin typeface="Bookman Old Style" pitchFamily="18" charset="0"/>
                <a:cs typeface="Times New Roman" pitchFamily="18" charset="0"/>
              </a:rPr>
              <a:t>The AATO Council will consist of seven members.</a:t>
            </a:r>
          </a:p>
          <a:p>
            <a:pPr algn="l" rtl="0" eaLnBrk="0" hangingPunct="0"/>
            <a:endParaRPr lang="en-US" sz="3600"/>
          </a:p>
          <a:p>
            <a:pPr algn="ctr" rtl="0" eaLnBrk="0" hangingPunct="0"/>
            <a:r>
              <a:rPr lang="en-US" sz="3600" b="1">
                <a:latin typeface="Bookman Old Style" pitchFamily="18" charset="0"/>
                <a:cs typeface="Times New Roman" pitchFamily="18" charset="0"/>
              </a:rPr>
              <a:t>Four Regional Directors plus ICAO, TAB and AFCAC Representatives. </a:t>
            </a:r>
            <a:endParaRPr lang="en-US" sz="36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a:stCxn id="10" idx="1"/>
          </p:cNvCxnSpPr>
          <p:nvPr/>
        </p:nvCxnSpPr>
        <p:spPr>
          <a:xfrm rot="10800000" flipV="1">
            <a:off x="1460500" y="1023938"/>
            <a:ext cx="16002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8" idx="0"/>
            <a:endCxn id="4" idx="2"/>
          </p:cNvCxnSpPr>
          <p:nvPr/>
        </p:nvCxnSpPr>
        <p:spPr>
          <a:xfrm rot="16200000" flipV="1">
            <a:off x="4610100" y="2097088"/>
            <a:ext cx="1981200" cy="228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9" idx="0"/>
          </p:cNvCxnSpPr>
          <p:nvPr/>
        </p:nvCxnSpPr>
        <p:spPr>
          <a:xfrm rot="16200000" flipV="1">
            <a:off x="2895600" y="3660775"/>
            <a:ext cx="30480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676400" y="2325688"/>
            <a:ext cx="2590800" cy="182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4" idx="1"/>
            <a:endCxn id="4" idx="3"/>
          </p:cNvCxnSpPr>
          <p:nvPr/>
        </p:nvCxnSpPr>
        <p:spPr>
          <a:xfrm rot="10800000" flipV="1">
            <a:off x="5867400" y="1144588"/>
            <a:ext cx="457200" cy="647700"/>
          </a:xfrm>
          <a:prstGeom prst="line">
            <a:avLst/>
          </a:prstGeom>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3048000" y="1335087"/>
            <a:ext cx="2819400" cy="914400"/>
          </a:xfrm>
          <a:prstGeom prst="roundRect">
            <a:avLst/>
          </a:prstGeom>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auto">
              <a:spcBef>
                <a:spcPts val="0"/>
              </a:spcBef>
              <a:spcAft>
                <a:spcPts val="0"/>
              </a:spcAft>
              <a:defRPr/>
            </a:pPr>
            <a:r>
              <a:rPr lang="en-US" sz="2400" b="1" spc="50" dirty="0">
                <a:ln w="11430"/>
                <a:solidFill>
                  <a:srgbClr val="FFFF00"/>
                </a:solidFill>
                <a:latin typeface="Book Antiqua" pitchFamily="18" charset="0"/>
              </a:rPr>
              <a:t> AATO  CONCIL</a:t>
            </a:r>
          </a:p>
        </p:txBody>
      </p:sp>
      <p:sp>
        <p:nvSpPr>
          <p:cNvPr id="6" name="Rounded Rectangle 5"/>
          <p:cNvSpPr/>
          <p:nvPr/>
        </p:nvSpPr>
        <p:spPr>
          <a:xfrm>
            <a:off x="2209800" y="3163888"/>
            <a:ext cx="4267200" cy="83819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2800" b="1" dirty="0">
                <a:ln w="1905"/>
                <a:solidFill>
                  <a:srgbClr val="FF0000"/>
                </a:solidFill>
                <a:effectLst>
                  <a:innerShdw blurRad="69850" dist="43180" dir="5400000">
                    <a:srgbClr val="000000">
                      <a:alpha val="65000"/>
                    </a:srgbClr>
                  </a:innerShdw>
                </a:effectLst>
              </a:rPr>
              <a:t>Northern</a:t>
            </a:r>
          </a:p>
          <a:p>
            <a:pPr algn="ctr" rtl="0" fontAlgn="auto">
              <a:spcBef>
                <a:spcPts val="0"/>
              </a:spcBef>
              <a:spcAft>
                <a:spcPts val="0"/>
              </a:spcAft>
              <a:defRPr/>
            </a:pPr>
            <a:r>
              <a:rPr lang="en-US" sz="2800" b="1" dirty="0">
                <a:ln w="1905"/>
                <a:solidFill>
                  <a:srgbClr val="FF0000"/>
                </a:solidFill>
                <a:effectLst>
                  <a:innerShdw blurRad="69850" dist="43180" dir="5400000">
                    <a:srgbClr val="000000">
                      <a:alpha val="65000"/>
                    </a:srgbClr>
                  </a:innerShdw>
                </a:effectLst>
              </a:rPr>
              <a:t>Regional </a:t>
            </a:r>
            <a:r>
              <a:rPr lang="en-US" sz="2800" b="1" dirty="0">
                <a:ln w="1905"/>
                <a:solidFill>
                  <a:schemeClr val="tx1"/>
                </a:solidFill>
                <a:effectLst>
                  <a:innerShdw blurRad="69850" dist="43180" dir="5400000">
                    <a:srgbClr val="000000">
                      <a:alpha val="65000"/>
                    </a:srgbClr>
                  </a:innerShdw>
                </a:effectLst>
              </a:rPr>
              <a:t>Director</a:t>
            </a:r>
          </a:p>
        </p:txBody>
      </p:sp>
      <p:sp>
        <p:nvSpPr>
          <p:cNvPr id="7" name="Rounded Rectangle 6"/>
          <p:cNvSpPr/>
          <p:nvPr/>
        </p:nvSpPr>
        <p:spPr>
          <a:xfrm>
            <a:off x="304800" y="4230688"/>
            <a:ext cx="3810000" cy="83819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2800" b="1" dirty="0">
                <a:ln w="1905"/>
                <a:solidFill>
                  <a:schemeClr val="accent4">
                    <a:lumMod val="75000"/>
                  </a:schemeClr>
                </a:solidFill>
                <a:effectLst>
                  <a:innerShdw blurRad="69850" dist="43180" dir="5400000">
                    <a:srgbClr val="000000">
                      <a:alpha val="65000"/>
                    </a:srgbClr>
                  </a:innerShdw>
                </a:effectLst>
              </a:rPr>
              <a:t>Western </a:t>
            </a:r>
          </a:p>
          <a:p>
            <a:pPr algn="ctr" rtl="0" fontAlgn="auto">
              <a:spcBef>
                <a:spcPts val="0"/>
              </a:spcBef>
              <a:spcAft>
                <a:spcPts val="0"/>
              </a:spcAft>
              <a:defRPr/>
            </a:pPr>
            <a:r>
              <a:rPr lang="en-US" sz="2800" b="1" dirty="0">
                <a:ln w="1905"/>
                <a:solidFill>
                  <a:srgbClr val="FF0000"/>
                </a:solidFill>
                <a:effectLst>
                  <a:innerShdw blurRad="69850" dist="43180" dir="5400000">
                    <a:srgbClr val="000000">
                      <a:alpha val="65000"/>
                    </a:srgbClr>
                  </a:innerShdw>
                </a:effectLst>
              </a:rPr>
              <a:t>Regional </a:t>
            </a:r>
            <a:r>
              <a:rPr lang="en-US" sz="2800" b="1" dirty="0">
                <a:ln w="1905"/>
                <a:solidFill>
                  <a:schemeClr val="accent4">
                    <a:lumMod val="75000"/>
                  </a:schemeClr>
                </a:solidFill>
                <a:effectLst>
                  <a:innerShdw blurRad="69850" dist="43180" dir="5400000">
                    <a:srgbClr val="000000">
                      <a:alpha val="65000"/>
                    </a:srgbClr>
                  </a:innerShdw>
                </a:effectLst>
              </a:rPr>
              <a:t>Director</a:t>
            </a:r>
          </a:p>
        </p:txBody>
      </p:sp>
      <p:sp>
        <p:nvSpPr>
          <p:cNvPr id="8" name="Rounded Rectangle 7"/>
          <p:cNvSpPr/>
          <p:nvPr/>
        </p:nvSpPr>
        <p:spPr>
          <a:xfrm>
            <a:off x="4876800" y="4230688"/>
            <a:ext cx="3733800" cy="83819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2800" b="1" dirty="0">
                <a:ln w="1905"/>
                <a:solidFill>
                  <a:srgbClr val="6C5200"/>
                </a:solidFill>
                <a:effectLst>
                  <a:innerShdw blurRad="69850" dist="43180" dir="5400000">
                    <a:srgbClr val="000000">
                      <a:alpha val="65000"/>
                    </a:srgbClr>
                  </a:innerShdw>
                </a:effectLst>
              </a:rPr>
              <a:t>Eastern </a:t>
            </a:r>
          </a:p>
          <a:p>
            <a:pPr algn="ctr" rtl="0" fontAlgn="auto">
              <a:spcBef>
                <a:spcPts val="0"/>
              </a:spcBef>
              <a:spcAft>
                <a:spcPts val="0"/>
              </a:spcAft>
              <a:defRPr/>
            </a:pPr>
            <a:r>
              <a:rPr lang="en-US" sz="2800" b="1" dirty="0">
                <a:ln w="1905"/>
                <a:solidFill>
                  <a:srgbClr val="FF0000"/>
                </a:solidFill>
                <a:effectLst>
                  <a:innerShdw blurRad="69850" dist="43180" dir="5400000">
                    <a:srgbClr val="000000">
                      <a:alpha val="65000"/>
                    </a:srgbClr>
                  </a:innerShdw>
                </a:effectLst>
              </a:rPr>
              <a:t>Regional </a:t>
            </a:r>
            <a:r>
              <a:rPr lang="en-US" sz="2800" b="1" dirty="0">
                <a:ln w="1905"/>
                <a:solidFill>
                  <a:srgbClr val="6C5200"/>
                </a:solidFill>
                <a:effectLst>
                  <a:innerShdw blurRad="69850" dist="43180" dir="5400000">
                    <a:srgbClr val="000000">
                      <a:alpha val="65000"/>
                    </a:srgbClr>
                  </a:innerShdw>
                </a:effectLst>
              </a:rPr>
              <a:t>Director</a:t>
            </a:r>
          </a:p>
        </p:txBody>
      </p:sp>
      <p:sp>
        <p:nvSpPr>
          <p:cNvPr id="9" name="Rounded Rectangle 8"/>
          <p:cNvSpPr/>
          <p:nvPr/>
        </p:nvSpPr>
        <p:spPr>
          <a:xfrm>
            <a:off x="2286000" y="5297487"/>
            <a:ext cx="4419600" cy="1066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2800" b="1" dirty="0">
                <a:ln w="1905"/>
                <a:solidFill>
                  <a:srgbClr val="D09E00"/>
                </a:solidFill>
                <a:effectLst>
                  <a:innerShdw blurRad="69850" dist="43180" dir="5400000">
                    <a:srgbClr val="000000">
                      <a:alpha val="65000"/>
                    </a:srgbClr>
                  </a:innerShdw>
                </a:effectLst>
              </a:rPr>
              <a:t>Southern </a:t>
            </a:r>
          </a:p>
          <a:p>
            <a:pPr algn="ctr" rtl="0" fontAlgn="auto">
              <a:spcBef>
                <a:spcPts val="0"/>
              </a:spcBef>
              <a:spcAft>
                <a:spcPts val="0"/>
              </a:spcAft>
              <a:defRPr/>
            </a:pPr>
            <a:r>
              <a:rPr lang="en-US" sz="2800" b="1" dirty="0">
                <a:ln w="1905"/>
                <a:solidFill>
                  <a:srgbClr val="FF0000"/>
                </a:solidFill>
                <a:effectLst>
                  <a:innerShdw blurRad="69850" dist="43180" dir="5400000">
                    <a:srgbClr val="000000">
                      <a:alpha val="65000"/>
                    </a:srgbClr>
                  </a:innerShdw>
                </a:effectLst>
              </a:rPr>
              <a:t>Regional </a:t>
            </a:r>
            <a:r>
              <a:rPr lang="en-US" sz="2800" b="1" dirty="0">
                <a:ln w="1905"/>
                <a:solidFill>
                  <a:srgbClr val="D09E00"/>
                </a:solidFill>
                <a:effectLst>
                  <a:innerShdw blurRad="69850" dist="43180" dir="5400000">
                    <a:srgbClr val="000000">
                      <a:alpha val="65000"/>
                    </a:srgbClr>
                  </a:innerShdw>
                </a:effectLst>
              </a:rPr>
              <a:t>Director</a:t>
            </a:r>
          </a:p>
        </p:txBody>
      </p:sp>
      <p:sp>
        <p:nvSpPr>
          <p:cNvPr id="10" name="Rounded Rectangle 9"/>
          <p:cNvSpPr/>
          <p:nvPr/>
        </p:nvSpPr>
        <p:spPr>
          <a:xfrm>
            <a:off x="3124200" y="496887"/>
            <a:ext cx="2667000" cy="762000"/>
          </a:xfrm>
          <a:prstGeom prst="roundRect">
            <a:avLst/>
          </a:prstGeom>
          <a:solidFill>
            <a:srgbClr val="FFFF00"/>
          </a:solidFill>
          <a:ln>
            <a:solidFill>
              <a:schemeClr val="tx2">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2400" b="1" cap="all" dirty="0">
                <a:ln w="0"/>
                <a:solidFill>
                  <a:srgbClr val="C00000"/>
                </a:solidFill>
                <a:effectLst>
                  <a:outerShdw blurRad="38100" dist="38100" dir="2700000" algn="tl">
                    <a:srgbClr val="000000">
                      <a:alpha val="43137"/>
                    </a:srgbClr>
                  </a:outerShdw>
                  <a:reflection blurRad="12700" stA="50000" endPos="50000" dist="5000" dir="5400000" sy="-100000" rotWithShape="0"/>
                </a:effectLst>
              </a:rPr>
              <a:t>Aato CHIEF EXECUTIVE</a:t>
            </a:r>
          </a:p>
        </p:txBody>
      </p:sp>
      <p:sp>
        <p:nvSpPr>
          <p:cNvPr id="11" name="Rounded Rectangle 10"/>
          <p:cNvSpPr/>
          <p:nvPr/>
        </p:nvSpPr>
        <p:spPr>
          <a:xfrm>
            <a:off x="514350" y="954087"/>
            <a:ext cx="2209800" cy="533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2400" b="1" cap="all" dirty="0">
                <a:ln w="0"/>
                <a:solidFill>
                  <a:schemeClr val="tx1"/>
                </a:solidFill>
                <a:effectLst>
                  <a:reflection blurRad="12700" stA="50000" endPos="50000" dist="5000" dir="5400000" sy="-100000" rotWithShape="0"/>
                </a:effectLst>
              </a:rPr>
              <a:t>Secretary</a:t>
            </a:r>
          </a:p>
        </p:txBody>
      </p:sp>
      <p:sp>
        <p:nvSpPr>
          <p:cNvPr id="12" name="Rounded Rectangle 11"/>
          <p:cNvSpPr/>
          <p:nvPr/>
        </p:nvSpPr>
        <p:spPr>
          <a:xfrm>
            <a:off x="533400" y="1563687"/>
            <a:ext cx="2133600" cy="609601"/>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2000" b="1" cap="all" dirty="0">
                <a:ln w="0"/>
                <a:solidFill>
                  <a:schemeClr val="tx1"/>
                </a:solidFill>
                <a:effectLst>
                  <a:reflection blurRad="12700" stA="50000" endPos="50000" dist="5000" dir="5400000" sy="-100000" rotWithShape="0"/>
                </a:effectLst>
              </a:rPr>
              <a:t>INFORMATION  Technology</a:t>
            </a:r>
          </a:p>
        </p:txBody>
      </p:sp>
      <p:sp>
        <p:nvSpPr>
          <p:cNvPr id="13" name="Rounded Rectangle 12"/>
          <p:cNvSpPr/>
          <p:nvPr/>
        </p:nvSpPr>
        <p:spPr>
          <a:xfrm>
            <a:off x="609600" y="2249487"/>
            <a:ext cx="1981200" cy="762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2400" b="1" cap="all" dirty="0" err="1">
                <a:ln w="0"/>
                <a:solidFill>
                  <a:schemeClr val="tx1"/>
                </a:solidFill>
                <a:effectLst>
                  <a:reflection blurRad="12700" stA="50000" endPos="50000" dist="5000" dir="5400000" sy="-100000" rotWithShape="0"/>
                </a:effectLst>
              </a:rPr>
              <a:t>Tewg</a:t>
            </a:r>
            <a:r>
              <a:rPr lang="en-US" sz="2400" b="1" cap="all" dirty="0">
                <a:ln w="0"/>
                <a:solidFill>
                  <a:schemeClr val="tx1"/>
                </a:solidFill>
                <a:effectLst>
                  <a:reflection blurRad="12700" stA="50000" endPos="50000" dist="5000" dir="5400000" sy="-100000" rotWithShape="0"/>
                </a:effectLst>
              </a:rPr>
              <a:t> OFFICE.</a:t>
            </a:r>
          </a:p>
        </p:txBody>
      </p:sp>
      <p:sp>
        <p:nvSpPr>
          <p:cNvPr id="14" name="Rounded Rectangle 13"/>
          <p:cNvSpPr/>
          <p:nvPr/>
        </p:nvSpPr>
        <p:spPr>
          <a:xfrm>
            <a:off x="6324600" y="649287"/>
            <a:ext cx="2438400" cy="990600"/>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1400" b="1" cap="all" dirty="0">
                <a:ln w="0"/>
                <a:solidFill>
                  <a:schemeClr val="tx1"/>
                </a:solidFill>
                <a:effectLst>
                  <a:reflection blurRad="12700" stA="50000" endPos="50000" dist="5000" dir="5400000" sy="-100000" rotWithShape="0"/>
                </a:effectLst>
              </a:rPr>
              <a:t>AFRICAN Advisory Board representative</a:t>
            </a:r>
          </a:p>
        </p:txBody>
      </p:sp>
      <p:sp>
        <p:nvSpPr>
          <p:cNvPr id="38928" name="Slide Number Placeholder 17"/>
          <p:cNvSpPr>
            <a:spLocks noGrp="1"/>
          </p:cNvSpPr>
          <p:nvPr>
            <p:ph type="sldNum" sz="quarter" idx="12"/>
          </p:nvPr>
        </p:nvSpPr>
        <p:spPr bwMode="auto">
          <a:noFill/>
          <a:ln>
            <a:miter lim="800000"/>
            <a:headEnd/>
            <a:tailEnd/>
          </a:ln>
        </p:spPr>
        <p:txBody>
          <a:bodyPr/>
          <a:lstStyle/>
          <a:p>
            <a:fld id="{9F04C4EE-AE46-4A46-B64B-8A7E970707BE}" type="slidenum">
              <a:rPr lang="ar-SA" smtClean="0"/>
              <a:pPr/>
              <a:t>23</a:t>
            </a:fld>
            <a:endParaRPr lang="en-US" smtClean="0"/>
          </a:p>
        </p:txBody>
      </p:sp>
      <p:sp>
        <p:nvSpPr>
          <p:cNvPr id="23" name="Rounded Rectangle 22"/>
          <p:cNvSpPr/>
          <p:nvPr/>
        </p:nvSpPr>
        <p:spPr>
          <a:xfrm>
            <a:off x="6324600" y="1563687"/>
            <a:ext cx="2438400" cy="685801"/>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1400" b="1" cap="all" dirty="0">
                <a:ln w="0"/>
                <a:solidFill>
                  <a:schemeClr val="tx1"/>
                </a:solidFill>
                <a:effectLst>
                  <a:reflection blurRad="12700" stA="50000" endPos="50000" dist="5000" dir="5400000" sy="-100000" rotWithShape="0"/>
                </a:effectLst>
              </a:rPr>
              <a:t>ICAO</a:t>
            </a:r>
          </a:p>
          <a:p>
            <a:pPr algn="ctr" rtl="0" fontAlgn="auto">
              <a:spcBef>
                <a:spcPts val="0"/>
              </a:spcBef>
              <a:spcAft>
                <a:spcPts val="0"/>
              </a:spcAft>
              <a:defRPr/>
            </a:pPr>
            <a:r>
              <a:rPr lang="en-US" sz="1400" b="1" cap="all" dirty="0">
                <a:ln w="0"/>
                <a:solidFill>
                  <a:schemeClr val="tx1"/>
                </a:solidFill>
                <a:effectLst>
                  <a:reflection blurRad="12700" stA="50000" endPos="50000" dist="5000" dir="5400000" sy="-100000" rotWithShape="0"/>
                </a:effectLst>
              </a:rPr>
              <a:t>representative</a:t>
            </a:r>
          </a:p>
        </p:txBody>
      </p:sp>
      <p:sp>
        <p:nvSpPr>
          <p:cNvPr id="33" name="Rounded Rectangle 32"/>
          <p:cNvSpPr/>
          <p:nvPr/>
        </p:nvSpPr>
        <p:spPr>
          <a:xfrm>
            <a:off x="6324600" y="2249487"/>
            <a:ext cx="2438400" cy="685801"/>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fontAlgn="auto">
              <a:spcBef>
                <a:spcPts val="0"/>
              </a:spcBef>
              <a:spcAft>
                <a:spcPts val="0"/>
              </a:spcAft>
              <a:defRPr/>
            </a:pPr>
            <a:r>
              <a:rPr lang="en-US" sz="1400" b="1" cap="all" dirty="0">
                <a:ln w="0"/>
                <a:solidFill>
                  <a:schemeClr val="tx1"/>
                </a:solidFill>
                <a:effectLst>
                  <a:reflection blurRad="12700" stA="50000" endPos="50000" dist="5000" dir="5400000" sy="-100000" rotWithShape="0"/>
                </a:effectLst>
              </a:rPr>
              <a:t>AFCAC</a:t>
            </a:r>
          </a:p>
          <a:p>
            <a:pPr algn="ctr" rtl="0" fontAlgn="auto">
              <a:spcBef>
                <a:spcPts val="0"/>
              </a:spcBef>
              <a:spcAft>
                <a:spcPts val="0"/>
              </a:spcAft>
              <a:defRPr/>
            </a:pPr>
            <a:r>
              <a:rPr lang="en-US" sz="1400" b="1" cap="all" dirty="0">
                <a:ln w="0"/>
                <a:solidFill>
                  <a:schemeClr val="tx1"/>
                </a:solidFill>
                <a:effectLst>
                  <a:reflection blurRad="12700" stA="50000" endPos="50000" dist="5000" dir="5400000" sy="-100000" rotWithShape="0"/>
                </a:effectLst>
              </a:rPr>
              <a:t>representative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80261">
            <a:off x="117738" y="705775"/>
            <a:ext cx="10374137" cy="5029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39938" name="Rectangle 1"/>
          <p:cNvSpPr>
            <a:spLocks noChangeArrowheads="1"/>
          </p:cNvSpPr>
          <p:nvPr/>
        </p:nvSpPr>
        <p:spPr bwMode="auto">
          <a:xfrm>
            <a:off x="304800" y="914400"/>
            <a:ext cx="7543800" cy="4524375"/>
          </a:xfrm>
          <a:prstGeom prst="rect">
            <a:avLst/>
          </a:prstGeom>
          <a:noFill/>
          <a:ln w="9525">
            <a:noFill/>
            <a:miter lim="800000"/>
            <a:headEnd/>
            <a:tailEnd/>
          </a:ln>
        </p:spPr>
        <p:txBody>
          <a:bodyPr anchor="ctr">
            <a:spAutoFit/>
          </a:bodyPr>
          <a:lstStyle/>
          <a:p>
            <a:pPr algn="ctr" rtl="0"/>
            <a:r>
              <a:rPr lang="en-US" sz="4000">
                <a:solidFill>
                  <a:srgbClr val="FF0000"/>
                </a:solidFill>
                <a:latin typeface="Book Antiqua" pitchFamily="18" charset="0"/>
                <a:cs typeface="Calibri" pitchFamily="34" charset="0"/>
              </a:rPr>
              <a:t>    </a:t>
            </a:r>
            <a:r>
              <a:rPr lang="en-US" sz="4000" b="1">
                <a:solidFill>
                  <a:srgbClr val="FF0000"/>
                </a:solidFill>
                <a:latin typeface="Book Antiqua" pitchFamily="18" charset="0"/>
                <a:cs typeface="Calibri" pitchFamily="34" charset="0"/>
              </a:rPr>
              <a:t>AATO MISSION…</a:t>
            </a:r>
          </a:p>
          <a:p>
            <a:pPr algn="l" rtl="0"/>
            <a:endParaRPr lang="en-US" sz="2400" b="1">
              <a:latin typeface="Book Antiqua" pitchFamily="18" charset="0"/>
            </a:endParaRPr>
          </a:p>
          <a:p>
            <a:pPr algn="just" rtl="0" eaLnBrk="0" hangingPunct="0"/>
            <a:r>
              <a:rPr lang="en-US" sz="2800">
                <a:solidFill>
                  <a:schemeClr val="bg1"/>
                </a:solidFill>
                <a:latin typeface="Book Antiqua" pitchFamily="18" charset="0"/>
                <a:cs typeface="Calibri" pitchFamily="34" charset="0"/>
              </a:rPr>
              <a:t>The mission of the AATO is to construct a common strategic framework and action plan to improve the availability of affordable and quality training programs, harmonized, and standardized throughout Africa with a common African aviation training accreditation system recognized around                   the world</a:t>
            </a:r>
            <a:r>
              <a:rPr lang="en-US" sz="2800">
                <a:latin typeface="Book Antiqua" pitchFamily="18" charset="0"/>
                <a:cs typeface="Calibri" pitchFamily="34" charset="0"/>
              </a:rPr>
              <a:t>.</a:t>
            </a:r>
            <a:endParaRPr lang="en-US" sz="2800">
              <a:latin typeface="Book Antiqua" pitchFamily="18" charset="0"/>
            </a:endParaRPr>
          </a:p>
        </p:txBody>
      </p:sp>
      <p:sp>
        <p:nvSpPr>
          <p:cNvPr id="39939" name="Slide Number Placeholder 3"/>
          <p:cNvSpPr>
            <a:spLocks noGrp="1"/>
          </p:cNvSpPr>
          <p:nvPr>
            <p:ph type="sldNum" sz="quarter" idx="12"/>
          </p:nvPr>
        </p:nvSpPr>
        <p:spPr bwMode="auto">
          <a:noFill/>
          <a:ln>
            <a:miter lim="800000"/>
            <a:headEnd/>
            <a:tailEnd/>
          </a:ln>
        </p:spPr>
        <p:txBody>
          <a:bodyPr/>
          <a:lstStyle/>
          <a:p>
            <a:fld id="{F1D0D1D1-0C43-4F23-B82F-250CA275675E}" type="slidenum">
              <a:rPr lang="ar-SA"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0" y="0"/>
            <a:ext cx="9144000" cy="6858000"/>
          </a:xfrm>
          <a:prstGeom prst="rect">
            <a:avLst/>
          </a:prstGeom>
          <a:noFill/>
          <a:ln w="9525">
            <a:noFill/>
            <a:miter lim="800000"/>
            <a:headEnd/>
            <a:tailEnd/>
          </a:ln>
        </p:spPr>
      </p:pic>
      <p:graphicFrame>
        <p:nvGraphicFramePr>
          <p:cNvPr id="5" name="Table 4"/>
          <p:cNvGraphicFramePr>
            <a:graphicFrameLocks noGrp="1"/>
          </p:cNvGraphicFramePr>
          <p:nvPr/>
        </p:nvGraphicFramePr>
        <p:xfrm>
          <a:off x="762000" y="1371600"/>
          <a:ext cx="7391400" cy="3017520"/>
        </p:xfrm>
        <a:graphic>
          <a:graphicData uri="http://schemas.openxmlformats.org/drawingml/2006/table">
            <a:tbl>
              <a:tblPr firstRow="1" bandRow="1">
                <a:tableStyleId>{5C22544A-7EE6-4342-B048-85BDC9FD1C3A}</a:tableStyleId>
              </a:tblPr>
              <a:tblGrid>
                <a:gridCol w="1594223"/>
                <a:gridCol w="5797177"/>
              </a:tblGrid>
              <a:tr h="816004">
                <a:tc>
                  <a:txBody>
                    <a:bodyPr/>
                    <a:lstStyle/>
                    <a:p>
                      <a:endParaRPr lang="en-US" dirty="0" smtClean="0"/>
                    </a:p>
                    <a:p>
                      <a:endParaRPr lang="en-US" dirty="0" smtClean="0"/>
                    </a:p>
                    <a:p>
                      <a:endParaRPr lang="en-US" dirty="0" smtClean="0"/>
                    </a:p>
                    <a:p>
                      <a:endParaRPr lang="en-US"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Book Antiqua" pitchFamily="18" charset="0"/>
                          <a:ea typeface="Calibri" pitchFamily="34" charset="0"/>
                          <a:cs typeface="Arial" pitchFamily="34" charset="0"/>
                        </a:rPr>
                        <a:t>AATO VISIO</a:t>
                      </a:r>
                      <a:r>
                        <a:rPr kumimoji="0" lang="en-US" sz="3600" b="0" i="0" u="none" strike="noStrike" kern="1200" cap="none" spc="0" normalizeH="0" baseline="0" noProof="0" dirty="0" smtClean="0">
                          <a:ln>
                            <a:noFill/>
                          </a:ln>
                          <a:solidFill>
                            <a:schemeClr val="bg1"/>
                          </a:solidFill>
                          <a:effectLst/>
                          <a:uLnTx/>
                          <a:uFillTx/>
                          <a:latin typeface="Book Antiqua" pitchFamily="18" charset="0"/>
                          <a:ea typeface="Calibri" pitchFamily="34" charset="0"/>
                          <a:cs typeface="Arial" pitchFamily="34" charset="0"/>
                        </a:rPr>
                        <a:t>N</a:t>
                      </a:r>
                      <a:endParaRPr lang="en-US" sz="3600" dirty="0">
                        <a:solidFill>
                          <a:schemeClr val="bg1"/>
                        </a:solidFill>
                      </a:endParaRPr>
                    </a:p>
                  </a:txBody>
                  <a:tcPr anchor="ctr">
                    <a:solidFill>
                      <a:srgbClr val="00B050"/>
                    </a:solidFill>
                  </a:tcPr>
                </a:tc>
              </a:tr>
              <a:tr h="1393796">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cap="none" normalizeH="0" baseline="0" dirty="0" smtClean="0">
                          <a:ln>
                            <a:noFill/>
                          </a:ln>
                          <a:effectLst/>
                          <a:latin typeface="Book Antiqua" pitchFamily="18" charset="0"/>
                          <a:ea typeface="Calibri" pitchFamily="34" charset="0"/>
                          <a:cs typeface="Arial" pitchFamily="34" charset="0"/>
                        </a:rPr>
                        <a:t>Regions drives all African civil aviation training centers to reach the level of standardization that leads to the harmonization between all of them across the continent.</a:t>
                      </a:r>
                      <a:endParaRPr kumimoji="0" lang="en-US" sz="2400" i="0" u="none" strike="noStrike" cap="none" normalizeH="0" baseline="0" dirty="0" smtClean="0">
                        <a:ln>
                          <a:noFill/>
                        </a:ln>
                        <a:effectLst/>
                        <a:latin typeface="Book Antiqua" pitchFamily="18" charset="0"/>
                        <a:cs typeface="Arial" pitchFamily="34" charset="0"/>
                      </a:endParaRPr>
                    </a:p>
                    <a:p>
                      <a:endParaRPr lang="en-US" dirty="0"/>
                    </a:p>
                  </a:txBody>
                  <a:tcPr>
                    <a:solidFill>
                      <a:schemeClr val="accent3">
                        <a:lumMod val="20000"/>
                        <a:lumOff val="80000"/>
                      </a:schemeClr>
                    </a:solidFill>
                  </a:tcPr>
                </a:tc>
                <a:tc hMerge="1">
                  <a:txBody>
                    <a:bodyPr/>
                    <a:lstStyle/>
                    <a:p>
                      <a:endParaRPr lang="en-US" dirty="0"/>
                    </a:p>
                  </a:txBody>
                  <a:tcPr/>
                </a:tc>
              </a:tr>
            </a:tbl>
          </a:graphicData>
        </a:graphic>
      </p:graphicFrame>
      <p:pic>
        <p:nvPicPr>
          <p:cNvPr id="40972" name="Picture 7" descr="C:\Users\cap.shaheen\Desktop\New Folder\6a00d8341c7aaa53ef0120a68a604c970c-320pi.jpg"/>
          <p:cNvPicPr>
            <a:picLocks noChangeAspect="1" noChangeArrowheads="1"/>
          </p:cNvPicPr>
          <p:nvPr/>
        </p:nvPicPr>
        <p:blipFill>
          <a:blip r:embed="rId3" cstate="print"/>
          <a:srcRect/>
          <a:stretch>
            <a:fillRect/>
          </a:stretch>
        </p:blipFill>
        <p:spPr bwMode="auto">
          <a:xfrm>
            <a:off x="914400" y="1447800"/>
            <a:ext cx="1295400" cy="1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2"/>
          </p:nvPr>
        </p:nvSpPr>
        <p:spPr bwMode="auto">
          <a:noFill/>
          <a:ln>
            <a:miter lim="800000"/>
            <a:headEnd/>
            <a:tailEnd/>
          </a:ln>
        </p:spPr>
        <p:txBody>
          <a:bodyPr/>
          <a:lstStyle/>
          <a:p>
            <a:fld id="{095FBD96-2ABA-496C-8333-250C96BE81D1}" type="slidenum">
              <a:rPr lang="ar-SA" smtClean="0"/>
              <a:pPr/>
              <a:t>26</a:t>
            </a:fld>
            <a:endParaRPr lang="en-US" smtClean="0"/>
          </a:p>
        </p:txBody>
      </p:sp>
      <p:graphicFrame>
        <p:nvGraphicFramePr>
          <p:cNvPr id="5" name="Diagram 4"/>
          <p:cNvGraphicFramePr/>
          <p:nvPr/>
        </p:nvGraphicFramePr>
        <p:xfrm>
          <a:off x="381222" y="458912"/>
          <a:ext cx="8070185" cy="5982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340" y="1048685"/>
            <a:ext cx="10064670" cy="4441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43010" name="Slide Number Placeholder 3"/>
          <p:cNvSpPr>
            <a:spLocks noGrp="1"/>
          </p:cNvSpPr>
          <p:nvPr>
            <p:ph type="sldNum" sz="quarter" idx="12"/>
          </p:nvPr>
        </p:nvSpPr>
        <p:spPr bwMode="auto">
          <a:noFill/>
          <a:ln>
            <a:miter lim="800000"/>
            <a:headEnd/>
            <a:tailEnd/>
          </a:ln>
        </p:spPr>
        <p:txBody>
          <a:bodyPr/>
          <a:lstStyle/>
          <a:p>
            <a:fld id="{21D35E13-11B5-4120-9DC0-F061697C6DCA}" type="slidenum">
              <a:rPr lang="ar-SA" smtClean="0"/>
              <a:pPr/>
              <a:t>27</a:t>
            </a:fld>
            <a:endParaRPr lang="en-US" smtClean="0"/>
          </a:p>
        </p:txBody>
      </p:sp>
      <p:sp>
        <p:nvSpPr>
          <p:cNvPr id="43011" name="Rectangle 1"/>
          <p:cNvSpPr>
            <a:spLocks noChangeArrowheads="1"/>
          </p:cNvSpPr>
          <p:nvPr/>
        </p:nvSpPr>
        <p:spPr bwMode="auto">
          <a:xfrm>
            <a:off x="228600" y="860425"/>
            <a:ext cx="8153400" cy="4967288"/>
          </a:xfrm>
          <a:prstGeom prst="rect">
            <a:avLst/>
          </a:prstGeom>
          <a:solidFill>
            <a:schemeClr val="tx1"/>
          </a:solidFill>
          <a:ln w="9525">
            <a:noFill/>
            <a:miter lim="800000"/>
            <a:headEnd/>
            <a:tailEnd/>
          </a:ln>
        </p:spPr>
        <p:txBody>
          <a:bodyPr anchor="ctr">
            <a:spAutoFit/>
          </a:bodyPr>
          <a:lstStyle/>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Unit </a:t>
            </a:r>
            <a:r>
              <a:rPr lang="en-US" sz="2000" b="1">
                <a:solidFill>
                  <a:schemeClr val="bg1"/>
                </a:solidFill>
                <a:latin typeface="Book Antiqua" pitchFamily="18" charset="0"/>
                <a:ea typeface="Calibri" pitchFamily="34" charset="0"/>
                <a:cs typeface="Times New Roman" pitchFamily="18" charset="0"/>
              </a:rPr>
              <a:t>the</a:t>
            </a:r>
            <a:r>
              <a:rPr lang="en-US" sz="2000" b="1">
                <a:solidFill>
                  <a:srgbClr val="FF0000"/>
                </a:solidFill>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Training Centers under the Umbrella of One Organization.</a:t>
            </a:r>
          </a:p>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Develop</a:t>
            </a:r>
            <a:r>
              <a:rPr lang="en-US" sz="2000" b="1">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a standard criteria for the approval of aviation training Centers to reach the Center of Excellency.</a:t>
            </a:r>
          </a:p>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Develop</a:t>
            </a:r>
            <a:r>
              <a:rPr lang="en-US" sz="2000" b="1">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common standards for aviation training Programs to be implemented throughout all aviation training centers in Africa. </a:t>
            </a:r>
          </a:p>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Facilitate</a:t>
            </a:r>
            <a:r>
              <a:rPr lang="en-US" sz="2000" b="1">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the use of accredited training centers in Africa by</a:t>
            </a:r>
            <a:r>
              <a:rPr lang="en-US" sz="2000" b="1">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multiple states contributing to the rationalization and harmonization of the training resources. </a:t>
            </a:r>
          </a:p>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Establish </a:t>
            </a:r>
            <a:r>
              <a:rPr lang="en-US" sz="2000" b="1">
                <a:solidFill>
                  <a:schemeClr val="bg1"/>
                </a:solidFill>
                <a:latin typeface="Book Antiqua" pitchFamily="18" charset="0"/>
                <a:ea typeface="Calibri" pitchFamily="34" charset="0"/>
                <a:cs typeface="Times New Roman" pitchFamily="18" charset="0"/>
              </a:rPr>
              <a:t>a framework of cooperation and co-ordination between the Organization and the international civil aviation organizations</a:t>
            </a:r>
          </a:p>
          <a:p>
            <a:pPr algn="just" rtl="0" eaLnBrk="0" hangingPunct="0">
              <a:spcBef>
                <a:spcPct val="60000"/>
              </a:spcBef>
            </a:pPr>
            <a:r>
              <a:rPr lang="en-US" sz="2000" b="1">
                <a:solidFill>
                  <a:srgbClr val="FF0000"/>
                </a:solidFill>
                <a:latin typeface="Book Antiqua" pitchFamily="18" charset="0"/>
                <a:ea typeface="Calibri" pitchFamily="34" charset="0"/>
                <a:cs typeface="Times New Roman" pitchFamily="18" charset="0"/>
              </a:rPr>
              <a:t>Evaluate</a:t>
            </a:r>
            <a:r>
              <a:rPr lang="en-US" sz="2000" b="1">
                <a:latin typeface="Book Antiqua" pitchFamily="18" charset="0"/>
                <a:ea typeface="Calibri" pitchFamily="34" charset="0"/>
                <a:cs typeface="Times New Roman" pitchFamily="18" charset="0"/>
              </a:rPr>
              <a:t> </a:t>
            </a:r>
            <a:r>
              <a:rPr lang="en-US" sz="2000" b="1">
                <a:solidFill>
                  <a:schemeClr val="bg1"/>
                </a:solidFill>
                <a:latin typeface="Book Antiqua" pitchFamily="18" charset="0"/>
                <a:ea typeface="Calibri" pitchFamily="34" charset="0"/>
                <a:cs typeface="Times New Roman" pitchFamily="18" charset="0"/>
              </a:rPr>
              <a:t>the level of performance of all training centers in Africa establish and provide solutions in order to help them to reach the Goal. </a:t>
            </a:r>
          </a:p>
        </p:txBody>
      </p:sp>
      <p:sp>
        <p:nvSpPr>
          <p:cNvPr id="43012" name="Rectangle 6"/>
          <p:cNvSpPr>
            <a:spLocks noChangeArrowheads="1"/>
          </p:cNvSpPr>
          <p:nvPr/>
        </p:nvSpPr>
        <p:spPr bwMode="auto">
          <a:xfrm>
            <a:off x="3276600" y="0"/>
            <a:ext cx="5867400" cy="701675"/>
          </a:xfrm>
          <a:prstGeom prst="rect">
            <a:avLst/>
          </a:prstGeom>
          <a:noFill/>
          <a:ln w="9525">
            <a:noFill/>
            <a:miter lim="800000"/>
            <a:headEnd/>
            <a:tailEnd/>
          </a:ln>
        </p:spPr>
        <p:txBody>
          <a:bodyPr>
            <a:spAutoFit/>
          </a:bodyPr>
          <a:lstStyle/>
          <a:p>
            <a:pPr algn="ctr" rtl="0"/>
            <a:r>
              <a:rPr lang="en-US" sz="4000" b="1">
                <a:latin typeface="Book Antiqua" pitchFamily="18" charset="0"/>
              </a:rPr>
              <a:t>AATO OBJECTIVES…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1"/>
          <p:cNvSpPr>
            <a:spLocks noGrp="1"/>
          </p:cNvSpPr>
          <p:nvPr>
            <p:ph type="sldNum" sz="quarter" idx="12"/>
          </p:nvPr>
        </p:nvSpPr>
        <p:spPr bwMode="auto">
          <a:noFill/>
          <a:ln>
            <a:miter lim="800000"/>
            <a:headEnd/>
            <a:tailEnd/>
          </a:ln>
        </p:spPr>
        <p:txBody>
          <a:bodyPr/>
          <a:lstStyle/>
          <a:p>
            <a:fld id="{D04797A8-A81D-4D9A-B752-F731D53CAE1D}" type="slidenum">
              <a:rPr lang="ar-SA" smtClean="0"/>
              <a:pPr/>
              <a:t>28</a:t>
            </a:fld>
            <a:endParaRPr lang="en-US" smtClean="0"/>
          </a:p>
        </p:txBody>
      </p:sp>
      <p:sp>
        <p:nvSpPr>
          <p:cNvPr id="44034" name="Rectangle 1"/>
          <p:cNvSpPr>
            <a:spLocks noChangeArrowheads="1"/>
          </p:cNvSpPr>
          <p:nvPr/>
        </p:nvSpPr>
        <p:spPr bwMode="auto">
          <a:xfrm>
            <a:off x="533400" y="1671638"/>
            <a:ext cx="8229600" cy="3562350"/>
          </a:xfrm>
          <a:prstGeom prst="rect">
            <a:avLst/>
          </a:prstGeom>
          <a:noFill/>
          <a:ln w="9525">
            <a:noFill/>
            <a:miter lim="800000"/>
            <a:headEnd/>
            <a:tailEnd/>
          </a:ln>
        </p:spPr>
        <p:txBody>
          <a:bodyPr anchor="ctr">
            <a:spAutoFit/>
          </a:bodyPr>
          <a:lstStyle/>
          <a:p>
            <a:pPr algn="l" rtl="0">
              <a:lnSpc>
                <a:spcPct val="150000"/>
              </a:lnSpc>
            </a:pPr>
            <a:r>
              <a:rPr lang="en-US" sz="3200" b="1">
                <a:solidFill>
                  <a:srgbClr val="FF0000"/>
                </a:solidFill>
                <a:latin typeface="Bookman Old Style" pitchFamily="18" charset="0"/>
                <a:cs typeface="Times New Roman" pitchFamily="18" charset="0"/>
              </a:rPr>
              <a:t>Responsibilities of the AATO Council</a:t>
            </a:r>
            <a:endParaRPr lang="en-US" sz="3200">
              <a:solidFill>
                <a:srgbClr val="FF0000"/>
              </a:solidFill>
            </a:endParaRPr>
          </a:p>
          <a:p>
            <a:pPr algn="just" rtl="0" eaLnBrk="0" hangingPunct="0">
              <a:lnSpc>
                <a:spcPct val="150000"/>
              </a:lnSpc>
            </a:pPr>
            <a:r>
              <a:rPr lang="en-US" sz="2400" b="1">
                <a:latin typeface="Bookman Old Style" pitchFamily="18" charset="0"/>
                <a:cs typeface="Times New Roman" pitchFamily="18" charset="0"/>
              </a:rPr>
              <a:t>The Council shall be association. responsible for the business of the AATO, shall make and enforce necessary rules for its management, and shall present at each annual meeting a complete statement of the financial condition of the </a:t>
            </a:r>
            <a:endParaRPr lang="en-U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533400" y="609600"/>
            <a:ext cx="8153400" cy="6019800"/>
          </a:xfrm>
          <a:prstGeom prst="rect">
            <a:avLst/>
          </a:prstGeom>
          <a:noFill/>
          <a:ln w="9525">
            <a:noFill/>
            <a:miter lim="800000"/>
            <a:headEnd/>
            <a:tailEnd/>
          </a:ln>
        </p:spPr>
      </p:pic>
      <p:sp>
        <p:nvSpPr>
          <p:cNvPr id="3" name="Title 2"/>
          <p:cNvSpPr>
            <a:spLocks noGrp="1"/>
          </p:cNvSpPr>
          <p:nvPr>
            <p:ph type="title"/>
          </p:nvPr>
        </p:nvSpPr>
        <p:spPr>
          <a:xfrm>
            <a:off x="533400" y="381000"/>
            <a:ext cx="6629400" cy="8382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3100" b="1" dirty="0" smtClean="0">
                <a:ln w="11430"/>
                <a:solidFill>
                  <a:srgbClr val="FF0000"/>
                </a:solidFill>
                <a:effectLst>
                  <a:outerShdw blurRad="50800" dist="39000" dir="5460000" algn="tl">
                    <a:srgbClr val="000000">
                      <a:alpha val="38000"/>
                    </a:srgbClr>
                  </a:outerShdw>
                </a:effectLst>
                <a:latin typeface="Book Antiqua" pitchFamily="18" charset="0"/>
              </a:rPr>
              <a:t>THE AATO COUNCIL…</a:t>
            </a:r>
            <a:endParaRPr lang="en-US" sz="2800" b="1" dirty="0">
              <a:ln w="11430"/>
              <a:solidFill>
                <a:srgbClr val="FF0000"/>
              </a:solidFill>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533400" y="1295400"/>
            <a:ext cx="8077200" cy="5105400"/>
          </a:xfrm>
        </p:spPr>
        <p:txBody>
          <a:bodyPr>
            <a:noAutofit/>
          </a:bodyPr>
          <a:lstStyle/>
          <a:p>
            <a:pPr marL="457200" indent="-457200">
              <a:spcBef>
                <a:spcPct val="0"/>
              </a:spcBef>
              <a:buFont typeface="Wingdings" pitchFamily="2" charset="2"/>
              <a:buChar char="v"/>
            </a:pPr>
            <a:r>
              <a:rPr lang="en-US" sz="2400" b="1" smtClean="0">
                <a:solidFill>
                  <a:srgbClr val="595959"/>
                </a:solidFill>
              </a:rPr>
              <a:t>The AATO council membership consists of  the regional Directors of the Four  regions of the continent and which are elected every  Three years by the regional's Board Plus a representative of the African Advisory Board and the ICAO Representative.</a:t>
            </a:r>
          </a:p>
          <a:p>
            <a:pPr marL="457200" indent="-457200" algn="just" eaLnBrk="1" hangingPunct="1">
              <a:buClr>
                <a:srgbClr val="FF0000"/>
              </a:buClr>
              <a:buFont typeface="Calibri" pitchFamily="34" charset="0"/>
              <a:buAutoNum type="arabicPeriod"/>
            </a:pPr>
            <a:r>
              <a:rPr lang="en-US" sz="2400" b="1" smtClean="0">
                <a:solidFill>
                  <a:srgbClr val="595959"/>
                </a:solidFill>
              </a:rPr>
              <a:t>The AATO Council generates the strategic planning For The Continental, Also the objectives and the general policy of the Organization.</a:t>
            </a:r>
          </a:p>
          <a:p>
            <a:pPr marL="457200" indent="-457200" algn="just" eaLnBrk="1" hangingPunct="1">
              <a:buClr>
                <a:srgbClr val="FF0000"/>
              </a:buClr>
              <a:buFont typeface="Calibri" pitchFamily="34" charset="0"/>
              <a:buAutoNum type="arabicPeriod"/>
            </a:pPr>
            <a:r>
              <a:rPr lang="en-US" sz="2400" b="1" smtClean="0">
                <a:solidFill>
                  <a:srgbClr val="595959"/>
                </a:solidFill>
              </a:rPr>
              <a:t>Supervises the work progress in the Organization, and the level of implementation of the defined strategic plan, in each regional.</a:t>
            </a:r>
            <a:r>
              <a:rPr lang="en-US" sz="2400" b="1" smtClean="0"/>
              <a:t> </a:t>
            </a:r>
          </a:p>
        </p:txBody>
      </p:sp>
      <p:sp>
        <p:nvSpPr>
          <p:cNvPr id="45060" name="Slide Number Placeholder 4"/>
          <p:cNvSpPr>
            <a:spLocks noGrp="1"/>
          </p:cNvSpPr>
          <p:nvPr>
            <p:ph type="sldNum" sz="quarter" idx="12"/>
          </p:nvPr>
        </p:nvSpPr>
        <p:spPr bwMode="auto">
          <a:noFill/>
          <a:ln>
            <a:miter lim="800000"/>
            <a:headEnd/>
            <a:tailEnd/>
          </a:ln>
        </p:spPr>
        <p:txBody>
          <a:bodyPr/>
          <a:lstStyle/>
          <a:p>
            <a:fld id="{91F941E4-0254-455A-BCD5-C21280BF2616}" type="slidenum">
              <a:rPr lang="ar-SA"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1"/>
          <p:cNvSpPr>
            <a:spLocks noGrp="1"/>
          </p:cNvSpPr>
          <p:nvPr>
            <p:ph type="sldNum" sz="quarter" idx="12"/>
          </p:nvPr>
        </p:nvSpPr>
        <p:spPr bwMode="auto">
          <a:noFill/>
          <a:ln>
            <a:miter lim="800000"/>
            <a:headEnd/>
            <a:tailEnd/>
          </a:ln>
        </p:spPr>
        <p:txBody>
          <a:bodyPr/>
          <a:lstStyle/>
          <a:p>
            <a:fld id="{ABC8349E-9F16-4285-8900-CDA29CA4BF36}" type="slidenum">
              <a:rPr lang="ar-SA" smtClean="0"/>
              <a:pPr/>
              <a:t>3</a:t>
            </a:fld>
            <a:endParaRPr lang="en-US" smtClean="0"/>
          </a:p>
        </p:txBody>
      </p:sp>
      <p:sp>
        <p:nvSpPr>
          <p:cNvPr id="17410" name="Rectangle 1"/>
          <p:cNvSpPr>
            <a:spLocks noChangeArrowheads="1"/>
          </p:cNvSpPr>
          <p:nvPr/>
        </p:nvSpPr>
        <p:spPr bwMode="auto">
          <a:xfrm>
            <a:off x="609600" y="627063"/>
            <a:ext cx="7848600" cy="5746750"/>
          </a:xfrm>
          <a:prstGeom prst="rect">
            <a:avLst/>
          </a:prstGeom>
          <a:noFill/>
          <a:ln w="9525">
            <a:noFill/>
            <a:miter lim="800000"/>
            <a:headEnd/>
            <a:tailEnd/>
          </a:ln>
        </p:spPr>
        <p:txBody>
          <a:bodyPr anchor="ctr">
            <a:spAutoFit/>
          </a:bodyPr>
          <a:lstStyle/>
          <a:p>
            <a:pPr marL="263525" indent="-263525" algn="just" rtl="0"/>
            <a:r>
              <a:rPr lang="en-US" sz="3600" b="1">
                <a:latin typeface="Bookman Old Style" pitchFamily="18" charset="0"/>
                <a:cs typeface="Times New Roman" pitchFamily="18" charset="0"/>
              </a:rPr>
              <a:t>Introduction</a:t>
            </a:r>
          </a:p>
          <a:p>
            <a:pPr marL="263525" indent="-263525" algn="just" rtl="0"/>
            <a:endParaRPr lang="en-US" sz="2000"/>
          </a:p>
          <a:p>
            <a:pPr marL="263525" indent="-263525" algn="just" rtl="0" eaLnBrk="0" hangingPunct="0">
              <a:lnSpc>
                <a:spcPct val="150000"/>
              </a:lnSpc>
              <a:spcBef>
                <a:spcPct val="25000"/>
              </a:spcBef>
              <a:buFontTx/>
              <a:buChar char="o"/>
            </a:pPr>
            <a:r>
              <a:rPr lang="en-US" sz="2000" b="1">
                <a:solidFill>
                  <a:srgbClr val="000099"/>
                </a:solidFill>
                <a:latin typeface="Bookman Old Style" pitchFamily="18" charset="0"/>
                <a:cs typeface="Times New Roman" pitchFamily="18" charset="0"/>
              </a:rPr>
              <a:t>The forth Meeting of TEWG held in Nairobi on the 7 </a:t>
            </a:r>
            <a:r>
              <a:rPr lang="en-US" sz="2000" b="1">
                <a:solidFill>
                  <a:srgbClr val="000099"/>
                </a:solidFill>
                <a:latin typeface="Calibri" pitchFamily="34" charset="0"/>
                <a:cs typeface="Times New Roman" pitchFamily="18" charset="0"/>
              </a:rPr>
              <a:t>–</a:t>
            </a:r>
            <a:r>
              <a:rPr lang="en-US" sz="2000" b="1">
                <a:solidFill>
                  <a:srgbClr val="000099"/>
                </a:solidFill>
                <a:latin typeface="Bookman Old Style" pitchFamily="18" charset="0"/>
                <a:cs typeface="Times New Roman" pitchFamily="18" charset="0"/>
              </a:rPr>
              <a:t> 8 December 2010 and developed its work programme for the implementation of recommendations of the Second Pan-African Aviation Training Coordination Conference held in Cairo on 22-24 June 2010</a:t>
            </a:r>
            <a:r>
              <a:rPr lang="en-US" sz="2000" b="1">
                <a:latin typeface="Bookman Old Style" pitchFamily="18" charset="0"/>
                <a:cs typeface="Times New Roman" pitchFamily="18" charset="0"/>
              </a:rPr>
              <a:t>. </a:t>
            </a:r>
          </a:p>
          <a:p>
            <a:pPr marL="263525" indent="-263525" algn="just" rtl="0" eaLnBrk="0" hangingPunct="0">
              <a:lnSpc>
                <a:spcPct val="150000"/>
              </a:lnSpc>
              <a:spcBef>
                <a:spcPct val="25000"/>
              </a:spcBef>
              <a:buFontTx/>
              <a:buChar char="o"/>
            </a:pPr>
            <a:r>
              <a:rPr lang="en-US" sz="2000" b="1">
                <a:solidFill>
                  <a:srgbClr val="0000CC"/>
                </a:solidFill>
                <a:latin typeface="Bookman Old Style" pitchFamily="18" charset="0"/>
                <a:cs typeface="Times New Roman" pitchFamily="18" charset="0"/>
              </a:rPr>
              <a:t>It has also set up deliverables and milestone to be submitted to the current  Third Pan-African Aviation Training Coordination Conference. </a:t>
            </a:r>
          </a:p>
          <a:p>
            <a:pPr marL="263525" indent="-263525" algn="just" rtl="0" eaLnBrk="0" hangingPunct="0">
              <a:lnSpc>
                <a:spcPct val="150000"/>
              </a:lnSpc>
              <a:spcBef>
                <a:spcPct val="25000"/>
              </a:spcBef>
              <a:buFontTx/>
              <a:buChar char="o"/>
            </a:pPr>
            <a:r>
              <a:rPr lang="en-US" sz="2000" b="1">
                <a:solidFill>
                  <a:schemeClr val="tx2"/>
                </a:solidFill>
                <a:latin typeface="Bookman Old Style" pitchFamily="18" charset="0"/>
                <a:cs typeface="Times New Roman" pitchFamily="18" charset="0"/>
              </a:rPr>
              <a:t>Finally the TEWG assigned its different tasks to four groups as Follows</a:t>
            </a:r>
            <a:r>
              <a:rPr lang="en-US" sz="2000" b="1">
                <a:solidFill>
                  <a:srgbClr val="0606D4"/>
                </a:solidFill>
                <a:latin typeface="Bookman Old Style" pitchFamily="18" charset="0"/>
                <a:cs typeface="Times New Roman" pitchFamily="18" charset="0"/>
              </a:rPr>
              <a:t>:</a:t>
            </a:r>
            <a:endParaRPr lang="en-US" sz="2000" b="1">
              <a:solidFill>
                <a:srgbClr val="0606D4"/>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cap.shaheen\Desktop\FORMING ORGANIZATIONS\20071224221942!Africa_map.jpg"/>
          <p:cNvPicPr>
            <a:picLocks noChangeArrowheads="1"/>
          </p:cNvPicPr>
          <p:nvPr/>
        </p:nvPicPr>
        <p:blipFill>
          <a:blip r:embed="rId2" cstate="print">
            <a:lum bright="52000" contrast="26000"/>
          </a:blip>
          <a:srcRect/>
          <a:stretch>
            <a:fillRect/>
          </a:stretch>
        </p:blipFill>
        <p:spPr bwMode="auto">
          <a:xfrm>
            <a:off x="533400" y="609600"/>
            <a:ext cx="8153400" cy="6019800"/>
          </a:xfrm>
          <a:prstGeom prst="rect">
            <a:avLst/>
          </a:prstGeom>
          <a:noFill/>
          <a:ln w="9525">
            <a:noFill/>
            <a:miter lim="800000"/>
            <a:headEnd/>
            <a:tailEnd/>
          </a:ln>
        </p:spPr>
      </p:pic>
      <p:sp>
        <p:nvSpPr>
          <p:cNvPr id="3" name="Title 2"/>
          <p:cNvSpPr>
            <a:spLocks noGrp="1"/>
          </p:cNvSpPr>
          <p:nvPr>
            <p:ph type="title" idx="4294967295"/>
          </p:nvPr>
        </p:nvSpPr>
        <p:spPr>
          <a:xfrm>
            <a:off x="533400" y="381000"/>
            <a:ext cx="6629400" cy="838200"/>
          </a:xfrm>
          <a:no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3100" b="1" dirty="0" smtClean="0">
                <a:ln w="11430"/>
                <a:solidFill>
                  <a:srgbClr val="FF0000"/>
                </a:solidFill>
                <a:effectLst>
                  <a:outerShdw blurRad="50800" dist="39000" dir="5460000" algn="tl">
                    <a:srgbClr val="000000">
                      <a:alpha val="38000"/>
                    </a:srgbClr>
                  </a:outerShdw>
                </a:effectLst>
                <a:latin typeface="Book Antiqua" pitchFamily="18" charset="0"/>
              </a:rPr>
              <a:t>THE AATO COUNCIL…</a:t>
            </a:r>
            <a:endParaRPr lang="en-US" sz="2800" b="1" dirty="0">
              <a:ln w="11430"/>
              <a:solidFill>
                <a:srgbClr val="FF0000"/>
              </a:solidFill>
              <a:effectLst>
                <a:outerShdw blurRad="50800" dist="39000" dir="5460000" algn="tl">
                  <a:srgbClr val="000000">
                    <a:alpha val="38000"/>
                  </a:srgbClr>
                </a:outerShdw>
              </a:effectLst>
            </a:endParaRPr>
          </a:p>
        </p:txBody>
      </p:sp>
      <p:sp>
        <p:nvSpPr>
          <p:cNvPr id="4" name="Content Placeholder 3"/>
          <p:cNvSpPr>
            <a:spLocks noGrp="1"/>
          </p:cNvSpPr>
          <p:nvPr>
            <p:ph idx="4294967295"/>
          </p:nvPr>
        </p:nvSpPr>
        <p:spPr>
          <a:xfrm>
            <a:off x="533400" y="1295400"/>
            <a:ext cx="8077200" cy="5105400"/>
          </a:xfrm>
        </p:spPr>
        <p:txBody>
          <a:bodyPr>
            <a:noAutofit/>
          </a:bodyPr>
          <a:lstStyle/>
          <a:p>
            <a:pPr marL="495300" indent="-495300" eaLnBrk="1" hangingPunct="1">
              <a:spcBef>
                <a:spcPct val="50000"/>
              </a:spcBef>
              <a:buFont typeface="Wingdings 2" pitchFamily="18" charset="2"/>
              <a:buNone/>
            </a:pPr>
            <a:r>
              <a:rPr lang="en-ZA" sz="2400" smtClean="0"/>
              <a:t>3 - The AATO Council will annually confirm the membership of the Regional's  Board</a:t>
            </a:r>
            <a:r>
              <a:rPr lang="en-ZA" sz="2000" smtClean="0"/>
              <a:t>.</a:t>
            </a:r>
          </a:p>
          <a:p>
            <a:pPr marL="495300" indent="-495300">
              <a:spcBef>
                <a:spcPct val="50000"/>
              </a:spcBef>
              <a:buFont typeface="Wingdings 2" pitchFamily="18" charset="2"/>
              <a:buNone/>
            </a:pPr>
            <a:r>
              <a:rPr lang="en-US" smtClean="0"/>
              <a:t>4. Responsible for selecting the members of the TEWG office in coordination  with the regional Board .</a:t>
            </a:r>
          </a:p>
          <a:p>
            <a:pPr marL="495300" indent="-495300">
              <a:spcBef>
                <a:spcPct val="50000"/>
              </a:spcBef>
              <a:buFont typeface="Wingdings 2" pitchFamily="18" charset="2"/>
              <a:buNone/>
            </a:pPr>
            <a:r>
              <a:rPr lang="en-US" smtClean="0"/>
              <a:t>5 . Issuing approvals for the new members of the regional once they have achieved the requirements for upgrading their Categories</a:t>
            </a:r>
            <a:endParaRPr lang="en-US" sz="2000" smtClean="0"/>
          </a:p>
          <a:p>
            <a:pPr marL="495300" indent="-495300" algn="just" eaLnBrk="1" hangingPunct="1">
              <a:spcBef>
                <a:spcPct val="50000"/>
              </a:spcBef>
              <a:buClr>
                <a:srgbClr val="FF0000"/>
              </a:buClr>
              <a:buFont typeface="Calibri" pitchFamily="34" charset="0"/>
              <a:buNone/>
            </a:pPr>
            <a:r>
              <a:rPr lang="en-US" sz="2400" smtClean="0"/>
              <a:t>6 - Responsible for the co-ordination process between the AATO and the international organizations such as the ICAO, AFCAC… etc.            Through the Chief  Executive who Represents Africa.</a:t>
            </a:r>
          </a:p>
        </p:txBody>
      </p:sp>
      <p:sp>
        <p:nvSpPr>
          <p:cNvPr id="60421" name="Slide Number Placeholder 4"/>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C86A5604-4246-4D93-9E0F-EE61A71CD57E}" type="slidenum">
              <a:rPr lang="ar-SA" sz="1200">
                <a:solidFill>
                  <a:srgbClr val="045C75"/>
                </a:solidFill>
                <a:latin typeface="Constantia" pitchFamily="18" charset="0"/>
              </a:rPr>
              <a:pPr rtl="0"/>
              <a:t>30</a:t>
            </a:fld>
            <a:endParaRPr lang="en-US" sz="1200">
              <a:solidFill>
                <a:srgbClr val="045C75"/>
              </a:solidFill>
              <a:latin typeface="Constant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a:off x="0" y="0"/>
            <a:ext cx="9143999"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381000" y="1003300"/>
            <a:ext cx="8458200" cy="5788025"/>
          </a:xfrm>
          <a:prstGeom prst="rect">
            <a:avLst/>
          </a:prstGeom>
        </p:spPr>
        <p:txBody>
          <a:bodyPr>
            <a:spAutoFit/>
          </a:bodyPr>
          <a:lstStyle/>
          <a:p>
            <a:pPr marL="447675" indent="-447675" algn="just" rtl="0">
              <a:spcBef>
                <a:spcPct val="40000"/>
              </a:spcBef>
            </a:pPr>
            <a:r>
              <a:rPr lang="en-US" sz="2400" b="1">
                <a:solidFill>
                  <a:schemeClr val="bg1"/>
                </a:solidFill>
                <a:latin typeface="Bookman Old Style" pitchFamily="18" charset="0"/>
                <a:cs typeface="Times New Roman" pitchFamily="18" charset="0"/>
              </a:rPr>
              <a:t>7. Assuring safety and operating regulations are clearly specified and applied in the regions. </a:t>
            </a:r>
          </a:p>
          <a:p>
            <a:pPr marL="447675" indent="-447675" algn="just" rtl="0">
              <a:spcBef>
                <a:spcPct val="40000"/>
              </a:spcBef>
            </a:pPr>
            <a:r>
              <a:rPr lang="en-US" sz="2400" b="1">
                <a:solidFill>
                  <a:schemeClr val="bg1"/>
                </a:solidFill>
                <a:latin typeface="Bookman Old Style" pitchFamily="18" charset="0"/>
                <a:cs typeface="Times New Roman" pitchFamily="18" charset="0"/>
              </a:rPr>
              <a:t>8. Harmonize and Standardize the training programs and Evaluate the implementation of the Strategic Plan .</a:t>
            </a:r>
          </a:p>
          <a:p>
            <a:pPr marL="447675" indent="-447675" algn="just" rtl="0">
              <a:spcBef>
                <a:spcPct val="40000"/>
              </a:spcBef>
            </a:pPr>
            <a:r>
              <a:rPr lang="en-US" sz="2400" b="1">
                <a:solidFill>
                  <a:schemeClr val="bg1"/>
                </a:solidFill>
                <a:latin typeface="Bookman Old Style" pitchFamily="18" charset="0"/>
                <a:cs typeface="Times New Roman" pitchFamily="18" charset="0"/>
              </a:rPr>
              <a:t>9. Endorsement will be granted only after an assessment conducted by </a:t>
            </a:r>
          </a:p>
          <a:p>
            <a:pPr marL="447675" indent="-447675" algn="just" rtl="0">
              <a:spcBef>
                <a:spcPct val="40000"/>
              </a:spcBef>
            </a:pPr>
            <a:r>
              <a:rPr lang="en-US" sz="2400" b="1">
                <a:solidFill>
                  <a:schemeClr val="bg1"/>
                </a:solidFill>
                <a:latin typeface="Bookman Old Style" pitchFamily="18" charset="0"/>
                <a:cs typeface="Times New Roman" pitchFamily="18" charset="0"/>
              </a:rPr>
              <a:t>    TEWG ,indicates that training programs, facilities and instructors  Qualification according  ICAO Requirements</a:t>
            </a:r>
          </a:p>
          <a:p>
            <a:pPr marL="447675" indent="-447675" algn="l" rtl="0">
              <a:spcBef>
                <a:spcPct val="40000"/>
              </a:spcBef>
              <a:spcAft>
                <a:spcPts val="1000"/>
              </a:spcAft>
            </a:pPr>
            <a:r>
              <a:rPr lang="en-US" sz="2400" b="1">
                <a:solidFill>
                  <a:schemeClr val="bg1"/>
                </a:solidFill>
                <a:latin typeface="Bookman Old Style" pitchFamily="18" charset="0"/>
                <a:cs typeface="Times New Roman" pitchFamily="18" charset="0"/>
              </a:rPr>
              <a:t>10. the AATO Council will provide advice, guidance and experts to any region to solve any Problem Facing the regional Board to facilitate their duties.</a:t>
            </a:r>
          </a:p>
        </p:txBody>
      </p:sp>
      <p:sp>
        <p:nvSpPr>
          <p:cNvPr id="46083" name="Slide Number Placeholder 3"/>
          <p:cNvSpPr>
            <a:spLocks noGrp="1"/>
          </p:cNvSpPr>
          <p:nvPr>
            <p:ph type="sldNum" sz="quarter" idx="12"/>
          </p:nvPr>
        </p:nvSpPr>
        <p:spPr bwMode="auto">
          <a:noFill/>
          <a:ln>
            <a:miter lim="800000"/>
            <a:headEnd/>
            <a:tailEnd/>
          </a:ln>
        </p:spPr>
        <p:txBody>
          <a:bodyPr/>
          <a:lstStyle/>
          <a:p>
            <a:fld id="{66880B04-547F-4F15-976C-39E5BAE2EDE4}" type="slidenum">
              <a:rPr lang="ar-SA" smtClean="0"/>
              <a:pPr/>
              <a:t>31</a:t>
            </a:fld>
            <a:endParaRPr lang="en-US" smtClean="0"/>
          </a:p>
        </p:txBody>
      </p:sp>
      <p:sp>
        <p:nvSpPr>
          <p:cNvPr id="5" name="Title 2"/>
          <p:cNvSpPr txBox="1">
            <a:spLocks/>
          </p:cNvSpPr>
          <p:nvPr/>
        </p:nvSpPr>
        <p:spPr>
          <a:xfrm>
            <a:off x="457200" y="0"/>
            <a:ext cx="5562600" cy="838200"/>
          </a:xfrm>
          <a:prstGeom prst="rect">
            <a:avLst/>
          </a:prstGeom>
          <a:ln>
            <a:noFill/>
          </a:ln>
        </p:spPr>
        <p:txBody>
          <a:bodyPr lIns="0" tIns="0" rIns="18288" bIns="0" anchor="b">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fontAlgn="auto">
              <a:spcAft>
                <a:spcPts val="0"/>
              </a:spcAft>
              <a:defRPr/>
            </a:pPr>
            <a:r>
              <a:rPr lang="en-US" sz="2400" b="1" dirty="0">
                <a:ln w="11430"/>
                <a:solidFill>
                  <a:srgbClr val="FF0000"/>
                </a:solidFill>
                <a:effectLst>
                  <a:outerShdw blurRad="50800" dist="39000" dir="5460000" algn="tl">
                    <a:srgbClr val="000000">
                      <a:alpha val="38000"/>
                    </a:srgbClr>
                  </a:outerShdw>
                </a:effectLst>
                <a:latin typeface="Book Antiqua" pitchFamily="18" charset="0"/>
                <a:ea typeface="+mj-ea"/>
                <a:cs typeface="+mj-cs"/>
              </a:rPr>
              <a:t>THE AATO COUNCIL CONTINUE…</a:t>
            </a:r>
            <a:endParaRPr lang="en-US" sz="2400" b="1" dirty="0">
              <a:ln w="11430"/>
              <a:solidFill>
                <a:srgbClr val="FF0000"/>
              </a:solidFill>
              <a:effectLst>
                <a:outerShdw blurRad="50800" dist="39000" dir="5460000" algn="tl">
                  <a:srgbClr val="000000">
                    <a:alpha val="38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3200" b="1" dirty="0" smtClean="0">
                <a:ln w="11430"/>
                <a:solidFill>
                  <a:srgbClr val="FF0000"/>
                </a:solidFill>
                <a:effectLst>
                  <a:outerShdw blurRad="50800" dist="39000" dir="5460000" algn="tl">
                    <a:srgbClr val="000000">
                      <a:alpha val="38000"/>
                    </a:srgbClr>
                  </a:outerShdw>
                </a:effectLst>
              </a:rPr>
              <a:t>AATO TEWG Office… </a:t>
            </a:r>
            <a:br>
              <a:rPr lang="en-US" sz="3200" b="1" dirty="0" smtClean="0">
                <a:ln w="11430"/>
                <a:solidFill>
                  <a:srgbClr val="FF0000"/>
                </a:solidFill>
                <a:effectLst>
                  <a:outerShdw blurRad="50800" dist="39000" dir="5460000" algn="tl">
                    <a:srgbClr val="000000">
                      <a:alpha val="38000"/>
                    </a:srgbClr>
                  </a:outerShdw>
                </a:effectLst>
              </a:rPr>
            </a:br>
            <a:endParaRPr lang="en-US" sz="3200" b="1" dirty="0">
              <a:ln w="11430"/>
              <a:solidFill>
                <a:srgbClr val="FF0000"/>
              </a:solidFill>
              <a:effectLst>
                <a:outerShdw blurRad="50800" dist="39000" dir="5460000" algn="tl">
                  <a:srgbClr val="000000">
                    <a:alpha val="38000"/>
                  </a:srgbClr>
                </a:outerShdw>
              </a:effectLst>
            </a:endParaRPr>
          </a:p>
        </p:txBody>
      </p:sp>
      <p:pic>
        <p:nvPicPr>
          <p:cNvPr id="47106" name="Picture 2" descr="C:\Users\cap.shaheen\Desktop\FORMING ORGANIZATIONS\20071224221942!Africa_map.jpg"/>
          <p:cNvPicPr>
            <a:picLocks noGrp="1" noChangeArrowheads="1"/>
          </p:cNvPicPr>
          <p:nvPr>
            <p:ph sz="half" idx="1"/>
          </p:nvPr>
        </p:nvPicPr>
        <p:blipFill>
          <a:blip r:embed="rId2" cstate="print">
            <a:lum bright="52000" contrast="26000"/>
          </a:blip>
          <a:srcRect/>
          <a:stretch>
            <a:fillRect/>
          </a:stretch>
        </p:blipFill>
        <p:spPr>
          <a:xfrm>
            <a:off x="457200" y="762000"/>
            <a:ext cx="8001000" cy="5638800"/>
          </a:xfrm>
        </p:spPr>
      </p:pic>
      <p:sp>
        <p:nvSpPr>
          <p:cNvPr id="6" name="Content Placeholder 5"/>
          <p:cNvSpPr>
            <a:spLocks noGrp="1"/>
          </p:cNvSpPr>
          <p:nvPr>
            <p:ph sz="half" idx="2"/>
          </p:nvPr>
        </p:nvSpPr>
        <p:spPr>
          <a:xfrm>
            <a:off x="457200" y="914400"/>
            <a:ext cx="8458200" cy="5562600"/>
          </a:xfrm>
        </p:spPr>
        <p:txBody>
          <a:bodyPr>
            <a:noAutofit/>
          </a:bodyPr>
          <a:lstStyle/>
          <a:p>
            <a:pPr eaLnBrk="1" hangingPunct="1">
              <a:buClr>
                <a:srgbClr val="FF0000"/>
              </a:buClr>
              <a:buFont typeface="Wingdings 2" pitchFamily="18" charset="2"/>
              <a:buNone/>
            </a:pPr>
            <a:r>
              <a:rPr lang="en-US" sz="2200" b="1" i="1" u="sng" smtClean="0">
                <a:latin typeface="Book Antiqua" pitchFamily="18" charset="0"/>
              </a:rPr>
              <a:t>Duties</a:t>
            </a:r>
            <a:r>
              <a:rPr lang="en-US" sz="2200" b="1" smtClean="0">
                <a:latin typeface="Book Antiqua" pitchFamily="18" charset="0"/>
              </a:rPr>
              <a:t> </a:t>
            </a:r>
          </a:p>
          <a:p>
            <a:pPr eaLnBrk="1" hangingPunct="1">
              <a:buClr>
                <a:srgbClr val="FF0000"/>
              </a:buClr>
              <a:buFont typeface="Calibri" pitchFamily="34" charset="0"/>
              <a:buAutoNum type="arabicParenR"/>
            </a:pPr>
            <a:r>
              <a:rPr lang="en-US" sz="2200" b="1" smtClean="0">
                <a:latin typeface="Book Antiqua" pitchFamily="18" charset="0"/>
              </a:rPr>
              <a:t>Assisting the AATO Council in managing the performance of the regional's and</a:t>
            </a:r>
            <a:r>
              <a:rPr lang="en-US" sz="2200" b="1" smtClean="0">
                <a:solidFill>
                  <a:srgbClr val="000000"/>
                </a:solidFill>
                <a:latin typeface="Book Antiqua" pitchFamily="18" charset="0"/>
              </a:rPr>
              <a:t> Provide solution Concerning the  problems that may face the regional's .</a:t>
            </a:r>
            <a:endParaRPr lang="en-US" sz="2200" b="1" smtClean="0">
              <a:latin typeface="Book Antiqua" pitchFamily="18" charset="0"/>
            </a:endParaRPr>
          </a:p>
          <a:p>
            <a:pPr algn="just" eaLnBrk="1" hangingPunct="1">
              <a:buClr>
                <a:srgbClr val="FF0000"/>
              </a:buClr>
              <a:buFont typeface="Calibri" pitchFamily="34" charset="0"/>
              <a:buAutoNum type="arabicParenR"/>
            </a:pPr>
            <a:r>
              <a:rPr lang="en-US" sz="2200" b="1" smtClean="0">
                <a:latin typeface="Book Antiqua" pitchFamily="18" charset="0"/>
              </a:rPr>
              <a:t>Develop the strategic plan for the  Continent. </a:t>
            </a:r>
          </a:p>
          <a:p>
            <a:pPr algn="just" eaLnBrk="1" hangingPunct="1">
              <a:buClr>
                <a:srgbClr val="FF0000"/>
              </a:buClr>
              <a:buFont typeface="Calibri" pitchFamily="34" charset="0"/>
              <a:buAutoNum type="arabicParenR"/>
            </a:pPr>
            <a:r>
              <a:rPr lang="en-US" sz="2200" b="1" smtClean="0">
                <a:latin typeface="Book Antiqua" pitchFamily="18" charset="0"/>
              </a:rPr>
              <a:t>Ensuring the application of the approved strategic Plan By AATO Council in the region..</a:t>
            </a:r>
          </a:p>
          <a:p>
            <a:pPr algn="just" eaLnBrk="1" hangingPunct="1">
              <a:buClr>
                <a:srgbClr val="FF0000"/>
              </a:buClr>
              <a:buFont typeface="Calibri" pitchFamily="34" charset="0"/>
              <a:buAutoNum type="arabicParenR"/>
            </a:pPr>
            <a:r>
              <a:rPr lang="en-US" sz="2200" b="1" smtClean="0">
                <a:latin typeface="Book Antiqua" pitchFamily="18" charset="0"/>
              </a:rPr>
              <a:t>Issuing recommendations for the AATO  Council in order to be presented to the regional.</a:t>
            </a:r>
          </a:p>
          <a:p>
            <a:pPr algn="just" eaLnBrk="1" hangingPunct="1">
              <a:buClr>
                <a:srgbClr val="FF0000"/>
              </a:buClr>
              <a:buFont typeface="Calibri" pitchFamily="34" charset="0"/>
              <a:buAutoNum type="arabicParenR"/>
            </a:pPr>
            <a:r>
              <a:rPr lang="en-US" sz="2200" b="1" smtClean="0">
                <a:latin typeface="Book Antiqua" pitchFamily="18" charset="0"/>
              </a:rPr>
              <a:t>Assisting the regional Directors taking decisions concerning the Strategic Plan in the area of his responsibility.</a:t>
            </a:r>
          </a:p>
          <a:p>
            <a:pPr algn="just" eaLnBrk="1" hangingPunct="1">
              <a:buClr>
                <a:srgbClr val="FF0000"/>
              </a:buClr>
              <a:buFont typeface="Calibri" pitchFamily="34" charset="0"/>
              <a:buAutoNum type="arabicParenR"/>
            </a:pPr>
            <a:r>
              <a:rPr lang="en-US" sz="2200" b="1" smtClean="0">
                <a:latin typeface="Book Antiqua" pitchFamily="18" charset="0"/>
              </a:rPr>
              <a:t>Issuing continuous reports for the AATO council concerning the work progress in the region and the level of coordination between the training centers. </a:t>
            </a:r>
          </a:p>
          <a:p>
            <a:pPr algn="just" eaLnBrk="1" hangingPunct="1">
              <a:buClr>
                <a:srgbClr val="FF0000"/>
              </a:buClr>
              <a:buFont typeface="Calibri" pitchFamily="34" charset="0"/>
              <a:buAutoNum type="arabicParenR"/>
            </a:pPr>
            <a:r>
              <a:rPr lang="en-US" sz="2200" b="1" smtClean="0">
                <a:latin typeface="Book Antiqua" pitchFamily="18" charset="0"/>
              </a:rPr>
              <a:t>Researches and studies concerning the methods that can Improve Training Performance</a:t>
            </a:r>
            <a:r>
              <a:rPr lang="en-US" sz="2000" b="1" smtClean="0">
                <a:latin typeface="Book Antiqua" pitchFamily="18" charset="0"/>
              </a:rPr>
              <a:t>.</a:t>
            </a:r>
          </a:p>
        </p:txBody>
      </p:sp>
      <p:sp>
        <p:nvSpPr>
          <p:cNvPr id="47108" name="Slide Number Placeholder 6"/>
          <p:cNvSpPr>
            <a:spLocks noGrp="1"/>
          </p:cNvSpPr>
          <p:nvPr>
            <p:ph type="sldNum" sz="quarter" idx="12"/>
          </p:nvPr>
        </p:nvSpPr>
        <p:spPr bwMode="auto">
          <a:noFill/>
          <a:ln>
            <a:miter lim="800000"/>
            <a:headEnd/>
            <a:tailEnd/>
          </a:ln>
        </p:spPr>
        <p:txBody>
          <a:bodyPr/>
          <a:lstStyle/>
          <a:p>
            <a:fld id="{24FD2842-47A9-42AC-99BC-B570C7C199F2}" type="slidenum">
              <a:rPr lang="ar-SA"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981200" y="2362200"/>
            <a:ext cx="4953000" cy="71596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AATO TEWG STAFF… </a:t>
            </a:r>
            <a:b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8130" name="Picture 2" descr="C:\Users\cap.shaheen\Desktop\FORMING ORGANIZATIONS\20071224221942!Africa_map.jpg"/>
          <p:cNvPicPr>
            <a:picLocks noGrp="1" noChangeArrowheads="1"/>
          </p:cNvPicPr>
          <p:nvPr>
            <p:ph sz="half" idx="1"/>
          </p:nvPr>
        </p:nvPicPr>
        <p:blipFill>
          <a:blip r:embed="rId2" cstate="print">
            <a:lum bright="52000" contrast="26000"/>
          </a:blip>
          <a:srcRect/>
          <a:stretch>
            <a:fillRect/>
          </a:stretch>
        </p:blipFill>
        <p:spPr>
          <a:xfrm>
            <a:off x="457200" y="381000"/>
            <a:ext cx="7924800" cy="6248400"/>
          </a:xfrm>
        </p:spPr>
      </p:pic>
      <p:sp>
        <p:nvSpPr>
          <p:cNvPr id="9" name="Content Placeholder 8"/>
          <p:cNvSpPr>
            <a:spLocks noGrp="1"/>
          </p:cNvSpPr>
          <p:nvPr>
            <p:ph sz="half" idx="2"/>
          </p:nvPr>
        </p:nvSpPr>
        <p:spPr>
          <a:xfrm>
            <a:off x="609600" y="3429000"/>
            <a:ext cx="7924800" cy="2971800"/>
          </a:xfrm>
        </p:spPr>
        <p:txBody>
          <a:bodyPr>
            <a:normAutofit/>
          </a:bodyPr>
          <a:lstStyle/>
          <a:p>
            <a:pPr eaLnBrk="1" hangingPunct="1">
              <a:buFont typeface="Wingdings 2" pitchFamily="18" charset="2"/>
              <a:buNone/>
            </a:pPr>
            <a:r>
              <a:rPr lang="en-US" sz="2800" b="1" smtClean="0">
                <a:solidFill>
                  <a:srgbClr val="FF0000"/>
                </a:solidFill>
                <a:effectLst>
                  <a:outerShdw blurRad="38100" dist="38100" dir="2700000" algn="tl">
                    <a:srgbClr val="C0C0C0"/>
                  </a:outerShdw>
                </a:effectLst>
                <a:cs typeface="Arial" charset="0"/>
              </a:rPr>
              <a:t>AATO TWEG Staff</a:t>
            </a:r>
            <a:r>
              <a:rPr lang="en-US" sz="4000" b="1" smtClean="0">
                <a:solidFill>
                  <a:srgbClr val="FF0000"/>
                </a:solidFill>
              </a:rPr>
              <a:t> </a:t>
            </a:r>
            <a:endParaRPr lang="en-US" sz="4000" smtClean="0">
              <a:solidFill>
                <a:srgbClr val="FF0000"/>
              </a:solidFill>
            </a:endParaRPr>
          </a:p>
          <a:p>
            <a:pPr algn="just" eaLnBrk="1" hangingPunct="1"/>
            <a:r>
              <a:rPr lang="en-US" sz="2400" b="1" smtClean="0">
                <a:solidFill>
                  <a:srgbClr val="595959"/>
                </a:solidFill>
              </a:rPr>
              <a:t>The staff of the TEWG office shall include experts in the aviation training management with sufficient experience in performing the duties of this position. </a:t>
            </a:r>
          </a:p>
          <a:p>
            <a:pPr algn="just" eaLnBrk="1" hangingPunct="1"/>
            <a:r>
              <a:rPr lang="en-US" sz="2400" b="1" smtClean="0">
                <a:solidFill>
                  <a:srgbClr val="595959"/>
                </a:solidFill>
              </a:rPr>
              <a:t>The staff shall be selected from the centers that are already categorized as CAT.- A. and/or Expert has a scientific degree in the Aviation Field.</a:t>
            </a:r>
            <a:r>
              <a:rPr lang="en-US" sz="2000" smtClean="0">
                <a:solidFill>
                  <a:srgbClr val="595959"/>
                </a:solidFill>
              </a:rPr>
              <a:t> </a:t>
            </a:r>
          </a:p>
        </p:txBody>
      </p:sp>
      <p:sp>
        <p:nvSpPr>
          <p:cNvPr id="5" name="Rectangle 4"/>
          <p:cNvSpPr/>
          <p:nvPr/>
        </p:nvSpPr>
        <p:spPr>
          <a:xfrm>
            <a:off x="533400" y="1066800"/>
            <a:ext cx="7696200" cy="2355850"/>
          </a:xfrm>
          <a:prstGeom prst="rect">
            <a:avLst/>
          </a:prstGeom>
        </p:spPr>
        <p:txBody>
          <a:bodyPr>
            <a:spAutoFit/>
          </a:bodyPr>
          <a:lstStyle/>
          <a:p>
            <a:pPr marL="457200" indent="-457200" algn="just" rtl="0">
              <a:spcBef>
                <a:spcPct val="20000"/>
              </a:spcBef>
            </a:pPr>
            <a:r>
              <a:rPr lang="en-US" sz="2400" b="1">
                <a:solidFill>
                  <a:srgbClr val="FF0000"/>
                </a:solidFill>
                <a:latin typeface="Book Antiqua" pitchFamily="18" charset="0"/>
              </a:rPr>
              <a:t>8)</a:t>
            </a:r>
            <a:r>
              <a:rPr lang="en-US" sz="2400" b="1">
                <a:latin typeface="Book Antiqua" pitchFamily="18" charset="0"/>
              </a:rPr>
              <a:t> </a:t>
            </a:r>
            <a:r>
              <a:rPr lang="en-US" sz="2400" b="1">
                <a:solidFill>
                  <a:srgbClr val="595959"/>
                </a:solidFill>
                <a:latin typeface="Constantia" pitchFamily="18" charset="0"/>
              </a:rPr>
              <a:t>Assessing the centers requesting upgrade and Provide the AATO Council with Recommendation  to be Approved.</a:t>
            </a:r>
          </a:p>
          <a:p>
            <a:pPr marL="457200" indent="-457200" algn="just" rtl="0">
              <a:spcBef>
                <a:spcPct val="20000"/>
              </a:spcBef>
            </a:pPr>
            <a:r>
              <a:rPr lang="en-US" sz="2400" b="1">
                <a:solidFill>
                  <a:srgbClr val="FF0000"/>
                </a:solidFill>
                <a:latin typeface="Constantia" pitchFamily="18" charset="0"/>
              </a:rPr>
              <a:t>9)</a:t>
            </a:r>
            <a:r>
              <a:rPr lang="en-US" sz="2400" b="1">
                <a:solidFill>
                  <a:srgbClr val="595959"/>
                </a:solidFill>
                <a:latin typeface="Constantia" pitchFamily="18" charset="0"/>
              </a:rPr>
              <a:t> Evaluate the implementation of the Strategic Plan and Provide Recommendation for solving any difficulties Facing a regional plan.</a:t>
            </a:r>
            <a:r>
              <a:rPr lang="en-US" sz="2400" b="1">
                <a:latin typeface="Constantia" pitchFamily="18" charset="0"/>
              </a:rPr>
              <a:t> </a:t>
            </a:r>
            <a:endParaRPr lang="en-US" sz="2400" b="1">
              <a:latin typeface="Book Antiqua" pitchFamily="18" charset="0"/>
            </a:endParaRPr>
          </a:p>
        </p:txBody>
      </p:sp>
      <p:sp>
        <p:nvSpPr>
          <p:cNvPr id="48133" name="Slide Number Placeholder 5"/>
          <p:cNvSpPr>
            <a:spLocks noGrp="1"/>
          </p:cNvSpPr>
          <p:nvPr>
            <p:ph type="sldNum" sz="quarter" idx="12"/>
          </p:nvPr>
        </p:nvSpPr>
        <p:spPr bwMode="auto">
          <a:noFill/>
          <a:ln>
            <a:miter lim="800000"/>
            <a:headEnd/>
            <a:tailEnd/>
          </a:ln>
        </p:spPr>
        <p:txBody>
          <a:bodyPr/>
          <a:lstStyle/>
          <a:p>
            <a:fld id="{DFA3B473-6AD2-4D8C-858E-ECDA867F6C24}" type="slidenum">
              <a:rPr lang="ar-SA" smtClean="0"/>
              <a:pPr/>
              <a:t>33</a:t>
            </a:fld>
            <a:endParaRPr lang="en-US" smtClean="0"/>
          </a:p>
        </p:txBody>
      </p:sp>
      <p:sp>
        <p:nvSpPr>
          <p:cNvPr id="8" name="Rectangle 7"/>
          <p:cNvSpPr/>
          <p:nvPr/>
        </p:nvSpPr>
        <p:spPr>
          <a:xfrm>
            <a:off x="533400" y="569913"/>
            <a:ext cx="6553200" cy="954087"/>
          </a:xfrm>
          <a:prstGeom prst="rect">
            <a:avLst/>
          </a:prstGeom>
        </p:spPr>
        <p:txBody>
          <a:bodyPr>
            <a:spAutoFit/>
          </a:bodyPr>
          <a:lstStyle/>
          <a:p>
            <a:pPr algn="l" rtl="0" fontAlgn="auto">
              <a:spcBef>
                <a:spcPts val="0"/>
              </a:spcBef>
              <a:spcAft>
                <a:spcPts val="0"/>
              </a:spcAft>
              <a:defRPr/>
            </a:pPr>
            <a:r>
              <a:rPr lang="en-US" sz="2800" b="1" dirty="0">
                <a:ln w="11430"/>
                <a:solidFill>
                  <a:srgbClr val="FF0000"/>
                </a:solidFill>
                <a:effectLst>
                  <a:outerShdw blurRad="50800" dist="39000" dir="5460000" algn="tl">
                    <a:srgbClr val="000000">
                      <a:alpha val="38000"/>
                    </a:srgbClr>
                  </a:outerShdw>
                </a:effectLst>
                <a:latin typeface="+mn-lt"/>
                <a:cs typeface="+mn-cs"/>
              </a:rPr>
              <a:t>AATO TEWG Office Continue… </a:t>
            </a:r>
            <a:br>
              <a:rPr lang="en-US" sz="2800" b="1" dirty="0">
                <a:ln w="11430"/>
                <a:solidFill>
                  <a:srgbClr val="FF0000"/>
                </a:solidFill>
                <a:effectLst>
                  <a:outerShdw blurRad="50800" dist="39000" dir="5460000" algn="tl">
                    <a:srgbClr val="000000">
                      <a:alpha val="38000"/>
                    </a:srgbClr>
                  </a:outerShdw>
                </a:effectLst>
                <a:latin typeface="+mn-lt"/>
                <a:cs typeface="+mn-cs"/>
              </a:rPr>
            </a:br>
            <a:endParaRPr lang="en-US" sz="2800" dirty="0">
              <a:latin typeface="+mn-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159874" y="705775"/>
            <a:ext cx="10780767" cy="5029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49155" name="Rectangle 1"/>
          <p:cNvSpPr>
            <a:spLocks noChangeArrowheads="1"/>
          </p:cNvSpPr>
          <p:nvPr/>
        </p:nvSpPr>
        <p:spPr bwMode="auto">
          <a:xfrm>
            <a:off x="361950" y="263525"/>
            <a:ext cx="7772400" cy="5751513"/>
          </a:xfrm>
          <a:prstGeom prst="rect">
            <a:avLst/>
          </a:prstGeom>
          <a:noFill/>
          <a:ln w="9525">
            <a:noFill/>
            <a:miter lim="800000"/>
            <a:headEnd/>
            <a:tailEnd/>
          </a:ln>
        </p:spPr>
        <p:txBody>
          <a:bodyPr tIns="0" bIns="0" anchor="ctr">
            <a:spAutoFit/>
          </a:bodyPr>
          <a:lstStyle/>
          <a:p>
            <a:pPr algn="l" rtl="0"/>
            <a:r>
              <a:rPr lang="en-ZA" sz="3200" b="1">
                <a:solidFill>
                  <a:srgbClr val="FF0000"/>
                </a:solidFill>
                <a:latin typeface="Bookman Old Style" pitchFamily="18" charset="0"/>
                <a:cs typeface="Times New Roman" pitchFamily="18" charset="0"/>
              </a:rPr>
              <a:t>AATO MEETINGS…</a:t>
            </a:r>
          </a:p>
          <a:p>
            <a:pPr algn="l" rtl="0"/>
            <a:endParaRPr lang="en-US" sz="1400">
              <a:solidFill>
                <a:schemeClr val="bg1"/>
              </a:solidFill>
            </a:endParaRPr>
          </a:p>
          <a:p>
            <a:pPr algn="l" rtl="0" eaLnBrk="0" hangingPunct="0"/>
            <a:r>
              <a:rPr lang="en-ZA" sz="2400" b="1">
                <a:solidFill>
                  <a:schemeClr val="bg1"/>
                </a:solidFill>
                <a:latin typeface="Bookman Old Style" pitchFamily="18" charset="0"/>
                <a:cs typeface="Times New Roman" pitchFamily="18" charset="0"/>
              </a:rPr>
              <a:t>The AATO Council will hold at least two meetings each year in order to fulfil its duties. </a:t>
            </a:r>
          </a:p>
          <a:p>
            <a:pPr algn="l" rtl="0" eaLnBrk="0" hangingPunct="0"/>
            <a:endParaRPr lang="en-ZA" sz="1000" b="1">
              <a:solidFill>
                <a:schemeClr val="bg1"/>
              </a:solidFill>
              <a:latin typeface="Bookman Old Style" pitchFamily="18" charset="0"/>
              <a:cs typeface="Times New Roman" pitchFamily="18" charset="0"/>
            </a:endParaRPr>
          </a:p>
          <a:p>
            <a:pPr algn="just" rtl="0" eaLnBrk="0" hangingPunct="0"/>
            <a:r>
              <a:rPr lang="en-ZA" sz="2400" b="1">
                <a:solidFill>
                  <a:schemeClr val="bg1"/>
                </a:solidFill>
                <a:latin typeface="Bookman Old Style" pitchFamily="18" charset="0"/>
                <a:cs typeface="Times New Roman" pitchFamily="18" charset="0"/>
              </a:rPr>
              <a:t>The Chief Executive shall act as Chair of any meeting of the Council.</a:t>
            </a:r>
          </a:p>
          <a:p>
            <a:pPr algn="l" rtl="0" eaLnBrk="0" hangingPunct="0"/>
            <a:endParaRPr lang="en-ZA" sz="1000" b="1">
              <a:solidFill>
                <a:schemeClr val="bg1"/>
              </a:solidFill>
              <a:latin typeface="Bookman Old Style" pitchFamily="18" charset="0"/>
              <a:cs typeface="Times New Roman" pitchFamily="18" charset="0"/>
            </a:endParaRPr>
          </a:p>
          <a:p>
            <a:pPr algn="just" rtl="0" eaLnBrk="0" hangingPunct="0"/>
            <a:r>
              <a:rPr lang="en-ZA" sz="2400" b="1">
                <a:solidFill>
                  <a:schemeClr val="bg1"/>
                </a:solidFill>
                <a:latin typeface="Bookman Old Style" pitchFamily="18" charset="0"/>
                <a:cs typeface="Times New Roman" pitchFamily="18" charset="0"/>
              </a:rPr>
              <a:t>Any Meeting of the Council shall be held at a location and time set by the Chief  Executive.               </a:t>
            </a:r>
          </a:p>
          <a:p>
            <a:pPr algn="just" rtl="0" eaLnBrk="0" hangingPunct="0"/>
            <a:endParaRPr lang="en-ZA" sz="2400" b="1">
              <a:solidFill>
                <a:schemeClr val="bg1"/>
              </a:solidFill>
              <a:latin typeface="Bookman Old Style" pitchFamily="18" charset="0"/>
              <a:cs typeface="Times New Roman" pitchFamily="18" charset="0"/>
            </a:endParaRPr>
          </a:p>
          <a:p>
            <a:pPr algn="just" rtl="0" eaLnBrk="0" hangingPunct="0"/>
            <a:r>
              <a:rPr lang="en-ZA" sz="2400" b="1">
                <a:solidFill>
                  <a:schemeClr val="bg1"/>
                </a:solidFill>
                <a:latin typeface="Bookman Old Style" pitchFamily="18" charset="0"/>
                <a:cs typeface="Times New Roman" pitchFamily="18" charset="0"/>
              </a:rPr>
              <a:t>The purpose for the meeting will be to install the new Members , Discuss the Recommendation of the TEWG when council action is required to Solve any Problems Facing the Regions</a:t>
            </a:r>
            <a:r>
              <a:rPr lang="en-ZA" sz="2400">
                <a:solidFill>
                  <a:schemeClr val="bg1"/>
                </a:solidFill>
                <a:latin typeface="Bookman Old Style" pitchFamily="18" charset="0"/>
                <a:cs typeface="Times New Roman" pitchFamily="18" charset="0"/>
              </a:rPr>
              <a:t>.</a:t>
            </a:r>
          </a:p>
          <a:p>
            <a:pPr algn="l" rtl="0" eaLnBrk="0" hangingPunct="0"/>
            <a:endParaRPr lang="en-ZA" sz="2400">
              <a:solidFill>
                <a:schemeClr val="bg1"/>
              </a:solidFill>
              <a:latin typeface="Bookman Old Style"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1"/>
          <p:cNvSpPr>
            <a:spLocks noGrp="1"/>
          </p:cNvSpPr>
          <p:nvPr>
            <p:ph type="sldNum" sz="quarter" idx="12"/>
          </p:nvPr>
        </p:nvSpPr>
        <p:spPr bwMode="auto">
          <a:noFill/>
          <a:ln>
            <a:miter lim="800000"/>
            <a:headEnd/>
            <a:tailEnd/>
          </a:ln>
        </p:spPr>
        <p:txBody>
          <a:bodyPr/>
          <a:lstStyle/>
          <a:p>
            <a:fld id="{24F00475-256C-48DD-810B-29540A820089}" type="slidenum">
              <a:rPr lang="ar-SA" smtClean="0"/>
              <a:pPr/>
              <a:t>35</a:t>
            </a:fld>
            <a:endParaRPr lang="en-US" smtClean="0"/>
          </a:p>
        </p:txBody>
      </p:sp>
      <p:sp>
        <p:nvSpPr>
          <p:cNvPr id="50178" name="Rectangle 1"/>
          <p:cNvSpPr>
            <a:spLocks noChangeArrowheads="1"/>
          </p:cNvSpPr>
          <p:nvPr/>
        </p:nvSpPr>
        <p:spPr bwMode="auto">
          <a:xfrm>
            <a:off x="533400" y="350838"/>
            <a:ext cx="8077200" cy="6240462"/>
          </a:xfrm>
          <a:prstGeom prst="rect">
            <a:avLst/>
          </a:prstGeom>
          <a:noFill/>
          <a:ln w="9525">
            <a:noFill/>
            <a:miter lim="800000"/>
            <a:headEnd/>
            <a:tailEnd/>
          </a:ln>
        </p:spPr>
        <p:txBody>
          <a:bodyPr anchor="ctr">
            <a:spAutoFit/>
          </a:bodyPr>
          <a:lstStyle/>
          <a:p>
            <a:pPr algn="just" rtl="0" eaLnBrk="0" hangingPunct="0"/>
            <a:r>
              <a:rPr lang="en-ZA" sz="2800" b="1">
                <a:solidFill>
                  <a:srgbClr val="FF0000"/>
                </a:solidFill>
                <a:latin typeface="Bookman Old Style" pitchFamily="18" charset="0"/>
                <a:cs typeface="Times New Roman" pitchFamily="18" charset="0"/>
              </a:rPr>
              <a:t>A Mid-year Meeting </a:t>
            </a:r>
            <a:r>
              <a:rPr lang="en-ZA" sz="2400" b="1">
                <a:solidFill>
                  <a:srgbClr val="0606D4"/>
                </a:solidFill>
                <a:latin typeface="Bookman Old Style" pitchFamily="18" charset="0"/>
                <a:cs typeface="Times New Roman" pitchFamily="18" charset="0"/>
              </a:rPr>
              <a:t>of the AATO Council shall be held at a location and time set by the Chief Executive. The primary purpose of this meeting will be to consider matters of policy and procedures and discuss , review  reports of the Regional's  Director , and to conduct other Matters Related to the Strategic plan</a:t>
            </a:r>
            <a:r>
              <a:rPr lang="en-ZA" sz="2400">
                <a:latin typeface="Bookman Old Style" pitchFamily="18" charset="0"/>
                <a:cs typeface="Times New Roman" pitchFamily="18" charset="0"/>
              </a:rPr>
              <a:t>. </a:t>
            </a:r>
          </a:p>
          <a:p>
            <a:pPr algn="just" rtl="0" eaLnBrk="0" hangingPunct="0"/>
            <a:endParaRPr lang="en-ZA" sz="1200">
              <a:latin typeface="Bookman Old Style" pitchFamily="18" charset="0"/>
              <a:cs typeface="Times New Roman" pitchFamily="18" charset="0"/>
            </a:endParaRPr>
          </a:p>
          <a:p>
            <a:pPr algn="just" rtl="0" eaLnBrk="0" hangingPunct="0"/>
            <a:r>
              <a:rPr lang="en-ZA" sz="2800" b="1">
                <a:solidFill>
                  <a:srgbClr val="FF0000"/>
                </a:solidFill>
                <a:latin typeface="Constantia" pitchFamily="18" charset="0"/>
              </a:rPr>
              <a:t>Special meetings </a:t>
            </a:r>
            <a:r>
              <a:rPr lang="en-ZA" sz="2400" b="1">
                <a:solidFill>
                  <a:srgbClr val="0606D4"/>
                </a:solidFill>
                <a:latin typeface="Bookman Old Style" pitchFamily="18" charset="0"/>
                <a:cs typeface="Times New Roman" pitchFamily="18" charset="0"/>
              </a:rPr>
              <a:t>of the Council members may be called by the Chief Executive with written notice mailed to each member at least two week before the date appointed. </a:t>
            </a:r>
          </a:p>
          <a:p>
            <a:pPr algn="just" rtl="0" eaLnBrk="0" hangingPunct="0"/>
            <a:r>
              <a:rPr lang="en-ZA" sz="2400" b="1">
                <a:solidFill>
                  <a:srgbClr val="0606D4"/>
                </a:solidFill>
                <a:latin typeface="Bookman Old Style" pitchFamily="18" charset="0"/>
                <a:cs typeface="Times New Roman" pitchFamily="18" charset="0"/>
              </a:rPr>
              <a:t>This notice shall state the  times and locations and the</a:t>
            </a:r>
            <a:endParaRPr lang="en-US" sz="2400" b="1">
              <a:solidFill>
                <a:srgbClr val="0606D4"/>
              </a:solidFill>
              <a:latin typeface="Bookman Old Style" pitchFamily="18" charset="0"/>
              <a:cs typeface="Times New Roman" pitchFamily="18" charset="0"/>
            </a:endParaRPr>
          </a:p>
          <a:p>
            <a:pPr algn="just" rtl="0" eaLnBrk="0" hangingPunct="0"/>
            <a:r>
              <a:rPr lang="en-ZA" sz="2400" b="1">
                <a:solidFill>
                  <a:srgbClr val="0606D4"/>
                </a:solidFill>
                <a:latin typeface="Bookman Old Style" pitchFamily="18" charset="0"/>
                <a:cs typeface="Times New Roman" pitchFamily="18" charset="0"/>
              </a:rPr>
              <a:t> reason for calling the meeting and no business shall be transacted at the meeting except that specifically referred to in notice.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1"/>
          <p:cNvSpPr>
            <a:spLocks noGrp="1"/>
          </p:cNvSpPr>
          <p:nvPr>
            <p:ph type="sldNum" sz="quarter" idx="12"/>
          </p:nvPr>
        </p:nvSpPr>
        <p:spPr bwMode="auto">
          <a:noFill/>
          <a:ln>
            <a:miter lim="800000"/>
            <a:headEnd/>
            <a:tailEnd/>
          </a:ln>
        </p:spPr>
        <p:txBody>
          <a:bodyPr/>
          <a:lstStyle/>
          <a:p>
            <a:fld id="{FE78C4E6-E602-45E7-841E-71759E676C57}" type="slidenum">
              <a:rPr lang="ar-SA" smtClean="0"/>
              <a:pPr/>
              <a:t>36</a:t>
            </a:fld>
            <a:endParaRPr lang="en-US" smtClean="0"/>
          </a:p>
        </p:txBody>
      </p:sp>
      <p:sp>
        <p:nvSpPr>
          <p:cNvPr id="51202" name="Rectangle 1"/>
          <p:cNvSpPr>
            <a:spLocks noChangeArrowheads="1"/>
          </p:cNvSpPr>
          <p:nvPr/>
        </p:nvSpPr>
        <p:spPr bwMode="auto">
          <a:xfrm>
            <a:off x="457200" y="912813"/>
            <a:ext cx="8077200" cy="4110037"/>
          </a:xfrm>
          <a:prstGeom prst="rect">
            <a:avLst/>
          </a:prstGeom>
          <a:noFill/>
          <a:ln w="9525">
            <a:noFill/>
            <a:miter lim="800000"/>
            <a:headEnd/>
            <a:tailEnd/>
          </a:ln>
        </p:spPr>
        <p:txBody>
          <a:bodyPr anchor="ctr">
            <a:spAutoFit/>
          </a:bodyPr>
          <a:lstStyle/>
          <a:p>
            <a:pPr algn="just" rtl="0">
              <a:lnSpc>
                <a:spcPct val="150000"/>
              </a:lnSpc>
            </a:pPr>
            <a:r>
              <a:rPr lang="en-ZA" sz="3200" b="1">
                <a:solidFill>
                  <a:srgbClr val="FF0000"/>
                </a:solidFill>
                <a:latin typeface="Bookman Old Style" pitchFamily="18" charset="0"/>
                <a:cs typeface="Times New Roman" pitchFamily="18" charset="0"/>
              </a:rPr>
              <a:t>Notice of each regular meeting </a:t>
            </a:r>
            <a:r>
              <a:rPr lang="en-ZA" sz="2400" b="1">
                <a:solidFill>
                  <a:srgbClr val="0606D4"/>
                </a:solidFill>
                <a:latin typeface="Bookman Old Style" pitchFamily="18" charset="0"/>
                <a:cs typeface="Times New Roman" pitchFamily="18" charset="0"/>
              </a:rPr>
              <a:t>of the members or Council shall be given in the AATO newsletter, by mail, electronic transmission, or in person to each member at least thirty (30) days prior to the date of such meeting, and the notice shall state briefly the purpose of the meeting.   </a:t>
            </a:r>
            <a:endParaRPr lang="en-ZA" sz="2400" b="1">
              <a:solidFill>
                <a:srgbClr val="0606D4"/>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1"/>
          <p:cNvSpPr>
            <a:spLocks noGrp="1"/>
          </p:cNvSpPr>
          <p:nvPr>
            <p:ph type="sldNum" sz="quarter" idx="12"/>
          </p:nvPr>
        </p:nvSpPr>
        <p:spPr bwMode="auto">
          <a:noFill/>
          <a:ln>
            <a:miter lim="800000"/>
            <a:headEnd/>
            <a:tailEnd/>
          </a:ln>
        </p:spPr>
        <p:txBody>
          <a:bodyPr/>
          <a:lstStyle/>
          <a:p>
            <a:fld id="{A521D170-C017-476C-9492-633279411B26}" type="slidenum">
              <a:rPr lang="ar-SA" smtClean="0"/>
              <a:pPr/>
              <a:t>37</a:t>
            </a:fld>
            <a:endParaRPr lang="en-US" smtClean="0"/>
          </a:p>
        </p:txBody>
      </p:sp>
      <p:sp>
        <p:nvSpPr>
          <p:cNvPr id="52226" name="Rectangle 1"/>
          <p:cNvSpPr>
            <a:spLocks noChangeArrowheads="1"/>
          </p:cNvSpPr>
          <p:nvPr/>
        </p:nvSpPr>
        <p:spPr bwMode="auto">
          <a:xfrm>
            <a:off x="533400" y="1011238"/>
            <a:ext cx="8077200" cy="3683000"/>
          </a:xfrm>
          <a:prstGeom prst="rect">
            <a:avLst/>
          </a:prstGeom>
          <a:noFill/>
          <a:ln w="9525">
            <a:noFill/>
            <a:miter lim="800000"/>
            <a:headEnd/>
            <a:tailEnd/>
          </a:ln>
        </p:spPr>
        <p:txBody>
          <a:bodyPr anchor="ctr">
            <a:spAutoFit/>
          </a:bodyPr>
          <a:lstStyle/>
          <a:p>
            <a:pPr algn="l" rtl="0" eaLnBrk="0" hangingPunct="0"/>
            <a:r>
              <a:rPr lang="en-ZA" sz="3200" b="1">
                <a:solidFill>
                  <a:srgbClr val="FF0000"/>
                </a:solidFill>
                <a:latin typeface="Bookman Old Style" pitchFamily="18" charset="0"/>
                <a:cs typeface="Times New Roman" pitchFamily="18" charset="0"/>
              </a:rPr>
              <a:t>Reporting…</a:t>
            </a:r>
          </a:p>
          <a:p>
            <a:pPr algn="l" rtl="0" eaLnBrk="0" hangingPunct="0"/>
            <a:endParaRPr lang="en-US" sz="2400"/>
          </a:p>
          <a:p>
            <a:pPr algn="just" rtl="0" eaLnBrk="0" hangingPunct="0">
              <a:lnSpc>
                <a:spcPct val="150000"/>
              </a:lnSpc>
            </a:pPr>
            <a:r>
              <a:rPr lang="en-ZA" sz="2400" b="1">
                <a:solidFill>
                  <a:srgbClr val="0606D4"/>
                </a:solidFill>
                <a:latin typeface="Bookman Old Style" pitchFamily="18" charset="0"/>
                <a:cs typeface="Times New Roman" pitchFamily="18" charset="0"/>
              </a:rPr>
              <a:t>The AATO Council, through the Chief Executive,    will provide advice and guidance to the regions and approved training Centers in the form of minutes of its meetings, supporting papers, and written reports.</a:t>
            </a:r>
            <a:endParaRPr lang="en-ZA" sz="2400" b="1">
              <a:solidFill>
                <a:srgbClr val="0606D4"/>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1"/>
          <p:cNvSpPr>
            <a:spLocks noGrp="1"/>
          </p:cNvSpPr>
          <p:nvPr>
            <p:ph type="sldNum" sz="quarter" idx="12"/>
          </p:nvPr>
        </p:nvSpPr>
        <p:spPr bwMode="auto">
          <a:noFill/>
          <a:ln>
            <a:miter lim="800000"/>
            <a:headEnd/>
            <a:tailEnd/>
          </a:ln>
        </p:spPr>
        <p:txBody>
          <a:bodyPr/>
          <a:lstStyle/>
          <a:p>
            <a:fld id="{A8394D92-E792-49DB-A5F4-1CAFA58DB8BC}" type="slidenum">
              <a:rPr lang="ar-SA" smtClean="0"/>
              <a:pPr/>
              <a:t>38</a:t>
            </a:fld>
            <a:endParaRPr lang="en-US" smtClean="0"/>
          </a:p>
        </p:txBody>
      </p:sp>
      <p:sp>
        <p:nvSpPr>
          <p:cNvPr id="53250" name="Rectangle 1"/>
          <p:cNvSpPr>
            <a:spLocks noChangeArrowheads="1"/>
          </p:cNvSpPr>
          <p:nvPr/>
        </p:nvSpPr>
        <p:spPr bwMode="auto">
          <a:xfrm>
            <a:off x="304800" y="842963"/>
            <a:ext cx="8382000" cy="4976812"/>
          </a:xfrm>
          <a:prstGeom prst="rect">
            <a:avLst/>
          </a:prstGeom>
          <a:noFill/>
          <a:ln w="9525">
            <a:noFill/>
            <a:miter lim="800000"/>
            <a:headEnd/>
            <a:tailEnd/>
          </a:ln>
        </p:spPr>
        <p:txBody>
          <a:bodyPr anchor="ctr">
            <a:spAutoFit/>
          </a:bodyPr>
          <a:lstStyle/>
          <a:p>
            <a:pPr algn="l" rtl="0"/>
            <a:r>
              <a:rPr lang="en-ZA" sz="3200" b="1">
                <a:solidFill>
                  <a:srgbClr val="FF0000"/>
                </a:solidFill>
                <a:latin typeface="Bookman Old Style" pitchFamily="18" charset="0"/>
                <a:cs typeface="Times New Roman" pitchFamily="18" charset="0"/>
              </a:rPr>
              <a:t>Secretary…</a:t>
            </a:r>
          </a:p>
          <a:p>
            <a:pPr algn="l" rtl="0"/>
            <a:endParaRPr lang="en-US" sz="1400">
              <a:solidFill>
                <a:srgbClr val="FF0000"/>
              </a:solidFill>
            </a:endParaRPr>
          </a:p>
          <a:p>
            <a:pPr algn="just" rtl="0" eaLnBrk="0" hangingPunct="0"/>
            <a:r>
              <a:rPr lang="en-ZA" sz="2400" b="1">
                <a:solidFill>
                  <a:srgbClr val="0606D4"/>
                </a:solidFill>
                <a:latin typeface="Bookman Old Style" pitchFamily="18" charset="0"/>
                <a:cs typeface="Times New Roman" pitchFamily="18" charset="0"/>
              </a:rPr>
              <a:t>The Secretary of the AATO will be responsible, in conjunction with the Chief Executive and Regional Directors, for drawing up the agenda (supported by explanatory documentation) and circulating papers to the Members prior to each meeting. </a:t>
            </a:r>
          </a:p>
          <a:p>
            <a:pPr algn="just" rtl="0" eaLnBrk="0" hangingPunct="0"/>
            <a:r>
              <a:rPr lang="en-ZA" sz="2400" b="1">
                <a:solidFill>
                  <a:srgbClr val="0606D4"/>
                </a:solidFill>
                <a:latin typeface="Bookman Old Style" pitchFamily="18" charset="0"/>
                <a:cs typeface="Times New Roman" pitchFamily="18" charset="0"/>
              </a:rPr>
              <a:t> </a:t>
            </a:r>
            <a:endParaRPr lang="en-US" sz="1200" b="1">
              <a:solidFill>
                <a:srgbClr val="0606D4"/>
              </a:solidFill>
            </a:endParaRPr>
          </a:p>
          <a:p>
            <a:pPr algn="just" rtl="0" eaLnBrk="0" hangingPunct="0"/>
            <a:r>
              <a:rPr lang="en-ZA" sz="2400" b="1">
                <a:solidFill>
                  <a:srgbClr val="0606D4"/>
                </a:solidFill>
                <a:latin typeface="Bookman Old Style" pitchFamily="18" charset="0"/>
                <a:cs typeface="Times New Roman" pitchFamily="18" charset="0"/>
              </a:rPr>
              <a:t>Members may request papers for, or from, any meeting and will be notified in advance of the agenda of forthcoming meetings.</a:t>
            </a:r>
          </a:p>
          <a:p>
            <a:pPr algn="just" rtl="0" eaLnBrk="0" hangingPunct="0"/>
            <a:endParaRPr lang="en-US" sz="1100" b="1">
              <a:solidFill>
                <a:srgbClr val="0606D4"/>
              </a:solidFill>
            </a:endParaRPr>
          </a:p>
          <a:p>
            <a:pPr algn="just" rtl="0" eaLnBrk="0" hangingPunct="0"/>
            <a:r>
              <a:rPr lang="en-ZA" sz="2400" b="1">
                <a:solidFill>
                  <a:srgbClr val="0606D4"/>
                </a:solidFill>
                <a:latin typeface="Bookman Old Style" pitchFamily="18" charset="0"/>
                <a:cs typeface="Times New Roman" pitchFamily="18" charset="0"/>
              </a:rPr>
              <a:t>The Secretary will also be responsible for keeping the minutes of the AATO Council Meetings.</a:t>
            </a:r>
            <a:endParaRPr lang="en-ZA" sz="2400" b="1">
              <a:solidFill>
                <a:srgbClr val="0606D4"/>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185156" y="705775"/>
            <a:ext cx="11024744" cy="5029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54274" name="Slide Number Placeholder 3"/>
          <p:cNvSpPr>
            <a:spLocks noGrp="1"/>
          </p:cNvSpPr>
          <p:nvPr>
            <p:ph type="sldNum" sz="quarter" idx="12"/>
          </p:nvPr>
        </p:nvSpPr>
        <p:spPr bwMode="auto">
          <a:noFill/>
          <a:ln>
            <a:miter lim="800000"/>
            <a:headEnd/>
            <a:tailEnd/>
          </a:ln>
        </p:spPr>
        <p:txBody>
          <a:bodyPr/>
          <a:lstStyle/>
          <a:p>
            <a:r>
              <a:rPr lang="en-US" sz="1600" b="1" smtClean="0"/>
              <a:t>40</a:t>
            </a:r>
          </a:p>
        </p:txBody>
      </p:sp>
      <p:sp>
        <p:nvSpPr>
          <p:cNvPr id="54275" name="Rectangle 1"/>
          <p:cNvSpPr>
            <a:spLocks noChangeArrowheads="1"/>
          </p:cNvSpPr>
          <p:nvPr/>
        </p:nvSpPr>
        <p:spPr bwMode="auto">
          <a:xfrm>
            <a:off x="381000" y="379413"/>
            <a:ext cx="7848600" cy="5448300"/>
          </a:xfrm>
          <a:prstGeom prst="rect">
            <a:avLst/>
          </a:prstGeom>
          <a:noFill/>
          <a:ln w="9525">
            <a:noFill/>
            <a:miter lim="800000"/>
            <a:headEnd/>
            <a:tailEnd/>
          </a:ln>
        </p:spPr>
        <p:txBody>
          <a:bodyPr anchor="ctr">
            <a:spAutoFit/>
          </a:bodyPr>
          <a:lstStyle/>
          <a:p>
            <a:pPr algn="just" rtl="0"/>
            <a:r>
              <a:rPr lang="en-ZA" sz="3200" b="1">
                <a:solidFill>
                  <a:srgbClr val="C00000"/>
                </a:solidFill>
                <a:latin typeface="Bookman Old Style" pitchFamily="18" charset="0"/>
                <a:cs typeface="Times New Roman" pitchFamily="18" charset="0"/>
              </a:rPr>
              <a:t>Preparation of Minutes…</a:t>
            </a:r>
          </a:p>
          <a:p>
            <a:pPr algn="just" rtl="0"/>
            <a:endParaRPr lang="en-US" sz="800">
              <a:solidFill>
                <a:schemeClr val="bg1"/>
              </a:solidFill>
            </a:endParaRPr>
          </a:p>
          <a:p>
            <a:pPr algn="just" rtl="0" eaLnBrk="0" hangingPunct="0"/>
            <a:r>
              <a:rPr lang="en-ZA" sz="2400" b="1">
                <a:solidFill>
                  <a:srgbClr val="0606D4"/>
                </a:solidFill>
                <a:latin typeface="Bookman Old Style" pitchFamily="18" charset="0"/>
                <a:cs typeface="Times New Roman" pitchFamily="18" charset="0"/>
              </a:rPr>
              <a:t>Following a meeting of the AATO Council, the Secretary will prepare a draft of the minutes of that meeting.  </a:t>
            </a:r>
          </a:p>
          <a:p>
            <a:pPr algn="just" rtl="0" eaLnBrk="0" hangingPunct="0"/>
            <a:endParaRPr lang="en-ZA" sz="2400" b="1">
              <a:solidFill>
                <a:srgbClr val="0606D4"/>
              </a:solidFill>
              <a:latin typeface="Bookman Old Style" pitchFamily="18" charset="0"/>
              <a:cs typeface="Times New Roman" pitchFamily="18" charset="0"/>
            </a:endParaRPr>
          </a:p>
          <a:p>
            <a:pPr algn="just" rtl="0" eaLnBrk="0" hangingPunct="0"/>
            <a:r>
              <a:rPr lang="en-ZA" sz="2400" b="1">
                <a:solidFill>
                  <a:srgbClr val="0606D4"/>
                </a:solidFill>
                <a:latin typeface="Bookman Old Style" pitchFamily="18" charset="0"/>
                <a:cs typeface="Times New Roman" pitchFamily="18" charset="0"/>
              </a:rPr>
              <a:t>The minutes are the objective summary of key areas of discussion, any opposing views on an issue and key actions and recommendations.</a:t>
            </a:r>
          </a:p>
          <a:p>
            <a:pPr algn="just" rtl="0" eaLnBrk="0" hangingPunct="0"/>
            <a:endParaRPr lang="en-US" sz="2400" b="1">
              <a:solidFill>
                <a:srgbClr val="0606D4"/>
              </a:solidFill>
            </a:endParaRPr>
          </a:p>
          <a:p>
            <a:pPr algn="just" rtl="0" eaLnBrk="0" hangingPunct="0"/>
            <a:r>
              <a:rPr lang="en-ZA" sz="2400" b="1">
                <a:solidFill>
                  <a:srgbClr val="0606D4"/>
                </a:solidFill>
                <a:latin typeface="Bookman Old Style" pitchFamily="18" charset="0"/>
                <a:cs typeface="Times New Roman" pitchFamily="18" charset="0"/>
              </a:rPr>
              <a:t>The Secretary will circulate the draft minutes to all Members and will accommodate all return comments in the next draft of the minutes, clearly attributing content to the person who provided it.</a:t>
            </a:r>
            <a:endParaRPr lang="en-ZA" sz="2400" b="1">
              <a:solidFill>
                <a:srgbClr val="0606D4"/>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p:cNvSpPr>
            <a:spLocks noGrp="1"/>
          </p:cNvSpPr>
          <p:nvPr>
            <p:ph type="sldNum" sz="quarter" idx="12"/>
          </p:nvPr>
        </p:nvSpPr>
        <p:spPr bwMode="auto">
          <a:noFill/>
          <a:ln>
            <a:miter lim="800000"/>
            <a:headEnd/>
            <a:tailEnd/>
          </a:ln>
        </p:spPr>
        <p:txBody>
          <a:bodyPr/>
          <a:lstStyle/>
          <a:p>
            <a:fld id="{8DC1981C-6953-4B36-AD40-0A4310AD0572}" type="slidenum">
              <a:rPr lang="ar-SA" smtClean="0"/>
              <a:pPr/>
              <a:t>4</a:t>
            </a:fld>
            <a:endParaRPr lang="en-US" smtClean="0"/>
          </a:p>
        </p:txBody>
      </p:sp>
      <p:sp>
        <p:nvSpPr>
          <p:cNvPr id="18434" name="Rectangle 1"/>
          <p:cNvSpPr>
            <a:spLocks noChangeArrowheads="1"/>
          </p:cNvSpPr>
          <p:nvPr/>
        </p:nvSpPr>
        <p:spPr bwMode="auto">
          <a:xfrm>
            <a:off x="457200" y="1143000"/>
            <a:ext cx="8686800" cy="5581650"/>
          </a:xfrm>
          <a:prstGeom prst="rect">
            <a:avLst/>
          </a:prstGeom>
          <a:noFill/>
          <a:ln w="9525">
            <a:noFill/>
            <a:miter lim="800000"/>
            <a:headEnd/>
            <a:tailEnd/>
          </a:ln>
        </p:spPr>
        <p:txBody>
          <a:bodyPr tIns="0" bIns="0" anchor="ctr">
            <a:spAutoFit/>
          </a:bodyPr>
          <a:lstStyle/>
          <a:p>
            <a:pPr marL="1073150" indent="-1073150" algn="just" rtl="0">
              <a:lnSpc>
                <a:spcPct val="150000"/>
              </a:lnSpc>
            </a:pPr>
            <a:r>
              <a:rPr lang="en-US" sz="2000" b="1" u="sng">
                <a:solidFill>
                  <a:srgbClr val="FF3300"/>
                </a:solidFill>
                <a:latin typeface="Bookman Old Style" pitchFamily="18" charset="0"/>
                <a:cs typeface="Times New Roman" pitchFamily="18" charset="0"/>
              </a:rPr>
              <a:t>Group 1</a:t>
            </a:r>
            <a:r>
              <a:rPr lang="en-US" sz="2000" b="1">
                <a:latin typeface="Bookman Old Style" pitchFamily="18" charset="0"/>
                <a:cs typeface="Times New Roman" pitchFamily="18" charset="0"/>
              </a:rPr>
              <a:t>: Development of the framework for the creation of the </a:t>
            </a:r>
            <a:r>
              <a:rPr lang="en-US" sz="2000" b="1">
                <a:solidFill>
                  <a:srgbClr val="0606D4"/>
                </a:solidFill>
                <a:latin typeface="Bookman Old Style" pitchFamily="18" charset="0"/>
                <a:cs typeface="Times New Roman" pitchFamily="18" charset="0"/>
              </a:rPr>
              <a:t>Association of Aviation Training Organization</a:t>
            </a:r>
          </a:p>
          <a:p>
            <a:pPr marL="1073150" indent="-1073150" algn="just" rtl="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2</a:t>
            </a:r>
            <a:r>
              <a:rPr lang="en-US" sz="2000" b="1" u="sng">
                <a:solidFill>
                  <a:srgbClr val="000099"/>
                </a:solidFill>
                <a:latin typeface="Bookman Old Style" pitchFamily="18" charset="0"/>
                <a:cs typeface="Times New Roman" pitchFamily="18" charset="0"/>
              </a:rPr>
              <a:t>:</a:t>
            </a:r>
            <a:r>
              <a:rPr lang="en-US" sz="2000" b="1">
                <a:latin typeface="Bookman Old Style" pitchFamily="18" charset="0"/>
                <a:cs typeface="Times New Roman" pitchFamily="18" charset="0"/>
              </a:rPr>
              <a:t>Development of the framework for the  Establishment </a:t>
            </a:r>
            <a:r>
              <a:rPr lang="en-US" sz="2000" b="1">
                <a:solidFill>
                  <a:srgbClr val="0606D4"/>
                </a:solidFill>
                <a:latin typeface="Bookman Old Style" pitchFamily="18" charset="0"/>
                <a:cs typeface="Times New Roman" pitchFamily="18" charset="0"/>
              </a:rPr>
              <a:t>Centers of Excellence</a:t>
            </a:r>
          </a:p>
          <a:p>
            <a:pPr marL="1073150" indent="-1073150" algn="just" rtl="0" eaLnBrk="0" hangingPunct="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3</a:t>
            </a:r>
            <a:r>
              <a:rPr lang="en-US" sz="2000" b="1">
                <a:latin typeface="Bookman Old Style" pitchFamily="18" charset="0"/>
                <a:cs typeface="Times New Roman" pitchFamily="18" charset="0"/>
              </a:rPr>
              <a:t>:  Development of the framework for the creation of the </a:t>
            </a:r>
            <a:r>
              <a:rPr lang="en-US" sz="2000" b="1">
                <a:solidFill>
                  <a:srgbClr val="0606D4"/>
                </a:solidFill>
                <a:latin typeface="Bookman Old Style" pitchFamily="18" charset="0"/>
                <a:cs typeface="Times New Roman" pitchFamily="18" charset="0"/>
              </a:rPr>
              <a:t>Training Advisory Board</a:t>
            </a:r>
            <a:r>
              <a:rPr lang="en-US" sz="2000" b="1">
                <a:latin typeface="Bookman Old Style" pitchFamily="18" charset="0"/>
                <a:cs typeface="Times New Roman" pitchFamily="18" charset="0"/>
              </a:rPr>
              <a:t> </a:t>
            </a:r>
          </a:p>
          <a:p>
            <a:pPr marL="1073150" indent="-1073150" algn="just" rtl="0" eaLnBrk="0" hangingPunct="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4</a:t>
            </a:r>
            <a:r>
              <a:rPr lang="en-US" sz="2000" b="1">
                <a:latin typeface="Bookman Old Style" pitchFamily="18" charset="0"/>
                <a:cs typeface="Times New Roman" pitchFamily="18" charset="0"/>
              </a:rPr>
              <a:t>: Development of a framework for</a:t>
            </a:r>
            <a:r>
              <a:rPr lang="en-US" sz="2000" b="1">
                <a:solidFill>
                  <a:srgbClr val="0606D4"/>
                </a:solidFill>
                <a:latin typeface="Bookman Old Style" pitchFamily="18" charset="0"/>
                <a:cs typeface="Times New Roman" pitchFamily="18" charset="0"/>
              </a:rPr>
              <a:t> standardization</a:t>
            </a:r>
            <a:r>
              <a:rPr lang="en-US" sz="2000" b="1">
                <a:latin typeface="Bookman Old Style" pitchFamily="18" charset="0"/>
                <a:cs typeface="Times New Roman" pitchFamily="18" charset="0"/>
              </a:rPr>
              <a:t> of training programme, instructor qualifications, and approval of aviation training organizations, and publish report on the status of aviation training needs and resources.</a:t>
            </a:r>
            <a:endParaRPr lang="en-US" sz="2000" b="1"/>
          </a:p>
        </p:txBody>
      </p:sp>
      <p:sp>
        <p:nvSpPr>
          <p:cNvPr id="18436" name="Text Box 4"/>
          <p:cNvSpPr txBox="1">
            <a:spLocks noChangeArrowheads="1"/>
          </p:cNvSpPr>
          <p:nvPr/>
        </p:nvSpPr>
        <p:spPr bwMode="auto">
          <a:xfrm>
            <a:off x="381000" y="533400"/>
            <a:ext cx="5867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3300"/>
                </a:solidFill>
              </a:rPr>
              <a:t>TEWG GROUPS TASKS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1"/>
          <p:cNvSpPr>
            <a:spLocks noGrp="1"/>
          </p:cNvSpPr>
          <p:nvPr>
            <p:ph type="sldNum" sz="quarter" idx="12"/>
          </p:nvPr>
        </p:nvSpPr>
        <p:spPr bwMode="auto">
          <a:noFill/>
          <a:ln>
            <a:miter lim="800000"/>
            <a:headEnd/>
            <a:tailEnd/>
          </a:ln>
        </p:spPr>
        <p:txBody>
          <a:bodyPr/>
          <a:lstStyle/>
          <a:p>
            <a:fld id="{3CF70BC4-EE71-4C5E-9EB2-416F27EDD7A2}" type="slidenum">
              <a:rPr lang="ar-SA" smtClean="0"/>
              <a:pPr/>
              <a:t>40</a:t>
            </a:fld>
            <a:endParaRPr lang="en-US" smtClean="0"/>
          </a:p>
        </p:txBody>
      </p:sp>
      <p:sp>
        <p:nvSpPr>
          <p:cNvPr id="55298" name="Rectangle 1"/>
          <p:cNvSpPr>
            <a:spLocks noChangeArrowheads="1"/>
          </p:cNvSpPr>
          <p:nvPr/>
        </p:nvSpPr>
        <p:spPr bwMode="auto">
          <a:xfrm>
            <a:off x="304800" y="533400"/>
            <a:ext cx="8382000" cy="5783263"/>
          </a:xfrm>
          <a:prstGeom prst="rect">
            <a:avLst/>
          </a:prstGeom>
          <a:noFill/>
          <a:ln w="9525">
            <a:noFill/>
            <a:miter lim="800000"/>
            <a:headEnd/>
            <a:tailEnd/>
          </a:ln>
        </p:spPr>
        <p:txBody>
          <a:bodyPr anchor="ctr">
            <a:spAutoFit/>
          </a:bodyPr>
          <a:lstStyle/>
          <a:p>
            <a:pPr algn="just" rtl="0"/>
            <a:r>
              <a:rPr lang="en-US" sz="3200" b="1">
                <a:solidFill>
                  <a:srgbClr val="FF0000"/>
                </a:solidFill>
                <a:latin typeface="Bookman Old Style" pitchFamily="18" charset="0"/>
                <a:cs typeface="Times New Roman" pitchFamily="18" charset="0"/>
              </a:rPr>
              <a:t>Financial Management…</a:t>
            </a:r>
          </a:p>
          <a:p>
            <a:pPr algn="just" rtl="0"/>
            <a:endParaRPr lang="en-US" sz="800"/>
          </a:p>
          <a:p>
            <a:pPr algn="just" rtl="0" eaLnBrk="0" hangingPunct="0"/>
            <a:r>
              <a:rPr lang="en-ZA" sz="2400" b="1">
                <a:solidFill>
                  <a:srgbClr val="0606D4"/>
                </a:solidFill>
                <a:latin typeface="Bookman Old Style" pitchFamily="18" charset="0"/>
                <a:cs typeface="Times New Roman" pitchFamily="18" charset="0"/>
              </a:rPr>
              <a:t>The AATO Council may need funding to execute and/or discharge its mandate. To achieve this purpose, the Council may establish a Finance Office.</a:t>
            </a:r>
          </a:p>
          <a:p>
            <a:pPr algn="just" rtl="0" eaLnBrk="0" hangingPunct="0"/>
            <a:r>
              <a:rPr lang="en-ZA" sz="2400" b="1">
                <a:solidFill>
                  <a:srgbClr val="0606D4"/>
                </a:solidFill>
                <a:latin typeface="Bookman Old Style" pitchFamily="18" charset="0"/>
                <a:cs typeface="Times New Roman" pitchFamily="18" charset="0"/>
              </a:rPr>
              <a:t>  </a:t>
            </a:r>
            <a:endParaRPr lang="en-US" sz="2400" b="1">
              <a:solidFill>
                <a:srgbClr val="0606D4"/>
              </a:solidFill>
            </a:endParaRPr>
          </a:p>
          <a:p>
            <a:pPr algn="just" rtl="0" eaLnBrk="0" hangingPunct="0"/>
            <a:r>
              <a:rPr lang="en-ZA" sz="2400" b="1">
                <a:solidFill>
                  <a:srgbClr val="0606D4"/>
                </a:solidFill>
                <a:latin typeface="Bookman Old Style" pitchFamily="18" charset="0"/>
                <a:cs typeface="Times New Roman" pitchFamily="18" charset="0"/>
              </a:rPr>
              <a:t>The AATO Council has to have ICAO funding in place, Disbursement should be in line with the approved African Strategic Plan budget.</a:t>
            </a:r>
          </a:p>
          <a:p>
            <a:pPr algn="just" rtl="0" eaLnBrk="0" hangingPunct="0"/>
            <a:endParaRPr lang="en-US" sz="1400" b="1">
              <a:solidFill>
                <a:srgbClr val="0606D4"/>
              </a:solidFill>
            </a:endParaRPr>
          </a:p>
          <a:p>
            <a:pPr algn="just" rtl="0" eaLnBrk="0" hangingPunct="0"/>
            <a:r>
              <a:rPr lang="en-ZA" sz="2400" b="1">
                <a:solidFill>
                  <a:srgbClr val="0606D4"/>
                </a:solidFill>
                <a:latin typeface="Bookman Old Style" pitchFamily="18" charset="0"/>
                <a:cs typeface="Times New Roman" pitchFamily="18" charset="0"/>
              </a:rPr>
              <a:t>The Regional Board may get funding from a variety of sources, including but not limited contribution by the region, approved aviation training Centers. </a:t>
            </a:r>
          </a:p>
          <a:p>
            <a:pPr algn="just" rtl="0" eaLnBrk="0" hangingPunct="0"/>
            <a:endParaRPr lang="en-ZA" sz="800" b="1">
              <a:solidFill>
                <a:srgbClr val="0606D4"/>
              </a:solidFill>
              <a:latin typeface="Bookman Old Style" pitchFamily="18" charset="0"/>
              <a:cs typeface="Times New Roman" pitchFamily="18" charset="0"/>
            </a:endParaRPr>
          </a:p>
          <a:p>
            <a:pPr algn="just" rtl="0" eaLnBrk="0" hangingPunct="0"/>
            <a:r>
              <a:rPr lang="en-ZA" sz="2400" b="1">
                <a:solidFill>
                  <a:srgbClr val="0606D4"/>
                </a:solidFill>
                <a:latin typeface="Bookman Old Style" pitchFamily="18" charset="0"/>
                <a:cs typeface="Times New Roman" pitchFamily="18" charset="0"/>
              </a:rPr>
              <a:t>The Regional Board has to get budget on an annual basis.  </a:t>
            </a:r>
            <a:endParaRPr lang="en-ZA" sz="2400" b="1">
              <a:solidFill>
                <a:srgbClr val="0606D4"/>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صورة 2" descr="Copy of IMG_58891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4"/>
          <p:cNvSpPr txBox="1">
            <a:spLocks noChangeArrowheads="1"/>
          </p:cNvSpPr>
          <p:nvPr/>
        </p:nvSpPr>
        <p:spPr bwMode="auto">
          <a:xfrm>
            <a:off x="714375" y="5357813"/>
            <a:ext cx="7715250" cy="1016000"/>
          </a:xfrm>
          <a:prstGeom prst="rect">
            <a:avLst/>
          </a:prstGeom>
          <a:noFill/>
          <a:ln w="9525">
            <a:noFill/>
            <a:miter lim="800000"/>
            <a:headEnd/>
            <a:tailEnd/>
          </a:ln>
          <a:effectLst/>
        </p:spPr>
        <p:txBody>
          <a:bodyPr>
            <a:spAutoFit/>
          </a:bodyPr>
          <a:lstStyle/>
          <a:p>
            <a:pPr algn="ctr" rtl="0" fontAlgn="auto">
              <a:spcBef>
                <a:spcPts val="600"/>
              </a:spcBef>
              <a:spcAft>
                <a:spcPts val="0"/>
              </a:spcAft>
              <a:defRPr/>
            </a:pPr>
            <a:r>
              <a:rPr lang="en-US" sz="6000" b="1" dirty="0">
                <a:solidFill>
                  <a:schemeClr val="bg1"/>
                </a:solidFill>
                <a:effectLst>
                  <a:outerShdw blurRad="38100" dist="38100" dir="2700000" algn="tl">
                    <a:srgbClr val="C0C0C0"/>
                  </a:outerShdw>
                </a:effectLst>
                <a:latin typeface="+mn-lt"/>
                <a:cs typeface="+mn-cs"/>
              </a:rPr>
              <a:t>Thank You</a:t>
            </a:r>
          </a:p>
        </p:txBody>
      </p:sp>
      <p:pic>
        <p:nvPicPr>
          <p:cNvPr id="56323" name="Picture 2" descr="C:\Users\cap.shaheen\Desktop\FORMING ORGANIZATIONS\20071224221942!Africa_map.jpg"/>
          <p:cNvPicPr>
            <a:picLocks noChangeArrowheads="1"/>
          </p:cNvPicPr>
          <p:nvPr/>
        </p:nvPicPr>
        <p:blipFill>
          <a:blip r:embed="rId3" cstate="print"/>
          <a:srcRect/>
          <a:stretch>
            <a:fillRect/>
          </a:stretch>
        </p:blipFill>
        <p:spPr bwMode="auto">
          <a:xfrm>
            <a:off x="0" y="0"/>
            <a:ext cx="1214438" cy="1357313"/>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
                                        </p:tgtEl>
                                        <p:attrNameLst>
                                          <p:attrName>fillcolor</p:attrName>
                                        </p:attrNameLst>
                                      </p:cBhvr>
                                      <p:tavLst>
                                        <p:tav tm="0">
                                          <p:val>
                                            <p:clrVal>
                                              <a:schemeClr val="accent2"/>
                                            </p:clrVal>
                                          </p:val>
                                        </p:tav>
                                        <p:tav tm="50000">
                                          <p:val>
                                            <p:clrVal>
                                              <a:schemeClr val="hlink"/>
                                            </p:clrVal>
                                          </p:val>
                                        </p:tav>
                                      </p:tavLst>
                                    </p:anim>
                                    <p:set>
                                      <p:cBhvr>
                                        <p:cTn id="9"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bwMode="auto">
          <a:noFill/>
          <a:ln>
            <a:miter lim="800000"/>
            <a:headEnd/>
            <a:tailEnd/>
          </a:ln>
        </p:spPr>
        <p:txBody>
          <a:bodyPr/>
          <a:lstStyle/>
          <a:p>
            <a:fld id="{C0228158-0AF7-4F98-A10F-4D1A4F37BB6D}" type="slidenum">
              <a:rPr lang="ar-SA" smtClean="0"/>
              <a:pPr/>
              <a:t>5</a:t>
            </a:fld>
            <a:endParaRPr lang="en-US" smtClean="0"/>
          </a:p>
        </p:txBody>
      </p:sp>
      <p:sp>
        <p:nvSpPr>
          <p:cNvPr id="19458" name="Rectangle 1"/>
          <p:cNvSpPr>
            <a:spLocks noChangeArrowheads="1"/>
          </p:cNvSpPr>
          <p:nvPr/>
        </p:nvSpPr>
        <p:spPr bwMode="auto">
          <a:xfrm>
            <a:off x="381000" y="685800"/>
            <a:ext cx="8077200" cy="5578475"/>
          </a:xfrm>
          <a:prstGeom prst="rect">
            <a:avLst/>
          </a:prstGeom>
          <a:noFill/>
          <a:ln w="9525">
            <a:noFill/>
            <a:miter lim="800000"/>
            <a:headEnd/>
            <a:tailEnd/>
          </a:ln>
        </p:spPr>
        <p:txBody>
          <a:bodyPr anchor="ctr">
            <a:spAutoFit/>
          </a:bodyPr>
          <a:lstStyle/>
          <a:p>
            <a:pPr algn="ctr" rtl="0">
              <a:lnSpc>
                <a:spcPct val="150000"/>
              </a:lnSpc>
            </a:pPr>
            <a:r>
              <a:rPr lang="en-US" sz="4000" b="1" i="1" u="sng">
                <a:latin typeface="Bookman Old Style" pitchFamily="18" charset="0"/>
                <a:cs typeface="Times New Roman" pitchFamily="18" charset="0"/>
              </a:rPr>
              <a:t>GROUP ONE TASK</a:t>
            </a:r>
          </a:p>
          <a:p>
            <a:pPr algn="ctr" rtl="0">
              <a:lnSpc>
                <a:spcPct val="150000"/>
              </a:lnSpc>
            </a:pPr>
            <a:r>
              <a:rPr lang="en-US" sz="4000" b="1">
                <a:latin typeface="Bookman Old Style" pitchFamily="18" charset="0"/>
                <a:cs typeface="Times New Roman" pitchFamily="18" charset="0"/>
              </a:rPr>
              <a:t>FRAMEWORK FOR THE CREATION OF THE ASSOCIATION OF AFRICAN  TRAINING ORGANIZATION (AATO)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2"/>
          </p:nvPr>
        </p:nvSpPr>
        <p:spPr bwMode="auto">
          <a:noFill/>
          <a:ln>
            <a:miter lim="800000"/>
            <a:headEnd/>
            <a:tailEnd/>
          </a:ln>
        </p:spPr>
        <p:txBody>
          <a:bodyPr/>
          <a:lstStyle/>
          <a:p>
            <a:fld id="{E3E40ED2-FB61-4B13-9F38-574DD32DE3AB}" type="slidenum">
              <a:rPr lang="ar-SA" smtClean="0"/>
              <a:pPr/>
              <a:t>6</a:t>
            </a:fld>
            <a:endParaRPr lang="en-US" smtClean="0"/>
          </a:p>
        </p:txBody>
      </p:sp>
      <p:sp>
        <p:nvSpPr>
          <p:cNvPr id="3" name="Text Box 3"/>
          <p:cNvSpPr txBox="1">
            <a:spLocks noChangeArrowheads="1"/>
          </p:cNvSpPr>
          <p:nvPr/>
        </p:nvSpPr>
        <p:spPr bwMode="auto">
          <a:xfrm>
            <a:off x="533400" y="1219200"/>
            <a:ext cx="7929563" cy="1917700"/>
          </a:xfrm>
          <a:prstGeom prst="rect">
            <a:avLst/>
          </a:prstGeom>
          <a:noFill/>
          <a:ln w="9525">
            <a:noFill/>
            <a:miter lim="800000"/>
            <a:headEnd/>
            <a:tailEnd/>
          </a:ln>
        </p:spPr>
        <p:txBody>
          <a:bodyPr>
            <a:spAutoFit/>
          </a:bodyPr>
          <a:lstStyle/>
          <a:p>
            <a:pPr algn="just" rtl="0">
              <a:spcBef>
                <a:spcPct val="50000"/>
              </a:spcBef>
            </a:pPr>
            <a:r>
              <a:rPr lang="en-US" sz="2400" b="1">
                <a:latin typeface="Constantia" pitchFamily="18" charset="0"/>
              </a:rPr>
              <a:t>This proposal is based on the emerging trend of the African aviation academies and training centers to establish  AATO as a continental body that has four Regional Aviation Training Boards   and works in close cooperation with ICAO</a:t>
            </a:r>
          </a:p>
        </p:txBody>
      </p:sp>
      <p:sp>
        <p:nvSpPr>
          <p:cNvPr id="20484" name="Text Box 4"/>
          <p:cNvSpPr txBox="1">
            <a:spLocks noChangeArrowheads="1"/>
          </p:cNvSpPr>
          <p:nvPr/>
        </p:nvSpPr>
        <p:spPr bwMode="auto">
          <a:xfrm>
            <a:off x="228600" y="609600"/>
            <a:ext cx="51054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3300"/>
                </a:solidFill>
              </a:rPr>
              <a:t>The Proposal Concept </a:t>
            </a:r>
          </a:p>
        </p:txBody>
      </p:sp>
      <p:sp>
        <p:nvSpPr>
          <p:cNvPr id="20485" name="Content Placeholder 2"/>
          <p:cNvSpPr>
            <a:spLocks/>
          </p:cNvSpPr>
          <p:nvPr/>
        </p:nvSpPr>
        <p:spPr bwMode="auto">
          <a:xfrm>
            <a:off x="381000" y="4191000"/>
            <a:ext cx="8229600" cy="2438400"/>
          </a:xfrm>
          <a:prstGeom prst="rect">
            <a:avLst/>
          </a:prstGeom>
          <a:noFill/>
          <a:ln w="9525">
            <a:noFill/>
            <a:miter lim="800000"/>
            <a:headEnd/>
            <a:tailEnd/>
          </a:ln>
        </p:spPr>
        <p:txBody>
          <a:bodyPr/>
          <a:lstStyle/>
          <a:p>
            <a:pPr marL="273050" indent="-273050" algn="just" rtl="0">
              <a:spcBef>
                <a:spcPct val="20000"/>
              </a:spcBef>
              <a:buClr>
                <a:srgbClr val="0BD0D9"/>
              </a:buClr>
              <a:buSzPct val="95000"/>
              <a:buFont typeface="Wingdings 2" pitchFamily="18" charset="2"/>
              <a:buChar char=""/>
            </a:pPr>
            <a:r>
              <a:rPr lang="en-US" sz="2400" b="1">
                <a:latin typeface="Constantia" pitchFamily="18" charset="0"/>
              </a:rPr>
              <a:t>The purpose of the AATO is the development  procedures and criteria for designation of centers of excellence and activities required for aviation training centers, schools for an effective harmonization of training requirements and rationalization of the training resources in Africa</a:t>
            </a:r>
            <a:endParaRPr lang="en-US" sz="2600">
              <a:latin typeface="Constantia" pitchFamily="18" charset="0"/>
            </a:endParaRPr>
          </a:p>
        </p:txBody>
      </p:sp>
      <p:sp>
        <p:nvSpPr>
          <p:cNvPr id="20486" name="Text Box 6"/>
          <p:cNvSpPr txBox="1">
            <a:spLocks noChangeArrowheads="1"/>
          </p:cNvSpPr>
          <p:nvPr/>
        </p:nvSpPr>
        <p:spPr bwMode="auto">
          <a:xfrm>
            <a:off x="457200" y="3581400"/>
            <a:ext cx="40386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3300"/>
                </a:solidFill>
              </a:rPr>
              <a:t>The Main Purpose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8" descr="C:\Users\cap.shaheen\Desktop\New Folder\continents_map_sm.jpg"/>
          <p:cNvPicPr>
            <a:picLocks noChangeAspect="1" noChangeArrowheads="1"/>
          </p:cNvPicPr>
          <p:nvPr/>
        </p:nvPicPr>
        <p:blipFill>
          <a:blip r:embed="rId2" cstate="print"/>
          <a:srcRect/>
          <a:stretch>
            <a:fillRect/>
          </a:stretch>
        </p:blipFill>
        <p:spPr bwMode="auto">
          <a:xfrm>
            <a:off x="533400" y="685800"/>
            <a:ext cx="8229600" cy="5562600"/>
          </a:xfrm>
          <a:prstGeom prst="rect">
            <a:avLst/>
          </a:prstGeom>
          <a:noFill/>
          <a:ln w="9525">
            <a:noFill/>
            <a:miter lim="800000"/>
            <a:headEnd/>
            <a:tailEnd/>
          </a:ln>
        </p:spPr>
      </p:pic>
      <p:grpSp>
        <p:nvGrpSpPr>
          <p:cNvPr id="22530" name="Group 3"/>
          <p:cNvGrpSpPr>
            <a:grpSpLocks/>
          </p:cNvGrpSpPr>
          <p:nvPr/>
        </p:nvGrpSpPr>
        <p:grpSpPr bwMode="auto">
          <a:xfrm>
            <a:off x="3857625" y="2438400"/>
            <a:ext cx="1781175" cy="2286000"/>
            <a:chOff x="4449" y="12351"/>
            <a:chExt cx="2391" cy="2852"/>
          </a:xfrm>
        </p:grpSpPr>
        <p:cxnSp>
          <p:nvCxnSpPr>
            <p:cNvPr id="22532" name="AutoShape 4"/>
            <p:cNvCxnSpPr>
              <a:cxnSpLocks noChangeShapeType="1"/>
            </p:cNvCxnSpPr>
            <p:nvPr/>
          </p:nvCxnSpPr>
          <p:spPr bwMode="auto">
            <a:xfrm>
              <a:off x="4694" y="12794"/>
              <a:ext cx="0" cy="2409"/>
            </a:xfrm>
            <a:prstGeom prst="straightConnector1">
              <a:avLst/>
            </a:prstGeom>
            <a:noFill/>
            <a:ln w="28575">
              <a:solidFill>
                <a:srgbClr val="FFCC00"/>
              </a:solidFill>
              <a:round/>
              <a:headEnd/>
              <a:tailEnd/>
            </a:ln>
          </p:spPr>
        </p:cxnSp>
        <p:cxnSp>
          <p:nvCxnSpPr>
            <p:cNvPr id="22533" name="AutoShape 5"/>
            <p:cNvCxnSpPr>
              <a:cxnSpLocks noChangeShapeType="1"/>
            </p:cNvCxnSpPr>
            <p:nvPr/>
          </p:nvCxnSpPr>
          <p:spPr bwMode="auto">
            <a:xfrm>
              <a:off x="6480" y="12808"/>
              <a:ext cx="0" cy="2381"/>
            </a:xfrm>
            <a:prstGeom prst="straightConnector1">
              <a:avLst/>
            </a:prstGeom>
            <a:noFill/>
            <a:ln w="28575">
              <a:solidFill>
                <a:srgbClr val="FFCC00"/>
              </a:solidFill>
              <a:round/>
              <a:headEnd/>
              <a:tailEnd/>
            </a:ln>
          </p:spPr>
        </p:cxnSp>
        <p:cxnSp>
          <p:nvCxnSpPr>
            <p:cNvPr id="22534" name="AutoShape 6"/>
            <p:cNvCxnSpPr>
              <a:cxnSpLocks noChangeShapeType="1"/>
            </p:cNvCxnSpPr>
            <p:nvPr/>
          </p:nvCxnSpPr>
          <p:spPr bwMode="auto">
            <a:xfrm>
              <a:off x="4694" y="15175"/>
              <a:ext cx="1800" cy="0"/>
            </a:xfrm>
            <a:prstGeom prst="straightConnector1">
              <a:avLst/>
            </a:prstGeom>
            <a:noFill/>
            <a:ln w="28575">
              <a:solidFill>
                <a:srgbClr val="FFCC00"/>
              </a:solidFill>
              <a:round/>
              <a:headEnd/>
              <a:tailEnd/>
            </a:ln>
          </p:spPr>
        </p:cxnSp>
        <p:cxnSp>
          <p:nvCxnSpPr>
            <p:cNvPr id="22535" name="AutoShape 7"/>
            <p:cNvCxnSpPr>
              <a:cxnSpLocks noChangeShapeType="1"/>
            </p:cNvCxnSpPr>
            <p:nvPr/>
          </p:nvCxnSpPr>
          <p:spPr bwMode="auto">
            <a:xfrm flipV="1">
              <a:off x="6494" y="13708"/>
              <a:ext cx="346" cy="14"/>
            </a:xfrm>
            <a:prstGeom prst="straightConnector1">
              <a:avLst/>
            </a:prstGeom>
            <a:noFill/>
            <a:ln w="28575">
              <a:solidFill>
                <a:srgbClr val="FFCC00"/>
              </a:solidFill>
              <a:round/>
              <a:headEnd/>
              <a:tailEnd/>
            </a:ln>
          </p:spPr>
        </p:cxnSp>
        <p:cxnSp>
          <p:nvCxnSpPr>
            <p:cNvPr id="22536" name="AutoShape 8"/>
            <p:cNvCxnSpPr>
              <a:cxnSpLocks noChangeShapeType="1"/>
            </p:cNvCxnSpPr>
            <p:nvPr/>
          </p:nvCxnSpPr>
          <p:spPr bwMode="auto">
            <a:xfrm>
              <a:off x="6826" y="13694"/>
              <a:ext cx="0" cy="1232"/>
            </a:xfrm>
            <a:prstGeom prst="straightConnector1">
              <a:avLst/>
            </a:prstGeom>
            <a:noFill/>
            <a:ln w="28575">
              <a:solidFill>
                <a:srgbClr val="FFCC00"/>
              </a:solidFill>
              <a:round/>
              <a:headEnd/>
              <a:tailEnd/>
            </a:ln>
          </p:spPr>
        </p:cxnSp>
        <p:cxnSp>
          <p:nvCxnSpPr>
            <p:cNvPr id="22537" name="AutoShape 9"/>
            <p:cNvCxnSpPr>
              <a:cxnSpLocks noChangeShapeType="1"/>
            </p:cNvCxnSpPr>
            <p:nvPr/>
          </p:nvCxnSpPr>
          <p:spPr bwMode="auto">
            <a:xfrm flipH="1">
              <a:off x="6494" y="14898"/>
              <a:ext cx="332" cy="0"/>
            </a:xfrm>
            <a:prstGeom prst="straightConnector1">
              <a:avLst/>
            </a:prstGeom>
            <a:noFill/>
            <a:ln w="28575">
              <a:solidFill>
                <a:srgbClr val="FFCC00"/>
              </a:solidFill>
              <a:round/>
              <a:headEnd/>
              <a:tailEnd/>
            </a:ln>
          </p:spPr>
        </p:cxnSp>
        <p:sp>
          <p:nvSpPr>
            <p:cNvPr id="22538" name="Text Box 10"/>
            <p:cNvSpPr txBox="1">
              <a:spLocks noChangeArrowheads="1"/>
            </p:cNvSpPr>
            <p:nvPr/>
          </p:nvSpPr>
          <p:spPr bwMode="auto">
            <a:xfrm>
              <a:off x="4449" y="12351"/>
              <a:ext cx="2294" cy="499"/>
            </a:xfrm>
            <a:prstGeom prst="rect">
              <a:avLst/>
            </a:prstGeom>
            <a:solidFill>
              <a:srgbClr val="FFCC00"/>
            </a:solidFill>
            <a:ln w="9525">
              <a:solidFill>
                <a:srgbClr val="FFCC00"/>
              </a:solidFill>
              <a:miter lim="800000"/>
              <a:headEnd/>
              <a:tailEnd/>
            </a:ln>
          </p:spPr>
          <p:txBody>
            <a:bodyPr/>
            <a:lstStyle/>
            <a:p>
              <a:pPr algn="ctr" rtl="0">
                <a:spcAft>
                  <a:spcPts val="1000"/>
                </a:spcAft>
              </a:pPr>
              <a:r>
                <a:rPr lang="en-US" sz="1600" b="1">
                  <a:latin typeface="Calibri" pitchFamily="34" charset="0"/>
                </a:rPr>
                <a:t>AATO</a:t>
              </a:r>
              <a:endParaRPr lang="en-US"/>
            </a:p>
          </p:txBody>
        </p:sp>
      </p:grpSp>
      <p:sp>
        <p:nvSpPr>
          <p:cNvPr id="22531" name="Slide Number Placeholder 10"/>
          <p:cNvSpPr>
            <a:spLocks noGrp="1"/>
          </p:cNvSpPr>
          <p:nvPr>
            <p:ph type="sldNum" sz="quarter" idx="12"/>
          </p:nvPr>
        </p:nvSpPr>
        <p:spPr bwMode="auto">
          <a:noFill/>
          <a:ln>
            <a:miter lim="800000"/>
            <a:headEnd/>
            <a:tailEnd/>
          </a:ln>
        </p:spPr>
        <p:txBody>
          <a:bodyPr/>
          <a:lstStyle/>
          <a:p>
            <a:fld id="{E87152F6-73D0-49E6-8CAF-54AEFC81FEC9}" type="slidenum">
              <a:rPr lang="ar-SA"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cstate="print">
            <a:lum bright="52000" contrast="27000"/>
          </a:blip>
          <a:srcRect/>
          <a:stretch>
            <a:fillRect/>
          </a:stretch>
        </p:blipFill>
        <p:spPr bwMode="auto">
          <a:xfrm rot="477130">
            <a:off x="1355006" y="1072197"/>
            <a:ext cx="9395590" cy="49191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23554" name="Slide Number Placeholder 3"/>
          <p:cNvSpPr>
            <a:spLocks noGrp="1"/>
          </p:cNvSpPr>
          <p:nvPr>
            <p:ph type="sldNum" sz="quarter" idx="12"/>
          </p:nvPr>
        </p:nvSpPr>
        <p:spPr bwMode="auto">
          <a:noFill/>
          <a:ln>
            <a:miter lim="800000"/>
            <a:headEnd/>
            <a:tailEnd/>
          </a:ln>
        </p:spPr>
        <p:txBody>
          <a:bodyPr/>
          <a:lstStyle/>
          <a:p>
            <a:fld id="{21353656-2E44-47E8-A0DA-9377D7D43F4C}" type="slidenum">
              <a:rPr lang="ar-SA" smtClean="0"/>
              <a:pPr/>
              <a:t>8</a:t>
            </a:fld>
            <a:endParaRPr lang="en-US" smtClean="0"/>
          </a:p>
        </p:txBody>
      </p:sp>
      <p:sp>
        <p:nvSpPr>
          <p:cNvPr id="23557" name="Text Box 5"/>
          <p:cNvSpPr txBox="1">
            <a:spLocks noChangeArrowheads="1"/>
          </p:cNvSpPr>
          <p:nvPr/>
        </p:nvSpPr>
        <p:spPr bwMode="auto">
          <a:xfrm>
            <a:off x="1447800" y="1752600"/>
            <a:ext cx="7086600" cy="3990975"/>
          </a:xfrm>
          <a:prstGeom prst="rect">
            <a:avLst/>
          </a:prstGeom>
          <a:noFill/>
          <a:ln w="9525">
            <a:noFill/>
            <a:miter lim="800000"/>
            <a:headEnd/>
            <a:tailEnd/>
          </a:ln>
          <a:effectLst/>
        </p:spPr>
        <p:txBody>
          <a:bodyPr>
            <a:spAutoFit/>
          </a:bodyPr>
          <a:lstStyle/>
          <a:p>
            <a:pPr algn="just" rtl="0">
              <a:spcBef>
                <a:spcPct val="50000"/>
              </a:spcBef>
            </a:pPr>
            <a:r>
              <a:rPr lang="en-US" sz="3200">
                <a:solidFill>
                  <a:srgbClr val="000099"/>
                </a:solidFill>
              </a:rPr>
              <a:t>The structure of AATO has been developed within a methodology that enables all aviation training academies schools and centres to reach the level of standardization leading to  harmonization among the aviation training organization all over the continent</a:t>
            </a:r>
            <a:r>
              <a:rPr lang="en-US">
                <a:solidFill>
                  <a:srgbClr val="000099"/>
                </a:solidFill>
              </a:rPr>
              <a:t>     </a:t>
            </a:r>
          </a:p>
        </p:txBody>
      </p:sp>
      <p:sp>
        <p:nvSpPr>
          <p:cNvPr id="23558" name="Text Box 6"/>
          <p:cNvSpPr txBox="1">
            <a:spLocks noChangeArrowheads="1"/>
          </p:cNvSpPr>
          <p:nvPr/>
        </p:nvSpPr>
        <p:spPr bwMode="auto">
          <a:xfrm>
            <a:off x="1066800" y="1066800"/>
            <a:ext cx="7696200" cy="579438"/>
          </a:xfrm>
          <a:prstGeom prst="rect">
            <a:avLst/>
          </a:prstGeom>
          <a:noFill/>
          <a:ln w="9525">
            <a:noFill/>
            <a:miter lim="800000"/>
            <a:headEnd/>
            <a:tailEnd/>
          </a:ln>
          <a:effectLst/>
        </p:spPr>
        <p:txBody>
          <a:bodyPr>
            <a:spAutoFit/>
          </a:bodyPr>
          <a:lstStyle/>
          <a:p>
            <a:pPr>
              <a:spcBef>
                <a:spcPct val="50000"/>
              </a:spcBef>
            </a:pPr>
            <a:r>
              <a:rPr lang="en-US" sz="3200" b="1">
                <a:solidFill>
                  <a:srgbClr val="FF3300"/>
                </a:solidFill>
              </a:rPr>
              <a:t>AATO STRUCTURE METHODOLOGY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aato\FINAL-SARA-AFRIC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8" name="Slide Number Placeholder 2"/>
          <p:cNvSpPr>
            <a:spLocks noGrp="1"/>
          </p:cNvSpPr>
          <p:nvPr>
            <p:ph type="sldNum" sz="quarter" idx="12"/>
          </p:nvPr>
        </p:nvSpPr>
        <p:spPr bwMode="auto">
          <a:noFill/>
          <a:ln>
            <a:miter lim="800000"/>
            <a:headEnd/>
            <a:tailEnd/>
          </a:ln>
        </p:spPr>
        <p:txBody>
          <a:bodyPr/>
          <a:lstStyle/>
          <a:p>
            <a:fld id="{B6172C1B-66D3-4C0B-8835-ED42A6956B9F}" type="slidenum">
              <a:rPr lang="ar-SA" smtClean="0"/>
              <a:pPr/>
              <a:t>9</a:t>
            </a:fld>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A5655E208A2F42852AC259873231A0" ma:contentTypeVersion="1" ma:contentTypeDescription="Create a new document." ma:contentTypeScope="" ma:versionID="da2648d3121f61cf7a489b84c7d8f426">
  <xsd:schema xmlns:xsd="http://www.w3.org/2001/XMLSchema" xmlns:xs="http://www.w3.org/2001/XMLSchema" xmlns:p="http://schemas.microsoft.com/office/2006/metadata/properties" xmlns:ns1="http://schemas.microsoft.com/sharepoint/v3" targetNamespace="http://schemas.microsoft.com/office/2006/metadata/properties" ma:root="true" ma:fieldsID="e66a3003fdd3fd0bff14be661e6c76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27CA61-04D9-43A6-9319-CC4A9B16B83E}"/>
</file>

<file path=customXml/itemProps2.xml><?xml version="1.0" encoding="utf-8"?>
<ds:datastoreItem xmlns:ds="http://schemas.openxmlformats.org/officeDocument/2006/customXml" ds:itemID="{60B4DA41-004C-4654-903B-7C54DC603F81}"/>
</file>

<file path=customXml/itemProps3.xml><?xml version="1.0" encoding="utf-8"?>
<ds:datastoreItem xmlns:ds="http://schemas.openxmlformats.org/officeDocument/2006/customXml" ds:itemID="{C0C62F5C-3A1B-4928-B959-5C0AA9E12DC4}"/>
</file>

<file path=docProps/app.xml><?xml version="1.0" encoding="utf-8"?>
<Properties xmlns="http://schemas.openxmlformats.org/officeDocument/2006/extended-properties" xmlns:vt="http://schemas.openxmlformats.org/officeDocument/2006/docPropsVTypes">
  <Template>Flow</Template>
  <TotalTime>3379</TotalTime>
  <Words>2374</Words>
  <Application>Microsoft Office PowerPoint</Application>
  <PresentationFormat>On-screen Show (4:3)</PresentationFormat>
  <Paragraphs>262</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REGIONAL  DIRECTOR (RD) …</vt:lpstr>
      <vt:lpstr>Slide 17</vt:lpstr>
      <vt:lpstr>THE REGIONAL BOARD…</vt:lpstr>
      <vt:lpstr>Slide 19</vt:lpstr>
      <vt:lpstr>                                                                                                                           REGIONAL NON VOTING MEMBERS…</vt:lpstr>
      <vt:lpstr>Slide 21</vt:lpstr>
      <vt:lpstr>Slide 22</vt:lpstr>
      <vt:lpstr>Slide 23</vt:lpstr>
      <vt:lpstr>Slide 24</vt:lpstr>
      <vt:lpstr>Slide 25</vt:lpstr>
      <vt:lpstr>Slide 26</vt:lpstr>
      <vt:lpstr>Slide 27</vt:lpstr>
      <vt:lpstr>Slide 28</vt:lpstr>
      <vt:lpstr>THE AATO COUNCIL…</vt:lpstr>
      <vt:lpstr>THE AATO COUNCIL…</vt:lpstr>
      <vt:lpstr>Slide 31</vt:lpstr>
      <vt:lpstr>AATO TEWG Office…  </vt:lpstr>
      <vt:lpstr> AATO TEWG STAFF…  </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Cpt.Negm</dc:creator>
  <cp:lastModifiedBy>Maamoune Chakira</cp:lastModifiedBy>
  <cp:revision>509</cp:revision>
  <dcterms:created xsi:type="dcterms:W3CDTF">2006-08-16T00:00:00Z</dcterms:created>
  <dcterms:modified xsi:type="dcterms:W3CDTF">2011-07-27T03:04:44Z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0x01010054A5655E208A2F42852AC259873231A0</vt:lpwstr>
  </property>
  <property fmtid="{D5CDD505-2E9C-101B-9397-08002B2CF9AE}" pid="3" name="Order">
    <vt:r8>64000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