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5" r:id="rId6"/>
    <p:sldMasterId id="2147483674" r:id="rId7"/>
  </p:sldMasterIdLst>
  <p:notesMasterIdLst>
    <p:notesMasterId r:id="rId11"/>
  </p:notesMasterIdLst>
  <p:sldIdLst>
    <p:sldId id="521" r:id="rId8"/>
    <p:sldId id="343" r:id="rId9"/>
    <p:sldId id="28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d, Nevin" initials="M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8004"/>
    <a:srgbClr val="000000"/>
    <a:srgbClr val="A74233"/>
    <a:srgbClr val="7B0052"/>
    <a:srgbClr val="006EB7"/>
    <a:srgbClr val="F37021"/>
    <a:srgbClr val="5A6870"/>
    <a:srgbClr val="C40075"/>
    <a:srgbClr val="279DD9"/>
    <a:srgbClr val="A2C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2" autoAdjust="0"/>
    <p:restoredTop sz="89763" autoAdjust="0"/>
  </p:normalViewPr>
  <p:slideViewPr>
    <p:cSldViewPr>
      <p:cViewPr varScale="1">
        <p:scale>
          <a:sx n="54" d="100"/>
          <a:sy n="54" d="100"/>
        </p:scale>
        <p:origin x="93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1" Type="http://schemas.openxmlformats.org/officeDocument/2006/relationships/notesMaster" Target="notesMasters/notesMaster1.xml"/><Relationship Id="rId6" Type="http://schemas.openxmlformats.org/officeDocument/2006/relationships/slideMaster" Target="slideMasters/slideMaster2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130-B07E-465A-BF16-7C221D6E3921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A022-3C17-4C1F-8E5C-0280A7E6C88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A15C1-472C-4C07-8335-8E12178B81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10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41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48014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48014"/>
            <a:ext cx="2895600" cy="273844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48014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0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3" y="0"/>
            <a:ext cx="6912767" cy="311467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1" y="1761663"/>
            <a:ext cx="5397500" cy="1187574"/>
          </a:xfrm>
        </p:spPr>
        <p:txBody>
          <a:bodyPr anchor="ctr"/>
          <a:lstStyle>
            <a:lvl1pPr algn="l">
              <a:defRPr sz="2600" b="1">
                <a:solidFill>
                  <a:srgbClr val="932439"/>
                </a:solidFill>
                <a:latin typeface="Gill Sans MT" panose="020B0502020104020203" pitchFamily="34" charset="0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7550" y="3219822"/>
            <a:ext cx="5334000" cy="972108"/>
          </a:xfrm>
        </p:spPr>
        <p:txBody>
          <a:bodyPr/>
          <a:lstStyle>
            <a:lvl1pPr marL="0" indent="0" algn="r">
              <a:buFontTx/>
              <a:buNone/>
              <a:defRPr sz="19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6096000" cy="685800"/>
          </a:xfrm>
        </p:spPr>
        <p:txBody>
          <a:bodyPr/>
          <a:lstStyle>
            <a:lvl1pPr>
              <a:defRPr sz="22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71552"/>
            <a:ext cx="6096000" cy="3429000"/>
          </a:xfrm>
        </p:spPr>
        <p:txBody>
          <a:bodyPr/>
          <a:lstStyle>
            <a:lvl1pPr>
              <a:buClr>
                <a:srgbClr val="932439"/>
              </a:buClr>
              <a:defRPr sz="1575">
                <a:latin typeface="Gill Sans MT" panose="020B0502020104020203" pitchFamily="34" charset="0"/>
              </a:defRPr>
            </a:lvl1pPr>
            <a:lvl2pPr>
              <a:defRPr sz="1575">
                <a:latin typeface="Gill Sans MT" panose="020B0502020104020203" pitchFamily="34" charset="0"/>
              </a:defRPr>
            </a:lvl2pPr>
            <a:lvl3pPr>
              <a:defRPr sz="1350">
                <a:latin typeface="Gill Sans MT" panose="020B0502020104020203" pitchFamily="34" charset="0"/>
              </a:defRPr>
            </a:lvl3pPr>
            <a:lvl4pPr>
              <a:defRPr sz="1350">
                <a:latin typeface="Gill Sans MT" panose="020B0502020104020203" pitchFamily="34" charset="0"/>
              </a:defRPr>
            </a:lvl4pPr>
            <a:lvl5pPr>
              <a:defRPr sz="135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>
              <a:defRPr/>
            </a:pPr>
            <a:fld id="{69A07EB6-01BD-46BE-B50B-C089F5D38F89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99F704B9-5651-493F-B914-F13AD872C104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85900"/>
            <a:ext cx="5483820" cy="1600200"/>
          </a:xfrm>
        </p:spPr>
        <p:txBody>
          <a:bodyPr/>
          <a:lstStyle>
            <a:lvl1pPr>
              <a:defRPr sz="255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D6F69AF9-04BD-474D-BEE0-FB46DC393F50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7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8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1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CA48973A-35A2-48D7-BA8C-C46C7FF78E7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pic>
        <p:nvPicPr>
          <p:cNvPr id="3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80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0920" y="1085850"/>
            <a:ext cx="2926080" cy="3200400"/>
          </a:xfrm>
        </p:spPr>
        <p:txBody>
          <a:bodyPr/>
          <a:lstStyle>
            <a:lvl1pPr>
              <a:buClr>
                <a:srgbClr val="932439"/>
              </a:buClr>
              <a:defRPr sz="1800"/>
            </a:lvl1pPr>
            <a:lvl2pPr>
              <a:defRPr sz="13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2749E6-490B-44DA-AE72-3C540216E609}" type="slidenum">
              <a:rPr lang="en-US" altLang="en-US" smtClean="0"/>
              <a:pPr>
                <a:defRPr/>
              </a:pPr>
              <a:t>‹N°›</a:t>
            </a:fld>
            <a:endParaRPr lang="en-US" altLang="en-US" dirty="0"/>
          </a:p>
        </p:txBody>
      </p:sp>
      <p:pic>
        <p:nvPicPr>
          <p:cNvPr id="8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979"/>
            <a:ext cx="6096000" cy="857250"/>
          </a:xfrm>
        </p:spPr>
        <p:txBody>
          <a:bodyPr/>
          <a:lstStyle>
            <a:lvl1pPr>
              <a:defRPr>
                <a:solidFill>
                  <a:srgbClr val="9324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00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2140" y="1151335"/>
            <a:ext cx="2926080" cy="47982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263" indent="0">
              <a:buNone/>
              <a:defRPr sz="1600" b="1"/>
            </a:lvl2pPr>
            <a:lvl3pPr marL="732524" indent="0">
              <a:buNone/>
              <a:defRPr sz="1400" b="1"/>
            </a:lvl3pPr>
            <a:lvl4pPr marL="1098787" indent="0">
              <a:buNone/>
              <a:defRPr sz="1300" b="1"/>
            </a:lvl4pPr>
            <a:lvl5pPr marL="1465049" indent="0">
              <a:buNone/>
              <a:defRPr sz="1300" b="1"/>
            </a:lvl5pPr>
            <a:lvl6pPr marL="1831310" indent="0">
              <a:buNone/>
              <a:defRPr sz="1300" b="1"/>
            </a:lvl6pPr>
            <a:lvl7pPr marL="2197572" indent="0">
              <a:buNone/>
              <a:defRPr sz="1300" b="1"/>
            </a:lvl7pPr>
            <a:lvl8pPr marL="2563834" indent="0">
              <a:buNone/>
              <a:defRPr sz="1300" b="1"/>
            </a:lvl8pPr>
            <a:lvl9pPr marL="293009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552140" y="1631160"/>
            <a:ext cx="2926080" cy="2655094"/>
          </a:xfrm>
        </p:spPr>
        <p:txBody>
          <a:bodyPr/>
          <a:lstStyle>
            <a:lvl1pPr marL="274697" marR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 sz="1900"/>
            </a:lvl1pPr>
            <a:lvl2pPr marL="595176" marR="0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 sz="1600"/>
            </a:lvl2pPr>
            <a:lvl3pPr marL="915655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 sz="1400"/>
            </a:lvl3pPr>
            <a:lvl4pPr marL="1281917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 sz="1300"/>
            </a:lvl4pPr>
            <a:lvl5pPr marL="1648179" marR="0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marL="274697" marR="0" lvl="0" indent="-274697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122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Click to edit Master text styles</a:t>
            </a:r>
          </a:p>
          <a:p>
            <a:pPr marL="595176" marR="0" lvl="1" indent="-228914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A86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Second level</a:t>
            </a:r>
          </a:p>
          <a:p>
            <a:pPr marL="915655" marR="0" lvl="2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Third level</a:t>
            </a:r>
          </a:p>
          <a:p>
            <a:pPr marL="1281917" marR="0" lvl="3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Fourth level</a:t>
            </a:r>
          </a:p>
          <a:p>
            <a:pPr marL="1648179" marR="0" lvl="4" indent="-183131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MS PGothic" pitchFamily="34" charset="-128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17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ew Sec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5900"/>
            <a:ext cx="6766520" cy="1600200"/>
          </a:xfrm>
        </p:spPr>
        <p:txBody>
          <a:bodyPr/>
          <a:lstStyle>
            <a:lvl1pPr>
              <a:defRPr sz="2400">
                <a:solidFill>
                  <a:srgbClr val="93243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7C1779E-D6A8-4870-A4CA-64FF89B4B752}" type="slidenum">
              <a:rPr lang="en-US" altLang="en-US" smtClean="0"/>
              <a:pPr>
                <a:defRPr/>
              </a:pPr>
              <a:t>‹N°›</a:t>
            </a:fld>
            <a:endParaRPr lang="en-US" altLang="en-US"/>
          </a:p>
        </p:txBody>
      </p:sp>
      <p:pic>
        <p:nvPicPr>
          <p:cNvPr id="10" name="Picture 2" descr="X:\ICAO\Exec Cert Civ Aviation\Flyer\ICAO, GAT and TTP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7" b="32392"/>
          <a:stretch/>
        </p:blipFill>
        <p:spPr bwMode="auto">
          <a:xfrm>
            <a:off x="5579161" y="4901640"/>
            <a:ext cx="53423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r="20650" b="52652"/>
          <a:stretch/>
        </p:blipFill>
        <p:spPr bwMode="auto">
          <a:xfrm>
            <a:off x="6229351" y="4950279"/>
            <a:ext cx="599447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22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E407B-3C7C-43D9-BBAA-0AEFFDE80D61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59982"/>
            <a:ext cx="9144000" cy="48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20080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 sz="4000"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4"/>
            <a:ext cx="8229600" cy="309634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2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8"/>
            <a:ext cx="2133600" cy="273844"/>
          </a:xfrm>
        </p:spPr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C16BA-C9B1-4F49-8D9A-00082A6C79A7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8"/>
            <a:ext cx="2895600" cy="273844"/>
          </a:xfrm>
        </p:spPr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8"/>
            <a:ext cx="2133600" cy="273844"/>
          </a:xfrm>
        </p:spPr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605"/>
            <a:ext cx="5182344" cy="110251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0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CCFB2-92B4-465A-974C-2B5A599BCF7D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203607"/>
            <a:ext cx="5182344" cy="1102519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6754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6606C2-4E7A-4CFD-9C8F-081A830EE708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563889" y="4126310"/>
            <a:ext cx="1872208" cy="533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563889" y="4153612"/>
            <a:ext cx="1872208" cy="461665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YOU!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3773-5664-4B80-9346-207C80153030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7BDD5D-F65B-4604-9527-D836CB6D8606}" type="datetime3"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BDAF8-71F1-46DF-A3EC-6F189ED6992B}" type="slidenum">
              <a:rPr kumimoji="0" lang="en-CA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alt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90A12-9E31-4F7F-B628-2440AECF6B25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12/08/2020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16138-6F57-452F-9228-A3D21379E731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7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163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86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799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5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3C204-BFC8-40DF-BCA5-4BA5280D0F4D}" type="datetimeFigureOut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2020-08-12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654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2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462"/>
            <a:ext cx="9144000" cy="4152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05677"/>
            <a:ext cx="8229600" cy="28869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11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5A6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2020-08-12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2020-08-12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9143981" cy="9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4400" kern="1200" dirty="0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 r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8575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71552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255" tIns="36627" rIns="73255" bIns="36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6858000" y="4420"/>
            <a:ext cx="2286000" cy="51435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255" tIns="36627" rIns="73255" bIns="3662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3252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14600" y="4686300"/>
            <a:ext cx="1905000" cy="342900"/>
          </a:xfrm>
          <a:prstGeom prst="rect">
            <a:avLst/>
          </a:prstGeom>
        </p:spPr>
        <p:txBody>
          <a:bodyPr/>
          <a:lstStyle>
            <a:lvl1pPr algn="ctr">
              <a:defRPr lang="en-US" sz="1000" b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defRPr>
            </a:lvl1pPr>
          </a:lstStyle>
          <a:p>
            <a:pPr>
              <a:defRPr/>
            </a:pPr>
            <a:fld id="{25E6474E-B670-4666-A753-696959DD2B51}" type="slidenum">
              <a:rPr lang="en-CA" smtClean="0"/>
              <a:pPr>
                <a:defRPr/>
              </a:pPr>
              <a:t>‹N°›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58000" y="-2940"/>
            <a:ext cx="2286000" cy="171907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0" marR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3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04" b="30096"/>
          <a:stretch/>
        </p:blipFill>
        <p:spPr>
          <a:xfrm>
            <a:off x="4171950" y="4629151"/>
            <a:ext cx="2681207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782336"/>
          </a:solidFill>
          <a:latin typeface="Gill Sans MT" panose="020B0502020104020203" pitchFamily="34" charset="0"/>
          <a:ea typeface="MS PGothic" pitchFamily="34" charset="-128"/>
          <a:cs typeface="Gill Sans MT" panose="020B0502020104020203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782336"/>
          </a:solidFill>
          <a:latin typeface="Gill Sans MT" pitchFamily="34" charset="0"/>
          <a:ea typeface="MS PGothic" pitchFamily="34" charset="-128"/>
          <a:cs typeface="Gill Sans MT" pitchFamily="34" charset="0"/>
        </a:defRPr>
      </a:lvl5pPr>
      <a:lvl6pPr marL="366263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6pPr>
      <a:lvl7pPr marL="732524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7pPr>
      <a:lvl8pPr marL="1098787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8pPr>
      <a:lvl9pPr marL="1465049" algn="ctr" rtl="0" eaLnBrk="1" fontAlgn="base" hangingPunct="1">
        <a:spcBef>
          <a:spcPct val="0"/>
        </a:spcBef>
        <a:spcAft>
          <a:spcPct val="0"/>
        </a:spcAft>
        <a:defRPr sz="2900">
          <a:solidFill>
            <a:srgbClr val="782336"/>
          </a:solidFill>
          <a:latin typeface="GillSans Bold" pitchFamily="1" charset="0"/>
        </a:defRPr>
      </a:lvl9pPr>
    </p:titleStyle>
    <p:bodyStyle>
      <a:lvl1pPr marL="274697" indent="-274697" algn="l" rtl="0" eaLnBrk="0" fontAlgn="base" hangingPunct="0">
        <a:spcBef>
          <a:spcPct val="20000"/>
        </a:spcBef>
        <a:spcAft>
          <a:spcPct val="0"/>
        </a:spcAft>
        <a:buClr>
          <a:srgbClr val="7F122A"/>
        </a:buClr>
        <a:buFont typeface="Wingdings" pitchFamily="2" charset="2"/>
        <a:buChar char="§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1pPr>
      <a:lvl2pPr marL="595176" indent="-228914" algn="l" rtl="0" eaLnBrk="0" fontAlgn="base" hangingPunct="0">
        <a:spcBef>
          <a:spcPct val="20000"/>
        </a:spcBef>
        <a:spcAft>
          <a:spcPct val="0"/>
        </a:spcAft>
        <a:buClr>
          <a:srgbClr val="C0A862"/>
        </a:buClr>
        <a:buFont typeface="Wingdings" pitchFamily="2" charset="2"/>
        <a:buChar char="ü"/>
        <a:defRPr sz="16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2pPr>
      <a:lvl3pPr marL="915655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3pPr>
      <a:lvl4pPr marL="1281917" indent="-1831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4pPr>
      <a:lvl5pPr marL="1648179" indent="-1831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Gill Sans MT" panose="020B0502020104020203" pitchFamily="34" charset="0"/>
          <a:ea typeface="MS PGothic" pitchFamily="34" charset="-128"/>
          <a:cs typeface="Arial" panose="020B0604020202020204" pitchFamily="34" charset="0"/>
        </a:defRPr>
      </a:lvl5pPr>
      <a:lvl6pPr marL="2014442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6pPr>
      <a:lvl7pPr marL="2380703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7pPr>
      <a:lvl8pPr marL="2746965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8pPr>
      <a:lvl9pPr marL="3113228" indent="-183131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263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52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787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049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310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572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3834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096" algn="l" defTabSz="3662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B58A0-CBFF-4027-A9FB-504CD10402A4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Footer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ctr" defTabSz="9142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4A4"/>
          </a:solidFill>
          <a:latin typeface="+mj-lt"/>
          <a:ea typeface="+mn-ea"/>
          <a:cs typeface="Arial" pitchFamily="34" charset="0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+mj-lt"/>
          <a:ea typeface="+mn-ea"/>
          <a:cs typeface="Arial" pitchFamily="34" charset="0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+mj-lt"/>
          <a:ea typeface="+mn-ea"/>
          <a:cs typeface="Arial" pitchFamily="34" charset="0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+mj-lt"/>
          <a:ea typeface="+mn-ea"/>
          <a:cs typeface="Arial" pitchFamily="34" charset="0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93754"/>
            <a:ext cx="9144000" cy="1173940"/>
          </a:xfrm>
          <a:prstGeom prst="rect">
            <a:avLst/>
          </a:prstGeom>
        </p:spPr>
        <p:txBody>
          <a:bodyPr lIns="91422" tIns="45711" rIns="91422" bIns="4571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430" algn="l"/>
              </a:tabLst>
              <a:defRPr/>
            </a:pPr>
            <a:r>
              <a:rPr lang="en-US" sz="3600" b="1" spc="-2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Titre</a:t>
            </a:r>
            <a:r>
              <a:rPr lang="en-US" sz="3600" b="1" spc="-2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 la </a:t>
            </a:r>
            <a:r>
              <a:rPr lang="en-US" sz="3600" b="1" spc="-2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Présentation</a:t>
            </a:r>
            <a:endParaRPr kumimoji="0" lang="en-US" sz="3600" b="1" i="0" u="none" strike="noStrike" kern="1200" cap="none" spc="-2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24544" y="2445395"/>
            <a:ext cx="7678506" cy="81095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tabLst>
                <a:tab pos="1255713" algn="l"/>
              </a:tabLst>
              <a:defRPr/>
            </a:pPr>
            <a:r>
              <a:rPr lang="en-US" sz="2400" b="1" spc="-20" dirty="0" err="1" smtClean="0">
                <a:solidFill>
                  <a:srgbClr val="FF0000"/>
                </a:solidFill>
              </a:rPr>
              <a:t>Troisième</a:t>
            </a:r>
            <a:r>
              <a:rPr lang="en-US" sz="2400" b="1" spc="-20" dirty="0" smtClean="0">
                <a:solidFill>
                  <a:srgbClr val="FF0000"/>
                </a:solidFill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</a:rPr>
              <a:t>Réunion</a:t>
            </a:r>
            <a:r>
              <a:rPr lang="en-US" sz="2400" b="1" spc="-20" dirty="0" smtClean="0">
                <a:solidFill>
                  <a:srgbClr val="FF0000"/>
                </a:solidFill>
              </a:rPr>
              <a:t> de IIM/SG </a:t>
            </a:r>
            <a:r>
              <a:rPr lang="en-US" sz="2400" b="1" spc="-20" dirty="0" err="1" smtClean="0">
                <a:solidFill>
                  <a:srgbClr val="FF0000"/>
                </a:solidFill>
              </a:rPr>
              <a:t>d’APIRG</a:t>
            </a:r>
            <a:r>
              <a:rPr lang="en-US" sz="2400" b="1" spc="-20" dirty="0" smtClean="0">
                <a:solidFill>
                  <a:srgbClr val="FF0000"/>
                </a:solidFill>
              </a:rPr>
              <a:t>, </a:t>
            </a:r>
            <a:r>
              <a:rPr lang="en-US" sz="2400" b="1" spc="-20" dirty="0">
                <a:solidFill>
                  <a:srgbClr val="FF0000"/>
                </a:solidFill>
              </a:rPr>
              <a:t>12-14 October 2020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174688-C405-44EC-B8FB-CFEA0AE14BC0}" type="datetime3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August 2020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393990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C8004"/>
                </a:solidFill>
              </a:rPr>
              <a:t>Présenté par: </a:t>
            </a:r>
            <a:endParaRPr lang="fr-FR" sz="2400" b="1" dirty="0">
              <a:solidFill>
                <a:srgbClr val="CC800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227262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229600" cy="857250"/>
          </a:xfrm>
        </p:spPr>
        <p:txBody>
          <a:bodyPr/>
          <a:lstStyle/>
          <a:p>
            <a:r>
              <a:rPr lang="en-US" b="1" dirty="0" err="1" smtClean="0"/>
              <a:t>Sommaire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35646"/>
            <a:ext cx="8856984" cy="350785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b="1" dirty="0"/>
              <a:t>1. </a:t>
            </a:r>
            <a:r>
              <a:rPr lang="en-US" sz="4900" b="1" dirty="0" smtClean="0"/>
              <a:t>Introduction</a:t>
            </a:r>
            <a:endParaRPr lang="en-US" sz="49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900" b="1" dirty="0" smtClean="0"/>
              <a:t>2 Discussion</a:t>
            </a:r>
            <a:endParaRPr lang="en-US" sz="4900" b="1" dirty="0"/>
          </a:p>
          <a:p>
            <a:pPr lvl="1"/>
            <a:r>
              <a:rPr lang="en-US" sz="4300" dirty="0" smtClean="0"/>
              <a:t>2.1 </a:t>
            </a:r>
            <a:r>
              <a:rPr lang="en-US" sz="4300" dirty="0" err="1" smtClean="0"/>
              <a:t>Portée</a:t>
            </a:r>
            <a:endParaRPr lang="en-US" sz="4300" dirty="0"/>
          </a:p>
          <a:p>
            <a:pPr lvl="1"/>
            <a:r>
              <a:rPr lang="en-US" sz="4300" dirty="0" smtClean="0"/>
              <a:t>2.2 </a:t>
            </a:r>
            <a:r>
              <a:rPr lang="en-US" sz="4300" dirty="0" smtClean="0"/>
              <a:t>Actions </a:t>
            </a:r>
            <a:r>
              <a:rPr lang="en-US" sz="4300" dirty="0" err="1" smtClean="0"/>
              <a:t>conduite</a:t>
            </a:r>
            <a:endParaRPr lang="en-US" sz="4300" dirty="0"/>
          </a:p>
          <a:p>
            <a:pPr lvl="1"/>
            <a:r>
              <a:rPr lang="en-US" sz="4300" dirty="0" smtClean="0"/>
              <a:t>2.3 </a:t>
            </a:r>
            <a:r>
              <a:rPr lang="en-US" sz="4300" dirty="0" err="1" smtClean="0"/>
              <a:t>Défis</a:t>
            </a:r>
            <a:r>
              <a:rPr lang="en-US" sz="4300" dirty="0" smtClean="0"/>
              <a:t> et solutions</a:t>
            </a:r>
            <a:endParaRPr lang="en-US" sz="4300" dirty="0" smtClean="0"/>
          </a:p>
          <a:p>
            <a:pPr lvl="1"/>
            <a:r>
              <a:rPr lang="en-US" sz="4300" dirty="0" smtClean="0"/>
              <a:t> 2.4 </a:t>
            </a:r>
            <a:r>
              <a:rPr lang="en-US" sz="4300" dirty="0" err="1" smtClean="0"/>
              <a:t>Voie</a:t>
            </a:r>
            <a:r>
              <a:rPr lang="en-US" sz="4300" dirty="0" smtClean="0"/>
              <a:t> à </a:t>
            </a:r>
            <a:r>
              <a:rPr lang="en-US" sz="4300" dirty="0" err="1" smtClean="0"/>
              <a:t>suivre</a:t>
            </a:r>
            <a:endParaRPr lang="en-US" sz="4300" dirty="0" smtClean="0"/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4900" b="1" dirty="0" smtClean="0"/>
              <a:t>3 Action par la </a:t>
            </a:r>
            <a:r>
              <a:rPr lang="en-US" sz="4900" b="1" dirty="0" err="1" smtClean="0"/>
              <a:t>réubion</a:t>
            </a:r>
            <a:endParaRPr lang="en-US" sz="4900" b="1" dirty="0"/>
          </a:p>
          <a:p>
            <a:pPr lvl="1"/>
            <a:r>
              <a:rPr lang="en-US" sz="4300" dirty="0" smtClean="0"/>
              <a:t>3.1 </a:t>
            </a:r>
            <a:r>
              <a:rPr lang="en-US" sz="4300" dirty="0" smtClean="0"/>
              <a:t>La reunion </a:t>
            </a:r>
            <a:r>
              <a:rPr lang="en-US" sz="4300" dirty="0" err="1" smtClean="0"/>
              <a:t>est</a:t>
            </a:r>
            <a:r>
              <a:rPr lang="en-US" sz="4300" dirty="0" smtClean="0"/>
              <a:t> </a:t>
            </a:r>
            <a:r>
              <a:rPr lang="en-US" sz="4300" dirty="0" err="1" smtClean="0"/>
              <a:t>invitée</a:t>
            </a:r>
            <a:r>
              <a:rPr lang="en-US" sz="4300" dirty="0" smtClean="0"/>
              <a:t> à……</a:t>
            </a:r>
            <a:endParaRPr lang="en-US" sz="4300" dirty="0"/>
          </a:p>
          <a:p>
            <a:pPr lvl="1"/>
            <a:r>
              <a:rPr lang="en-US" sz="4300" dirty="0" smtClean="0"/>
              <a:t>3.2 </a:t>
            </a:r>
            <a:r>
              <a:rPr lang="en-US" sz="4300" dirty="0" err="1" smtClean="0"/>
              <a:t>Projet</a:t>
            </a:r>
            <a:r>
              <a:rPr lang="en-US" sz="4300" dirty="0" smtClean="0"/>
              <a:t> de Conclusion/</a:t>
            </a:r>
            <a:r>
              <a:rPr lang="en-US" sz="4300" dirty="0" err="1" smtClean="0"/>
              <a:t>Décision</a:t>
            </a:r>
            <a:endParaRPr lang="en-US" sz="4300" dirty="0" smtClean="0"/>
          </a:p>
          <a:p>
            <a:pPr marL="457200" lvl="1" indent="0">
              <a:buNone/>
            </a:pPr>
            <a:endParaRPr lang="en-US" sz="4300" dirty="0" smtClean="0"/>
          </a:p>
          <a:p>
            <a:pPr marL="457200" lvl="1" indent="0">
              <a:buNone/>
            </a:pPr>
            <a:r>
              <a:rPr lang="en-US" sz="4300" dirty="0" smtClean="0"/>
              <a:t>Il </a:t>
            </a:r>
            <a:r>
              <a:rPr lang="en-US" sz="4300" dirty="0" err="1" smtClean="0"/>
              <a:t>est</a:t>
            </a:r>
            <a:r>
              <a:rPr lang="en-US" sz="4300" dirty="0" smtClean="0"/>
              <a:t> </a:t>
            </a:r>
            <a:r>
              <a:rPr lang="en-US" sz="4300" dirty="0" err="1" smtClean="0"/>
              <a:t>Conclu</a:t>
            </a:r>
            <a:r>
              <a:rPr lang="en-US" sz="4300" dirty="0" smtClean="0"/>
              <a:t>/</a:t>
            </a:r>
            <a:r>
              <a:rPr lang="en-US" sz="4300" dirty="0" err="1" smtClean="0"/>
              <a:t>décidé</a:t>
            </a:r>
            <a:r>
              <a:rPr lang="en-US" sz="4300" dirty="0" smtClean="0"/>
              <a:t> que: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………………………………</a:t>
            </a:r>
          </a:p>
          <a:p>
            <a:pPr marL="457200" lvl="1" indent="0">
              <a:buNone/>
            </a:pPr>
            <a:r>
              <a:rPr lang="en-US" sz="4300" dirty="0" smtClean="0"/>
              <a:t>…………………………………………</a:t>
            </a:r>
            <a:endParaRPr lang="en-US" sz="4300" dirty="0"/>
          </a:p>
          <a:p>
            <a:pPr lvl="1"/>
            <a:endParaRPr lang="en-US" sz="22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195736" y="494461"/>
            <a:ext cx="3695426" cy="348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IIM/SG/3- AI….</a:t>
            </a:r>
            <a:endParaRPr lang="en-US" sz="2000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CS-Concordia-Powerpoint-201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862"/>
      </a:accent1>
      <a:accent2>
        <a:srgbClr val="7F122A"/>
      </a:accent2>
      <a:accent3>
        <a:srgbClr val="C0A862"/>
      </a:accent3>
      <a:accent4>
        <a:srgbClr val="7F122A"/>
      </a:accent4>
      <a:accent5>
        <a:srgbClr val="C0A862"/>
      </a:accent5>
      <a:accent6>
        <a:srgbClr val="7F122A"/>
      </a:accent6>
      <a:hlink>
        <a:srgbClr val="7F122A"/>
      </a:hlink>
      <a:folHlink>
        <a:srgbClr val="7F122A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b654f6bf7eaa89e470a560a41e4d7b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7CDC66-EBCE-41C6-A34D-3533EFA8A8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141A04E-3C1C-42C8-9C09-3B7EDAE6E6C5}"/>
</file>

<file path=customXml/itemProps3.xml><?xml version="1.0" encoding="utf-8"?>
<ds:datastoreItem xmlns:ds="http://schemas.openxmlformats.org/officeDocument/2006/customXml" ds:itemID="{425AAA3B-0B67-4FA5-8F7E-AEBA958285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0DE7CC-D62D-444F-A3A1-3A47AC182E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b0ce932-0cfe-456f-8102-1a6bc8116a9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12738</TotalTime>
  <Words>70</Words>
  <Application>Microsoft Office PowerPoint</Application>
  <PresentationFormat>Affichage à l'écran (16:9)</PresentationFormat>
  <Paragraphs>30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7" baseType="lpstr">
      <vt:lpstr>MS PGothic</vt:lpstr>
      <vt:lpstr>MS PGothic</vt:lpstr>
      <vt:lpstr>Arial</vt:lpstr>
      <vt:lpstr>Arial Black</vt:lpstr>
      <vt:lpstr>Arial Bold</vt:lpstr>
      <vt:lpstr>Calibri</vt:lpstr>
      <vt:lpstr>Cambria</vt:lpstr>
      <vt:lpstr>Gill Sans MT</vt:lpstr>
      <vt:lpstr>GillSans Bold</vt:lpstr>
      <vt:lpstr>Times</vt:lpstr>
      <vt:lpstr>Wingdings</vt:lpstr>
      <vt:lpstr>Office Theme</vt:lpstr>
      <vt:lpstr>1_UCS-Concordia-Powerpoint-2011</vt:lpstr>
      <vt:lpstr>4_Office Theme</vt:lpstr>
      <vt:lpstr>Présentation PowerPoint</vt:lpstr>
      <vt:lpstr>Sommaire</vt:lpstr>
      <vt:lpstr>Présentation PowerPoint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Francois Xavier, SALAMBANGA</cp:lastModifiedBy>
  <cp:revision>381</cp:revision>
  <dcterms:created xsi:type="dcterms:W3CDTF">2013-08-20T15:49:37Z</dcterms:created>
  <dcterms:modified xsi:type="dcterms:W3CDTF">2020-08-12T15:37:44Z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  <property fmtid="{D5CDD505-2E9C-101B-9397-08002B2CF9AE}" pid="3" name="_dlc_DocIdItemGuid">
    <vt:lpwstr>26cbd978-441d-46dc-8d9b-c35b0ca99c55</vt:lpwstr>
  </property>
</Properties>
</file>