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6" r:id="rId5"/>
    <p:sldId id="351" r:id="rId6"/>
    <p:sldId id="355" r:id="rId7"/>
    <p:sldId id="356" r:id="rId8"/>
    <p:sldId id="323" r:id="rId9"/>
    <p:sldId id="310" r:id="rId10"/>
    <p:sldId id="357" r:id="rId11"/>
    <p:sldId id="359" r:id="rId12"/>
    <p:sldId id="360" r:id="rId13"/>
    <p:sldId id="358" r:id="rId14"/>
    <p:sldId id="335" r:id="rId15"/>
    <p:sldId id="337" r:id="rId16"/>
    <p:sldId id="342" r:id="rId17"/>
    <p:sldId id="338" r:id="rId18"/>
    <p:sldId id="327" r:id="rId19"/>
    <p:sldId id="344" r:id="rId20"/>
    <p:sldId id="339" r:id="rId21"/>
    <p:sldId id="346" r:id="rId22"/>
    <p:sldId id="348" r:id="rId23"/>
    <p:sldId id="345" r:id="rId24"/>
    <p:sldId id="362" r:id="rId25"/>
    <p:sldId id="361" r:id="rId26"/>
    <p:sldId id="30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6YNygkNi8HgKzsYDDrj6Q==" hashData="tH7wp3FNRRr8AHDUmtbhmi6Bf34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A2CFEF"/>
    <a:srgbClr val="5A6870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77" d="100"/>
          <a:sy n="7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80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30208221065551E-2"/>
          <c:y val="4.0834380229910504E-2"/>
          <c:w val="0.70154866134543814"/>
          <c:h val="0.82945549965279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335936"/>
        <c:axId val="181337472"/>
      </c:barChart>
      <c:catAx>
        <c:axId val="1813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337472"/>
        <c:crosses val="autoZero"/>
        <c:auto val="1"/>
        <c:lblAlgn val="ctr"/>
        <c:lblOffset val="100"/>
        <c:noMultiLvlLbl val="0"/>
      </c:catAx>
      <c:valAx>
        <c:axId val="18133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33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D50E3-C709-43FE-9962-149F64C632B0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886960-47E7-4C90-B128-119D8418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AFI overview and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F7A21A19-DEB3-4CB8-BBE0-6917378FEEEE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A6FC-5878-4441-804E-AF9BA13DC959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279D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2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F4A0-BA13-4613-97E3-2C0496B7DFD2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3426-4D6C-4A54-B565-F79BA4E66BA5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3DC-7A6D-48D4-BAE5-F97A0648292A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4-FC0C-4839-B25D-428BB82582B1}" type="datetime1">
              <a:rPr lang="en-CA" smtClean="0"/>
              <a:t>20/11/2014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4B2-4C57-437C-BEE6-A5F394552B52}" type="datetime1">
              <a:rPr lang="en-CA" smtClean="0"/>
              <a:t>20/11/2014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7393-CF3B-4467-BC00-418C454F993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44D-40FE-4966-8A87-1391BF80B30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3D3E-9E0F-4AAC-B44F-6FE985220DCB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369C19-8772-4999-8566-56C2DC3FFF6F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Advanced Air Traffic Management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80728"/>
            <a:ext cx="9144000" cy="151216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African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Flight Procedure Programme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GB" sz="2800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444208" y="3320988"/>
            <a:ext cx="2448272" cy="1944216"/>
            <a:chOff x="3563888" y="3212976"/>
            <a:chExt cx="1886101" cy="2094935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3212976"/>
              <a:ext cx="1886101" cy="2094935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3577932" y="3221934"/>
              <a:ext cx="704471" cy="1518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000" b="1" dirty="0" smtClean="0"/>
                <a:t>AFRICA</a:t>
              </a:r>
              <a:endParaRPr lang="en-GB" sz="1000" b="1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539552" y="3312223"/>
            <a:ext cx="9207387" cy="11356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</a:rPr>
              <a:t>Concept of Operations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117" y="6093296"/>
            <a:ext cx="9208503" cy="60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Frédéric Legrand - AFPP Programme Manager - 20 November 2014</a:t>
            </a:r>
            <a:endParaRPr lang="en-CA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sp>
        <p:nvSpPr>
          <p:cNvPr id="10" name="ZoneTexte 9"/>
          <p:cNvSpPr txBox="1"/>
          <p:nvPr/>
        </p:nvSpPr>
        <p:spPr>
          <a:xfrm>
            <a:off x="496119" y="114300"/>
            <a:ext cx="8676456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PBN Procedures Implementation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1" name="Image 10" descr="PBN Procedure Implement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0488"/>
            <a:ext cx="9144000" cy="5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for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Improve Safety of Approach Operations</a:t>
            </a:r>
          </a:p>
          <a:p>
            <a:pPr marL="357188" lvl="1" indent="14288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Implement PBN instrument approach procedures to meet A37-11 timelines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Improve efficiency of flight paths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Airspace optimization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Properly connecting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En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Route-to-TMA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Enable CDO/CCO operation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7" y="2998873"/>
            <a:ext cx="3131840" cy="26726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5254543"/>
            <a:ext cx="8964488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Starting </a:t>
            </a: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Point</a:t>
            </a:r>
          </a:p>
          <a:p>
            <a:pPr marL="357188" lvl="1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Complete State PBN Implementation Plans where required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What is needed?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States must have: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A regional, sustainable solution for:</a:t>
            </a:r>
          </a:p>
          <a:p>
            <a:r>
              <a:rPr lang="en-US" dirty="0" smtClean="0">
                <a:latin typeface="+mn-lt"/>
              </a:rPr>
              <a:t>PBN and IFP Procedure Design Capability</a:t>
            </a:r>
          </a:p>
          <a:p>
            <a:r>
              <a:rPr lang="en-US" dirty="0" smtClean="0">
                <a:latin typeface="+mn-lt"/>
              </a:rPr>
              <a:t>Regulatory capability to approve IFP’s</a:t>
            </a:r>
          </a:p>
          <a:p>
            <a:r>
              <a:rPr lang="en-US" dirty="0" smtClean="0">
                <a:latin typeface="+mn-lt"/>
              </a:rPr>
              <a:t>Proper PBN Ops Approval Process</a:t>
            </a:r>
          </a:p>
          <a:p>
            <a:r>
              <a:rPr lang="en-US" dirty="0" smtClean="0">
                <a:latin typeface="+mn-lt"/>
              </a:rPr>
              <a:t>Efficient integration of PBN into African airspace infrastructure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 Programme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+mn-lt"/>
              </a:rPr>
              <a:t> “the Regional Centre of Excellence in procedure/airspace implementation, focusing on PBN”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To provide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training in PBN FPD Implementation, based on Doc 9906 (Quality Assurance)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Necessary Capability building for States and other stakeholders for sustainable development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Training for FPD service implementation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Direct design and implementation support as needed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 Programme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112568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+mn-lt"/>
              </a:rPr>
              <a:t>Based on a proven solution</a:t>
            </a:r>
          </a:p>
          <a:p>
            <a:r>
              <a:rPr lang="en-US" sz="3300" dirty="0" smtClean="0">
                <a:latin typeface="+mn-lt"/>
              </a:rPr>
              <a:t>Asia and Pacific FPP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Operations since 2009 in Beijing, China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20+ Member States and increasing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Conducted training for more than 1000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participants from 20+ States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On-going supports for PBN implementation projects/ capability building in more than 15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16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686375" y="2052617"/>
            <a:ext cx="3422129" cy="1520399"/>
            <a:chOff x="1331640" y="2780928"/>
            <a:chExt cx="7416824" cy="3533051"/>
          </a:xfrm>
        </p:grpSpPr>
        <p:pic>
          <p:nvPicPr>
            <p:cNvPr id="6" name="Picture 5" descr="接待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780928"/>
              <a:ext cx="420532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MHZZNK2013.03.2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793" y="3212976"/>
              <a:ext cx="4134671" cy="310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784962" cy="25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-Point Star 10"/>
          <p:cNvSpPr/>
          <p:nvPr/>
        </p:nvSpPr>
        <p:spPr>
          <a:xfrm>
            <a:off x="6804248" y="4221088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139788"/>
            <a:ext cx="11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APAC FPP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7600" i="1" dirty="0" smtClean="0">
                <a:latin typeface="+mn-lt"/>
              </a:rPr>
              <a:t>An</a:t>
            </a:r>
            <a:r>
              <a:rPr lang="en-US" sz="7600" b="1" i="1" dirty="0" smtClean="0">
                <a:latin typeface="+mn-lt"/>
              </a:rPr>
              <a:t> African</a:t>
            </a:r>
            <a:r>
              <a:rPr lang="en-US" sz="7600" i="1" dirty="0" smtClean="0">
                <a:latin typeface="+mn-lt"/>
              </a:rPr>
              <a:t> </a:t>
            </a:r>
            <a:r>
              <a:rPr lang="en-US" sz="7600" b="1" i="1" dirty="0" smtClean="0">
                <a:latin typeface="+mn-lt"/>
              </a:rPr>
              <a:t>FPP</a:t>
            </a:r>
            <a:r>
              <a:rPr lang="en-US" sz="7600" i="1" dirty="0" smtClean="0">
                <a:latin typeface="+mn-lt"/>
              </a:rPr>
              <a:t> customized for </a:t>
            </a:r>
            <a:r>
              <a:rPr lang="en-US" sz="7600" b="1" i="1" dirty="0" smtClean="0">
                <a:latin typeface="+mn-lt"/>
              </a:rPr>
              <a:t>Africa </a:t>
            </a:r>
            <a:r>
              <a:rPr lang="en-US" sz="7600" i="1" dirty="0" smtClean="0">
                <a:latin typeface="+mn-lt"/>
              </a:rPr>
              <a:t>by</a:t>
            </a:r>
            <a:r>
              <a:rPr lang="en-US" sz="7600" b="1" i="1" dirty="0" smtClean="0">
                <a:latin typeface="+mn-lt"/>
              </a:rPr>
              <a:t> Africa</a:t>
            </a:r>
            <a:endParaRPr lang="en-US" sz="7600" i="1" dirty="0" smtClean="0">
              <a:latin typeface="+mn-lt"/>
            </a:endParaRPr>
          </a:p>
          <a:p>
            <a:pPr marL="0" indent="0">
              <a:buNone/>
            </a:pPr>
            <a:endParaRPr lang="en-US" sz="5800" dirty="0" smtClean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r>
              <a:rPr lang="en-GB" sz="5100" dirty="0" smtClean="0">
                <a:latin typeface="+mn-lt"/>
              </a:rPr>
              <a:t>Supported by the AFI RAN in 2008</a:t>
            </a:r>
            <a:endParaRPr lang="en-GB" sz="5100" dirty="0">
              <a:latin typeface="+mn-lt"/>
            </a:endParaRPr>
          </a:p>
          <a:p>
            <a:endParaRPr lang="en-US" sz="5100" dirty="0" smtClean="0">
              <a:latin typeface="+mn-lt"/>
            </a:endParaRPr>
          </a:p>
          <a:p>
            <a:r>
              <a:rPr lang="en-US" sz="5100" dirty="0" smtClean="0">
                <a:latin typeface="+mn-lt"/>
              </a:rPr>
              <a:t>Re-energized at the recent Assembly Resolution A38-7 (2013):</a:t>
            </a:r>
          </a:p>
          <a:p>
            <a:pPr lvl="1"/>
            <a:r>
              <a:rPr lang="en-US" sz="5100" i="1" dirty="0" smtClean="0">
                <a:solidFill>
                  <a:srgbClr val="0070C0"/>
                </a:solidFill>
                <a:latin typeface="+mn-lt"/>
              </a:rPr>
              <a:t>“States are urged to support the establishment of the AFI Flight Procedures </a:t>
            </a:r>
            <a:r>
              <a:rPr lang="en-US" sz="5100" i="1" dirty="0" err="1" smtClean="0">
                <a:solidFill>
                  <a:srgbClr val="0070C0"/>
                </a:solidFill>
                <a:latin typeface="+mn-lt"/>
              </a:rPr>
              <a:t>Programme</a:t>
            </a:r>
            <a:r>
              <a:rPr lang="en-US" sz="5100" i="1" dirty="0" smtClean="0">
                <a:solidFill>
                  <a:srgbClr val="0070C0"/>
                </a:solidFill>
                <a:latin typeface="+mn-lt"/>
              </a:rPr>
              <a:t> (FPP) Office with seconded personnel and financial assistance as a matter of urgency to expedite the implementation of PBN in the region.”</a:t>
            </a:r>
          </a:p>
          <a:p>
            <a:endParaRPr lang="en-US" sz="5100" dirty="0" smtClean="0">
              <a:latin typeface="+mn-lt"/>
            </a:endParaRPr>
          </a:p>
          <a:p>
            <a:pPr marL="0" indent="0">
              <a:buNone/>
            </a:pPr>
            <a:endParaRPr lang="en-US" sz="5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3900" i="1" dirty="0">
                <a:latin typeface="+mn-lt"/>
              </a:rPr>
              <a:t>An</a:t>
            </a:r>
            <a:r>
              <a:rPr lang="en-US" sz="3900" b="1" i="1" dirty="0">
                <a:latin typeface="+mn-lt"/>
              </a:rPr>
              <a:t> African</a:t>
            </a:r>
            <a:r>
              <a:rPr lang="en-US" sz="3900" i="1" dirty="0">
                <a:latin typeface="+mn-lt"/>
              </a:rPr>
              <a:t> </a:t>
            </a:r>
            <a:r>
              <a:rPr lang="en-US" sz="3900" b="1" i="1" dirty="0">
                <a:latin typeface="+mn-lt"/>
              </a:rPr>
              <a:t>FPP</a:t>
            </a:r>
            <a:r>
              <a:rPr lang="en-US" sz="3900" i="1" dirty="0">
                <a:latin typeface="+mn-lt"/>
              </a:rPr>
              <a:t> customized for </a:t>
            </a:r>
            <a:r>
              <a:rPr lang="en-US" sz="3900" b="1" i="1" dirty="0">
                <a:latin typeface="+mn-lt"/>
              </a:rPr>
              <a:t>Africa </a:t>
            </a:r>
            <a:r>
              <a:rPr lang="en-US" sz="3900" i="1" dirty="0">
                <a:latin typeface="+mn-lt"/>
              </a:rPr>
              <a:t>by</a:t>
            </a:r>
            <a:r>
              <a:rPr lang="en-US" sz="3900" b="1" i="1" dirty="0">
                <a:latin typeface="+mn-lt"/>
              </a:rPr>
              <a:t> Africa</a:t>
            </a:r>
            <a:endParaRPr lang="en-US" sz="3900" i="1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714375"/>
            <a:r>
              <a:rPr lang="en-US" sz="2800" dirty="0">
                <a:latin typeface="+mn-lt"/>
              </a:rPr>
              <a:t>Formula: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Run by ICAO WACAF/ESAF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Seconded Personnel from ESAF and WACAF areas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Contributions from States and Donors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Governed by African Steering Committee</a:t>
            </a: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What was needed: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Go/ No-Go by 15 May 2014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latin typeface="+mn-lt"/>
              </a:rPr>
              <a:t>Contractual Agreement (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Programme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Document)</a:t>
            </a:r>
          </a:p>
          <a:p>
            <a:pPr lvl="3"/>
            <a:r>
              <a:rPr lang="en-US" dirty="0">
                <a:latin typeface="+mn-lt"/>
              </a:rPr>
              <a:t>to be signed </a:t>
            </a:r>
            <a:r>
              <a:rPr lang="en-US" dirty="0" smtClean="0">
                <a:latin typeface="+mn-lt"/>
              </a:rPr>
              <a:t>27 May </a:t>
            </a:r>
            <a:r>
              <a:rPr lang="en-US" dirty="0">
                <a:latin typeface="+mn-lt"/>
              </a:rPr>
              <a:t>2014 at AFI </a:t>
            </a:r>
            <a:r>
              <a:rPr lang="en-US" dirty="0" smtClean="0">
                <a:latin typeface="+mn-lt"/>
              </a:rPr>
              <a:t>Aviation Safety Symposium</a:t>
            </a:r>
          </a:p>
          <a:p>
            <a:pPr lvl="3"/>
            <a:r>
              <a:rPr lang="en-US" dirty="0" smtClean="0">
                <a:latin typeface="+mn-lt"/>
              </a:rPr>
              <a:t>Initial personnel, seconded from ASECNA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Office facility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operational</a:t>
            </a:r>
            <a:endParaRPr lang="en-US" b="1" dirty="0" smtClean="0">
              <a:solidFill>
                <a:srgbClr val="00B0F0"/>
              </a:solidFill>
              <a:latin typeface="+mn-lt"/>
            </a:endParaRPr>
          </a:p>
          <a:p>
            <a:pPr lvl="2"/>
            <a:r>
              <a:rPr lang="en-US" b="1" dirty="0" smtClean="0">
                <a:solidFill>
                  <a:srgbClr val="00B0F0"/>
                </a:solidFill>
                <a:latin typeface="+mn-lt"/>
              </a:rPr>
              <a:t>Commitments from minimum 5 States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19 African States signed</a:t>
            </a: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4015"/>
            <a:ext cx="30921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PBN mature concept</a:t>
            </a:r>
          </a:p>
          <a:p>
            <a:r>
              <a:rPr lang="en-US" dirty="0" smtClean="0">
                <a:latin typeface="+mn-lt"/>
              </a:rPr>
              <a:t>Documentation framework</a:t>
            </a:r>
          </a:p>
          <a:p>
            <a:r>
              <a:rPr lang="en-US" dirty="0" smtClean="0">
                <a:latin typeface="+mn-lt"/>
              </a:rPr>
              <a:t>Level of implementation in Africa</a:t>
            </a:r>
          </a:p>
          <a:p>
            <a:r>
              <a:rPr lang="en-US" dirty="0" smtClean="0">
                <a:latin typeface="+mn-lt"/>
              </a:rPr>
              <a:t>Priorities for Africa</a:t>
            </a:r>
          </a:p>
          <a:p>
            <a:r>
              <a:rPr lang="en-US" dirty="0" smtClean="0">
                <a:latin typeface="+mn-lt"/>
              </a:rPr>
              <a:t>What is needed for Africa?</a:t>
            </a:r>
          </a:p>
          <a:p>
            <a:r>
              <a:rPr lang="en-US" dirty="0" smtClean="0">
                <a:latin typeface="+mn-lt"/>
              </a:rPr>
              <a:t>The African Flight Procedure Programme</a:t>
            </a:r>
          </a:p>
          <a:p>
            <a:r>
              <a:rPr lang="en-US" dirty="0" smtClean="0">
                <a:latin typeface="+mn-lt"/>
              </a:rPr>
              <a:t>Summary and Next Steps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3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960"/>
            <a:ext cx="9144000" cy="4130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GB" sz="3600" dirty="0" smtClean="0"/>
              <a:t>Opened for business - 2 June 2014</a:t>
            </a:r>
          </a:p>
          <a:p>
            <a:pPr marL="714375"/>
            <a:endParaRPr lang="en-GB" sz="2000" dirty="0" smtClean="0"/>
          </a:p>
          <a:p>
            <a:pPr marL="714375"/>
            <a:r>
              <a:rPr lang="en-US" sz="3600" dirty="0" smtClean="0"/>
              <a:t>Initial 3-year duration, renewable</a:t>
            </a:r>
          </a:p>
          <a:p>
            <a:pPr marL="714375"/>
            <a:endParaRPr lang="en-US" sz="2000" dirty="0" smtClean="0"/>
          </a:p>
          <a:p>
            <a:pPr marL="714375"/>
            <a:r>
              <a:rPr lang="en-US" sz="3600" dirty="0" smtClean="0"/>
              <a:t>Dakar, Senegal, hosted by ASECNA</a:t>
            </a:r>
          </a:p>
          <a:p>
            <a:endParaRPr lang="en-GB" sz="2400" dirty="0"/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20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152368" y="486916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WACAF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1376" y="4592161"/>
            <a:ext cx="55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Dakar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jmacdonald\AppData\Local\Microsoft\Windows\Temporary Internet Files\Content.Outlook\CNNAH3XO\locaux Almadies 03dec20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4541410"/>
            <a:ext cx="3403649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Now?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Management</a:t>
            </a:r>
          </a:p>
          <a:p>
            <a:pPr marL="1114425" lvl="1"/>
            <a:r>
              <a:rPr lang="en-US" dirty="0" smtClean="0">
                <a:latin typeface="+mn-lt"/>
              </a:rPr>
              <a:t>Manager</a:t>
            </a:r>
          </a:p>
          <a:p>
            <a:pPr marL="1114425" lvl="1"/>
            <a:r>
              <a:rPr lang="en-US" dirty="0" smtClean="0">
                <a:latin typeface="+mn-lt"/>
              </a:rPr>
              <a:t>Team composed of experts from African States in the PBN domains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Support</a:t>
            </a:r>
          </a:p>
          <a:p>
            <a:pPr marL="1114425" lvl="1"/>
            <a:r>
              <a:rPr lang="en-US" dirty="0" smtClean="0">
                <a:latin typeface="+mn-lt"/>
              </a:rPr>
              <a:t>ICAO Regional Offices ESAF and WACAF, ATM ROs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African States participation</a:t>
            </a:r>
          </a:p>
          <a:p>
            <a:pPr marL="1114425" lvl="1"/>
            <a:r>
              <a:rPr lang="en-US" dirty="0" smtClean="0">
                <a:latin typeface="+mn-lt"/>
              </a:rPr>
              <a:t>Experts seconded</a:t>
            </a:r>
          </a:p>
          <a:p>
            <a:pPr marL="1114425" lvl="1"/>
            <a:r>
              <a:rPr lang="en-US" dirty="0" smtClean="0">
                <a:latin typeface="+mn-lt"/>
              </a:rPr>
              <a:t>Funding the Programme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Implementation</a:t>
            </a:r>
          </a:p>
          <a:p>
            <a:pPr marL="1114425" lvl="1"/>
            <a:r>
              <a:rPr lang="en-US" dirty="0" smtClean="0">
                <a:latin typeface="+mn-lt"/>
              </a:rPr>
              <a:t>AFPP will propose and participate including guidance</a:t>
            </a:r>
          </a:p>
          <a:p>
            <a:pPr marL="1114425" lvl="1"/>
            <a:r>
              <a:rPr lang="en-US" dirty="0" smtClean="0">
                <a:latin typeface="+mn-lt"/>
              </a:rPr>
              <a:t>The States will organize the final implementation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/>
              <a:t>Donors</a:t>
            </a:r>
            <a:endParaRPr lang="en-US" dirty="0"/>
          </a:p>
          <a:p>
            <a:pPr marL="1114425" lvl="1"/>
            <a:r>
              <a:rPr lang="en-US" dirty="0" smtClean="0"/>
              <a:t>France, ASECNA</a:t>
            </a:r>
          </a:p>
          <a:p>
            <a:pPr marL="1114425" lvl="1"/>
            <a:r>
              <a:rPr lang="en-US" dirty="0" smtClean="0"/>
              <a:t>AIRBUS</a:t>
            </a:r>
          </a:p>
          <a:p>
            <a:pPr marL="1114425" lvl="1"/>
            <a:r>
              <a:rPr lang="en-US" dirty="0" smtClean="0"/>
              <a:t>AFCAC</a:t>
            </a:r>
            <a:endParaRPr lang="en-US" dirty="0"/>
          </a:p>
          <a:p>
            <a:pPr marL="1114425" lvl="1"/>
            <a:endParaRPr lang="en-US" dirty="0" smtClean="0">
              <a:latin typeface="+mn-lt"/>
            </a:endParaRPr>
          </a:p>
          <a:p>
            <a:pPr marL="1114425" lvl="1"/>
            <a:endParaRPr lang="en-US" dirty="0">
              <a:latin typeface="+mn-lt"/>
            </a:endParaRPr>
          </a:p>
          <a:p>
            <a:pPr marL="1114425" lvl="1"/>
            <a:endParaRPr lang="en-US" dirty="0" smtClean="0">
              <a:latin typeface="+mn-lt"/>
            </a:endParaRPr>
          </a:p>
          <a:p>
            <a:pPr marL="1114425" lvl="1"/>
            <a:endParaRPr lang="en-US" dirty="0">
              <a:latin typeface="+mn-lt"/>
            </a:endParaRPr>
          </a:p>
          <a:p>
            <a:pPr marL="1114425" lvl="1"/>
            <a:endParaRPr lang="en-US" dirty="0" smtClean="0">
              <a:latin typeface="+mn-lt"/>
            </a:endParaRPr>
          </a:p>
          <a:p>
            <a:pPr marL="714375"/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22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PBN Concept is Mature</a:t>
            </a:r>
            <a:endParaRPr lang="en-GB" dirty="0">
              <a:solidFill>
                <a:srgbClr val="000090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" y="1772816"/>
            <a:ext cx="4581128" cy="45811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83968" y="2521357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ANC 2004: RNP to PBN concept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2007: ICAO, PBN concept </a:t>
            </a:r>
            <a:r>
              <a:rPr lang="fr-FR" sz="2400" dirty="0" err="1" smtClean="0">
                <a:solidFill>
                  <a:srgbClr val="0070C0"/>
                </a:solidFill>
              </a:rPr>
              <a:t>Manual</a:t>
            </a:r>
            <a:endParaRPr lang="fr-FR" sz="2400" dirty="0" smtClean="0">
              <a:solidFill>
                <a:srgbClr val="0070C0"/>
              </a:solidFill>
            </a:endParaRPr>
          </a:p>
          <a:p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 err="1" smtClean="0">
                <a:solidFill>
                  <a:srgbClr val="0070C0"/>
                </a:solidFill>
              </a:rPr>
              <a:t>Today</a:t>
            </a:r>
            <a:r>
              <a:rPr lang="fr-FR" sz="2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Aircraft </a:t>
            </a:r>
            <a:r>
              <a:rPr lang="fr-FR" sz="2400" dirty="0" err="1" smtClean="0">
                <a:solidFill>
                  <a:srgbClr val="0070C0"/>
                </a:solidFill>
              </a:rPr>
              <a:t>equipage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State </a:t>
            </a:r>
            <a:r>
              <a:rPr lang="fr-FR" sz="2400" dirty="0" err="1" smtClean="0">
                <a:solidFill>
                  <a:srgbClr val="0070C0"/>
                </a:solidFill>
              </a:rPr>
              <a:t>procedure</a:t>
            </a:r>
            <a:r>
              <a:rPr lang="fr-FR" sz="2400" dirty="0" smtClean="0">
                <a:solidFill>
                  <a:srgbClr val="0070C0"/>
                </a:solidFill>
              </a:rPr>
              <a:t> design </a:t>
            </a:r>
            <a:r>
              <a:rPr lang="fr-FR" sz="2400" dirty="0" err="1" smtClean="0">
                <a:solidFill>
                  <a:srgbClr val="0070C0"/>
                </a:solidFill>
              </a:rPr>
              <a:t>capability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</a:rPr>
              <a:t>Procedures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implemented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" y="980728"/>
            <a:ext cx="9142282" cy="844345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Documentation Framework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702361" y="1825073"/>
            <a:ext cx="4441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PANS Ops Volume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PBN Manual (Doc 9613) 4</a:t>
            </a:r>
            <a:r>
              <a:rPr lang="en-US" sz="2000" baseline="30000" dirty="0" smtClean="0">
                <a:solidFill>
                  <a:srgbClr val="0070C0"/>
                </a:solidFill>
              </a:rPr>
              <a:t>th</a:t>
            </a:r>
            <a:r>
              <a:rPr lang="en-US" sz="2000" dirty="0" smtClean="0">
                <a:solidFill>
                  <a:srgbClr val="0070C0"/>
                </a:solidFill>
              </a:rPr>
              <a:t> Edition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RNP AR Procedure Design Manual         (Doc 9905)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PBN Ops Approval Manual (Doc 9997)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Manual on Use of PBN in Airspace Design (Doc 9992)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CDO Manual (Doc 9931)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CCO Manual (Doc 9993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GNSS Manual (Doc 9849)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Procedure QA Manual (</a:t>
            </a:r>
            <a:r>
              <a:rPr lang="en-US" sz="2000" dirty="0" err="1" smtClean="0">
                <a:solidFill>
                  <a:srgbClr val="0070C0"/>
                </a:solidFill>
              </a:rPr>
              <a:t>Vol</a:t>
            </a:r>
            <a:r>
              <a:rPr lang="en-US" sz="2000" dirty="0" smtClean="0">
                <a:solidFill>
                  <a:srgbClr val="0070C0"/>
                </a:solidFill>
              </a:rPr>
              <a:t> 1 </a:t>
            </a:r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o </a:t>
            </a:r>
            <a:r>
              <a:rPr lang="en-US" sz="2000" dirty="0" err="1" smtClean="0">
                <a:solidFill>
                  <a:srgbClr val="0070C0"/>
                </a:solidFill>
              </a:rPr>
              <a:t>Vol</a:t>
            </a:r>
            <a:r>
              <a:rPr lang="en-US" sz="2000" dirty="0" smtClean="0">
                <a:solidFill>
                  <a:srgbClr val="0070C0"/>
                </a:solidFill>
              </a:rPr>
              <a:t> 6)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	(Doc 9906)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GB" sz="12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3518239" y="4653486"/>
            <a:ext cx="1170924" cy="1471051"/>
            <a:chOff x="7467600" y="2667000"/>
            <a:chExt cx="1872074" cy="2253071"/>
          </a:xfrm>
        </p:grpSpPr>
        <p:pic>
          <p:nvPicPr>
            <p:cNvPr id="14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467600" y="26670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620000" y="28194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772400" y="29718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924800" y="31242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8077200" y="32766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9"/>
          <p:cNvGrpSpPr/>
          <p:nvPr/>
        </p:nvGrpSpPr>
        <p:grpSpPr>
          <a:xfrm rot="684582">
            <a:off x="462938" y="1957922"/>
            <a:ext cx="3112253" cy="4038600"/>
            <a:chOff x="6022204" y="1143000"/>
            <a:chExt cx="3112253" cy="40386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204" y="1143000"/>
              <a:ext cx="3112253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" name="TextBox 18"/>
            <p:cNvSpPr txBox="1"/>
            <p:nvPr/>
          </p:nvSpPr>
          <p:spPr>
            <a:xfrm>
              <a:off x="67056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4</a:t>
              </a:r>
              <a:r>
                <a:rPr lang="en-US" b="1" baseline="30000" dirty="0" smtClean="0">
                  <a:solidFill>
                    <a:schemeClr val="accent2"/>
                  </a:solidFill>
                </a:rPr>
                <a:t>th</a:t>
              </a:r>
              <a:r>
                <a:rPr lang="en-US" b="1" dirty="0" smtClean="0">
                  <a:solidFill>
                    <a:schemeClr val="accent2"/>
                  </a:solidFill>
                </a:rPr>
                <a:t> Edition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728192"/>
          </a:xfrm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What level of implementation for Africa?</a:t>
            </a:r>
            <a:endParaRPr lang="en-GB" sz="36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0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cdonald\AppData\Local\Microsoft\Windows\Temporary Internet Files\Content.Outlook\CNNAH3XO\PBN_implementation_plans(2014_02_2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197"/>
            <a:ext cx="9144000" cy="58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3886547"/>
            <a:ext cx="2520280" cy="2278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65740" y="997898"/>
            <a:ext cx="8280400" cy="5580702"/>
            <a:chOff x="165740" y="997898"/>
            <a:chExt cx="8280400" cy="5580702"/>
          </a:xfrm>
        </p:grpSpPr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4"/>
                <a:gd name="T29" fmla="*/ 14 w 1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165740" y="997898"/>
              <a:ext cx="8280400" cy="5511800"/>
              <a:chOff x="179388" y="984250"/>
              <a:chExt cx="8280400" cy="5511800"/>
            </a:xfrm>
          </p:grpSpPr>
          <p:sp>
            <p:nvSpPr>
              <p:cNvPr id="21" name="Freeform 126"/>
              <p:cNvSpPr>
                <a:spLocks/>
              </p:cNvSpPr>
              <p:nvPr/>
            </p:nvSpPr>
            <p:spPr bwMode="auto">
              <a:xfrm>
                <a:off x="4919663" y="6475413"/>
                <a:ext cx="25400" cy="20637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0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auto">
              <a:xfrm>
                <a:off x="4919663" y="6459538"/>
                <a:ext cx="49212" cy="15875"/>
              </a:xfrm>
              <a:custGeom>
                <a:avLst/>
                <a:gdLst>
                  <a:gd name="T0" fmla="*/ 2147483647 w 16"/>
                  <a:gd name="T1" fmla="*/ 0 h 6"/>
                  <a:gd name="T2" fmla="*/ 2147483647 w 16"/>
                  <a:gd name="T3" fmla="*/ 0 h 6"/>
                  <a:gd name="T4" fmla="*/ 2147483647 w 16"/>
                  <a:gd name="T5" fmla="*/ 0 h 6"/>
                  <a:gd name="T6" fmla="*/ 0 w 16"/>
                  <a:gd name="T7" fmla="*/ 2147483647 h 6"/>
                  <a:gd name="T8" fmla="*/ 2147483647 w 16"/>
                  <a:gd name="T9" fmla="*/ 2147483647 h 6"/>
                  <a:gd name="T10" fmla="*/ 2147483647 w 16"/>
                  <a:gd name="T11" fmla="*/ 2147483647 h 6"/>
                  <a:gd name="T12" fmla="*/ 2147483647 w 16"/>
                  <a:gd name="T13" fmla="*/ 2147483647 h 6"/>
                  <a:gd name="T14" fmla="*/ 2147483647 w 16"/>
                  <a:gd name="T15" fmla="*/ 2147483647 h 6"/>
                  <a:gd name="T16" fmla="*/ 2147483647 w 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"/>
                  <a:gd name="T29" fmla="*/ 16 w 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">
                    <a:moveTo>
                      <a:pt x="11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auto">
              <a:xfrm>
                <a:off x="4953000" y="6416675"/>
                <a:ext cx="25400" cy="50800"/>
              </a:xfrm>
              <a:custGeom>
                <a:avLst/>
                <a:gdLst>
                  <a:gd name="T0" fmla="*/ 2147483647 w 8"/>
                  <a:gd name="T1" fmla="*/ 0 h 19"/>
                  <a:gd name="T2" fmla="*/ 2147483647 w 8"/>
                  <a:gd name="T3" fmla="*/ 0 h 19"/>
                  <a:gd name="T4" fmla="*/ 2147483647 w 8"/>
                  <a:gd name="T5" fmla="*/ 2147483647 h 19"/>
                  <a:gd name="T6" fmla="*/ 0 w 8"/>
                  <a:gd name="T7" fmla="*/ 2147483647 h 19"/>
                  <a:gd name="T8" fmla="*/ 2147483647 w 8"/>
                  <a:gd name="T9" fmla="*/ 2147483647 h 19"/>
                  <a:gd name="T10" fmla="*/ 2147483647 w 8"/>
                  <a:gd name="T11" fmla="*/ 2147483647 h 19"/>
                  <a:gd name="T12" fmla="*/ 2147483647 w 8"/>
                  <a:gd name="T13" fmla="*/ 0 h 19"/>
                  <a:gd name="T14" fmla="*/ 2147483647 w 8"/>
                  <a:gd name="T15" fmla="*/ 0 h 19"/>
                  <a:gd name="T16" fmla="*/ 2147483647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5" y="19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5599113" y="2814638"/>
                <a:ext cx="717550" cy="366712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altLang="en-US" b="1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" name="Rectangle 5"/>
              <p:cNvSpPr>
                <a:spLocks noChangeAspect="1" noChangeArrowheads="1"/>
              </p:cNvSpPr>
              <p:nvPr/>
            </p:nvSpPr>
            <p:spPr bwMode="auto">
              <a:xfrm rot="2700000">
                <a:off x="2289969" y="1635919"/>
                <a:ext cx="782637" cy="8794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5878513" y="4406900"/>
                <a:ext cx="635000" cy="8826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4419600" y="5195888"/>
                <a:ext cx="1182688" cy="1006475"/>
              </a:xfrm>
              <a:custGeom>
                <a:avLst/>
                <a:gdLst>
                  <a:gd name="T0" fmla="*/ 2147483647 w 383"/>
                  <a:gd name="T1" fmla="*/ 2147483647 h 379"/>
                  <a:gd name="T2" fmla="*/ 2147483647 w 383"/>
                  <a:gd name="T3" fmla="*/ 2147483647 h 379"/>
                  <a:gd name="T4" fmla="*/ 2147483647 w 383"/>
                  <a:gd name="T5" fmla="*/ 2147483647 h 379"/>
                  <a:gd name="T6" fmla="*/ 2147483647 w 383"/>
                  <a:gd name="T7" fmla="*/ 2147483647 h 379"/>
                  <a:gd name="T8" fmla="*/ 2147483647 w 383"/>
                  <a:gd name="T9" fmla="*/ 2147483647 h 379"/>
                  <a:gd name="T10" fmla="*/ 2147483647 w 383"/>
                  <a:gd name="T11" fmla="*/ 2147483647 h 379"/>
                  <a:gd name="T12" fmla="*/ 2147483647 w 383"/>
                  <a:gd name="T13" fmla="*/ 2147483647 h 379"/>
                  <a:gd name="T14" fmla="*/ 2147483647 w 383"/>
                  <a:gd name="T15" fmla="*/ 2147483647 h 379"/>
                  <a:gd name="T16" fmla="*/ 2147483647 w 383"/>
                  <a:gd name="T17" fmla="*/ 2147483647 h 379"/>
                  <a:gd name="T18" fmla="*/ 2147483647 w 383"/>
                  <a:gd name="T19" fmla="*/ 2147483647 h 379"/>
                  <a:gd name="T20" fmla="*/ 2147483647 w 383"/>
                  <a:gd name="T21" fmla="*/ 2147483647 h 379"/>
                  <a:gd name="T22" fmla="*/ 2147483647 w 383"/>
                  <a:gd name="T23" fmla="*/ 2147483647 h 379"/>
                  <a:gd name="T24" fmla="*/ 2147483647 w 383"/>
                  <a:gd name="T25" fmla="*/ 2147483647 h 379"/>
                  <a:gd name="T26" fmla="*/ 2147483647 w 383"/>
                  <a:gd name="T27" fmla="*/ 2147483647 h 379"/>
                  <a:gd name="T28" fmla="*/ 2147483647 w 383"/>
                  <a:gd name="T29" fmla="*/ 2147483647 h 379"/>
                  <a:gd name="T30" fmla="*/ 2147483647 w 383"/>
                  <a:gd name="T31" fmla="*/ 2147483647 h 379"/>
                  <a:gd name="T32" fmla="*/ 2147483647 w 383"/>
                  <a:gd name="T33" fmla="*/ 2147483647 h 379"/>
                  <a:gd name="T34" fmla="*/ 2147483647 w 383"/>
                  <a:gd name="T35" fmla="*/ 2147483647 h 379"/>
                  <a:gd name="T36" fmla="*/ 2147483647 w 383"/>
                  <a:gd name="T37" fmla="*/ 2147483647 h 379"/>
                  <a:gd name="T38" fmla="*/ 2147483647 w 383"/>
                  <a:gd name="T39" fmla="*/ 2147483647 h 379"/>
                  <a:gd name="T40" fmla="*/ 2147483647 w 383"/>
                  <a:gd name="T41" fmla="*/ 2147483647 h 379"/>
                  <a:gd name="T42" fmla="*/ 0 w 383"/>
                  <a:gd name="T43" fmla="*/ 2147483647 h 379"/>
                  <a:gd name="T44" fmla="*/ 2147483647 w 383"/>
                  <a:gd name="T45" fmla="*/ 0 h 379"/>
                  <a:gd name="T46" fmla="*/ 2147483647 w 383"/>
                  <a:gd name="T47" fmla="*/ 2147483647 h 379"/>
                  <a:gd name="T48" fmla="*/ 2147483647 w 383"/>
                  <a:gd name="T49" fmla="*/ 2147483647 h 379"/>
                  <a:gd name="T50" fmla="*/ 2147483647 w 383"/>
                  <a:gd name="T51" fmla="*/ 2147483647 h 379"/>
                  <a:gd name="T52" fmla="*/ 2147483647 w 383"/>
                  <a:gd name="T53" fmla="*/ 2147483647 h 379"/>
                  <a:gd name="T54" fmla="*/ 2147483647 w 383"/>
                  <a:gd name="T55" fmla="*/ 2147483647 h 379"/>
                  <a:gd name="T56" fmla="*/ 2147483647 w 383"/>
                  <a:gd name="T57" fmla="*/ 2147483647 h 379"/>
                  <a:gd name="T58" fmla="*/ 2147483647 w 383"/>
                  <a:gd name="T59" fmla="*/ 2147483647 h 379"/>
                  <a:gd name="T60" fmla="*/ 2147483647 w 383"/>
                  <a:gd name="T61" fmla="*/ 2147483647 h 379"/>
                  <a:gd name="T62" fmla="*/ 2147483647 w 383"/>
                  <a:gd name="T63" fmla="*/ 2147483647 h 379"/>
                  <a:gd name="T64" fmla="*/ 2147483647 w 383"/>
                  <a:gd name="T65" fmla="*/ 2147483647 h 3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3"/>
                  <a:gd name="T100" fmla="*/ 0 h 379"/>
                  <a:gd name="T101" fmla="*/ 383 w 383"/>
                  <a:gd name="T102" fmla="*/ 379 h 3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3" h="379">
                    <a:moveTo>
                      <a:pt x="125" y="364"/>
                    </a:moveTo>
                    <a:lnTo>
                      <a:pt x="125" y="354"/>
                    </a:lnTo>
                    <a:lnTo>
                      <a:pt x="111" y="339"/>
                    </a:lnTo>
                    <a:lnTo>
                      <a:pt x="99" y="322"/>
                    </a:lnTo>
                    <a:lnTo>
                      <a:pt x="96" y="306"/>
                    </a:lnTo>
                    <a:lnTo>
                      <a:pt x="96" y="297"/>
                    </a:lnTo>
                    <a:lnTo>
                      <a:pt x="89" y="288"/>
                    </a:lnTo>
                    <a:lnTo>
                      <a:pt x="89" y="262"/>
                    </a:lnTo>
                    <a:lnTo>
                      <a:pt x="80" y="234"/>
                    </a:lnTo>
                    <a:lnTo>
                      <a:pt x="83" y="214"/>
                    </a:lnTo>
                    <a:lnTo>
                      <a:pt x="79" y="201"/>
                    </a:lnTo>
                    <a:lnTo>
                      <a:pt x="78" y="189"/>
                    </a:lnTo>
                    <a:lnTo>
                      <a:pt x="77" y="176"/>
                    </a:lnTo>
                    <a:lnTo>
                      <a:pt x="69" y="165"/>
                    </a:lnTo>
                    <a:lnTo>
                      <a:pt x="59" y="147"/>
                    </a:lnTo>
                    <a:lnTo>
                      <a:pt x="44" y="121"/>
                    </a:lnTo>
                    <a:lnTo>
                      <a:pt x="38" y="109"/>
                    </a:lnTo>
                    <a:lnTo>
                      <a:pt x="29" y="94"/>
                    </a:lnTo>
                    <a:lnTo>
                      <a:pt x="14" y="72"/>
                    </a:lnTo>
                    <a:lnTo>
                      <a:pt x="2" y="56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24" y="0"/>
                    </a:lnTo>
                    <a:lnTo>
                      <a:pt x="383" y="13"/>
                    </a:lnTo>
                    <a:lnTo>
                      <a:pt x="374" y="68"/>
                    </a:lnTo>
                    <a:lnTo>
                      <a:pt x="260" y="87"/>
                    </a:lnTo>
                    <a:lnTo>
                      <a:pt x="259" y="204"/>
                    </a:lnTo>
                    <a:lnTo>
                      <a:pt x="227" y="366"/>
                    </a:lnTo>
                    <a:lnTo>
                      <a:pt x="183" y="379"/>
                    </a:lnTo>
                    <a:lnTo>
                      <a:pt x="168" y="379"/>
                    </a:lnTo>
                    <a:lnTo>
                      <a:pt x="141" y="368"/>
                    </a:lnTo>
                    <a:lnTo>
                      <a:pt x="134" y="362"/>
                    </a:lnTo>
                    <a:lnTo>
                      <a:pt x="125" y="364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7767638" y="2614613"/>
                <a:ext cx="82550" cy="41275"/>
              </a:xfrm>
              <a:custGeom>
                <a:avLst/>
                <a:gdLst>
                  <a:gd name="T0" fmla="*/ 2147483647 w 10"/>
                  <a:gd name="T1" fmla="*/ 2147483647 h 6"/>
                  <a:gd name="T2" fmla="*/ 2147483647 w 10"/>
                  <a:gd name="T3" fmla="*/ 2147483647 h 6"/>
                  <a:gd name="T4" fmla="*/ 2147483647 w 10"/>
                  <a:gd name="T5" fmla="*/ 0 h 6"/>
                  <a:gd name="T6" fmla="*/ 0 w 10"/>
                  <a:gd name="T7" fmla="*/ 2147483647 h 6"/>
                  <a:gd name="T8" fmla="*/ 2147483647 w 10"/>
                  <a:gd name="T9" fmla="*/ 2147483647 h 6"/>
                  <a:gd name="T10" fmla="*/ 2147483647 w 10"/>
                  <a:gd name="T11" fmla="*/ 2147483647 h 6"/>
                  <a:gd name="T12" fmla="*/ 2147483647 w 10"/>
                  <a:gd name="T13" fmla="*/ 2147483647 h 6"/>
                  <a:gd name="T14" fmla="*/ 2147483647 w 10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6"/>
                  <a:gd name="T26" fmla="*/ 10 w 10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6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1" y="1"/>
                      <a:pt x="1" y="1"/>
                      <a:pt x="0" y="3"/>
                    </a:cubicBezTo>
                    <a:cubicBezTo>
                      <a:pt x="2" y="4"/>
                      <a:pt x="3" y="5"/>
                      <a:pt x="5" y="5"/>
                    </a:cubicBezTo>
                    <a:cubicBezTo>
                      <a:pt x="10" y="4"/>
                      <a:pt x="9" y="6"/>
                      <a:pt x="8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646863" y="2433638"/>
                <a:ext cx="34925" cy="1270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w 4"/>
                  <a:gd name="T9" fmla="*/ 2147483647 h 2"/>
                  <a:gd name="T10" fmla="*/ 0 w 4"/>
                  <a:gd name="T11" fmla="*/ 2147483647 h 2"/>
                  <a:gd name="T12" fmla="*/ 0 w 4"/>
                  <a:gd name="T13" fmla="*/ 2147483647 h 2"/>
                  <a:gd name="T14" fmla="*/ 0 w 4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6646863" y="2413000"/>
                <a:ext cx="19050" cy="4763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6796088" y="2327275"/>
                <a:ext cx="33337" cy="26988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0 h 4"/>
                  <a:gd name="T6" fmla="*/ 0 w 4"/>
                  <a:gd name="T7" fmla="*/ 2147483647 h 4"/>
                  <a:gd name="T8" fmla="*/ 0 w 4"/>
                  <a:gd name="T9" fmla="*/ 2147483647 h 4"/>
                  <a:gd name="T10" fmla="*/ 0 w 4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2" y="4"/>
                      <a:pt x="4" y="4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6688138" y="4102100"/>
                <a:ext cx="23812" cy="50800"/>
              </a:xfrm>
              <a:custGeom>
                <a:avLst/>
                <a:gdLst>
                  <a:gd name="T0" fmla="*/ 0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1"/>
                      <a:pt x="1" y="1"/>
                      <a:pt x="0" y="0"/>
                    </a:cubicBezTo>
                    <a:lnTo>
                      <a:pt x="0" y="7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6640513" y="4171950"/>
                <a:ext cx="41275" cy="58738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0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5" y="8"/>
                    </a:moveTo>
                    <a:lnTo>
                      <a:pt x="5" y="8"/>
                    </a:lnTo>
                    <a:cubicBezTo>
                      <a:pt x="0" y="7"/>
                      <a:pt x="1" y="6"/>
                      <a:pt x="1" y="3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4"/>
                      <a:pt x="5" y="4"/>
                      <a:pt x="5" y="8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681788" y="4329113"/>
                <a:ext cx="23812" cy="3333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0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2"/>
                    </a:moveTo>
                    <a:cubicBezTo>
                      <a:pt x="2" y="2"/>
                      <a:pt x="2" y="1"/>
                      <a:pt x="3" y="0"/>
                    </a:cubicBezTo>
                    <a:lnTo>
                      <a:pt x="3" y="2"/>
                    </a:lnTo>
                    <a:cubicBezTo>
                      <a:pt x="2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959600" y="4622800"/>
                <a:ext cx="30163" cy="47625"/>
              </a:xfrm>
              <a:custGeom>
                <a:avLst/>
                <a:gdLst>
                  <a:gd name="T0" fmla="*/ 2147483647 w 4"/>
                  <a:gd name="T1" fmla="*/ 0 h 7"/>
                  <a:gd name="T2" fmla="*/ 2147483647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0 w 4"/>
                  <a:gd name="T11" fmla="*/ 2147483647 h 7"/>
                  <a:gd name="T12" fmla="*/ 2147483647 w 4"/>
                  <a:gd name="T13" fmla="*/ 0 h 7"/>
                  <a:gd name="T14" fmla="*/ 2147483647 w 4"/>
                  <a:gd name="T15" fmla="*/ 0 h 7"/>
                  <a:gd name="T16" fmla="*/ 2147483647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2" y="0"/>
                    </a:moveTo>
                    <a:lnTo>
                      <a:pt x="3" y="1"/>
                    </a:lnTo>
                    <a:cubicBezTo>
                      <a:pt x="3" y="3"/>
                      <a:pt x="4" y="6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7058025" y="4678363"/>
                <a:ext cx="23813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7375525" y="4776788"/>
                <a:ext cx="9525" cy="12700"/>
              </a:xfrm>
              <a:custGeom>
                <a:avLst/>
                <a:gdLst>
                  <a:gd name="T0" fmla="*/ 2147483647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2147483647 w 1"/>
                  <a:gd name="T9" fmla="*/ 0 h 2"/>
                  <a:gd name="T10" fmla="*/ 2147483647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7473950" y="5029200"/>
                <a:ext cx="39688" cy="63500"/>
              </a:xfrm>
              <a:custGeom>
                <a:avLst/>
                <a:gdLst>
                  <a:gd name="T0" fmla="*/ 0 w 5"/>
                  <a:gd name="T1" fmla="*/ 2147483647 h 9"/>
                  <a:gd name="T2" fmla="*/ 0 w 5"/>
                  <a:gd name="T3" fmla="*/ 2147483647 h 9"/>
                  <a:gd name="T4" fmla="*/ 0 w 5"/>
                  <a:gd name="T5" fmla="*/ 2147483647 h 9"/>
                  <a:gd name="T6" fmla="*/ 0 w 5"/>
                  <a:gd name="T7" fmla="*/ 2147483647 h 9"/>
                  <a:gd name="T8" fmla="*/ 0 w 5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0" y="9"/>
                    </a:moveTo>
                    <a:cubicBezTo>
                      <a:pt x="4" y="8"/>
                      <a:pt x="5" y="0"/>
                      <a:pt x="0" y="9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2205038" y="1008063"/>
                <a:ext cx="31750" cy="1905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cubicBezTo>
                      <a:pt x="3" y="0"/>
                      <a:pt x="3" y="1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2057400" y="1316038"/>
                <a:ext cx="25400" cy="30162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2147483647 h 4"/>
                  <a:gd name="T4" fmla="*/ 2147483647 w 3"/>
                  <a:gd name="T5" fmla="*/ 0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2132013" y="1358900"/>
                <a:ext cx="65087" cy="42863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0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0 w 8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1"/>
                    </a:moveTo>
                    <a:lnTo>
                      <a:pt x="4" y="1"/>
                    </a:ln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2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2090738" y="1379538"/>
                <a:ext cx="15875" cy="1428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2205038" y="1393825"/>
                <a:ext cx="31750" cy="28575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0 w 4"/>
                  <a:gd name="T11" fmla="*/ 2147483647 h 4"/>
                  <a:gd name="T12" fmla="*/ 0 w 4"/>
                  <a:gd name="T13" fmla="*/ 2147483647 h 4"/>
                  <a:gd name="T14" fmla="*/ 0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1" y="0"/>
                    </a:ln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2309813" y="1363663"/>
                <a:ext cx="58737" cy="50800"/>
              </a:xfrm>
              <a:custGeom>
                <a:avLst/>
                <a:gdLst>
                  <a:gd name="T0" fmla="*/ 2147483647 w 7"/>
                  <a:gd name="T1" fmla="*/ 0 h 7"/>
                  <a:gd name="T2" fmla="*/ 2147483647 w 7"/>
                  <a:gd name="T3" fmla="*/ 0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0 w 7"/>
                  <a:gd name="T11" fmla="*/ 2147483647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2147483647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0"/>
                    </a:moveTo>
                    <a:lnTo>
                      <a:pt x="7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4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4" y="5"/>
                      <a:pt x="3" y="1"/>
                      <a:pt x="5" y="0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2368550" y="1330325"/>
                <a:ext cx="31750" cy="20638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0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3" y="0"/>
                    </a:ln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2041525" y="1406525"/>
                <a:ext cx="6350" cy="158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1"/>
                      <a:pt x="0" y="2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813175" y="3681413"/>
                <a:ext cx="42863" cy="41275"/>
              </a:xfrm>
              <a:custGeom>
                <a:avLst/>
                <a:gdLst>
                  <a:gd name="T0" fmla="*/ 0 w 5"/>
                  <a:gd name="T1" fmla="*/ 2147483647 h 6"/>
                  <a:gd name="T2" fmla="*/ 0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0 h 6"/>
                  <a:gd name="T10" fmla="*/ 2147483647 w 5"/>
                  <a:gd name="T11" fmla="*/ 0 h 6"/>
                  <a:gd name="T12" fmla="*/ 0 w 5"/>
                  <a:gd name="T13" fmla="*/ 2147483647 h 6"/>
                  <a:gd name="T14" fmla="*/ 0 w 5"/>
                  <a:gd name="T15" fmla="*/ 2147483647 h 6"/>
                  <a:gd name="T16" fmla="*/ 0 w 5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2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994150" y="3429000"/>
                <a:ext cx="31750" cy="42863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0 h 6"/>
                  <a:gd name="T8" fmla="*/ 2147483647 w 4"/>
                  <a:gd name="T9" fmla="*/ 0 h 6"/>
                  <a:gd name="T10" fmla="*/ 2147483647 w 4"/>
                  <a:gd name="T11" fmla="*/ 0 h 6"/>
                  <a:gd name="T12" fmla="*/ 2147483647 w 4"/>
                  <a:gd name="T13" fmla="*/ 0 h 6"/>
                  <a:gd name="T14" fmla="*/ 0 w 4"/>
                  <a:gd name="T15" fmla="*/ 2147483647 h 6"/>
                  <a:gd name="T16" fmla="*/ 0 w 4"/>
                  <a:gd name="T17" fmla="*/ 2147483647 h 6"/>
                  <a:gd name="T18" fmla="*/ 0 w 4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4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lnTo>
                      <a:pt x="3" y="0"/>
                    </a:lnTo>
                    <a:cubicBezTo>
                      <a:pt x="1" y="2"/>
                      <a:pt x="2" y="2"/>
                      <a:pt x="0" y="4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32213" y="3816350"/>
                <a:ext cx="15875" cy="12700"/>
              </a:xfrm>
              <a:custGeom>
                <a:avLst/>
                <a:gdLst>
                  <a:gd name="T0" fmla="*/ 0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7123113" y="4733925"/>
                <a:ext cx="14287" cy="14288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7227888" y="4452938"/>
                <a:ext cx="42862" cy="30162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5" y="4"/>
                      <a:pt x="3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6646863" y="5507038"/>
                <a:ext cx="9525" cy="12700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2147483647 w 1"/>
                  <a:gd name="T5" fmla="*/ 0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6597650" y="5429250"/>
                <a:ext cx="25400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3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6688138" y="4102100"/>
                <a:ext cx="23812" cy="50800"/>
              </a:xfrm>
              <a:custGeom>
                <a:avLst/>
                <a:gdLst>
                  <a:gd name="T0" fmla="*/ 0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1"/>
                      <a:pt x="1" y="1"/>
                      <a:pt x="0" y="0"/>
                    </a:cubicBezTo>
                    <a:lnTo>
                      <a:pt x="0" y="7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6640513" y="4171950"/>
                <a:ext cx="41275" cy="58738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0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5" y="8"/>
                    </a:moveTo>
                    <a:lnTo>
                      <a:pt x="5" y="8"/>
                    </a:lnTo>
                    <a:cubicBezTo>
                      <a:pt x="0" y="7"/>
                      <a:pt x="1" y="6"/>
                      <a:pt x="1" y="3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4"/>
                      <a:pt x="5" y="4"/>
                      <a:pt x="5" y="8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6681788" y="4329113"/>
                <a:ext cx="23812" cy="3333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0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2"/>
                    </a:moveTo>
                    <a:cubicBezTo>
                      <a:pt x="2" y="2"/>
                      <a:pt x="2" y="1"/>
                      <a:pt x="3" y="0"/>
                    </a:cubicBezTo>
                    <a:lnTo>
                      <a:pt x="3" y="2"/>
                    </a:lnTo>
                    <a:cubicBezTo>
                      <a:pt x="2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6959600" y="4622800"/>
                <a:ext cx="30163" cy="47625"/>
              </a:xfrm>
              <a:custGeom>
                <a:avLst/>
                <a:gdLst>
                  <a:gd name="T0" fmla="*/ 2147483647 w 4"/>
                  <a:gd name="T1" fmla="*/ 0 h 7"/>
                  <a:gd name="T2" fmla="*/ 2147483647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0 w 4"/>
                  <a:gd name="T11" fmla="*/ 2147483647 h 7"/>
                  <a:gd name="T12" fmla="*/ 2147483647 w 4"/>
                  <a:gd name="T13" fmla="*/ 0 h 7"/>
                  <a:gd name="T14" fmla="*/ 2147483647 w 4"/>
                  <a:gd name="T15" fmla="*/ 0 h 7"/>
                  <a:gd name="T16" fmla="*/ 2147483647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2" y="0"/>
                    </a:moveTo>
                    <a:lnTo>
                      <a:pt x="3" y="1"/>
                    </a:lnTo>
                    <a:cubicBezTo>
                      <a:pt x="3" y="3"/>
                      <a:pt x="4" y="6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7058025" y="4678363"/>
                <a:ext cx="23813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7375525" y="4776788"/>
                <a:ext cx="9525" cy="12700"/>
              </a:xfrm>
              <a:custGeom>
                <a:avLst/>
                <a:gdLst>
                  <a:gd name="T0" fmla="*/ 2147483647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2147483647 w 1"/>
                  <a:gd name="T9" fmla="*/ 0 h 2"/>
                  <a:gd name="T10" fmla="*/ 2147483647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473950" y="5029200"/>
                <a:ext cx="39688" cy="63500"/>
              </a:xfrm>
              <a:custGeom>
                <a:avLst/>
                <a:gdLst>
                  <a:gd name="T0" fmla="*/ 0 w 5"/>
                  <a:gd name="T1" fmla="*/ 2147483647 h 9"/>
                  <a:gd name="T2" fmla="*/ 0 w 5"/>
                  <a:gd name="T3" fmla="*/ 2147483647 h 9"/>
                  <a:gd name="T4" fmla="*/ 0 w 5"/>
                  <a:gd name="T5" fmla="*/ 2147483647 h 9"/>
                  <a:gd name="T6" fmla="*/ 0 w 5"/>
                  <a:gd name="T7" fmla="*/ 2147483647 h 9"/>
                  <a:gd name="T8" fmla="*/ 0 w 5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0" y="9"/>
                    </a:moveTo>
                    <a:cubicBezTo>
                      <a:pt x="4" y="8"/>
                      <a:pt x="5" y="0"/>
                      <a:pt x="0" y="9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2205038" y="1008063"/>
                <a:ext cx="31750" cy="1905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cubicBezTo>
                      <a:pt x="3" y="0"/>
                      <a:pt x="3" y="1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2057400" y="1316038"/>
                <a:ext cx="25400" cy="30162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2147483647 h 4"/>
                  <a:gd name="T4" fmla="*/ 2147483647 w 3"/>
                  <a:gd name="T5" fmla="*/ 0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2132013" y="1358900"/>
                <a:ext cx="65087" cy="42863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0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0 w 8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1"/>
                    </a:moveTo>
                    <a:lnTo>
                      <a:pt x="4" y="1"/>
                    </a:ln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2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2090738" y="1379538"/>
                <a:ext cx="15875" cy="1428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2205038" y="1393825"/>
                <a:ext cx="31750" cy="28575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0 w 4"/>
                  <a:gd name="T11" fmla="*/ 2147483647 h 4"/>
                  <a:gd name="T12" fmla="*/ 0 w 4"/>
                  <a:gd name="T13" fmla="*/ 2147483647 h 4"/>
                  <a:gd name="T14" fmla="*/ 0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1" y="0"/>
                    </a:ln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2309813" y="1363663"/>
                <a:ext cx="58737" cy="50800"/>
              </a:xfrm>
              <a:custGeom>
                <a:avLst/>
                <a:gdLst>
                  <a:gd name="T0" fmla="*/ 2147483647 w 7"/>
                  <a:gd name="T1" fmla="*/ 0 h 7"/>
                  <a:gd name="T2" fmla="*/ 2147483647 w 7"/>
                  <a:gd name="T3" fmla="*/ 0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0 w 7"/>
                  <a:gd name="T11" fmla="*/ 2147483647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2147483647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0"/>
                    </a:moveTo>
                    <a:lnTo>
                      <a:pt x="7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4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4" y="5"/>
                      <a:pt x="3" y="1"/>
                      <a:pt x="5" y="0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2368550" y="1330325"/>
                <a:ext cx="31750" cy="20638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0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3" y="0"/>
                    </a:ln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2041525" y="1406525"/>
                <a:ext cx="6350" cy="158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1"/>
                      <a:pt x="0" y="2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994150" y="3429000"/>
                <a:ext cx="31750" cy="42863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0 h 6"/>
                  <a:gd name="T8" fmla="*/ 2147483647 w 4"/>
                  <a:gd name="T9" fmla="*/ 0 h 6"/>
                  <a:gd name="T10" fmla="*/ 2147483647 w 4"/>
                  <a:gd name="T11" fmla="*/ 0 h 6"/>
                  <a:gd name="T12" fmla="*/ 2147483647 w 4"/>
                  <a:gd name="T13" fmla="*/ 0 h 6"/>
                  <a:gd name="T14" fmla="*/ 0 w 4"/>
                  <a:gd name="T15" fmla="*/ 2147483647 h 6"/>
                  <a:gd name="T16" fmla="*/ 0 w 4"/>
                  <a:gd name="T17" fmla="*/ 2147483647 h 6"/>
                  <a:gd name="T18" fmla="*/ 0 w 4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4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lnTo>
                      <a:pt x="3" y="0"/>
                    </a:lnTo>
                    <a:cubicBezTo>
                      <a:pt x="1" y="2"/>
                      <a:pt x="2" y="2"/>
                      <a:pt x="0" y="4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7123113" y="4733925"/>
                <a:ext cx="14287" cy="14288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7280275" y="4606925"/>
                <a:ext cx="42863" cy="30163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5" y="4"/>
                      <a:pt x="3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646863" y="5507038"/>
                <a:ext cx="9525" cy="12700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2147483647 w 1"/>
                  <a:gd name="T5" fmla="*/ 0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597650" y="5429250"/>
                <a:ext cx="25400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3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646863" y="2433638"/>
                <a:ext cx="34925" cy="1270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w 4"/>
                  <a:gd name="T9" fmla="*/ 2147483647 h 2"/>
                  <a:gd name="T10" fmla="*/ 0 w 4"/>
                  <a:gd name="T11" fmla="*/ 2147483647 h 2"/>
                  <a:gd name="T12" fmla="*/ 0 w 4"/>
                  <a:gd name="T13" fmla="*/ 2147483647 h 2"/>
                  <a:gd name="T14" fmla="*/ 0 w 4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646863" y="2413000"/>
                <a:ext cx="19050" cy="4763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097088" y="1701800"/>
                <a:ext cx="1020762" cy="984250"/>
              </a:xfrm>
              <a:custGeom>
                <a:avLst/>
                <a:gdLst>
                  <a:gd name="T0" fmla="*/ 2147483647 w 125"/>
                  <a:gd name="T1" fmla="*/ 0 h 140"/>
                  <a:gd name="T2" fmla="*/ 2147483647 w 125"/>
                  <a:gd name="T3" fmla="*/ 2147483647 h 140"/>
                  <a:gd name="T4" fmla="*/ 2147483647 w 125"/>
                  <a:gd name="T5" fmla="*/ 2147483647 h 140"/>
                  <a:gd name="T6" fmla="*/ 2147483647 w 125"/>
                  <a:gd name="T7" fmla="*/ 2147483647 h 140"/>
                  <a:gd name="T8" fmla="*/ 2147483647 w 125"/>
                  <a:gd name="T9" fmla="*/ 2147483647 h 140"/>
                  <a:gd name="T10" fmla="*/ 2147483647 w 125"/>
                  <a:gd name="T11" fmla="*/ 2147483647 h 140"/>
                  <a:gd name="T12" fmla="*/ 2147483647 w 125"/>
                  <a:gd name="T13" fmla="*/ 2147483647 h 140"/>
                  <a:gd name="T14" fmla="*/ 2147483647 w 125"/>
                  <a:gd name="T15" fmla="*/ 2147483647 h 140"/>
                  <a:gd name="T16" fmla="*/ 2147483647 w 125"/>
                  <a:gd name="T17" fmla="*/ 2147483647 h 140"/>
                  <a:gd name="T18" fmla="*/ 2147483647 w 125"/>
                  <a:gd name="T19" fmla="*/ 2147483647 h 140"/>
                  <a:gd name="T20" fmla="*/ 2147483647 w 125"/>
                  <a:gd name="T21" fmla="*/ 2147483647 h 140"/>
                  <a:gd name="T22" fmla="*/ 2147483647 w 125"/>
                  <a:gd name="T23" fmla="*/ 2147483647 h 140"/>
                  <a:gd name="T24" fmla="*/ 2147483647 w 125"/>
                  <a:gd name="T25" fmla="*/ 2147483647 h 140"/>
                  <a:gd name="T26" fmla="*/ 2147483647 w 125"/>
                  <a:gd name="T27" fmla="*/ 2147483647 h 140"/>
                  <a:gd name="T28" fmla="*/ 2147483647 w 125"/>
                  <a:gd name="T29" fmla="*/ 2147483647 h 140"/>
                  <a:gd name="T30" fmla="*/ 2147483647 w 125"/>
                  <a:gd name="T31" fmla="*/ 2147483647 h 140"/>
                  <a:gd name="T32" fmla="*/ 2147483647 w 125"/>
                  <a:gd name="T33" fmla="*/ 2147483647 h 140"/>
                  <a:gd name="T34" fmla="*/ 2147483647 w 125"/>
                  <a:gd name="T35" fmla="*/ 2147483647 h 140"/>
                  <a:gd name="T36" fmla="*/ 2147483647 w 125"/>
                  <a:gd name="T37" fmla="*/ 2147483647 h 140"/>
                  <a:gd name="T38" fmla="*/ 2147483647 w 125"/>
                  <a:gd name="T39" fmla="*/ 2147483647 h 140"/>
                  <a:gd name="T40" fmla="*/ 2147483647 w 125"/>
                  <a:gd name="T41" fmla="*/ 2147483647 h 140"/>
                  <a:gd name="T42" fmla="*/ 2147483647 w 125"/>
                  <a:gd name="T43" fmla="*/ 2147483647 h 140"/>
                  <a:gd name="T44" fmla="*/ 2147483647 w 125"/>
                  <a:gd name="T45" fmla="*/ 2147483647 h 140"/>
                  <a:gd name="T46" fmla="*/ 2147483647 w 125"/>
                  <a:gd name="T47" fmla="*/ 2147483647 h 140"/>
                  <a:gd name="T48" fmla="*/ 2147483647 w 125"/>
                  <a:gd name="T49" fmla="*/ 2147483647 h 140"/>
                  <a:gd name="T50" fmla="*/ 2147483647 w 125"/>
                  <a:gd name="T51" fmla="*/ 2147483647 h 140"/>
                  <a:gd name="T52" fmla="*/ 2147483647 w 125"/>
                  <a:gd name="T53" fmla="*/ 2147483647 h 140"/>
                  <a:gd name="T54" fmla="*/ 2147483647 w 125"/>
                  <a:gd name="T55" fmla="*/ 2147483647 h 140"/>
                  <a:gd name="T56" fmla="*/ 0 w 125"/>
                  <a:gd name="T57" fmla="*/ 2147483647 h 140"/>
                  <a:gd name="T58" fmla="*/ 2147483647 w 125"/>
                  <a:gd name="T59" fmla="*/ 2147483647 h 140"/>
                  <a:gd name="T60" fmla="*/ 2147483647 w 125"/>
                  <a:gd name="T61" fmla="*/ 2147483647 h 140"/>
                  <a:gd name="T62" fmla="*/ 2147483647 w 125"/>
                  <a:gd name="T63" fmla="*/ 2147483647 h 140"/>
                  <a:gd name="T64" fmla="*/ 2147483647 w 125"/>
                  <a:gd name="T65" fmla="*/ 2147483647 h 140"/>
                  <a:gd name="T66" fmla="*/ 2147483647 w 125"/>
                  <a:gd name="T67" fmla="*/ 2147483647 h 140"/>
                  <a:gd name="T68" fmla="*/ 2147483647 w 125"/>
                  <a:gd name="T69" fmla="*/ 2147483647 h 140"/>
                  <a:gd name="T70" fmla="*/ 2147483647 w 125"/>
                  <a:gd name="T71" fmla="*/ 2147483647 h 140"/>
                  <a:gd name="T72" fmla="*/ 2147483647 w 125"/>
                  <a:gd name="T73" fmla="*/ 2147483647 h 140"/>
                  <a:gd name="T74" fmla="*/ 2147483647 w 125"/>
                  <a:gd name="T75" fmla="*/ 2147483647 h 140"/>
                  <a:gd name="T76" fmla="*/ 2147483647 w 125"/>
                  <a:gd name="T77" fmla="*/ 2147483647 h 140"/>
                  <a:gd name="T78" fmla="*/ 2147483647 w 125"/>
                  <a:gd name="T79" fmla="*/ 2147483647 h 140"/>
                  <a:gd name="T80" fmla="*/ 2147483647 w 125"/>
                  <a:gd name="T81" fmla="*/ 2147483647 h 140"/>
                  <a:gd name="T82" fmla="*/ 2147483647 w 125"/>
                  <a:gd name="T83" fmla="*/ 2147483647 h 140"/>
                  <a:gd name="T84" fmla="*/ 2147483647 w 125"/>
                  <a:gd name="T85" fmla="*/ 2147483647 h 140"/>
                  <a:gd name="T86" fmla="*/ 2147483647 w 125"/>
                  <a:gd name="T87" fmla="*/ 2147483647 h 140"/>
                  <a:gd name="T88" fmla="*/ 2147483647 w 125"/>
                  <a:gd name="T89" fmla="*/ 2147483647 h 140"/>
                  <a:gd name="T90" fmla="*/ 2147483647 w 125"/>
                  <a:gd name="T91" fmla="*/ 2147483647 h 140"/>
                  <a:gd name="T92" fmla="*/ 2147483647 w 125"/>
                  <a:gd name="T93" fmla="*/ 2147483647 h 140"/>
                  <a:gd name="T94" fmla="*/ 2147483647 w 125"/>
                  <a:gd name="T95" fmla="*/ 2147483647 h 140"/>
                  <a:gd name="T96" fmla="*/ 2147483647 w 125"/>
                  <a:gd name="T97" fmla="*/ 2147483647 h 140"/>
                  <a:gd name="T98" fmla="*/ 2147483647 w 125"/>
                  <a:gd name="T99" fmla="*/ 2147483647 h 140"/>
                  <a:gd name="T100" fmla="*/ 2147483647 w 125"/>
                  <a:gd name="T101" fmla="*/ 2147483647 h 140"/>
                  <a:gd name="T102" fmla="*/ 2147483647 w 125"/>
                  <a:gd name="T103" fmla="*/ 2147483647 h 140"/>
                  <a:gd name="T104" fmla="*/ 2147483647 w 125"/>
                  <a:gd name="T105" fmla="*/ 2147483647 h 140"/>
                  <a:gd name="T106" fmla="*/ 2147483647 w 125"/>
                  <a:gd name="T107" fmla="*/ 2147483647 h 140"/>
                  <a:gd name="T108" fmla="*/ 2147483647 w 125"/>
                  <a:gd name="T109" fmla="*/ 2147483647 h 140"/>
                  <a:gd name="T110" fmla="*/ 2147483647 w 125"/>
                  <a:gd name="T111" fmla="*/ 0 h 140"/>
                  <a:gd name="T112" fmla="*/ 2147483647 w 125"/>
                  <a:gd name="T113" fmla="*/ 0 h 1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140"/>
                  <a:gd name="T173" fmla="*/ 125 w 125"/>
                  <a:gd name="T174" fmla="*/ 140 h 14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140">
                    <a:moveTo>
                      <a:pt x="92" y="0"/>
                    </a:moveTo>
                    <a:lnTo>
                      <a:pt x="125" y="28"/>
                    </a:lnTo>
                    <a:lnTo>
                      <a:pt x="108" y="27"/>
                    </a:lnTo>
                    <a:lnTo>
                      <a:pt x="107" y="124"/>
                    </a:lnTo>
                    <a:lnTo>
                      <a:pt x="109" y="126"/>
                    </a:lnTo>
                    <a:lnTo>
                      <a:pt x="107" y="136"/>
                    </a:lnTo>
                    <a:lnTo>
                      <a:pt x="71" y="134"/>
                    </a:lnTo>
                    <a:cubicBezTo>
                      <a:pt x="70" y="134"/>
                      <a:pt x="69" y="133"/>
                      <a:pt x="68" y="131"/>
                    </a:cubicBezTo>
                    <a:cubicBezTo>
                      <a:pt x="68" y="132"/>
                      <a:pt x="65" y="135"/>
                      <a:pt x="63" y="135"/>
                    </a:cubicBezTo>
                    <a:cubicBezTo>
                      <a:pt x="63" y="135"/>
                      <a:pt x="62" y="135"/>
                      <a:pt x="61" y="134"/>
                    </a:cubicBezTo>
                    <a:lnTo>
                      <a:pt x="55" y="133"/>
                    </a:lnTo>
                    <a:cubicBezTo>
                      <a:pt x="54" y="134"/>
                      <a:pt x="53" y="135"/>
                      <a:pt x="52" y="137"/>
                    </a:cubicBezTo>
                    <a:cubicBezTo>
                      <a:pt x="51" y="136"/>
                      <a:pt x="49" y="132"/>
                      <a:pt x="48" y="131"/>
                    </a:cubicBezTo>
                    <a:cubicBezTo>
                      <a:pt x="48" y="131"/>
                      <a:pt x="45" y="132"/>
                      <a:pt x="45" y="133"/>
                    </a:cubicBezTo>
                    <a:cubicBezTo>
                      <a:pt x="45" y="136"/>
                      <a:pt x="44" y="140"/>
                      <a:pt x="41" y="140"/>
                    </a:cubicBezTo>
                    <a:cubicBezTo>
                      <a:pt x="40" y="140"/>
                      <a:pt x="40" y="140"/>
                      <a:pt x="39" y="140"/>
                    </a:cubicBezTo>
                    <a:cubicBezTo>
                      <a:pt x="39" y="140"/>
                      <a:pt x="35" y="136"/>
                      <a:pt x="33" y="134"/>
                    </a:cubicBezTo>
                    <a:cubicBezTo>
                      <a:pt x="32" y="132"/>
                      <a:pt x="32" y="132"/>
                      <a:pt x="31" y="129"/>
                    </a:cubicBezTo>
                    <a:cubicBezTo>
                      <a:pt x="31" y="128"/>
                      <a:pt x="29" y="127"/>
                      <a:pt x="30" y="126"/>
                    </a:cubicBezTo>
                    <a:cubicBezTo>
                      <a:pt x="29" y="126"/>
                      <a:pt x="29" y="123"/>
                      <a:pt x="28" y="123"/>
                    </a:cubicBezTo>
                    <a:cubicBezTo>
                      <a:pt x="27" y="123"/>
                      <a:pt x="24" y="123"/>
                      <a:pt x="23" y="122"/>
                    </a:cubicBezTo>
                    <a:cubicBezTo>
                      <a:pt x="21" y="118"/>
                      <a:pt x="20" y="116"/>
                      <a:pt x="15" y="116"/>
                    </a:cubicBezTo>
                    <a:cubicBezTo>
                      <a:pt x="13" y="116"/>
                      <a:pt x="14" y="117"/>
                      <a:pt x="12" y="117"/>
                    </a:cubicBezTo>
                    <a:cubicBezTo>
                      <a:pt x="11" y="117"/>
                      <a:pt x="11" y="116"/>
                      <a:pt x="9" y="116"/>
                    </a:cubicBezTo>
                    <a:cubicBezTo>
                      <a:pt x="8" y="116"/>
                      <a:pt x="7" y="117"/>
                      <a:pt x="5" y="117"/>
                    </a:cubicBezTo>
                    <a:cubicBezTo>
                      <a:pt x="3" y="117"/>
                      <a:pt x="2" y="117"/>
                      <a:pt x="0" y="117"/>
                    </a:cubicBezTo>
                    <a:cubicBezTo>
                      <a:pt x="0" y="116"/>
                      <a:pt x="1" y="115"/>
                      <a:pt x="1" y="114"/>
                    </a:cubicBezTo>
                    <a:cubicBezTo>
                      <a:pt x="2" y="111"/>
                      <a:pt x="3" y="110"/>
                      <a:pt x="4" y="109"/>
                    </a:cubicBezTo>
                    <a:cubicBezTo>
                      <a:pt x="6" y="107"/>
                      <a:pt x="6" y="100"/>
                      <a:pt x="7" y="96"/>
                    </a:cubicBezTo>
                    <a:lnTo>
                      <a:pt x="7" y="90"/>
                    </a:lnTo>
                    <a:cubicBezTo>
                      <a:pt x="6" y="90"/>
                      <a:pt x="7" y="89"/>
                      <a:pt x="6" y="88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3"/>
                      <a:pt x="6" y="79"/>
                      <a:pt x="7" y="79"/>
                    </a:cubicBezTo>
                    <a:cubicBezTo>
                      <a:pt x="7" y="76"/>
                      <a:pt x="9" y="76"/>
                      <a:pt x="9" y="74"/>
                    </a:cubicBezTo>
                    <a:cubicBezTo>
                      <a:pt x="9" y="72"/>
                      <a:pt x="7" y="68"/>
                      <a:pt x="6" y="68"/>
                    </a:cubicBezTo>
                    <a:lnTo>
                      <a:pt x="6" y="69"/>
                    </a:lnTo>
                    <a:cubicBezTo>
                      <a:pt x="4" y="69"/>
                      <a:pt x="6" y="63"/>
                      <a:pt x="3" y="63"/>
                    </a:cubicBezTo>
                    <a:cubicBezTo>
                      <a:pt x="2" y="63"/>
                      <a:pt x="2" y="65"/>
                      <a:pt x="1" y="66"/>
                    </a:cubicBezTo>
                    <a:cubicBezTo>
                      <a:pt x="1" y="65"/>
                      <a:pt x="1" y="64"/>
                      <a:pt x="1" y="63"/>
                    </a:cubicBezTo>
                    <a:lnTo>
                      <a:pt x="2" y="60"/>
                    </a:lnTo>
                    <a:lnTo>
                      <a:pt x="41" y="64"/>
                    </a:lnTo>
                    <a:lnTo>
                      <a:pt x="42" y="46"/>
                    </a:lnTo>
                    <a:cubicBezTo>
                      <a:pt x="45" y="42"/>
                      <a:pt x="54" y="39"/>
                      <a:pt x="54" y="39"/>
                    </a:cubicBezTo>
                    <a:lnTo>
                      <a:pt x="58" y="12"/>
                    </a:lnTo>
                    <a:lnTo>
                      <a:pt x="90" y="1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409825" y="1892300"/>
                <a:ext cx="1387475" cy="1185863"/>
              </a:xfrm>
              <a:custGeom>
                <a:avLst/>
                <a:gdLst>
                  <a:gd name="T0" fmla="*/ 2147483647 w 170"/>
                  <a:gd name="T1" fmla="*/ 2147483647 h 169"/>
                  <a:gd name="T2" fmla="*/ 2147483647 w 170"/>
                  <a:gd name="T3" fmla="*/ 2147483647 h 169"/>
                  <a:gd name="T4" fmla="*/ 2147483647 w 170"/>
                  <a:gd name="T5" fmla="*/ 2147483647 h 169"/>
                  <a:gd name="T6" fmla="*/ 0 w 170"/>
                  <a:gd name="T7" fmla="*/ 2147483647 h 169"/>
                  <a:gd name="T8" fmla="*/ 2147483647 w 170"/>
                  <a:gd name="T9" fmla="*/ 2147483647 h 169"/>
                  <a:gd name="T10" fmla="*/ 2147483647 w 170"/>
                  <a:gd name="T11" fmla="*/ 2147483647 h 169"/>
                  <a:gd name="T12" fmla="*/ 2147483647 w 170"/>
                  <a:gd name="T13" fmla="*/ 2147483647 h 169"/>
                  <a:gd name="T14" fmla="*/ 2147483647 w 170"/>
                  <a:gd name="T15" fmla="*/ 2147483647 h 169"/>
                  <a:gd name="T16" fmla="*/ 2147483647 w 170"/>
                  <a:gd name="T17" fmla="*/ 2147483647 h 169"/>
                  <a:gd name="T18" fmla="*/ 2147483647 w 170"/>
                  <a:gd name="T19" fmla="*/ 2147483647 h 169"/>
                  <a:gd name="T20" fmla="*/ 2147483647 w 170"/>
                  <a:gd name="T21" fmla="*/ 2147483647 h 169"/>
                  <a:gd name="T22" fmla="*/ 2147483647 w 170"/>
                  <a:gd name="T23" fmla="*/ 2147483647 h 169"/>
                  <a:gd name="T24" fmla="*/ 2147483647 w 170"/>
                  <a:gd name="T25" fmla="*/ 2147483647 h 169"/>
                  <a:gd name="T26" fmla="*/ 2147483647 w 170"/>
                  <a:gd name="T27" fmla="*/ 2147483647 h 169"/>
                  <a:gd name="T28" fmla="*/ 2147483647 w 170"/>
                  <a:gd name="T29" fmla="*/ 2147483647 h 169"/>
                  <a:gd name="T30" fmla="*/ 2147483647 w 170"/>
                  <a:gd name="T31" fmla="*/ 2147483647 h 169"/>
                  <a:gd name="T32" fmla="*/ 2147483647 w 170"/>
                  <a:gd name="T33" fmla="*/ 2147483647 h 169"/>
                  <a:gd name="T34" fmla="*/ 2147483647 w 170"/>
                  <a:gd name="T35" fmla="*/ 2147483647 h 169"/>
                  <a:gd name="T36" fmla="*/ 2147483647 w 170"/>
                  <a:gd name="T37" fmla="*/ 2147483647 h 169"/>
                  <a:gd name="T38" fmla="*/ 2147483647 w 170"/>
                  <a:gd name="T39" fmla="*/ 2147483647 h 169"/>
                  <a:gd name="T40" fmla="*/ 2147483647 w 170"/>
                  <a:gd name="T41" fmla="*/ 2147483647 h 169"/>
                  <a:gd name="T42" fmla="*/ 2147483647 w 170"/>
                  <a:gd name="T43" fmla="*/ 2147483647 h 169"/>
                  <a:gd name="T44" fmla="*/ 2147483647 w 170"/>
                  <a:gd name="T45" fmla="*/ 2147483647 h 169"/>
                  <a:gd name="T46" fmla="*/ 2147483647 w 170"/>
                  <a:gd name="T47" fmla="*/ 2147483647 h 169"/>
                  <a:gd name="T48" fmla="*/ 2147483647 w 170"/>
                  <a:gd name="T49" fmla="*/ 2147483647 h 169"/>
                  <a:gd name="T50" fmla="*/ 2147483647 w 170"/>
                  <a:gd name="T51" fmla="*/ 2147483647 h 169"/>
                  <a:gd name="T52" fmla="*/ 2147483647 w 170"/>
                  <a:gd name="T53" fmla="*/ 2147483647 h 169"/>
                  <a:gd name="T54" fmla="*/ 2147483647 w 170"/>
                  <a:gd name="T55" fmla="*/ 2147483647 h 169"/>
                  <a:gd name="T56" fmla="*/ 2147483647 w 170"/>
                  <a:gd name="T57" fmla="*/ 2147483647 h 169"/>
                  <a:gd name="T58" fmla="*/ 2147483647 w 170"/>
                  <a:gd name="T59" fmla="*/ 2147483647 h 169"/>
                  <a:gd name="T60" fmla="*/ 2147483647 w 170"/>
                  <a:gd name="T61" fmla="*/ 2147483647 h 169"/>
                  <a:gd name="T62" fmla="*/ 2147483647 w 170"/>
                  <a:gd name="T63" fmla="*/ 2147483647 h 169"/>
                  <a:gd name="T64" fmla="*/ 2147483647 w 170"/>
                  <a:gd name="T65" fmla="*/ 2147483647 h 169"/>
                  <a:gd name="T66" fmla="*/ 2147483647 w 170"/>
                  <a:gd name="T67" fmla="*/ 2147483647 h 169"/>
                  <a:gd name="T68" fmla="*/ 2147483647 w 170"/>
                  <a:gd name="T69" fmla="*/ 2147483647 h 169"/>
                  <a:gd name="T70" fmla="*/ 2147483647 w 170"/>
                  <a:gd name="T71" fmla="*/ 2147483647 h 169"/>
                  <a:gd name="T72" fmla="*/ 2147483647 w 170"/>
                  <a:gd name="T73" fmla="*/ 2147483647 h 169"/>
                  <a:gd name="T74" fmla="*/ 2147483647 w 170"/>
                  <a:gd name="T75" fmla="*/ 2147483647 h 169"/>
                  <a:gd name="T76" fmla="*/ 2147483647 w 170"/>
                  <a:gd name="T77" fmla="*/ 2147483647 h 169"/>
                  <a:gd name="T78" fmla="*/ 2147483647 w 170"/>
                  <a:gd name="T79" fmla="*/ 2147483647 h 169"/>
                  <a:gd name="T80" fmla="*/ 2147483647 w 170"/>
                  <a:gd name="T81" fmla="*/ 2147483647 h 169"/>
                  <a:gd name="T82" fmla="*/ 2147483647 w 170"/>
                  <a:gd name="T83" fmla="*/ 2147483647 h 169"/>
                  <a:gd name="T84" fmla="*/ 2147483647 w 170"/>
                  <a:gd name="T85" fmla="*/ 2147483647 h 169"/>
                  <a:gd name="T86" fmla="*/ 2147483647 w 170"/>
                  <a:gd name="T87" fmla="*/ 2147483647 h 169"/>
                  <a:gd name="T88" fmla="*/ 2147483647 w 170"/>
                  <a:gd name="T89" fmla="*/ 2147483647 h 169"/>
                  <a:gd name="T90" fmla="*/ 2147483647 w 170"/>
                  <a:gd name="T91" fmla="*/ 2147483647 h 169"/>
                  <a:gd name="T92" fmla="*/ 2147483647 w 170"/>
                  <a:gd name="T93" fmla="*/ 2147483647 h 169"/>
                  <a:gd name="T94" fmla="*/ 2147483647 w 170"/>
                  <a:gd name="T95" fmla="*/ 2147483647 h 169"/>
                  <a:gd name="T96" fmla="*/ 2147483647 w 170"/>
                  <a:gd name="T97" fmla="*/ 2147483647 h 169"/>
                  <a:gd name="T98" fmla="*/ 2147483647 w 170"/>
                  <a:gd name="T99" fmla="*/ 2147483647 h 169"/>
                  <a:gd name="T100" fmla="*/ 2147483647 w 170"/>
                  <a:gd name="T101" fmla="*/ 2147483647 h 169"/>
                  <a:gd name="T102" fmla="*/ 2147483647 w 170"/>
                  <a:gd name="T103" fmla="*/ 2147483647 h 169"/>
                  <a:gd name="T104" fmla="*/ 2147483647 w 170"/>
                  <a:gd name="T105" fmla="*/ 2147483647 h 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0"/>
                  <a:gd name="T160" fmla="*/ 0 h 169"/>
                  <a:gd name="T161" fmla="*/ 170 w 170"/>
                  <a:gd name="T162" fmla="*/ 169 h 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0" h="169">
                    <a:moveTo>
                      <a:pt x="7" y="140"/>
                    </a:moveTo>
                    <a:cubicBezTo>
                      <a:pt x="5" y="136"/>
                      <a:pt x="8" y="136"/>
                      <a:pt x="8" y="135"/>
                    </a:cubicBezTo>
                    <a:cubicBezTo>
                      <a:pt x="8" y="133"/>
                      <a:pt x="6" y="132"/>
                      <a:pt x="6" y="130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7"/>
                      <a:pt x="2" y="127"/>
                      <a:pt x="1" y="126"/>
                    </a:cubicBezTo>
                    <a:cubicBezTo>
                      <a:pt x="2" y="125"/>
                      <a:pt x="3" y="125"/>
                      <a:pt x="3" y="123"/>
                    </a:cubicBezTo>
                    <a:cubicBezTo>
                      <a:pt x="3" y="121"/>
                      <a:pt x="2" y="121"/>
                      <a:pt x="3" y="119"/>
                    </a:cubicBezTo>
                    <a:cubicBezTo>
                      <a:pt x="1" y="119"/>
                      <a:pt x="1" y="117"/>
                      <a:pt x="0" y="116"/>
                    </a:cubicBezTo>
                    <a:lnTo>
                      <a:pt x="1" y="113"/>
                    </a:lnTo>
                    <a:cubicBezTo>
                      <a:pt x="2" y="113"/>
                      <a:pt x="2" y="113"/>
                      <a:pt x="3" y="113"/>
                    </a:cubicBezTo>
                    <a:cubicBezTo>
                      <a:pt x="6" y="113"/>
                      <a:pt x="7" y="109"/>
                      <a:pt x="7" y="106"/>
                    </a:cubicBezTo>
                    <a:cubicBezTo>
                      <a:pt x="7" y="105"/>
                      <a:pt x="10" y="104"/>
                      <a:pt x="10" y="104"/>
                    </a:cubicBezTo>
                    <a:cubicBezTo>
                      <a:pt x="11" y="105"/>
                      <a:pt x="13" y="109"/>
                      <a:pt x="14" y="110"/>
                    </a:cubicBezTo>
                    <a:cubicBezTo>
                      <a:pt x="15" y="108"/>
                      <a:pt x="16" y="107"/>
                      <a:pt x="17" y="106"/>
                    </a:cubicBezTo>
                    <a:lnTo>
                      <a:pt x="23" y="107"/>
                    </a:lnTo>
                    <a:cubicBezTo>
                      <a:pt x="24" y="108"/>
                      <a:pt x="25" y="108"/>
                      <a:pt x="25" y="108"/>
                    </a:cubicBezTo>
                    <a:cubicBezTo>
                      <a:pt x="27" y="108"/>
                      <a:pt x="30" y="105"/>
                      <a:pt x="30" y="104"/>
                    </a:cubicBezTo>
                    <a:cubicBezTo>
                      <a:pt x="31" y="106"/>
                      <a:pt x="32" y="107"/>
                      <a:pt x="33" y="107"/>
                    </a:cubicBezTo>
                    <a:lnTo>
                      <a:pt x="69" y="109"/>
                    </a:lnTo>
                    <a:lnTo>
                      <a:pt x="71" y="99"/>
                    </a:lnTo>
                    <a:lnTo>
                      <a:pt x="69" y="97"/>
                    </a:lnTo>
                    <a:lnTo>
                      <a:pt x="70" y="0"/>
                    </a:lnTo>
                    <a:lnTo>
                      <a:pt x="87" y="1"/>
                    </a:lnTo>
                    <a:lnTo>
                      <a:pt x="141" y="48"/>
                    </a:lnTo>
                    <a:cubicBezTo>
                      <a:pt x="141" y="52"/>
                      <a:pt x="142" y="53"/>
                      <a:pt x="145" y="54"/>
                    </a:cubicBezTo>
                    <a:cubicBezTo>
                      <a:pt x="145" y="55"/>
                      <a:pt x="145" y="55"/>
                      <a:pt x="145" y="56"/>
                    </a:cubicBezTo>
                    <a:cubicBezTo>
                      <a:pt x="146" y="57"/>
                      <a:pt x="149" y="58"/>
                      <a:pt x="151" y="58"/>
                    </a:cubicBezTo>
                    <a:cubicBezTo>
                      <a:pt x="152" y="62"/>
                      <a:pt x="157" y="62"/>
                      <a:pt x="157" y="62"/>
                    </a:cubicBezTo>
                    <a:cubicBezTo>
                      <a:pt x="159" y="62"/>
                      <a:pt x="159" y="63"/>
                      <a:pt x="161" y="63"/>
                    </a:cubicBezTo>
                    <a:cubicBezTo>
                      <a:pt x="161" y="65"/>
                      <a:pt x="159" y="66"/>
                      <a:pt x="161" y="67"/>
                    </a:cubicBezTo>
                    <a:cubicBezTo>
                      <a:pt x="161" y="69"/>
                      <a:pt x="158" y="69"/>
                      <a:pt x="158" y="71"/>
                    </a:cubicBezTo>
                    <a:lnTo>
                      <a:pt x="161" y="73"/>
                    </a:lnTo>
                    <a:cubicBezTo>
                      <a:pt x="163" y="73"/>
                      <a:pt x="167" y="72"/>
                      <a:pt x="170" y="72"/>
                    </a:cubicBezTo>
                    <a:cubicBezTo>
                      <a:pt x="170" y="73"/>
                      <a:pt x="170" y="84"/>
                      <a:pt x="170" y="85"/>
                    </a:cubicBezTo>
                    <a:cubicBezTo>
                      <a:pt x="170" y="86"/>
                      <a:pt x="169" y="102"/>
                      <a:pt x="169" y="102"/>
                    </a:cubicBezTo>
                    <a:cubicBezTo>
                      <a:pt x="169" y="102"/>
                      <a:pt x="165" y="105"/>
                      <a:pt x="165" y="110"/>
                    </a:cubicBezTo>
                    <a:cubicBezTo>
                      <a:pt x="163" y="109"/>
                      <a:pt x="161" y="112"/>
                      <a:pt x="161" y="114"/>
                    </a:cubicBezTo>
                    <a:cubicBezTo>
                      <a:pt x="161" y="115"/>
                      <a:pt x="158" y="112"/>
                      <a:pt x="157" y="112"/>
                    </a:cubicBezTo>
                    <a:cubicBezTo>
                      <a:pt x="155" y="112"/>
                      <a:pt x="157" y="114"/>
                      <a:pt x="154" y="114"/>
                    </a:cubicBezTo>
                    <a:cubicBezTo>
                      <a:pt x="151" y="114"/>
                      <a:pt x="148" y="114"/>
                      <a:pt x="145" y="114"/>
                    </a:cubicBezTo>
                    <a:cubicBezTo>
                      <a:pt x="133" y="113"/>
                      <a:pt x="140" y="119"/>
                      <a:pt x="127" y="117"/>
                    </a:cubicBezTo>
                    <a:cubicBezTo>
                      <a:pt x="125" y="117"/>
                      <a:pt x="121" y="115"/>
                      <a:pt x="119" y="115"/>
                    </a:cubicBezTo>
                    <a:cubicBezTo>
                      <a:pt x="115" y="115"/>
                      <a:pt x="115" y="119"/>
                      <a:pt x="111" y="119"/>
                    </a:cubicBezTo>
                    <a:cubicBezTo>
                      <a:pt x="109" y="119"/>
                      <a:pt x="105" y="120"/>
                      <a:pt x="105" y="122"/>
                    </a:cubicBezTo>
                    <a:cubicBezTo>
                      <a:pt x="104" y="123"/>
                      <a:pt x="105" y="125"/>
                      <a:pt x="103" y="125"/>
                    </a:cubicBezTo>
                    <a:cubicBezTo>
                      <a:pt x="102" y="125"/>
                      <a:pt x="101" y="124"/>
                      <a:pt x="101" y="124"/>
                    </a:cubicBezTo>
                    <a:cubicBezTo>
                      <a:pt x="98" y="125"/>
                      <a:pt x="97" y="124"/>
                      <a:pt x="95" y="126"/>
                    </a:cubicBezTo>
                    <a:cubicBezTo>
                      <a:pt x="95" y="127"/>
                      <a:pt x="93" y="130"/>
                      <a:pt x="92" y="130"/>
                    </a:cubicBezTo>
                    <a:cubicBezTo>
                      <a:pt x="92" y="130"/>
                      <a:pt x="91" y="130"/>
                      <a:pt x="90" y="130"/>
                    </a:cubicBezTo>
                    <a:cubicBezTo>
                      <a:pt x="89" y="132"/>
                      <a:pt x="90" y="133"/>
                      <a:pt x="89" y="134"/>
                    </a:cubicBezTo>
                    <a:cubicBezTo>
                      <a:pt x="89" y="135"/>
                      <a:pt x="88" y="135"/>
                      <a:pt x="88" y="136"/>
                    </a:cubicBezTo>
                    <a:cubicBezTo>
                      <a:pt x="86" y="135"/>
                      <a:pt x="84" y="134"/>
                      <a:pt x="82" y="133"/>
                    </a:cubicBezTo>
                    <a:cubicBezTo>
                      <a:pt x="81" y="134"/>
                      <a:pt x="79" y="135"/>
                      <a:pt x="79" y="135"/>
                    </a:cubicBezTo>
                    <a:cubicBezTo>
                      <a:pt x="79" y="136"/>
                      <a:pt x="79" y="137"/>
                      <a:pt x="80" y="137"/>
                    </a:cubicBezTo>
                    <a:cubicBezTo>
                      <a:pt x="80" y="138"/>
                      <a:pt x="80" y="138"/>
                      <a:pt x="80" y="140"/>
                    </a:cubicBezTo>
                    <a:cubicBezTo>
                      <a:pt x="78" y="140"/>
                      <a:pt x="77" y="142"/>
                      <a:pt x="77" y="144"/>
                    </a:cubicBezTo>
                    <a:cubicBezTo>
                      <a:pt x="77" y="149"/>
                      <a:pt x="70" y="149"/>
                      <a:pt x="67" y="151"/>
                    </a:cubicBezTo>
                    <a:cubicBezTo>
                      <a:pt x="67" y="151"/>
                      <a:pt x="67" y="152"/>
                      <a:pt x="68" y="152"/>
                    </a:cubicBezTo>
                    <a:lnTo>
                      <a:pt x="68" y="155"/>
                    </a:lnTo>
                    <a:lnTo>
                      <a:pt x="68" y="159"/>
                    </a:lnTo>
                    <a:cubicBezTo>
                      <a:pt x="67" y="159"/>
                      <a:pt x="67" y="159"/>
                      <a:pt x="66" y="159"/>
                    </a:cubicBezTo>
                    <a:cubicBezTo>
                      <a:pt x="66" y="161"/>
                      <a:pt x="66" y="165"/>
                      <a:pt x="65" y="167"/>
                    </a:cubicBezTo>
                    <a:cubicBezTo>
                      <a:pt x="65" y="167"/>
                      <a:pt x="61" y="167"/>
                      <a:pt x="61" y="168"/>
                    </a:cubicBezTo>
                    <a:cubicBezTo>
                      <a:pt x="61" y="168"/>
                      <a:pt x="60" y="169"/>
                      <a:pt x="59" y="169"/>
                    </a:cubicBezTo>
                    <a:cubicBezTo>
                      <a:pt x="58" y="169"/>
                      <a:pt x="58" y="164"/>
                      <a:pt x="58" y="163"/>
                    </a:cubicBezTo>
                    <a:cubicBezTo>
                      <a:pt x="57" y="163"/>
                      <a:pt x="56" y="163"/>
                      <a:pt x="55" y="163"/>
                    </a:cubicBezTo>
                    <a:cubicBezTo>
                      <a:pt x="55" y="163"/>
                      <a:pt x="54" y="164"/>
                      <a:pt x="54" y="164"/>
                    </a:cubicBezTo>
                    <a:cubicBezTo>
                      <a:pt x="54" y="169"/>
                      <a:pt x="51" y="165"/>
                      <a:pt x="48" y="169"/>
                    </a:cubicBezTo>
                    <a:cubicBezTo>
                      <a:pt x="48" y="169"/>
                      <a:pt x="45" y="168"/>
                      <a:pt x="45" y="167"/>
                    </a:cubicBezTo>
                    <a:cubicBezTo>
                      <a:pt x="45" y="166"/>
                      <a:pt x="45" y="166"/>
                      <a:pt x="44" y="166"/>
                    </a:cubicBezTo>
                    <a:cubicBezTo>
                      <a:pt x="43" y="166"/>
                      <a:pt x="41" y="167"/>
                      <a:pt x="41" y="169"/>
                    </a:cubicBezTo>
                    <a:cubicBezTo>
                      <a:pt x="39" y="167"/>
                      <a:pt x="37" y="165"/>
                      <a:pt x="36" y="163"/>
                    </a:cubicBezTo>
                    <a:lnTo>
                      <a:pt x="36" y="159"/>
                    </a:lnTo>
                    <a:cubicBezTo>
                      <a:pt x="36" y="158"/>
                      <a:pt x="35" y="158"/>
                      <a:pt x="34" y="159"/>
                    </a:cubicBezTo>
                    <a:lnTo>
                      <a:pt x="34" y="157"/>
                    </a:lnTo>
                    <a:cubicBezTo>
                      <a:pt x="34" y="156"/>
                      <a:pt x="36" y="155"/>
                      <a:pt x="36" y="155"/>
                    </a:cubicBezTo>
                    <a:cubicBezTo>
                      <a:pt x="35" y="154"/>
                      <a:pt x="34" y="153"/>
                      <a:pt x="34" y="152"/>
                    </a:cubicBezTo>
                    <a:cubicBezTo>
                      <a:pt x="33" y="152"/>
                      <a:pt x="33" y="152"/>
                      <a:pt x="33" y="151"/>
                    </a:cubicBezTo>
                    <a:cubicBezTo>
                      <a:pt x="32" y="149"/>
                      <a:pt x="32" y="149"/>
                      <a:pt x="32" y="148"/>
                    </a:cubicBezTo>
                    <a:cubicBezTo>
                      <a:pt x="32" y="146"/>
                      <a:pt x="32" y="141"/>
                      <a:pt x="28" y="141"/>
                    </a:cubicBezTo>
                    <a:cubicBezTo>
                      <a:pt x="27" y="142"/>
                      <a:pt x="26" y="143"/>
                      <a:pt x="27" y="144"/>
                    </a:cubicBezTo>
                    <a:cubicBezTo>
                      <a:pt x="25" y="144"/>
                      <a:pt x="25" y="144"/>
                      <a:pt x="23" y="144"/>
                    </a:cubicBezTo>
                    <a:cubicBezTo>
                      <a:pt x="23" y="145"/>
                      <a:pt x="23" y="146"/>
                      <a:pt x="22" y="146"/>
                    </a:cubicBezTo>
                    <a:cubicBezTo>
                      <a:pt x="20" y="146"/>
                      <a:pt x="20" y="144"/>
                      <a:pt x="18" y="144"/>
                    </a:cubicBezTo>
                    <a:cubicBezTo>
                      <a:pt x="16" y="144"/>
                      <a:pt x="15" y="147"/>
                      <a:pt x="13" y="147"/>
                    </a:cubicBezTo>
                    <a:cubicBezTo>
                      <a:pt x="13" y="147"/>
                      <a:pt x="12" y="144"/>
                      <a:pt x="12" y="143"/>
                    </a:cubicBezTo>
                    <a:cubicBezTo>
                      <a:pt x="12" y="143"/>
                      <a:pt x="11" y="143"/>
                      <a:pt x="11" y="143"/>
                    </a:cubicBezTo>
                    <a:cubicBezTo>
                      <a:pt x="10" y="143"/>
                      <a:pt x="9" y="145"/>
                      <a:pt x="8" y="145"/>
                    </a:cubicBezTo>
                    <a:cubicBezTo>
                      <a:pt x="7" y="145"/>
                      <a:pt x="6" y="144"/>
                      <a:pt x="6" y="144"/>
                    </a:cubicBezTo>
                    <a:cubicBezTo>
                      <a:pt x="6" y="142"/>
                      <a:pt x="7" y="141"/>
                      <a:pt x="7" y="140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3440113" y="2058988"/>
                <a:ext cx="1328737" cy="920750"/>
              </a:xfrm>
              <a:custGeom>
                <a:avLst/>
                <a:gdLst>
                  <a:gd name="T0" fmla="*/ 2147483647 w 163"/>
                  <a:gd name="T1" fmla="*/ 2147483647 h 131"/>
                  <a:gd name="T2" fmla="*/ 2147483647 w 163"/>
                  <a:gd name="T3" fmla="*/ 2147483647 h 131"/>
                  <a:gd name="T4" fmla="*/ 2147483647 w 163"/>
                  <a:gd name="T5" fmla="*/ 2147483647 h 131"/>
                  <a:gd name="T6" fmla="*/ 2147483647 w 163"/>
                  <a:gd name="T7" fmla="*/ 2147483647 h 131"/>
                  <a:gd name="T8" fmla="*/ 2147483647 w 163"/>
                  <a:gd name="T9" fmla="*/ 2147483647 h 131"/>
                  <a:gd name="T10" fmla="*/ 0 w 163"/>
                  <a:gd name="T11" fmla="*/ 2147483647 h 131"/>
                  <a:gd name="T12" fmla="*/ 2147483647 w 163"/>
                  <a:gd name="T13" fmla="*/ 2147483647 h 131"/>
                  <a:gd name="T14" fmla="*/ 2147483647 w 163"/>
                  <a:gd name="T15" fmla="*/ 2147483647 h 131"/>
                  <a:gd name="T16" fmla="*/ 2147483647 w 163"/>
                  <a:gd name="T17" fmla="*/ 2147483647 h 131"/>
                  <a:gd name="T18" fmla="*/ 2147483647 w 163"/>
                  <a:gd name="T19" fmla="*/ 2147483647 h 131"/>
                  <a:gd name="T20" fmla="*/ 2147483647 w 163"/>
                  <a:gd name="T21" fmla="*/ 2147483647 h 131"/>
                  <a:gd name="T22" fmla="*/ 2147483647 w 163"/>
                  <a:gd name="T23" fmla="*/ 2147483647 h 131"/>
                  <a:gd name="T24" fmla="*/ 2147483647 w 163"/>
                  <a:gd name="T25" fmla="*/ 2147483647 h 131"/>
                  <a:gd name="T26" fmla="*/ 2147483647 w 163"/>
                  <a:gd name="T27" fmla="*/ 2147483647 h 131"/>
                  <a:gd name="T28" fmla="*/ 2147483647 w 163"/>
                  <a:gd name="T29" fmla="*/ 2147483647 h 131"/>
                  <a:gd name="T30" fmla="*/ 2147483647 w 163"/>
                  <a:gd name="T31" fmla="*/ 2147483647 h 131"/>
                  <a:gd name="T32" fmla="*/ 2147483647 w 163"/>
                  <a:gd name="T33" fmla="*/ 2147483647 h 131"/>
                  <a:gd name="T34" fmla="*/ 2147483647 w 163"/>
                  <a:gd name="T35" fmla="*/ 2147483647 h 131"/>
                  <a:gd name="T36" fmla="*/ 2147483647 w 163"/>
                  <a:gd name="T37" fmla="*/ 2147483647 h 131"/>
                  <a:gd name="T38" fmla="*/ 2147483647 w 163"/>
                  <a:gd name="T39" fmla="*/ 2147483647 h 131"/>
                  <a:gd name="T40" fmla="*/ 2147483647 w 163"/>
                  <a:gd name="T41" fmla="*/ 2147483647 h 131"/>
                  <a:gd name="T42" fmla="*/ 2147483647 w 163"/>
                  <a:gd name="T43" fmla="*/ 2147483647 h 131"/>
                  <a:gd name="T44" fmla="*/ 2147483647 w 163"/>
                  <a:gd name="T45" fmla="*/ 2147483647 h 131"/>
                  <a:gd name="T46" fmla="*/ 2147483647 w 163"/>
                  <a:gd name="T47" fmla="*/ 2147483647 h 131"/>
                  <a:gd name="T48" fmla="*/ 2147483647 w 163"/>
                  <a:gd name="T49" fmla="*/ 2147483647 h 131"/>
                  <a:gd name="T50" fmla="*/ 2147483647 w 163"/>
                  <a:gd name="T51" fmla="*/ 2147483647 h 131"/>
                  <a:gd name="T52" fmla="*/ 2147483647 w 163"/>
                  <a:gd name="T53" fmla="*/ 2147483647 h 131"/>
                  <a:gd name="T54" fmla="*/ 2147483647 w 163"/>
                  <a:gd name="T55" fmla="*/ 2147483647 h 131"/>
                  <a:gd name="T56" fmla="*/ 2147483647 w 163"/>
                  <a:gd name="T57" fmla="*/ 2147483647 h 131"/>
                  <a:gd name="T58" fmla="*/ 2147483647 w 163"/>
                  <a:gd name="T59" fmla="*/ 2147483647 h 131"/>
                  <a:gd name="T60" fmla="*/ 2147483647 w 163"/>
                  <a:gd name="T61" fmla="*/ 2147483647 h 131"/>
                  <a:gd name="T62" fmla="*/ 2147483647 w 163"/>
                  <a:gd name="T63" fmla="*/ 2147483647 h 131"/>
                  <a:gd name="T64" fmla="*/ 2147483647 w 163"/>
                  <a:gd name="T65" fmla="*/ 2147483647 h 131"/>
                  <a:gd name="T66" fmla="*/ 2147483647 w 163"/>
                  <a:gd name="T67" fmla="*/ 2147483647 h 131"/>
                  <a:gd name="T68" fmla="*/ 2147483647 w 163"/>
                  <a:gd name="T69" fmla="*/ 2147483647 h 131"/>
                  <a:gd name="T70" fmla="*/ 2147483647 w 163"/>
                  <a:gd name="T71" fmla="*/ 2147483647 h 131"/>
                  <a:gd name="T72" fmla="*/ 2147483647 w 163"/>
                  <a:gd name="T73" fmla="*/ 2147483647 h 131"/>
                  <a:gd name="T74" fmla="*/ 2147483647 w 163"/>
                  <a:gd name="T75" fmla="*/ 2147483647 h 131"/>
                  <a:gd name="T76" fmla="*/ 2147483647 w 163"/>
                  <a:gd name="T77" fmla="*/ 2147483647 h 131"/>
                  <a:gd name="T78" fmla="*/ 2147483647 w 163"/>
                  <a:gd name="T79" fmla="*/ 2147483647 h 1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3"/>
                  <a:gd name="T121" fmla="*/ 0 h 131"/>
                  <a:gd name="T122" fmla="*/ 163 w 163"/>
                  <a:gd name="T123" fmla="*/ 131 h 1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3" h="131">
                    <a:moveTo>
                      <a:pt x="22" y="129"/>
                    </a:moveTo>
                    <a:cubicBezTo>
                      <a:pt x="21" y="127"/>
                      <a:pt x="19" y="127"/>
                      <a:pt x="19" y="124"/>
                    </a:cubicBezTo>
                    <a:cubicBezTo>
                      <a:pt x="19" y="122"/>
                      <a:pt x="21" y="123"/>
                      <a:pt x="21" y="122"/>
                    </a:cubicBezTo>
                    <a:cubicBezTo>
                      <a:pt x="21" y="120"/>
                      <a:pt x="19" y="120"/>
                      <a:pt x="19" y="119"/>
                    </a:cubicBezTo>
                    <a:lnTo>
                      <a:pt x="15" y="120"/>
                    </a:lnTo>
                    <a:cubicBezTo>
                      <a:pt x="13" y="120"/>
                      <a:pt x="7" y="116"/>
                      <a:pt x="7" y="114"/>
                    </a:cubicBezTo>
                    <a:cubicBezTo>
                      <a:pt x="7" y="112"/>
                      <a:pt x="9" y="112"/>
                      <a:pt x="10" y="111"/>
                    </a:cubicBezTo>
                    <a:cubicBezTo>
                      <a:pt x="8" y="110"/>
                      <a:pt x="7" y="110"/>
                      <a:pt x="5" y="109"/>
                    </a:cubicBezTo>
                    <a:cubicBezTo>
                      <a:pt x="3" y="107"/>
                      <a:pt x="1" y="102"/>
                      <a:pt x="1" y="99"/>
                    </a:cubicBezTo>
                    <a:cubicBezTo>
                      <a:pt x="1" y="99"/>
                      <a:pt x="0" y="97"/>
                      <a:pt x="0" y="97"/>
                    </a:cubicBezTo>
                    <a:cubicBezTo>
                      <a:pt x="1" y="96"/>
                      <a:pt x="1" y="95"/>
                      <a:pt x="1" y="93"/>
                    </a:cubicBezTo>
                    <a:cubicBezTo>
                      <a:pt x="14" y="95"/>
                      <a:pt x="7" y="89"/>
                      <a:pt x="19" y="90"/>
                    </a:cubicBezTo>
                    <a:cubicBezTo>
                      <a:pt x="22" y="90"/>
                      <a:pt x="25" y="90"/>
                      <a:pt x="28" y="90"/>
                    </a:cubicBezTo>
                    <a:cubicBezTo>
                      <a:pt x="31" y="90"/>
                      <a:pt x="29" y="88"/>
                      <a:pt x="31" y="88"/>
                    </a:cubicBezTo>
                    <a:cubicBezTo>
                      <a:pt x="32" y="88"/>
                      <a:pt x="35" y="91"/>
                      <a:pt x="35" y="90"/>
                    </a:cubicBezTo>
                    <a:cubicBezTo>
                      <a:pt x="35" y="88"/>
                      <a:pt x="37" y="85"/>
                      <a:pt x="39" y="86"/>
                    </a:cubicBezTo>
                    <a:cubicBezTo>
                      <a:pt x="39" y="81"/>
                      <a:pt x="43" y="78"/>
                      <a:pt x="43" y="78"/>
                    </a:cubicBezTo>
                    <a:cubicBezTo>
                      <a:pt x="43" y="78"/>
                      <a:pt x="44" y="62"/>
                      <a:pt x="44" y="61"/>
                    </a:cubicBezTo>
                    <a:cubicBezTo>
                      <a:pt x="44" y="60"/>
                      <a:pt x="44" y="49"/>
                      <a:pt x="44" y="48"/>
                    </a:cubicBezTo>
                    <a:lnTo>
                      <a:pt x="60" y="45"/>
                    </a:lnTo>
                    <a:lnTo>
                      <a:pt x="80" y="27"/>
                    </a:lnTo>
                    <a:lnTo>
                      <a:pt x="123" y="0"/>
                    </a:lnTo>
                    <a:lnTo>
                      <a:pt x="137" y="4"/>
                    </a:lnTo>
                    <a:cubicBezTo>
                      <a:pt x="138" y="5"/>
                      <a:pt x="141" y="5"/>
                      <a:pt x="142" y="7"/>
                    </a:cubicBezTo>
                    <a:cubicBezTo>
                      <a:pt x="143" y="8"/>
                      <a:pt x="144" y="10"/>
                      <a:pt x="145" y="10"/>
                    </a:cubicBezTo>
                    <a:lnTo>
                      <a:pt x="147" y="10"/>
                    </a:lnTo>
                    <a:lnTo>
                      <a:pt x="154" y="6"/>
                    </a:lnTo>
                    <a:lnTo>
                      <a:pt x="154" y="10"/>
                    </a:lnTo>
                    <a:cubicBezTo>
                      <a:pt x="155" y="12"/>
                      <a:pt x="154" y="14"/>
                      <a:pt x="155" y="16"/>
                    </a:cubicBezTo>
                    <a:lnTo>
                      <a:pt x="155" y="23"/>
                    </a:lnTo>
                    <a:cubicBezTo>
                      <a:pt x="157" y="25"/>
                      <a:pt x="157" y="25"/>
                      <a:pt x="159" y="28"/>
                    </a:cubicBezTo>
                    <a:lnTo>
                      <a:pt x="159" y="32"/>
                    </a:lnTo>
                    <a:cubicBezTo>
                      <a:pt x="160" y="33"/>
                      <a:pt x="163" y="34"/>
                      <a:pt x="163" y="37"/>
                    </a:cubicBezTo>
                    <a:cubicBezTo>
                      <a:pt x="163" y="38"/>
                      <a:pt x="162" y="40"/>
                      <a:pt x="160" y="41"/>
                    </a:cubicBezTo>
                    <a:lnTo>
                      <a:pt x="158" y="68"/>
                    </a:lnTo>
                    <a:cubicBezTo>
                      <a:pt x="159" y="69"/>
                      <a:pt x="158" y="72"/>
                      <a:pt x="158" y="74"/>
                    </a:cubicBezTo>
                    <a:lnTo>
                      <a:pt x="140" y="96"/>
                    </a:lnTo>
                    <a:cubicBezTo>
                      <a:pt x="140" y="97"/>
                      <a:pt x="139" y="100"/>
                      <a:pt x="138" y="102"/>
                    </a:cubicBezTo>
                    <a:cubicBezTo>
                      <a:pt x="138" y="102"/>
                      <a:pt x="137" y="102"/>
                      <a:pt x="137" y="103"/>
                    </a:cubicBezTo>
                    <a:cubicBezTo>
                      <a:pt x="137" y="104"/>
                      <a:pt x="137" y="105"/>
                      <a:pt x="137" y="106"/>
                    </a:cubicBezTo>
                    <a:cubicBezTo>
                      <a:pt x="137" y="108"/>
                      <a:pt x="138" y="109"/>
                      <a:pt x="139" y="110"/>
                    </a:cubicBezTo>
                    <a:cubicBezTo>
                      <a:pt x="136" y="110"/>
                      <a:pt x="132" y="112"/>
                      <a:pt x="130" y="114"/>
                    </a:cubicBezTo>
                    <a:cubicBezTo>
                      <a:pt x="128" y="115"/>
                      <a:pt x="128" y="118"/>
                      <a:pt x="125" y="118"/>
                    </a:cubicBezTo>
                    <a:cubicBezTo>
                      <a:pt x="120" y="118"/>
                      <a:pt x="118" y="114"/>
                      <a:pt x="111" y="114"/>
                    </a:cubicBezTo>
                    <a:cubicBezTo>
                      <a:pt x="106" y="114"/>
                      <a:pt x="102" y="114"/>
                      <a:pt x="99" y="117"/>
                    </a:cubicBezTo>
                    <a:cubicBezTo>
                      <a:pt x="98" y="119"/>
                      <a:pt x="97" y="121"/>
                      <a:pt x="95" y="121"/>
                    </a:cubicBezTo>
                    <a:lnTo>
                      <a:pt x="91" y="120"/>
                    </a:lnTo>
                    <a:cubicBezTo>
                      <a:pt x="87" y="119"/>
                      <a:pt x="83" y="114"/>
                      <a:pt x="79" y="114"/>
                    </a:cubicBezTo>
                    <a:cubicBezTo>
                      <a:pt x="75" y="114"/>
                      <a:pt x="74" y="118"/>
                      <a:pt x="71" y="118"/>
                    </a:cubicBezTo>
                    <a:cubicBezTo>
                      <a:pt x="68" y="118"/>
                      <a:pt x="68" y="115"/>
                      <a:pt x="66" y="113"/>
                    </a:cubicBezTo>
                    <a:cubicBezTo>
                      <a:pt x="63" y="111"/>
                      <a:pt x="60" y="110"/>
                      <a:pt x="57" y="108"/>
                    </a:cubicBezTo>
                    <a:cubicBezTo>
                      <a:pt x="57" y="108"/>
                      <a:pt x="56" y="107"/>
                      <a:pt x="55" y="107"/>
                    </a:cubicBezTo>
                    <a:cubicBezTo>
                      <a:pt x="53" y="107"/>
                      <a:pt x="53" y="110"/>
                      <a:pt x="50" y="109"/>
                    </a:cubicBezTo>
                    <a:lnTo>
                      <a:pt x="44" y="109"/>
                    </a:lnTo>
                    <a:cubicBezTo>
                      <a:pt x="43" y="110"/>
                      <a:pt x="41" y="110"/>
                      <a:pt x="40" y="112"/>
                    </a:cubicBezTo>
                    <a:cubicBezTo>
                      <a:pt x="40" y="115"/>
                      <a:pt x="39" y="118"/>
                      <a:pt x="38" y="120"/>
                    </a:cubicBezTo>
                    <a:cubicBezTo>
                      <a:pt x="36" y="121"/>
                      <a:pt x="34" y="122"/>
                      <a:pt x="34" y="125"/>
                    </a:cubicBezTo>
                    <a:cubicBezTo>
                      <a:pt x="34" y="128"/>
                      <a:pt x="35" y="128"/>
                      <a:pt x="34" y="131"/>
                    </a:cubicBezTo>
                    <a:cubicBezTo>
                      <a:pt x="33" y="130"/>
                      <a:pt x="27" y="123"/>
                      <a:pt x="26" y="123"/>
                    </a:cubicBezTo>
                    <a:cubicBezTo>
                      <a:pt x="24" y="123"/>
                      <a:pt x="23" y="125"/>
                      <a:pt x="22" y="125"/>
                    </a:cubicBezTo>
                    <a:cubicBezTo>
                      <a:pt x="22" y="127"/>
                      <a:pt x="22" y="129"/>
                      <a:pt x="22" y="12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5259388" y="2038350"/>
                <a:ext cx="1381125" cy="1579563"/>
              </a:xfrm>
              <a:custGeom>
                <a:avLst/>
                <a:gdLst>
                  <a:gd name="T0" fmla="*/ 98068 w 169"/>
                  <a:gd name="T1" fmla="*/ 975819 h 225"/>
                  <a:gd name="T2" fmla="*/ 73551 w 169"/>
                  <a:gd name="T3" fmla="*/ 954758 h 225"/>
                  <a:gd name="T4" fmla="*/ 49034 w 169"/>
                  <a:gd name="T5" fmla="*/ 870515 h 225"/>
                  <a:gd name="T6" fmla="*/ 0 w 169"/>
                  <a:gd name="T7" fmla="*/ 856474 h 225"/>
                  <a:gd name="T8" fmla="*/ 32689 w 169"/>
                  <a:gd name="T9" fmla="*/ 779251 h 225"/>
                  <a:gd name="T10" fmla="*/ 49034 w 169"/>
                  <a:gd name="T11" fmla="*/ 723089 h 225"/>
                  <a:gd name="T12" fmla="*/ 98068 w 169"/>
                  <a:gd name="T13" fmla="*/ 659906 h 225"/>
                  <a:gd name="T14" fmla="*/ 155274 w 169"/>
                  <a:gd name="T15" fmla="*/ 624805 h 225"/>
                  <a:gd name="T16" fmla="*/ 179791 w 169"/>
                  <a:gd name="T17" fmla="*/ 624805 h 225"/>
                  <a:gd name="T18" fmla="*/ 171619 w 169"/>
                  <a:gd name="T19" fmla="*/ 287831 h 225"/>
                  <a:gd name="T20" fmla="*/ 245170 w 169"/>
                  <a:gd name="T21" fmla="*/ 126365 h 225"/>
                  <a:gd name="T22" fmla="*/ 751855 w 169"/>
                  <a:gd name="T23" fmla="*/ 119345 h 225"/>
                  <a:gd name="T24" fmla="*/ 776372 w 169"/>
                  <a:gd name="T25" fmla="*/ 112324 h 225"/>
                  <a:gd name="T26" fmla="*/ 915302 w 169"/>
                  <a:gd name="T27" fmla="*/ 112324 h 225"/>
                  <a:gd name="T28" fmla="*/ 956163 w 169"/>
                  <a:gd name="T29" fmla="*/ 126365 h 225"/>
                  <a:gd name="T30" fmla="*/ 1037887 w 169"/>
                  <a:gd name="T31" fmla="*/ 49142 h 225"/>
                  <a:gd name="T32" fmla="*/ 1095093 w 169"/>
                  <a:gd name="T33" fmla="*/ 0 h 225"/>
                  <a:gd name="T34" fmla="*/ 1144127 w 169"/>
                  <a:gd name="T35" fmla="*/ 49142 h 225"/>
                  <a:gd name="T36" fmla="*/ 1242195 w 169"/>
                  <a:gd name="T37" fmla="*/ 161466 h 225"/>
                  <a:gd name="T38" fmla="*/ 1250368 w 169"/>
                  <a:gd name="T39" fmla="*/ 231669 h 225"/>
                  <a:gd name="T40" fmla="*/ 1291229 w 169"/>
                  <a:gd name="T41" fmla="*/ 358034 h 225"/>
                  <a:gd name="T42" fmla="*/ 1381125 w 169"/>
                  <a:gd name="T43" fmla="*/ 393136 h 225"/>
                  <a:gd name="T44" fmla="*/ 1307574 w 169"/>
                  <a:gd name="T45" fmla="*/ 463338 h 225"/>
                  <a:gd name="T46" fmla="*/ 1258540 w 169"/>
                  <a:gd name="T47" fmla="*/ 491420 h 225"/>
                  <a:gd name="T48" fmla="*/ 1258540 w 169"/>
                  <a:gd name="T49" fmla="*/ 533541 h 225"/>
                  <a:gd name="T50" fmla="*/ 1250368 w 169"/>
                  <a:gd name="T51" fmla="*/ 554602 h 225"/>
                  <a:gd name="T52" fmla="*/ 1234023 w 169"/>
                  <a:gd name="T53" fmla="*/ 687987 h 225"/>
                  <a:gd name="T54" fmla="*/ 1225851 w 169"/>
                  <a:gd name="T55" fmla="*/ 786271 h 225"/>
                  <a:gd name="T56" fmla="*/ 1217678 w 169"/>
                  <a:gd name="T57" fmla="*/ 793292 h 225"/>
                  <a:gd name="T58" fmla="*/ 1217678 w 169"/>
                  <a:gd name="T59" fmla="*/ 842434 h 225"/>
                  <a:gd name="T60" fmla="*/ 1127783 w 169"/>
                  <a:gd name="T61" fmla="*/ 912636 h 225"/>
                  <a:gd name="T62" fmla="*/ 1111438 w 169"/>
                  <a:gd name="T63" fmla="*/ 996880 h 225"/>
                  <a:gd name="T64" fmla="*/ 1062404 w 169"/>
                  <a:gd name="T65" fmla="*/ 1024961 h 225"/>
                  <a:gd name="T66" fmla="*/ 1054232 w 169"/>
                  <a:gd name="T67" fmla="*/ 1095164 h 225"/>
                  <a:gd name="T68" fmla="*/ 997025 w 169"/>
                  <a:gd name="T69" fmla="*/ 1186427 h 225"/>
                  <a:gd name="T70" fmla="*/ 964336 w 169"/>
                  <a:gd name="T71" fmla="*/ 1228549 h 225"/>
                  <a:gd name="T72" fmla="*/ 1005197 w 169"/>
                  <a:gd name="T73" fmla="*/ 1242590 h 225"/>
                  <a:gd name="T74" fmla="*/ 1127783 w 169"/>
                  <a:gd name="T75" fmla="*/ 1354914 h 225"/>
                  <a:gd name="T76" fmla="*/ 1217678 w 169"/>
                  <a:gd name="T77" fmla="*/ 1439157 h 225"/>
                  <a:gd name="T78" fmla="*/ 1217678 w 169"/>
                  <a:gd name="T79" fmla="*/ 1495320 h 225"/>
                  <a:gd name="T80" fmla="*/ 1103266 w 169"/>
                  <a:gd name="T81" fmla="*/ 1495320 h 225"/>
                  <a:gd name="T82" fmla="*/ 1070576 w 169"/>
                  <a:gd name="T83" fmla="*/ 1523401 h 225"/>
                  <a:gd name="T84" fmla="*/ 1005197 w 169"/>
                  <a:gd name="T85" fmla="*/ 1565522 h 225"/>
                  <a:gd name="T86" fmla="*/ 980680 w 169"/>
                  <a:gd name="T87" fmla="*/ 1551482 h 225"/>
                  <a:gd name="T88" fmla="*/ 947991 w 169"/>
                  <a:gd name="T89" fmla="*/ 1565522 h 225"/>
                  <a:gd name="T90" fmla="*/ 874440 w 169"/>
                  <a:gd name="T91" fmla="*/ 1565522 h 225"/>
                  <a:gd name="T92" fmla="*/ 833578 w 169"/>
                  <a:gd name="T93" fmla="*/ 1565522 h 225"/>
                  <a:gd name="T94" fmla="*/ 760027 w 169"/>
                  <a:gd name="T95" fmla="*/ 1558502 h 225"/>
                  <a:gd name="T96" fmla="*/ 686476 w 169"/>
                  <a:gd name="T97" fmla="*/ 1502340 h 225"/>
                  <a:gd name="T98" fmla="*/ 637442 w 169"/>
                  <a:gd name="T99" fmla="*/ 1502340 h 225"/>
                  <a:gd name="T100" fmla="*/ 580236 w 169"/>
                  <a:gd name="T101" fmla="*/ 1523401 h 225"/>
                  <a:gd name="T102" fmla="*/ 523030 w 169"/>
                  <a:gd name="T103" fmla="*/ 1481279 h 225"/>
                  <a:gd name="T104" fmla="*/ 449479 w 169"/>
                  <a:gd name="T105" fmla="*/ 1397036 h 225"/>
                  <a:gd name="T106" fmla="*/ 400445 w 169"/>
                  <a:gd name="T107" fmla="*/ 1333853 h 225"/>
                  <a:gd name="T108" fmla="*/ 302376 w 169"/>
                  <a:gd name="T109" fmla="*/ 1277691 h 225"/>
                  <a:gd name="T110" fmla="*/ 269687 w 169"/>
                  <a:gd name="T111" fmla="*/ 1214508 h 225"/>
                  <a:gd name="T112" fmla="*/ 212481 w 169"/>
                  <a:gd name="T113" fmla="*/ 1186427 h 225"/>
                  <a:gd name="T114" fmla="*/ 163447 w 169"/>
                  <a:gd name="T115" fmla="*/ 1144306 h 225"/>
                  <a:gd name="T116" fmla="*/ 163447 w 169"/>
                  <a:gd name="T117" fmla="*/ 1095164 h 225"/>
                  <a:gd name="T118" fmla="*/ 147102 w 169"/>
                  <a:gd name="T119" fmla="*/ 1060062 h 225"/>
                  <a:gd name="T120" fmla="*/ 98068 w 169"/>
                  <a:gd name="T121" fmla="*/ 1010920 h 225"/>
                  <a:gd name="T122" fmla="*/ 98068 w 169"/>
                  <a:gd name="T123" fmla="*/ 1010920 h 2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9" h="225">
                    <a:moveTo>
                      <a:pt x="12" y="144"/>
                    </a:moveTo>
                    <a:lnTo>
                      <a:pt x="12" y="139"/>
                    </a:lnTo>
                    <a:cubicBezTo>
                      <a:pt x="11" y="139"/>
                      <a:pt x="9" y="137"/>
                      <a:pt x="9" y="136"/>
                    </a:cubicBezTo>
                    <a:cubicBezTo>
                      <a:pt x="9" y="135"/>
                      <a:pt x="9" y="135"/>
                      <a:pt x="9" y="133"/>
                    </a:cubicBezTo>
                    <a:cubicBezTo>
                      <a:pt x="9" y="130"/>
                      <a:pt x="6" y="126"/>
                      <a:pt x="6" y="124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0" y="123"/>
                      <a:pt x="0" y="122"/>
                    </a:cubicBezTo>
                    <a:cubicBezTo>
                      <a:pt x="0" y="119"/>
                      <a:pt x="5" y="119"/>
                      <a:pt x="5" y="117"/>
                    </a:cubicBezTo>
                    <a:cubicBezTo>
                      <a:pt x="5" y="115"/>
                      <a:pt x="4" y="112"/>
                      <a:pt x="4" y="111"/>
                    </a:cubicBezTo>
                    <a:cubicBezTo>
                      <a:pt x="4" y="110"/>
                      <a:pt x="6" y="108"/>
                      <a:pt x="7" y="107"/>
                    </a:cubicBezTo>
                    <a:cubicBezTo>
                      <a:pt x="7" y="107"/>
                      <a:pt x="6" y="103"/>
                      <a:pt x="6" y="103"/>
                    </a:cubicBezTo>
                    <a:cubicBezTo>
                      <a:pt x="6" y="101"/>
                      <a:pt x="8" y="102"/>
                      <a:pt x="9" y="100"/>
                    </a:cubicBezTo>
                    <a:cubicBezTo>
                      <a:pt x="7" y="98"/>
                      <a:pt x="11" y="96"/>
                      <a:pt x="12" y="94"/>
                    </a:cubicBezTo>
                    <a:cubicBezTo>
                      <a:pt x="12" y="94"/>
                      <a:pt x="11" y="93"/>
                      <a:pt x="11" y="93"/>
                    </a:cubicBezTo>
                    <a:cubicBezTo>
                      <a:pt x="11" y="89"/>
                      <a:pt x="16" y="89"/>
                      <a:pt x="19" y="89"/>
                    </a:cubicBezTo>
                    <a:cubicBezTo>
                      <a:pt x="20" y="89"/>
                      <a:pt x="21" y="89"/>
                      <a:pt x="22" y="89"/>
                    </a:cubicBezTo>
                    <a:lnTo>
                      <a:pt x="21" y="46"/>
                    </a:lnTo>
                    <a:lnTo>
                      <a:pt x="21" y="41"/>
                    </a:lnTo>
                    <a:lnTo>
                      <a:pt x="30" y="41"/>
                    </a:lnTo>
                    <a:lnTo>
                      <a:pt x="30" y="18"/>
                    </a:lnTo>
                    <a:lnTo>
                      <a:pt x="92" y="17"/>
                    </a:lnTo>
                    <a:cubicBezTo>
                      <a:pt x="92" y="16"/>
                      <a:pt x="93" y="14"/>
                      <a:pt x="94" y="14"/>
                    </a:cubicBezTo>
                    <a:cubicBezTo>
                      <a:pt x="95" y="14"/>
                      <a:pt x="95" y="15"/>
                      <a:pt x="95" y="16"/>
                    </a:cubicBezTo>
                    <a:lnTo>
                      <a:pt x="112" y="16"/>
                    </a:lnTo>
                    <a:cubicBezTo>
                      <a:pt x="113" y="18"/>
                      <a:pt x="115" y="18"/>
                      <a:pt x="117" y="18"/>
                    </a:cubicBezTo>
                    <a:cubicBezTo>
                      <a:pt x="121" y="18"/>
                      <a:pt x="119" y="13"/>
                      <a:pt x="122" y="12"/>
                    </a:cubicBezTo>
                    <a:cubicBezTo>
                      <a:pt x="125" y="11"/>
                      <a:pt x="127" y="10"/>
                      <a:pt x="127" y="7"/>
                    </a:cubicBezTo>
                    <a:cubicBezTo>
                      <a:pt x="127" y="6"/>
                      <a:pt x="130" y="5"/>
                      <a:pt x="131" y="5"/>
                    </a:cubicBezTo>
                    <a:cubicBezTo>
                      <a:pt x="131" y="5"/>
                      <a:pt x="134" y="0"/>
                      <a:pt x="134" y="0"/>
                    </a:cubicBezTo>
                    <a:cubicBezTo>
                      <a:pt x="136" y="2"/>
                      <a:pt x="138" y="4"/>
                      <a:pt x="138" y="7"/>
                    </a:cubicBezTo>
                    <a:cubicBezTo>
                      <a:pt x="140" y="7"/>
                      <a:pt x="139" y="7"/>
                      <a:pt x="140" y="7"/>
                    </a:cubicBezTo>
                    <a:cubicBezTo>
                      <a:pt x="144" y="11"/>
                      <a:pt x="147" y="13"/>
                      <a:pt x="149" y="19"/>
                    </a:cubicBezTo>
                    <a:cubicBezTo>
                      <a:pt x="149" y="20"/>
                      <a:pt x="152" y="21"/>
                      <a:pt x="152" y="23"/>
                    </a:cubicBezTo>
                    <a:cubicBezTo>
                      <a:pt x="152" y="24"/>
                      <a:pt x="151" y="25"/>
                      <a:pt x="150" y="25"/>
                    </a:cubicBezTo>
                    <a:cubicBezTo>
                      <a:pt x="152" y="26"/>
                      <a:pt x="152" y="29"/>
                      <a:pt x="153" y="33"/>
                    </a:cubicBezTo>
                    <a:cubicBezTo>
                      <a:pt x="153" y="34"/>
                      <a:pt x="155" y="36"/>
                      <a:pt x="155" y="37"/>
                    </a:cubicBezTo>
                    <a:cubicBezTo>
                      <a:pt x="157" y="42"/>
                      <a:pt x="156" y="47"/>
                      <a:pt x="158" y="51"/>
                    </a:cubicBezTo>
                    <a:cubicBezTo>
                      <a:pt x="159" y="52"/>
                      <a:pt x="162" y="52"/>
                      <a:pt x="162" y="52"/>
                    </a:cubicBezTo>
                    <a:cubicBezTo>
                      <a:pt x="165" y="53"/>
                      <a:pt x="165" y="58"/>
                      <a:pt x="169" y="56"/>
                    </a:cubicBezTo>
                    <a:cubicBezTo>
                      <a:pt x="168" y="57"/>
                      <a:pt x="168" y="60"/>
                      <a:pt x="168" y="61"/>
                    </a:cubicBezTo>
                    <a:cubicBezTo>
                      <a:pt x="168" y="65"/>
                      <a:pt x="161" y="63"/>
                      <a:pt x="160" y="66"/>
                    </a:cubicBezTo>
                    <a:cubicBezTo>
                      <a:pt x="159" y="67"/>
                      <a:pt x="158" y="70"/>
                      <a:pt x="156" y="70"/>
                    </a:cubicBezTo>
                    <a:cubicBezTo>
                      <a:pt x="156" y="70"/>
                      <a:pt x="154" y="69"/>
                      <a:pt x="154" y="70"/>
                    </a:cubicBezTo>
                    <a:cubicBezTo>
                      <a:pt x="154" y="72"/>
                      <a:pt x="155" y="73"/>
                      <a:pt x="153" y="74"/>
                    </a:cubicBezTo>
                    <a:cubicBezTo>
                      <a:pt x="153" y="75"/>
                      <a:pt x="153" y="76"/>
                      <a:pt x="154" y="76"/>
                    </a:cubicBezTo>
                    <a:cubicBezTo>
                      <a:pt x="154" y="76"/>
                      <a:pt x="154" y="77"/>
                      <a:pt x="154" y="77"/>
                    </a:cubicBezTo>
                    <a:cubicBezTo>
                      <a:pt x="154" y="78"/>
                      <a:pt x="154" y="78"/>
                      <a:pt x="153" y="79"/>
                    </a:cubicBezTo>
                    <a:cubicBezTo>
                      <a:pt x="152" y="84"/>
                      <a:pt x="150" y="88"/>
                      <a:pt x="150" y="93"/>
                    </a:cubicBezTo>
                    <a:cubicBezTo>
                      <a:pt x="150" y="95"/>
                      <a:pt x="151" y="96"/>
                      <a:pt x="151" y="98"/>
                    </a:cubicBezTo>
                    <a:cubicBezTo>
                      <a:pt x="151" y="101"/>
                      <a:pt x="151" y="102"/>
                      <a:pt x="151" y="105"/>
                    </a:cubicBezTo>
                    <a:cubicBezTo>
                      <a:pt x="151" y="107"/>
                      <a:pt x="151" y="111"/>
                      <a:pt x="150" y="112"/>
                    </a:cubicBezTo>
                    <a:cubicBezTo>
                      <a:pt x="150" y="112"/>
                      <a:pt x="148" y="112"/>
                      <a:pt x="149" y="113"/>
                    </a:cubicBezTo>
                    <a:lnTo>
                      <a:pt x="149" y="120"/>
                    </a:lnTo>
                    <a:cubicBezTo>
                      <a:pt x="148" y="120"/>
                      <a:pt x="147" y="120"/>
                      <a:pt x="146" y="120"/>
                    </a:cubicBezTo>
                    <a:cubicBezTo>
                      <a:pt x="141" y="120"/>
                      <a:pt x="142" y="129"/>
                      <a:pt x="138" y="130"/>
                    </a:cubicBezTo>
                    <a:cubicBezTo>
                      <a:pt x="138" y="131"/>
                      <a:pt x="139" y="132"/>
                      <a:pt x="139" y="132"/>
                    </a:cubicBezTo>
                    <a:cubicBezTo>
                      <a:pt x="139" y="133"/>
                      <a:pt x="137" y="142"/>
                      <a:pt x="136" y="142"/>
                    </a:cubicBezTo>
                    <a:cubicBezTo>
                      <a:pt x="135" y="142"/>
                      <a:pt x="134" y="142"/>
                      <a:pt x="133" y="141"/>
                    </a:cubicBezTo>
                    <a:cubicBezTo>
                      <a:pt x="132" y="142"/>
                      <a:pt x="130" y="145"/>
                      <a:pt x="130" y="146"/>
                    </a:cubicBezTo>
                    <a:cubicBezTo>
                      <a:pt x="130" y="147"/>
                      <a:pt x="131" y="148"/>
                      <a:pt x="131" y="150"/>
                    </a:cubicBezTo>
                    <a:cubicBezTo>
                      <a:pt x="131" y="152"/>
                      <a:pt x="129" y="154"/>
                      <a:pt x="129" y="156"/>
                    </a:cubicBezTo>
                    <a:cubicBezTo>
                      <a:pt x="129" y="159"/>
                      <a:pt x="131" y="161"/>
                      <a:pt x="130" y="164"/>
                    </a:cubicBezTo>
                    <a:cubicBezTo>
                      <a:pt x="129" y="165"/>
                      <a:pt x="132" y="172"/>
                      <a:pt x="122" y="169"/>
                    </a:cubicBezTo>
                    <a:cubicBezTo>
                      <a:pt x="121" y="169"/>
                      <a:pt x="120" y="170"/>
                      <a:pt x="120" y="170"/>
                    </a:cubicBezTo>
                    <a:cubicBezTo>
                      <a:pt x="120" y="173"/>
                      <a:pt x="121" y="173"/>
                      <a:pt x="118" y="175"/>
                    </a:cubicBezTo>
                    <a:cubicBezTo>
                      <a:pt x="118" y="175"/>
                      <a:pt x="119" y="177"/>
                      <a:pt x="120" y="177"/>
                    </a:cubicBezTo>
                    <a:cubicBezTo>
                      <a:pt x="120" y="177"/>
                      <a:pt x="122" y="177"/>
                      <a:pt x="123" y="177"/>
                    </a:cubicBezTo>
                    <a:cubicBezTo>
                      <a:pt x="126" y="177"/>
                      <a:pt x="127" y="180"/>
                      <a:pt x="129" y="182"/>
                    </a:cubicBezTo>
                    <a:cubicBezTo>
                      <a:pt x="133" y="186"/>
                      <a:pt x="136" y="188"/>
                      <a:pt x="138" y="193"/>
                    </a:cubicBezTo>
                    <a:cubicBezTo>
                      <a:pt x="141" y="198"/>
                      <a:pt x="141" y="204"/>
                      <a:pt x="149" y="204"/>
                    </a:cubicBezTo>
                    <a:cubicBezTo>
                      <a:pt x="149" y="204"/>
                      <a:pt x="149" y="205"/>
                      <a:pt x="149" y="205"/>
                    </a:cubicBezTo>
                    <a:cubicBezTo>
                      <a:pt x="149" y="207"/>
                      <a:pt x="148" y="208"/>
                      <a:pt x="148" y="209"/>
                    </a:cubicBezTo>
                    <a:cubicBezTo>
                      <a:pt x="148" y="210"/>
                      <a:pt x="149" y="211"/>
                      <a:pt x="149" y="213"/>
                    </a:cubicBezTo>
                    <a:lnTo>
                      <a:pt x="135" y="213"/>
                    </a:lnTo>
                    <a:cubicBezTo>
                      <a:pt x="133" y="214"/>
                      <a:pt x="132" y="215"/>
                      <a:pt x="131" y="217"/>
                    </a:cubicBezTo>
                    <a:cubicBezTo>
                      <a:pt x="130" y="217"/>
                      <a:pt x="130" y="218"/>
                      <a:pt x="129" y="218"/>
                    </a:cubicBezTo>
                    <a:cubicBezTo>
                      <a:pt x="129" y="220"/>
                      <a:pt x="125" y="223"/>
                      <a:pt x="123" y="223"/>
                    </a:cubicBezTo>
                    <a:cubicBezTo>
                      <a:pt x="121" y="223"/>
                      <a:pt x="120" y="222"/>
                      <a:pt x="120" y="221"/>
                    </a:cubicBezTo>
                    <a:lnTo>
                      <a:pt x="116" y="223"/>
                    </a:lnTo>
                    <a:cubicBezTo>
                      <a:pt x="114" y="222"/>
                      <a:pt x="112" y="223"/>
                      <a:pt x="111" y="225"/>
                    </a:cubicBezTo>
                    <a:cubicBezTo>
                      <a:pt x="109" y="225"/>
                      <a:pt x="109" y="223"/>
                      <a:pt x="107" y="223"/>
                    </a:cubicBezTo>
                    <a:cubicBezTo>
                      <a:pt x="106" y="223"/>
                      <a:pt x="106" y="224"/>
                      <a:pt x="105" y="224"/>
                    </a:cubicBezTo>
                    <a:cubicBezTo>
                      <a:pt x="103" y="224"/>
                      <a:pt x="103" y="223"/>
                      <a:pt x="102" y="223"/>
                    </a:cubicBezTo>
                    <a:cubicBezTo>
                      <a:pt x="100" y="223"/>
                      <a:pt x="98" y="224"/>
                      <a:pt x="97" y="225"/>
                    </a:cubicBezTo>
                    <a:cubicBezTo>
                      <a:pt x="97" y="225"/>
                      <a:pt x="94" y="224"/>
                      <a:pt x="93" y="222"/>
                    </a:cubicBezTo>
                    <a:cubicBezTo>
                      <a:pt x="89" y="220"/>
                      <a:pt x="88" y="219"/>
                      <a:pt x="86" y="216"/>
                    </a:cubicBezTo>
                    <a:cubicBezTo>
                      <a:pt x="85" y="215"/>
                      <a:pt x="85" y="214"/>
                      <a:pt x="84" y="214"/>
                    </a:cubicBezTo>
                    <a:cubicBezTo>
                      <a:pt x="82" y="214"/>
                      <a:pt x="81" y="216"/>
                      <a:pt x="79" y="216"/>
                    </a:cubicBezTo>
                    <a:cubicBezTo>
                      <a:pt x="79" y="216"/>
                      <a:pt x="78" y="215"/>
                      <a:pt x="78" y="214"/>
                    </a:cubicBezTo>
                    <a:cubicBezTo>
                      <a:pt x="77" y="215"/>
                      <a:pt x="76" y="214"/>
                      <a:pt x="75" y="214"/>
                    </a:cubicBezTo>
                    <a:cubicBezTo>
                      <a:pt x="73" y="214"/>
                      <a:pt x="73" y="217"/>
                      <a:pt x="71" y="217"/>
                    </a:cubicBezTo>
                    <a:cubicBezTo>
                      <a:pt x="71" y="217"/>
                      <a:pt x="65" y="215"/>
                      <a:pt x="65" y="214"/>
                    </a:cubicBezTo>
                    <a:cubicBezTo>
                      <a:pt x="64" y="213"/>
                      <a:pt x="65" y="212"/>
                      <a:pt x="64" y="211"/>
                    </a:cubicBezTo>
                    <a:cubicBezTo>
                      <a:pt x="63" y="210"/>
                      <a:pt x="62" y="210"/>
                      <a:pt x="61" y="209"/>
                    </a:cubicBezTo>
                    <a:cubicBezTo>
                      <a:pt x="56" y="203"/>
                      <a:pt x="59" y="201"/>
                      <a:pt x="55" y="199"/>
                    </a:cubicBezTo>
                    <a:cubicBezTo>
                      <a:pt x="54" y="199"/>
                      <a:pt x="51" y="197"/>
                      <a:pt x="51" y="195"/>
                    </a:cubicBezTo>
                    <a:cubicBezTo>
                      <a:pt x="49" y="195"/>
                      <a:pt x="49" y="192"/>
                      <a:pt x="49" y="190"/>
                    </a:cubicBezTo>
                    <a:cubicBezTo>
                      <a:pt x="46" y="190"/>
                      <a:pt x="45" y="187"/>
                      <a:pt x="43" y="186"/>
                    </a:cubicBezTo>
                    <a:cubicBezTo>
                      <a:pt x="42" y="185"/>
                      <a:pt x="37" y="183"/>
                      <a:pt x="37" y="182"/>
                    </a:cubicBezTo>
                    <a:cubicBezTo>
                      <a:pt x="37" y="181"/>
                      <a:pt x="38" y="180"/>
                      <a:pt x="38" y="180"/>
                    </a:cubicBezTo>
                    <a:cubicBezTo>
                      <a:pt x="36" y="178"/>
                      <a:pt x="34" y="176"/>
                      <a:pt x="33" y="173"/>
                    </a:cubicBezTo>
                    <a:cubicBezTo>
                      <a:pt x="31" y="173"/>
                      <a:pt x="25" y="174"/>
                      <a:pt x="25" y="172"/>
                    </a:cubicBezTo>
                    <a:cubicBezTo>
                      <a:pt x="25" y="171"/>
                      <a:pt x="26" y="170"/>
                      <a:pt x="26" y="169"/>
                    </a:cubicBezTo>
                    <a:cubicBezTo>
                      <a:pt x="18" y="168"/>
                      <a:pt x="18" y="170"/>
                      <a:pt x="18" y="166"/>
                    </a:cubicBezTo>
                    <a:cubicBezTo>
                      <a:pt x="18" y="164"/>
                      <a:pt x="18" y="164"/>
                      <a:pt x="20" y="163"/>
                    </a:cubicBezTo>
                    <a:lnTo>
                      <a:pt x="20" y="156"/>
                    </a:lnTo>
                    <a:cubicBezTo>
                      <a:pt x="20" y="154"/>
                      <a:pt x="18" y="153"/>
                      <a:pt x="18" y="151"/>
                    </a:cubicBezTo>
                    <a:cubicBezTo>
                      <a:pt x="18" y="150"/>
                      <a:pt x="12" y="144"/>
                      <a:pt x="12" y="14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2849563" y="1008063"/>
                <a:ext cx="1592262" cy="1397000"/>
              </a:xfrm>
              <a:custGeom>
                <a:avLst/>
                <a:gdLst>
                  <a:gd name="T0" fmla="*/ 0 w 195"/>
                  <a:gd name="T1" fmla="*/ 694990 h 199"/>
                  <a:gd name="T2" fmla="*/ 710394 w 195"/>
                  <a:gd name="T3" fmla="*/ 1221497 h 199"/>
                  <a:gd name="T4" fmla="*/ 743056 w 195"/>
                  <a:gd name="T5" fmla="*/ 1263618 h 199"/>
                  <a:gd name="T6" fmla="*/ 792048 w 195"/>
                  <a:gd name="T7" fmla="*/ 1291698 h 199"/>
                  <a:gd name="T8" fmla="*/ 873703 w 195"/>
                  <a:gd name="T9" fmla="*/ 1326799 h 199"/>
                  <a:gd name="T10" fmla="*/ 849206 w 195"/>
                  <a:gd name="T11" fmla="*/ 1382960 h 199"/>
                  <a:gd name="T12" fmla="*/ 873703 w 195"/>
                  <a:gd name="T13" fmla="*/ 1397000 h 199"/>
                  <a:gd name="T14" fmla="*/ 947192 w 195"/>
                  <a:gd name="T15" fmla="*/ 1389980 h 199"/>
                  <a:gd name="T16" fmla="*/ 1077839 w 195"/>
                  <a:gd name="T17" fmla="*/ 1368920 h 199"/>
                  <a:gd name="T18" fmla="*/ 1592262 w 195"/>
                  <a:gd name="T19" fmla="*/ 1053015 h 199"/>
                  <a:gd name="T20" fmla="*/ 1486111 w 195"/>
                  <a:gd name="T21" fmla="*/ 968774 h 199"/>
                  <a:gd name="T22" fmla="*/ 1469780 w 195"/>
                  <a:gd name="T23" fmla="*/ 968774 h 199"/>
                  <a:gd name="T24" fmla="*/ 1445284 w 195"/>
                  <a:gd name="T25" fmla="*/ 947714 h 199"/>
                  <a:gd name="T26" fmla="*/ 1404457 w 195"/>
                  <a:gd name="T27" fmla="*/ 856452 h 199"/>
                  <a:gd name="T28" fmla="*/ 1396291 w 195"/>
                  <a:gd name="T29" fmla="*/ 849432 h 199"/>
                  <a:gd name="T30" fmla="*/ 1428953 w 195"/>
                  <a:gd name="T31" fmla="*/ 765191 h 199"/>
                  <a:gd name="T32" fmla="*/ 1445284 w 195"/>
                  <a:gd name="T33" fmla="*/ 687970 h 199"/>
                  <a:gd name="T34" fmla="*/ 1445284 w 195"/>
                  <a:gd name="T35" fmla="*/ 589688 h 199"/>
                  <a:gd name="T36" fmla="*/ 1412622 w 195"/>
                  <a:gd name="T37" fmla="*/ 540548 h 199"/>
                  <a:gd name="T38" fmla="*/ 1428953 w 195"/>
                  <a:gd name="T39" fmla="*/ 526508 h 199"/>
                  <a:gd name="T40" fmla="*/ 1412622 w 195"/>
                  <a:gd name="T41" fmla="*/ 449286 h 199"/>
                  <a:gd name="T42" fmla="*/ 1355464 w 195"/>
                  <a:gd name="T43" fmla="*/ 351005 h 199"/>
                  <a:gd name="T44" fmla="*/ 1355464 w 195"/>
                  <a:gd name="T45" fmla="*/ 182523 h 199"/>
                  <a:gd name="T46" fmla="*/ 1371795 w 195"/>
                  <a:gd name="T47" fmla="*/ 112322 h 199"/>
                  <a:gd name="T48" fmla="*/ 1379960 w 195"/>
                  <a:gd name="T49" fmla="*/ 56161 h 199"/>
                  <a:gd name="T50" fmla="*/ 1363630 w 195"/>
                  <a:gd name="T51" fmla="*/ 42121 h 199"/>
                  <a:gd name="T52" fmla="*/ 1396291 w 195"/>
                  <a:gd name="T53" fmla="*/ 14040 h 199"/>
                  <a:gd name="T54" fmla="*/ 1298306 w 195"/>
                  <a:gd name="T55" fmla="*/ 0 h 199"/>
                  <a:gd name="T56" fmla="*/ 1249313 w 195"/>
                  <a:gd name="T57" fmla="*/ 0 h 199"/>
                  <a:gd name="T58" fmla="*/ 1151328 w 195"/>
                  <a:gd name="T59" fmla="*/ 35101 h 199"/>
                  <a:gd name="T60" fmla="*/ 1077839 w 195"/>
                  <a:gd name="T61" fmla="*/ 0 h 199"/>
                  <a:gd name="T62" fmla="*/ 1037012 w 195"/>
                  <a:gd name="T63" fmla="*/ 14040 h 199"/>
                  <a:gd name="T64" fmla="*/ 996184 w 195"/>
                  <a:gd name="T65" fmla="*/ 0 h 199"/>
                  <a:gd name="T66" fmla="*/ 865537 w 195"/>
                  <a:gd name="T67" fmla="*/ 28080 h 199"/>
                  <a:gd name="T68" fmla="*/ 743056 w 195"/>
                  <a:gd name="T69" fmla="*/ 63181 h 199"/>
                  <a:gd name="T70" fmla="*/ 685897 w 195"/>
                  <a:gd name="T71" fmla="*/ 84241 h 199"/>
                  <a:gd name="T72" fmla="*/ 612408 w 195"/>
                  <a:gd name="T73" fmla="*/ 140402 h 199"/>
                  <a:gd name="T74" fmla="*/ 612408 w 195"/>
                  <a:gd name="T75" fmla="*/ 224643 h 199"/>
                  <a:gd name="T76" fmla="*/ 612408 w 195"/>
                  <a:gd name="T77" fmla="*/ 252724 h 199"/>
                  <a:gd name="T78" fmla="*/ 628739 w 195"/>
                  <a:gd name="T79" fmla="*/ 336965 h 199"/>
                  <a:gd name="T80" fmla="*/ 538919 w 195"/>
                  <a:gd name="T81" fmla="*/ 351005 h 199"/>
                  <a:gd name="T82" fmla="*/ 432769 w 195"/>
                  <a:gd name="T83" fmla="*/ 372065 h 199"/>
                  <a:gd name="T84" fmla="*/ 440934 w 195"/>
                  <a:gd name="T85" fmla="*/ 421206 h 199"/>
                  <a:gd name="T86" fmla="*/ 310287 w 195"/>
                  <a:gd name="T87" fmla="*/ 484387 h 199"/>
                  <a:gd name="T88" fmla="*/ 261294 w 195"/>
                  <a:gd name="T89" fmla="*/ 505447 h 199"/>
                  <a:gd name="T90" fmla="*/ 204136 w 195"/>
                  <a:gd name="T91" fmla="*/ 505447 h 199"/>
                  <a:gd name="T92" fmla="*/ 155143 w 195"/>
                  <a:gd name="T93" fmla="*/ 519487 h 199"/>
                  <a:gd name="T94" fmla="*/ 138813 w 195"/>
                  <a:gd name="T95" fmla="*/ 519487 h 199"/>
                  <a:gd name="T96" fmla="*/ 8165 w 195"/>
                  <a:gd name="T97" fmla="*/ 659889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5" h="199">
                    <a:moveTo>
                      <a:pt x="1" y="94"/>
                    </a:moveTo>
                    <a:lnTo>
                      <a:pt x="0" y="99"/>
                    </a:lnTo>
                    <a:lnTo>
                      <a:pt x="33" y="127"/>
                    </a:lnTo>
                    <a:lnTo>
                      <a:pt x="87" y="174"/>
                    </a:lnTo>
                    <a:cubicBezTo>
                      <a:pt x="87" y="178"/>
                      <a:pt x="88" y="179"/>
                      <a:pt x="91" y="180"/>
                    </a:cubicBezTo>
                    <a:cubicBezTo>
                      <a:pt x="91" y="181"/>
                      <a:pt x="91" y="181"/>
                      <a:pt x="91" y="182"/>
                    </a:cubicBezTo>
                    <a:cubicBezTo>
                      <a:pt x="92" y="183"/>
                      <a:pt x="95" y="184"/>
                      <a:pt x="97" y="184"/>
                    </a:cubicBezTo>
                    <a:cubicBezTo>
                      <a:pt x="98" y="188"/>
                      <a:pt x="103" y="188"/>
                      <a:pt x="103" y="188"/>
                    </a:cubicBezTo>
                    <a:cubicBezTo>
                      <a:pt x="105" y="188"/>
                      <a:pt x="105" y="189"/>
                      <a:pt x="107" y="189"/>
                    </a:cubicBezTo>
                    <a:cubicBezTo>
                      <a:pt x="107" y="191"/>
                      <a:pt x="105" y="192"/>
                      <a:pt x="107" y="193"/>
                    </a:cubicBezTo>
                    <a:cubicBezTo>
                      <a:pt x="107" y="195"/>
                      <a:pt x="104" y="195"/>
                      <a:pt x="104" y="197"/>
                    </a:cubicBezTo>
                    <a:lnTo>
                      <a:pt x="107" y="199"/>
                    </a:lnTo>
                    <a:cubicBezTo>
                      <a:pt x="109" y="199"/>
                      <a:pt x="113" y="199"/>
                      <a:pt x="116" y="198"/>
                    </a:cubicBezTo>
                    <a:lnTo>
                      <a:pt x="132" y="195"/>
                    </a:lnTo>
                    <a:lnTo>
                      <a:pt x="152" y="177"/>
                    </a:lnTo>
                    <a:lnTo>
                      <a:pt x="195" y="150"/>
                    </a:lnTo>
                    <a:cubicBezTo>
                      <a:pt x="195" y="143"/>
                      <a:pt x="188" y="138"/>
                      <a:pt x="182" y="138"/>
                    </a:cubicBezTo>
                    <a:cubicBezTo>
                      <a:pt x="182" y="138"/>
                      <a:pt x="181" y="139"/>
                      <a:pt x="180" y="139"/>
                    </a:cubicBezTo>
                    <a:cubicBezTo>
                      <a:pt x="180" y="139"/>
                      <a:pt x="180" y="138"/>
                      <a:pt x="180" y="138"/>
                    </a:cubicBezTo>
                    <a:cubicBezTo>
                      <a:pt x="179" y="138"/>
                      <a:pt x="178" y="136"/>
                      <a:pt x="177" y="135"/>
                    </a:cubicBezTo>
                    <a:lnTo>
                      <a:pt x="178" y="130"/>
                    </a:lnTo>
                    <a:lnTo>
                      <a:pt x="172" y="122"/>
                    </a:lnTo>
                    <a:cubicBezTo>
                      <a:pt x="172" y="122"/>
                      <a:pt x="171" y="121"/>
                      <a:pt x="171" y="121"/>
                    </a:cubicBezTo>
                    <a:cubicBezTo>
                      <a:pt x="171" y="118"/>
                      <a:pt x="177" y="118"/>
                      <a:pt x="177" y="114"/>
                    </a:cubicBezTo>
                    <a:cubicBezTo>
                      <a:pt x="177" y="112"/>
                      <a:pt x="175" y="111"/>
                      <a:pt x="175" y="109"/>
                    </a:cubicBezTo>
                    <a:cubicBezTo>
                      <a:pt x="175" y="106"/>
                      <a:pt x="178" y="105"/>
                      <a:pt x="178" y="102"/>
                    </a:cubicBezTo>
                    <a:cubicBezTo>
                      <a:pt x="178" y="101"/>
                      <a:pt x="177" y="100"/>
                      <a:pt x="177" y="98"/>
                    </a:cubicBezTo>
                    <a:cubicBezTo>
                      <a:pt x="177" y="95"/>
                      <a:pt x="177" y="94"/>
                      <a:pt x="177" y="91"/>
                    </a:cubicBezTo>
                    <a:cubicBezTo>
                      <a:pt x="177" y="88"/>
                      <a:pt x="178" y="86"/>
                      <a:pt x="177" y="84"/>
                    </a:cubicBezTo>
                    <a:cubicBezTo>
                      <a:pt x="176" y="81"/>
                      <a:pt x="173" y="79"/>
                      <a:pt x="173" y="77"/>
                    </a:cubicBezTo>
                    <a:lnTo>
                      <a:pt x="175" y="75"/>
                    </a:lnTo>
                    <a:cubicBezTo>
                      <a:pt x="175" y="74"/>
                      <a:pt x="175" y="74"/>
                      <a:pt x="175" y="73"/>
                    </a:cubicBezTo>
                    <a:cubicBezTo>
                      <a:pt x="174" y="69"/>
                      <a:pt x="174" y="70"/>
                      <a:pt x="173" y="64"/>
                    </a:cubicBezTo>
                    <a:cubicBezTo>
                      <a:pt x="172" y="60"/>
                      <a:pt x="172" y="54"/>
                      <a:pt x="170" y="53"/>
                    </a:cubicBezTo>
                    <a:cubicBezTo>
                      <a:pt x="169" y="53"/>
                      <a:pt x="166" y="51"/>
                      <a:pt x="166" y="50"/>
                    </a:cubicBezTo>
                    <a:cubicBezTo>
                      <a:pt x="166" y="38"/>
                      <a:pt x="160" y="47"/>
                      <a:pt x="159" y="35"/>
                    </a:cubicBezTo>
                    <a:cubicBezTo>
                      <a:pt x="158" y="30"/>
                      <a:pt x="166" y="27"/>
                      <a:pt x="166" y="26"/>
                    </a:cubicBezTo>
                    <a:cubicBezTo>
                      <a:pt x="166" y="20"/>
                      <a:pt x="169" y="21"/>
                      <a:pt x="168" y="20"/>
                    </a:cubicBezTo>
                    <a:cubicBezTo>
                      <a:pt x="165" y="17"/>
                      <a:pt x="167" y="18"/>
                      <a:pt x="168" y="16"/>
                    </a:cubicBezTo>
                    <a:cubicBezTo>
                      <a:pt x="168" y="15"/>
                      <a:pt x="167" y="13"/>
                      <a:pt x="167" y="12"/>
                    </a:cubicBezTo>
                    <a:cubicBezTo>
                      <a:pt x="169" y="9"/>
                      <a:pt x="167" y="10"/>
                      <a:pt x="169" y="8"/>
                    </a:cubicBezTo>
                    <a:cubicBezTo>
                      <a:pt x="168" y="7"/>
                      <a:pt x="167" y="7"/>
                      <a:pt x="167" y="6"/>
                    </a:cubicBezTo>
                    <a:lnTo>
                      <a:pt x="171" y="2"/>
                    </a:lnTo>
                    <a:cubicBezTo>
                      <a:pt x="170" y="2"/>
                      <a:pt x="169" y="2"/>
                      <a:pt x="167" y="3"/>
                    </a:cubicBezTo>
                    <a:cubicBezTo>
                      <a:pt x="164" y="4"/>
                      <a:pt x="165" y="1"/>
                      <a:pt x="159" y="0"/>
                    </a:cubicBezTo>
                    <a:cubicBezTo>
                      <a:pt x="159" y="1"/>
                      <a:pt x="160" y="2"/>
                      <a:pt x="158" y="2"/>
                    </a:cubicBezTo>
                    <a:cubicBezTo>
                      <a:pt x="154" y="2"/>
                      <a:pt x="155" y="0"/>
                      <a:pt x="153" y="0"/>
                    </a:cubicBezTo>
                    <a:cubicBezTo>
                      <a:pt x="151" y="0"/>
                      <a:pt x="151" y="2"/>
                      <a:pt x="149" y="2"/>
                    </a:cubicBezTo>
                    <a:cubicBezTo>
                      <a:pt x="146" y="2"/>
                      <a:pt x="144" y="5"/>
                      <a:pt x="141" y="5"/>
                    </a:cubicBezTo>
                    <a:cubicBezTo>
                      <a:pt x="141" y="5"/>
                      <a:pt x="142" y="1"/>
                      <a:pt x="137" y="1"/>
                    </a:cubicBezTo>
                    <a:cubicBezTo>
                      <a:pt x="135" y="2"/>
                      <a:pt x="133" y="2"/>
                      <a:pt x="132" y="0"/>
                    </a:cubicBezTo>
                    <a:lnTo>
                      <a:pt x="127" y="2"/>
                    </a:lnTo>
                    <a:cubicBezTo>
                      <a:pt x="126" y="2"/>
                      <a:pt x="122" y="0"/>
                      <a:pt x="122" y="0"/>
                    </a:cubicBezTo>
                    <a:cubicBezTo>
                      <a:pt x="121" y="0"/>
                      <a:pt x="120" y="5"/>
                      <a:pt x="116" y="3"/>
                    </a:cubicBezTo>
                    <a:cubicBezTo>
                      <a:pt x="114" y="2"/>
                      <a:pt x="107" y="4"/>
                      <a:pt x="106" y="4"/>
                    </a:cubicBezTo>
                    <a:cubicBezTo>
                      <a:pt x="102" y="4"/>
                      <a:pt x="100" y="6"/>
                      <a:pt x="96" y="7"/>
                    </a:cubicBezTo>
                    <a:cubicBezTo>
                      <a:pt x="95" y="7"/>
                      <a:pt x="95" y="13"/>
                      <a:pt x="91" y="9"/>
                    </a:cubicBezTo>
                    <a:cubicBezTo>
                      <a:pt x="90" y="9"/>
                      <a:pt x="90" y="10"/>
                      <a:pt x="89" y="11"/>
                    </a:cubicBezTo>
                    <a:cubicBezTo>
                      <a:pt x="87" y="12"/>
                      <a:pt x="86" y="11"/>
                      <a:pt x="84" y="12"/>
                    </a:cubicBezTo>
                    <a:cubicBezTo>
                      <a:pt x="84" y="12"/>
                      <a:pt x="81" y="17"/>
                      <a:pt x="74" y="17"/>
                    </a:cubicBezTo>
                    <a:cubicBezTo>
                      <a:pt x="74" y="18"/>
                      <a:pt x="75" y="19"/>
                      <a:pt x="75" y="20"/>
                    </a:cubicBezTo>
                    <a:cubicBezTo>
                      <a:pt x="76" y="22"/>
                      <a:pt x="76" y="26"/>
                      <a:pt x="76" y="28"/>
                    </a:cubicBezTo>
                    <a:cubicBezTo>
                      <a:pt x="76" y="30"/>
                      <a:pt x="75" y="30"/>
                      <a:pt x="75" y="32"/>
                    </a:cubicBezTo>
                    <a:cubicBezTo>
                      <a:pt x="75" y="33"/>
                      <a:pt x="76" y="33"/>
                      <a:pt x="76" y="34"/>
                    </a:cubicBezTo>
                    <a:cubicBezTo>
                      <a:pt x="76" y="35"/>
                      <a:pt x="75" y="36"/>
                      <a:pt x="75" y="36"/>
                    </a:cubicBezTo>
                    <a:cubicBezTo>
                      <a:pt x="75" y="40"/>
                      <a:pt x="78" y="45"/>
                      <a:pt x="79" y="46"/>
                    </a:cubicBezTo>
                    <a:cubicBezTo>
                      <a:pt x="79" y="47"/>
                      <a:pt x="77" y="45"/>
                      <a:pt x="77" y="48"/>
                    </a:cubicBezTo>
                    <a:cubicBezTo>
                      <a:pt x="76" y="48"/>
                      <a:pt x="77" y="50"/>
                      <a:pt x="76" y="50"/>
                    </a:cubicBezTo>
                    <a:cubicBezTo>
                      <a:pt x="74" y="50"/>
                      <a:pt x="69" y="50"/>
                      <a:pt x="66" y="50"/>
                    </a:cubicBezTo>
                    <a:cubicBezTo>
                      <a:pt x="61" y="50"/>
                      <a:pt x="61" y="50"/>
                      <a:pt x="59" y="53"/>
                    </a:cubicBezTo>
                    <a:cubicBezTo>
                      <a:pt x="55" y="53"/>
                      <a:pt x="54" y="54"/>
                      <a:pt x="53" y="53"/>
                    </a:cubicBezTo>
                    <a:cubicBezTo>
                      <a:pt x="52" y="53"/>
                      <a:pt x="52" y="55"/>
                      <a:pt x="52" y="57"/>
                    </a:cubicBezTo>
                    <a:cubicBezTo>
                      <a:pt x="52" y="59"/>
                      <a:pt x="53" y="60"/>
                      <a:pt x="54" y="60"/>
                    </a:cubicBezTo>
                    <a:cubicBezTo>
                      <a:pt x="54" y="62"/>
                      <a:pt x="49" y="60"/>
                      <a:pt x="47" y="64"/>
                    </a:cubicBezTo>
                    <a:cubicBezTo>
                      <a:pt x="41" y="62"/>
                      <a:pt x="40" y="66"/>
                      <a:pt x="38" y="69"/>
                    </a:cubicBezTo>
                    <a:cubicBezTo>
                      <a:pt x="36" y="71"/>
                      <a:pt x="35" y="70"/>
                      <a:pt x="32" y="72"/>
                    </a:cubicBezTo>
                    <a:lnTo>
                      <a:pt x="25" y="72"/>
                    </a:lnTo>
                    <a:cubicBezTo>
                      <a:pt x="23" y="72"/>
                      <a:pt x="23" y="75"/>
                      <a:pt x="21" y="75"/>
                    </a:cubicBezTo>
                    <a:cubicBezTo>
                      <a:pt x="20" y="75"/>
                      <a:pt x="19" y="74"/>
                      <a:pt x="19" y="74"/>
                    </a:cubicBezTo>
                    <a:cubicBezTo>
                      <a:pt x="18" y="74"/>
                      <a:pt x="18" y="74"/>
                      <a:pt x="17" y="74"/>
                    </a:cubicBezTo>
                    <a:lnTo>
                      <a:pt x="2" y="83"/>
                    </a:lnTo>
                    <a:lnTo>
                      <a:pt x="1" y="94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2522538" y="1047750"/>
                <a:ext cx="973137" cy="619125"/>
              </a:xfrm>
              <a:custGeom>
                <a:avLst/>
                <a:gdLst>
                  <a:gd name="T0" fmla="*/ 932249 w 119"/>
                  <a:gd name="T1" fmla="*/ 77391 h 88"/>
                  <a:gd name="T2" fmla="*/ 940427 w 119"/>
                  <a:gd name="T3" fmla="*/ 98497 h 88"/>
                  <a:gd name="T4" fmla="*/ 948604 w 119"/>
                  <a:gd name="T5" fmla="*/ 154781 h 88"/>
                  <a:gd name="T6" fmla="*/ 940427 w 119"/>
                  <a:gd name="T7" fmla="*/ 182923 h 88"/>
                  <a:gd name="T8" fmla="*/ 948604 w 119"/>
                  <a:gd name="T9" fmla="*/ 196994 h 88"/>
                  <a:gd name="T10" fmla="*/ 940427 w 119"/>
                  <a:gd name="T11" fmla="*/ 211065 h 88"/>
                  <a:gd name="T12" fmla="*/ 973137 w 119"/>
                  <a:gd name="T13" fmla="*/ 281420 h 88"/>
                  <a:gd name="T14" fmla="*/ 956782 w 119"/>
                  <a:gd name="T15" fmla="*/ 295491 h 88"/>
                  <a:gd name="T16" fmla="*/ 948604 w 119"/>
                  <a:gd name="T17" fmla="*/ 309563 h 88"/>
                  <a:gd name="T18" fmla="*/ 866828 w 119"/>
                  <a:gd name="T19" fmla="*/ 309563 h 88"/>
                  <a:gd name="T20" fmla="*/ 809585 w 119"/>
                  <a:gd name="T21" fmla="*/ 330669 h 88"/>
                  <a:gd name="T22" fmla="*/ 760519 w 119"/>
                  <a:gd name="T23" fmla="*/ 330669 h 88"/>
                  <a:gd name="T24" fmla="*/ 752341 w 119"/>
                  <a:gd name="T25" fmla="*/ 358811 h 88"/>
                  <a:gd name="T26" fmla="*/ 768696 w 119"/>
                  <a:gd name="T27" fmla="*/ 379918 h 88"/>
                  <a:gd name="T28" fmla="*/ 711453 w 119"/>
                  <a:gd name="T29" fmla="*/ 408060 h 88"/>
                  <a:gd name="T30" fmla="*/ 637855 w 119"/>
                  <a:gd name="T31" fmla="*/ 443237 h 88"/>
                  <a:gd name="T32" fmla="*/ 588789 w 119"/>
                  <a:gd name="T33" fmla="*/ 464344 h 88"/>
                  <a:gd name="T34" fmla="*/ 588789 w 119"/>
                  <a:gd name="T35" fmla="*/ 464344 h 88"/>
                  <a:gd name="T36" fmla="*/ 531545 w 119"/>
                  <a:gd name="T37" fmla="*/ 464344 h 88"/>
                  <a:gd name="T38" fmla="*/ 531545 w 119"/>
                  <a:gd name="T39" fmla="*/ 464344 h 88"/>
                  <a:gd name="T40" fmla="*/ 498835 w 119"/>
                  <a:gd name="T41" fmla="*/ 485450 h 88"/>
                  <a:gd name="T42" fmla="*/ 482480 w 119"/>
                  <a:gd name="T43" fmla="*/ 478415 h 88"/>
                  <a:gd name="T44" fmla="*/ 466124 w 119"/>
                  <a:gd name="T45" fmla="*/ 478415 h 88"/>
                  <a:gd name="T46" fmla="*/ 466124 w 119"/>
                  <a:gd name="T47" fmla="*/ 478415 h 88"/>
                  <a:gd name="T48" fmla="*/ 343460 w 119"/>
                  <a:gd name="T49" fmla="*/ 541734 h 88"/>
                  <a:gd name="T50" fmla="*/ 335282 w 119"/>
                  <a:gd name="T51" fmla="*/ 619125 h 88"/>
                  <a:gd name="T52" fmla="*/ 0 w 119"/>
                  <a:gd name="T53" fmla="*/ 590983 h 88"/>
                  <a:gd name="T54" fmla="*/ 0 w 119"/>
                  <a:gd name="T55" fmla="*/ 590983 h 88"/>
                  <a:gd name="T56" fmla="*/ 49066 w 119"/>
                  <a:gd name="T57" fmla="*/ 569876 h 88"/>
                  <a:gd name="T58" fmla="*/ 130842 w 119"/>
                  <a:gd name="T59" fmla="*/ 555805 h 88"/>
                  <a:gd name="T60" fmla="*/ 228973 w 119"/>
                  <a:gd name="T61" fmla="*/ 499521 h 88"/>
                  <a:gd name="T62" fmla="*/ 310750 w 119"/>
                  <a:gd name="T63" fmla="*/ 401024 h 88"/>
                  <a:gd name="T64" fmla="*/ 294394 w 119"/>
                  <a:gd name="T65" fmla="*/ 379918 h 88"/>
                  <a:gd name="T66" fmla="*/ 310750 w 119"/>
                  <a:gd name="T67" fmla="*/ 365847 h 88"/>
                  <a:gd name="T68" fmla="*/ 318927 w 119"/>
                  <a:gd name="T69" fmla="*/ 323634 h 88"/>
                  <a:gd name="T70" fmla="*/ 376171 w 119"/>
                  <a:gd name="T71" fmla="*/ 246243 h 88"/>
                  <a:gd name="T72" fmla="*/ 457947 w 119"/>
                  <a:gd name="T73" fmla="*/ 175888 h 88"/>
                  <a:gd name="T74" fmla="*/ 564256 w 119"/>
                  <a:gd name="T75" fmla="*/ 140710 h 88"/>
                  <a:gd name="T76" fmla="*/ 629677 w 119"/>
                  <a:gd name="T77" fmla="*/ 70355 h 88"/>
                  <a:gd name="T78" fmla="*/ 637855 w 119"/>
                  <a:gd name="T79" fmla="*/ 63320 h 88"/>
                  <a:gd name="T80" fmla="*/ 670565 w 119"/>
                  <a:gd name="T81" fmla="*/ 0 h 88"/>
                  <a:gd name="T82" fmla="*/ 711453 w 119"/>
                  <a:gd name="T83" fmla="*/ 0 h 88"/>
                  <a:gd name="T84" fmla="*/ 735986 w 119"/>
                  <a:gd name="T85" fmla="*/ 35178 h 88"/>
                  <a:gd name="T86" fmla="*/ 776874 w 119"/>
                  <a:gd name="T87" fmla="*/ 63320 h 88"/>
                  <a:gd name="T88" fmla="*/ 801407 w 119"/>
                  <a:gd name="T89" fmla="*/ 56284 h 88"/>
                  <a:gd name="T90" fmla="*/ 801407 w 119"/>
                  <a:gd name="T91" fmla="*/ 56284 h 88"/>
                  <a:gd name="T92" fmla="*/ 850473 w 119"/>
                  <a:gd name="T93" fmla="*/ 70355 h 88"/>
                  <a:gd name="T94" fmla="*/ 850473 w 119"/>
                  <a:gd name="T95" fmla="*/ 70355 h 88"/>
                  <a:gd name="T96" fmla="*/ 875006 w 119"/>
                  <a:gd name="T97" fmla="*/ 56284 h 88"/>
                  <a:gd name="T98" fmla="*/ 891361 w 119"/>
                  <a:gd name="T99" fmla="*/ 77391 h 88"/>
                  <a:gd name="T100" fmla="*/ 932249 w 119"/>
                  <a:gd name="T101" fmla="*/ 77391 h 88"/>
                  <a:gd name="T102" fmla="*/ 932249 w 119"/>
                  <a:gd name="T103" fmla="*/ 77391 h 88"/>
                  <a:gd name="T104" fmla="*/ 932249 w 119"/>
                  <a:gd name="T105" fmla="*/ 77391 h 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9" h="88">
                    <a:moveTo>
                      <a:pt x="114" y="11"/>
                    </a:moveTo>
                    <a:cubicBezTo>
                      <a:pt x="114" y="13"/>
                      <a:pt x="115" y="13"/>
                      <a:pt x="115" y="14"/>
                    </a:cubicBezTo>
                    <a:cubicBezTo>
                      <a:pt x="116" y="16"/>
                      <a:pt x="116" y="20"/>
                      <a:pt x="116" y="22"/>
                    </a:cubicBezTo>
                    <a:cubicBezTo>
                      <a:pt x="116" y="24"/>
                      <a:pt x="115" y="24"/>
                      <a:pt x="115" y="26"/>
                    </a:cubicBezTo>
                    <a:cubicBezTo>
                      <a:pt x="115" y="27"/>
                      <a:pt x="116" y="27"/>
                      <a:pt x="116" y="28"/>
                    </a:cubicBezTo>
                    <a:cubicBezTo>
                      <a:pt x="116" y="29"/>
                      <a:pt x="115" y="30"/>
                      <a:pt x="115" y="30"/>
                    </a:cubicBezTo>
                    <a:cubicBezTo>
                      <a:pt x="115" y="34"/>
                      <a:pt x="118" y="39"/>
                      <a:pt x="119" y="40"/>
                    </a:cubicBezTo>
                    <a:cubicBezTo>
                      <a:pt x="119" y="41"/>
                      <a:pt x="117" y="39"/>
                      <a:pt x="117" y="42"/>
                    </a:cubicBezTo>
                    <a:cubicBezTo>
                      <a:pt x="116" y="42"/>
                      <a:pt x="117" y="44"/>
                      <a:pt x="116" y="44"/>
                    </a:cubicBezTo>
                    <a:cubicBezTo>
                      <a:pt x="114" y="44"/>
                      <a:pt x="109" y="44"/>
                      <a:pt x="106" y="44"/>
                    </a:cubicBezTo>
                    <a:cubicBezTo>
                      <a:pt x="101" y="44"/>
                      <a:pt x="101" y="44"/>
                      <a:pt x="99" y="47"/>
                    </a:cubicBezTo>
                    <a:cubicBezTo>
                      <a:pt x="95" y="47"/>
                      <a:pt x="94" y="48"/>
                      <a:pt x="93" y="47"/>
                    </a:cubicBezTo>
                    <a:cubicBezTo>
                      <a:pt x="92" y="47"/>
                      <a:pt x="92" y="49"/>
                      <a:pt x="92" y="51"/>
                    </a:cubicBezTo>
                    <a:cubicBezTo>
                      <a:pt x="92" y="53"/>
                      <a:pt x="93" y="54"/>
                      <a:pt x="94" y="54"/>
                    </a:cubicBezTo>
                    <a:cubicBezTo>
                      <a:pt x="94" y="56"/>
                      <a:pt x="89" y="54"/>
                      <a:pt x="87" y="58"/>
                    </a:cubicBezTo>
                    <a:cubicBezTo>
                      <a:pt x="81" y="56"/>
                      <a:pt x="80" y="60"/>
                      <a:pt x="78" y="63"/>
                    </a:cubicBezTo>
                    <a:cubicBezTo>
                      <a:pt x="76" y="65"/>
                      <a:pt x="75" y="64"/>
                      <a:pt x="72" y="66"/>
                    </a:cubicBezTo>
                    <a:lnTo>
                      <a:pt x="65" y="66"/>
                    </a:lnTo>
                    <a:cubicBezTo>
                      <a:pt x="63" y="66"/>
                      <a:pt x="63" y="69"/>
                      <a:pt x="61" y="69"/>
                    </a:cubicBezTo>
                    <a:cubicBezTo>
                      <a:pt x="60" y="69"/>
                      <a:pt x="59" y="68"/>
                      <a:pt x="59" y="68"/>
                    </a:cubicBezTo>
                    <a:cubicBezTo>
                      <a:pt x="58" y="68"/>
                      <a:pt x="58" y="68"/>
                      <a:pt x="57" y="68"/>
                    </a:cubicBezTo>
                    <a:lnTo>
                      <a:pt x="42" y="77"/>
                    </a:lnTo>
                    <a:lnTo>
                      <a:pt x="41" y="88"/>
                    </a:lnTo>
                    <a:lnTo>
                      <a:pt x="0" y="84"/>
                    </a:lnTo>
                    <a:cubicBezTo>
                      <a:pt x="1" y="82"/>
                      <a:pt x="3" y="81"/>
                      <a:pt x="6" y="81"/>
                    </a:cubicBezTo>
                    <a:cubicBezTo>
                      <a:pt x="6" y="81"/>
                      <a:pt x="15" y="80"/>
                      <a:pt x="16" y="79"/>
                    </a:cubicBezTo>
                    <a:cubicBezTo>
                      <a:pt x="19" y="75"/>
                      <a:pt x="24" y="73"/>
                      <a:pt x="28" y="71"/>
                    </a:cubicBezTo>
                    <a:cubicBezTo>
                      <a:pt x="32" y="68"/>
                      <a:pt x="37" y="62"/>
                      <a:pt x="38" y="57"/>
                    </a:cubicBezTo>
                    <a:cubicBezTo>
                      <a:pt x="38" y="57"/>
                      <a:pt x="36" y="54"/>
                      <a:pt x="36" y="54"/>
                    </a:cubicBezTo>
                    <a:cubicBezTo>
                      <a:pt x="36" y="53"/>
                      <a:pt x="37" y="53"/>
                      <a:pt x="38" y="52"/>
                    </a:cubicBezTo>
                    <a:cubicBezTo>
                      <a:pt x="38" y="49"/>
                      <a:pt x="38" y="48"/>
                      <a:pt x="39" y="46"/>
                    </a:cubicBezTo>
                    <a:cubicBezTo>
                      <a:pt x="41" y="42"/>
                      <a:pt x="43" y="40"/>
                      <a:pt x="46" y="35"/>
                    </a:cubicBezTo>
                    <a:cubicBezTo>
                      <a:pt x="49" y="32"/>
                      <a:pt x="52" y="26"/>
                      <a:pt x="56" y="25"/>
                    </a:cubicBezTo>
                    <a:cubicBezTo>
                      <a:pt x="61" y="23"/>
                      <a:pt x="65" y="23"/>
                      <a:pt x="69" y="20"/>
                    </a:cubicBezTo>
                    <a:cubicBezTo>
                      <a:pt x="72" y="19"/>
                      <a:pt x="76" y="14"/>
                      <a:pt x="77" y="10"/>
                    </a:cubicBezTo>
                    <a:cubicBezTo>
                      <a:pt x="77" y="9"/>
                      <a:pt x="78" y="9"/>
                      <a:pt x="78" y="9"/>
                    </a:cubicBezTo>
                    <a:cubicBezTo>
                      <a:pt x="78" y="7"/>
                      <a:pt x="82" y="0"/>
                      <a:pt x="82" y="0"/>
                    </a:cubicBezTo>
                    <a:cubicBezTo>
                      <a:pt x="84" y="0"/>
                      <a:pt x="87" y="0"/>
                      <a:pt x="87" y="0"/>
                    </a:cubicBezTo>
                    <a:cubicBezTo>
                      <a:pt x="87" y="1"/>
                      <a:pt x="88" y="5"/>
                      <a:pt x="90" y="5"/>
                    </a:cubicBezTo>
                    <a:cubicBezTo>
                      <a:pt x="90" y="7"/>
                      <a:pt x="93" y="9"/>
                      <a:pt x="95" y="9"/>
                    </a:cubicBezTo>
                    <a:cubicBezTo>
                      <a:pt x="97" y="9"/>
                      <a:pt x="97" y="8"/>
                      <a:pt x="98" y="8"/>
                    </a:cubicBezTo>
                    <a:lnTo>
                      <a:pt x="104" y="10"/>
                    </a:lnTo>
                    <a:cubicBezTo>
                      <a:pt x="106" y="10"/>
                      <a:pt x="106" y="8"/>
                      <a:pt x="107" y="8"/>
                    </a:cubicBezTo>
                    <a:cubicBezTo>
                      <a:pt x="107" y="10"/>
                      <a:pt x="108" y="11"/>
                      <a:pt x="109" y="11"/>
                    </a:cubicBezTo>
                    <a:cubicBezTo>
                      <a:pt x="111" y="11"/>
                      <a:pt x="112" y="11"/>
                      <a:pt x="114" y="1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4140200" y="992188"/>
                <a:ext cx="301625" cy="541337"/>
              </a:xfrm>
              <a:custGeom>
                <a:avLst/>
                <a:gdLst>
                  <a:gd name="T0" fmla="*/ 114128 w 37"/>
                  <a:gd name="T1" fmla="*/ 28121 h 77"/>
                  <a:gd name="T2" fmla="*/ 179345 w 37"/>
                  <a:gd name="T3" fmla="*/ 0 h 77"/>
                  <a:gd name="T4" fmla="*/ 244561 w 37"/>
                  <a:gd name="T5" fmla="*/ 49212 h 77"/>
                  <a:gd name="T6" fmla="*/ 293473 w 37"/>
                  <a:gd name="T7" fmla="*/ 21091 h 77"/>
                  <a:gd name="T8" fmla="*/ 293473 w 37"/>
                  <a:gd name="T9" fmla="*/ 35152 h 77"/>
                  <a:gd name="T10" fmla="*/ 244561 w 37"/>
                  <a:gd name="T11" fmla="*/ 98425 h 77"/>
                  <a:gd name="T12" fmla="*/ 277169 w 37"/>
                  <a:gd name="T13" fmla="*/ 126546 h 77"/>
                  <a:gd name="T14" fmla="*/ 285321 w 37"/>
                  <a:gd name="T15" fmla="*/ 161698 h 77"/>
                  <a:gd name="T16" fmla="*/ 195649 w 37"/>
                  <a:gd name="T17" fmla="*/ 253093 h 77"/>
                  <a:gd name="T18" fmla="*/ 269017 w 37"/>
                  <a:gd name="T19" fmla="*/ 281214 h 77"/>
                  <a:gd name="T20" fmla="*/ 301625 w 37"/>
                  <a:gd name="T21" fmla="*/ 316366 h 77"/>
                  <a:gd name="T22" fmla="*/ 301625 w 37"/>
                  <a:gd name="T23" fmla="*/ 316366 h 77"/>
                  <a:gd name="T24" fmla="*/ 293473 w 37"/>
                  <a:gd name="T25" fmla="*/ 316366 h 77"/>
                  <a:gd name="T26" fmla="*/ 293473 w 37"/>
                  <a:gd name="T27" fmla="*/ 316366 h 77"/>
                  <a:gd name="T28" fmla="*/ 293473 w 37"/>
                  <a:gd name="T29" fmla="*/ 351518 h 77"/>
                  <a:gd name="T30" fmla="*/ 301625 w 37"/>
                  <a:gd name="T31" fmla="*/ 365578 h 77"/>
                  <a:gd name="T32" fmla="*/ 244561 w 37"/>
                  <a:gd name="T33" fmla="*/ 400730 h 77"/>
                  <a:gd name="T34" fmla="*/ 211953 w 37"/>
                  <a:gd name="T35" fmla="*/ 428851 h 77"/>
                  <a:gd name="T36" fmla="*/ 195649 w 37"/>
                  <a:gd name="T37" fmla="*/ 456973 h 77"/>
                  <a:gd name="T38" fmla="*/ 195649 w 37"/>
                  <a:gd name="T39" fmla="*/ 478064 h 77"/>
                  <a:gd name="T40" fmla="*/ 138584 w 37"/>
                  <a:gd name="T41" fmla="*/ 541337 h 77"/>
                  <a:gd name="T42" fmla="*/ 138584 w 37"/>
                  <a:gd name="T43" fmla="*/ 527276 h 77"/>
                  <a:gd name="T44" fmla="*/ 122280 w 37"/>
                  <a:gd name="T45" fmla="*/ 464003 h 77"/>
                  <a:gd name="T46" fmla="*/ 97824 w 37"/>
                  <a:gd name="T47" fmla="*/ 386669 h 77"/>
                  <a:gd name="T48" fmla="*/ 65216 w 37"/>
                  <a:gd name="T49" fmla="*/ 365578 h 77"/>
                  <a:gd name="T50" fmla="*/ 8152 w 37"/>
                  <a:gd name="T51" fmla="*/ 260123 h 77"/>
                  <a:gd name="T52" fmla="*/ 65216 w 37"/>
                  <a:gd name="T53" fmla="*/ 196850 h 77"/>
                  <a:gd name="T54" fmla="*/ 81520 w 37"/>
                  <a:gd name="T55" fmla="*/ 154668 h 77"/>
                  <a:gd name="T56" fmla="*/ 81520 w 37"/>
                  <a:gd name="T57" fmla="*/ 126546 h 77"/>
                  <a:gd name="T58" fmla="*/ 73368 w 37"/>
                  <a:gd name="T59" fmla="*/ 98425 h 77"/>
                  <a:gd name="T60" fmla="*/ 89672 w 37"/>
                  <a:gd name="T61" fmla="*/ 70304 h 77"/>
                  <a:gd name="T62" fmla="*/ 73368 w 37"/>
                  <a:gd name="T63" fmla="*/ 56243 h 77"/>
                  <a:gd name="T64" fmla="*/ 73368 w 37"/>
                  <a:gd name="T65" fmla="*/ 56243 h 77"/>
                  <a:gd name="T66" fmla="*/ 114128 w 37"/>
                  <a:gd name="T67" fmla="*/ 28121 h 77"/>
                  <a:gd name="T68" fmla="*/ 114128 w 37"/>
                  <a:gd name="T69" fmla="*/ 28121 h 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77">
                    <a:moveTo>
                      <a:pt x="14" y="4"/>
                    </a:moveTo>
                    <a:cubicBezTo>
                      <a:pt x="17" y="4"/>
                      <a:pt x="18" y="0"/>
                      <a:pt x="22" y="0"/>
                    </a:cubicBezTo>
                    <a:cubicBezTo>
                      <a:pt x="28" y="0"/>
                      <a:pt x="28" y="4"/>
                      <a:pt x="30" y="7"/>
                    </a:cubicBezTo>
                    <a:cubicBezTo>
                      <a:pt x="32" y="5"/>
                      <a:pt x="33" y="3"/>
                      <a:pt x="36" y="3"/>
                    </a:cubicBezTo>
                    <a:cubicBezTo>
                      <a:pt x="36" y="3"/>
                      <a:pt x="36" y="4"/>
                      <a:pt x="36" y="5"/>
                    </a:cubicBezTo>
                    <a:cubicBezTo>
                      <a:pt x="36" y="9"/>
                      <a:pt x="30" y="10"/>
                      <a:pt x="30" y="14"/>
                    </a:cubicBezTo>
                    <a:cubicBezTo>
                      <a:pt x="30" y="17"/>
                      <a:pt x="31" y="18"/>
                      <a:pt x="34" y="18"/>
                    </a:cubicBezTo>
                    <a:cubicBezTo>
                      <a:pt x="34" y="20"/>
                      <a:pt x="35" y="22"/>
                      <a:pt x="35" y="23"/>
                    </a:cubicBezTo>
                    <a:cubicBezTo>
                      <a:pt x="35" y="30"/>
                      <a:pt x="22" y="32"/>
                      <a:pt x="24" y="36"/>
                    </a:cubicBezTo>
                    <a:cubicBezTo>
                      <a:pt x="29" y="44"/>
                      <a:pt x="33" y="40"/>
                      <a:pt x="33" y="40"/>
                    </a:cubicBezTo>
                    <a:cubicBezTo>
                      <a:pt x="34" y="41"/>
                      <a:pt x="35" y="43"/>
                      <a:pt x="37" y="45"/>
                    </a:cubicBezTo>
                    <a:lnTo>
                      <a:pt x="36" y="45"/>
                    </a:lnTo>
                    <a:cubicBezTo>
                      <a:pt x="37" y="46"/>
                      <a:pt x="36" y="48"/>
                      <a:pt x="36" y="50"/>
                    </a:cubicBezTo>
                    <a:cubicBezTo>
                      <a:pt x="36" y="50"/>
                      <a:pt x="36" y="52"/>
                      <a:pt x="37" y="52"/>
                    </a:cubicBezTo>
                    <a:cubicBezTo>
                      <a:pt x="36" y="55"/>
                      <a:pt x="33" y="54"/>
                      <a:pt x="30" y="57"/>
                    </a:cubicBezTo>
                    <a:cubicBezTo>
                      <a:pt x="29" y="58"/>
                      <a:pt x="28" y="60"/>
                      <a:pt x="26" y="61"/>
                    </a:cubicBezTo>
                    <a:cubicBezTo>
                      <a:pt x="25" y="62"/>
                      <a:pt x="24" y="62"/>
                      <a:pt x="24" y="65"/>
                    </a:cubicBezTo>
                    <a:cubicBezTo>
                      <a:pt x="24" y="66"/>
                      <a:pt x="24" y="67"/>
                      <a:pt x="24" y="68"/>
                    </a:cubicBezTo>
                    <a:cubicBezTo>
                      <a:pt x="24" y="73"/>
                      <a:pt x="21" y="77"/>
                      <a:pt x="17" y="77"/>
                    </a:cubicBezTo>
                    <a:cubicBezTo>
                      <a:pt x="17" y="76"/>
                      <a:pt x="17" y="76"/>
                      <a:pt x="17" y="75"/>
                    </a:cubicBezTo>
                    <a:cubicBezTo>
                      <a:pt x="16" y="71"/>
                      <a:pt x="16" y="72"/>
                      <a:pt x="15" y="66"/>
                    </a:cubicBezTo>
                    <a:cubicBezTo>
                      <a:pt x="14" y="62"/>
                      <a:pt x="14" y="56"/>
                      <a:pt x="12" y="55"/>
                    </a:cubicBezTo>
                    <a:cubicBezTo>
                      <a:pt x="11" y="55"/>
                      <a:pt x="8" y="53"/>
                      <a:pt x="8" y="52"/>
                    </a:cubicBezTo>
                    <a:cubicBezTo>
                      <a:pt x="8" y="40"/>
                      <a:pt x="2" y="49"/>
                      <a:pt x="1" y="37"/>
                    </a:cubicBezTo>
                    <a:cubicBezTo>
                      <a:pt x="0" y="32"/>
                      <a:pt x="8" y="29"/>
                      <a:pt x="8" y="28"/>
                    </a:cubicBezTo>
                    <a:cubicBezTo>
                      <a:pt x="8" y="22"/>
                      <a:pt x="11" y="23"/>
                      <a:pt x="10" y="22"/>
                    </a:cubicBezTo>
                    <a:cubicBezTo>
                      <a:pt x="7" y="19"/>
                      <a:pt x="9" y="20"/>
                      <a:pt x="10" y="18"/>
                    </a:cubicBezTo>
                    <a:cubicBezTo>
                      <a:pt x="10" y="17"/>
                      <a:pt x="9" y="15"/>
                      <a:pt x="9" y="14"/>
                    </a:cubicBezTo>
                    <a:cubicBezTo>
                      <a:pt x="11" y="11"/>
                      <a:pt x="9" y="12"/>
                      <a:pt x="11" y="10"/>
                    </a:cubicBezTo>
                    <a:cubicBezTo>
                      <a:pt x="10" y="9"/>
                      <a:pt x="9" y="9"/>
                      <a:pt x="9" y="8"/>
                    </a:cubicBez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4248150" y="1308100"/>
                <a:ext cx="1257300" cy="1062038"/>
              </a:xfrm>
              <a:custGeom>
                <a:avLst/>
                <a:gdLst>
                  <a:gd name="T0" fmla="*/ 293914 w 154"/>
                  <a:gd name="T1" fmla="*/ 42200 h 151"/>
                  <a:gd name="T2" fmla="*/ 351064 w 154"/>
                  <a:gd name="T3" fmla="*/ 42200 h 151"/>
                  <a:gd name="T4" fmla="*/ 481693 w 154"/>
                  <a:gd name="T5" fmla="*/ 70334 h 151"/>
                  <a:gd name="T6" fmla="*/ 685800 w 154"/>
                  <a:gd name="T7" fmla="*/ 182867 h 151"/>
                  <a:gd name="T8" fmla="*/ 849086 w 154"/>
                  <a:gd name="T9" fmla="*/ 182867 h 151"/>
                  <a:gd name="T10" fmla="*/ 857250 w 154"/>
                  <a:gd name="T11" fmla="*/ 70334 h 151"/>
                  <a:gd name="T12" fmla="*/ 1110343 w 154"/>
                  <a:gd name="T13" fmla="*/ 84400 h 151"/>
                  <a:gd name="T14" fmla="*/ 1200150 w 154"/>
                  <a:gd name="T15" fmla="*/ 147701 h 151"/>
                  <a:gd name="T16" fmla="*/ 1208314 w 154"/>
                  <a:gd name="T17" fmla="*/ 175834 h 151"/>
                  <a:gd name="T18" fmla="*/ 1200150 w 154"/>
                  <a:gd name="T19" fmla="*/ 225068 h 151"/>
                  <a:gd name="T20" fmla="*/ 1224643 w 154"/>
                  <a:gd name="T21" fmla="*/ 302435 h 151"/>
                  <a:gd name="T22" fmla="*/ 1257300 w 154"/>
                  <a:gd name="T23" fmla="*/ 1026871 h 151"/>
                  <a:gd name="T24" fmla="*/ 1183821 w 154"/>
                  <a:gd name="T25" fmla="*/ 1062038 h 151"/>
                  <a:gd name="T26" fmla="*/ 449036 w 154"/>
                  <a:gd name="T27" fmla="*/ 794770 h 151"/>
                  <a:gd name="T28" fmla="*/ 375557 w 154"/>
                  <a:gd name="T29" fmla="*/ 822904 h 151"/>
                  <a:gd name="T30" fmla="*/ 351064 w 154"/>
                  <a:gd name="T31" fmla="*/ 801804 h 151"/>
                  <a:gd name="T32" fmla="*/ 310243 w 154"/>
                  <a:gd name="T33" fmla="*/ 780703 h 151"/>
                  <a:gd name="T34" fmla="*/ 195943 w 154"/>
                  <a:gd name="T35" fmla="*/ 752570 h 151"/>
                  <a:gd name="T36" fmla="*/ 73479 w 154"/>
                  <a:gd name="T37" fmla="*/ 675203 h 151"/>
                  <a:gd name="T38" fmla="*/ 48986 w 154"/>
                  <a:gd name="T39" fmla="*/ 647070 h 151"/>
                  <a:gd name="T40" fmla="*/ 57150 w 154"/>
                  <a:gd name="T41" fmla="*/ 611903 h 151"/>
                  <a:gd name="T42" fmla="*/ 8164 w 154"/>
                  <a:gd name="T43" fmla="*/ 555636 h 151"/>
                  <a:gd name="T44" fmla="*/ 48986 w 154"/>
                  <a:gd name="T45" fmla="*/ 499369 h 151"/>
                  <a:gd name="T46" fmla="*/ 57150 w 154"/>
                  <a:gd name="T47" fmla="*/ 414968 h 151"/>
                  <a:gd name="T48" fmla="*/ 48986 w 154"/>
                  <a:gd name="T49" fmla="*/ 337601 h 151"/>
                  <a:gd name="T50" fmla="*/ 16329 w 154"/>
                  <a:gd name="T51" fmla="*/ 239134 h 151"/>
                  <a:gd name="T52" fmla="*/ 32657 w 154"/>
                  <a:gd name="T53" fmla="*/ 225068 h 151"/>
                  <a:gd name="T54" fmla="*/ 89807 w 154"/>
                  <a:gd name="T55" fmla="*/ 161767 h 151"/>
                  <a:gd name="T56" fmla="*/ 106136 w 154"/>
                  <a:gd name="T57" fmla="*/ 112534 h 151"/>
                  <a:gd name="T58" fmla="*/ 195943 w 154"/>
                  <a:gd name="T59" fmla="*/ 49234 h 151"/>
                  <a:gd name="T60" fmla="*/ 187779 w 154"/>
                  <a:gd name="T61" fmla="*/ 0 h 151"/>
                  <a:gd name="T62" fmla="*/ 195943 w 154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4" h="151">
                    <a:moveTo>
                      <a:pt x="24" y="0"/>
                    </a:moveTo>
                    <a:cubicBezTo>
                      <a:pt x="27" y="3"/>
                      <a:pt x="33" y="6"/>
                      <a:pt x="36" y="6"/>
                    </a:cubicBezTo>
                    <a:cubicBezTo>
                      <a:pt x="38" y="6"/>
                      <a:pt x="39" y="4"/>
                      <a:pt x="41" y="4"/>
                    </a:cubicBezTo>
                    <a:cubicBezTo>
                      <a:pt x="42" y="4"/>
                      <a:pt x="42" y="6"/>
                      <a:pt x="43" y="6"/>
                    </a:cubicBezTo>
                    <a:cubicBezTo>
                      <a:pt x="45" y="7"/>
                      <a:pt x="46" y="6"/>
                      <a:pt x="48" y="6"/>
                    </a:cubicBezTo>
                    <a:cubicBezTo>
                      <a:pt x="51" y="8"/>
                      <a:pt x="54" y="10"/>
                      <a:pt x="59" y="10"/>
                    </a:cubicBezTo>
                    <a:cubicBezTo>
                      <a:pt x="59" y="20"/>
                      <a:pt x="65" y="21"/>
                      <a:pt x="73" y="23"/>
                    </a:cubicBezTo>
                    <a:cubicBezTo>
                      <a:pt x="77" y="25"/>
                      <a:pt x="80" y="25"/>
                      <a:pt x="84" y="26"/>
                    </a:cubicBezTo>
                    <a:cubicBezTo>
                      <a:pt x="88" y="28"/>
                      <a:pt x="89" y="34"/>
                      <a:pt x="95" y="34"/>
                    </a:cubicBezTo>
                    <a:cubicBezTo>
                      <a:pt x="100" y="34"/>
                      <a:pt x="101" y="31"/>
                      <a:pt x="104" y="26"/>
                    </a:cubicBezTo>
                    <a:cubicBezTo>
                      <a:pt x="106" y="22"/>
                      <a:pt x="101" y="21"/>
                      <a:pt x="101" y="17"/>
                    </a:cubicBezTo>
                    <a:cubicBezTo>
                      <a:pt x="101" y="16"/>
                      <a:pt x="105" y="11"/>
                      <a:pt x="105" y="10"/>
                    </a:cubicBezTo>
                    <a:cubicBezTo>
                      <a:pt x="109" y="5"/>
                      <a:pt x="118" y="5"/>
                      <a:pt x="125" y="5"/>
                    </a:cubicBezTo>
                    <a:cubicBezTo>
                      <a:pt x="134" y="5"/>
                      <a:pt x="130" y="10"/>
                      <a:pt x="136" y="12"/>
                    </a:cubicBezTo>
                    <a:cubicBezTo>
                      <a:pt x="141" y="15"/>
                      <a:pt x="151" y="12"/>
                      <a:pt x="151" y="18"/>
                    </a:cubicBezTo>
                    <a:cubicBezTo>
                      <a:pt x="149" y="18"/>
                      <a:pt x="147" y="19"/>
                      <a:pt x="147" y="21"/>
                    </a:cubicBezTo>
                    <a:cubicBezTo>
                      <a:pt x="147" y="23"/>
                      <a:pt x="148" y="24"/>
                      <a:pt x="148" y="25"/>
                    </a:cubicBezTo>
                    <a:lnTo>
                      <a:pt x="147" y="32"/>
                    </a:lnTo>
                    <a:cubicBezTo>
                      <a:pt x="148" y="36"/>
                      <a:pt x="148" y="40"/>
                      <a:pt x="150" y="43"/>
                    </a:cubicBezTo>
                    <a:lnTo>
                      <a:pt x="154" y="123"/>
                    </a:lnTo>
                    <a:lnTo>
                      <a:pt x="154" y="146"/>
                    </a:lnTo>
                    <a:lnTo>
                      <a:pt x="145" y="146"/>
                    </a:lnTo>
                    <a:lnTo>
                      <a:pt x="145" y="151"/>
                    </a:lnTo>
                    <a:lnTo>
                      <a:pt x="65" y="108"/>
                    </a:lnTo>
                    <a:lnTo>
                      <a:pt x="55" y="113"/>
                    </a:lnTo>
                    <a:lnTo>
                      <a:pt x="48" y="117"/>
                    </a:lnTo>
                    <a:lnTo>
                      <a:pt x="46" y="117"/>
                    </a:lnTo>
                    <a:cubicBezTo>
                      <a:pt x="45" y="117"/>
                      <a:pt x="44" y="115"/>
                      <a:pt x="43" y="114"/>
                    </a:cubicBezTo>
                    <a:cubicBezTo>
                      <a:pt x="42" y="112"/>
                      <a:pt x="39" y="112"/>
                      <a:pt x="38" y="111"/>
                    </a:cubicBezTo>
                    <a:lnTo>
                      <a:pt x="24" y="107"/>
                    </a:lnTo>
                    <a:cubicBezTo>
                      <a:pt x="24" y="100"/>
                      <a:pt x="17" y="95"/>
                      <a:pt x="11" y="95"/>
                    </a:cubicBezTo>
                    <a:cubicBezTo>
                      <a:pt x="11" y="95"/>
                      <a:pt x="10" y="96"/>
                      <a:pt x="9" y="96"/>
                    </a:cubicBezTo>
                    <a:cubicBezTo>
                      <a:pt x="9" y="96"/>
                      <a:pt x="9" y="95"/>
                      <a:pt x="9" y="95"/>
                    </a:cubicBezTo>
                    <a:cubicBezTo>
                      <a:pt x="8" y="95"/>
                      <a:pt x="7" y="93"/>
                      <a:pt x="6" y="92"/>
                    </a:cubicBezTo>
                    <a:lnTo>
                      <a:pt x="7" y="87"/>
                    </a:lnTo>
                    <a:lnTo>
                      <a:pt x="1" y="79"/>
                    </a:lnTo>
                    <a:cubicBezTo>
                      <a:pt x="1" y="79"/>
                      <a:pt x="0" y="78"/>
                      <a:pt x="0" y="78"/>
                    </a:cubicBezTo>
                    <a:cubicBezTo>
                      <a:pt x="0" y="75"/>
                      <a:pt x="6" y="75"/>
                      <a:pt x="6" y="71"/>
                    </a:cubicBezTo>
                    <a:cubicBezTo>
                      <a:pt x="6" y="69"/>
                      <a:pt x="4" y="68"/>
                      <a:pt x="4" y="66"/>
                    </a:cubicBezTo>
                    <a:cubicBezTo>
                      <a:pt x="4" y="63"/>
                      <a:pt x="7" y="62"/>
                      <a:pt x="7" y="59"/>
                    </a:cubicBezTo>
                    <a:cubicBezTo>
                      <a:pt x="7" y="58"/>
                      <a:pt x="6" y="57"/>
                      <a:pt x="6" y="55"/>
                    </a:cubicBezTo>
                    <a:cubicBezTo>
                      <a:pt x="6" y="52"/>
                      <a:pt x="6" y="51"/>
                      <a:pt x="6" y="48"/>
                    </a:cubicBezTo>
                    <a:cubicBezTo>
                      <a:pt x="6" y="45"/>
                      <a:pt x="7" y="43"/>
                      <a:pt x="6" y="41"/>
                    </a:cubicBezTo>
                    <a:cubicBezTo>
                      <a:pt x="5" y="38"/>
                      <a:pt x="2" y="36"/>
                      <a:pt x="2" y="34"/>
                    </a:cubicBezTo>
                    <a:lnTo>
                      <a:pt x="4" y="32"/>
                    </a:lnTo>
                    <a:cubicBezTo>
                      <a:pt x="8" y="32"/>
                      <a:pt x="11" y="28"/>
                      <a:pt x="11" y="23"/>
                    </a:cubicBezTo>
                    <a:cubicBezTo>
                      <a:pt x="11" y="22"/>
                      <a:pt x="11" y="21"/>
                      <a:pt x="11" y="20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5"/>
                      <a:pt x="16" y="13"/>
                      <a:pt x="17" y="12"/>
                    </a:cubicBezTo>
                    <a:cubicBezTo>
                      <a:pt x="20" y="9"/>
                      <a:pt x="23" y="10"/>
                      <a:pt x="24" y="7"/>
                    </a:cubicBezTo>
                    <a:cubicBezTo>
                      <a:pt x="23" y="7"/>
                      <a:pt x="23" y="5"/>
                      <a:pt x="23" y="5"/>
                    </a:cubicBezTo>
                    <a:cubicBezTo>
                      <a:pt x="23" y="3"/>
                      <a:pt x="24" y="1"/>
                      <a:pt x="23" y="0"/>
                    </a:cubicBezTo>
                    <a:lnTo>
                      <a:pt x="24" y="0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5446713" y="1414463"/>
                <a:ext cx="908050" cy="758825"/>
              </a:xfrm>
              <a:custGeom>
                <a:avLst/>
                <a:gdLst>
                  <a:gd name="T0" fmla="*/ 908050 w 111"/>
                  <a:gd name="T1" fmla="*/ 632354 h 108"/>
                  <a:gd name="T2" fmla="*/ 883508 w 111"/>
                  <a:gd name="T3" fmla="*/ 667485 h 108"/>
                  <a:gd name="T4" fmla="*/ 850786 w 111"/>
                  <a:gd name="T5" fmla="*/ 681537 h 108"/>
                  <a:gd name="T6" fmla="*/ 809882 w 111"/>
                  <a:gd name="T7" fmla="*/ 716668 h 108"/>
                  <a:gd name="T8" fmla="*/ 768979 w 111"/>
                  <a:gd name="T9" fmla="*/ 758825 h 108"/>
                  <a:gd name="T10" fmla="*/ 728076 w 111"/>
                  <a:gd name="T11" fmla="*/ 744773 h 108"/>
                  <a:gd name="T12" fmla="*/ 728076 w 111"/>
                  <a:gd name="T13" fmla="*/ 744773 h 108"/>
                  <a:gd name="T14" fmla="*/ 589005 w 111"/>
                  <a:gd name="T15" fmla="*/ 744773 h 108"/>
                  <a:gd name="T16" fmla="*/ 589005 w 111"/>
                  <a:gd name="T17" fmla="*/ 744773 h 108"/>
                  <a:gd name="T18" fmla="*/ 580825 w 111"/>
                  <a:gd name="T19" fmla="*/ 730720 h 108"/>
                  <a:gd name="T20" fmla="*/ 564464 w 111"/>
                  <a:gd name="T21" fmla="*/ 751799 h 108"/>
                  <a:gd name="T22" fmla="*/ 564464 w 111"/>
                  <a:gd name="T23" fmla="*/ 751799 h 108"/>
                  <a:gd name="T24" fmla="*/ 57264 w 111"/>
                  <a:gd name="T25" fmla="*/ 758825 h 108"/>
                  <a:gd name="T26" fmla="*/ 24542 w 111"/>
                  <a:gd name="T27" fmla="*/ 196732 h 108"/>
                  <a:gd name="T28" fmla="*/ 24542 w 111"/>
                  <a:gd name="T29" fmla="*/ 196732 h 108"/>
                  <a:gd name="T30" fmla="*/ 0 w 111"/>
                  <a:gd name="T31" fmla="*/ 119445 h 108"/>
                  <a:gd name="T32" fmla="*/ 0 w 111"/>
                  <a:gd name="T33" fmla="*/ 119445 h 108"/>
                  <a:gd name="T34" fmla="*/ 8181 w 111"/>
                  <a:gd name="T35" fmla="*/ 70262 h 108"/>
                  <a:gd name="T36" fmla="*/ 8181 w 111"/>
                  <a:gd name="T37" fmla="*/ 70262 h 108"/>
                  <a:gd name="T38" fmla="*/ 0 w 111"/>
                  <a:gd name="T39" fmla="*/ 42157 h 108"/>
                  <a:gd name="T40" fmla="*/ 32723 w 111"/>
                  <a:gd name="T41" fmla="*/ 21078 h 108"/>
                  <a:gd name="T42" fmla="*/ 49084 w 111"/>
                  <a:gd name="T43" fmla="*/ 35131 h 108"/>
                  <a:gd name="T44" fmla="*/ 98168 w 111"/>
                  <a:gd name="T45" fmla="*/ 14052 h 108"/>
                  <a:gd name="T46" fmla="*/ 188155 w 111"/>
                  <a:gd name="T47" fmla="*/ 28105 h 108"/>
                  <a:gd name="T48" fmla="*/ 335406 w 111"/>
                  <a:gd name="T49" fmla="*/ 70262 h 108"/>
                  <a:gd name="T50" fmla="*/ 417212 w 111"/>
                  <a:gd name="T51" fmla="*/ 21078 h 108"/>
                  <a:gd name="T52" fmla="*/ 458115 w 111"/>
                  <a:gd name="T53" fmla="*/ 14052 h 108"/>
                  <a:gd name="T54" fmla="*/ 482657 w 111"/>
                  <a:gd name="T55" fmla="*/ 0 h 108"/>
                  <a:gd name="T56" fmla="*/ 515380 w 111"/>
                  <a:gd name="T57" fmla="*/ 14052 h 108"/>
                  <a:gd name="T58" fmla="*/ 539922 w 111"/>
                  <a:gd name="T59" fmla="*/ 7026 h 108"/>
                  <a:gd name="T60" fmla="*/ 572644 w 111"/>
                  <a:gd name="T61" fmla="*/ 35131 h 108"/>
                  <a:gd name="T62" fmla="*/ 589005 w 111"/>
                  <a:gd name="T63" fmla="*/ 91340 h 108"/>
                  <a:gd name="T64" fmla="*/ 605367 w 111"/>
                  <a:gd name="T65" fmla="*/ 112419 h 108"/>
                  <a:gd name="T66" fmla="*/ 597186 w 111"/>
                  <a:gd name="T67" fmla="*/ 140523 h 108"/>
                  <a:gd name="T68" fmla="*/ 613547 w 111"/>
                  <a:gd name="T69" fmla="*/ 168628 h 108"/>
                  <a:gd name="T70" fmla="*/ 638089 w 111"/>
                  <a:gd name="T71" fmla="*/ 217811 h 108"/>
                  <a:gd name="T72" fmla="*/ 654450 w 111"/>
                  <a:gd name="T73" fmla="*/ 231863 h 108"/>
                  <a:gd name="T74" fmla="*/ 695354 w 111"/>
                  <a:gd name="T75" fmla="*/ 274020 h 108"/>
                  <a:gd name="T76" fmla="*/ 719895 w 111"/>
                  <a:gd name="T77" fmla="*/ 323203 h 108"/>
                  <a:gd name="T78" fmla="*/ 760799 w 111"/>
                  <a:gd name="T79" fmla="*/ 386439 h 108"/>
                  <a:gd name="T80" fmla="*/ 760799 w 111"/>
                  <a:gd name="T81" fmla="*/ 386439 h 108"/>
                  <a:gd name="T82" fmla="*/ 883508 w 111"/>
                  <a:gd name="T83" fmla="*/ 562093 h 108"/>
                  <a:gd name="T84" fmla="*/ 883508 w 111"/>
                  <a:gd name="T85" fmla="*/ 562093 h 108"/>
                  <a:gd name="T86" fmla="*/ 908050 w 111"/>
                  <a:gd name="T87" fmla="*/ 576145 h 108"/>
                  <a:gd name="T88" fmla="*/ 899869 w 111"/>
                  <a:gd name="T89" fmla="*/ 590197 h 108"/>
                  <a:gd name="T90" fmla="*/ 908050 w 111"/>
                  <a:gd name="T91" fmla="*/ 632354 h 108"/>
                  <a:gd name="T92" fmla="*/ 908050 w 111"/>
                  <a:gd name="T93" fmla="*/ 632354 h 108"/>
                  <a:gd name="T94" fmla="*/ 908050 w 111"/>
                  <a:gd name="T95" fmla="*/ 632354 h 1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" h="108">
                    <a:moveTo>
                      <a:pt x="111" y="90"/>
                    </a:moveTo>
                    <a:cubicBezTo>
                      <a:pt x="111" y="90"/>
                      <a:pt x="108" y="95"/>
                      <a:pt x="108" y="95"/>
                    </a:cubicBezTo>
                    <a:cubicBezTo>
                      <a:pt x="107" y="95"/>
                      <a:pt x="104" y="96"/>
                      <a:pt x="104" y="97"/>
                    </a:cubicBezTo>
                    <a:cubicBezTo>
                      <a:pt x="104" y="100"/>
                      <a:pt x="102" y="101"/>
                      <a:pt x="99" y="102"/>
                    </a:cubicBezTo>
                    <a:cubicBezTo>
                      <a:pt x="96" y="103"/>
                      <a:pt x="98" y="108"/>
                      <a:pt x="94" y="108"/>
                    </a:cubicBezTo>
                    <a:cubicBezTo>
                      <a:pt x="92" y="108"/>
                      <a:pt x="90" y="108"/>
                      <a:pt x="89" y="106"/>
                    </a:cubicBezTo>
                    <a:lnTo>
                      <a:pt x="72" y="106"/>
                    </a:lnTo>
                    <a:cubicBezTo>
                      <a:pt x="72" y="105"/>
                      <a:pt x="72" y="104"/>
                      <a:pt x="71" y="104"/>
                    </a:cubicBezTo>
                    <a:cubicBezTo>
                      <a:pt x="70" y="104"/>
                      <a:pt x="69" y="106"/>
                      <a:pt x="69" y="107"/>
                    </a:cubicBezTo>
                    <a:lnTo>
                      <a:pt x="7" y="108"/>
                    </a:lnTo>
                    <a:lnTo>
                      <a:pt x="3" y="28"/>
                    </a:lnTo>
                    <a:cubicBezTo>
                      <a:pt x="1" y="25"/>
                      <a:pt x="1" y="21"/>
                      <a:pt x="0" y="17"/>
                    </a:cubicBezTo>
                    <a:lnTo>
                      <a:pt x="1" y="10"/>
                    </a:ln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4"/>
                      <a:pt x="5" y="5"/>
                      <a:pt x="6" y="5"/>
                    </a:cubicBezTo>
                    <a:cubicBezTo>
                      <a:pt x="9" y="5"/>
                      <a:pt x="10" y="2"/>
                      <a:pt x="12" y="2"/>
                    </a:cubicBezTo>
                    <a:cubicBezTo>
                      <a:pt x="14" y="2"/>
                      <a:pt x="22" y="3"/>
                      <a:pt x="23" y="4"/>
                    </a:cubicBezTo>
                    <a:cubicBezTo>
                      <a:pt x="32" y="10"/>
                      <a:pt x="39" y="6"/>
                      <a:pt x="41" y="10"/>
                    </a:cubicBezTo>
                    <a:cubicBezTo>
                      <a:pt x="45" y="8"/>
                      <a:pt x="47" y="5"/>
                      <a:pt x="51" y="3"/>
                    </a:cubicBezTo>
                    <a:cubicBezTo>
                      <a:pt x="53" y="2"/>
                      <a:pt x="54" y="2"/>
                      <a:pt x="56" y="2"/>
                    </a:cubicBezTo>
                    <a:cubicBezTo>
                      <a:pt x="58" y="2"/>
                      <a:pt x="58" y="1"/>
                      <a:pt x="59" y="0"/>
                    </a:cubicBezTo>
                    <a:cubicBezTo>
                      <a:pt x="61" y="0"/>
                      <a:pt x="61" y="2"/>
                      <a:pt x="63" y="2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6" y="4"/>
                      <a:pt x="68" y="5"/>
                      <a:pt x="70" y="5"/>
                    </a:cubicBezTo>
                    <a:cubicBezTo>
                      <a:pt x="70" y="9"/>
                      <a:pt x="72" y="10"/>
                      <a:pt x="72" y="13"/>
                    </a:cubicBezTo>
                    <a:cubicBezTo>
                      <a:pt x="72" y="14"/>
                      <a:pt x="74" y="14"/>
                      <a:pt x="74" y="16"/>
                    </a:cubicBezTo>
                    <a:cubicBezTo>
                      <a:pt x="74" y="17"/>
                      <a:pt x="73" y="19"/>
                      <a:pt x="73" y="20"/>
                    </a:cubicBezTo>
                    <a:cubicBezTo>
                      <a:pt x="73" y="23"/>
                      <a:pt x="75" y="22"/>
                      <a:pt x="75" y="24"/>
                    </a:cubicBezTo>
                    <a:cubicBezTo>
                      <a:pt x="76" y="27"/>
                      <a:pt x="77" y="29"/>
                      <a:pt x="78" y="31"/>
                    </a:cubicBezTo>
                    <a:cubicBezTo>
                      <a:pt x="79" y="33"/>
                      <a:pt x="79" y="32"/>
                      <a:pt x="80" y="33"/>
                    </a:cubicBezTo>
                    <a:cubicBezTo>
                      <a:pt x="82" y="36"/>
                      <a:pt x="82" y="35"/>
                      <a:pt x="85" y="39"/>
                    </a:cubicBezTo>
                    <a:cubicBezTo>
                      <a:pt x="85" y="41"/>
                      <a:pt x="87" y="45"/>
                      <a:pt x="88" y="46"/>
                    </a:cubicBezTo>
                    <a:cubicBezTo>
                      <a:pt x="89" y="47"/>
                      <a:pt x="91" y="55"/>
                      <a:pt x="93" y="55"/>
                    </a:cubicBezTo>
                    <a:lnTo>
                      <a:pt x="108" y="80"/>
                    </a:lnTo>
                    <a:cubicBezTo>
                      <a:pt x="110" y="81"/>
                      <a:pt x="110" y="81"/>
                      <a:pt x="111" y="82"/>
                    </a:cubicBezTo>
                    <a:cubicBezTo>
                      <a:pt x="110" y="83"/>
                      <a:pt x="110" y="84"/>
                      <a:pt x="110" y="84"/>
                    </a:cubicBezTo>
                    <a:cubicBezTo>
                      <a:pt x="110" y="87"/>
                      <a:pt x="111" y="89"/>
                      <a:pt x="111" y="9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002338" y="1427163"/>
                <a:ext cx="238125" cy="290512"/>
              </a:xfrm>
              <a:custGeom>
                <a:avLst/>
                <a:gdLst>
                  <a:gd name="T0" fmla="*/ 238125 w 29"/>
                  <a:gd name="T1" fmla="*/ 127542 h 41"/>
                  <a:gd name="T2" fmla="*/ 238125 w 29"/>
                  <a:gd name="T3" fmla="*/ 127542 h 41"/>
                  <a:gd name="T4" fmla="*/ 238125 w 29"/>
                  <a:gd name="T5" fmla="*/ 127542 h 41"/>
                  <a:gd name="T6" fmla="*/ 238125 w 29"/>
                  <a:gd name="T7" fmla="*/ 134628 h 41"/>
                  <a:gd name="T8" fmla="*/ 221703 w 29"/>
                  <a:gd name="T9" fmla="*/ 106285 h 41"/>
                  <a:gd name="T10" fmla="*/ 205280 w 29"/>
                  <a:gd name="T11" fmla="*/ 85028 h 41"/>
                  <a:gd name="T12" fmla="*/ 164224 w 29"/>
                  <a:gd name="T13" fmla="*/ 0 h 41"/>
                  <a:gd name="T14" fmla="*/ 82112 w 29"/>
                  <a:gd name="T15" fmla="*/ 7086 h 41"/>
                  <a:gd name="T16" fmla="*/ 24634 w 29"/>
                  <a:gd name="T17" fmla="*/ 7086 h 41"/>
                  <a:gd name="T18" fmla="*/ 16422 w 29"/>
                  <a:gd name="T19" fmla="*/ 21257 h 41"/>
                  <a:gd name="T20" fmla="*/ 32845 w 29"/>
                  <a:gd name="T21" fmla="*/ 77942 h 41"/>
                  <a:gd name="T22" fmla="*/ 49267 w 29"/>
                  <a:gd name="T23" fmla="*/ 99199 h 41"/>
                  <a:gd name="T24" fmla="*/ 65690 w 29"/>
                  <a:gd name="T25" fmla="*/ 134628 h 41"/>
                  <a:gd name="T26" fmla="*/ 90323 w 29"/>
                  <a:gd name="T27" fmla="*/ 170056 h 41"/>
                  <a:gd name="T28" fmla="*/ 114957 w 29"/>
                  <a:gd name="T29" fmla="*/ 184227 h 41"/>
                  <a:gd name="T30" fmla="*/ 123168 w 29"/>
                  <a:gd name="T31" fmla="*/ 212570 h 41"/>
                  <a:gd name="T32" fmla="*/ 147802 w 29"/>
                  <a:gd name="T33" fmla="*/ 240912 h 41"/>
                  <a:gd name="T34" fmla="*/ 213491 w 29"/>
                  <a:gd name="T35" fmla="*/ 269255 h 41"/>
                  <a:gd name="T36" fmla="*/ 221703 w 29"/>
                  <a:gd name="T37" fmla="*/ 247998 h 41"/>
                  <a:gd name="T38" fmla="*/ 205280 w 29"/>
                  <a:gd name="T39" fmla="*/ 226741 h 41"/>
                  <a:gd name="T40" fmla="*/ 221703 w 29"/>
                  <a:gd name="T41" fmla="*/ 205484 h 41"/>
                  <a:gd name="T42" fmla="*/ 238125 w 29"/>
                  <a:gd name="T43" fmla="*/ 127542 h 41"/>
                  <a:gd name="T44" fmla="*/ 238125 w 29"/>
                  <a:gd name="T45" fmla="*/ 127542 h 41"/>
                  <a:gd name="T46" fmla="*/ 238125 w 29"/>
                  <a:gd name="T47" fmla="*/ 127542 h 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41">
                    <a:moveTo>
                      <a:pt x="29" y="18"/>
                    </a:moveTo>
                    <a:lnTo>
                      <a:pt x="29" y="18"/>
                    </a:lnTo>
                    <a:cubicBezTo>
                      <a:pt x="29" y="18"/>
                      <a:pt x="29" y="19"/>
                      <a:pt x="29" y="19"/>
                    </a:cubicBezTo>
                    <a:cubicBezTo>
                      <a:pt x="28" y="17"/>
                      <a:pt x="27" y="17"/>
                      <a:pt x="27" y="15"/>
                    </a:cubicBezTo>
                    <a:cubicBezTo>
                      <a:pt x="27" y="14"/>
                      <a:pt x="26" y="13"/>
                      <a:pt x="25" y="12"/>
                    </a:cubicBezTo>
                    <a:cubicBezTo>
                      <a:pt x="24" y="9"/>
                      <a:pt x="20" y="0"/>
                      <a:pt x="20" y="0"/>
                    </a:cubicBezTo>
                    <a:cubicBezTo>
                      <a:pt x="18" y="1"/>
                      <a:pt x="9" y="4"/>
                      <a:pt x="10" y="1"/>
                    </a:cubicBezTo>
                    <a:cubicBezTo>
                      <a:pt x="9" y="2"/>
                      <a:pt x="6" y="5"/>
                      <a:pt x="3" y="1"/>
                    </a:cubicBezTo>
                    <a:cubicBezTo>
                      <a:pt x="3" y="5"/>
                      <a:pt x="0" y="3"/>
                      <a:pt x="2" y="3"/>
                    </a:cubicBezTo>
                    <a:cubicBezTo>
                      <a:pt x="2" y="7"/>
                      <a:pt x="4" y="8"/>
                      <a:pt x="4" y="11"/>
                    </a:cubicBezTo>
                    <a:cubicBezTo>
                      <a:pt x="4" y="12"/>
                      <a:pt x="6" y="12"/>
                      <a:pt x="6" y="14"/>
                    </a:cubicBezTo>
                    <a:cubicBezTo>
                      <a:pt x="6" y="15"/>
                      <a:pt x="8" y="17"/>
                      <a:pt x="8" y="19"/>
                    </a:cubicBezTo>
                    <a:cubicBezTo>
                      <a:pt x="8" y="20"/>
                      <a:pt x="10" y="23"/>
                      <a:pt x="11" y="24"/>
                    </a:cubicBezTo>
                    <a:cubicBezTo>
                      <a:pt x="11" y="27"/>
                      <a:pt x="13" y="24"/>
                      <a:pt x="14" y="26"/>
                    </a:cubicBezTo>
                    <a:cubicBezTo>
                      <a:pt x="15" y="28"/>
                      <a:pt x="14" y="30"/>
                      <a:pt x="15" y="30"/>
                    </a:cubicBezTo>
                    <a:cubicBezTo>
                      <a:pt x="16" y="33"/>
                      <a:pt x="15" y="30"/>
                      <a:pt x="18" y="34"/>
                    </a:cubicBezTo>
                    <a:cubicBezTo>
                      <a:pt x="23" y="41"/>
                      <a:pt x="25" y="37"/>
                      <a:pt x="26" y="38"/>
                    </a:cubicBezTo>
                    <a:cubicBezTo>
                      <a:pt x="26" y="37"/>
                      <a:pt x="27" y="36"/>
                      <a:pt x="27" y="35"/>
                    </a:cubicBezTo>
                    <a:cubicBezTo>
                      <a:pt x="27" y="34"/>
                      <a:pt x="25" y="34"/>
                      <a:pt x="25" y="32"/>
                    </a:cubicBezTo>
                    <a:cubicBezTo>
                      <a:pt x="25" y="31"/>
                      <a:pt x="26" y="30"/>
                      <a:pt x="27" y="29"/>
                    </a:cubicBezTo>
                    <a:cubicBezTo>
                      <a:pt x="29" y="26"/>
                      <a:pt x="27" y="21"/>
                      <a:pt x="29" y="18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918325" y="2887663"/>
                <a:ext cx="823913" cy="1150937"/>
              </a:xfrm>
              <a:custGeom>
                <a:avLst/>
                <a:gdLst>
                  <a:gd name="T0" fmla="*/ 57103 w 101"/>
                  <a:gd name="T1" fmla="*/ 1150937 h 164"/>
                  <a:gd name="T2" fmla="*/ 8158 w 101"/>
                  <a:gd name="T3" fmla="*/ 1080758 h 164"/>
                  <a:gd name="T4" fmla="*/ 8158 w 101"/>
                  <a:gd name="T5" fmla="*/ 778988 h 164"/>
                  <a:gd name="T6" fmla="*/ 8158 w 101"/>
                  <a:gd name="T7" fmla="*/ 778988 h 164"/>
                  <a:gd name="T8" fmla="*/ 48945 w 101"/>
                  <a:gd name="T9" fmla="*/ 736880 h 164"/>
                  <a:gd name="T10" fmla="*/ 73418 w 101"/>
                  <a:gd name="T11" fmla="*/ 680737 h 164"/>
                  <a:gd name="T12" fmla="*/ 97891 w 101"/>
                  <a:gd name="T13" fmla="*/ 666701 h 164"/>
                  <a:gd name="T14" fmla="*/ 171309 w 101"/>
                  <a:gd name="T15" fmla="*/ 638630 h 164"/>
                  <a:gd name="T16" fmla="*/ 252884 w 101"/>
                  <a:gd name="T17" fmla="*/ 596522 h 164"/>
                  <a:gd name="T18" fmla="*/ 252884 w 101"/>
                  <a:gd name="T19" fmla="*/ 596522 h 164"/>
                  <a:gd name="T20" fmla="*/ 334460 w 101"/>
                  <a:gd name="T21" fmla="*/ 596522 h 164"/>
                  <a:gd name="T22" fmla="*/ 571029 w 101"/>
                  <a:gd name="T23" fmla="*/ 336860 h 164"/>
                  <a:gd name="T24" fmla="*/ 489453 w 101"/>
                  <a:gd name="T25" fmla="*/ 336860 h 164"/>
                  <a:gd name="T26" fmla="*/ 489453 w 101"/>
                  <a:gd name="T27" fmla="*/ 336860 h 164"/>
                  <a:gd name="T28" fmla="*/ 440508 w 101"/>
                  <a:gd name="T29" fmla="*/ 329842 h 164"/>
                  <a:gd name="T30" fmla="*/ 244727 w 101"/>
                  <a:gd name="T31" fmla="*/ 273698 h 164"/>
                  <a:gd name="T32" fmla="*/ 195781 w 101"/>
                  <a:gd name="T33" fmla="*/ 238609 h 164"/>
                  <a:gd name="T34" fmla="*/ 171309 w 101"/>
                  <a:gd name="T35" fmla="*/ 217555 h 164"/>
                  <a:gd name="T36" fmla="*/ 114206 w 101"/>
                  <a:gd name="T37" fmla="*/ 140358 h 164"/>
                  <a:gd name="T38" fmla="*/ 130521 w 101"/>
                  <a:gd name="T39" fmla="*/ 119304 h 164"/>
                  <a:gd name="T40" fmla="*/ 130521 w 101"/>
                  <a:gd name="T41" fmla="*/ 119304 h 164"/>
                  <a:gd name="T42" fmla="*/ 130521 w 101"/>
                  <a:gd name="T43" fmla="*/ 112287 h 164"/>
                  <a:gd name="T44" fmla="*/ 130521 w 101"/>
                  <a:gd name="T45" fmla="*/ 112287 h 164"/>
                  <a:gd name="T46" fmla="*/ 130521 w 101"/>
                  <a:gd name="T47" fmla="*/ 112287 h 164"/>
                  <a:gd name="T48" fmla="*/ 154994 w 101"/>
                  <a:gd name="T49" fmla="*/ 70179 h 164"/>
                  <a:gd name="T50" fmla="*/ 179466 w 101"/>
                  <a:gd name="T51" fmla="*/ 84215 h 164"/>
                  <a:gd name="T52" fmla="*/ 269199 w 101"/>
                  <a:gd name="T53" fmla="*/ 161412 h 164"/>
                  <a:gd name="T54" fmla="*/ 383405 w 101"/>
                  <a:gd name="T55" fmla="*/ 119304 h 164"/>
                  <a:gd name="T56" fmla="*/ 424193 w 101"/>
                  <a:gd name="T57" fmla="*/ 126322 h 164"/>
                  <a:gd name="T58" fmla="*/ 481296 w 101"/>
                  <a:gd name="T59" fmla="*/ 98251 h 164"/>
                  <a:gd name="T60" fmla="*/ 562871 w 101"/>
                  <a:gd name="T61" fmla="*/ 84215 h 164"/>
                  <a:gd name="T62" fmla="*/ 587344 w 101"/>
                  <a:gd name="T63" fmla="*/ 70179 h 164"/>
                  <a:gd name="T64" fmla="*/ 644447 w 101"/>
                  <a:gd name="T65" fmla="*/ 70179 h 164"/>
                  <a:gd name="T66" fmla="*/ 677077 w 101"/>
                  <a:gd name="T67" fmla="*/ 49125 h 164"/>
                  <a:gd name="T68" fmla="*/ 709707 w 101"/>
                  <a:gd name="T69" fmla="*/ 49125 h 164"/>
                  <a:gd name="T70" fmla="*/ 750495 w 101"/>
                  <a:gd name="T71" fmla="*/ 28072 h 164"/>
                  <a:gd name="T72" fmla="*/ 783125 w 101"/>
                  <a:gd name="T73" fmla="*/ 0 h 164"/>
                  <a:gd name="T74" fmla="*/ 815755 w 101"/>
                  <a:gd name="T75" fmla="*/ 7018 h 164"/>
                  <a:gd name="T76" fmla="*/ 815755 w 101"/>
                  <a:gd name="T77" fmla="*/ 7018 h 164"/>
                  <a:gd name="T78" fmla="*/ 815755 w 101"/>
                  <a:gd name="T79" fmla="*/ 42107 h 164"/>
                  <a:gd name="T80" fmla="*/ 815755 w 101"/>
                  <a:gd name="T81" fmla="*/ 42107 h 164"/>
                  <a:gd name="T82" fmla="*/ 815755 w 101"/>
                  <a:gd name="T83" fmla="*/ 126322 h 164"/>
                  <a:gd name="T84" fmla="*/ 799440 w 101"/>
                  <a:gd name="T85" fmla="*/ 217555 h 164"/>
                  <a:gd name="T86" fmla="*/ 717865 w 101"/>
                  <a:gd name="T87" fmla="*/ 385985 h 164"/>
                  <a:gd name="T88" fmla="*/ 668919 w 101"/>
                  <a:gd name="T89" fmla="*/ 463182 h 164"/>
                  <a:gd name="T90" fmla="*/ 562871 w 101"/>
                  <a:gd name="T91" fmla="*/ 666701 h 164"/>
                  <a:gd name="T92" fmla="*/ 407878 w 101"/>
                  <a:gd name="T93" fmla="*/ 821095 h 164"/>
                  <a:gd name="T94" fmla="*/ 203939 w 101"/>
                  <a:gd name="T95" fmla="*/ 975489 h 164"/>
                  <a:gd name="T96" fmla="*/ 81576 w 101"/>
                  <a:gd name="T97" fmla="*/ 1122865 h 164"/>
                  <a:gd name="T98" fmla="*/ 57103 w 101"/>
                  <a:gd name="T99" fmla="*/ 1150937 h 164"/>
                  <a:gd name="T100" fmla="*/ 57103 w 101"/>
                  <a:gd name="T101" fmla="*/ 1150937 h 164"/>
                  <a:gd name="T102" fmla="*/ 57103 w 101"/>
                  <a:gd name="T103" fmla="*/ 1150937 h 1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1" h="164">
                    <a:moveTo>
                      <a:pt x="7" y="164"/>
                    </a:moveTo>
                    <a:lnTo>
                      <a:pt x="1" y="154"/>
                    </a:lnTo>
                    <a:lnTo>
                      <a:pt x="1" y="111"/>
                    </a:lnTo>
                    <a:cubicBezTo>
                      <a:pt x="0" y="110"/>
                      <a:pt x="6" y="105"/>
                      <a:pt x="6" y="105"/>
                    </a:cubicBezTo>
                    <a:cubicBezTo>
                      <a:pt x="7" y="103"/>
                      <a:pt x="9" y="99"/>
                      <a:pt x="9" y="97"/>
                    </a:cubicBezTo>
                    <a:cubicBezTo>
                      <a:pt x="10" y="97"/>
                      <a:pt x="10" y="95"/>
                      <a:pt x="12" y="95"/>
                    </a:cubicBezTo>
                    <a:cubicBezTo>
                      <a:pt x="15" y="95"/>
                      <a:pt x="19" y="94"/>
                      <a:pt x="21" y="91"/>
                    </a:cubicBezTo>
                    <a:cubicBezTo>
                      <a:pt x="23" y="88"/>
                      <a:pt x="27" y="86"/>
                      <a:pt x="31" y="85"/>
                    </a:cubicBezTo>
                    <a:lnTo>
                      <a:pt x="41" y="85"/>
                    </a:lnTo>
                    <a:lnTo>
                      <a:pt x="70" y="48"/>
                    </a:lnTo>
                    <a:lnTo>
                      <a:pt x="60" y="48"/>
                    </a:lnTo>
                    <a:cubicBezTo>
                      <a:pt x="58" y="48"/>
                      <a:pt x="55" y="49"/>
                      <a:pt x="54" y="47"/>
                    </a:cubicBezTo>
                    <a:cubicBezTo>
                      <a:pt x="53" y="46"/>
                      <a:pt x="34" y="39"/>
                      <a:pt x="30" y="39"/>
                    </a:cubicBezTo>
                    <a:cubicBezTo>
                      <a:pt x="27" y="39"/>
                      <a:pt x="27" y="35"/>
                      <a:pt x="24" y="34"/>
                    </a:cubicBezTo>
                    <a:cubicBezTo>
                      <a:pt x="23" y="34"/>
                      <a:pt x="21" y="33"/>
                      <a:pt x="21" y="31"/>
                    </a:cubicBezTo>
                    <a:cubicBezTo>
                      <a:pt x="20" y="27"/>
                      <a:pt x="14" y="26"/>
                      <a:pt x="14" y="20"/>
                    </a:cubicBezTo>
                    <a:cubicBezTo>
                      <a:pt x="14" y="19"/>
                      <a:pt x="15" y="17"/>
                      <a:pt x="16" y="17"/>
                    </a:cubicBezTo>
                    <a:lnTo>
                      <a:pt x="16" y="16"/>
                    </a:lnTo>
                    <a:cubicBezTo>
                      <a:pt x="17" y="16"/>
                      <a:pt x="18" y="12"/>
                      <a:pt x="19" y="10"/>
                    </a:cubicBezTo>
                    <a:cubicBezTo>
                      <a:pt x="19" y="12"/>
                      <a:pt x="21" y="12"/>
                      <a:pt x="22" y="12"/>
                    </a:cubicBezTo>
                    <a:cubicBezTo>
                      <a:pt x="25" y="16"/>
                      <a:pt x="27" y="23"/>
                      <a:pt x="33" y="23"/>
                    </a:cubicBezTo>
                    <a:cubicBezTo>
                      <a:pt x="40" y="23"/>
                      <a:pt x="41" y="17"/>
                      <a:pt x="47" y="17"/>
                    </a:cubicBezTo>
                    <a:cubicBezTo>
                      <a:pt x="49" y="17"/>
                      <a:pt x="50" y="18"/>
                      <a:pt x="52" y="18"/>
                    </a:cubicBezTo>
                    <a:cubicBezTo>
                      <a:pt x="55" y="19"/>
                      <a:pt x="59" y="14"/>
                      <a:pt x="59" y="14"/>
                    </a:cubicBezTo>
                    <a:cubicBezTo>
                      <a:pt x="63" y="10"/>
                      <a:pt x="62" y="13"/>
                      <a:pt x="69" y="12"/>
                    </a:cubicBezTo>
                    <a:cubicBezTo>
                      <a:pt x="70" y="11"/>
                      <a:pt x="71" y="10"/>
                      <a:pt x="72" y="10"/>
                    </a:cubicBezTo>
                    <a:cubicBezTo>
                      <a:pt x="75" y="10"/>
                      <a:pt x="77" y="10"/>
                      <a:pt x="79" y="10"/>
                    </a:cubicBezTo>
                    <a:cubicBezTo>
                      <a:pt x="81" y="9"/>
                      <a:pt x="82" y="9"/>
                      <a:pt x="83" y="7"/>
                    </a:cubicBezTo>
                    <a:cubicBezTo>
                      <a:pt x="84" y="6"/>
                      <a:pt x="85" y="8"/>
                      <a:pt x="87" y="7"/>
                    </a:cubicBezTo>
                    <a:cubicBezTo>
                      <a:pt x="88" y="7"/>
                      <a:pt x="91" y="4"/>
                      <a:pt x="92" y="4"/>
                    </a:cubicBezTo>
                    <a:cubicBezTo>
                      <a:pt x="94" y="2"/>
                      <a:pt x="92" y="0"/>
                      <a:pt x="96" y="0"/>
                    </a:cubicBezTo>
                    <a:cubicBezTo>
                      <a:pt x="97" y="0"/>
                      <a:pt x="98" y="1"/>
                      <a:pt x="100" y="1"/>
                    </a:cubicBezTo>
                    <a:lnTo>
                      <a:pt x="100" y="6"/>
                    </a:lnTo>
                    <a:cubicBezTo>
                      <a:pt x="98" y="9"/>
                      <a:pt x="101" y="18"/>
                      <a:pt x="100" y="18"/>
                    </a:cubicBezTo>
                    <a:cubicBezTo>
                      <a:pt x="97" y="18"/>
                      <a:pt x="98" y="30"/>
                      <a:pt x="98" y="31"/>
                    </a:cubicBezTo>
                    <a:cubicBezTo>
                      <a:pt x="94" y="39"/>
                      <a:pt x="91" y="45"/>
                      <a:pt x="88" y="55"/>
                    </a:cubicBezTo>
                    <a:cubicBezTo>
                      <a:pt x="86" y="59"/>
                      <a:pt x="82" y="62"/>
                      <a:pt x="82" y="66"/>
                    </a:cubicBezTo>
                    <a:cubicBezTo>
                      <a:pt x="82" y="74"/>
                      <a:pt x="74" y="89"/>
                      <a:pt x="69" y="95"/>
                    </a:cubicBezTo>
                    <a:cubicBezTo>
                      <a:pt x="65" y="101"/>
                      <a:pt x="56" y="113"/>
                      <a:pt x="50" y="117"/>
                    </a:cubicBezTo>
                    <a:cubicBezTo>
                      <a:pt x="40" y="123"/>
                      <a:pt x="26" y="136"/>
                      <a:pt x="25" y="139"/>
                    </a:cubicBezTo>
                    <a:cubicBezTo>
                      <a:pt x="18" y="150"/>
                      <a:pt x="13" y="153"/>
                      <a:pt x="10" y="160"/>
                    </a:cubicBezTo>
                    <a:cubicBezTo>
                      <a:pt x="9" y="162"/>
                      <a:pt x="8" y="163"/>
                      <a:pt x="7" y="16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175375" y="2046288"/>
                <a:ext cx="284163" cy="127000"/>
              </a:xfrm>
              <a:custGeom>
                <a:avLst/>
                <a:gdLst>
                  <a:gd name="T0" fmla="*/ 284163 w 35"/>
                  <a:gd name="T1" fmla="*/ 112889 h 18"/>
                  <a:gd name="T2" fmla="*/ 0 w 35"/>
                  <a:gd name="T3" fmla="*/ 112889 h 18"/>
                  <a:gd name="T4" fmla="*/ 40595 w 35"/>
                  <a:gd name="T5" fmla="*/ 127000 h 18"/>
                  <a:gd name="T6" fmla="*/ 81189 w 35"/>
                  <a:gd name="T7" fmla="*/ 84667 h 18"/>
                  <a:gd name="T8" fmla="*/ 121784 w 35"/>
                  <a:gd name="T9" fmla="*/ 49389 h 18"/>
                  <a:gd name="T10" fmla="*/ 154260 w 35"/>
                  <a:gd name="T11" fmla="*/ 35278 h 18"/>
                  <a:gd name="T12" fmla="*/ 178617 w 35"/>
                  <a:gd name="T13" fmla="*/ 0 h 18"/>
                  <a:gd name="T14" fmla="*/ 211093 w 35"/>
                  <a:gd name="T15" fmla="*/ 49389 h 18"/>
                  <a:gd name="T16" fmla="*/ 227330 w 35"/>
                  <a:gd name="T17" fmla="*/ 49389 h 18"/>
                  <a:gd name="T18" fmla="*/ 284163 w 35"/>
                  <a:gd name="T19" fmla="*/ 112889 h 18"/>
                  <a:gd name="T20" fmla="*/ 284163 w 35"/>
                  <a:gd name="T21" fmla="*/ 112889 h 18"/>
                  <a:gd name="T22" fmla="*/ 284163 w 35"/>
                  <a:gd name="T23" fmla="*/ 11288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18">
                    <a:moveTo>
                      <a:pt x="35" y="16"/>
                    </a:moveTo>
                    <a:cubicBezTo>
                      <a:pt x="35" y="16"/>
                      <a:pt x="0" y="16"/>
                      <a:pt x="0" y="16"/>
                    </a:cubicBezTo>
                    <a:cubicBezTo>
                      <a:pt x="1" y="18"/>
                      <a:pt x="3" y="18"/>
                      <a:pt x="5" y="18"/>
                    </a:cubicBezTo>
                    <a:cubicBezTo>
                      <a:pt x="9" y="18"/>
                      <a:pt x="7" y="13"/>
                      <a:pt x="10" y="12"/>
                    </a:cubicBezTo>
                    <a:cubicBezTo>
                      <a:pt x="13" y="11"/>
                      <a:pt x="15" y="10"/>
                      <a:pt x="15" y="7"/>
                    </a:cubicBezTo>
                    <a:cubicBezTo>
                      <a:pt x="15" y="6"/>
                      <a:pt x="18" y="5"/>
                      <a:pt x="19" y="5"/>
                    </a:cubicBezTo>
                    <a:cubicBezTo>
                      <a:pt x="19" y="5"/>
                      <a:pt x="22" y="0"/>
                      <a:pt x="22" y="0"/>
                    </a:cubicBezTo>
                    <a:cubicBezTo>
                      <a:pt x="24" y="2"/>
                      <a:pt x="26" y="4"/>
                      <a:pt x="26" y="7"/>
                    </a:cubicBezTo>
                    <a:cubicBezTo>
                      <a:pt x="28" y="7"/>
                      <a:pt x="27" y="7"/>
                      <a:pt x="28" y="7"/>
                    </a:cubicBezTo>
                    <a:cubicBezTo>
                      <a:pt x="31" y="10"/>
                      <a:pt x="34" y="12"/>
                      <a:pt x="35" y="1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4556125" y="2066925"/>
                <a:ext cx="882650" cy="1263650"/>
              </a:xfrm>
              <a:custGeom>
                <a:avLst/>
                <a:gdLst>
                  <a:gd name="T0" fmla="*/ 2147483647 w 108"/>
                  <a:gd name="T1" fmla="*/ 2147483647 h 180"/>
                  <a:gd name="T2" fmla="*/ 0 w 108"/>
                  <a:gd name="T3" fmla="*/ 2147483647 h 180"/>
                  <a:gd name="T4" fmla="*/ 2147483647 w 108"/>
                  <a:gd name="T5" fmla="*/ 2147483647 h 180"/>
                  <a:gd name="T6" fmla="*/ 2147483647 w 108"/>
                  <a:gd name="T7" fmla="*/ 2147483647 h 180"/>
                  <a:gd name="T8" fmla="*/ 2147483647 w 108"/>
                  <a:gd name="T9" fmla="*/ 2147483647 h 180"/>
                  <a:gd name="T10" fmla="*/ 2147483647 w 108"/>
                  <a:gd name="T11" fmla="*/ 2147483647 h 180"/>
                  <a:gd name="T12" fmla="*/ 2147483647 w 108"/>
                  <a:gd name="T13" fmla="*/ 2147483647 h 180"/>
                  <a:gd name="T14" fmla="*/ 2147483647 w 108"/>
                  <a:gd name="T15" fmla="*/ 2147483647 h 180"/>
                  <a:gd name="T16" fmla="*/ 2147483647 w 108"/>
                  <a:gd name="T17" fmla="*/ 2147483647 h 180"/>
                  <a:gd name="T18" fmla="*/ 2147483647 w 108"/>
                  <a:gd name="T19" fmla="*/ 2147483647 h 180"/>
                  <a:gd name="T20" fmla="*/ 2147483647 w 108"/>
                  <a:gd name="T21" fmla="*/ 2147483647 h 180"/>
                  <a:gd name="T22" fmla="*/ 2147483647 w 108"/>
                  <a:gd name="T23" fmla="*/ 2147483647 h 180"/>
                  <a:gd name="T24" fmla="*/ 2147483647 w 108"/>
                  <a:gd name="T25" fmla="*/ 0 h 180"/>
                  <a:gd name="T26" fmla="*/ 2147483647 w 108"/>
                  <a:gd name="T27" fmla="*/ 2147483647 h 180"/>
                  <a:gd name="T28" fmla="*/ 2147483647 w 108"/>
                  <a:gd name="T29" fmla="*/ 2147483647 h 180"/>
                  <a:gd name="T30" fmla="*/ 2147483647 w 108"/>
                  <a:gd name="T31" fmla="*/ 2147483647 h 180"/>
                  <a:gd name="T32" fmla="*/ 2147483647 w 108"/>
                  <a:gd name="T33" fmla="*/ 2147483647 h 180"/>
                  <a:gd name="T34" fmla="*/ 2147483647 w 108"/>
                  <a:gd name="T35" fmla="*/ 2147483647 h 180"/>
                  <a:gd name="T36" fmla="*/ 2147483647 w 108"/>
                  <a:gd name="T37" fmla="*/ 2147483647 h 180"/>
                  <a:gd name="T38" fmla="*/ 2147483647 w 108"/>
                  <a:gd name="T39" fmla="*/ 2147483647 h 180"/>
                  <a:gd name="T40" fmla="*/ 2147483647 w 108"/>
                  <a:gd name="T41" fmla="*/ 2147483647 h 180"/>
                  <a:gd name="T42" fmla="*/ 2147483647 w 108"/>
                  <a:gd name="T43" fmla="*/ 2147483647 h 180"/>
                  <a:gd name="T44" fmla="*/ 2147483647 w 108"/>
                  <a:gd name="T45" fmla="*/ 2147483647 h 180"/>
                  <a:gd name="T46" fmla="*/ 2147483647 w 108"/>
                  <a:gd name="T47" fmla="*/ 2147483647 h 180"/>
                  <a:gd name="T48" fmla="*/ 2147483647 w 108"/>
                  <a:gd name="T49" fmla="*/ 2147483647 h 180"/>
                  <a:gd name="T50" fmla="*/ 2147483647 w 108"/>
                  <a:gd name="T51" fmla="*/ 2147483647 h 180"/>
                  <a:gd name="T52" fmla="*/ 2147483647 w 108"/>
                  <a:gd name="T53" fmla="*/ 2147483647 h 180"/>
                  <a:gd name="T54" fmla="*/ 2147483647 w 108"/>
                  <a:gd name="T55" fmla="*/ 2147483647 h 180"/>
                  <a:gd name="T56" fmla="*/ 2147483647 w 108"/>
                  <a:gd name="T57" fmla="*/ 2147483647 h 180"/>
                  <a:gd name="T58" fmla="*/ 2147483647 w 108"/>
                  <a:gd name="T59" fmla="*/ 2147483647 h 180"/>
                  <a:gd name="T60" fmla="*/ 2147483647 w 108"/>
                  <a:gd name="T61" fmla="*/ 2147483647 h 180"/>
                  <a:gd name="T62" fmla="*/ 2147483647 w 108"/>
                  <a:gd name="T63" fmla="*/ 2147483647 h 180"/>
                  <a:gd name="T64" fmla="*/ 2147483647 w 108"/>
                  <a:gd name="T65" fmla="*/ 2147483647 h 180"/>
                  <a:gd name="T66" fmla="*/ 2147483647 w 108"/>
                  <a:gd name="T67" fmla="*/ 2147483647 h 180"/>
                  <a:gd name="T68" fmla="*/ 2147483647 w 108"/>
                  <a:gd name="T69" fmla="*/ 2147483647 h 180"/>
                  <a:gd name="T70" fmla="*/ 2147483647 w 108"/>
                  <a:gd name="T71" fmla="*/ 2147483647 h 180"/>
                  <a:gd name="T72" fmla="*/ 2147483647 w 108"/>
                  <a:gd name="T73" fmla="*/ 2147483647 h 180"/>
                  <a:gd name="T74" fmla="*/ 2147483647 w 108"/>
                  <a:gd name="T75" fmla="*/ 2147483647 h 1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8"/>
                  <a:gd name="T115" fmla="*/ 0 h 180"/>
                  <a:gd name="T116" fmla="*/ 108 w 108"/>
                  <a:gd name="T117" fmla="*/ 180 h 1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8" h="180">
                    <a:moveTo>
                      <a:pt x="6" y="117"/>
                    </a:moveTo>
                    <a:cubicBezTo>
                      <a:pt x="5" y="115"/>
                      <a:pt x="1" y="109"/>
                      <a:pt x="1" y="109"/>
                    </a:cubicBezTo>
                    <a:cubicBezTo>
                      <a:pt x="1" y="108"/>
                      <a:pt x="0" y="107"/>
                      <a:pt x="0" y="105"/>
                    </a:cubicBezTo>
                    <a:cubicBezTo>
                      <a:pt x="0" y="104"/>
                      <a:pt x="0" y="103"/>
                      <a:pt x="0" y="102"/>
                    </a:cubicBezTo>
                    <a:cubicBezTo>
                      <a:pt x="0" y="101"/>
                      <a:pt x="1" y="101"/>
                      <a:pt x="1" y="101"/>
                    </a:cubicBezTo>
                    <a:cubicBezTo>
                      <a:pt x="2" y="99"/>
                      <a:pt x="3" y="96"/>
                      <a:pt x="3" y="95"/>
                    </a:cubicBezTo>
                    <a:lnTo>
                      <a:pt x="21" y="73"/>
                    </a:lnTo>
                    <a:cubicBezTo>
                      <a:pt x="21" y="71"/>
                      <a:pt x="22" y="68"/>
                      <a:pt x="21" y="67"/>
                    </a:cubicBezTo>
                    <a:lnTo>
                      <a:pt x="23" y="40"/>
                    </a:lnTo>
                    <a:cubicBezTo>
                      <a:pt x="25" y="39"/>
                      <a:pt x="26" y="37"/>
                      <a:pt x="26" y="36"/>
                    </a:cubicBezTo>
                    <a:cubicBezTo>
                      <a:pt x="26" y="33"/>
                      <a:pt x="23" y="32"/>
                      <a:pt x="22" y="31"/>
                    </a:cubicBezTo>
                    <a:lnTo>
                      <a:pt x="22" y="27"/>
                    </a:lnTo>
                    <a:cubicBezTo>
                      <a:pt x="20" y="24"/>
                      <a:pt x="20" y="24"/>
                      <a:pt x="18" y="22"/>
                    </a:cubicBezTo>
                    <a:lnTo>
                      <a:pt x="18" y="15"/>
                    </a:lnTo>
                    <a:cubicBezTo>
                      <a:pt x="17" y="13"/>
                      <a:pt x="18" y="11"/>
                      <a:pt x="17" y="9"/>
                    </a:cubicBezTo>
                    <a:lnTo>
                      <a:pt x="17" y="5"/>
                    </a:lnTo>
                    <a:lnTo>
                      <a:pt x="27" y="0"/>
                    </a:lnTo>
                    <a:lnTo>
                      <a:pt x="107" y="43"/>
                    </a:lnTo>
                    <a:lnTo>
                      <a:pt x="108" y="86"/>
                    </a:lnTo>
                    <a:cubicBezTo>
                      <a:pt x="107" y="86"/>
                      <a:pt x="106" y="86"/>
                      <a:pt x="105" y="86"/>
                    </a:cubicBezTo>
                    <a:cubicBezTo>
                      <a:pt x="102" y="86"/>
                      <a:pt x="97" y="86"/>
                      <a:pt x="97" y="90"/>
                    </a:cubicBezTo>
                    <a:cubicBezTo>
                      <a:pt x="97" y="90"/>
                      <a:pt x="98" y="91"/>
                      <a:pt x="98" y="91"/>
                    </a:cubicBezTo>
                    <a:cubicBezTo>
                      <a:pt x="97" y="93"/>
                      <a:pt x="93" y="95"/>
                      <a:pt x="95" y="97"/>
                    </a:cubicBezTo>
                    <a:cubicBezTo>
                      <a:pt x="94" y="99"/>
                      <a:pt x="92" y="98"/>
                      <a:pt x="92" y="100"/>
                    </a:cubicBezTo>
                    <a:cubicBezTo>
                      <a:pt x="92" y="100"/>
                      <a:pt x="93" y="104"/>
                      <a:pt x="93" y="104"/>
                    </a:cubicBezTo>
                    <a:cubicBezTo>
                      <a:pt x="92" y="105"/>
                      <a:pt x="90" y="107"/>
                      <a:pt x="90" y="108"/>
                    </a:cubicBezTo>
                    <a:cubicBezTo>
                      <a:pt x="90" y="109"/>
                      <a:pt x="91" y="112"/>
                      <a:pt x="91" y="114"/>
                    </a:cubicBezTo>
                    <a:cubicBezTo>
                      <a:pt x="91" y="116"/>
                      <a:pt x="86" y="116"/>
                      <a:pt x="86" y="119"/>
                    </a:cubicBezTo>
                    <a:cubicBezTo>
                      <a:pt x="86" y="120"/>
                      <a:pt x="88" y="122"/>
                      <a:pt x="89" y="122"/>
                    </a:cubicBezTo>
                    <a:cubicBezTo>
                      <a:pt x="90" y="122"/>
                      <a:pt x="90" y="121"/>
                      <a:pt x="92" y="121"/>
                    </a:cubicBezTo>
                    <a:cubicBezTo>
                      <a:pt x="92" y="123"/>
                      <a:pt x="95" y="127"/>
                      <a:pt x="95" y="130"/>
                    </a:cubicBezTo>
                    <a:cubicBezTo>
                      <a:pt x="95" y="132"/>
                      <a:pt x="95" y="132"/>
                      <a:pt x="95" y="133"/>
                    </a:cubicBezTo>
                    <a:cubicBezTo>
                      <a:pt x="95" y="134"/>
                      <a:pt x="97" y="136"/>
                      <a:pt x="98" y="136"/>
                    </a:cubicBezTo>
                    <a:lnTo>
                      <a:pt x="98" y="141"/>
                    </a:lnTo>
                    <a:cubicBezTo>
                      <a:pt x="96" y="140"/>
                      <a:pt x="96" y="140"/>
                      <a:pt x="95" y="140"/>
                    </a:cubicBezTo>
                    <a:cubicBezTo>
                      <a:pt x="92" y="140"/>
                      <a:pt x="91" y="142"/>
                      <a:pt x="89" y="143"/>
                    </a:cubicBezTo>
                    <a:cubicBezTo>
                      <a:pt x="88" y="144"/>
                      <a:pt x="85" y="145"/>
                      <a:pt x="85" y="146"/>
                    </a:cubicBezTo>
                    <a:cubicBezTo>
                      <a:pt x="85" y="146"/>
                      <a:pt x="86" y="147"/>
                      <a:pt x="86" y="147"/>
                    </a:cubicBezTo>
                    <a:cubicBezTo>
                      <a:pt x="85" y="150"/>
                      <a:pt x="82" y="151"/>
                      <a:pt x="80" y="153"/>
                    </a:cubicBezTo>
                    <a:cubicBezTo>
                      <a:pt x="75" y="158"/>
                      <a:pt x="72" y="162"/>
                      <a:pt x="63" y="162"/>
                    </a:cubicBezTo>
                    <a:cubicBezTo>
                      <a:pt x="61" y="162"/>
                      <a:pt x="61" y="162"/>
                      <a:pt x="59" y="162"/>
                    </a:cubicBezTo>
                    <a:cubicBezTo>
                      <a:pt x="58" y="162"/>
                      <a:pt x="56" y="162"/>
                      <a:pt x="56" y="163"/>
                    </a:cubicBezTo>
                    <a:cubicBezTo>
                      <a:pt x="56" y="164"/>
                      <a:pt x="58" y="166"/>
                      <a:pt x="59" y="166"/>
                    </a:cubicBezTo>
                    <a:cubicBezTo>
                      <a:pt x="58" y="170"/>
                      <a:pt x="55" y="174"/>
                      <a:pt x="50" y="174"/>
                    </a:cubicBezTo>
                    <a:cubicBezTo>
                      <a:pt x="46" y="174"/>
                      <a:pt x="42" y="174"/>
                      <a:pt x="39" y="177"/>
                    </a:cubicBezTo>
                    <a:cubicBezTo>
                      <a:pt x="38" y="177"/>
                      <a:pt x="37" y="179"/>
                      <a:pt x="35" y="179"/>
                    </a:cubicBezTo>
                    <a:cubicBezTo>
                      <a:pt x="33" y="179"/>
                      <a:pt x="33" y="176"/>
                      <a:pt x="31" y="176"/>
                    </a:cubicBezTo>
                    <a:cubicBezTo>
                      <a:pt x="30" y="176"/>
                      <a:pt x="26" y="180"/>
                      <a:pt x="23" y="180"/>
                    </a:cubicBezTo>
                    <a:cubicBezTo>
                      <a:pt x="23" y="180"/>
                      <a:pt x="22" y="180"/>
                      <a:pt x="21" y="180"/>
                    </a:cubicBezTo>
                    <a:cubicBezTo>
                      <a:pt x="21" y="179"/>
                      <a:pt x="21" y="178"/>
                      <a:pt x="21" y="177"/>
                    </a:cubicBezTo>
                    <a:cubicBezTo>
                      <a:pt x="21" y="174"/>
                      <a:pt x="18" y="171"/>
                      <a:pt x="18" y="168"/>
                    </a:cubicBezTo>
                    <a:cubicBezTo>
                      <a:pt x="16" y="168"/>
                      <a:pt x="16" y="167"/>
                      <a:pt x="15" y="166"/>
                    </a:cubicBezTo>
                    <a:cubicBezTo>
                      <a:pt x="13" y="165"/>
                      <a:pt x="13" y="164"/>
                      <a:pt x="11" y="162"/>
                    </a:cubicBezTo>
                    <a:cubicBezTo>
                      <a:pt x="9" y="160"/>
                      <a:pt x="6" y="158"/>
                      <a:pt x="6" y="154"/>
                    </a:cubicBezTo>
                    <a:cubicBezTo>
                      <a:pt x="6" y="153"/>
                      <a:pt x="8" y="152"/>
                      <a:pt x="10" y="152"/>
                    </a:cubicBezTo>
                    <a:cubicBezTo>
                      <a:pt x="10" y="152"/>
                      <a:pt x="23" y="152"/>
                      <a:pt x="23" y="152"/>
                    </a:cubicBezTo>
                    <a:cubicBezTo>
                      <a:pt x="11" y="139"/>
                      <a:pt x="17" y="136"/>
                      <a:pt x="17" y="134"/>
                    </a:cubicBezTo>
                    <a:cubicBezTo>
                      <a:pt x="17" y="132"/>
                      <a:pt x="14" y="128"/>
                      <a:pt x="14" y="128"/>
                    </a:cubicBezTo>
                    <a:cubicBezTo>
                      <a:pt x="15" y="128"/>
                      <a:pt x="14" y="125"/>
                      <a:pt x="14" y="124"/>
                    </a:cubicBezTo>
                    <a:cubicBezTo>
                      <a:pt x="14" y="120"/>
                      <a:pt x="10" y="123"/>
                      <a:pt x="10" y="117"/>
                    </a:cubicBezTo>
                    <a:cubicBezTo>
                      <a:pt x="10" y="114"/>
                      <a:pt x="9" y="117"/>
                      <a:pt x="7" y="117"/>
                    </a:cubicBezTo>
                    <a:lnTo>
                      <a:pt x="6" y="117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224588" y="2438400"/>
                <a:ext cx="1265237" cy="1181100"/>
              </a:xfrm>
              <a:custGeom>
                <a:avLst/>
                <a:gdLst>
                  <a:gd name="T0" fmla="*/ 710165 w 155"/>
                  <a:gd name="T1" fmla="*/ 1138918 h 168"/>
                  <a:gd name="T2" fmla="*/ 595886 w 155"/>
                  <a:gd name="T3" fmla="*/ 1152979 h 168"/>
                  <a:gd name="T4" fmla="*/ 481606 w 155"/>
                  <a:gd name="T5" fmla="*/ 1174070 h 168"/>
                  <a:gd name="T6" fmla="*/ 432629 w 155"/>
                  <a:gd name="T7" fmla="*/ 1160009 h 168"/>
                  <a:gd name="T8" fmla="*/ 342838 w 155"/>
                  <a:gd name="T9" fmla="*/ 1110796 h 168"/>
                  <a:gd name="T10" fmla="*/ 269373 w 155"/>
                  <a:gd name="T11" fmla="*/ 1103766 h 168"/>
                  <a:gd name="T12" fmla="*/ 253047 w 155"/>
                  <a:gd name="T13" fmla="*/ 1096736 h 168"/>
                  <a:gd name="T14" fmla="*/ 253047 w 155"/>
                  <a:gd name="T15" fmla="*/ 1047523 h 168"/>
                  <a:gd name="T16" fmla="*/ 163256 w 155"/>
                  <a:gd name="T17" fmla="*/ 963159 h 168"/>
                  <a:gd name="T18" fmla="*/ 40814 w 155"/>
                  <a:gd name="T19" fmla="*/ 850673 h 168"/>
                  <a:gd name="T20" fmla="*/ 0 w 155"/>
                  <a:gd name="T21" fmla="*/ 836613 h 168"/>
                  <a:gd name="T22" fmla="*/ 32651 w 155"/>
                  <a:gd name="T23" fmla="*/ 794430 h 168"/>
                  <a:gd name="T24" fmla="*/ 89791 w 155"/>
                  <a:gd name="T25" fmla="*/ 703036 h 168"/>
                  <a:gd name="T26" fmla="*/ 97954 w 155"/>
                  <a:gd name="T27" fmla="*/ 632732 h 168"/>
                  <a:gd name="T28" fmla="*/ 146931 w 155"/>
                  <a:gd name="T29" fmla="*/ 604611 h 168"/>
                  <a:gd name="T30" fmla="*/ 163256 w 155"/>
                  <a:gd name="T31" fmla="*/ 520246 h 168"/>
                  <a:gd name="T32" fmla="*/ 253047 w 155"/>
                  <a:gd name="T33" fmla="*/ 449943 h 168"/>
                  <a:gd name="T34" fmla="*/ 253047 w 155"/>
                  <a:gd name="T35" fmla="*/ 400730 h 168"/>
                  <a:gd name="T36" fmla="*/ 261210 w 155"/>
                  <a:gd name="T37" fmla="*/ 393700 h 168"/>
                  <a:gd name="T38" fmla="*/ 269373 w 155"/>
                  <a:gd name="T39" fmla="*/ 295275 h 168"/>
                  <a:gd name="T40" fmla="*/ 285699 w 155"/>
                  <a:gd name="T41" fmla="*/ 161698 h 168"/>
                  <a:gd name="T42" fmla="*/ 293861 w 155"/>
                  <a:gd name="T43" fmla="*/ 140607 h 168"/>
                  <a:gd name="T44" fmla="*/ 293861 w 155"/>
                  <a:gd name="T45" fmla="*/ 98425 h 168"/>
                  <a:gd name="T46" fmla="*/ 342838 w 155"/>
                  <a:gd name="T47" fmla="*/ 70304 h 168"/>
                  <a:gd name="T48" fmla="*/ 416304 w 155"/>
                  <a:gd name="T49" fmla="*/ 0 h 168"/>
                  <a:gd name="T50" fmla="*/ 546909 w 155"/>
                  <a:gd name="T51" fmla="*/ 217941 h 168"/>
                  <a:gd name="T52" fmla="*/ 587723 w 155"/>
                  <a:gd name="T53" fmla="*/ 253093 h 168"/>
                  <a:gd name="T54" fmla="*/ 620374 w 155"/>
                  <a:gd name="T55" fmla="*/ 260123 h 168"/>
                  <a:gd name="T56" fmla="*/ 702002 w 155"/>
                  <a:gd name="T57" fmla="*/ 330427 h 168"/>
                  <a:gd name="T58" fmla="*/ 783631 w 155"/>
                  <a:gd name="T59" fmla="*/ 393700 h 168"/>
                  <a:gd name="T60" fmla="*/ 808119 w 155"/>
                  <a:gd name="T61" fmla="*/ 449943 h 168"/>
                  <a:gd name="T62" fmla="*/ 742817 w 155"/>
                  <a:gd name="T63" fmla="*/ 492125 h 168"/>
                  <a:gd name="T64" fmla="*/ 750979 w 155"/>
                  <a:gd name="T65" fmla="*/ 569459 h 168"/>
                  <a:gd name="T66" fmla="*/ 791793 w 155"/>
                  <a:gd name="T67" fmla="*/ 555398 h 168"/>
                  <a:gd name="T68" fmla="*/ 824445 w 155"/>
                  <a:gd name="T69" fmla="*/ 569459 h 168"/>
                  <a:gd name="T70" fmla="*/ 808119 w 155"/>
                  <a:gd name="T71" fmla="*/ 590550 h 168"/>
                  <a:gd name="T72" fmla="*/ 889747 w 155"/>
                  <a:gd name="T73" fmla="*/ 688975 h 168"/>
                  <a:gd name="T74" fmla="*/ 1134632 w 155"/>
                  <a:gd name="T75" fmla="*/ 780370 h 168"/>
                  <a:gd name="T76" fmla="*/ 1183609 w 155"/>
                  <a:gd name="T77" fmla="*/ 787400 h 168"/>
                  <a:gd name="T78" fmla="*/ 1028515 w 155"/>
                  <a:gd name="T79" fmla="*/ 1047523 h 168"/>
                  <a:gd name="T80" fmla="*/ 946887 w 155"/>
                  <a:gd name="T81" fmla="*/ 1047523 h 168"/>
                  <a:gd name="T82" fmla="*/ 791793 w 155"/>
                  <a:gd name="T83" fmla="*/ 1117827 h 168"/>
                  <a:gd name="T84" fmla="*/ 767305 w 155"/>
                  <a:gd name="T85" fmla="*/ 1131888 h 1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5" h="168">
                    <a:moveTo>
                      <a:pt x="94" y="161"/>
                    </a:moveTo>
                    <a:cubicBezTo>
                      <a:pt x="92" y="161"/>
                      <a:pt x="90" y="162"/>
                      <a:pt x="87" y="162"/>
                    </a:cubicBezTo>
                    <a:cubicBezTo>
                      <a:pt x="85" y="162"/>
                      <a:pt x="85" y="158"/>
                      <a:pt x="83" y="158"/>
                    </a:cubicBezTo>
                    <a:cubicBezTo>
                      <a:pt x="80" y="158"/>
                      <a:pt x="74" y="162"/>
                      <a:pt x="73" y="164"/>
                    </a:cubicBezTo>
                    <a:cubicBezTo>
                      <a:pt x="72" y="165"/>
                      <a:pt x="72" y="168"/>
                      <a:pt x="71" y="168"/>
                    </a:cubicBezTo>
                    <a:cubicBezTo>
                      <a:pt x="65" y="168"/>
                      <a:pt x="63" y="167"/>
                      <a:pt x="59" y="167"/>
                    </a:cubicBezTo>
                    <a:cubicBezTo>
                      <a:pt x="57" y="167"/>
                      <a:pt x="56" y="167"/>
                      <a:pt x="56" y="167"/>
                    </a:cubicBezTo>
                    <a:cubicBezTo>
                      <a:pt x="55" y="167"/>
                      <a:pt x="53" y="165"/>
                      <a:pt x="53" y="165"/>
                    </a:cubicBezTo>
                    <a:cubicBezTo>
                      <a:pt x="52" y="165"/>
                      <a:pt x="48" y="162"/>
                      <a:pt x="48" y="162"/>
                    </a:cubicBezTo>
                    <a:cubicBezTo>
                      <a:pt x="45" y="160"/>
                      <a:pt x="46" y="159"/>
                      <a:pt x="42" y="158"/>
                    </a:cubicBezTo>
                    <a:lnTo>
                      <a:pt x="33" y="157"/>
                    </a:lnTo>
                    <a:cubicBezTo>
                      <a:pt x="33" y="157"/>
                      <a:pt x="31" y="157"/>
                      <a:pt x="31" y="156"/>
                    </a:cubicBezTo>
                    <a:cubicBezTo>
                      <a:pt x="31" y="155"/>
                      <a:pt x="30" y="154"/>
                      <a:pt x="30" y="153"/>
                    </a:cubicBezTo>
                    <a:cubicBezTo>
                      <a:pt x="30" y="152"/>
                      <a:pt x="31" y="151"/>
                      <a:pt x="31" y="149"/>
                    </a:cubicBezTo>
                    <a:cubicBezTo>
                      <a:pt x="31" y="149"/>
                      <a:pt x="31" y="148"/>
                      <a:pt x="31" y="148"/>
                    </a:cubicBezTo>
                    <a:cubicBezTo>
                      <a:pt x="23" y="148"/>
                      <a:pt x="23" y="142"/>
                      <a:pt x="20" y="137"/>
                    </a:cubicBezTo>
                    <a:cubicBezTo>
                      <a:pt x="18" y="132"/>
                      <a:pt x="15" y="130"/>
                      <a:pt x="11" y="126"/>
                    </a:cubicBezTo>
                    <a:cubicBezTo>
                      <a:pt x="9" y="124"/>
                      <a:pt x="8" y="121"/>
                      <a:pt x="5" y="121"/>
                    </a:cubicBezTo>
                    <a:cubicBezTo>
                      <a:pt x="4" y="121"/>
                      <a:pt x="2" y="121"/>
                      <a:pt x="2" y="121"/>
                    </a:cubicBezTo>
                    <a:cubicBezTo>
                      <a:pt x="1" y="121"/>
                      <a:pt x="0" y="119"/>
                      <a:pt x="0" y="119"/>
                    </a:cubicBezTo>
                    <a:cubicBezTo>
                      <a:pt x="3" y="117"/>
                      <a:pt x="2" y="117"/>
                      <a:pt x="2" y="114"/>
                    </a:cubicBezTo>
                    <a:cubicBezTo>
                      <a:pt x="2" y="114"/>
                      <a:pt x="3" y="113"/>
                      <a:pt x="4" y="113"/>
                    </a:cubicBezTo>
                    <a:cubicBezTo>
                      <a:pt x="14" y="116"/>
                      <a:pt x="11" y="110"/>
                      <a:pt x="12" y="109"/>
                    </a:cubicBezTo>
                    <a:cubicBezTo>
                      <a:pt x="13" y="105"/>
                      <a:pt x="11" y="103"/>
                      <a:pt x="11" y="100"/>
                    </a:cubicBezTo>
                    <a:cubicBezTo>
                      <a:pt x="11" y="98"/>
                      <a:pt x="13" y="96"/>
                      <a:pt x="13" y="94"/>
                    </a:cubicBezTo>
                    <a:cubicBezTo>
                      <a:pt x="13" y="92"/>
                      <a:pt x="12" y="91"/>
                      <a:pt x="12" y="90"/>
                    </a:cubicBezTo>
                    <a:cubicBezTo>
                      <a:pt x="12" y="89"/>
                      <a:pt x="14" y="86"/>
                      <a:pt x="15" y="85"/>
                    </a:cubicBezTo>
                    <a:cubicBezTo>
                      <a:pt x="16" y="86"/>
                      <a:pt x="17" y="86"/>
                      <a:pt x="18" y="86"/>
                    </a:cubicBezTo>
                    <a:cubicBezTo>
                      <a:pt x="19" y="86"/>
                      <a:pt x="21" y="77"/>
                      <a:pt x="21" y="76"/>
                    </a:cubicBezTo>
                    <a:cubicBezTo>
                      <a:pt x="21" y="76"/>
                      <a:pt x="20" y="75"/>
                      <a:pt x="20" y="74"/>
                    </a:cubicBezTo>
                    <a:cubicBezTo>
                      <a:pt x="24" y="73"/>
                      <a:pt x="23" y="64"/>
                      <a:pt x="28" y="64"/>
                    </a:cubicBezTo>
                    <a:cubicBezTo>
                      <a:pt x="29" y="64"/>
                      <a:pt x="30" y="64"/>
                      <a:pt x="31" y="64"/>
                    </a:cubicBezTo>
                    <a:lnTo>
                      <a:pt x="31" y="57"/>
                    </a:lnTo>
                    <a:cubicBezTo>
                      <a:pt x="30" y="56"/>
                      <a:pt x="32" y="56"/>
                      <a:pt x="32" y="56"/>
                    </a:cubicBezTo>
                    <a:cubicBezTo>
                      <a:pt x="33" y="55"/>
                      <a:pt x="33" y="51"/>
                      <a:pt x="33" y="49"/>
                    </a:cubicBezTo>
                    <a:cubicBezTo>
                      <a:pt x="33" y="46"/>
                      <a:pt x="33" y="45"/>
                      <a:pt x="33" y="42"/>
                    </a:cubicBezTo>
                    <a:cubicBezTo>
                      <a:pt x="33" y="40"/>
                      <a:pt x="32" y="39"/>
                      <a:pt x="32" y="37"/>
                    </a:cubicBezTo>
                    <a:cubicBezTo>
                      <a:pt x="32" y="32"/>
                      <a:pt x="34" y="28"/>
                      <a:pt x="35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0"/>
                      <a:pt x="36" y="20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7" y="17"/>
                      <a:pt x="36" y="16"/>
                      <a:pt x="36" y="14"/>
                    </a:cubicBezTo>
                    <a:cubicBezTo>
                      <a:pt x="36" y="13"/>
                      <a:pt x="38" y="14"/>
                      <a:pt x="38" y="14"/>
                    </a:cubicBezTo>
                    <a:cubicBezTo>
                      <a:pt x="40" y="14"/>
                      <a:pt x="41" y="11"/>
                      <a:pt x="42" y="10"/>
                    </a:cubicBezTo>
                    <a:cubicBezTo>
                      <a:pt x="43" y="7"/>
                      <a:pt x="50" y="9"/>
                      <a:pt x="50" y="5"/>
                    </a:cubicBezTo>
                    <a:cubicBezTo>
                      <a:pt x="50" y="4"/>
                      <a:pt x="50" y="1"/>
                      <a:pt x="51" y="0"/>
                    </a:cubicBezTo>
                    <a:cubicBezTo>
                      <a:pt x="53" y="6"/>
                      <a:pt x="57" y="10"/>
                      <a:pt x="59" y="17"/>
                    </a:cubicBezTo>
                    <a:cubicBezTo>
                      <a:pt x="60" y="22"/>
                      <a:pt x="63" y="34"/>
                      <a:pt x="67" y="31"/>
                    </a:cubicBezTo>
                    <a:cubicBezTo>
                      <a:pt x="70" y="32"/>
                      <a:pt x="70" y="34"/>
                      <a:pt x="72" y="36"/>
                    </a:cubicBezTo>
                    <a:lnTo>
                      <a:pt x="76" y="37"/>
                    </a:lnTo>
                    <a:cubicBezTo>
                      <a:pt x="76" y="39"/>
                      <a:pt x="79" y="38"/>
                      <a:pt x="79" y="39"/>
                    </a:cubicBezTo>
                    <a:cubicBezTo>
                      <a:pt x="82" y="41"/>
                      <a:pt x="84" y="45"/>
                      <a:pt x="86" y="47"/>
                    </a:cubicBezTo>
                    <a:cubicBezTo>
                      <a:pt x="89" y="50"/>
                      <a:pt x="94" y="50"/>
                      <a:pt x="94" y="55"/>
                    </a:cubicBezTo>
                    <a:cubicBezTo>
                      <a:pt x="94" y="56"/>
                      <a:pt x="95" y="56"/>
                      <a:pt x="96" y="56"/>
                    </a:cubicBezTo>
                    <a:cubicBezTo>
                      <a:pt x="97" y="57"/>
                      <a:pt x="99" y="60"/>
                      <a:pt x="101" y="60"/>
                    </a:cubicBezTo>
                    <a:cubicBezTo>
                      <a:pt x="100" y="61"/>
                      <a:pt x="99" y="62"/>
                      <a:pt x="99" y="64"/>
                    </a:cubicBezTo>
                    <a:cubicBezTo>
                      <a:pt x="98" y="65"/>
                      <a:pt x="97" y="64"/>
                      <a:pt x="96" y="64"/>
                    </a:cubicBezTo>
                    <a:cubicBezTo>
                      <a:pt x="95" y="64"/>
                      <a:pt x="91" y="69"/>
                      <a:pt x="91" y="70"/>
                    </a:cubicBezTo>
                    <a:cubicBezTo>
                      <a:pt x="90" y="74"/>
                      <a:pt x="90" y="73"/>
                      <a:pt x="90" y="78"/>
                    </a:cubicBezTo>
                    <a:cubicBezTo>
                      <a:pt x="90" y="80"/>
                      <a:pt x="91" y="81"/>
                      <a:pt x="92" y="81"/>
                    </a:cubicBezTo>
                    <a:cubicBezTo>
                      <a:pt x="94" y="81"/>
                      <a:pt x="95" y="80"/>
                      <a:pt x="97" y="79"/>
                    </a:cubicBezTo>
                    <a:lnTo>
                      <a:pt x="101" y="80"/>
                    </a:lnTo>
                    <a:lnTo>
                      <a:pt x="101" y="81"/>
                    </a:lnTo>
                    <a:cubicBezTo>
                      <a:pt x="100" y="81"/>
                      <a:pt x="99" y="83"/>
                      <a:pt x="99" y="84"/>
                    </a:cubicBezTo>
                    <a:cubicBezTo>
                      <a:pt x="99" y="90"/>
                      <a:pt x="105" y="91"/>
                      <a:pt x="106" y="95"/>
                    </a:cubicBezTo>
                    <a:cubicBezTo>
                      <a:pt x="106" y="97"/>
                      <a:pt x="108" y="98"/>
                      <a:pt x="109" y="98"/>
                    </a:cubicBezTo>
                    <a:cubicBezTo>
                      <a:pt x="112" y="99"/>
                      <a:pt x="112" y="103"/>
                      <a:pt x="115" y="103"/>
                    </a:cubicBezTo>
                    <a:cubicBezTo>
                      <a:pt x="119" y="103"/>
                      <a:pt x="138" y="110"/>
                      <a:pt x="139" y="111"/>
                    </a:cubicBezTo>
                    <a:cubicBezTo>
                      <a:pt x="140" y="113"/>
                      <a:pt x="143" y="112"/>
                      <a:pt x="145" y="112"/>
                    </a:cubicBezTo>
                    <a:lnTo>
                      <a:pt x="155" y="112"/>
                    </a:lnTo>
                    <a:lnTo>
                      <a:pt x="126" y="149"/>
                    </a:lnTo>
                    <a:lnTo>
                      <a:pt x="116" y="149"/>
                    </a:lnTo>
                    <a:cubicBezTo>
                      <a:pt x="112" y="150"/>
                      <a:pt x="108" y="152"/>
                      <a:pt x="106" y="155"/>
                    </a:cubicBezTo>
                    <a:cubicBezTo>
                      <a:pt x="104" y="158"/>
                      <a:pt x="100" y="159"/>
                      <a:pt x="97" y="159"/>
                    </a:cubicBezTo>
                    <a:cubicBezTo>
                      <a:pt x="95" y="159"/>
                      <a:pt x="95" y="161"/>
                      <a:pt x="94" y="16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6959600" y="2860675"/>
                <a:ext cx="138113" cy="146050"/>
              </a:xfrm>
              <a:custGeom>
                <a:avLst/>
                <a:gdLst>
                  <a:gd name="T0" fmla="*/ 2147483647 w 17"/>
                  <a:gd name="T1" fmla="*/ 2147483647 h 21"/>
                  <a:gd name="T2" fmla="*/ 2147483647 w 17"/>
                  <a:gd name="T3" fmla="*/ 2147483647 h 21"/>
                  <a:gd name="T4" fmla="*/ 2147483647 w 17"/>
                  <a:gd name="T5" fmla="*/ 2147483647 h 21"/>
                  <a:gd name="T6" fmla="*/ 2147483647 w 17"/>
                  <a:gd name="T7" fmla="*/ 2147483647 h 21"/>
                  <a:gd name="T8" fmla="*/ 2147483647 w 17"/>
                  <a:gd name="T9" fmla="*/ 0 h 21"/>
                  <a:gd name="T10" fmla="*/ 2147483647 w 17"/>
                  <a:gd name="T11" fmla="*/ 2147483647 h 21"/>
                  <a:gd name="T12" fmla="*/ 2147483647 w 17"/>
                  <a:gd name="T13" fmla="*/ 2147483647 h 21"/>
                  <a:gd name="T14" fmla="*/ 2147483647 w 17"/>
                  <a:gd name="T15" fmla="*/ 2147483647 h 21"/>
                  <a:gd name="T16" fmla="*/ 0 w 17"/>
                  <a:gd name="T17" fmla="*/ 2147483647 h 21"/>
                  <a:gd name="T18" fmla="*/ 2147483647 w 17"/>
                  <a:gd name="T19" fmla="*/ 2147483647 h 21"/>
                  <a:gd name="T20" fmla="*/ 2147483647 w 17"/>
                  <a:gd name="T21" fmla="*/ 2147483647 h 21"/>
                  <a:gd name="T22" fmla="*/ 2147483647 w 17"/>
                  <a:gd name="T23" fmla="*/ 2147483647 h 21"/>
                  <a:gd name="T24" fmla="*/ 2147483647 w 17"/>
                  <a:gd name="T25" fmla="*/ 2147483647 h 21"/>
                  <a:gd name="T26" fmla="*/ 2147483647 w 17"/>
                  <a:gd name="T27" fmla="*/ 2147483647 h 21"/>
                  <a:gd name="T28" fmla="*/ 2147483647 w 17"/>
                  <a:gd name="T29" fmla="*/ 2147483647 h 21"/>
                  <a:gd name="T30" fmla="*/ 2147483647 w 17"/>
                  <a:gd name="T31" fmla="*/ 2147483647 h 21"/>
                  <a:gd name="T32" fmla="*/ 2147483647 w 17"/>
                  <a:gd name="T33" fmla="*/ 2147483647 h 21"/>
                  <a:gd name="T34" fmla="*/ 2147483647 w 17"/>
                  <a:gd name="T35" fmla="*/ 2147483647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21"/>
                  <a:gd name="T56" fmla="*/ 17 w 17"/>
                  <a:gd name="T57" fmla="*/ 21 h 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21">
                    <a:moveTo>
                      <a:pt x="14" y="14"/>
                    </a:moveTo>
                    <a:lnTo>
                      <a:pt x="9" y="14"/>
                    </a:lnTo>
                    <a:cubicBezTo>
                      <a:pt x="9" y="11"/>
                      <a:pt x="17" y="11"/>
                      <a:pt x="16" y="5"/>
                    </a:cubicBezTo>
                    <a:cubicBezTo>
                      <a:pt x="15" y="2"/>
                      <a:pt x="11" y="3"/>
                      <a:pt x="11" y="0"/>
                    </a:cubicBezTo>
                    <a:cubicBezTo>
                      <a:pt x="10" y="1"/>
                      <a:pt x="9" y="2"/>
                      <a:pt x="9" y="4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5" y="4"/>
                      <a:pt x="1" y="9"/>
                      <a:pt x="1" y="10"/>
                    </a:cubicBezTo>
                    <a:cubicBezTo>
                      <a:pt x="0" y="14"/>
                      <a:pt x="0" y="13"/>
                      <a:pt x="0" y="18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4" y="21"/>
                      <a:pt x="5" y="20"/>
                      <a:pt x="7" y="19"/>
                    </a:cubicBezTo>
                    <a:lnTo>
                      <a:pt x="11" y="20"/>
                    </a:lnTo>
                    <a:cubicBezTo>
                      <a:pt x="12" y="20"/>
                      <a:pt x="13" y="16"/>
                      <a:pt x="14" y="14"/>
                    </a:cubicBezTo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1982788" y="2516188"/>
                <a:ext cx="490537" cy="365125"/>
              </a:xfrm>
              <a:custGeom>
                <a:avLst/>
                <a:gdLst>
                  <a:gd name="T0" fmla="*/ 2147483647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2147483647 h 52"/>
                  <a:gd name="T18" fmla="*/ 2147483647 w 60"/>
                  <a:gd name="T19" fmla="*/ 2147483647 h 52"/>
                  <a:gd name="T20" fmla="*/ 2147483647 w 60"/>
                  <a:gd name="T21" fmla="*/ 2147483647 h 52"/>
                  <a:gd name="T22" fmla="*/ 2147483647 w 60"/>
                  <a:gd name="T23" fmla="*/ 2147483647 h 52"/>
                  <a:gd name="T24" fmla="*/ 2147483647 w 60"/>
                  <a:gd name="T25" fmla="*/ 2147483647 h 52"/>
                  <a:gd name="T26" fmla="*/ 2147483647 w 60"/>
                  <a:gd name="T27" fmla="*/ 2147483647 h 52"/>
                  <a:gd name="T28" fmla="*/ 2147483647 w 60"/>
                  <a:gd name="T29" fmla="*/ 2147483647 h 52"/>
                  <a:gd name="T30" fmla="*/ 2147483647 w 60"/>
                  <a:gd name="T31" fmla="*/ 2147483647 h 52"/>
                  <a:gd name="T32" fmla="*/ 2147483647 w 60"/>
                  <a:gd name="T33" fmla="*/ 2147483647 h 52"/>
                  <a:gd name="T34" fmla="*/ 2147483647 w 60"/>
                  <a:gd name="T35" fmla="*/ 2147483647 h 52"/>
                  <a:gd name="T36" fmla="*/ 2147483647 w 60"/>
                  <a:gd name="T37" fmla="*/ 2147483647 h 52"/>
                  <a:gd name="T38" fmla="*/ 2147483647 w 60"/>
                  <a:gd name="T39" fmla="*/ 2147483647 h 52"/>
                  <a:gd name="T40" fmla="*/ 2147483647 w 60"/>
                  <a:gd name="T41" fmla="*/ 2147483647 h 52"/>
                  <a:gd name="T42" fmla="*/ 2147483647 w 60"/>
                  <a:gd name="T43" fmla="*/ 2147483647 h 52"/>
                  <a:gd name="T44" fmla="*/ 2147483647 w 60"/>
                  <a:gd name="T45" fmla="*/ 2147483647 h 52"/>
                  <a:gd name="T46" fmla="*/ 2147483647 w 60"/>
                  <a:gd name="T47" fmla="*/ 2147483647 h 52"/>
                  <a:gd name="T48" fmla="*/ 2147483647 w 60"/>
                  <a:gd name="T49" fmla="*/ 2147483647 h 52"/>
                  <a:gd name="T50" fmla="*/ 2147483647 w 60"/>
                  <a:gd name="T51" fmla="*/ 2147483647 h 52"/>
                  <a:gd name="T52" fmla="*/ 2147483647 w 60"/>
                  <a:gd name="T53" fmla="*/ 2147483647 h 52"/>
                  <a:gd name="T54" fmla="*/ 2147483647 w 60"/>
                  <a:gd name="T55" fmla="*/ 2147483647 h 52"/>
                  <a:gd name="T56" fmla="*/ 2147483647 w 60"/>
                  <a:gd name="T57" fmla="*/ 2147483647 h 52"/>
                  <a:gd name="T58" fmla="*/ 2147483647 w 60"/>
                  <a:gd name="T59" fmla="*/ 2147483647 h 52"/>
                  <a:gd name="T60" fmla="*/ 2147483647 w 60"/>
                  <a:gd name="T61" fmla="*/ 2147483647 h 52"/>
                  <a:gd name="T62" fmla="*/ 2147483647 w 60"/>
                  <a:gd name="T63" fmla="*/ 2147483647 h 52"/>
                  <a:gd name="T64" fmla="*/ 2147483647 w 60"/>
                  <a:gd name="T65" fmla="*/ 2147483647 h 52"/>
                  <a:gd name="T66" fmla="*/ 2147483647 w 60"/>
                  <a:gd name="T67" fmla="*/ 2147483647 h 52"/>
                  <a:gd name="T68" fmla="*/ 2147483647 w 60"/>
                  <a:gd name="T69" fmla="*/ 2147483647 h 52"/>
                  <a:gd name="T70" fmla="*/ 2147483647 w 60"/>
                  <a:gd name="T71" fmla="*/ 2147483647 h 52"/>
                  <a:gd name="T72" fmla="*/ 2147483647 w 60"/>
                  <a:gd name="T73" fmla="*/ 2147483647 h 52"/>
                  <a:gd name="T74" fmla="*/ 2147483647 w 60"/>
                  <a:gd name="T75" fmla="*/ 2147483647 h 52"/>
                  <a:gd name="T76" fmla="*/ 2147483647 w 60"/>
                  <a:gd name="T77" fmla="*/ 2147483647 h 52"/>
                  <a:gd name="T78" fmla="*/ 2147483647 w 60"/>
                  <a:gd name="T79" fmla="*/ 2147483647 h 52"/>
                  <a:gd name="T80" fmla="*/ 2147483647 w 60"/>
                  <a:gd name="T81" fmla="*/ 2147483647 h 52"/>
                  <a:gd name="T82" fmla="*/ 2147483647 w 60"/>
                  <a:gd name="T83" fmla="*/ 2147483647 h 52"/>
                  <a:gd name="T84" fmla="*/ 2147483647 w 60"/>
                  <a:gd name="T85" fmla="*/ 2147483647 h 52"/>
                  <a:gd name="T86" fmla="*/ 2147483647 w 60"/>
                  <a:gd name="T87" fmla="*/ 2147483647 h 52"/>
                  <a:gd name="T88" fmla="*/ 2147483647 w 60"/>
                  <a:gd name="T89" fmla="*/ 2147483647 h 52"/>
                  <a:gd name="T90" fmla="*/ 2147483647 w 60"/>
                  <a:gd name="T91" fmla="*/ 2147483647 h 52"/>
                  <a:gd name="T92" fmla="*/ 2147483647 w 60"/>
                  <a:gd name="T93" fmla="*/ 2147483647 h 52"/>
                  <a:gd name="T94" fmla="*/ 2147483647 w 60"/>
                  <a:gd name="T95" fmla="*/ 2147483647 h 52"/>
                  <a:gd name="T96" fmla="*/ 2147483647 w 60"/>
                  <a:gd name="T97" fmla="*/ 2147483647 h 52"/>
                  <a:gd name="T98" fmla="*/ 2147483647 w 60"/>
                  <a:gd name="T99" fmla="*/ 0 h 52"/>
                  <a:gd name="T100" fmla="*/ 2147483647 w 60"/>
                  <a:gd name="T101" fmla="*/ 2147483647 h 52"/>
                  <a:gd name="T102" fmla="*/ 2147483647 w 60"/>
                  <a:gd name="T103" fmla="*/ 0 h 52"/>
                  <a:gd name="T104" fmla="*/ 2147483647 w 60"/>
                  <a:gd name="T105" fmla="*/ 2147483647 h 52"/>
                  <a:gd name="T106" fmla="*/ 2147483647 w 60"/>
                  <a:gd name="T107" fmla="*/ 2147483647 h 52"/>
                  <a:gd name="T108" fmla="*/ 2147483647 w 60"/>
                  <a:gd name="T109" fmla="*/ 2147483647 h 52"/>
                  <a:gd name="T110" fmla="*/ 2147483647 w 60"/>
                  <a:gd name="T111" fmla="*/ 2147483647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52"/>
                  <a:gd name="T170" fmla="*/ 60 w 60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52">
                    <a:moveTo>
                      <a:pt x="14" y="1"/>
                    </a:moveTo>
                    <a:cubicBezTo>
                      <a:pt x="10" y="9"/>
                      <a:pt x="16" y="7"/>
                      <a:pt x="5" y="19"/>
                    </a:cubicBezTo>
                    <a:cubicBezTo>
                      <a:pt x="5" y="19"/>
                      <a:pt x="0" y="22"/>
                      <a:pt x="1" y="22"/>
                    </a:cubicBezTo>
                    <a:cubicBezTo>
                      <a:pt x="5" y="21"/>
                      <a:pt x="7" y="27"/>
                      <a:pt x="7" y="31"/>
                    </a:cubicBezTo>
                    <a:cubicBezTo>
                      <a:pt x="7" y="32"/>
                      <a:pt x="7" y="33"/>
                      <a:pt x="7" y="34"/>
                    </a:cubicBezTo>
                    <a:cubicBezTo>
                      <a:pt x="9" y="34"/>
                      <a:pt x="14" y="35"/>
                      <a:pt x="17" y="35"/>
                    </a:cubicBezTo>
                    <a:cubicBezTo>
                      <a:pt x="19" y="35"/>
                      <a:pt x="20" y="34"/>
                      <a:pt x="22" y="34"/>
                    </a:cubicBezTo>
                    <a:cubicBezTo>
                      <a:pt x="23" y="34"/>
                      <a:pt x="23" y="34"/>
                      <a:pt x="25" y="34"/>
                    </a:cubicBezTo>
                    <a:cubicBezTo>
                      <a:pt x="25" y="34"/>
                      <a:pt x="30" y="38"/>
                      <a:pt x="30" y="38"/>
                    </a:cubicBezTo>
                    <a:lnTo>
                      <a:pt x="34" y="37"/>
                    </a:ln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29" y="40"/>
                      <a:pt x="27" y="39"/>
                      <a:pt x="25" y="38"/>
                    </a:cubicBezTo>
                    <a:cubicBezTo>
                      <a:pt x="24" y="37"/>
                      <a:pt x="23" y="36"/>
                      <a:pt x="22" y="36"/>
                    </a:cubicBezTo>
                    <a:cubicBezTo>
                      <a:pt x="21" y="36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6" y="38"/>
                    </a:cubicBezTo>
                    <a:cubicBezTo>
                      <a:pt x="14" y="38"/>
                      <a:pt x="14" y="40"/>
                      <a:pt x="11" y="40"/>
                    </a:cubicBezTo>
                    <a:lnTo>
                      <a:pt x="8" y="39"/>
                    </a:lnTo>
                    <a:cubicBezTo>
                      <a:pt x="7" y="39"/>
                      <a:pt x="7" y="40"/>
                      <a:pt x="6" y="40"/>
                    </a:cubicBezTo>
                    <a:cubicBezTo>
                      <a:pt x="6" y="41"/>
                      <a:pt x="7" y="41"/>
                      <a:pt x="7" y="42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8" y="48"/>
                      <a:pt x="11" y="49"/>
                      <a:pt x="14" y="49"/>
                    </a:cubicBezTo>
                    <a:cubicBezTo>
                      <a:pt x="17" y="49"/>
                      <a:pt x="19" y="47"/>
                      <a:pt x="21" y="46"/>
                    </a:cubicBezTo>
                    <a:lnTo>
                      <a:pt x="36" y="47"/>
                    </a:lnTo>
                    <a:cubicBezTo>
                      <a:pt x="37" y="47"/>
                      <a:pt x="38" y="47"/>
                      <a:pt x="38" y="47"/>
                    </a:cubicBezTo>
                    <a:cubicBezTo>
                      <a:pt x="43" y="47"/>
                      <a:pt x="45" y="52"/>
                      <a:pt x="50" y="52"/>
                    </a:cubicBezTo>
                    <a:cubicBezTo>
                      <a:pt x="53" y="52"/>
                      <a:pt x="55" y="52"/>
                      <a:pt x="57" y="52"/>
                    </a:cubicBezTo>
                    <a:cubicBezTo>
                      <a:pt x="57" y="52"/>
                      <a:pt x="59" y="51"/>
                      <a:pt x="59" y="51"/>
                    </a:cubicBezTo>
                    <a:cubicBezTo>
                      <a:pt x="57" y="47"/>
                      <a:pt x="60" y="47"/>
                      <a:pt x="60" y="46"/>
                    </a:cubicBezTo>
                    <a:cubicBezTo>
                      <a:pt x="60" y="44"/>
                      <a:pt x="58" y="43"/>
                      <a:pt x="58" y="41"/>
                    </a:cubicBezTo>
                    <a:cubicBezTo>
                      <a:pt x="57" y="41"/>
                      <a:pt x="56" y="40"/>
                      <a:pt x="55" y="40"/>
                    </a:cubicBezTo>
                    <a:cubicBezTo>
                      <a:pt x="55" y="38"/>
                      <a:pt x="54" y="38"/>
                      <a:pt x="53" y="37"/>
                    </a:cubicBezTo>
                    <a:cubicBezTo>
                      <a:pt x="54" y="36"/>
                      <a:pt x="55" y="36"/>
                      <a:pt x="55" y="34"/>
                    </a:cubicBezTo>
                    <a:cubicBezTo>
                      <a:pt x="55" y="32"/>
                      <a:pt x="54" y="32"/>
                      <a:pt x="55" y="30"/>
                    </a:cubicBezTo>
                    <a:cubicBezTo>
                      <a:pt x="53" y="30"/>
                      <a:pt x="53" y="28"/>
                      <a:pt x="52" y="27"/>
                    </a:cubicBezTo>
                    <a:lnTo>
                      <a:pt x="53" y="24"/>
                    </a:lnTo>
                    <a:cubicBezTo>
                      <a:pt x="53" y="24"/>
                      <a:pt x="49" y="20"/>
                      <a:pt x="47" y="18"/>
                    </a:cubicBezTo>
                    <a:cubicBezTo>
                      <a:pt x="46" y="16"/>
                      <a:pt x="46" y="16"/>
                      <a:pt x="45" y="13"/>
                    </a:cubicBezTo>
                    <a:cubicBezTo>
                      <a:pt x="45" y="12"/>
                      <a:pt x="43" y="11"/>
                      <a:pt x="44" y="10"/>
                    </a:cubicBezTo>
                    <a:cubicBezTo>
                      <a:pt x="43" y="10"/>
                      <a:pt x="43" y="7"/>
                      <a:pt x="42" y="7"/>
                    </a:cubicBezTo>
                    <a:cubicBezTo>
                      <a:pt x="41" y="7"/>
                      <a:pt x="38" y="7"/>
                      <a:pt x="37" y="6"/>
                    </a:cubicBezTo>
                    <a:cubicBezTo>
                      <a:pt x="35" y="2"/>
                      <a:pt x="34" y="0"/>
                      <a:pt x="29" y="0"/>
                    </a:cubicBezTo>
                    <a:cubicBezTo>
                      <a:pt x="27" y="0"/>
                      <a:pt x="28" y="1"/>
                      <a:pt x="26" y="1"/>
                    </a:cubicBezTo>
                    <a:cubicBezTo>
                      <a:pt x="25" y="1"/>
                      <a:pt x="25" y="0"/>
                      <a:pt x="23" y="0"/>
                    </a:cubicBezTo>
                    <a:cubicBezTo>
                      <a:pt x="22" y="0"/>
                      <a:pt x="21" y="1"/>
                      <a:pt x="19" y="1"/>
                    </a:cubicBezTo>
                    <a:cubicBezTo>
                      <a:pt x="17" y="1"/>
                      <a:pt x="16" y="1"/>
                      <a:pt x="14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2146300" y="2847975"/>
                <a:ext cx="604838" cy="474663"/>
              </a:xfrm>
              <a:custGeom>
                <a:avLst/>
                <a:gdLst>
                  <a:gd name="T0" fmla="*/ 2147483647 w 74"/>
                  <a:gd name="T1" fmla="*/ 2147483647 h 68"/>
                  <a:gd name="T2" fmla="*/ 2147483647 w 74"/>
                  <a:gd name="T3" fmla="*/ 2147483647 h 68"/>
                  <a:gd name="T4" fmla="*/ 2147483647 w 74"/>
                  <a:gd name="T5" fmla="*/ 2147483647 h 68"/>
                  <a:gd name="T6" fmla="*/ 2147483647 w 74"/>
                  <a:gd name="T7" fmla="*/ 2147483647 h 68"/>
                  <a:gd name="T8" fmla="*/ 2147483647 w 74"/>
                  <a:gd name="T9" fmla="*/ 2147483647 h 68"/>
                  <a:gd name="T10" fmla="*/ 2147483647 w 74"/>
                  <a:gd name="T11" fmla="*/ 2147483647 h 68"/>
                  <a:gd name="T12" fmla="*/ 2147483647 w 74"/>
                  <a:gd name="T13" fmla="*/ 2147483647 h 68"/>
                  <a:gd name="T14" fmla="*/ 2147483647 w 74"/>
                  <a:gd name="T15" fmla="*/ 2147483647 h 68"/>
                  <a:gd name="T16" fmla="*/ 2147483647 w 74"/>
                  <a:gd name="T17" fmla="*/ 2147483647 h 68"/>
                  <a:gd name="T18" fmla="*/ 2147483647 w 74"/>
                  <a:gd name="T19" fmla="*/ 2147483647 h 68"/>
                  <a:gd name="T20" fmla="*/ 2147483647 w 74"/>
                  <a:gd name="T21" fmla="*/ 2147483647 h 68"/>
                  <a:gd name="T22" fmla="*/ 2147483647 w 74"/>
                  <a:gd name="T23" fmla="*/ 2147483647 h 68"/>
                  <a:gd name="T24" fmla="*/ 2147483647 w 74"/>
                  <a:gd name="T25" fmla="*/ 2147483647 h 68"/>
                  <a:gd name="T26" fmla="*/ 2147483647 w 74"/>
                  <a:gd name="T27" fmla="*/ 2147483647 h 68"/>
                  <a:gd name="T28" fmla="*/ 2147483647 w 74"/>
                  <a:gd name="T29" fmla="*/ 2147483647 h 68"/>
                  <a:gd name="T30" fmla="*/ 2147483647 w 74"/>
                  <a:gd name="T31" fmla="*/ 2147483647 h 68"/>
                  <a:gd name="T32" fmla="*/ 2147483647 w 74"/>
                  <a:gd name="T33" fmla="*/ 2147483647 h 68"/>
                  <a:gd name="T34" fmla="*/ 2147483647 w 74"/>
                  <a:gd name="T35" fmla="*/ 2147483647 h 68"/>
                  <a:gd name="T36" fmla="*/ 2147483647 w 74"/>
                  <a:gd name="T37" fmla="*/ 2147483647 h 68"/>
                  <a:gd name="T38" fmla="*/ 2147483647 w 74"/>
                  <a:gd name="T39" fmla="*/ 2147483647 h 68"/>
                  <a:gd name="T40" fmla="*/ 2147483647 w 74"/>
                  <a:gd name="T41" fmla="*/ 2147483647 h 68"/>
                  <a:gd name="T42" fmla="*/ 2147483647 w 74"/>
                  <a:gd name="T43" fmla="*/ 2147483647 h 68"/>
                  <a:gd name="T44" fmla="*/ 2147483647 w 74"/>
                  <a:gd name="T45" fmla="*/ 2147483647 h 68"/>
                  <a:gd name="T46" fmla="*/ 2147483647 w 74"/>
                  <a:gd name="T47" fmla="*/ 2147483647 h 68"/>
                  <a:gd name="T48" fmla="*/ 2147483647 w 74"/>
                  <a:gd name="T49" fmla="*/ 2147483647 h 68"/>
                  <a:gd name="T50" fmla="*/ 2147483647 w 74"/>
                  <a:gd name="T51" fmla="*/ 2147483647 h 68"/>
                  <a:gd name="T52" fmla="*/ 2147483647 w 74"/>
                  <a:gd name="T53" fmla="*/ 2147483647 h 68"/>
                  <a:gd name="T54" fmla="*/ 2147483647 w 74"/>
                  <a:gd name="T55" fmla="*/ 2147483647 h 68"/>
                  <a:gd name="T56" fmla="*/ 2147483647 w 74"/>
                  <a:gd name="T57" fmla="*/ 2147483647 h 68"/>
                  <a:gd name="T58" fmla="*/ 2147483647 w 74"/>
                  <a:gd name="T59" fmla="*/ 2147483647 h 68"/>
                  <a:gd name="T60" fmla="*/ 2147483647 w 74"/>
                  <a:gd name="T61" fmla="*/ 2147483647 h 68"/>
                  <a:gd name="T62" fmla="*/ 2147483647 w 74"/>
                  <a:gd name="T63" fmla="*/ 0 h 68"/>
                  <a:gd name="T64" fmla="*/ 2147483647 w 74"/>
                  <a:gd name="T65" fmla="*/ 2147483647 h 68"/>
                  <a:gd name="T66" fmla="*/ 2147483647 w 74"/>
                  <a:gd name="T67" fmla="*/ 2147483647 h 68"/>
                  <a:gd name="T68" fmla="*/ 2147483647 w 74"/>
                  <a:gd name="T69" fmla="*/ 2147483647 h 68"/>
                  <a:gd name="T70" fmla="*/ 2147483647 w 74"/>
                  <a:gd name="T71" fmla="*/ 2147483647 h 68"/>
                  <a:gd name="T72" fmla="*/ 0 w 74"/>
                  <a:gd name="T73" fmla="*/ 2147483647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68"/>
                  <a:gd name="T113" fmla="*/ 74 w 74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68">
                    <a:moveTo>
                      <a:pt x="0" y="19"/>
                    </a:moveTo>
                    <a:cubicBezTo>
                      <a:pt x="0" y="19"/>
                      <a:pt x="0" y="23"/>
                      <a:pt x="2" y="22"/>
                    </a:cubicBezTo>
                    <a:cubicBezTo>
                      <a:pt x="2" y="22"/>
                      <a:pt x="3" y="16"/>
                      <a:pt x="5" y="22"/>
                    </a:cubicBezTo>
                    <a:cubicBezTo>
                      <a:pt x="5" y="24"/>
                      <a:pt x="7" y="31"/>
                      <a:pt x="8" y="31"/>
                    </a:cubicBezTo>
                    <a:cubicBezTo>
                      <a:pt x="9" y="31"/>
                      <a:pt x="9" y="31"/>
                      <a:pt x="11" y="31"/>
                    </a:cubicBezTo>
                    <a:cubicBezTo>
                      <a:pt x="11" y="32"/>
                      <a:pt x="12" y="32"/>
                      <a:pt x="12" y="33"/>
                    </a:cubicBezTo>
                    <a:cubicBezTo>
                      <a:pt x="14" y="35"/>
                      <a:pt x="13" y="38"/>
                      <a:pt x="16" y="38"/>
                    </a:cubicBezTo>
                    <a:cubicBezTo>
                      <a:pt x="17" y="40"/>
                      <a:pt x="17" y="41"/>
                      <a:pt x="18" y="42"/>
                    </a:cubicBezTo>
                    <a:cubicBezTo>
                      <a:pt x="21" y="42"/>
                      <a:pt x="21" y="40"/>
                      <a:pt x="23" y="39"/>
                    </a:cubicBezTo>
                    <a:cubicBezTo>
                      <a:pt x="25" y="37"/>
                      <a:pt x="24" y="33"/>
                      <a:pt x="27" y="33"/>
                    </a:cubicBezTo>
                    <a:cubicBezTo>
                      <a:pt x="29" y="33"/>
                      <a:pt x="28" y="34"/>
                      <a:pt x="30" y="34"/>
                    </a:cubicBezTo>
                    <a:cubicBezTo>
                      <a:pt x="31" y="34"/>
                      <a:pt x="32" y="32"/>
                      <a:pt x="33" y="32"/>
                    </a:cubicBezTo>
                    <a:cubicBezTo>
                      <a:pt x="37" y="32"/>
                      <a:pt x="39" y="35"/>
                      <a:pt x="41" y="36"/>
                    </a:cubicBezTo>
                    <a:cubicBezTo>
                      <a:pt x="42" y="38"/>
                      <a:pt x="41" y="40"/>
                      <a:pt x="43" y="41"/>
                    </a:cubicBezTo>
                    <a:cubicBezTo>
                      <a:pt x="43" y="43"/>
                      <a:pt x="44" y="44"/>
                      <a:pt x="44" y="46"/>
                    </a:cubicBezTo>
                    <a:cubicBezTo>
                      <a:pt x="44" y="47"/>
                      <a:pt x="44" y="48"/>
                      <a:pt x="44" y="48"/>
                    </a:cubicBezTo>
                    <a:cubicBezTo>
                      <a:pt x="44" y="49"/>
                      <a:pt x="43" y="52"/>
                      <a:pt x="43" y="52"/>
                    </a:cubicBezTo>
                    <a:cubicBezTo>
                      <a:pt x="44" y="52"/>
                      <a:pt x="47" y="51"/>
                      <a:pt x="47" y="51"/>
                    </a:cubicBezTo>
                    <a:lnTo>
                      <a:pt x="48" y="51"/>
                    </a:lnTo>
                    <a:cubicBezTo>
                      <a:pt x="50" y="51"/>
                      <a:pt x="51" y="50"/>
                      <a:pt x="53" y="51"/>
                    </a:cubicBezTo>
                    <a:cubicBezTo>
                      <a:pt x="55" y="52"/>
                      <a:pt x="56" y="58"/>
                      <a:pt x="56" y="60"/>
                    </a:cubicBezTo>
                    <a:cubicBezTo>
                      <a:pt x="56" y="61"/>
                      <a:pt x="55" y="63"/>
                      <a:pt x="55" y="64"/>
                    </a:cubicBezTo>
                    <a:cubicBezTo>
                      <a:pt x="56" y="64"/>
                      <a:pt x="57" y="65"/>
                      <a:pt x="59" y="66"/>
                    </a:cubicBezTo>
                    <a:cubicBezTo>
                      <a:pt x="62" y="68"/>
                      <a:pt x="62" y="59"/>
                      <a:pt x="65" y="62"/>
                    </a:cubicBezTo>
                    <a:cubicBezTo>
                      <a:pt x="68" y="62"/>
                      <a:pt x="69" y="59"/>
                      <a:pt x="70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2"/>
                      <a:pt x="69" y="52"/>
                      <a:pt x="70" y="52"/>
                    </a:cubicBezTo>
                    <a:cubicBezTo>
                      <a:pt x="70" y="53"/>
                      <a:pt x="72" y="53"/>
                      <a:pt x="73" y="53"/>
                    </a:cubicBezTo>
                    <a:cubicBezTo>
                      <a:pt x="74" y="52"/>
                      <a:pt x="73" y="51"/>
                      <a:pt x="73" y="50"/>
                    </a:cubicBezTo>
                    <a:cubicBezTo>
                      <a:pt x="72" y="50"/>
                      <a:pt x="71" y="49"/>
                      <a:pt x="71" y="48"/>
                    </a:cubicBezTo>
                    <a:cubicBezTo>
                      <a:pt x="71" y="46"/>
                      <a:pt x="72" y="46"/>
                      <a:pt x="72" y="45"/>
                    </a:cubicBezTo>
                    <a:cubicBezTo>
                      <a:pt x="72" y="44"/>
                      <a:pt x="71" y="44"/>
                      <a:pt x="71" y="43"/>
                    </a:cubicBezTo>
                    <a:cubicBezTo>
                      <a:pt x="71" y="43"/>
                      <a:pt x="71" y="42"/>
                      <a:pt x="71" y="42"/>
                    </a:cubicBezTo>
                    <a:cubicBezTo>
                      <a:pt x="71" y="41"/>
                      <a:pt x="69" y="42"/>
                      <a:pt x="69" y="40"/>
                    </a:cubicBezTo>
                    <a:cubicBezTo>
                      <a:pt x="69" y="37"/>
                      <a:pt x="69" y="33"/>
                      <a:pt x="72" y="33"/>
                    </a:cubicBezTo>
                    <a:cubicBezTo>
                      <a:pt x="71" y="31"/>
                      <a:pt x="69" y="29"/>
                      <a:pt x="68" y="27"/>
                    </a:cubicBezTo>
                    <a:lnTo>
                      <a:pt x="68" y="23"/>
                    </a:lnTo>
                    <a:cubicBezTo>
                      <a:pt x="68" y="22"/>
                      <a:pt x="67" y="22"/>
                      <a:pt x="66" y="23"/>
                    </a:cubicBezTo>
                    <a:lnTo>
                      <a:pt x="66" y="21"/>
                    </a:lnTo>
                    <a:cubicBezTo>
                      <a:pt x="66" y="20"/>
                      <a:pt x="68" y="19"/>
                      <a:pt x="68" y="19"/>
                    </a:cubicBezTo>
                    <a:cubicBezTo>
                      <a:pt x="67" y="18"/>
                      <a:pt x="66" y="17"/>
                      <a:pt x="66" y="16"/>
                    </a:cubicBezTo>
                    <a:cubicBezTo>
                      <a:pt x="65" y="16"/>
                      <a:pt x="65" y="16"/>
                      <a:pt x="65" y="15"/>
                    </a:cubicBezTo>
                    <a:cubicBezTo>
                      <a:pt x="64" y="13"/>
                      <a:pt x="64" y="13"/>
                      <a:pt x="64" y="12"/>
                    </a:cubicBezTo>
                    <a:cubicBezTo>
                      <a:pt x="64" y="10"/>
                      <a:pt x="64" y="5"/>
                      <a:pt x="60" y="5"/>
                    </a:cubicBezTo>
                    <a:cubicBezTo>
                      <a:pt x="59" y="6"/>
                      <a:pt x="58" y="7"/>
                      <a:pt x="59" y="8"/>
                    </a:cubicBezTo>
                    <a:cubicBezTo>
                      <a:pt x="57" y="8"/>
                      <a:pt x="57" y="8"/>
                      <a:pt x="55" y="8"/>
                    </a:cubicBezTo>
                    <a:cubicBezTo>
                      <a:pt x="55" y="9"/>
                      <a:pt x="55" y="10"/>
                      <a:pt x="54" y="10"/>
                    </a:cubicBezTo>
                    <a:cubicBezTo>
                      <a:pt x="52" y="10"/>
                      <a:pt x="52" y="8"/>
                      <a:pt x="50" y="8"/>
                    </a:cubicBezTo>
                    <a:cubicBezTo>
                      <a:pt x="48" y="8"/>
                      <a:pt x="47" y="11"/>
                      <a:pt x="45" y="11"/>
                    </a:cubicBezTo>
                    <a:cubicBezTo>
                      <a:pt x="45" y="11"/>
                      <a:pt x="44" y="8"/>
                      <a:pt x="44" y="7"/>
                    </a:cubicBezTo>
                    <a:cubicBezTo>
                      <a:pt x="44" y="7"/>
                      <a:pt x="43" y="7"/>
                      <a:pt x="43" y="7"/>
                    </a:cubicBezTo>
                    <a:cubicBezTo>
                      <a:pt x="42" y="7"/>
                      <a:pt x="41" y="9"/>
                      <a:pt x="40" y="9"/>
                    </a:cubicBezTo>
                    <a:cubicBezTo>
                      <a:pt x="39" y="9"/>
                      <a:pt x="38" y="8"/>
                      <a:pt x="38" y="8"/>
                    </a:cubicBezTo>
                    <a:cubicBezTo>
                      <a:pt x="38" y="6"/>
                      <a:pt x="39" y="5"/>
                      <a:pt x="39" y="4"/>
                    </a:cubicBezTo>
                    <a:cubicBezTo>
                      <a:pt x="39" y="4"/>
                      <a:pt x="37" y="5"/>
                      <a:pt x="37" y="5"/>
                    </a:cubicBezTo>
                    <a:cubicBezTo>
                      <a:pt x="35" y="5"/>
                      <a:pt x="33" y="5"/>
                      <a:pt x="30" y="5"/>
                    </a:cubicBezTo>
                    <a:cubicBezTo>
                      <a:pt x="25" y="5"/>
                      <a:pt x="23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lnTo>
                      <a:pt x="15" y="4"/>
                    </a:lnTo>
                    <a:cubicBezTo>
                      <a:pt x="14" y="4"/>
                      <a:pt x="14" y="5"/>
                      <a:pt x="13" y="6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10"/>
                      <a:pt x="15" y="10"/>
                      <a:pt x="14" y="11"/>
                    </a:cubicBezTo>
                    <a:cubicBezTo>
                      <a:pt x="12" y="11"/>
                      <a:pt x="13" y="12"/>
                      <a:pt x="11" y="12"/>
                    </a:cubicBezTo>
                    <a:cubicBezTo>
                      <a:pt x="8" y="12"/>
                      <a:pt x="6" y="14"/>
                      <a:pt x="3" y="14"/>
                    </a:cubicBezTo>
                    <a:cubicBezTo>
                      <a:pt x="3" y="17"/>
                      <a:pt x="3" y="18"/>
                      <a:pt x="0" y="1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2286000" y="3070225"/>
                <a:ext cx="246063" cy="252413"/>
              </a:xfrm>
              <a:custGeom>
                <a:avLst/>
                <a:gdLst>
                  <a:gd name="T0" fmla="*/ 2147483647 w 30"/>
                  <a:gd name="T1" fmla="*/ 2147483647 h 36"/>
                  <a:gd name="T2" fmla="*/ 2147483647 w 30"/>
                  <a:gd name="T3" fmla="*/ 2147483647 h 36"/>
                  <a:gd name="T4" fmla="*/ 2147483647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2147483647 h 36"/>
                  <a:gd name="T10" fmla="*/ 2147483647 w 30"/>
                  <a:gd name="T11" fmla="*/ 2147483647 h 36"/>
                  <a:gd name="T12" fmla="*/ 2147483647 w 30"/>
                  <a:gd name="T13" fmla="*/ 2147483647 h 36"/>
                  <a:gd name="T14" fmla="*/ 2147483647 w 30"/>
                  <a:gd name="T15" fmla="*/ 2147483647 h 36"/>
                  <a:gd name="T16" fmla="*/ 2147483647 w 30"/>
                  <a:gd name="T17" fmla="*/ 2147483647 h 36"/>
                  <a:gd name="T18" fmla="*/ 0 w 30"/>
                  <a:gd name="T19" fmla="*/ 2147483647 h 36"/>
                  <a:gd name="T20" fmla="*/ 0 w 30"/>
                  <a:gd name="T21" fmla="*/ 2147483647 h 36"/>
                  <a:gd name="T22" fmla="*/ 2147483647 w 30"/>
                  <a:gd name="T23" fmla="*/ 2147483647 h 36"/>
                  <a:gd name="T24" fmla="*/ 2147483647 w 30"/>
                  <a:gd name="T25" fmla="*/ 2147483647 h 36"/>
                  <a:gd name="T26" fmla="*/ 2147483647 w 30"/>
                  <a:gd name="T27" fmla="*/ 2147483647 h 36"/>
                  <a:gd name="T28" fmla="*/ 2147483647 w 30"/>
                  <a:gd name="T29" fmla="*/ 2147483647 h 36"/>
                  <a:gd name="T30" fmla="*/ 2147483647 w 30"/>
                  <a:gd name="T31" fmla="*/ 2147483647 h 36"/>
                  <a:gd name="T32" fmla="*/ 2147483647 w 30"/>
                  <a:gd name="T33" fmla="*/ 2147483647 h 36"/>
                  <a:gd name="T34" fmla="*/ 2147483647 w 30"/>
                  <a:gd name="T35" fmla="*/ 0 h 36"/>
                  <a:gd name="T36" fmla="*/ 2147483647 w 30"/>
                  <a:gd name="T37" fmla="*/ 2147483647 h 36"/>
                  <a:gd name="T38" fmla="*/ 2147483647 w 30"/>
                  <a:gd name="T39" fmla="*/ 2147483647 h 36"/>
                  <a:gd name="T40" fmla="*/ 2147483647 w 30"/>
                  <a:gd name="T41" fmla="*/ 2147483647 h 36"/>
                  <a:gd name="T42" fmla="*/ 2147483647 w 30"/>
                  <a:gd name="T43" fmla="*/ 2147483647 h 36"/>
                  <a:gd name="T44" fmla="*/ 2147483647 w 30"/>
                  <a:gd name="T45" fmla="*/ 2147483647 h 36"/>
                  <a:gd name="T46" fmla="*/ 2147483647 w 30"/>
                  <a:gd name="T47" fmla="*/ 2147483647 h 36"/>
                  <a:gd name="T48" fmla="*/ 2147483647 w 30"/>
                  <a:gd name="T49" fmla="*/ 2147483647 h 36"/>
                  <a:gd name="T50" fmla="*/ 2147483647 w 30"/>
                  <a:gd name="T51" fmla="*/ 2147483647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36"/>
                  <a:gd name="T80" fmla="*/ 30 w 30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36">
                    <a:moveTo>
                      <a:pt x="29" y="19"/>
                    </a:moveTo>
                    <a:cubicBezTo>
                      <a:pt x="29" y="20"/>
                      <a:pt x="30" y="23"/>
                      <a:pt x="28" y="23"/>
                    </a:cubicBezTo>
                    <a:cubicBezTo>
                      <a:pt x="28" y="23"/>
                      <a:pt x="26" y="24"/>
                      <a:pt x="26" y="24"/>
                    </a:cubicBezTo>
                    <a:cubicBezTo>
                      <a:pt x="26" y="29"/>
                      <a:pt x="22" y="31"/>
                      <a:pt x="19" y="33"/>
                    </a:cubicBezTo>
                    <a:cubicBezTo>
                      <a:pt x="18" y="34"/>
                      <a:pt x="18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3" y="35"/>
                      <a:pt x="12" y="32"/>
                      <a:pt x="9" y="31"/>
                    </a:cubicBezTo>
                    <a:cubicBezTo>
                      <a:pt x="8" y="31"/>
                      <a:pt x="7" y="29"/>
                      <a:pt x="7" y="28"/>
                    </a:cubicBezTo>
                    <a:cubicBezTo>
                      <a:pt x="6" y="26"/>
                      <a:pt x="4" y="23"/>
                      <a:pt x="3" y="22"/>
                    </a:cubicBezTo>
                    <a:cubicBezTo>
                      <a:pt x="2" y="21"/>
                      <a:pt x="0" y="19"/>
                      <a:pt x="0" y="18"/>
                    </a:cubicBezTo>
                    <a:lnTo>
                      <a:pt x="1" y="13"/>
                    </a:lnTo>
                    <a:cubicBezTo>
                      <a:pt x="1" y="12"/>
                      <a:pt x="1" y="11"/>
                      <a:pt x="1" y="11"/>
                    </a:cubicBezTo>
                    <a:cubicBezTo>
                      <a:pt x="4" y="10"/>
                      <a:pt x="4" y="8"/>
                      <a:pt x="6" y="7"/>
                    </a:cubicBezTo>
                    <a:cubicBezTo>
                      <a:pt x="8" y="5"/>
                      <a:pt x="7" y="1"/>
                      <a:pt x="10" y="1"/>
                    </a:cubicBezTo>
                    <a:cubicBezTo>
                      <a:pt x="12" y="1"/>
                      <a:pt x="11" y="2"/>
                      <a:pt x="13" y="2"/>
                    </a:cubicBezTo>
                    <a:cubicBezTo>
                      <a:pt x="14" y="2"/>
                      <a:pt x="15" y="0"/>
                      <a:pt x="16" y="0"/>
                    </a:cubicBezTo>
                    <a:cubicBezTo>
                      <a:pt x="20" y="0"/>
                      <a:pt x="22" y="3"/>
                      <a:pt x="24" y="4"/>
                    </a:cubicBezTo>
                    <a:cubicBezTo>
                      <a:pt x="25" y="6"/>
                      <a:pt x="24" y="8"/>
                      <a:pt x="26" y="9"/>
                    </a:cubicBezTo>
                    <a:cubicBezTo>
                      <a:pt x="26" y="11"/>
                      <a:pt x="27" y="12"/>
                      <a:pt x="27" y="14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7"/>
                      <a:pt x="26" y="20"/>
                      <a:pt x="26" y="20"/>
                    </a:cubicBezTo>
                    <a:cubicBezTo>
                      <a:pt x="27" y="20"/>
                      <a:pt x="29" y="19"/>
                      <a:pt x="29" y="1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2424113" y="3197225"/>
                <a:ext cx="336550" cy="358775"/>
              </a:xfrm>
              <a:custGeom>
                <a:avLst/>
                <a:gdLst>
                  <a:gd name="T0" fmla="*/ 2147483647 w 41"/>
                  <a:gd name="T1" fmla="*/ 2147483647 h 51"/>
                  <a:gd name="T2" fmla="*/ 2147483647 w 41"/>
                  <a:gd name="T3" fmla="*/ 2147483647 h 51"/>
                  <a:gd name="T4" fmla="*/ 2147483647 w 41"/>
                  <a:gd name="T5" fmla="*/ 2147483647 h 51"/>
                  <a:gd name="T6" fmla="*/ 2147483647 w 41"/>
                  <a:gd name="T7" fmla="*/ 2147483647 h 51"/>
                  <a:gd name="T8" fmla="*/ 2147483647 w 41"/>
                  <a:gd name="T9" fmla="*/ 2147483647 h 51"/>
                  <a:gd name="T10" fmla="*/ 2147483647 w 41"/>
                  <a:gd name="T11" fmla="*/ 2147483647 h 51"/>
                  <a:gd name="T12" fmla="*/ 2147483647 w 41"/>
                  <a:gd name="T13" fmla="*/ 2147483647 h 51"/>
                  <a:gd name="T14" fmla="*/ 2147483647 w 41"/>
                  <a:gd name="T15" fmla="*/ 2147483647 h 51"/>
                  <a:gd name="T16" fmla="*/ 2147483647 w 41"/>
                  <a:gd name="T17" fmla="*/ 2147483647 h 51"/>
                  <a:gd name="T18" fmla="*/ 2147483647 w 41"/>
                  <a:gd name="T19" fmla="*/ 2147483647 h 51"/>
                  <a:gd name="T20" fmla="*/ 2147483647 w 41"/>
                  <a:gd name="T21" fmla="*/ 2147483647 h 51"/>
                  <a:gd name="T22" fmla="*/ 2147483647 w 41"/>
                  <a:gd name="T23" fmla="*/ 2147483647 h 51"/>
                  <a:gd name="T24" fmla="*/ 2147483647 w 41"/>
                  <a:gd name="T25" fmla="*/ 2147483647 h 51"/>
                  <a:gd name="T26" fmla="*/ 2147483647 w 41"/>
                  <a:gd name="T27" fmla="*/ 2147483647 h 51"/>
                  <a:gd name="T28" fmla="*/ 2147483647 w 41"/>
                  <a:gd name="T29" fmla="*/ 2147483647 h 51"/>
                  <a:gd name="T30" fmla="*/ 2147483647 w 41"/>
                  <a:gd name="T31" fmla="*/ 2147483647 h 51"/>
                  <a:gd name="T32" fmla="*/ 2147483647 w 41"/>
                  <a:gd name="T33" fmla="*/ 2147483647 h 51"/>
                  <a:gd name="T34" fmla="*/ 2147483647 w 41"/>
                  <a:gd name="T35" fmla="*/ 2147483647 h 51"/>
                  <a:gd name="T36" fmla="*/ 2147483647 w 41"/>
                  <a:gd name="T37" fmla="*/ 2147483647 h 51"/>
                  <a:gd name="T38" fmla="*/ 2147483647 w 41"/>
                  <a:gd name="T39" fmla="*/ 2147483647 h 51"/>
                  <a:gd name="T40" fmla="*/ 2147483647 w 41"/>
                  <a:gd name="T41" fmla="*/ 2147483647 h 51"/>
                  <a:gd name="T42" fmla="*/ 2147483647 w 41"/>
                  <a:gd name="T43" fmla="*/ 2147483647 h 51"/>
                  <a:gd name="T44" fmla="*/ 2147483647 w 41"/>
                  <a:gd name="T45" fmla="*/ 2147483647 h 51"/>
                  <a:gd name="T46" fmla="*/ 2147483647 w 41"/>
                  <a:gd name="T47" fmla="*/ 2147483647 h 51"/>
                  <a:gd name="T48" fmla="*/ 2147483647 w 41"/>
                  <a:gd name="T49" fmla="*/ 2147483647 h 51"/>
                  <a:gd name="T50" fmla="*/ 0 w 41"/>
                  <a:gd name="T51" fmla="*/ 2147483647 h 51"/>
                  <a:gd name="T52" fmla="*/ 2147483647 w 41"/>
                  <a:gd name="T53" fmla="*/ 2147483647 h 51"/>
                  <a:gd name="T54" fmla="*/ 2147483647 w 41"/>
                  <a:gd name="T55" fmla="*/ 2147483647 h 51"/>
                  <a:gd name="T56" fmla="*/ 2147483647 w 41"/>
                  <a:gd name="T57" fmla="*/ 2147483647 h 51"/>
                  <a:gd name="T58" fmla="*/ 2147483647 w 41"/>
                  <a:gd name="T59" fmla="*/ 2147483647 h 51"/>
                  <a:gd name="T60" fmla="*/ 2147483647 w 41"/>
                  <a:gd name="T61" fmla="*/ 2147483647 h 51"/>
                  <a:gd name="T62" fmla="*/ 2147483647 w 41"/>
                  <a:gd name="T63" fmla="*/ 2147483647 h 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51"/>
                  <a:gd name="T98" fmla="*/ 41 w 41"/>
                  <a:gd name="T99" fmla="*/ 51 h 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51">
                    <a:moveTo>
                      <a:pt x="12" y="1"/>
                    </a:moveTo>
                    <a:lnTo>
                      <a:pt x="14" y="1"/>
                    </a:lnTo>
                    <a:cubicBezTo>
                      <a:pt x="16" y="1"/>
                      <a:pt x="17" y="0"/>
                      <a:pt x="19" y="1"/>
                    </a:cubicBezTo>
                    <a:cubicBezTo>
                      <a:pt x="21" y="2"/>
                      <a:pt x="22" y="8"/>
                      <a:pt x="22" y="10"/>
                    </a:cubicBezTo>
                    <a:cubicBezTo>
                      <a:pt x="22" y="11"/>
                      <a:pt x="21" y="13"/>
                      <a:pt x="21" y="14"/>
                    </a:cubicBezTo>
                    <a:cubicBezTo>
                      <a:pt x="22" y="14"/>
                      <a:pt x="23" y="15"/>
                      <a:pt x="25" y="16"/>
                    </a:cubicBezTo>
                    <a:cubicBezTo>
                      <a:pt x="28" y="18"/>
                      <a:pt x="28" y="9"/>
                      <a:pt x="31" y="12"/>
                    </a:cubicBezTo>
                    <a:cubicBezTo>
                      <a:pt x="31" y="12"/>
                      <a:pt x="31" y="14"/>
                      <a:pt x="32" y="14"/>
                    </a:cubicBezTo>
                    <a:cubicBezTo>
                      <a:pt x="31" y="15"/>
                      <a:pt x="32" y="16"/>
                      <a:pt x="32" y="18"/>
                    </a:cubicBezTo>
                    <a:cubicBezTo>
                      <a:pt x="32" y="20"/>
                      <a:pt x="31" y="21"/>
                      <a:pt x="31" y="23"/>
                    </a:cubicBezTo>
                    <a:cubicBezTo>
                      <a:pt x="30" y="23"/>
                      <a:pt x="29" y="23"/>
                      <a:pt x="29" y="24"/>
                    </a:cubicBezTo>
                    <a:cubicBezTo>
                      <a:pt x="29" y="25"/>
                      <a:pt x="31" y="26"/>
                      <a:pt x="32" y="27"/>
                    </a:cubicBezTo>
                    <a:cubicBezTo>
                      <a:pt x="32" y="27"/>
                      <a:pt x="35" y="28"/>
                      <a:pt x="36" y="28"/>
                    </a:cubicBezTo>
                    <a:cubicBezTo>
                      <a:pt x="36" y="30"/>
                      <a:pt x="38" y="33"/>
                      <a:pt x="40" y="33"/>
                    </a:cubicBezTo>
                    <a:cubicBezTo>
                      <a:pt x="40" y="34"/>
                      <a:pt x="41" y="33"/>
                      <a:pt x="41" y="35"/>
                    </a:cubicBezTo>
                    <a:cubicBezTo>
                      <a:pt x="41" y="38"/>
                      <a:pt x="40" y="40"/>
                      <a:pt x="39" y="42"/>
                    </a:cubicBezTo>
                    <a:lnTo>
                      <a:pt x="39" y="51"/>
                    </a:lnTo>
                    <a:cubicBezTo>
                      <a:pt x="34" y="49"/>
                      <a:pt x="28" y="45"/>
                      <a:pt x="24" y="42"/>
                    </a:cubicBezTo>
                    <a:cubicBezTo>
                      <a:pt x="21" y="40"/>
                      <a:pt x="20" y="38"/>
                      <a:pt x="18" y="35"/>
                    </a:cubicBezTo>
                    <a:cubicBezTo>
                      <a:pt x="17" y="34"/>
                      <a:pt x="12" y="26"/>
                      <a:pt x="9" y="28"/>
                    </a:cubicBezTo>
                    <a:cubicBezTo>
                      <a:pt x="7" y="27"/>
                      <a:pt x="5" y="25"/>
                      <a:pt x="5" y="23"/>
                    </a:cubicBezTo>
                    <a:cubicBezTo>
                      <a:pt x="2" y="23"/>
                      <a:pt x="2" y="20"/>
                      <a:pt x="1" y="19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1" y="18"/>
                      <a:pt x="1" y="16"/>
                      <a:pt x="2" y="15"/>
                    </a:cubicBezTo>
                    <a:cubicBezTo>
                      <a:pt x="5" y="13"/>
                      <a:pt x="9" y="11"/>
                      <a:pt x="9" y="6"/>
                    </a:cubicBezTo>
                    <a:cubicBezTo>
                      <a:pt x="9" y="6"/>
                      <a:pt x="11" y="5"/>
                      <a:pt x="11" y="5"/>
                    </a:cubicBezTo>
                    <a:cubicBezTo>
                      <a:pt x="13" y="5"/>
                      <a:pt x="12" y="2"/>
                      <a:pt x="12" y="1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2940050" y="2698750"/>
                <a:ext cx="677863" cy="442913"/>
              </a:xfrm>
              <a:custGeom>
                <a:avLst/>
                <a:gdLst>
                  <a:gd name="T0" fmla="*/ 0 w 83"/>
                  <a:gd name="T1" fmla="*/ 2147483647 h 63"/>
                  <a:gd name="T2" fmla="*/ 2147483647 w 83"/>
                  <a:gd name="T3" fmla="*/ 2147483647 h 63"/>
                  <a:gd name="T4" fmla="*/ 2147483647 w 83"/>
                  <a:gd name="T5" fmla="*/ 2147483647 h 63"/>
                  <a:gd name="T6" fmla="*/ 2147483647 w 83"/>
                  <a:gd name="T7" fmla="*/ 2147483647 h 63"/>
                  <a:gd name="T8" fmla="*/ 2147483647 w 83"/>
                  <a:gd name="T9" fmla="*/ 2147483647 h 63"/>
                  <a:gd name="T10" fmla="*/ 2147483647 w 83"/>
                  <a:gd name="T11" fmla="*/ 2147483647 h 63"/>
                  <a:gd name="T12" fmla="*/ 2147483647 w 83"/>
                  <a:gd name="T13" fmla="*/ 2147483647 h 63"/>
                  <a:gd name="T14" fmla="*/ 2147483647 w 83"/>
                  <a:gd name="T15" fmla="*/ 2147483647 h 63"/>
                  <a:gd name="T16" fmla="*/ 2147483647 w 83"/>
                  <a:gd name="T17" fmla="*/ 2147483647 h 63"/>
                  <a:gd name="T18" fmla="*/ 2147483647 w 83"/>
                  <a:gd name="T19" fmla="*/ 2147483647 h 63"/>
                  <a:gd name="T20" fmla="*/ 2147483647 w 83"/>
                  <a:gd name="T21" fmla="*/ 2147483647 h 63"/>
                  <a:gd name="T22" fmla="*/ 2147483647 w 83"/>
                  <a:gd name="T23" fmla="*/ 2147483647 h 63"/>
                  <a:gd name="T24" fmla="*/ 2147483647 w 83"/>
                  <a:gd name="T25" fmla="*/ 2147483647 h 63"/>
                  <a:gd name="T26" fmla="*/ 2147483647 w 83"/>
                  <a:gd name="T27" fmla="*/ 2147483647 h 63"/>
                  <a:gd name="T28" fmla="*/ 2147483647 w 83"/>
                  <a:gd name="T29" fmla="*/ 2147483647 h 63"/>
                  <a:gd name="T30" fmla="*/ 2147483647 w 83"/>
                  <a:gd name="T31" fmla="*/ 2147483647 h 63"/>
                  <a:gd name="T32" fmla="*/ 2147483647 w 83"/>
                  <a:gd name="T33" fmla="*/ 2147483647 h 63"/>
                  <a:gd name="T34" fmla="*/ 2147483647 w 83"/>
                  <a:gd name="T35" fmla="*/ 2147483647 h 63"/>
                  <a:gd name="T36" fmla="*/ 2147483647 w 83"/>
                  <a:gd name="T37" fmla="*/ 2147483647 h 63"/>
                  <a:gd name="T38" fmla="*/ 2147483647 w 83"/>
                  <a:gd name="T39" fmla="*/ 2147483647 h 63"/>
                  <a:gd name="T40" fmla="*/ 2147483647 w 83"/>
                  <a:gd name="T41" fmla="*/ 2147483647 h 63"/>
                  <a:gd name="T42" fmla="*/ 2147483647 w 83"/>
                  <a:gd name="T43" fmla="*/ 2147483647 h 63"/>
                  <a:gd name="T44" fmla="*/ 2147483647 w 83"/>
                  <a:gd name="T45" fmla="*/ 2147483647 h 63"/>
                  <a:gd name="T46" fmla="*/ 2147483647 w 83"/>
                  <a:gd name="T47" fmla="*/ 2147483647 h 63"/>
                  <a:gd name="T48" fmla="*/ 2147483647 w 83"/>
                  <a:gd name="T49" fmla="*/ 2147483647 h 63"/>
                  <a:gd name="T50" fmla="*/ 2147483647 w 83"/>
                  <a:gd name="T51" fmla="*/ 2147483647 h 63"/>
                  <a:gd name="T52" fmla="*/ 2147483647 w 83"/>
                  <a:gd name="T53" fmla="*/ 2147483647 h 63"/>
                  <a:gd name="T54" fmla="*/ 2147483647 w 83"/>
                  <a:gd name="T55" fmla="*/ 2147483647 h 63"/>
                  <a:gd name="T56" fmla="*/ 2147483647 w 83"/>
                  <a:gd name="T57" fmla="*/ 2147483647 h 63"/>
                  <a:gd name="T58" fmla="*/ 2147483647 w 83"/>
                  <a:gd name="T59" fmla="*/ 2147483647 h 63"/>
                  <a:gd name="T60" fmla="*/ 2147483647 w 83"/>
                  <a:gd name="T61" fmla="*/ 2147483647 h 63"/>
                  <a:gd name="T62" fmla="*/ 2147483647 w 83"/>
                  <a:gd name="T63" fmla="*/ 2147483647 h 63"/>
                  <a:gd name="T64" fmla="*/ 2147483647 w 83"/>
                  <a:gd name="T65" fmla="*/ 2147483647 h 63"/>
                  <a:gd name="T66" fmla="*/ 2147483647 w 83"/>
                  <a:gd name="T67" fmla="*/ 2147483647 h 63"/>
                  <a:gd name="T68" fmla="*/ 2147483647 w 83"/>
                  <a:gd name="T69" fmla="*/ 2147483647 h 63"/>
                  <a:gd name="T70" fmla="*/ 2147483647 w 83"/>
                  <a:gd name="T71" fmla="*/ 2147483647 h 63"/>
                  <a:gd name="T72" fmla="*/ 2147483647 w 83"/>
                  <a:gd name="T73" fmla="*/ 0 h 63"/>
                  <a:gd name="T74" fmla="*/ 2147483647 w 83"/>
                  <a:gd name="T75" fmla="*/ 2147483647 h 63"/>
                  <a:gd name="T76" fmla="*/ 2147483647 w 83"/>
                  <a:gd name="T77" fmla="*/ 2147483647 h 63"/>
                  <a:gd name="T78" fmla="*/ 2147483647 w 83"/>
                  <a:gd name="T79" fmla="*/ 2147483647 h 63"/>
                  <a:gd name="T80" fmla="*/ 2147483647 w 83"/>
                  <a:gd name="T81" fmla="*/ 2147483647 h 63"/>
                  <a:gd name="T82" fmla="*/ 2147483647 w 83"/>
                  <a:gd name="T83" fmla="*/ 2147483647 h 63"/>
                  <a:gd name="T84" fmla="*/ 2147483647 w 83"/>
                  <a:gd name="T85" fmla="*/ 2147483647 h 63"/>
                  <a:gd name="T86" fmla="*/ 2147483647 w 83"/>
                  <a:gd name="T87" fmla="*/ 2147483647 h 63"/>
                  <a:gd name="T88" fmla="*/ 2147483647 w 83"/>
                  <a:gd name="T89" fmla="*/ 2147483647 h 63"/>
                  <a:gd name="T90" fmla="*/ 2147483647 w 83"/>
                  <a:gd name="T91" fmla="*/ 2147483647 h 63"/>
                  <a:gd name="T92" fmla="*/ 2147483647 w 83"/>
                  <a:gd name="T93" fmla="*/ 2147483647 h 63"/>
                  <a:gd name="T94" fmla="*/ 2147483647 w 83"/>
                  <a:gd name="T95" fmla="*/ 2147483647 h 63"/>
                  <a:gd name="T96" fmla="*/ 2147483647 w 83"/>
                  <a:gd name="T97" fmla="*/ 2147483647 h 63"/>
                  <a:gd name="T98" fmla="*/ 2147483647 w 83"/>
                  <a:gd name="T99" fmla="*/ 2147483647 h 63"/>
                  <a:gd name="T100" fmla="*/ 2147483647 w 83"/>
                  <a:gd name="T101" fmla="*/ 2147483647 h 63"/>
                  <a:gd name="T102" fmla="*/ 2147483647 w 83"/>
                  <a:gd name="T103" fmla="*/ 2147483647 h 63"/>
                  <a:gd name="T104" fmla="*/ 2147483647 w 83"/>
                  <a:gd name="T105" fmla="*/ 2147483647 h 63"/>
                  <a:gd name="T106" fmla="*/ 2147483647 w 83"/>
                  <a:gd name="T107" fmla="*/ 2147483647 h 63"/>
                  <a:gd name="T108" fmla="*/ 2147483647 w 83"/>
                  <a:gd name="T109" fmla="*/ 2147483647 h 63"/>
                  <a:gd name="T110" fmla="*/ 2147483647 w 83"/>
                  <a:gd name="T111" fmla="*/ 2147483647 h 63"/>
                  <a:gd name="T112" fmla="*/ 2147483647 w 83"/>
                  <a:gd name="T113" fmla="*/ 2147483647 h 63"/>
                  <a:gd name="T114" fmla="*/ 2147483647 w 83"/>
                  <a:gd name="T115" fmla="*/ 2147483647 h 63"/>
                  <a:gd name="T116" fmla="*/ 0 w 83"/>
                  <a:gd name="T117" fmla="*/ 2147483647 h 63"/>
                  <a:gd name="T118" fmla="*/ 0 w 83"/>
                  <a:gd name="T119" fmla="*/ 2147483647 h 63"/>
                  <a:gd name="T120" fmla="*/ 0 w 83"/>
                  <a:gd name="T121" fmla="*/ 2147483647 h 63"/>
                  <a:gd name="T122" fmla="*/ 0 w 83"/>
                  <a:gd name="T123" fmla="*/ 2147483647 h 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3"/>
                  <a:gd name="T187" fmla="*/ 0 h 63"/>
                  <a:gd name="T188" fmla="*/ 83 w 83"/>
                  <a:gd name="T189" fmla="*/ 63 h 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3" h="63">
                    <a:moveTo>
                      <a:pt x="0" y="52"/>
                    </a:moveTo>
                    <a:cubicBezTo>
                      <a:pt x="3" y="54"/>
                      <a:pt x="1" y="52"/>
                      <a:pt x="4" y="55"/>
                    </a:cubicBezTo>
                    <a:cubicBezTo>
                      <a:pt x="5" y="55"/>
                      <a:pt x="7" y="61"/>
                      <a:pt x="8" y="61"/>
                    </a:cubicBezTo>
                    <a:cubicBezTo>
                      <a:pt x="9" y="62"/>
                      <a:pt x="10" y="62"/>
                      <a:pt x="11" y="62"/>
                    </a:cubicBezTo>
                    <a:cubicBezTo>
                      <a:pt x="13" y="62"/>
                      <a:pt x="17" y="58"/>
                      <a:pt x="20" y="58"/>
                    </a:cubicBezTo>
                    <a:cubicBezTo>
                      <a:pt x="24" y="58"/>
                      <a:pt x="25" y="62"/>
                      <a:pt x="28" y="63"/>
                    </a:cubicBezTo>
                    <a:cubicBezTo>
                      <a:pt x="27" y="61"/>
                      <a:pt x="28" y="59"/>
                      <a:pt x="28" y="56"/>
                    </a:cubicBezTo>
                    <a:cubicBezTo>
                      <a:pt x="28" y="54"/>
                      <a:pt x="27" y="53"/>
                      <a:pt x="27" y="51"/>
                    </a:cubicBezTo>
                    <a:lnTo>
                      <a:pt x="28" y="48"/>
                    </a:lnTo>
                    <a:cubicBezTo>
                      <a:pt x="28" y="48"/>
                      <a:pt x="28" y="47"/>
                      <a:pt x="28" y="47"/>
                    </a:cubicBezTo>
                    <a:lnTo>
                      <a:pt x="49" y="47"/>
                    </a:lnTo>
                    <a:lnTo>
                      <a:pt x="51" y="48"/>
                    </a:lnTo>
                    <a:cubicBezTo>
                      <a:pt x="52" y="47"/>
                      <a:pt x="52" y="47"/>
                      <a:pt x="52" y="46"/>
                    </a:cubicBezTo>
                    <a:cubicBezTo>
                      <a:pt x="53" y="46"/>
                      <a:pt x="53" y="45"/>
                      <a:pt x="55" y="45"/>
                    </a:cubicBezTo>
                    <a:cubicBezTo>
                      <a:pt x="56" y="45"/>
                      <a:pt x="58" y="46"/>
                      <a:pt x="58" y="46"/>
                    </a:cubicBezTo>
                    <a:cubicBezTo>
                      <a:pt x="61" y="47"/>
                      <a:pt x="63" y="49"/>
                      <a:pt x="67" y="48"/>
                    </a:cubicBezTo>
                    <a:cubicBezTo>
                      <a:pt x="67" y="47"/>
                      <a:pt x="69" y="46"/>
                      <a:pt x="70" y="45"/>
                    </a:cubicBezTo>
                    <a:cubicBezTo>
                      <a:pt x="71" y="45"/>
                      <a:pt x="71" y="43"/>
                      <a:pt x="72" y="43"/>
                    </a:cubicBezTo>
                    <a:cubicBezTo>
                      <a:pt x="75" y="43"/>
                      <a:pt x="76" y="43"/>
                      <a:pt x="77" y="43"/>
                    </a:cubicBezTo>
                    <a:cubicBezTo>
                      <a:pt x="79" y="43"/>
                      <a:pt x="82" y="40"/>
                      <a:pt x="83" y="38"/>
                    </a:cubicBezTo>
                    <a:cubicBezTo>
                      <a:pt x="82" y="36"/>
                      <a:pt x="80" y="36"/>
                      <a:pt x="80" y="33"/>
                    </a:cubicBezTo>
                    <a:cubicBezTo>
                      <a:pt x="80" y="31"/>
                      <a:pt x="82" y="32"/>
                      <a:pt x="82" y="31"/>
                    </a:cubicBezTo>
                    <a:cubicBezTo>
                      <a:pt x="82" y="29"/>
                      <a:pt x="80" y="29"/>
                      <a:pt x="80" y="28"/>
                    </a:cubicBezTo>
                    <a:lnTo>
                      <a:pt x="76" y="29"/>
                    </a:lnTo>
                    <a:cubicBezTo>
                      <a:pt x="74" y="29"/>
                      <a:pt x="68" y="25"/>
                      <a:pt x="68" y="23"/>
                    </a:cubicBezTo>
                    <a:cubicBezTo>
                      <a:pt x="68" y="21"/>
                      <a:pt x="70" y="21"/>
                      <a:pt x="71" y="20"/>
                    </a:cubicBezTo>
                    <a:cubicBezTo>
                      <a:pt x="69" y="19"/>
                      <a:pt x="68" y="19"/>
                      <a:pt x="66" y="18"/>
                    </a:cubicBezTo>
                    <a:cubicBezTo>
                      <a:pt x="64" y="16"/>
                      <a:pt x="62" y="11"/>
                      <a:pt x="62" y="8"/>
                    </a:cubicBezTo>
                    <a:cubicBezTo>
                      <a:pt x="62" y="8"/>
                      <a:pt x="61" y="6"/>
                      <a:pt x="61" y="6"/>
                    </a:cubicBezTo>
                    <a:cubicBezTo>
                      <a:pt x="62" y="5"/>
                      <a:pt x="62" y="4"/>
                      <a:pt x="62" y="2"/>
                    </a:cubicBezTo>
                    <a:cubicBezTo>
                      <a:pt x="60" y="2"/>
                      <a:pt x="56" y="0"/>
                      <a:pt x="54" y="0"/>
                    </a:cubicBezTo>
                    <a:cubicBezTo>
                      <a:pt x="50" y="0"/>
                      <a:pt x="50" y="4"/>
                      <a:pt x="46" y="4"/>
                    </a:cubicBezTo>
                    <a:cubicBezTo>
                      <a:pt x="44" y="4"/>
                      <a:pt x="40" y="5"/>
                      <a:pt x="40" y="7"/>
                    </a:cubicBezTo>
                    <a:cubicBezTo>
                      <a:pt x="39" y="8"/>
                      <a:pt x="40" y="10"/>
                      <a:pt x="38" y="10"/>
                    </a:cubicBezTo>
                    <a:cubicBezTo>
                      <a:pt x="37" y="10"/>
                      <a:pt x="36" y="9"/>
                      <a:pt x="36" y="9"/>
                    </a:cubicBezTo>
                    <a:cubicBezTo>
                      <a:pt x="33" y="10"/>
                      <a:pt x="32" y="9"/>
                      <a:pt x="30" y="11"/>
                    </a:cubicBezTo>
                    <a:cubicBezTo>
                      <a:pt x="30" y="12"/>
                      <a:pt x="28" y="15"/>
                      <a:pt x="27" y="15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7"/>
                      <a:pt x="25" y="18"/>
                      <a:pt x="24" y="19"/>
                    </a:cubicBezTo>
                    <a:cubicBezTo>
                      <a:pt x="24" y="20"/>
                      <a:pt x="23" y="20"/>
                      <a:pt x="23" y="21"/>
                    </a:cubicBezTo>
                    <a:cubicBezTo>
                      <a:pt x="21" y="20"/>
                      <a:pt x="19" y="19"/>
                      <a:pt x="17" y="18"/>
                    </a:cubicBezTo>
                    <a:cubicBezTo>
                      <a:pt x="16" y="19"/>
                      <a:pt x="14" y="20"/>
                      <a:pt x="14" y="20"/>
                    </a:cubicBezTo>
                    <a:cubicBezTo>
                      <a:pt x="14" y="21"/>
                      <a:pt x="14" y="22"/>
                      <a:pt x="15" y="22"/>
                    </a:cubicBezTo>
                    <a:cubicBezTo>
                      <a:pt x="15" y="23"/>
                      <a:pt x="15" y="23"/>
                      <a:pt x="15" y="25"/>
                    </a:cubicBezTo>
                    <a:cubicBezTo>
                      <a:pt x="13" y="25"/>
                      <a:pt x="12" y="27"/>
                      <a:pt x="12" y="29"/>
                    </a:cubicBezTo>
                    <a:cubicBezTo>
                      <a:pt x="12" y="34"/>
                      <a:pt x="5" y="34"/>
                      <a:pt x="2" y="36"/>
                    </a:cubicBezTo>
                    <a:cubicBezTo>
                      <a:pt x="2" y="36"/>
                      <a:pt x="2" y="37"/>
                      <a:pt x="3" y="37"/>
                    </a:cubicBezTo>
                    <a:lnTo>
                      <a:pt x="3" y="40"/>
                    </a:lnTo>
                    <a:lnTo>
                      <a:pt x="3" y="44"/>
                    </a:lnTo>
                    <a:cubicBezTo>
                      <a:pt x="2" y="44"/>
                      <a:pt x="2" y="44"/>
                      <a:pt x="1" y="44"/>
                    </a:cubicBezTo>
                    <a:cubicBezTo>
                      <a:pt x="1" y="46"/>
                      <a:pt x="1" y="50"/>
                      <a:pt x="0" y="5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2662238" y="3035300"/>
                <a:ext cx="520700" cy="520700"/>
              </a:xfrm>
              <a:custGeom>
                <a:avLst/>
                <a:gdLst>
                  <a:gd name="T0" fmla="*/ 2147483647 w 64"/>
                  <a:gd name="T1" fmla="*/ 2147483647 h 74"/>
                  <a:gd name="T2" fmla="*/ 2147483647 w 64"/>
                  <a:gd name="T3" fmla="*/ 2147483647 h 74"/>
                  <a:gd name="T4" fmla="*/ 2147483647 w 64"/>
                  <a:gd name="T5" fmla="*/ 2147483647 h 74"/>
                  <a:gd name="T6" fmla="*/ 2147483647 w 64"/>
                  <a:gd name="T7" fmla="*/ 2147483647 h 74"/>
                  <a:gd name="T8" fmla="*/ 2147483647 w 64"/>
                  <a:gd name="T9" fmla="*/ 2147483647 h 74"/>
                  <a:gd name="T10" fmla="*/ 2147483647 w 64"/>
                  <a:gd name="T11" fmla="*/ 2147483647 h 74"/>
                  <a:gd name="T12" fmla="*/ 2147483647 w 64"/>
                  <a:gd name="T13" fmla="*/ 2147483647 h 74"/>
                  <a:gd name="T14" fmla="*/ 0 w 64"/>
                  <a:gd name="T15" fmla="*/ 2147483647 h 74"/>
                  <a:gd name="T16" fmla="*/ 2147483647 w 64"/>
                  <a:gd name="T17" fmla="*/ 2147483647 h 74"/>
                  <a:gd name="T18" fmla="*/ 2147483647 w 64"/>
                  <a:gd name="T19" fmla="*/ 2147483647 h 74"/>
                  <a:gd name="T20" fmla="*/ 2147483647 w 64"/>
                  <a:gd name="T21" fmla="*/ 2147483647 h 74"/>
                  <a:gd name="T22" fmla="*/ 2147483647 w 64"/>
                  <a:gd name="T23" fmla="*/ 2147483647 h 74"/>
                  <a:gd name="T24" fmla="*/ 2147483647 w 64"/>
                  <a:gd name="T25" fmla="*/ 2147483647 h 74"/>
                  <a:gd name="T26" fmla="*/ 2147483647 w 64"/>
                  <a:gd name="T27" fmla="*/ 2147483647 h 74"/>
                  <a:gd name="T28" fmla="*/ 2147483647 w 64"/>
                  <a:gd name="T29" fmla="*/ 2147483647 h 74"/>
                  <a:gd name="T30" fmla="*/ 2147483647 w 64"/>
                  <a:gd name="T31" fmla="*/ 2147483647 h 74"/>
                  <a:gd name="T32" fmla="*/ 2147483647 w 64"/>
                  <a:gd name="T33" fmla="*/ 2147483647 h 74"/>
                  <a:gd name="T34" fmla="*/ 2147483647 w 64"/>
                  <a:gd name="T35" fmla="*/ 2147483647 h 74"/>
                  <a:gd name="T36" fmla="*/ 2147483647 w 64"/>
                  <a:gd name="T37" fmla="*/ 2147483647 h 74"/>
                  <a:gd name="T38" fmla="*/ 2147483647 w 64"/>
                  <a:gd name="T39" fmla="*/ 2147483647 h 74"/>
                  <a:gd name="T40" fmla="*/ 2147483647 w 64"/>
                  <a:gd name="T41" fmla="*/ 2147483647 h 74"/>
                  <a:gd name="T42" fmla="*/ 2147483647 w 64"/>
                  <a:gd name="T43" fmla="*/ 2147483647 h 74"/>
                  <a:gd name="T44" fmla="*/ 2147483647 w 64"/>
                  <a:gd name="T45" fmla="*/ 2147483647 h 74"/>
                  <a:gd name="T46" fmla="*/ 2147483647 w 64"/>
                  <a:gd name="T47" fmla="*/ 2147483647 h 74"/>
                  <a:gd name="T48" fmla="*/ 2147483647 w 64"/>
                  <a:gd name="T49" fmla="*/ 2147483647 h 74"/>
                  <a:gd name="T50" fmla="*/ 2147483647 w 64"/>
                  <a:gd name="T51" fmla="*/ 2147483647 h 74"/>
                  <a:gd name="T52" fmla="*/ 2147483647 w 64"/>
                  <a:gd name="T53" fmla="*/ 2147483647 h 74"/>
                  <a:gd name="T54" fmla="*/ 2147483647 w 64"/>
                  <a:gd name="T55" fmla="*/ 0 h 74"/>
                  <a:gd name="T56" fmla="*/ 2147483647 w 64"/>
                  <a:gd name="T57" fmla="*/ 0 h 74"/>
                  <a:gd name="T58" fmla="*/ 2147483647 w 64"/>
                  <a:gd name="T59" fmla="*/ 2147483647 h 74"/>
                  <a:gd name="T60" fmla="*/ 2147483647 w 64"/>
                  <a:gd name="T61" fmla="*/ 2147483647 h 74"/>
                  <a:gd name="T62" fmla="*/ 2147483647 w 64"/>
                  <a:gd name="T63" fmla="*/ 2147483647 h 74"/>
                  <a:gd name="T64" fmla="*/ 2147483647 w 64"/>
                  <a:gd name="T65" fmla="*/ 2147483647 h 74"/>
                  <a:gd name="T66" fmla="*/ 2147483647 w 64"/>
                  <a:gd name="T67" fmla="*/ 2147483647 h 74"/>
                  <a:gd name="T68" fmla="*/ 2147483647 w 64"/>
                  <a:gd name="T69" fmla="*/ 2147483647 h 74"/>
                  <a:gd name="T70" fmla="*/ 2147483647 w 64"/>
                  <a:gd name="T71" fmla="*/ 2147483647 h 74"/>
                  <a:gd name="T72" fmla="*/ 2147483647 w 64"/>
                  <a:gd name="T73" fmla="*/ 2147483647 h 74"/>
                  <a:gd name="T74" fmla="*/ 2147483647 w 64"/>
                  <a:gd name="T75" fmla="*/ 2147483647 h 74"/>
                  <a:gd name="T76" fmla="*/ 2147483647 w 64"/>
                  <a:gd name="T77" fmla="*/ 2147483647 h 74"/>
                  <a:gd name="T78" fmla="*/ 2147483647 w 64"/>
                  <a:gd name="T79" fmla="*/ 2147483647 h 74"/>
                  <a:gd name="T80" fmla="*/ 2147483647 w 64"/>
                  <a:gd name="T81" fmla="*/ 2147483647 h 74"/>
                  <a:gd name="T82" fmla="*/ 2147483647 w 64"/>
                  <a:gd name="T83" fmla="*/ 2147483647 h 74"/>
                  <a:gd name="T84" fmla="*/ 2147483647 w 64"/>
                  <a:gd name="T85" fmla="*/ 2147483647 h 74"/>
                  <a:gd name="T86" fmla="*/ 2147483647 w 64"/>
                  <a:gd name="T87" fmla="*/ 2147483647 h 74"/>
                  <a:gd name="T88" fmla="*/ 2147483647 w 64"/>
                  <a:gd name="T89" fmla="*/ 2147483647 h 74"/>
                  <a:gd name="T90" fmla="*/ 2147483647 w 64"/>
                  <a:gd name="T91" fmla="*/ 2147483647 h 74"/>
                  <a:gd name="T92" fmla="*/ 2147483647 w 64"/>
                  <a:gd name="T93" fmla="*/ 2147483647 h 74"/>
                  <a:gd name="T94" fmla="*/ 2147483647 w 64"/>
                  <a:gd name="T95" fmla="*/ 2147483647 h 74"/>
                  <a:gd name="T96" fmla="*/ 2147483647 w 64"/>
                  <a:gd name="T97" fmla="*/ 2147483647 h 74"/>
                  <a:gd name="T98" fmla="*/ 2147483647 w 64"/>
                  <a:gd name="T99" fmla="*/ 2147483647 h 74"/>
                  <a:gd name="T100" fmla="*/ 2147483647 w 64"/>
                  <a:gd name="T101" fmla="*/ 2147483647 h 74"/>
                  <a:gd name="T102" fmla="*/ 2147483647 w 64"/>
                  <a:gd name="T103" fmla="*/ 2147483647 h 74"/>
                  <a:gd name="T104" fmla="*/ 2147483647 w 64"/>
                  <a:gd name="T105" fmla="*/ 2147483647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"/>
                  <a:gd name="T160" fmla="*/ 0 h 74"/>
                  <a:gd name="T161" fmla="*/ 64 w 64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" h="74">
                    <a:moveTo>
                      <a:pt x="10" y="73"/>
                    </a:moveTo>
                    <a:lnTo>
                      <a:pt x="10" y="65"/>
                    </a:lnTo>
                    <a:cubicBezTo>
                      <a:pt x="11" y="63"/>
                      <a:pt x="12" y="61"/>
                      <a:pt x="12" y="58"/>
                    </a:cubicBezTo>
                    <a:cubicBezTo>
                      <a:pt x="12" y="56"/>
                      <a:pt x="11" y="57"/>
                      <a:pt x="11" y="56"/>
                    </a:cubicBezTo>
                    <a:cubicBezTo>
                      <a:pt x="9" y="56"/>
                      <a:pt x="7" y="53"/>
                      <a:pt x="7" y="51"/>
                    </a:cubicBezTo>
                    <a:cubicBezTo>
                      <a:pt x="6" y="51"/>
                      <a:pt x="3" y="50"/>
                      <a:pt x="3" y="50"/>
                    </a:cubicBezTo>
                    <a:cubicBezTo>
                      <a:pt x="2" y="49"/>
                      <a:pt x="0" y="48"/>
                      <a:pt x="0" y="47"/>
                    </a:cubicBezTo>
                    <a:cubicBezTo>
                      <a:pt x="0" y="46"/>
                      <a:pt x="1" y="46"/>
                      <a:pt x="2" y="46"/>
                    </a:cubicBezTo>
                    <a:cubicBezTo>
                      <a:pt x="2" y="44"/>
                      <a:pt x="3" y="43"/>
                      <a:pt x="3" y="41"/>
                    </a:cubicBezTo>
                    <a:cubicBezTo>
                      <a:pt x="3" y="39"/>
                      <a:pt x="2" y="38"/>
                      <a:pt x="3" y="37"/>
                    </a:cubicBezTo>
                    <a:cubicBezTo>
                      <a:pt x="2" y="37"/>
                      <a:pt x="2" y="36"/>
                      <a:pt x="2" y="35"/>
                    </a:cubicBezTo>
                    <a:cubicBezTo>
                      <a:pt x="5" y="35"/>
                      <a:pt x="6" y="32"/>
                      <a:pt x="7" y="29"/>
                    </a:cubicBezTo>
                    <a:cubicBezTo>
                      <a:pt x="5" y="29"/>
                      <a:pt x="5" y="28"/>
                      <a:pt x="5" y="27"/>
                    </a:cubicBezTo>
                    <a:cubicBezTo>
                      <a:pt x="5" y="25"/>
                      <a:pt x="6" y="25"/>
                      <a:pt x="7" y="25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1" y="25"/>
                      <a:pt x="10" y="24"/>
                      <a:pt x="10" y="23"/>
                    </a:cubicBezTo>
                    <a:cubicBezTo>
                      <a:pt x="9" y="23"/>
                      <a:pt x="8" y="22"/>
                      <a:pt x="8" y="21"/>
                    </a:cubicBezTo>
                    <a:cubicBezTo>
                      <a:pt x="8" y="19"/>
                      <a:pt x="9" y="19"/>
                      <a:pt x="9" y="18"/>
                    </a:cubicBezTo>
                    <a:cubicBezTo>
                      <a:pt x="9" y="17"/>
                      <a:pt x="8" y="17"/>
                      <a:pt x="8" y="16"/>
                    </a:cubicBezTo>
                    <a:cubicBezTo>
                      <a:pt x="8" y="16"/>
                      <a:pt x="8" y="15"/>
                      <a:pt x="8" y="15"/>
                    </a:cubicBezTo>
                    <a:cubicBezTo>
                      <a:pt x="8" y="14"/>
                      <a:pt x="6" y="15"/>
                      <a:pt x="6" y="13"/>
                    </a:cubicBezTo>
                    <a:cubicBezTo>
                      <a:pt x="6" y="10"/>
                      <a:pt x="6" y="6"/>
                      <a:pt x="10" y="6"/>
                    </a:cubicBezTo>
                    <a:cubicBezTo>
                      <a:pt x="10" y="4"/>
                      <a:pt x="12" y="3"/>
                      <a:pt x="13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5"/>
                      <a:pt x="17" y="6"/>
                      <a:pt x="17" y="6"/>
                    </a:cubicBezTo>
                    <a:cubicBezTo>
                      <a:pt x="20" y="2"/>
                      <a:pt x="23" y="6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7" y="1"/>
                      <a:pt x="27" y="6"/>
                      <a:pt x="28" y="6"/>
                    </a:cubicBezTo>
                    <a:cubicBezTo>
                      <a:pt x="29" y="6"/>
                      <a:pt x="30" y="5"/>
                      <a:pt x="30" y="5"/>
                    </a:cubicBezTo>
                    <a:cubicBezTo>
                      <a:pt x="30" y="4"/>
                      <a:pt x="34" y="4"/>
                      <a:pt x="34" y="4"/>
                    </a:cubicBezTo>
                    <a:cubicBezTo>
                      <a:pt x="37" y="6"/>
                      <a:pt x="35" y="4"/>
                      <a:pt x="38" y="7"/>
                    </a:cubicBezTo>
                    <a:cubicBezTo>
                      <a:pt x="39" y="7"/>
                      <a:pt x="41" y="13"/>
                      <a:pt x="42" y="13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7" y="14"/>
                      <a:pt x="51" y="10"/>
                      <a:pt x="54" y="10"/>
                    </a:cubicBezTo>
                    <a:cubicBezTo>
                      <a:pt x="58" y="10"/>
                      <a:pt x="59" y="14"/>
                      <a:pt x="62" y="16"/>
                    </a:cubicBezTo>
                    <a:cubicBezTo>
                      <a:pt x="62" y="16"/>
                      <a:pt x="62" y="18"/>
                      <a:pt x="63" y="18"/>
                    </a:cubicBezTo>
                    <a:cubicBezTo>
                      <a:pt x="63" y="19"/>
                      <a:pt x="62" y="20"/>
                      <a:pt x="61" y="21"/>
                    </a:cubicBezTo>
                    <a:cubicBezTo>
                      <a:pt x="62" y="23"/>
                      <a:pt x="64" y="24"/>
                      <a:pt x="64" y="28"/>
                    </a:cubicBezTo>
                    <a:cubicBezTo>
                      <a:pt x="64" y="33"/>
                      <a:pt x="60" y="34"/>
                      <a:pt x="59" y="39"/>
                    </a:cubicBezTo>
                    <a:cubicBezTo>
                      <a:pt x="58" y="40"/>
                      <a:pt x="59" y="41"/>
                      <a:pt x="58" y="43"/>
                    </a:cubicBezTo>
                    <a:cubicBezTo>
                      <a:pt x="57" y="45"/>
                      <a:pt x="55" y="46"/>
                      <a:pt x="55" y="49"/>
                    </a:cubicBezTo>
                    <a:cubicBezTo>
                      <a:pt x="55" y="52"/>
                      <a:pt x="56" y="54"/>
                      <a:pt x="57" y="58"/>
                    </a:cubicBezTo>
                    <a:cubicBezTo>
                      <a:pt x="58" y="60"/>
                      <a:pt x="60" y="58"/>
                      <a:pt x="60" y="62"/>
                    </a:cubicBezTo>
                    <a:cubicBezTo>
                      <a:pt x="60" y="63"/>
                      <a:pt x="60" y="65"/>
                      <a:pt x="58" y="65"/>
                    </a:cubicBezTo>
                    <a:lnTo>
                      <a:pt x="58" y="67"/>
                    </a:lnTo>
                    <a:cubicBezTo>
                      <a:pt x="43" y="63"/>
                      <a:pt x="24" y="67"/>
                      <a:pt x="10" y="74"/>
                    </a:cubicBezTo>
                    <a:lnTo>
                      <a:pt x="10" y="73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77"/>
              <p:cNvSpPr>
                <a:spLocks/>
              </p:cNvSpPr>
              <p:nvPr/>
            </p:nvSpPr>
            <p:spPr bwMode="auto">
              <a:xfrm>
                <a:off x="3113088" y="3014663"/>
                <a:ext cx="373062" cy="520700"/>
              </a:xfrm>
              <a:custGeom>
                <a:avLst/>
                <a:gdLst>
                  <a:gd name="T0" fmla="*/ 2147483647 w 46"/>
                  <a:gd name="T1" fmla="*/ 2147483647 h 74"/>
                  <a:gd name="T2" fmla="*/ 2147483647 w 46"/>
                  <a:gd name="T3" fmla="*/ 2147483647 h 74"/>
                  <a:gd name="T4" fmla="*/ 2147483647 w 46"/>
                  <a:gd name="T5" fmla="*/ 2147483647 h 74"/>
                  <a:gd name="T6" fmla="*/ 2147483647 w 46"/>
                  <a:gd name="T7" fmla="*/ 2147483647 h 74"/>
                  <a:gd name="T8" fmla="*/ 2147483647 w 46"/>
                  <a:gd name="T9" fmla="*/ 2147483647 h 74"/>
                  <a:gd name="T10" fmla="*/ 0 w 46"/>
                  <a:gd name="T11" fmla="*/ 2147483647 h 74"/>
                  <a:gd name="T12" fmla="*/ 2147483647 w 46"/>
                  <a:gd name="T13" fmla="*/ 2147483647 h 74"/>
                  <a:gd name="T14" fmla="*/ 2147483647 w 46"/>
                  <a:gd name="T15" fmla="*/ 2147483647 h 74"/>
                  <a:gd name="T16" fmla="*/ 2147483647 w 46"/>
                  <a:gd name="T17" fmla="*/ 2147483647 h 74"/>
                  <a:gd name="T18" fmla="*/ 2147483647 w 46"/>
                  <a:gd name="T19" fmla="*/ 2147483647 h 74"/>
                  <a:gd name="T20" fmla="*/ 2147483647 w 46"/>
                  <a:gd name="T21" fmla="*/ 2147483647 h 74"/>
                  <a:gd name="T22" fmla="*/ 2147483647 w 46"/>
                  <a:gd name="T23" fmla="*/ 2147483647 h 74"/>
                  <a:gd name="T24" fmla="*/ 2147483647 w 46"/>
                  <a:gd name="T25" fmla="*/ 2147483647 h 74"/>
                  <a:gd name="T26" fmla="*/ 2147483647 w 46"/>
                  <a:gd name="T27" fmla="*/ 2147483647 h 74"/>
                  <a:gd name="T28" fmla="*/ 2147483647 w 46"/>
                  <a:gd name="T29" fmla="*/ 2147483647 h 74"/>
                  <a:gd name="T30" fmla="*/ 2147483647 w 46"/>
                  <a:gd name="T31" fmla="*/ 2147483647 h 74"/>
                  <a:gd name="T32" fmla="*/ 2147483647 w 46"/>
                  <a:gd name="T33" fmla="*/ 2147483647 h 74"/>
                  <a:gd name="T34" fmla="*/ 2147483647 w 46"/>
                  <a:gd name="T35" fmla="*/ 2147483647 h 74"/>
                  <a:gd name="T36" fmla="*/ 2147483647 w 46"/>
                  <a:gd name="T37" fmla="*/ 2147483647 h 74"/>
                  <a:gd name="T38" fmla="*/ 2147483647 w 46"/>
                  <a:gd name="T39" fmla="*/ 2147483647 h 74"/>
                  <a:gd name="T40" fmla="*/ 2147483647 w 46"/>
                  <a:gd name="T41" fmla="*/ 2147483647 h 74"/>
                  <a:gd name="T42" fmla="*/ 2147483647 w 46"/>
                  <a:gd name="T43" fmla="*/ 2147483647 h 74"/>
                  <a:gd name="T44" fmla="*/ 2147483647 w 46"/>
                  <a:gd name="T45" fmla="*/ 2147483647 h 74"/>
                  <a:gd name="T46" fmla="*/ 2147483647 w 46"/>
                  <a:gd name="T47" fmla="*/ 0 h 74"/>
                  <a:gd name="T48" fmla="*/ 2147483647 w 46"/>
                  <a:gd name="T49" fmla="*/ 2147483647 h 74"/>
                  <a:gd name="T50" fmla="*/ 2147483647 w 46"/>
                  <a:gd name="T51" fmla="*/ 2147483647 h 74"/>
                  <a:gd name="T52" fmla="*/ 2147483647 w 46"/>
                  <a:gd name="T53" fmla="*/ 2147483647 h 74"/>
                  <a:gd name="T54" fmla="*/ 2147483647 w 46"/>
                  <a:gd name="T55" fmla="*/ 2147483647 h 74"/>
                  <a:gd name="T56" fmla="*/ 2147483647 w 46"/>
                  <a:gd name="T57" fmla="*/ 2147483647 h 74"/>
                  <a:gd name="T58" fmla="*/ 2147483647 w 46"/>
                  <a:gd name="T59" fmla="*/ 2147483647 h 74"/>
                  <a:gd name="T60" fmla="*/ 2147483647 w 46"/>
                  <a:gd name="T61" fmla="*/ 2147483647 h 74"/>
                  <a:gd name="T62" fmla="*/ 2147483647 w 46"/>
                  <a:gd name="T63" fmla="*/ 2147483647 h 74"/>
                  <a:gd name="T64" fmla="*/ 2147483647 w 46"/>
                  <a:gd name="T65" fmla="*/ 2147483647 h 74"/>
                  <a:gd name="T66" fmla="*/ 2147483647 w 46"/>
                  <a:gd name="T67" fmla="*/ 2147483647 h 74"/>
                  <a:gd name="T68" fmla="*/ 2147483647 w 46"/>
                  <a:gd name="T69" fmla="*/ 2147483647 h 74"/>
                  <a:gd name="T70" fmla="*/ 2147483647 w 46"/>
                  <a:gd name="T71" fmla="*/ 2147483647 h 74"/>
                  <a:gd name="T72" fmla="*/ 2147483647 w 46"/>
                  <a:gd name="T73" fmla="*/ 2147483647 h 74"/>
                  <a:gd name="T74" fmla="*/ 2147483647 w 46"/>
                  <a:gd name="T75" fmla="*/ 2147483647 h 74"/>
                  <a:gd name="T76" fmla="*/ 2147483647 w 46"/>
                  <a:gd name="T77" fmla="*/ 2147483647 h 74"/>
                  <a:gd name="T78" fmla="*/ 2147483647 w 46"/>
                  <a:gd name="T79" fmla="*/ 2147483647 h 74"/>
                  <a:gd name="T80" fmla="*/ 2147483647 w 46"/>
                  <a:gd name="T81" fmla="*/ 2147483647 h 74"/>
                  <a:gd name="T82" fmla="*/ 2147483647 w 46"/>
                  <a:gd name="T83" fmla="*/ 2147483647 h 74"/>
                  <a:gd name="T84" fmla="*/ 2147483647 w 46"/>
                  <a:gd name="T85" fmla="*/ 2147483647 h 74"/>
                  <a:gd name="T86" fmla="*/ 2147483647 w 46"/>
                  <a:gd name="T87" fmla="*/ 2147483647 h 74"/>
                  <a:gd name="T88" fmla="*/ 2147483647 w 46"/>
                  <a:gd name="T89" fmla="*/ 2147483647 h 74"/>
                  <a:gd name="T90" fmla="*/ 2147483647 w 46"/>
                  <a:gd name="T91" fmla="*/ 2147483647 h 74"/>
                  <a:gd name="T92" fmla="*/ 2147483647 w 46"/>
                  <a:gd name="T93" fmla="*/ 2147483647 h 74"/>
                  <a:gd name="T94" fmla="*/ 2147483647 w 46"/>
                  <a:gd name="T95" fmla="*/ 2147483647 h 74"/>
                  <a:gd name="T96" fmla="*/ 2147483647 w 46"/>
                  <a:gd name="T97" fmla="*/ 2147483647 h 74"/>
                  <a:gd name="T98" fmla="*/ 2147483647 w 46"/>
                  <a:gd name="T99" fmla="*/ 2147483647 h 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"/>
                  <a:gd name="T151" fmla="*/ 0 h 74"/>
                  <a:gd name="T152" fmla="*/ 46 w 46"/>
                  <a:gd name="T153" fmla="*/ 74 h 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" h="74">
                    <a:moveTo>
                      <a:pt x="3" y="70"/>
                    </a:moveTo>
                    <a:lnTo>
                      <a:pt x="4" y="68"/>
                    </a:lnTo>
                    <a:cubicBezTo>
                      <a:pt x="5" y="68"/>
                      <a:pt x="5" y="66"/>
                      <a:pt x="5" y="65"/>
                    </a:cubicBezTo>
                    <a:cubicBezTo>
                      <a:pt x="5" y="61"/>
                      <a:pt x="3" y="63"/>
                      <a:pt x="2" y="61"/>
                    </a:cubicBezTo>
                    <a:cubicBezTo>
                      <a:pt x="1" y="57"/>
                      <a:pt x="0" y="55"/>
                      <a:pt x="0" y="52"/>
                    </a:cubicBezTo>
                    <a:cubicBezTo>
                      <a:pt x="0" y="49"/>
                      <a:pt x="2" y="48"/>
                      <a:pt x="3" y="46"/>
                    </a:cubicBezTo>
                    <a:cubicBezTo>
                      <a:pt x="4" y="44"/>
                      <a:pt x="3" y="43"/>
                      <a:pt x="4" y="42"/>
                    </a:cubicBezTo>
                    <a:cubicBezTo>
                      <a:pt x="5" y="37"/>
                      <a:pt x="9" y="36"/>
                      <a:pt x="9" y="31"/>
                    </a:cubicBezTo>
                    <a:cubicBezTo>
                      <a:pt x="9" y="27"/>
                      <a:pt x="7" y="26"/>
                      <a:pt x="6" y="24"/>
                    </a:cubicBezTo>
                    <a:cubicBezTo>
                      <a:pt x="7" y="23"/>
                      <a:pt x="8" y="22"/>
                      <a:pt x="8" y="21"/>
                    </a:cubicBezTo>
                    <a:cubicBezTo>
                      <a:pt x="7" y="21"/>
                      <a:pt x="7" y="19"/>
                      <a:pt x="7" y="19"/>
                    </a:cubicBezTo>
                    <a:cubicBezTo>
                      <a:pt x="6" y="17"/>
                      <a:pt x="7" y="14"/>
                      <a:pt x="7" y="11"/>
                    </a:cubicBezTo>
                    <a:cubicBezTo>
                      <a:pt x="7" y="9"/>
                      <a:pt x="6" y="8"/>
                      <a:pt x="6" y="6"/>
                    </a:cubicBezTo>
                    <a:lnTo>
                      <a:pt x="7" y="3"/>
                    </a:lnTo>
                    <a:cubicBezTo>
                      <a:pt x="7" y="3"/>
                      <a:pt x="7" y="2"/>
                      <a:pt x="7" y="2"/>
                    </a:cubicBezTo>
                    <a:lnTo>
                      <a:pt x="28" y="2"/>
                    </a:lnTo>
                    <a:lnTo>
                      <a:pt x="30" y="3"/>
                    </a:lnTo>
                    <a:cubicBezTo>
                      <a:pt x="31" y="2"/>
                      <a:pt x="31" y="2"/>
                      <a:pt x="31" y="1"/>
                    </a:cubicBezTo>
                    <a:cubicBezTo>
                      <a:pt x="32" y="1"/>
                      <a:pt x="32" y="0"/>
                      <a:pt x="34" y="0"/>
                    </a:cubicBezTo>
                    <a:cubicBezTo>
                      <a:pt x="35" y="0"/>
                      <a:pt x="37" y="1"/>
                      <a:pt x="37" y="1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5" y="6"/>
                      <a:pt x="36" y="7"/>
                      <a:pt x="37" y="8"/>
                    </a:cubicBezTo>
                    <a:cubicBezTo>
                      <a:pt x="42" y="11"/>
                      <a:pt x="39" y="17"/>
                      <a:pt x="38" y="20"/>
                    </a:cubicBezTo>
                    <a:cubicBezTo>
                      <a:pt x="39" y="20"/>
                      <a:pt x="40" y="20"/>
                      <a:pt x="40" y="22"/>
                    </a:cubicBezTo>
                    <a:cubicBezTo>
                      <a:pt x="40" y="24"/>
                      <a:pt x="40" y="27"/>
                      <a:pt x="40" y="28"/>
                    </a:cubicBezTo>
                    <a:cubicBezTo>
                      <a:pt x="40" y="30"/>
                      <a:pt x="41" y="32"/>
                      <a:pt x="42" y="33"/>
                    </a:cubicBezTo>
                    <a:cubicBezTo>
                      <a:pt x="41" y="34"/>
                      <a:pt x="40" y="42"/>
                      <a:pt x="40" y="44"/>
                    </a:cubicBezTo>
                    <a:cubicBezTo>
                      <a:pt x="40" y="44"/>
                      <a:pt x="41" y="44"/>
                      <a:pt x="42" y="44"/>
                    </a:cubicBezTo>
                    <a:lnTo>
                      <a:pt x="40" y="50"/>
                    </a:lnTo>
                    <a:cubicBezTo>
                      <a:pt x="40" y="50"/>
                      <a:pt x="41" y="51"/>
                      <a:pt x="42" y="51"/>
                    </a:cubicBezTo>
                    <a:cubicBezTo>
                      <a:pt x="42" y="53"/>
                      <a:pt x="43" y="55"/>
                      <a:pt x="45" y="56"/>
                    </a:cubicBezTo>
                    <a:cubicBezTo>
                      <a:pt x="45" y="57"/>
                      <a:pt x="46" y="58"/>
                      <a:pt x="46" y="59"/>
                    </a:cubicBezTo>
                    <a:cubicBezTo>
                      <a:pt x="46" y="59"/>
                      <a:pt x="46" y="60"/>
                      <a:pt x="46" y="61"/>
                    </a:cubicBezTo>
                    <a:cubicBezTo>
                      <a:pt x="45" y="61"/>
                      <a:pt x="45" y="62"/>
                      <a:pt x="44" y="62"/>
                    </a:cubicBezTo>
                    <a:lnTo>
                      <a:pt x="41" y="62"/>
                    </a:lnTo>
                    <a:cubicBezTo>
                      <a:pt x="35" y="63"/>
                      <a:pt x="32" y="66"/>
                      <a:pt x="28" y="68"/>
                    </a:cubicBezTo>
                    <a:cubicBezTo>
                      <a:pt x="25" y="69"/>
                      <a:pt x="23" y="67"/>
                      <a:pt x="21" y="69"/>
                    </a:cubicBezTo>
                    <a:cubicBezTo>
                      <a:pt x="18" y="71"/>
                      <a:pt x="16" y="72"/>
                      <a:pt x="13" y="74"/>
                    </a:cubicBezTo>
                    <a:cubicBezTo>
                      <a:pt x="10" y="72"/>
                      <a:pt x="7" y="70"/>
                      <a:pt x="3" y="7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78"/>
              <p:cNvSpPr>
                <a:spLocks/>
              </p:cNvSpPr>
              <p:nvPr/>
            </p:nvSpPr>
            <p:spPr bwMode="auto">
              <a:xfrm>
                <a:off x="3395663" y="3022600"/>
                <a:ext cx="149225" cy="419100"/>
              </a:xfrm>
              <a:custGeom>
                <a:avLst/>
                <a:gdLst>
                  <a:gd name="T0" fmla="*/ 91193 w 18"/>
                  <a:gd name="T1" fmla="*/ 6985 h 60"/>
                  <a:gd name="T2" fmla="*/ 74613 w 18"/>
                  <a:gd name="T3" fmla="*/ 48895 h 60"/>
                  <a:gd name="T4" fmla="*/ 82903 w 18"/>
                  <a:gd name="T5" fmla="*/ 62865 h 60"/>
                  <a:gd name="T6" fmla="*/ 82903 w 18"/>
                  <a:gd name="T7" fmla="*/ 62865 h 60"/>
                  <a:gd name="T8" fmla="*/ 124354 w 18"/>
                  <a:gd name="T9" fmla="*/ 90805 h 60"/>
                  <a:gd name="T10" fmla="*/ 124354 w 18"/>
                  <a:gd name="T11" fmla="*/ 146685 h 60"/>
                  <a:gd name="T12" fmla="*/ 140935 w 18"/>
                  <a:gd name="T13" fmla="*/ 167640 h 60"/>
                  <a:gd name="T14" fmla="*/ 140935 w 18"/>
                  <a:gd name="T15" fmla="*/ 328295 h 60"/>
                  <a:gd name="T16" fmla="*/ 132644 w 18"/>
                  <a:gd name="T17" fmla="*/ 328295 h 60"/>
                  <a:gd name="T18" fmla="*/ 132644 w 18"/>
                  <a:gd name="T19" fmla="*/ 328295 h 60"/>
                  <a:gd name="T20" fmla="*/ 132644 w 18"/>
                  <a:gd name="T21" fmla="*/ 349250 h 60"/>
                  <a:gd name="T22" fmla="*/ 149225 w 18"/>
                  <a:gd name="T23" fmla="*/ 384175 h 60"/>
                  <a:gd name="T24" fmla="*/ 140935 w 18"/>
                  <a:gd name="T25" fmla="*/ 384175 h 60"/>
                  <a:gd name="T26" fmla="*/ 149225 w 18"/>
                  <a:gd name="T27" fmla="*/ 398145 h 60"/>
                  <a:gd name="T28" fmla="*/ 124354 w 18"/>
                  <a:gd name="T29" fmla="*/ 405130 h 60"/>
                  <a:gd name="T30" fmla="*/ 91193 w 18"/>
                  <a:gd name="T31" fmla="*/ 419100 h 60"/>
                  <a:gd name="T32" fmla="*/ 91193 w 18"/>
                  <a:gd name="T33" fmla="*/ 405130 h 60"/>
                  <a:gd name="T34" fmla="*/ 82903 w 18"/>
                  <a:gd name="T35" fmla="*/ 384175 h 60"/>
                  <a:gd name="T36" fmla="*/ 58032 w 18"/>
                  <a:gd name="T37" fmla="*/ 349250 h 60"/>
                  <a:gd name="T38" fmla="*/ 41451 w 18"/>
                  <a:gd name="T39" fmla="*/ 342265 h 60"/>
                  <a:gd name="T40" fmla="*/ 41451 w 18"/>
                  <a:gd name="T41" fmla="*/ 342265 h 60"/>
                  <a:gd name="T42" fmla="*/ 58032 w 18"/>
                  <a:gd name="T43" fmla="*/ 300355 h 60"/>
                  <a:gd name="T44" fmla="*/ 58032 w 18"/>
                  <a:gd name="T45" fmla="*/ 300355 h 60"/>
                  <a:gd name="T46" fmla="*/ 41451 w 18"/>
                  <a:gd name="T47" fmla="*/ 300355 h 60"/>
                  <a:gd name="T48" fmla="*/ 58032 w 18"/>
                  <a:gd name="T49" fmla="*/ 223520 h 60"/>
                  <a:gd name="T50" fmla="*/ 41451 w 18"/>
                  <a:gd name="T51" fmla="*/ 188595 h 60"/>
                  <a:gd name="T52" fmla="*/ 41451 w 18"/>
                  <a:gd name="T53" fmla="*/ 146685 h 60"/>
                  <a:gd name="T54" fmla="*/ 24871 w 18"/>
                  <a:gd name="T55" fmla="*/ 132715 h 60"/>
                  <a:gd name="T56" fmla="*/ 16581 w 18"/>
                  <a:gd name="T57" fmla="*/ 48895 h 60"/>
                  <a:gd name="T58" fmla="*/ 0 w 18"/>
                  <a:gd name="T59" fmla="*/ 27940 h 60"/>
                  <a:gd name="T60" fmla="*/ 16581 w 18"/>
                  <a:gd name="T61" fmla="*/ 0 h 60"/>
                  <a:gd name="T62" fmla="*/ 91193 w 18"/>
                  <a:gd name="T63" fmla="*/ 6985 h 60"/>
                  <a:gd name="T64" fmla="*/ 91193 w 18"/>
                  <a:gd name="T65" fmla="*/ 6985 h 60"/>
                  <a:gd name="T66" fmla="*/ 91193 w 18"/>
                  <a:gd name="T67" fmla="*/ 6985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60">
                    <a:moveTo>
                      <a:pt x="11" y="1"/>
                    </a:moveTo>
                    <a:cubicBezTo>
                      <a:pt x="11" y="3"/>
                      <a:pt x="9" y="5"/>
                      <a:pt x="9" y="7"/>
                    </a:cubicBezTo>
                    <a:cubicBezTo>
                      <a:pt x="9" y="8"/>
                      <a:pt x="9" y="9"/>
                      <a:pt x="10" y="9"/>
                    </a:cubicBezTo>
                    <a:lnTo>
                      <a:pt x="15" y="13"/>
                    </a:lnTo>
                    <a:lnTo>
                      <a:pt x="15" y="21"/>
                    </a:lnTo>
                    <a:lnTo>
                      <a:pt x="17" y="24"/>
                    </a:lnTo>
                    <a:lnTo>
                      <a:pt x="17" y="47"/>
                    </a:lnTo>
                    <a:lnTo>
                      <a:pt x="16" y="47"/>
                    </a:lnTo>
                    <a:cubicBezTo>
                      <a:pt x="16" y="47"/>
                      <a:pt x="16" y="49"/>
                      <a:pt x="16" y="50"/>
                    </a:cubicBezTo>
                    <a:cubicBezTo>
                      <a:pt x="16" y="52"/>
                      <a:pt x="18" y="52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6"/>
                      <a:pt x="18" y="56"/>
                      <a:pt x="18" y="57"/>
                    </a:cubicBezTo>
                    <a:cubicBezTo>
                      <a:pt x="17" y="58"/>
                      <a:pt x="16" y="58"/>
                      <a:pt x="15" y="58"/>
                    </a:cubicBezTo>
                    <a:cubicBezTo>
                      <a:pt x="13" y="58"/>
                      <a:pt x="12" y="59"/>
                      <a:pt x="11" y="60"/>
                    </a:cubicBezTo>
                    <a:cubicBezTo>
                      <a:pt x="11" y="59"/>
                      <a:pt x="11" y="58"/>
                      <a:pt x="11" y="58"/>
                    </a:cubicBezTo>
                    <a:cubicBezTo>
                      <a:pt x="11" y="57"/>
                      <a:pt x="10" y="56"/>
                      <a:pt x="10" y="55"/>
                    </a:cubicBezTo>
                    <a:cubicBezTo>
                      <a:pt x="8" y="54"/>
                      <a:pt x="7" y="52"/>
                      <a:pt x="7" y="50"/>
                    </a:cubicBezTo>
                    <a:cubicBezTo>
                      <a:pt x="6" y="50"/>
                      <a:pt x="5" y="49"/>
                      <a:pt x="5" y="49"/>
                    </a:cubicBezTo>
                    <a:lnTo>
                      <a:pt x="7" y="43"/>
                    </a:lnTo>
                    <a:cubicBezTo>
                      <a:pt x="6" y="43"/>
                      <a:pt x="5" y="43"/>
                      <a:pt x="5" y="43"/>
                    </a:cubicBezTo>
                    <a:cubicBezTo>
                      <a:pt x="5" y="41"/>
                      <a:pt x="6" y="33"/>
                      <a:pt x="7" y="32"/>
                    </a:cubicBezTo>
                    <a:cubicBezTo>
                      <a:pt x="6" y="31"/>
                      <a:pt x="5" y="29"/>
                      <a:pt x="5" y="27"/>
                    </a:cubicBezTo>
                    <a:cubicBezTo>
                      <a:pt x="5" y="26"/>
                      <a:pt x="5" y="23"/>
                      <a:pt x="5" y="21"/>
                    </a:cubicBezTo>
                    <a:cubicBezTo>
                      <a:pt x="5" y="19"/>
                      <a:pt x="4" y="19"/>
                      <a:pt x="3" y="19"/>
                    </a:cubicBezTo>
                    <a:cubicBezTo>
                      <a:pt x="4" y="16"/>
                      <a:pt x="7" y="10"/>
                      <a:pt x="2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2" y="2"/>
                      <a:pt x="2" y="0"/>
                    </a:cubicBezTo>
                    <a:cubicBezTo>
                      <a:pt x="5" y="1"/>
                      <a:pt x="7" y="3"/>
                      <a:pt x="11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3470275" y="2924175"/>
                <a:ext cx="287338" cy="496888"/>
              </a:xfrm>
              <a:custGeom>
                <a:avLst/>
                <a:gdLst>
                  <a:gd name="T0" fmla="*/ 2147483647 w 35"/>
                  <a:gd name="T1" fmla="*/ 2147483647 h 71"/>
                  <a:gd name="T2" fmla="*/ 2147483647 w 35"/>
                  <a:gd name="T3" fmla="*/ 2147483647 h 71"/>
                  <a:gd name="T4" fmla="*/ 2147483647 w 35"/>
                  <a:gd name="T5" fmla="*/ 2147483647 h 71"/>
                  <a:gd name="T6" fmla="*/ 2147483647 w 35"/>
                  <a:gd name="T7" fmla="*/ 2147483647 h 71"/>
                  <a:gd name="T8" fmla="*/ 2147483647 w 35"/>
                  <a:gd name="T9" fmla="*/ 2147483647 h 71"/>
                  <a:gd name="T10" fmla="*/ 2147483647 w 35"/>
                  <a:gd name="T11" fmla="*/ 2147483647 h 71"/>
                  <a:gd name="T12" fmla="*/ 2147483647 w 35"/>
                  <a:gd name="T13" fmla="*/ 0 h 71"/>
                  <a:gd name="T14" fmla="*/ 2147483647 w 35"/>
                  <a:gd name="T15" fmla="*/ 2147483647 h 71"/>
                  <a:gd name="T16" fmla="*/ 2147483647 w 35"/>
                  <a:gd name="T17" fmla="*/ 2147483647 h 71"/>
                  <a:gd name="T18" fmla="*/ 2147483647 w 35"/>
                  <a:gd name="T19" fmla="*/ 2147483647 h 71"/>
                  <a:gd name="T20" fmla="*/ 2147483647 w 35"/>
                  <a:gd name="T21" fmla="*/ 2147483647 h 71"/>
                  <a:gd name="T22" fmla="*/ 2147483647 w 35"/>
                  <a:gd name="T23" fmla="*/ 2147483647 h 71"/>
                  <a:gd name="T24" fmla="*/ 2147483647 w 35"/>
                  <a:gd name="T25" fmla="*/ 2147483647 h 71"/>
                  <a:gd name="T26" fmla="*/ 2147483647 w 35"/>
                  <a:gd name="T27" fmla="*/ 2147483647 h 71"/>
                  <a:gd name="T28" fmla="*/ 2147483647 w 35"/>
                  <a:gd name="T29" fmla="*/ 2147483647 h 71"/>
                  <a:gd name="T30" fmla="*/ 2147483647 w 35"/>
                  <a:gd name="T31" fmla="*/ 2147483647 h 71"/>
                  <a:gd name="T32" fmla="*/ 2147483647 w 35"/>
                  <a:gd name="T33" fmla="*/ 2147483647 h 71"/>
                  <a:gd name="T34" fmla="*/ 2147483647 w 35"/>
                  <a:gd name="T35" fmla="*/ 2147483647 h 71"/>
                  <a:gd name="T36" fmla="*/ 2147483647 w 35"/>
                  <a:gd name="T37" fmla="*/ 2147483647 h 71"/>
                  <a:gd name="T38" fmla="*/ 2147483647 w 35"/>
                  <a:gd name="T39" fmla="*/ 2147483647 h 71"/>
                  <a:gd name="T40" fmla="*/ 2147483647 w 35"/>
                  <a:gd name="T41" fmla="*/ 2147483647 h 71"/>
                  <a:gd name="T42" fmla="*/ 2147483647 w 35"/>
                  <a:gd name="T43" fmla="*/ 2147483647 h 71"/>
                  <a:gd name="T44" fmla="*/ 2147483647 w 35"/>
                  <a:gd name="T45" fmla="*/ 2147483647 h 71"/>
                  <a:gd name="T46" fmla="*/ 2147483647 w 35"/>
                  <a:gd name="T47" fmla="*/ 2147483647 h 71"/>
                  <a:gd name="T48" fmla="*/ 2147483647 w 35"/>
                  <a:gd name="T49" fmla="*/ 2147483647 h 71"/>
                  <a:gd name="T50" fmla="*/ 2147483647 w 35"/>
                  <a:gd name="T51" fmla="*/ 2147483647 h 71"/>
                  <a:gd name="T52" fmla="*/ 2147483647 w 35"/>
                  <a:gd name="T53" fmla="*/ 2147483647 h 71"/>
                  <a:gd name="T54" fmla="*/ 2147483647 w 35"/>
                  <a:gd name="T55" fmla="*/ 2147483647 h 71"/>
                  <a:gd name="T56" fmla="*/ 2147483647 w 35"/>
                  <a:gd name="T57" fmla="*/ 2147483647 h 71"/>
                  <a:gd name="T58" fmla="*/ 2147483647 w 35"/>
                  <a:gd name="T59" fmla="*/ 2147483647 h 71"/>
                  <a:gd name="T60" fmla="*/ 2147483647 w 35"/>
                  <a:gd name="T61" fmla="*/ 2147483647 h 71"/>
                  <a:gd name="T62" fmla="*/ 2147483647 w 35"/>
                  <a:gd name="T63" fmla="*/ 2147483647 h 71"/>
                  <a:gd name="T64" fmla="*/ 2147483647 w 35"/>
                  <a:gd name="T65" fmla="*/ 2147483647 h 71"/>
                  <a:gd name="T66" fmla="*/ 2147483647 w 35"/>
                  <a:gd name="T67" fmla="*/ 2147483647 h 71"/>
                  <a:gd name="T68" fmla="*/ 2147483647 w 35"/>
                  <a:gd name="T69" fmla="*/ 2147483647 h 71"/>
                  <a:gd name="T70" fmla="*/ 2147483647 w 35"/>
                  <a:gd name="T71" fmla="*/ 2147483647 h 71"/>
                  <a:gd name="T72" fmla="*/ 2147483647 w 35"/>
                  <a:gd name="T73" fmla="*/ 2147483647 h 71"/>
                  <a:gd name="T74" fmla="*/ 0 w 35"/>
                  <a:gd name="T75" fmla="*/ 2147483647 h 71"/>
                  <a:gd name="T76" fmla="*/ 2147483647 w 35"/>
                  <a:gd name="T77" fmla="*/ 2147483647 h 71"/>
                  <a:gd name="T78" fmla="*/ 2147483647 w 35"/>
                  <a:gd name="T79" fmla="*/ 2147483647 h 71"/>
                  <a:gd name="T80" fmla="*/ 2147483647 w 35"/>
                  <a:gd name="T81" fmla="*/ 2147483647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71"/>
                  <a:gd name="T125" fmla="*/ 35 w 35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71">
                    <a:moveTo>
                      <a:pt x="2" y="16"/>
                    </a:moveTo>
                    <a:cubicBezTo>
                      <a:pt x="3" y="15"/>
                      <a:pt x="4" y="14"/>
                      <a:pt x="5" y="13"/>
                    </a:cubicBezTo>
                    <a:cubicBezTo>
                      <a:pt x="6" y="13"/>
                      <a:pt x="6" y="11"/>
                      <a:pt x="7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4" y="11"/>
                      <a:pt x="17" y="8"/>
                      <a:pt x="18" y="6"/>
                    </a:cubicBezTo>
                    <a:cubicBezTo>
                      <a:pt x="18" y="6"/>
                      <a:pt x="18" y="4"/>
                      <a:pt x="18" y="2"/>
                    </a:cubicBezTo>
                    <a:cubicBezTo>
                      <a:pt x="19" y="2"/>
                      <a:pt x="20" y="0"/>
                      <a:pt x="22" y="0"/>
                    </a:cubicBezTo>
                    <a:cubicBezTo>
                      <a:pt x="23" y="0"/>
                      <a:pt x="29" y="7"/>
                      <a:pt x="30" y="8"/>
                    </a:cubicBezTo>
                    <a:lnTo>
                      <a:pt x="28" y="12"/>
                    </a:lnTo>
                    <a:cubicBezTo>
                      <a:pt x="28" y="13"/>
                      <a:pt x="30" y="15"/>
                      <a:pt x="31" y="15"/>
                    </a:cubicBezTo>
                    <a:cubicBezTo>
                      <a:pt x="31" y="16"/>
                      <a:pt x="35" y="21"/>
                      <a:pt x="30" y="24"/>
                    </a:cubicBezTo>
                    <a:cubicBezTo>
                      <a:pt x="29" y="25"/>
                      <a:pt x="30" y="26"/>
                      <a:pt x="30" y="29"/>
                    </a:cubicBezTo>
                    <a:cubicBezTo>
                      <a:pt x="26" y="30"/>
                      <a:pt x="26" y="33"/>
                      <a:pt x="24" y="37"/>
                    </a:cubicBezTo>
                    <a:cubicBezTo>
                      <a:pt x="23" y="38"/>
                      <a:pt x="21" y="38"/>
                      <a:pt x="20" y="39"/>
                    </a:cubicBezTo>
                    <a:cubicBezTo>
                      <a:pt x="19" y="43"/>
                      <a:pt x="19" y="46"/>
                      <a:pt x="19" y="50"/>
                    </a:cubicBezTo>
                    <a:cubicBezTo>
                      <a:pt x="19" y="52"/>
                      <a:pt x="20" y="52"/>
                      <a:pt x="20" y="55"/>
                    </a:cubicBezTo>
                    <a:cubicBezTo>
                      <a:pt x="20" y="57"/>
                      <a:pt x="19" y="59"/>
                      <a:pt x="19" y="62"/>
                    </a:cubicBezTo>
                    <a:cubicBezTo>
                      <a:pt x="19" y="63"/>
                      <a:pt x="20" y="64"/>
                      <a:pt x="20" y="65"/>
                    </a:cubicBezTo>
                    <a:cubicBezTo>
                      <a:pt x="20" y="66"/>
                      <a:pt x="19" y="66"/>
                      <a:pt x="19" y="67"/>
                    </a:cubicBezTo>
                    <a:lnTo>
                      <a:pt x="20" y="69"/>
                    </a:lnTo>
                    <a:lnTo>
                      <a:pt x="14" y="69"/>
                    </a:lnTo>
                    <a:cubicBezTo>
                      <a:pt x="13" y="71"/>
                      <a:pt x="11" y="71"/>
                      <a:pt x="9" y="71"/>
                    </a:cubicBezTo>
                    <a:cubicBezTo>
                      <a:pt x="9" y="70"/>
                      <a:pt x="8" y="70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6"/>
                      <a:pt x="7" y="66"/>
                      <a:pt x="7" y="64"/>
                    </a:cubicBezTo>
                    <a:cubicBezTo>
                      <a:pt x="7" y="63"/>
                      <a:pt x="7" y="61"/>
                      <a:pt x="7" y="61"/>
                    </a:cubicBezTo>
                    <a:lnTo>
                      <a:pt x="8" y="61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6" y="27"/>
                    </a:lnTo>
                    <a:lnTo>
                      <a:pt x="1" y="23"/>
                    </a:lnTo>
                    <a:cubicBezTo>
                      <a:pt x="0" y="23"/>
                      <a:pt x="0" y="22"/>
                      <a:pt x="0" y="21"/>
                    </a:cubicBezTo>
                    <a:cubicBezTo>
                      <a:pt x="0" y="19"/>
                      <a:pt x="2" y="18"/>
                      <a:pt x="2" y="16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3624263" y="2809875"/>
                <a:ext cx="1030287" cy="773113"/>
              </a:xfrm>
              <a:custGeom>
                <a:avLst/>
                <a:gdLst>
                  <a:gd name="T0" fmla="*/ 981226 w 126"/>
                  <a:gd name="T1" fmla="*/ 77311 h 110"/>
                  <a:gd name="T2" fmla="*/ 1030287 w 126"/>
                  <a:gd name="T3" fmla="*/ 147594 h 110"/>
                  <a:gd name="T4" fmla="*/ 1030287 w 126"/>
                  <a:gd name="T5" fmla="*/ 182736 h 110"/>
                  <a:gd name="T6" fmla="*/ 964872 w 126"/>
                  <a:gd name="T7" fmla="*/ 224906 h 110"/>
                  <a:gd name="T8" fmla="*/ 923988 w 126"/>
                  <a:gd name="T9" fmla="*/ 309245 h 110"/>
                  <a:gd name="T10" fmla="*/ 899457 w 126"/>
                  <a:gd name="T11" fmla="*/ 358443 h 110"/>
                  <a:gd name="T12" fmla="*/ 858573 w 126"/>
                  <a:gd name="T13" fmla="*/ 428726 h 110"/>
                  <a:gd name="T14" fmla="*/ 817688 w 126"/>
                  <a:gd name="T15" fmla="*/ 484953 h 110"/>
                  <a:gd name="T16" fmla="*/ 784981 w 126"/>
                  <a:gd name="T17" fmla="*/ 548207 h 110"/>
                  <a:gd name="T18" fmla="*/ 735919 w 126"/>
                  <a:gd name="T19" fmla="*/ 597406 h 110"/>
                  <a:gd name="T20" fmla="*/ 662327 w 126"/>
                  <a:gd name="T21" fmla="*/ 562264 h 110"/>
                  <a:gd name="T22" fmla="*/ 629620 w 126"/>
                  <a:gd name="T23" fmla="*/ 555236 h 110"/>
                  <a:gd name="T24" fmla="*/ 605089 w 126"/>
                  <a:gd name="T25" fmla="*/ 576321 h 110"/>
                  <a:gd name="T26" fmla="*/ 523320 w 126"/>
                  <a:gd name="T27" fmla="*/ 646604 h 110"/>
                  <a:gd name="T28" fmla="*/ 498790 w 126"/>
                  <a:gd name="T29" fmla="*/ 730943 h 110"/>
                  <a:gd name="T30" fmla="*/ 482436 w 126"/>
                  <a:gd name="T31" fmla="*/ 730943 h 110"/>
                  <a:gd name="T32" fmla="*/ 425198 w 126"/>
                  <a:gd name="T33" fmla="*/ 759056 h 110"/>
                  <a:gd name="T34" fmla="*/ 384313 w 126"/>
                  <a:gd name="T35" fmla="*/ 752028 h 110"/>
                  <a:gd name="T36" fmla="*/ 359783 w 126"/>
                  <a:gd name="T37" fmla="*/ 759056 h 110"/>
                  <a:gd name="T38" fmla="*/ 286191 w 126"/>
                  <a:gd name="T39" fmla="*/ 773113 h 110"/>
                  <a:gd name="T40" fmla="*/ 228953 w 126"/>
                  <a:gd name="T41" fmla="*/ 695802 h 110"/>
                  <a:gd name="T42" fmla="*/ 212599 w 126"/>
                  <a:gd name="T43" fmla="*/ 653632 h 110"/>
                  <a:gd name="T44" fmla="*/ 8177 w 126"/>
                  <a:gd name="T45" fmla="*/ 597406 h 110"/>
                  <a:gd name="T46" fmla="*/ 0 w 126"/>
                  <a:gd name="T47" fmla="*/ 583349 h 110"/>
                  <a:gd name="T48" fmla="*/ 8177 w 126"/>
                  <a:gd name="T49" fmla="*/ 569292 h 110"/>
                  <a:gd name="T50" fmla="*/ 8177 w 126"/>
                  <a:gd name="T51" fmla="*/ 499009 h 110"/>
                  <a:gd name="T52" fmla="*/ 8177 w 126"/>
                  <a:gd name="T53" fmla="*/ 386557 h 110"/>
                  <a:gd name="T54" fmla="*/ 89946 w 126"/>
                  <a:gd name="T55" fmla="*/ 316274 h 110"/>
                  <a:gd name="T56" fmla="*/ 98123 w 126"/>
                  <a:gd name="T57" fmla="*/ 217877 h 110"/>
                  <a:gd name="T58" fmla="*/ 73592 w 126"/>
                  <a:gd name="T59" fmla="*/ 196792 h 110"/>
                  <a:gd name="T60" fmla="*/ 89946 w 126"/>
                  <a:gd name="T61" fmla="*/ 168679 h 110"/>
                  <a:gd name="T62" fmla="*/ 122653 w 126"/>
                  <a:gd name="T63" fmla="*/ 91368 h 110"/>
                  <a:gd name="T64" fmla="*/ 171715 w 126"/>
                  <a:gd name="T65" fmla="*/ 14057 h 110"/>
                  <a:gd name="T66" fmla="*/ 220776 w 126"/>
                  <a:gd name="T67" fmla="*/ 14057 h 110"/>
                  <a:gd name="T68" fmla="*/ 261660 w 126"/>
                  <a:gd name="T69" fmla="*/ 0 h 110"/>
                  <a:gd name="T70" fmla="*/ 351606 w 126"/>
                  <a:gd name="T71" fmla="*/ 42170 h 110"/>
                  <a:gd name="T72" fmla="*/ 457905 w 126"/>
                  <a:gd name="T73" fmla="*/ 49198 h 110"/>
                  <a:gd name="T74" fmla="*/ 556028 w 126"/>
                  <a:gd name="T75" fmla="*/ 91368 h 110"/>
                  <a:gd name="T76" fmla="*/ 588735 w 126"/>
                  <a:gd name="T77" fmla="*/ 98396 h 110"/>
                  <a:gd name="T78" fmla="*/ 719566 w 126"/>
                  <a:gd name="T79" fmla="*/ 49198 h 110"/>
                  <a:gd name="T80" fmla="*/ 874926 w 126"/>
                  <a:gd name="T81" fmla="*/ 49198 h 110"/>
                  <a:gd name="T82" fmla="*/ 940341 w 126"/>
                  <a:gd name="T83" fmla="*/ 21085 h 1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6" h="110">
                    <a:moveTo>
                      <a:pt x="115" y="3"/>
                    </a:moveTo>
                    <a:cubicBezTo>
                      <a:pt x="115" y="3"/>
                      <a:pt x="119" y="9"/>
                      <a:pt x="120" y="11"/>
                    </a:cubicBezTo>
                    <a:cubicBezTo>
                      <a:pt x="120" y="12"/>
                      <a:pt x="122" y="19"/>
                      <a:pt x="122" y="18"/>
                    </a:cubicBezTo>
                    <a:cubicBezTo>
                      <a:pt x="122" y="19"/>
                      <a:pt x="125" y="20"/>
                      <a:pt x="126" y="21"/>
                    </a:cubicBezTo>
                    <a:lnTo>
                      <a:pt x="126" y="26"/>
                    </a:lnTo>
                    <a:cubicBezTo>
                      <a:pt x="124" y="34"/>
                      <a:pt x="120" y="30"/>
                      <a:pt x="118" y="32"/>
                    </a:cubicBezTo>
                    <a:cubicBezTo>
                      <a:pt x="117" y="33"/>
                      <a:pt x="114" y="38"/>
                      <a:pt x="114" y="40"/>
                    </a:cubicBezTo>
                    <a:cubicBezTo>
                      <a:pt x="113" y="42"/>
                      <a:pt x="114" y="43"/>
                      <a:pt x="113" y="44"/>
                    </a:cubicBezTo>
                    <a:cubicBezTo>
                      <a:pt x="112" y="44"/>
                      <a:pt x="111" y="45"/>
                      <a:pt x="111" y="47"/>
                    </a:cubicBezTo>
                    <a:cubicBezTo>
                      <a:pt x="111" y="48"/>
                      <a:pt x="112" y="50"/>
                      <a:pt x="110" y="51"/>
                    </a:cubicBezTo>
                    <a:cubicBezTo>
                      <a:pt x="109" y="51"/>
                      <a:pt x="107" y="53"/>
                      <a:pt x="107" y="55"/>
                    </a:cubicBezTo>
                    <a:cubicBezTo>
                      <a:pt x="107" y="57"/>
                      <a:pt x="107" y="60"/>
                      <a:pt x="105" y="61"/>
                    </a:cubicBezTo>
                    <a:cubicBezTo>
                      <a:pt x="104" y="62"/>
                      <a:pt x="102" y="61"/>
                      <a:pt x="101" y="63"/>
                    </a:cubicBezTo>
                    <a:cubicBezTo>
                      <a:pt x="101" y="64"/>
                      <a:pt x="101" y="68"/>
                      <a:pt x="100" y="69"/>
                    </a:cubicBezTo>
                    <a:cubicBezTo>
                      <a:pt x="99" y="70"/>
                      <a:pt x="96" y="74"/>
                      <a:pt x="96" y="75"/>
                    </a:cubicBezTo>
                    <a:cubicBezTo>
                      <a:pt x="96" y="76"/>
                      <a:pt x="96" y="77"/>
                      <a:pt x="96" y="78"/>
                    </a:cubicBezTo>
                    <a:cubicBezTo>
                      <a:pt x="96" y="79"/>
                      <a:pt x="93" y="79"/>
                      <a:pt x="93" y="80"/>
                    </a:cubicBezTo>
                    <a:cubicBezTo>
                      <a:pt x="93" y="82"/>
                      <a:pt x="92" y="85"/>
                      <a:pt x="90" y="85"/>
                    </a:cubicBezTo>
                    <a:cubicBezTo>
                      <a:pt x="90" y="85"/>
                      <a:pt x="84" y="79"/>
                      <a:pt x="83" y="78"/>
                    </a:cubicBezTo>
                    <a:cubicBezTo>
                      <a:pt x="83" y="79"/>
                      <a:pt x="82" y="80"/>
                      <a:pt x="81" y="80"/>
                    </a:cubicBezTo>
                    <a:lnTo>
                      <a:pt x="77" y="79"/>
                    </a:lnTo>
                    <a:cubicBezTo>
                      <a:pt x="76" y="79"/>
                      <a:pt x="75" y="82"/>
                      <a:pt x="74" y="82"/>
                    </a:cubicBezTo>
                    <a:cubicBezTo>
                      <a:pt x="70" y="83"/>
                      <a:pt x="69" y="87"/>
                      <a:pt x="67" y="90"/>
                    </a:cubicBezTo>
                    <a:cubicBezTo>
                      <a:pt x="66" y="90"/>
                      <a:pt x="65" y="90"/>
                      <a:pt x="64" y="92"/>
                    </a:cubicBezTo>
                    <a:cubicBezTo>
                      <a:pt x="64" y="93"/>
                      <a:pt x="66" y="98"/>
                      <a:pt x="64" y="99"/>
                    </a:cubicBezTo>
                    <a:cubicBezTo>
                      <a:pt x="63" y="100"/>
                      <a:pt x="62" y="102"/>
                      <a:pt x="61" y="104"/>
                    </a:cubicBezTo>
                    <a:lnTo>
                      <a:pt x="59" y="104"/>
                    </a:lnTo>
                    <a:cubicBezTo>
                      <a:pt x="59" y="108"/>
                      <a:pt x="55" y="108"/>
                      <a:pt x="52" y="108"/>
                    </a:cubicBezTo>
                    <a:lnTo>
                      <a:pt x="47" y="107"/>
                    </a:lnTo>
                    <a:cubicBezTo>
                      <a:pt x="46" y="107"/>
                      <a:pt x="45" y="108"/>
                      <a:pt x="44" y="108"/>
                    </a:cubicBezTo>
                    <a:cubicBezTo>
                      <a:pt x="43" y="108"/>
                      <a:pt x="37" y="108"/>
                      <a:pt x="37" y="108"/>
                    </a:cubicBezTo>
                    <a:cubicBezTo>
                      <a:pt x="36" y="108"/>
                      <a:pt x="36" y="110"/>
                      <a:pt x="35" y="110"/>
                    </a:cubicBezTo>
                    <a:cubicBezTo>
                      <a:pt x="33" y="110"/>
                      <a:pt x="29" y="104"/>
                      <a:pt x="29" y="101"/>
                    </a:cubicBezTo>
                    <a:cubicBezTo>
                      <a:pt x="29" y="100"/>
                      <a:pt x="28" y="99"/>
                      <a:pt x="28" y="99"/>
                    </a:cubicBezTo>
                    <a:cubicBezTo>
                      <a:pt x="29" y="98"/>
                      <a:pt x="30" y="97"/>
                      <a:pt x="30" y="97"/>
                    </a:cubicBezTo>
                    <a:cubicBezTo>
                      <a:pt x="27" y="96"/>
                      <a:pt x="27" y="95"/>
                      <a:pt x="26" y="93"/>
                    </a:cubicBezTo>
                    <a:cubicBezTo>
                      <a:pt x="26" y="91"/>
                      <a:pt x="24" y="91"/>
                      <a:pt x="24" y="90"/>
                    </a:cubicBezTo>
                    <a:cubicBezTo>
                      <a:pt x="18" y="82"/>
                      <a:pt x="1" y="85"/>
                      <a:pt x="1" y="85"/>
                    </a:cubicBezTo>
                    <a:lnTo>
                      <a:pt x="0" y="83"/>
                    </a:lnTo>
                    <a:cubicBezTo>
                      <a:pt x="0" y="82"/>
                      <a:pt x="1" y="82"/>
                      <a:pt x="1" y="81"/>
                    </a:cubicBezTo>
                    <a:cubicBezTo>
                      <a:pt x="1" y="80"/>
                      <a:pt x="0" y="79"/>
                      <a:pt x="0" y="78"/>
                    </a:cubicBezTo>
                    <a:cubicBezTo>
                      <a:pt x="0" y="75"/>
                      <a:pt x="1" y="73"/>
                      <a:pt x="1" y="71"/>
                    </a:cubicBezTo>
                    <a:cubicBezTo>
                      <a:pt x="1" y="68"/>
                      <a:pt x="0" y="68"/>
                      <a:pt x="0" y="66"/>
                    </a:cubicBezTo>
                    <a:cubicBezTo>
                      <a:pt x="0" y="62"/>
                      <a:pt x="0" y="59"/>
                      <a:pt x="1" y="55"/>
                    </a:cubicBezTo>
                    <a:cubicBezTo>
                      <a:pt x="2" y="54"/>
                      <a:pt x="4" y="54"/>
                      <a:pt x="5" y="53"/>
                    </a:cubicBezTo>
                    <a:cubicBezTo>
                      <a:pt x="7" y="49"/>
                      <a:pt x="7" y="46"/>
                      <a:pt x="11" y="45"/>
                    </a:cubicBezTo>
                    <a:cubicBezTo>
                      <a:pt x="11" y="42"/>
                      <a:pt x="10" y="41"/>
                      <a:pt x="11" y="40"/>
                    </a:cubicBezTo>
                    <a:cubicBezTo>
                      <a:pt x="16" y="37"/>
                      <a:pt x="12" y="32"/>
                      <a:pt x="12" y="31"/>
                    </a:cubicBezTo>
                    <a:cubicBezTo>
                      <a:pt x="11" y="31"/>
                      <a:pt x="9" y="29"/>
                      <a:pt x="9" y="28"/>
                    </a:cubicBezTo>
                    <a:lnTo>
                      <a:pt x="11" y="24"/>
                    </a:lnTo>
                    <a:cubicBezTo>
                      <a:pt x="12" y="21"/>
                      <a:pt x="11" y="21"/>
                      <a:pt x="11" y="18"/>
                    </a:cubicBezTo>
                    <a:cubicBezTo>
                      <a:pt x="11" y="15"/>
                      <a:pt x="13" y="14"/>
                      <a:pt x="15" y="13"/>
                    </a:cubicBezTo>
                    <a:cubicBezTo>
                      <a:pt x="16" y="11"/>
                      <a:pt x="17" y="8"/>
                      <a:pt x="17" y="5"/>
                    </a:cubicBezTo>
                    <a:cubicBezTo>
                      <a:pt x="18" y="3"/>
                      <a:pt x="20" y="3"/>
                      <a:pt x="21" y="2"/>
                    </a:cubicBezTo>
                    <a:lnTo>
                      <a:pt x="27" y="2"/>
                    </a:lnTo>
                    <a:cubicBezTo>
                      <a:pt x="30" y="3"/>
                      <a:pt x="30" y="0"/>
                      <a:pt x="32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7" y="3"/>
                      <a:pt x="40" y="4"/>
                      <a:pt x="43" y="6"/>
                    </a:cubicBezTo>
                    <a:cubicBezTo>
                      <a:pt x="45" y="8"/>
                      <a:pt x="45" y="11"/>
                      <a:pt x="48" y="11"/>
                    </a:cubicBezTo>
                    <a:cubicBezTo>
                      <a:pt x="51" y="11"/>
                      <a:pt x="52" y="7"/>
                      <a:pt x="56" y="7"/>
                    </a:cubicBezTo>
                    <a:cubicBezTo>
                      <a:pt x="60" y="7"/>
                      <a:pt x="64" y="12"/>
                      <a:pt x="68" y="13"/>
                    </a:cubicBezTo>
                    <a:lnTo>
                      <a:pt x="72" y="14"/>
                    </a:lnTo>
                    <a:cubicBezTo>
                      <a:pt x="74" y="14"/>
                      <a:pt x="75" y="12"/>
                      <a:pt x="76" y="10"/>
                    </a:cubicBezTo>
                    <a:cubicBezTo>
                      <a:pt x="79" y="7"/>
                      <a:pt x="83" y="7"/>
                      <a:pt x="88" y="7"/>
                    </a:cubicBezTo>
                    <a:cubicBezTo>
                      <a:pt x="95" y="7"/>
                      <a:pt x="97" y="11"/>
                      <a:pt x="102" y="11"/>
                    </a:cubicBezTo>
                    <a:cubicBezTo>
                      <a:pt x="105" y="11"/>
                      <a:pt x="105" y="8"/>
                      <a:pt x="107" y="7"/>
                    </a:cubicBezTo>
                    <a:cubicBezTo>
                      <a:pt x="109" y="5"/>
                      <a:pt x="112" y="3"/>
                      <a:pt x="115" y="3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4124325" y="2865438"/>
                <a:ext cx="660400" cy="922337"/>
              </a:xfrm>
              <a:custGeom>
                <a:avLst/>
                <a:gdLst>
                  <a:gd name="T0" fmla="*/ 2147483647 w 81"/>
                  <a:gd name="T1" fmla="*/ 2147483647 h 131"/>
                  <a:gd name="T2" fmla="*/ 2147483647 w 81"/>
                  <a:gd name="T3" fmla="*/ 2147483647 h 131"/>
                  <a:gd name="T4" fmla="*/ 2147483647 w 81"/>
                  <a:gd name="T5" fmla="*/ 2147483647 h 131"/>
                  <a:gd name="T6" fmla="*/ 2147483647 w 81"/>
                  <a:gd name="T7" fmla="*/ 2147483647 h 131"/>
                  <a:gd name="T8" fmla="*/ 2147483647 w 81"/>
                  <a:gd name="T9" fmla="*/ 2147483647 h 131"/>
                  <a:gd name="T10" fmla="*/ 2147483647 w 81"/>
                  <a:gd name="T11" fmla="*/ 2147483647 h 131"/>
                  <a:gd name="T12" fmla="*/ 2147483647 w 81"/>
                  <a:gd name="T13" fmla="*/ 2147483647 h 131"/>
                  <a:gd name="T14" fmla="*/ 2147483647 w 81"/>
                  <a:gd name="T15" fmla="*/ 2147483647 h 131"/>
                  <a:gd name="T16" fmla="*/ 2147483647 w 81"/>
                  <a:gd name="T17" fmla="*/ 2147483647 h 131"/>
                  <a:gd name="T18" fmla="*/ 2147483647 w 81"/>
                  <a:gd name="T19" fmla="*/ 2147483647 h 131"/>
                  <a:gd name="T20" fmla="*/ 2147483647 w 81"/>
                  <a:gd name="T21" fmla="*/ 2147483647 h 131"/>
                  <a:gd name="T22" fmla="*/ 2147483647 w 81"/>
                  <a:gd name="T23" fmla="*/ 2147483647 h 131"/>
                  <a:gd name="T24" fmla="*/ 2147483647 w 81"/>
                  <a:gd name="T25" fmla="*/ 2147483647 h 131"/>
                  <a:gd name="T26" fmla="*/ 2147483647 w 81"/>
                  <a:gd name="T27" fmla="*/ 2147483647 h 131"/>
                  <a:gd name="T28" fmla="*/ 2147483647 w 81"/>
                  <a:gd name="T29" fmla="*/ 2147483647 h 131"/>
                  <a:gd name="T30" fmla="*/ 2147483647 w 81"/>
                  <a:gd name="T31" fmla="*/ 2147483647 h 131"/>
                  <a:gd name="T32" fmla="*/ 2147483647 w 81"/>
                  <a:gd name="T33" fmla="*/ 2147483647 h 131"/>
                  <a:gd name="T34" fmla="*/ 2147483647 w 81"/>
                  <a:gd name="T35" fmla="*/ 2147483647 h 131"/>
                  <a:gd name="T36" fmla="*/ 2147483647 w 81"/>
                  <a:gd name="T37" fmla="*/ 2147483647 h 131"/>
                  <a:gd name="T38" fmla="*/ 2147483647 w 81"/>
                  <a:gd name="T39" fmla="*/ 2147483647 h 131"/>
                  <a:gd name="T40" fmla="*/ 2147483647 w 81"/>
                  <a:gd name="T41" fmla="*/ 2147483647 h 131"/>
                  <a:gd name="T42" fmla="*/ 2147483647 w 81"/>
                  <a:gd name="T43" fmla="*/ 2147483647 h 131"/>
                  <a:gd name="T44" fmla="*/ 2147483647 w 81"/>
                  <a:gd name="T45" fmla="*/ 2147483647 h 131"/>
                  <a:gd name="T46" fmla="*/ 2147483647 w 81"/>
                  <a:gd name="T47" fmla="*/ 2147483647 h 131"/>
                  <a:gd name="T48" fmla="*/ 2147483647 w 81"/>
                  <a:gd name="T49" fmla="*/ 2147483647 h 131"/>
                  <a:gd name="T50" fmla="*/ 2147483647 w 81"/>
                  <a:gd name="T51" fmla="*/ 2147483647 h 131"/>
                  <a:gd name="T52" fmla="*/ 2147483647 w 81"/>
                  <a:gd name="T53" fmla="*/ 2147483647 h 131"/>
                  <a:gd name="T54" fmla="*/ 2147483647 w 81"/>
                  <a:gd name="T55" fmla="*/ 2147483647 h 131"/>
                  <a:gd name="T56" fmla="*/ 2147483647 w 81"/>
                  <a:gd name="T57" fmla="*/ 2147483647 h 131"/>
                  <a:gd name="T58" fmla="*/ 2147483647 w 81"/>
                  <a:gd name="T59" fmla="*/ 2147483647 h 131"/>
                  <a:gd name="T60" fmla="*/ 2147483647 w 81"/>
                  <a:gd name="T61" fmla="*/ 2147483647 h 131"/>
                  <a:gd name="T62" fmla="*/ 2147483647 w 81"/>
                  <a:gd name="T63" fmla="*/ 2147483647 h 131"/>
                  <a:gd name="T64" fmla="*/ 2147483647 w 81"/>
                  <a:gd name="T65" fmla="*/ 2147483647 h 131"/>
                  <a:gd name="T66" fmla="*/ 2147483647 w 81"/>
                  <a:gd name="T67" fmla="*/ 2147483647 h 131"/>
                  <a:gd name="T68" fmla="*/ 2147483647 w 81"/>
                  <a:gd name="T69" fmla="*/ 2147483647 h 131"/>
                  <a:gd name="T70" fmla="*/ 2147483647 w 81"/>
                  <a:gd name="T71" fmla="*/ 2147483647 h 131"/>
                  <a:gd name="T72" fmla="*/ 2147483647 w 81"/>
                  <a:gd name="T73" fmla="*/ 2147483647 h 131"/>
                  <a:gd name="T74" fmla="*/ 2147483647 w 81"/>
                  <a:gd name="T75" fmla="*/ 2147483647 h 131"/>
                  <a:gd name="T76" fmla="*/ 2147483647 w 81"/>
                  <a:gd name="T77" fmla="*/ 2147483647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131"/>
                  <a:gd name="T119" fmla="*/ 81 w 81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131">
                    <a:moveTo>
                      <a:pt x="59" y="3"/>
                    </a:moveTo>
                    <a:cubicBezTo>
                      <a:pt x="59" y="4"/>
                      <a:pt x="61" y="11"/>
                      <a:pt x="61" y="10"/>
                    </a:cubicBezTo>
                    <a:cubicBezTo>
                      <a:pt x="61" y="11"/>
                      <a:pt x="64" y="12"/>
                      <a:pt x="65" y="13"/>
                    </a:cubicBezTo>
                    <a:lnTo>
                      <a:pt x="65" y="18"/>
                    </a:lnTo>
                    <a:cubicBezTo>
                      <a:pt x="63" y="26"/>
                      <a:pt x="59" y="22"/>
                      <a:pt x="57" y="24"/>
                    </a:cubicBezTo>
                    <a:cubicBezTo>
                      <a:pt x="56" y="25"/>
                      <a:pt x="53" y="30"/>
                      <a:pt x="53" y="32"/>
                    </a:cubicBezTo>
                    <a:cubicBezTo>
                      <a:pt x="52" y="34"/>
                      <a:pt x="53" y="35"/>
                      <a:pt x="52" y="36"/>
                    </a:cubicBezTo>
                    <a:cubicBezTo>
                      <a:pt x="51" y="36"/>
                      <a:pt x="50" y="37"/>
                      <a:pt x="50" y="39"/>
                    </a:cubicBezTo>
                    <a:cubicBezTo>
                      <a:pt x="50" y="40"/>
                      <a:pt x="51" y="42"/>
                      <a:pt x="49" y="43"/>
                    </a:cubicBezTo>
                    <a:cubicBezTo>
                      <a:pt x="48" y="43"/>
                      <a:pt x="46" y="45"/>
                      <a:pt x="46" y="47"/>
                    </a:cubicBezTo>
                    <a:cubicBezTo>
                      <a:pt x="46" y="49"/>
                      <a:pt x="46" y="52"/>
                      <a:pt x="44" y="53"/>
                    </a:cubicBezTo>
                    <a:cubicBezTo>
                      <a:pt x="43" y="54"/>
                      <a:pt x="41" y="53"/>
                      <a:pt x="40" y="55"/>
                    </a:cubicBezTo>
                    <a:cubicBezTo>
                      <a:pt x="40" y="56"/>
                      <a:pt x="40" y="60"/>
                      <a:pt x="39" y="61"/>
                    </a:cubicBezTo>
                    <a:cubicBezTo>
                      <a:pt x="38" y="62"/>
                      <a:pt x="35" y="66"/>
                      <a:pt x="35" y="67"/>
                    </a:cubicBezTo>
                    <a:cubicBezTo>
                      <a:pt x="35" y="68"/>
                      <a:pt x="35" y="69"/>
                      <a:pt x="35" y="70"/>
                    </a:cubicBezTo>
                    <a:cubicBezTo>
                      <a:pt x="35" y="71"/>
                      <a:pt x="32" y="71"/>
                      <a:pt x="32" y="72"/>
                    </a:cubicBezTo>
                    <a:cubicBezTo>
                      <a:pt x="32" y="74"/>
                      <a:pt x="31" y="77"/>
                      <a:pt x="29" y="77"/>
                    </a:cubicBezTo>
                    <a:cubicBezTo>
                      <a:pt x="29" y="77"/>
                      <a:pt x="23" y="71"/>
                      <a:pt x="22" y="70"/>
                    </a:cubicBezTo>
                    <a:cubicBezTo>
                      <a:pt x="22" y="71"/>
                      <a:pt x="21" y="72"/>
                      <a:pt x="20" y="72"/>
                    </a:cubicBezTo>
                    <a:lnTo>
                      <a:pt x="16" y="71"/>
                    </a:lnTo>
                    <a:cubicBezTo>
                      <a:pt x="15" y="71"/>
                      <a:pt x="14" y="74"/>
                      <a:pt x="13" y="74"/>
                    </a:cubicBezTo>
                    <a:cubicBezTo>
                      <a:pt x="9" y="75"/>
                      <a:pt x="8" y="79"/>
                      <a:pt x="6" y="82"/>
                    </a:cubicBezTo>
                    <a:cubicBezTo>
                      <a:pt x="5" y="82"/>
                      <a:pt x="4" y="82"/>
                      <a:pt x="3" y="84"/>
                    </a:cubicBezTo>
                    <a:cubicBezTo>
                      <a:pt x="3" y="85"/>
                      <a:pt x="5" y="90"/>
                      <a:pt x="3" y="91"/>
                    </a:cubicBezTo>
                    <a:cubicBezTo>
                      <a:pt x="2" y="92"/>
                      <a:pt x="1" y="94"/>
                      <a:pt x="0" y="96"/>
                    </a:cubicBezTo>
                    <a:cubicBezTo>
                      <a:pt x="0" y="97"/>
                      <a:pt x="2" y="99"/>
                      <a:pt x="3" y="98"/>
                    </a:cubicBezTo>
                    <a:cubicBezTo>
                      <a:pt x="5" y="99"/>
                      <a:pt x="4" y="105"/>
                      <a:pt x="8" y="105"/>
                    </a:cubicBezTo>
                    <a:cubicBezTo>
                      <a:pt x="8" y="105"/>
                      <a:pt x="9" y="106"/>
                      <a:pt x="10" y="106"/>
                    </a:cubicBezTo>
                    <a:cubicBezTo>
                      <a:pt x="10" y="106"/>
                      <a:pt x="10" y="106"/>
                      <a:pt x="10" y="104"/>
                    </a:cubicBezTo>
                    <a:cubicBezTo>
                      <a:pt x="11" y="105"/>
                      <a:pt x="12" y="105"/>
                      <a:pt x="13" y="104"/>
                    </a:cubicBezTo>
                    <a:cubicBezTo>
                      <a:pt x="13" y="106"/>
                      <a:pt x="14" y="115"/>
                      <a:pt x="16" y="116"/>
                    </a:cubicBezTo>
                    <a:cubicBezTo>
                      <a:pt x="15" y="116"/>
                      <a:pt x="13" y="124"/>
                      <a:pt x="14" y="126"/>
                    </a:cubicBezTo>
                    <a:lnTo>
                      <a:pt x="29" y="126"/>
                    </a:lnTo>
                    <a:cubicBezTo>
                      <a:pt x="29" y="125"/>
                      <a:pt x="29" y="125"/>
                      <a:pt x="30" y="124"/>
                    </a:cubicBezTo>
                    <a:cubicBezTo>
                      <a:pt x="33" y="124"/>
                      <a:pt x="37" y="124"/>
                      <a:pt x="39" y="124"/>
                    </a:cubicBezTo>
                    <a:cubicBezTo>
                      <a:pt x="41" y="124"/>
                      <a:pt x="44" y="125"/>
                      <a:pt x="46" y="125"/>
                    </a:cubicBezTo>
                    <a:cubicBezTo>
                      <a:pt x="47" y="125"/>
                      <a:pt x="48" y="125"/>
                      <a:pt x="48" y="125"/>
                    </a:cubicBezTo>
                    <a:cubicBezTo>
                      <a:pt x="49" y="125"/>
                      <a:pt x="50" y="125"/>
                      <a:pt x="50" y="126"/>
                    </a:cubicBezTo>
                    <a:cubicBezTo>
                      <a:pt x="52" y="125"/>
                      <a:pt x="54" y="126"/>
                      <a:pt x="56" y="126"/>
                    </a:cubicBezTo>
                    <a:cubicBezTo>
                      <a:pt x="59" y="126"/>
                      <a:pt x="60" y="126"/>
                      <a:pt x="63" y="126"/>
                    </a:cubicBezTo>
                    <a:cubicBezTo>
                      <a:pt x="66" y="126"/>
                      <a:pt x="67" y="128"/>
                      <a:pt x="70" y="128"/>
                    </a:cubicBezTo>
                    <a:cubicBezTo>
                      <a:pt x="72" y="128"/>
                      <a:pt x="72" y="128"/>
                      <a:pt x="73" y="128"/>
                    </a:cubicBezTo>
                    <a:cubicBezTo>
                      <a:pt x="76" y="128"/>
                      <a:pt x="77" y="131"/>
                      <a:pt x="80" y="131"/>
                    </a:cubicBezTo>
                    <a:cubicBezTo>
                      <a:pt x="81" y="131"/>
                      <a:pt x="80" y="125"/>
                      <a:pt x="81" y="125"/>
                    </a:cubicBezTo>
                    <a:cubicBezTo>
                      <a:pt x="81" y="124"/>
                      <a:pt x="80" y="123"/>
                      <a:pt x="80" y="122"/>
                    </a:cubicBezTo>
                    <a:cubicBezTo>
                      <a:pt x="80" y="112"/>
                      <a:pt x="72" y="113"/>
                      <a:pt x="69" y="105"/>
                    </a:cubicBezTo>
                    <a:lnTo>
                      <a:pt x="70" y="105"/>
                    </a:lnTo>
                    <a:cubicBezTo>
                      <a:pt x="68" y="103"/>
                      <a:pt x="71" y="101"/>
                      <a:pt x="69" y="100"/>
                    </a:cubicBezTo>
                    <a:cubicBezTo>
                      <a:pt x="65" y="99"/>
                      <a:pt x="65" y="97"/>
                      <a:pt x="65" y="92"/>
                    </a:cubicBezTo>
                    <a:cubicBezTo>
                      <a:pt x="65" y="91"/>
                      <a:pt x="64" y="91"/>
                      <a:pt x="65" y="90"/>
                    </a:cubicBezTo>
                    <a:cubicBezTo>
                      <a:pt x="64" y="90"/>
                      <a:pt x="63" y="89"/>
                      <a:pt x="63" y="89"/>
                    </a:cubicBezTo>
                    <a:cubicBezTo>
                      <a:pt x="63" y="88"/>
                      <a:pt x="65" y="87"/>
                      <a:pt x="65" y="86"/>
                    </a:cubicBezTo>
                    <a:cubicBezTo>
                      <a:pt x="65" y="84"/>
                      <a:pt x="63" y="83"/>
                      <a:pt x="63" y="82"/>
                    </a:cubicBezTo>
                    <a:cubicBezTo>
                      <a:pt x="63" y="81"/>
                      <a:pt x="65" y="80"/>
                      <a:pt x="65" y="80"/>
                    </a:cubicBezTo>
                    <a:cubicBezTo>
                      <a:pt x="66" y="79"/>
                      <a:pt x="68" y="75"/>
                      <a:pt x="69" y="74"/>
                    </a:cubicBezTo>
                    <a:cubicBezTo>
                      <a:pt x="71" y="71"/>
                      <a:pt x="72" y="68"/>
                      <a:pt x="74" y="66"/>
                    </a:cubicBezTo>
                    <a:cubicBezTo>
                      <a:pt x="74" y="65"/>
                      <a:pt x="74" y="64"/>
                      <a:pt x="74" y="63"/>
                    </a:cubicBezTo>
                    <a:cubicBezTo>
                      <a:pt x="74" y="60"/>
                      <a:pt x="71" y="57"/>
                      <a:pt x="71" y="54"/>
                    </a:cubicBezTo>
                    <a:cubicBezTo>
                      <a:pt x="69" y="54"/>
                      <a:pt x="69" y="53"/>
                      <a:pt x="68" y="52"/>
                    </a:cubicBezTo>
                    <a:cubicBezTo>
                      <a:pt x="66" y="51"/>
                      <a:pt x="66" y="50"/>
                      <a:pt x="64" y="48"/>
                    </a:cubicBezTo>
                    <a:cubicBezTo>
                      <a:pt x="62" y="46"/>
                      <a:pt x="59" y="44"/>
                      <a:pt x="59" y="40"/>
                    </a:cubicBezTo>
                    <a:cubicBezTo>
                      <a:pt x="59" y="39"/>
                      <a:pt x="61" y="38"/>
                      <a:pt x="63" y="38"/>
                    </a:cubicBezTo>
                    <a:cubicBezTo>
                      <a:pt x="63" y="38"/>
                      <a:pt x="76" y="38"/>
                      <a:pt x="76" y="38"/>
                    </a:cubicBezTo>
                    <a:cubicBezTo>
                      <a:pt x="64" y="25"/>
                      <a:pt x="70" y="22"/>
                      <a:pt x="70" y="20"/>
                    </a:cubicBezTo>
                    <a:cubicBezTo>
                      <a:pt x="70" y="18"/>
                      <a:pt x="67" y="14"/>
                      <a:pt x="67" y="14"/>
                    </a:cubicBezTo>
                    <a:cubicBezTo>
                      <a:pt x="68" y="14"/>
                      <a:pt x="67" y="11"/>
                      <a:pt x="67" y="10"/>
                    </a:cubicBezTo>
                    <a:cubicBezTo>
                      <a:pt x="67" y="6"/>
                      <a:pt x="63" y="9"/>
                      <a:pt x="63" y="3"/>
                    </a:cubicBezTo>
                    <a:cubicBezTo>
                      <a:pt x="63" y="0"/>
                      <a:pt x="62" y="3"/>
                      <a:pt x="59" y="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4148138" y="3736975"/>
                <a:ext cx="490537" cy="493713"/>
              </a:xfrm>
              <a:custGeom>
                <a:avLst/>
                <a:gdLst>
                  <a:gd name="T0" fmla="*/ 2147483647 w 60"/>
                  <a:gd name="T1" fmla="*/ 2147483647 h 70"/>
                  <a:gd name="T2" fmla="*/ 2147483647 w 60"/>
                  <a:gd name="T3" fmla="*/ 2147483647 h 70"/>
                  <a:gd name="T4" fmla="*/ 2147483647 w 60"/>
                  <a:gd name="T5" fmla="*/ 2147483647 h 70"/>
                  <a:gd name="T6" fmla="*/ 2147483647 w 60"/>
                  <a:gd name="T7" fmla="*/ 2147483647 h 70"/>
                  <a:gd name="T8" fmla="*/ 2147483647 w 60"/>
                  <a:gd name="T9" fmla="*/ 2147483647 h 70"/>
                  <a:gd name="T10" fmla="*/ 2147483647 w 60"/>
                  <a:gd name="T11" fmla="*/ 2147483647 h 70"/>
                  <a:gd name="T12" fmla="*/ 2147483647 w 60"/>
                  <a:gd name="T13" fmla="*/ 2147483647 h 70"/>
                  <a:gd name="T14" fmla="*/ 2147483647 w 60"/>
                  <a:gd name="T15" fmla="*/ 2147483647 h 70"/>
                  <a:gd name="T16" fmla="*/ 2147483647 w 60"/>
                  <a:gd name="T17" fmla="*/ 2147483647 h 70"/>
                  <a:gd name="T18" fmla="*/ 2147483647 w 60"/>
                  <a:gd name="T19" fmla="*/ 2147483647 h 70"/>
                  <a:gd name="T20" fmla="*/ 2147483647 w 60"/>
                  <a:gd name="T21" fmla="*/ 2147483647 h 70"/>
                  <a:gd name="T22" fmla="*/ 2147483647 w 60"/>
                  <a:gd name="T23" fmla="*/ 2147483647 h 70"/>
                  <a:gd name="T24" fmla="*/ 2147483647 w 60"/>
                  <a:gd name="T25" fmla="*/ 2147483647 h 70"/>
                  <a:gd name="T26" fmla="*/ 2147483647 w 60"/>
                  <a:gd name="T27" fmla="*/ 2147483647 h 70"/>
                  <a:gd name="T28" fmla="*/ 2147483647 w 60"/>
                  <a:gd name="T29" fmla="*/ 2147483647 h 70"/>
                  <a:gd name="T30" fmla="*/ 2147483647 w 60"/>
                  <a:gd name="T31" fmla="*/ 2147483647 h 70"/>
                  <a:gd name="T32" fmla="*/ 2147483647 w 60"/>
                  <a:gd name="T33" fmla="*/ 2147483647 h 70"/>
                  <a:gd name="T34" fmla="*/ 2147483647 w 60"/>
                  <a:gd name="T35" fmla="*/ 2147483647 h 70"/>
                  <a:gd name="T36" fmla="*/ 2147483647 w 60"/>
                  <a:gd name="T37" fmla="*/ 2147483647 h 70"/>
                  <a:gd name="T38" fmla="*/ 2147483647 w 60"/>
                  <a:gd name="T39" fmla="*/ 2147483647 h 70"/>
                  <a:gd name="T40" fmla="*/ 2147483647 w 60"/>
                  <a:gd name="T41" fmla="*/ 2147483647 h 70"/>
                  <a:gd name="T42" fmla="*/ 2147483647 w 60"/>
                  <a:gd name="T43" fmla="*/ 2147483647 h 70"/>
                  <a:gd name="T44" fmla="*/ 2147483647 w 60"/>
                  <a:gd name="T45" fmla="*/ 2147483647 h 70"/>
                  <a:gd name="T46" fmla="*/ 2147483647 w 60"/>
                  <a:gd name="T47" fmla="*/ 2147483647 h 70"/>
                  <a:gd name="T48" fmla="*/ 2147483647 w 60"/>
                  <a:gd name="T49" fmla="*/ 2147483647 h 70"/>
                  <a:gd name="T50" fmla="*/ 2147483647 w 60"/>
                  <a:gd name="T51" fmla="*/ 2147483647 h 70"/>
                  <a:gd name="T52" fmla="*/ 2147483647 w 60"/>
                  <a:gd name="T53" fmla="*/ 2147483647 h 70"/>
                  <a:gd name="T54" fmla="*/ 2147483647 w 60"/>
                  <a:gd name="T55" fmla="*/ 2147483647 h 70"/>
                  <a:gd name="T56" fmla="*/ 2147483647 w 60"/>
                  <a:gd name="T57" fmla="*/ 2147483647 h 70"/>
                  <a:gd name="T58" fmla="*/ 2147483647 w 60"/>
                  <a:gd name="T59" fmla="*/ 2147483647 h 70"/>
                  <a:gd name="T60" fmla="*/ 2147483647 w 60"/>
                  <a:gd name="T61" fmla="*/ 2147483647 h 70"/>
                  <a:gd name="T62" fmla="*/ 2147483647 w 60"/>
                  <a:gd name="T63" fmla="*/ 2147483647 h 70"/>
                  <a:gd name="T64" fmla="*/ 2147483647 w 60"/>
                  <a:gd name="T65" fmla="*/ 2147483647 h 70"/>
                  <a:gd name="T66" fmla="*/ 2147483647 w 60"/>
                  <a:gd name="T67" fmla="*/ 2147483647 h 70"/>
                  <a:gd name="T68" fmla="*/ 2147483647 w 60"/>
                  <a:gd name="T69" fmla="*/ 2147483647 h 70"/>
                  <a:gd name="T70" fmla="*/ 2147483647 w 60"/>
                  <a:gd name="T71" fmla="*/ 2147483647 h 70"/>
                  <a:gd name="T72" fmla="*/ 0 w 60"/>
                  <a:gd name="T73" fmla="*/ 2147483647 h 70"/>
                  <a:gd name="T74" fmla="*/ 2147483647 w 60"/>
                  <a:gd name="T75" fmla="*/ 2147483647 h 70"/>
                  <a:gd name="T76" fmla="*/ 2147483647 w 60"/>
                  <a:gd name="T77" fmla="*/ 2147483647 h 70"/>
                  <a:gd name="T78" fmla="*/ 2147483647 w 60"/>
                  <a:gd name="T79" fmla="*/ 2147483647 h 70"/>
                  <a:gd name="T80" fmla="*/ 2147483647 w 60"/>
                  <a:gd name="T81" fmla="*/ 2147483647 h 70"/>
                  <a:gd name="T82" fmla="*/ 2147483647 w 60"/>
                  <a:gd name="T83" fmla="*/ 2147483647 h 70"/>
                  <a:gd name="T84" fmla="*/ 2147483647 w 60"/>
                  <a:gd name="T85" fmla="*/ 2147483647 h 70"/>
                  <a:gd name="T86" fmla="*/ 2147483647 w 60"/>
                  <a:gd name="T87" fmla="*/ 2147483647 h 70"/>
                  <a:gd name="T88" fmla="*/ 2147483647 w 60"/>
                  <a:gd name="T89" fmla="*/ 2147483647 h 70"/>
                  <a:gd name="T90" fmla="*/ 2147483647 w 60"/>
                  <a:gd name="T91" fmla="*/ 2147483647 h 70"/>
                  <a:gd name="T92" fmla="*/ 2147483647 w 60"/>
                  <a:gd name="T93" fmla="*/ 2147483647 h 70"/>
                  <a:gd name="T94" fmla="*/ 2147483647 w 60"/>
                  <a:gd name="T95" fmla="*/ 2147483647 h 70"/>
                  <a:gd name="T96" fmla="*/ 2147483647 w 60"/>
                  <a:gd name="T97" fmla="*/ 2147483647 h 70"/>
                  <a:gd name="T98" fmla="*/ 2147483647 w 60"/>
                  <a:gd name="T99" fmla="*/ 0 h 70"/>
                  <a:gd name="T100" fmla="*/ 2147483647 w 60"/>
                  <a:gd name="T101" fmla="*/ 0 h 70"/>
                  <a:gd name="T102" fmla="*/ 2147483647 w 60"/>
                  <a:gd name="T103" fmla="*/ 2147483647 h 70"/>
                  <a:gd name="T104" fmla="*/ 2147483647 w 60"/>
                  <a:gd name="T105" fmla="*/ 2147483647 h 70"/>
                  <a:gd name="T106" fmla="*/ 2147483647 w 60"/>
                  <a:gd name="T107" fmla="*/ 2147483647 h 70"/>
                  <a:gd name="T108" fmla="*/ 2147483647 w 60"/>
                  <a:gd name="T109" fmla="*/ 2147483647 h 70"/>
                  <a:gd name="T110" fmla="*/ 2147483647 w 60"/>
                  <a:gd name="T111" fmla="*/ 2147483647 h 70"/>
                  <a:gd name="T112" fmla="*/ 2147483647 w 60"/>
                  <a:gd name="T113" fmla="*/ 2147483647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70"/>
                  <a:gd name="T173" fmla="*/ 60 w 60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70">
                    <a:moveTo>
                      <a:pt x="47" y="2"/>
                    </a:moveTo>
                    <a:cubicBezTo>
                      <a:pt x="47" y="2"/>
                      <a:pt x="45" y="4"/>
                      <a:pt x="45" y="6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10"/>
                      <a:pt x="45" y="11"/>
                      <a:pt x="48" y="11"/>
                    </a:cubicBezTo>
                    <a:cubicBezTo>
                      <a:pt x="50" y="11"/>
                      <a:pt x="52" y="11"/>
                      <a:pt x="53" y="11"/>
                    </a:cubicBezTo>
                    <a:cubicBezTo>
                      <a:pt x="54" y="11"/>
                      <a:pt x="56" y="11"/>
                      <a:pt x="57" y="11"/>
                    </a:cubicBezTo>
                    <a:cubicBezTo>
                      <a:pt x="57" y="14"/>
                      <a:pt x="60" y="15"/>
                      <a:pt x="60" y="17"/>
                    </a:cubicBezTo>
                    <a:lnTo>
                      <a:pt x="59" y="17"/>
                    </a:lnTo>
                    <a:cubicBezTo>
                      <a:pt x="59" y="19"/>
                      <a:pt x="53" y="20"/>
                      <a:pt x="53" y="23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30"/>
                      <a:pt x="60" y="30"/>
                      <a:pt x="60" y="34"/>
                    </a:cubicBezTo>
                    <a:cubicBezTo>
                      <a:pt x="60" y="35"/>
                      <a:pt x="59" y="36"/>
                      <a:pt x="59" y="37"/>
                    </a:cubicBezTo>
                    <a:cubicBezTo>
                      <a:pt x="59" y="39"/>
                      <a:pt x="60" y="40"/>
                      <a:pt x="60" y="43"/>
                    </a:cubicBezTo>
                    <a:cubicBezTo>
                      <a:pt x="60" y="43"/>
                      <a:pt x="59" y="44"/>
                      <a:pt x="59" y="45"/>
                    </a:cubicBezTo>
                    <a:cubicBezTo>
                      <a:pt x="59" y="47"/>
                      <a:pt x="58" y="54"/>
                      <a:pt x="55" y="54"/>
                    </a:cubicBezTo>
                    <a:cubicBezTo>
                      <a:pt x="54" y="54"/>
                      <a:pt x="54" y="51"/>
                      <a:pt x="53" y="51"/>
                    </a:cubicBezTo>
                    <a:cubicBezTo>
                      <a:pt x="51" y="51"/>
                      <a:pt x="51" y="54"/>
                      <a:pt x="49" y="54"/>
                    </a:cubicBezTo>
                    <a:cubicBezTo>
                      <a:pt x="45" y="54"/>
                      <a:pt x="42" y="50"/>
                      <a:pt x="41" y="47"/>
                    </a:cubicBezTo>
                    <a:cubicBezTo>
                      <a:pt x="37" y="48"/>
                      <a:pt x="39" y="53"/>
                      <a:pt x="35" y="53"/>
                    </a:cubicBezTo>
                    <a:cubicBezTo>
                      <a:pt x="32" y="53"/>
                      <a:pt x="32" y="53"/>
                      <a:pt x="29" y="53"/>
                    </a:cubicBezTo>
                    <a:cubicBezTo>
                      <a:pt x="29" y="54"/>
                      <a:pt x="29" y="55"/>
                      <a:pt x="29" y="57"/>
                    </a:cubicBezTo>
                    <a:cubicBezTo>
                      <a:pt x="29" y="59"/>
                      <a:pt x="30" y="58"/>
                      <a:pt x="30" y="59"/>
                    </a:cubicBezTo>
                    <a:cubicBezTo>
                      <a:pt x="30" y="60"/>
                      <a:pt x="29" y="61"/>
                      <a:pt x="29" y="62"/>
                    </a:cubicBezTo>
                    <a:cubicBezTo>
                      <a:pt x="29" y="62"/>
                      <a:pt x="31" y="63"/>
                      <a:pt x="32" y="63"/>
                    </a:cubicBezTo>
                    <a:lnTo>
                      <a:pt x="32" y="67"/>
                    </a:lnTo>
                    <a:cubicBezTo>
                      <a:pt x="30" y="67"/>
                      <a:pt x="30" y="66"/>
                      <a:pt x="29" y="65"/>
                    </a:cubicBezTo>
                    <a:cubicBezTo>
                      <a:pt x="27" y="66"/>
                      <a:pt x="25" y="67"/>
                      <a:pt x="24" y="70"/>
                    </a:cubicBezTo>
                    <a:cubicBezTo>
                      <a:pt x="22" y="67"/>
                      <a:pt x="19" y="65"/>
                      <a:pt x="18" y="62"/>
                    </a:cubicBezTo>
                    <a:cubicBezTo>
                      <a:pt x="16" y="62"/>
                      <a:pt x="10" y="55"/>
                      <a:pt x="10" y="52"/>
                    </a:cubicBezTo>
                    <a:cubicBezTo>
                      <a:pt x="9" y="52"/>
                      <a:pt x="8" y="52"/>
                      <a:pt x="8" y="51"/>
                    </a:cubicBezTo>
                    <a:cubicBezTo>
                      <a:pt x="7" y="51"/>
                      <a:pt x="4" y="45"/>
                      <a:pt x="4" y="44"/>
                    </a:cubicBezTo>
                    <a:cubicBezTo>
                      <a:pt x="2" y="43"/>
                      <a:pt x="0" y="34"/>
                      <a:pt x="0" y="34"/>
                    </a:cubicBezTo>
                    <a:cubicBezTo>
                      <a:pt x="1" y="35"/>
                      <a:pt x="2" y="34"/>
                      <a:pt x="3" y="35"/>
                    </a:cubicBezTo>
                    <a:cubicBezTo>
                      <a:pt x="3" y="33"/>
                      <a:pt x="5" y="33"/>
                      <a:pt x="5" y="32"/>
                    </a:cubicBezTo>
                    <a:cubicBezTo>
                      <a:pt x="6" y="30"/>
                      <a:pt x="7" y="26"/>
                      <a:pt x="6" y="25"/>
                    </a:cubicBezTo>
                    <a:cubicBezTo>
                      <a:pt x="7" y="25"/>
                      <a:pt x="10" y="25"/>
                      <a:pt x="10" y="24"/>
                    </a:cubicBezTo>
                    <a:cubicBezTo>
                      <a:pt x="9" y="24"/>
                      <a:pt x="5" y="23"/>
                      <a:pt x="5" y="20"/>
                    </a:cubicBezTo>
                    <a:cubicBezTo>
                      <a:pt x="5" y="20"/>
                      <a:pt x="6" y="19"/>
                      <a:pt x="6" y="19"/>
                    </a:cubicBezTo>
                    <a:cubicBezTo>
                      <a:pt x="7" y="19"/>
                      <a:pt x="7" y="20"/>
                      <a:pt x="8" y="20"/>
                    </a:cubicBezTo>
                    <a:cubicBezTo>
                      <a:pt x="9" y="20"/>
                      <a:pt x="8" y="15"/>
                      <a:pt x="9" y="14"/>
                    </a:cubicBezTo>
                    <a:lnTo>
                      <a:pt x="26" y="14"/>
                    </a:lnTo>
                    <a:lnTo>
                      <a:pt x="26" y="2"/>
                    </a:lnTo>
                    <a:cubicBezTo>
                      <a:pt x="27" y="1"/>
                      <a:pt x="26" y="1"/>
                      <a:pt x="27" y="0"/>
                    </a:cubicBezTo>
                    <a:cubicBezTo>
                      <a:pt x="30" y="0"/>
                      <a:pt x="34" y="0"/>
                      <a:pt x="36" y="0"/>
                    </a:cubicBezTo>
                    <a:cubicBezTo>
                      <a:pt x="38" y="0"/>
                      <a:pt x="41" y="1"/>
                      <a:pt x="43" y="1"/>
                    </a:cubicBezTo>
                    <a:cubicBezTo>
                      <a:pt x="44" y="1"/>
                      <a:pt x="45" y="1"/>
                      <a:pt x="45" y="1"/>
                    </a:cubicBezTo>
                    <a:cubicBezTo>
                      <a:pt x="46" y="1"/>
                      <a:pt x="47" y="1"/>
                      <a:pt x="47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4638675" y="3049588"/>
                <a:ext cx="1120775" cy="695325"/>
              </a:xfrm>
              <a:custGeom>
                <a:avLst/>
                <a:gdLst>
                  <a:gd name="T0" fmla="*/ 2147483647 w 137"/>
                  <a:gd name="T1" fmla="*/ 2147483647 h 99"/>
                  <a:gd name="T2" fmla="*/ 2147483647 w 137"/>
                  <a:gd name="T3" fmla="*/ 2147483647 h 99"/>
                  <a:gd name="T4" fmla="*/ 2147483647 w 137"/>
                  <a:gd name="T5" fmla="*/ 2147483647 h 99"/>
                  <a:gd name="T6" fmla="*/ 2147483647 w 137"/>
                  <a:gd name="T7" fmla="*/ 2147483647 h 99"/>
                  <a:gd name="T8" fmla="*/ 2147483647 w 137"/>
                  <a:gd name="T9" fmla="*/ 2147483647 h 99"/>
                  <a:gd name="T10" fmla="*/ 2147483647 w 137"/>
                  <a:gd name="T11" fmla="*/ 2147483647 h 99"/>
                  <a:gd name="T12" fmla="*/ 2147483647 w 137"/>
                  <a:gd name="T13" fmla="*/ 2147483647 h 99"/>
                  <a:gd name="T14" fmla="*/ 2147483647 w 137"/>
                  <a:gd name="T15" fmla="*/ 2147483647 h 99"/>
                  <a:gd name="T16" fmla="*/ 2147483647 w 137"/>
                  <a:gd name="T17" fmla="*/ 2147483647 h 99"/>
                  <a:gd name="T18" fmla="*/ 2147483647 w 137"/>
                  <a:gd name="T19" fmla="*/ 2147483647 h 99"/>
                  <a:gd name="T20" fmla="*/ 2147483647 w 137"/>
                  <a:gd name="T21" fmla="*/ 2147483647 h 99"/>
                  <a:gd name="T22" fmla="*/ 2147483647 w 137"/>
                  <a:gd name="T23" fmla="*/ 2147483647 h 99"/>
                  <a:gd name="T24" fmla="*/ 2147483647 w 137"/>
                  <a:gd name="T25" fmla="*/ 2147483647 h 99"/>
                  <a:gd name="T26" fmla="*/ 2147483647 w 137"/>
                  <a:gd name="T27" fmla="*/ 2147483647 h 99"/>
                  <a:gd name="T28" fmla="*/ 2147483647 w 137"/>
                  <a:gd name="T29" fmla="*/ 2147483647 h 99"/>
                  <a:gd name="T30" fmla="*/ 2147483647 w 137"/>
                  <a:gd name="T31" fmla="*/ 2147483647 h 99"/>
                  <a:gd name="T32" fmla="*/ 2147483647 w 137"/>
                  <a:gd name="T33" fmla="*/ 2147483647 h 99"/>
                  <a:gd name="T34" fmla="*/ 2147483647 w 137"/>
                  <a:gd name="T35" fmla="*/ 2147483647 h 99"/>
                  <a:gd name="T36" fmla="*/ 2147483647 w 137"/>
                  <a:gd name="T37" fmla="*/ 2147483647 h 99"/>
                  <a:gd name="T38" fmla="*/ 2147483647 w 137"/>
                  <a:gd name="T39" fmla="*/ 0 h 99"/>
                  <a:gd name="T40" fmla="*/ 2147483647 w 137"/>
                  <a:gd name="T41" fmla="*/ 2147483647 h 99"/>
                  <a:gd name="T42" fmla="*/ 2147483647 w 137"/>
                  <a:gd name="T43" fmla="*/ 2147483647 h 99"/>
                  <a:gd name="T44" fmla="*/ 2147483647 w 137"/>
                  <a:gd name="T45" fmla="*/ 2147483647 h 99"/>
                  <a:gd name="T46" fmla="*/ 2147483647 w 137"/>
                  <a:gd name="T47" fmla="*/ 2147483647 h 99"/>
                  <a:gd name="T48" fmla="*/ 2147483647 w 137"/>
                  <a:gd name="T49" fmla="*/ 2147483647 h 99"/>
                  <a:gd name="T50" fmla="*/ 2147483647 w 137"/>
                  <a:gd name="T51" fmla="*/ 2147483647 h 99"/>
                  <a:gd name="T52" fmla="*/ 2147483647 w 137"/>
                  <a:gd name="T53" fmla="*/ 2147483647 h 99"/>
                  <a:gd name="T54" fmla="*/ 2147483647 w 137"/>
                  <a:gd name="T55" fmla="*/ 2147483647 h 99"/>
                  <a:gd name="T56" fmla="*/ 2147483647 w 137"/>
                  <a:gd name="T57" fmla="*/ 2147483647 h 99"/>
                  <a:gd name="T58" fmla="*/ 2147483647 w 137"/>
                  <a:gd name="T59" fmla="*/ 2147483647 h 99"/>
                  <a:gd name="T60" fmla="*/ 2147483647 w 137"/>
                  <a:gd name="T61" fmla="*/ 2147483647 h 99"/>
                  <a:gd name="T62" fmla="*/ 2147483647 w 137"/>
                  <a:gd name="T63" fmla="*/ 2147483647 h 99"/>
                  <a:gd name="T64" fmla="*/ 2147483647 w 137"/>
                  <a:gd name="T65" fmla="*/ 2147483647 h 99"/>
                  <a:gd name="T66" fmla="*/ 2147483647 w 137"/>
                  <a:gd name="T67" fmla="*/ 2147483647 h 99"/>
                  <a:gd name="T68" fmla="*/ 2147483647 w 137"/>
                  <a:gd name="T69" fmla="*/ 2147483647 h 99"/>
                  <a:gd name="T70" fmla="*/ 2147483647 w 137"/>
                  <a:gd name="T71" fmla="*/ 2147483647 h 99"/>
                  <a:gd name="T72" fmla="*/ 2147483647 w 137"/>
                  <a:gd name="T73" fmla="*/ 2147483647 h 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99"/>
                  <a:gd name="T113" fmla="*/ 137 w 137"/>
                  <a:gd name="T114" fmla="*/ 99 h 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99">
                    <a:moveTo>
                      <a:pt x="44" y="83"/>
                    </a:moveTo>
                    <a:cubicBezTo>
                      <a:pt x="44" y="81"/>
                      <a:pt x="43" y="79"/>
                      <a:pt x="43" y="77"/>
                    </a:cubicBezTo>
                    <a:cubicBezTo>
                      <a:pt x="43" y="75"/>
                      <a:pt x="45" y="75"/>
                      <a:pt x="45" y="74"/>
                    </a:cubicBezTo>
                    <a:cubicBezTo>
                      <a:pt x="47" y="71"/>
                      <a:pt x="50" y="65"/>
                      <a:pt x="55" y="65"/>
                    </a:cubicBezTo>
                    <a:cubicBezTo>
                      <a:pt x="57" y="65"/>
                      <a:pt x="63" y="70"/>
                      <a:pt x="63" y="72"/>
                    </a:cubicBezTo>
                    <a:cubicBezTo>
                      <a:pt x="63" y="73"/>
                      <a:pt x="63" y="73"/>
                      <a:pt x="63" y="74"/>
                    </a:cubicBezTo>
                    <a:cubicBezTo>
                      <a:pt x="63" y="74"/>
                      <a:pt x="68" y="74"/>
                      <a:pt x="68" y="74"/>
                    </a:cubicBezTo>
                    <a:cubicBezTo>
                      <a:pt x="69" y="74"/>
                      <a:pt x="70" y="76"/>
                      <a:pt x="72" y="76"/>
                    </a:cubicBezTo>
                    <a:lnTo>
                      <a:pt x="76" y="75"/>
                    </a:lnTo>
                    <a:cubicBezTo>
                      <a:pt x="78" y="76"/>
                      <a:pt x="80" y="77"/>
                      <a:pt x="83" y="77"/>
                    </a:cubicBezTo>
                    <a:cubicBezTo>
                      <a:pt x="87" y="77"/>
                      <a:pt x="86" y="70"/>
                      <a:pt x="90" y="70"/>
                    </a:cubicBezTo>
                    <a:cubicBezTo>
                      <a:pt x="91" y="70"/>
                      <a:pt x="93" y="71"/>
                      <a:pt x="93" y="72"/>
                    </a:cubicBezTo>
                    <a:cubicBezTo>
                      <a:pt x="95" y="71"/>
                      <a:pt x="98" y="69"/>
                      <a:pt x="100" y="69"/>
                    </a:cubicBezTo>
                    <a:cubicBezTo>
                      <a:pt x="102" y="68"/>
                      <a:pt x="103" y="66"/>
                      <a:pt x="106" y="66"/>
                    </a:cubicBezTo>
                    <a:cubicBezTo>
                      <a:pt x="107" y="66"/>
                      <a:pt x="108" y="68"/>
                      <a:pt x="109" y="68"/>
                    </a:cubicBezTo>
                    <a:cubicBezTo>
                      <a:pt x="109" y="68"/>
                      <a:pt x="114" y="66"/>
                      <a:pt x="115" y="66"/>
                    </a:cubicBezTo>
                    <a:cubicBezTo>
                      <a:pt x="114" y="65"/>
                      <a:pt x="115" y="64"/>
                      <a:pt x="116" y="64"/>
                    </a:cubicBezTo>
                    <a:cubicBezTo>
                      <a:pt x="118" y="64"/>
                      <a:pt x="118" y="65"/>
                      <a:pt x="122" y="64"/>
                    </a:cubicBezTo>
                    <a:cubicBezTo>
                      <a:pt x="124" y="65"/>
                      <a:pt x="128" y="66"/>
                      <a:pt x="130" y="66"/>
                    </a:cubicBezTo>
                    <a:cubicBezTo>
                      <a:pt x="132" y="66"/>
                      <a:pt x="131" y="65"/>
                      <a:pt x="133" y="65"/>
                    </a:cubicBezTo>
                    <a:cubicBezTo>
                      <a:pt x="134" y="65"/>
                      <a:pt x="135" y="66"/>
                      <a:pt x="137" y="66"/>
                    </a:cubicBezTo>
                    <a:cubicBezTo>
                      <a:pt x="132" y="60"/>
                      <a:pt x="135" y="58"/>
                      <a:pt x="131" y="56"/>
                    </a:cubicBezTo>
                    <a:cubicBezTo>
                      <a:pt x="130" y="56"/>
                      <a:pt x="127" y="54"/>
                      <a:pt x="127" y="52"/>
                    </a:cubicBezTo>
                    <a:cubicBezTo>
                      <a:pt x="125" y="52"/>
                      <a:pt x="125" y="49"/>
                      <a:pt x="125" y="47"/>
                    </a:cubicBezTo>
                    <a:cubicBezTo>
                      <a:pt x="122" y="47"/>
                      <a:pt x="121" y="44"/>
                      <a:pt x="119" y="43"/>
                    </a:cubicBezTo>
                    <a:cubicBezTo>
                      <a:pt x="118" y="42"/>
                      <a:pt x="113" y="40"/>
                      <a:pt x="113" y="39"/>
                    </a:cubicBezTo>
                    <a:cubicBezTo>
                      <a:pt x="113" y="38"/>
                      <a:pt x="114" y="37"/>
                      <a:pt x="114" y="37"/>
                    </a:cubicBezTo>
                    <a:cubicBezTo>
                      <a:pt x="112" y="35"/>
                      <a:pt x="110" y="33"/>
                      <a:pt x="109" y="30"/>
                    </a:cubicBezTo>
                    <a:cubicBezTo>
                      <a:pt x="107" y="30"/>
                      <a:pt x="101" y="31"/>
                      <a:pt x="101" y="29"/>
                    </a:cubicBezTo>
                    <a:cubicBezTo>
                      <a:pt x="101" y="28"/>
                      <a:pt x="102" y="27"/>
                      <a:pt x="102" y="26"/>
                    </a:cubicBezTo>
                    <a:cubicBezTo>
                      <a:pt x="94" y="25"/>
                      <a:pt x="94" y="27"/>
                      <a:pt x="94" y="23"/>
                    </a:cubicBezTo>
                    <a:cubicBezTo>
                      <a:pt x="94" y="21"/>
                      <a:pt x="94" y="21"/>
                      <a:pt x="96" y="20"/>
                    </a:cubicBezTo>
                    <a:lnTo>
                      <a:pt x="96" y="13"/>
                    </a:lnTo>
                    <a:cubicBezTo>
                      <a:pt x="96" y="11"/>
                      <a:pt x="94" y="10"/>
                      <a:pt x="94" y="8"/>
                    </a:cubicBezTo>
                    <a:cubicBezTo>
                      <a:pt x="94" y="7"/>
                      <a:pt x="88" y="1"/>
                      <a:pt x="88" y="1"/>
                    </a:cubicBezTo>
                    <a:cubicBezTo>
                      <a:pt x="86" y="0"/>
                      <a:pt x="86" y="0"/>
                      <a:pt x="85" y="0"/>
                    </a:cubicBezTo>
                    <a:cubicBezTo>
                      <a:pt x="82" y="0"/>
                      <a:pt x="81" y="2"/>
                      <a:pt x="79" y="3"/>
                    </a:cubicBezTo>
                    <a:cubicBezTo>
                      <a:pt x="78" y="4"/>
                      <a:pt x="75" y="5"/>
                      <a:pt x="75" y="6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5" y="10"/>
                      <a:pt x="72" y="11"/>
                      <a:pt x="70" y="13"/>
                    </a:cubicBezTo>
                    <a:cubicBezTo>
                      <a:pt x="65" y="18"/>
                      <a:pt x="62" y="22"/>
                      <a:pt x="53" y="22"/>
                    </a:cubicBezTo>
                    <a:cubicBezTo>
                      <a:pt x="51" y="22"/>
                      <a:pt x="51" y="22"/>
                      <a:pt x="49" y="22"/>
                    </a:cubicBezTo>
                    <a:cubicBezTo>
                      <a:pt x="48" y="22"/>
                      <a:pt x="46" y="22"/>
                      <a:pt x="46" y="23"/>
                    </a:cubicBezTo>
                    <a:cubicBezTo>
                      <a:pt x="46" y="24"/>
                      <a:pt x="48" y="26"/>
                      <a:pt x="49" y="26"/>
                    </a:cubicBezTo>
                    <a:cubicBezTo>
                      <a:pt x="48" y="30"/>
                      <a:pt x="45" y="34"/>
                      <a:pt x="40" y="34"/>
                    </a:cubicBezTo>
                    <a:cubicBezTo>
                      <a:pt x="36" y="34"/>
                      <a:pt x="32" y="34"/>
                      <a:pt x="29" y="37"/>
                    </a:cubicBezTo>
                    <a:cubicBezTo>
                      <a:pt x="28" y="37"/>
                      <a:pt x="27" y="39"/>
                      <a:pt x="25" y="39"/>
                    </a:cubicBezTo>
                    <a:cubicBezTo>
                      <a:pt x="23" y="39"/>
                      <a:pt x="23" y="36"/>
                      <a:pt x="21" y="36"/>
                    </a:cubicBezTo>
                    <a:cubicBezTo>
                      <a:pt x="20" y="36"/>
                      <a:pt x="16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9" y="42"/>
                      <a:pt x="8" y="45"/>
                      <a:pt x="6" y="48"/>
                    </a:cubicBezTo>
                    <a:cubicBezTo>
                      <a:pt x="5" y="49"/>
                      <a:pt x="3" y="53"/>
                      <a:pt x="2" y="54"/>
                    </a:cubicBezTo>
                    <a:cubicBezTo>
                      <a:pt x="2" y="54"/>
                      <a:pt x="0" y="55"/>
                      <a:pt x="0" y="56"/>
                    </a:cubicBezTo>
                    <a:cubicBezTo>
                      <a:pt x="0" y="57"/>
                      <a:pt x="2" y="58"/>
                      <a:pt x="2" y="60"/>
                    </a:cubicBezTo>
                    <a:cubicBezTo>
                      <a:pt x="2" y="61"/>
                      <a:pt x="0" y="62"/>
                      <a:pt x="0" y="63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1" y="65"/>
                      <a:pt x="2" y="65"/>
                      <a:pt x="2" y="66"/>
                    </a:cubicBezTo>
                    <a:cubicBezTo>
                      <a:pt x="2" y="71"/>
                      <a:pt x="2" y="73"/>
                      <a:pt x="6" y="74"/>
                    </a:cubicBezTo>
                    <a:cubicBezTo>
                      <a:pt x="8" y="75"/>
                      <a:pt x="5" y="77"/>
                      <a:pt x="7" y="79"/>
                    </a:cubicBezTo>
                    <a:lnTo>
                      <a:pt x="6" y="79"/>
                    </a:lnTo>
                    <a:cubicBezTo>
                      <a:pt x="9" y="87"/>
                      <a:pt x="17" y="86"/>
                      <a:pt x="17" y="96"/>
                    </a:cubicBezTo>
                    <a:cubicBezTo>
                      <a:pt x="17" y="97"/>
                      <a:pt x="18" y="98"/>
                      <a:pt x="18" y="99"/>
                    </a:cubicBezTo>
                    <a:cubicBezTo>
                      <a:pt x="21" y="95"/>
                      <a:pt x="20" y="91"/>
                      <a:pt x="21" y="86"/>
                    </a:cubicBezTo>
                    <a:cubicBezTo>
                      <a:pt x="22" y="83"/>
                      <a:pt x="28" y="82"/>
                      <a:pt x="31" y="82"/>
                    </a:cubicBezTo>
                    <a:cubicBezTo>
                      <a:pt x="32" y="82"/>
                      <a:pt x="35" y="84"/>
                      <a:pt x="38" y="84"/>
                    </a:cubicBezTo>
                    <a:cubicBezTo>
                      <a:pt x="40" y="84"/>
                      <a:pt x="41" y="83"/>
                      <a:pt x="44" y="8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4441825" y="3500438"/>
                <a:ext cx="1644650" cy="1481137"/>
              </a:xfrm>
              <a:custGeom>
                <a:avLst/>
                <a:gdLst>
                  <a:gd name="T0" fmla="*/ 130917 w 201"/>
                  <a:gd name="T1" fmla="*/ 793216 h 211"/>
                  <a:gd name="T2" fmla="*/ 212741 w 201"/>
                  <a:gd name="T3" fmla="*/ 814274 h 211"/>
                  <a:gd name="T4" fmla="*/ 351841 w 201"/>
                  <a:gd name="T5" fmla="*/ 603686 h 211"/>
                  <a:gd name="T6" fmla="*/ 474576 w 201"/>
                  <a:gd name="T7" fmla="*/ 463294 h 211"/>
                  <a:gd name="T8" fmla="*/ 556399 w 201"/>
                  <a:gd name="T9" fmla="*/ 154431 h 211"/>
                  <a:gd name="T10" fmla="*/ 564581 w 201"/>
                  <a:gd name="T11" fmla="*/ 70196 h 211"/>
                  <a:gd name="T12" fmla="*/ 711863 w 201"/>
                  <a:gd name="T13" fmla="*/ 70196 h 211"/>
                  <a:gd name="T14" fmla="*/ 785504 w 201"/>
                  <a:gd name="T15" fmla="*/ 84235 h 211"/>
                  <a:gd name="T16" fmla="*/ 875510 w 201"/>
                  <a:gd name="T17" fmla="*/ 91255 h 211"/>
                  <a:gd name="T18" fmla="*/ 1014610 w 201"/>
                  <a:gd name="T19" fmla="*/ 35098 h 211"/>
                  <a:gd name="T20" fmla="*/ 1137345 w 201"/>
                  <a:gd name="T21" fmla="*/ 14039 h 211"/>
                  <a:gd name="T22" fmla="*/ 1260080 w 201"/>
                  <a:gd name="T23" fmla="*/ 14039 h 211"/>
                  <a:gd name="T24" fmla="*/ 1341903 w 201"/>
                  <a:gd name="T25" fmla="*/ 28078 h 211"/>
                  <a:gd name="T26" fmla="*/ 1431909 w 201"/>
                  <a:gd name="T27" fmla="*/ 49137 h 211"/>
                  <a:gd name="T28" fmla="*/ 1505550 w 201"/>
                  <a:gd name="T29" fmla="*/ 49137 h 211"/>
                  <a:gd name="T30" fmla="*/ 1611921 w 201"/>
                  <a:gd name="T31" fmla="*/ 126353 h 211"/>
                  <a:gd name="T32" fmla="*/ 1620103 w 201"/>
                  <a:gd name="T33" fmla="*/ 147412 h 211"/>
                  <a:gd name="T34" fmla="*/ 1644650 w 201"/>
                  <a:gd name="T35" fmla="*/ 245686 h 211"/>
                  <a:gd name="T36" fmla="*/ 1513733 w 201"/>
                  <a:gd name="T37" fmla="*/ 428196 h 211"/>
                  <a:gd name="T38" fmla="*/ 1472821 w 201"/>
                  <a:gd name="T39" fmla="*/ 589647 h 211"/>
                  <a:gd name="T40" fmla="*/ 1472821 w 201"/>
                  <a:gd name="T41" fmla="*/ 673882 h 211"/>
                  <a:gd name="T42" fmla="*/ 1481003 w 201"/>
                  <a:gd name="T43" fmla="*/ 807255 h 211"/>
                  <a:gd name="T44" fmla="*/ 1554644 w 201"/>
                  <a:gd name="T45" fmla="*/ 968706 h 211"/>
                  <a:gd name="T46" fmla="*/ 1423727 w 201"/>
                  <a:gd name="T47" fmla="*/ 1137176 h 211"/>
                  <a:gd name="T48" fmla="*/ 1415545 w 201"/>
                  <a:gd name="T49" fmla="*/ 1179294 h 211"/>
                  <a:gd name="T50" fmla="*/ 1407362 w 201"/>
                  <a:gd name="T51" fmla="*/ 1298627 h 211"/>
                  <a:gd name="T52" fmla="*/ 1448274 w 201"/>
                  <a:gd name="T53" fmla="*/ 1396902 h 211"/>
                  <a:gd name="T54" fmla="*/ 1497368 w 201"/>
                  <a:gd name="T55" fmla="*/ 1382863 h 211"/>
                  <a:gd name="T56" fmla="*/ 1505550 w 201"/>
                  <a:gd name="T57" fmla="*/ 1481137 h 211"/>
                  <a:gd name="T58" fmla="*/ 1456456 w 201"/>
                  <a:gd name="T59" fmla="*/ 1481137 h 211"/>
                  <a:gd name="T60" fmla="*/ 1350086 w 201"/>
                  <a:gd name="T61" fmla="*/ 1389882 h 211"/>
                  <a:gd name="T62" fmla="*/ 1292809 w 201"/>
                  <a:gd name="T63" fmla="*/ 1333725 h 211"/>
                  <a:gd name="T64" fmla="*/ 1137345 w 201"/>
                  <a:gd name="T65" fmla="*/ 1333725 h 211"/>
                  <a:gd name="T66" fmla="*/ 1063704 w 201"/>
                  <a:gd name="T67" fmla="*/ 1326706 h 211"/>
                  <a:gd name="T68" fmla="*/ 1039157 w 201"/>
                  <a:gd name="T69" fmla="*/ 1326706 h 211"/>
                  <a:gd name="T70" fmla="*/ 1030975 w 201"/>
                  <a:gd name="T71" fmla="*/ 1277568 h 211"/>
                  <a:gd name="T72" fmla="*/ 990063 w 201"/>
                  <a:gd name="T73" fmla="*/ 1298627 h 211"/>
                  <a:gd name="T74" fmla="*/ 867328 w 201"/>
                  <a:gd name="T75" fmla="*/ 1312666 h 211"/>
                  <a:gd name="T76" fmla="*/ 859146 w 201"/>
                  <a:gd name="T77" fmla="*/ 1221412 h 211"/>
                  <a:gd name="T78" fmla="*/ 826416 w 201"/>
                  <a:gd name="T79" fmla="*/ 1052941 h 211"/>
                  <a:gd name="T80" fmla="*/ 834599 w 201"/>
                  <a:gd name="T81" fmla="*/ 996784 h 211"/>
                  <a:gd name="T82" fmla="*/ 728228 w 201"/>
                  <a:gd name="T83" fmla="*/ 975725 h 211"/>
                  <a:gd name="T84" fmla="*/ 646405 w 201"/>
                  <a:gd name="T85" fmla="*/ 975725 h 211"/>
                  <a:gd name="T86" fmla="*/ 548217 w 201"/>
                  <a:gd name="T87" fmla="*/ 1045921 h 211"/>
                  <a:gd name="T88" fmla="*/ 409117 w 201"/>
                  <a:gd name="T89" fmla="*/ 968706 h 211"/>
                  <a:gd name="T90" fmla="*/ 368205 w 201"/>
                  <a:gd name="T91" fmla="*/ 884470 h 211"/>
                  <a:gd name="T92" fmla="*/ 73641 w 201"/>
                  <a:gd name="T93" fmla="*/ 884470 h 211"/>
                  <a:gd name="T94" fmla="*/ 16365 w 201"/>
                  <a:gd name="T95" fmla="*/ 877451 h 211"/>
                  <a:gd name="T96" fmla="*/ 65459 w 201"/>
                  <a:gd name="T97" fmla="*/ 786196 h 2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1" h="211">
                    <a:moveTo>
                      <a:pt x="8" y="112"/>
                    </a:moveTo>
                    <a:cubicBezTo>
                      <a:pt x="9" y="113"/>
                      <a:pt x="12" y="116"/>
                      <a:pt x="13" y="115"/>
                    </a:cubicBezTo>
                    <a:cubicBezTo>
                      <a:pt x="14" y="115"/>
                      <a:pt x="15" y="113"/>
                      <a:pt x="16" y="113"/>
                    </a:cubicBezTo>
                    <a:cubicBezTo>
                      <a:pt x="16" y="111"/>
                      <a:pt x="20" y="110"/>
                      <a:pt x="21" y="109"/>
                    </a:cubicBezTo>
                    <a:cubicBezTo>
                      <a:pt x="22" y="109"/>
                      <a:pt x="23" y="109"/>
                      <a:pt x="23" y="109"/>
                    </a:cubicBezTo>
                    <a:cubicBezTo>
                      <a:pt x="23" y="113"/>
                      <a:pt x="23" y="116"/>
                      <a:pt x="26" y="116"/>
                    </a:cubicBezTo>
                    <a:cubicBezTo>
                      <a:pt x="28" y="116"/>
                      <a:pt x="29" y="114"/>
                      <a:pt x="29" y="113"/>
                    </a:cubicBezTo>
                    <a:cubicBezTo>
                      <a:pt x="32" y="110"/>
                      <a:pt x="37" y="107"/>
                      <a:pt x="39" y="105"/>
                    </a:cubicBezTo>
                    <a:cubicBezTo>
                      <a:pt x="43" y="100"/>
                      <a:pt x="43" y="93"/>
                      <a:pt x="43" y="86"/>
                    </a:cubicBezTo>
                    <a:cubicBezTo>
                      <a:pt x="43" y="84"/>
                      <a:pt x="44" y="83"/>
                      <a:pt x="45" y="82"/>
                    </a:cubicBezTo>
                    <a:cubicBezTo>
                      <a:pt x="48" y="79"/>
                      <a:pt x="48" y="75"/>
                      <a:pt x="52" y="73"/>
                    </a:cubicBezTo>
                    <a:cubicBezTo>
                      <a:pt x="55" y="71"/>
                      <a:pt x="56" y="69"/>
                      <a:pt x="58" y="66"/>
                    </a:cubicBezTo>
                    <a:cubicBezTo>
                      <a:pt x="59" y="64"/>
                      <a:pt x="59" y="63"/>
                      <a:pt x="59" y="61"/>
                    </a:cubicBezTo>
                    <a:cubicBezTo>
                      <a:pt x="59" y="49"/>
                      <a:pt x="63" y="45"/>
                      <a:pt x="62" y="36"/>
                    </a:cubicBezTo>
                    <a:cubicBezTo>
                      <a:pt x="62" y="30"/>
                      <a:pt x="68" y="28"/>
                      <a:pt x="68" y="22"/>
                    </a:cubicBezTo>
                    <a:cubicBezTo>
                      <a:pt x="68" y="21"/>
                      <a:pt x="67" y="20"/>
                      <a:pt x="67" y="20"/>
                    </a:cubicBezTo>
                    <a:cubicBezTo>
                      <a:pt x="68" y="18"/>
                      <a:pt x="67" y="15"/>
                      <a:pt x="67" y="13"/>
                    </a:cubicBezTo>
                    <a:cubicBezTo>
                      <a:pt x="67" y="11"/>
                      <a:pt x="69" y="11"/>
                      <a:pt x="69" y="10"/>
                    </a:cubicBezTo>
                    <a:cubicBezTo>
                      <a:pt x="71" y="7"/>
                      <a:pt x="74" y="1"/>
                      <a:pt x="79" y="1"/>
                    </a:cubicBezTo>
                    <a:cubicBezTo>
                      <a:pt x="81" y="1"/>
                      <a:pt x="87" y="6"/>
                      <a:pt x="87" y="8"/>
                    </a:cubicBezTo>
                    <a:cubicBezTo>
                      <a:pt x="87" y="9"/>
                      <a:pt x="87" y="9"/>
                      <a:pt x="87" y="10"/>
                    </a:cubicBezTo>
                    <a:cubicBezTo>
                      <a:pt x="87" y="10"/>
                      <a:pt x="92" y="10"/>
                      <a:pt x="92" y="10"/>
                    </a:cubicBezTo>
                    <a:cubicBezTo>
                      <a:pt x="93" y="10"/>
                      <a:pt x="94" y="12"/>
                      <a:pt x="96" y="12"/>
                    </a:cubicBezTo>
                    <a:lnTo>
                      <a:pt x="100" y="11"/>
                    </a:lnTo>
                    <a:cubicBezTo>
                      <a:pt x="102" y="12"/>
                      <a:pt x="104" y="13"/>
                      <a:pt x="107" y="13"/>
                    </a:cubicBezTo>
                    <a:cubicBezTo>
                      <a:pt x="111" y="13"/>
                      <a:pt x="110" y="6"/>
                      <a:pt x="114" y="6"/>
                    </a:cubicBezTo>
                    <a:cubicBezTo>
                      <a:pt x="115" y="6"/>
                      <a:pt x="117" y="7"/>
                      <a:pt x="117" y="8"/>
                    </a:cubicBezTo>
                    <a:cubicBezTo>
                      <a:pt x="119" y="7"/>
                      <a:pt x="122" y="5"/>
                      <a:pt x="124" y="5"/>
                    </a:cubicBezTo>
                    <a:cubicBezTo>
                      <a:pt x="126" y="4"/>
                      <a:pt x="127" y="2"/>
                      <a:pt x="130" y="2"/>
                    </a:cubicBezTo>
                    <a:cubicBezTo>
                      <a:pt x="131" y="2"/>
                      <a:pt x="132" y="4"/>
                      <a:pt x="133" y="4"/>
                    </a:cubicBezTo>
                    <a:cubicBezTo>
                      <a:pt x="133" y="4"/>
                      <a:pt x="138" y="2"/>
                      <a:pt x="139" y="2"/>
                    </a:cubicBezTo>
                    <a:cubicBezTo>
                      <a:pt x="138" y="1"/>
                      <a:pt x="139" y="0"/>
                      <a:pt x="140" y="0"/>
                    </a:cubicBezTo>
                    <a:cubicBezTo>
                      <a:pt x="142" y="0"/>
                      <a:pt x="142" y="1"/>
                      <a:pt x="146" y="0"/>
                    </a:cubicBezTo>
                    <a:cubicBezTo>
                      <a:pt x="148" y="1"/>
                      <a:pt x="152" y="2"/>
                      <a:pt x="154" y="2"/>
                    </a:cubicBezTo>
                    <a:cubicBezTo>
                      <a:pt x="156" y="2"/>
                      <a:pt x="155" y="1"/>
                      <a:pt x="157" y="1"/>
                    </a:cubicBezTo>
                    <a:cubicBezTo>
                      <a:pt x="158" y="1"/>
                      <a:pt x="159" y="2"/>
                      <a:pt x="161" y="2"/>
                    </a:cubicBezTo>
                    <a:cubicBezTo>
                      <a:pt x="162" y="3"/>
                      <a:pt x="163" y="3"/>
                      <a:pt x="164" y="4"/>
                    </a:cubicBezTo>
                    <a:cubicBezTo>
                      <a:pt x="165" y="5"/>
                      <a:pt x="164" y="6"/>
                      <a:pt x="165" y="7"/>
                    </a:cubicBezTo>
                    <a:cubicBezTo>
                      <a:pt x="165" y="8"/>
                      <a:pt x="171" y="10"/>
                      <a:pt x="171" y="10"/>
                    </a:cubicBezTo>
                    <a:cubicBezTo>
                      <a:pt x="173" y="10"/>
                      <a:pt x="173" y="7"/>
                      <a:pt x="175" y="7"/>
                    </a:cubicBezTo>
                    <a:cubicBezTo>
                      <a:pt x="176" y="7"/>
                      <a:pt x="177" y="8"/>
                      <a:pt x="178" y="7"/>
                    </a:cubicBezTo>
                    <a:cubicBezTo>
                      <a:pt x="178" y="8"/>
                      <a:pt x="179" y="9"/>
                      <a:pt x="179" y="9"/>
                    </a:cubicBezTo>
                    <a:cubicBezTo>
                      <a:pt x="181" y="9"/>
                      <a:pt x="182" y="7"/>
                      <a:pt x="184" y="7"/>
                    </a:cubicBezTo>
                    <a:cubicBezTo>
                      <a:pt x="185" y="7"/>
                      <a:pt x="185" y="8"/>
                      <a:pt x="186" y="9"/>
                    </a:cubicBezTo>
                    <a:cubicBezTo>
                      <a:pt x="188" y="12"/>
                      <a:pt x="189" y="13"/>
                      <a:pt x="193" y="15"/>
                    </a:cubicBezTo>
                    <a:cubicBezTo>
                      <a:pt x="194" y="17"/>
                      <a:pt x="197" y="18"/>
                      <a:pt x="197" y="18"/>
                    </a:cubicBezTo>
                    <a:lnTo>
                      <a:pt x="198" y="21"/>
                    </a:lnTo>
                    <a:cubicBezTo>
                      <a:pt x="197" y="22"/>
                      <a:pt x="197" y="26"/>
                      <a:pt x="197" y="26"/>
                    </a:cubicBezTo>
                    <a:cubicBezTo>
                      <a:pt x="197" y="28"/>
                      <a:pt x="195" y="29"/>
                      <a:pt x="196" y="30"/>
                    </a:cubicBezTo>
                    <a:cubicBezTo>
                      <a:pt x="197" y="34"/>
                      <a:pt x="201" y="30"/>
                      <a:pt x="201" y="35"/>
                    </a:cubicBezTo>
                    <a:cubicBezTo>
                      <a:pt x="201" y="39"/>
                      <a:pt x="193" y="45"/>
                      <a:pt x="190" y="48"/>
                    </a:cubicBezTo>
                    <a:cubicBezTo>
                      <a:pt x="190" y="49"/>
                      <a:pt x="188" y="48"/>
                      <a:pt x="188" y="50"/>
                    </a:cubicBezTo>
                    <a:cubicBezTo>
                      <a:pt x="188" y="54"/>
                      <a:pt x="185" y="57"/>
                      <a:pt x="185" y="61"/>
                    </a:cubicBezTo>
                    <a:cubicBezTo>
                      <a:pt x="185" y="66"/>
                      <a:pt x="184" y="70"/>
                      <a:pt x="184" y="75"/>
                    </a:cubicBezTo>
                    <a:cubicBezTo>
                      <a:pt x="183" y="77"/>
                      <a:pt x="179" y="77"/>
                      <a:pt x="179" y="80"/>
                    </a:cubicBezTo>
                    <a:cubicBezTo>
                      <a:pt x="179" y="81"/>
                      <a:pt x="179" y="83"/>
                      <a:pt x="180" y="84"/>
                    </a:cubicBezTo>
                    <a:cubicBezTo>
                      <a:pt x="178" y="85"/>
                      <a:pt x="177" y="85"/>
                      <a:pt x="177" y="88"/>
                    </a:cubicBezTo>
                    <a:cubicBezTo>
                      <a:pt x="177" y="88"/>
                      <a:pt x="177" y="89"/>
                      <a:pt x="177" y="90"/>
                    </a:cubicBezTo>
                    <a:cubicBezTo>
                      <a:pt x="176" y="92"/>
                      <a:pt x="180" y="91"/>
                      <a:pt x="180" y="96"/>
                    </a:cubicBezTo>
                    <a:cubicBezTo>
                      <a:pt x="179" y="97"/>
                      <a:pt x="180" y="100"/>
                      <a:pt x="180" y="100"/>
                    </a:cubicBezTo>
                    <a:cubicBezTo>
                      <a:pt x="180" y="104"/>
                      <a:pt x="181" y="106"/>
                      <a:pt x="182" y="110"/>
                    </a:cubicBezTo>
                    <a:cubicBezTo>
                      <a:pt x="182" y="112"/>
                      <a:pt x="181" y="112"/>
                      <a:pt x="181" y="115"/>
                    </a:cubicBezTo>
                    <a:cubicBezTo>
                      <a:pt x="181" y="119"/>
                      <a:pt x="184" y="122"/>
                      <a:pt x="184" y="125"/>
                    </a:cubicBezTo>
                    <a:cubicBezTo>
                      <a:pt x="184" y="127"/>
                      <a:pt x="182" y="127"/>
                      <a:pt x="182" y="128"/>
                    </a:cubicBezTo>
                    <a:cubicBezTo>
                      <a:pt x="182" y="133"/>
                      <a:pt x="187" y="135"/>
                      <a:pt x="190" y="138"/>
                    </a:cubicBezTo>
                    <a:cubicBezTo>
                      <a:pt x="192" y="141"/>
                      <a:pt x="194" y="149"/>
                      <a:pt x="196" y="152"/>
                    </a:cubicBezTo>
                    <a:cubicBezTo>
                      <a:pt x="189" y="154"/>
                      <a:pt x="183" y="155"/>
                      <a:pt x="177" y="155"/>
                    </a:cubicBezTo>
                    <a:cubicBezTo>
                      <a:pt x="177" y="158"/>
                      <a:pt x="176" y="160"/>
                      <a:pt x="174" y="162"/>
                    </a:cubicBezTo>
                    <a:cubicBezTo>
                      <a:pt x="174" y="162"/>
                      <a:pt x="171" y="163"/>
                      <a:pt x="171" y="164"/>
                    </a:cubicBezTo>
                    <a:cubicBezTo>
                      <a:pt x="171" y="166"/>
                      <a:pt x="172" y="167"/>
                      <a:pt x="173" y="168"/>
                    </a:cubicBezTo>
                    <a:lnTo>
                      <a:pt x="173" y="179"/>
                    </a:lnTo>
                    <a:cubicBezTo>
                      <a:pt x="172" y="180"/>
                      <a:pt x="172" y="183"/>
                      <a:pt x="172" y="185"/>
                    </a:cubicBezTo>
                    <a:cubicBezTo>
                      <a:pt x="171" y="186"/>
                      <a:pt x="170" y="187"/>
                      <a:pt x="170" y="190"/>
                    </a:cubicBezTo>
                    <a:cubicBezTo>
                      <a:pt x="170" y="194"/>
                      <a:pt x="175" y="196"/>
                      <a:pt x="177" y="199"/>
                    </a:cubicBezTo>
                    <a:lnTo>
                      <a:pt x="181" y="200"/>
                    </a:lnTo>
                    <a:cubicBezTo>
                      <a:pt x="181" y="199"/>
                      <a:pt x="182" y="198"/>
                      <a:pt x="183" y="197"/>
                    </a:cubicBezTo>
                    <a:lnTo>
                      <a:pt x="185" y="197"/>
                    </a:lnTo>
                    <a:lnTo>
                      <a:pt x="184" y="211"/>
                    </a:lnTo>
                    <a:cubicBezTo>
                      <a:pt x="184" y="211"/>
                      <a:pt x="183" y="210"/>
                      <a:pt x="182" y="210"/>
                    </a:cubicBezTo>
                    <a:cubicBezTo>
                      <a:pt x="180" y="210"/>
                      <a:pt x="179" y="211"/>
                      <a:pt x="178" y="211"/>
                    </a:cubicBezTo>
                    <a:cubicBezTo>
                      <a:pt x="174" y="211"/>
                      <a:pt x="175" y="205"/>
                      <a:pt x="171" y="205"/>
                    </a:cubicBezTo>
                    <a:cubicBezTo>
                      <a:pt x="171" y="205"/>
                      <a:pt x="170" y="201"/>
                      <a:pt x="170" y="201"/>
                    </a:cubicBezTo>
                    <a:cubicBezTo>
                      <a:pt x="170" y="200"/>
                      <a:pt x="166" y="200"/>
                      <a:pt x="165" y="198"/>
                    </a:cubicBezTo>
                    <a:cubicBezTo>
                      <a:pt x="165" y="198"/>
                      <a:pt x="165" y="199"/>
                      <a:pt x="164" y="199"/>
                    </a:cubicBezTo>
                    <a:cubicBezTo>
                      <a:pt x="160" y="199"/>
                      <a:pt x="161" y="195"/>
                      <a:pt x="160" y="192"/>
                    </a:cubicBezTo>
                    <a:cubicBezTo>
                      <a:pt x="160" y="191"/>
                      <a:pt x="158" y="191"/>
                      <a:pt x="158" y="190"/>
                    </a:cubicBezTo>
                    <a:cubicBezTo>
                      <a:pt x="156" y="191"/>
                      <a:pt x="155" y="195"/>
                      <a:pt x="153" y="195"/>
                    </a:cubicBezTo>
                    <a:cubicBezTo>
                      <a:pt x="151" y="195"/>
                      <a:pt x="150" y="194"/>
                      <a:pt x="148" y="194"/>
                    </a:cubicBezTo>
                    <a:cubicBezTo>
                      <a:pt x="144" y="194"/>
                      <a:pt x="139" y="193"/>
                      <a:pt x="139" y="190"/>
                    </a:cubicBezTo>
                    <a:cubicBezTo>
                      <a:pt x="139" y="189"/>
                      <a:pt x="139" y="188"/>
                      <a:pt x="139" y="186"/>
                    </a:cubicBezTo>
                    <a:cubicBezTo>
                      <a:pt x="138" y="186"/>
                      <a:pt x="135" y="187"/>
                      <a:pt x="134" y="187"/>
                    </a:cubicBezTo>
                    <a:cubicBezTo>
                      <a:pt x="132" y="187"/>
                      <a:pt x="132" y="188"/>
                      <a:pt x="130" y="189"/>
                    </a:cubicBezTo>
                    <a:lnTo>
                      <a:pt x="127" y="189"/>
                    </a:lnTo>
                    <a:cubicBezTo>
                      <a:pt x="127" y="188"/>
                      <a:pt x="128" y="188"/>
                      <a:pt x="128" y="187"/>
                    </a:cubicBezTo>
                    <a:cubicBezTo>
                      <a:pt x="128" y="186"/>
                      <a:pt x="128" y="186"/>
                      <a:pt x="128" y="185"/>
                    </a:cubicBezTo>
                    <a:cubicBezTo>
                      <a:pt x="127" y="185"/>
                      <a:pt x="126" y="184"/>
                      <a:pt x="126" y="182"/>
                    </a:cubicBezTo>
                    <a:cubicBezTo>
                      <a:pt x="125" y="182"/>
                      <a:pt x="125" y="182"/>
                      <a:pt x="124" y="182"/>
                    </a:cubicBezTo>
                    <a:cubicBezTo>
                      <a:pt x="124" y="183"/>
                      <a:pt x="124" y="183"/>
                      <a:pt x="124" y="184"/>
                    </a:cubicBezTo>
                    <a:cubicBezTo>
                      <a:pt x="123" y="184"/>
                      <a:pt x="122" y="185"/>
                      <a:pt x="121" y="185"/>
                    </a:cubicBezTo>
                    <a:cubicBezTo>
                      <a:pt x="121" y="185"/>
                      <a:pt x="118" y="184"/>
                      <a:pt x="118" y="184"/>
                    </a:cubicBezTo>
                    <a:cubicBezTo>
                      <a:pt x="117" y="184"/>
                      <a:pt x="117" y="185"/>
                      <a:pt x="116" y="185"/>
                    </a:cubicBezTo>
                    <a:cubicBezTo>
                      <a:pt x="112" y="186"/>
                      <a:pt x="109" y="185"/>
                      <a:pt x="106" y="187"/>
                    </a:cubicBezTo>
                    <a:cubicBezTo>
                      <a:pt x="106" y="186"/>
                      <a:pt x="105" y="184"/>
                      <a:pt x="105" y="183"/>
                    </a:cubicBezTo>
                    <a:cubicBezTo>
                      <a:pt x="106" y="182"/>
                      <a:pt x="107" y="182"/>
                      <a:pt x="107" y="180"/>
                    </a:cubicBezTo>
                    <a:cubicBezTo>
                      <a:pt x="107" y="177"/>
                      <a:pt x="106" y="176"/>
                      <a:pt x="105" y="174"/>
                    </a:cubicBezTo>
                    <a:cubicBezTo>
                      <a:pt x="103" y="174"/>
                      <a:pt x="101" y="166"/>
                      <a:pt x="101" y="164"/>
                    </a:cubicBezTo>
                    <a:cubicBezTo>
                      <a:pt x="101" y="161"/>
                      <a:pt x="102" y="158"/>
                      <a:pt x="102" y="156"/>
                    </a:cubicBezTo>
                    <a:cubicBezTo>
                      <a:pt x="102" y="153"/>
                      <a:pt x="101" y="153"/>
                      <a:pt x="101" y="150"/>
                    </a:cubicBezTo>
                    <a:cubicBezTo>
                      <a:pt x="101" y="148"/>
                      <a:pt x="102" y="148"/>
                      <a:pt x="102" y="146"/>
                    </a:cubicBezTo>
                    <a:cubicBezTo>
                      <a:pt x="102" y="144"/>
                      <a:pt x="101" y="143"/>
                      <a:pt x="102" y="142"/>
                    </a:cubicBezTo>
                    <a:lnTo>
                      <a:pt x="87" y="142"/>
                    </a:lnTo>
                    <a:cubicBezTo>
                      <a:pt x="88" y="141"/>
                      <a:pt x="88" y="140"/>
                      <a:pt x="89" y="139"/>
                    </a:cubicBezTo>
                    <a:lnTo>
                      <a:pt x="79" y="139"/>
                    </a:lnTo>
                    <a:cubicBezTo>
                      <a:pt x="77" y="141"/>
                      <a:pt x="77" y="143"/>
                      <a:pt x="77" y="145"/>
                    </a:cubicBezTo>
                    <a:cubicBezTo>
                      <a:pt x="77" y="148"/>
                      <a:pt x="75" y="151"/>
                      <a:pt x="73" y="151"/>
                    </a:cubicBezTo>
                    <a:cubicBezTo>
                      <a:pt x="71" y="151"/>
                      <a:pt x="68" y="149"/>
                      <a:pt x="67" y="149"/>
                    </a:cubicBezTo>
                    <a:cubicBezTo>
                      <a:pt x="64" y="149"/>
                      <a:pt x="63" y="152"/>
                      <a:pt x="61" y="152"/>
                    </a:cubicBezTo>
                    <a:cubicBezTo>
                      <a:pt x="56" y="152"/>
                      <a:pt x="52" y="147"/>
                      <a:pt x="50" y="143"/>
                    </a:cubicBezTo>
                    <a:cubicBezTo>
                      <a:pt x="50" y="141"/>
                      <a:pt x="50" y="140"/>
                      <a:pt x="50" y="138"/>
                    </a:cubicBezTo>
                    <a:cubicBezTo>
                      <a:pt x="49" y="137"/>
                      <a:pt x="48" y="135"/>
                      <a:pt x="48" y="134"/>
                    </a:cubicBezTo>
                    <a:cubicBezTo>
                      <a:pt x="47" y="133"/>
                      <a:pt x="47" y="131"/>
                      <a:pt x="47" y="130"/>
                    </a:cubicBezTo>
                    <a:cubicBezTo>
                      <a:pt x="47" y="128"/>
                      <a:pt x="46" y="128"/>
                      <a:pt x="45" y="126"/>
                    </a:cubicBezTo>
                    <a:lnTo>
                      <a:pt x="9" y="126"/>
                    </a:lnTo>
                    <a:cubicBezTo>
                      <a:pt x="7" y="127"/>
                      <a:pt x="3" y="129"/>
                      <a:pt x="2" y="129"/>
                    </a:cubicBezTo>
                    <a:cubicBezTo>
                      <a:pt x="1" y="127"/>
                      <a:pt x="0" y="126"/>
                      <a:pt x="0" y="125"/>
                    </a:cubicBezTo>
                    <a:cubicBezTo>
                      <a:pt x="1" y="125"/>
                      <a:pt x="2" y="125"/>
                      <a:pt x="2" y="125"/>
                    </a:cubicBezTo>
                    <a:cubicBezTo>
                      <a:pt x="2" y="125"/>
                      <a:pt x="3" y="124"/>
                      <a:pt x="3" y="123"/>
                    </a:cubicBezTo>
                    <a:cubicBezTo>
                      <a:pt x="3" y="122"/>
                      <a:pt x="3" y="120"/>
                      <a:pt x="3" y="118"/>
                    </a:cubicBezTo>
                    <a:cubicBezTo>
                      <a:pt x="3" y="117"/>
                      <a:pt x="6" y="114"/>
                      <a:pt x="8" y="112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4411663" y="4384675"/>
                <a:ext cx="1044575" cy="955675"/>
              </a:xfrm>
              <a:custGeom>
                <a:avLst/>
                <a:gdLst>
                  <a:gd name="T0" fmla="*/ 2147483647 w 128"/>
                  <a:gd name="T1" fmla="*/ 2147483647 h 136"/>
                  <a:gd name="T2" fmla="*/ 2147483647 w 128"/>
                  <a:gd name="T3" fmla="*/ 2147483647 h 136"/>
                  <a:gd name="T4" fmla="*/ 2147483647 w 128"/>
                  <a:gd name="T5" fmla="*/ 2147483647 h 136"/>
                  <a:gd name="T6" fmla="*/ 2147483647 w 128"/>
                  <a:gd name="T7" fmla="*/ 2147483647 h 136"/>
                  <a:gd name="T8" fmla="*/ 2147483647 w 128"/>
                  <a:gd name="T9" fmla="*/ 2147483647 h 136"/>
                  <a:gd name="T10" fmla="*/ 2147483647 w 128"/>
                  <a:gd name="T11" fmla="*/ 2147483647 h 136"/>
                  <a:gd name="T12" fmla="*/ 2147483647 w 128"/>
                  <a:gd name="T13" fmla="*/ 2147483647 h 136"/>
                  <a:gd name="T14" fmla="*/ 0 w 128"/>
                  <a:gd name="T15" fmla="*/ 2147483647 h 136"/>
                  <a:gd name="T16" fmla="*/ 2147483647 w 128"/>
                  <a:gd name="T17" fmla="*/ 2147483647 h 136"/>
                  <a:gd name="T18" fmla="*/ 2147483647 w 128"/>
                  <a:gd name="T19" fmla="*/ 2147483647 h 136"/>
                  <a:gd name="T20" fmla="*/ 2147483647 w 128"/>
                  <a:gd name="T21" fmla="*/ 2147483647 h 136"/>
                  <a:gd name="T22" fmla="*/ 2147483647 w 128"/>
                  <a:gd name="T23" fmla="*/ 2147483647 h 136"/>
                  <a:gd name="T24" fmla="*/ 2147483647 w 128"/>
                  <a:gd name="T25" fmla="*/ 2147483647 h 136"/>
                  <a:gd name="T26" fmla="*/ 2147483647 w 128"/>
                  <a:gd name="T27" fmla="*/ 2147483647 h 136"/>
                  <a:gd name="T28" fmla="*/ 2147483647 w 128"/>
                  <a:gd name="T29" fmla="*/ 2147483647 h 136"/>
                  <a:gd name="T30" fmla="*/ 2147483647 w 128"/>
                  <a:gd name="T31" fmla="*/ 2147483647 h 136"/>
                  <a:gd name="T32" fmla="*/ 2147483647 w 128"/>
                  <a:gd name="T33" fmla="*/ 2147483647 h 136"/>
                  <a:gd name="T34" fmla="*/ 2147483647 w 128"/>
                  <a:gd name="T35" fmla="*/ 2147483647 h 136"/>
                  <a:gd name="T36" fmla="*/ 2147483647 w 128"/>
                  <a:gd name="T37" fmla="*/ 2147483647 h 136"/>
                  <a:gd name="T38" fmla="*/ 2147483647 w 128"/>
                  <a:gd name="T39" fmla="*/ 2147483647 h 136"/>
                  <a:gd name="T40" fmla="*/ 2147483647 w 128"/>
                  <a:gd name="T41" fmla="*/ 2147483647 h 136"/>
                  <a:gd name="T42" fmla="*/ 2147483647 w 128"/>
                  <a:gd name="T43" fmla="*/ 2147483647 h 136"/>
                  <a:gd name="T44" fmla="*/ 2147483647 w 128"/>
                  <a:gd name="T45" fmla="*/ 2147483647 h 136"/>
                  <a:gd name="T46" fmla="*/ 2147483647 w 128"/>
                  <a:gd name="T47" fmla="*/ 2147483647 h 136"/>
                  <a:gd name="T48" fmla="*/ 2147483647 w 128"/>
                  <a:gd name="T49" fmla="*/ 2147483647 h 136"/>
                  <a:gd name="T50" fmla="*/ 2147483647 w 128"/>
                  <a:gd name="T51" fmla="*/ 2147483647 h 136"/>
                  <a:gd name="T52" fmla="*/ 2147483647 w 128"/>
                  <a:gd name="T53" fmla="*/ 2147483647 h 136"/>
                  <a:gd name="T54" fmla="*/ 2147483647 w 128"/>
                  <a:gd name="T55" fmla="*/ 2147483647 h 136"/>
                  <a:gd name="T56" fmla="*/ 2147483647 w 128"/>
                  <a:gd name="T57" fmla="*/ 2147483647 h 136"/>
                  <a:gd name="T58" fmla="*/ 2147483647 w 128"/>
                  <a:gd name="T59" fmla="*/ 2147483647 h 136"/>
                  <a:gd name="T60" fmla="*/ 2147483647 w 128"/>
                  <a:gd name="T61" fmla="*/ 2147483647 h 136"/>
                  <a:gd name="T62" fmla="*/ 2147483647 w 128"/>
                  <a:gd name="T63" fmla="*/ 2147483647 h 136"/>
                  <a:gd name="T64" fmla="*/ 2147483647 w 128"/>
                  <a:gd name="T65" fmla="*/ 2147483647 h 136"/>
                  <a:gd name="T66" fmla="*/ 2147483647 w 128"/>
                  <a:gd name="T67" fmla="*/ 2147483647 h 136"/>
                  <a:gd name="T68" fmla="*/ 2147483647 w 128"/>
                  <a:gd name="T69" fmla="*/ 2147483647 h 136"/>
                  <a:gd name="T70" fmla="*/ 2147483647 w 128"/>
                  <a:gd name="T71" fmla="*/ 2147483647 h 136"/>
                  <a:gd name="T72" fmla="*/ 2147483647 w 128"/>
                  <a:gd name="T73" fmla="*/ 2147483647 h 136"/>
                  <a:gd name="T74" fmla="*/ 2147483647 w 128"/>
                  <a:gd name="T75" fmla="*/ 0 h 136"/>
                  <a:gd name="T76" fmla="*/ 2147483647 w 128"/>
                  <a:gd name="T77" fmla="*/ 0 h 136"/>
                  <a:gd name="T78" fmla="*/ 2147483647 w 128"/>
                  <a:gd name="T79" fmla="*/ 2147483647 h 136"/>
                  <a:gd name="T80" fmla="*/ 2147483647 w 128"/>
                  <a:gd name="T81" fmla="*/ 2147483647 h 1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36"/>
                  <a:gd name="T125" fmla="*/ 128 w 128"/>
                  <a:gd name="T126" fmla="*/ 136 h 1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36">
                    <a:moveTo>
                      <a:pt x="6" y="3"/>
                    </a:moveTo>
                    <a:cubicBezTo>
                      <a:pt x="7" y="6"/>
                      <a:pt x="7" y="9"/>
                      <a:pt x="9" y="11"/>
                    </a:cubicBezTo>
                    <a:cubicBezTo>
                      <a:pt x="10" y="12"/>
                      <a:pt x="11" y="12"/>
                      <a:pt x="11" y="14"/>
                    </a:cubicBezTo>
                    <a:cubicBezTo>
                      <a:pt x="13" y="17"/>
                      <a:pt x="13" y="19"/>
                      <a:pt x="13" y="23"/>
                    </a:cubicBezTo>
                    <a:cubicBezTo>
                      <a:pt x="15" y="26"/>
                      <a:pt x="16" y="27"/>
                      <a:pt x="16" y="31"/>
                    </a:cubicBezTo>
                    <a:cubicBezTo>
                      <a:pt x="16" y="34"/>
                      <a:pt x="15" y="35"/>
                      <a:pt x="13" y="37"/>
                    </a:cubicBezTo>
                    <a:cubicBezTo>
                      <a:pt x="13" y="37"/>
                      <a:pt x="14" y="37"/>
                      <a:pt x="14" y="37"/>
                    </a:cubicBezTo>
                    <a:cubicBezTo>
                      <a:pt x="14" y="40"/>
                      <a:pt x="16" y="46"/>
                      <a:pt x="17" y="48"/>
                    </a:cubicBezTo>
                    <a:cubicBezTo>
                      <a:pt x="24" y="58"/>
                      <a:pt x="23" y="58"/>
                      <a:pt x="22" y="65"/>
                    </a:cubicBezTo>
                    <a:cubicBezTo>
                      <a:pt x="22" y="72"/>
                      <a:pt x="17" y="75"/>
                      <a:pt x="15" y="77"/>
                    </a:cubicBezTo>
                    <a:cubicBezTo>
                      <a:pt x="13" y="80"/>
                      <a:pt x="8" y="86"/>
                      <a:pt x="9" y="88"/>
                    </a:cubicBezTo>
                    <a:cubicBezTo>
                      <a:pt x="9" y="90"/>
                      <a:pt x="6" y="98"/>
                      <a:pt x="6" y="101"/>
                    </a:cubicBezTo>
                    <a:cubicBezTo>
                      <a:pt x="4" y="110"/>
                      <a:pt x="1" y="111"/>
                      <a:pt x="1" y="114"/>
                    </a:cubicBezTo>
                    <a:cubicBezTo>
                      <a:pt x="1" y="115"/>
                      <a:pt x="2" y="121"/>
                      <a:pt x="2" y="122"/>
                    </a:cubicBezTo>
                    <a:cubicBezTo>
                      <a:pt x="1" y="122"/>
                      <a:pt x="1" y="122"/>
                      <a:pt x="0" y="122"/>
                    </a:cubicBezTo>
                    <a:lnTo>
                      <a:pt x="1" y="128"/>
                    </a:lnTo>
                    <a:cubicBezTo>
                      <a:pt x="2" y="127"/>
                      <a:pt x="3" y="127"/>
                      <a:pt x="4" y="127"/>
                    </a:cubicBezTo>
                    <a:lnTo>
                      <a:pt x="8" y="128"/>
                    </a:lnTo>
                    <a:cubicBezTo>
                      <a:pt x="11" y="128"/>
                      <a:pt x="12" y="124"/>
                      <a:pt x="15" y="124"/>
                    </a:cubicBezTo>
                    <a:cubicBezTo>
                      <a:pt x="20" y="124"/>
                      <a:pt x="21" y="130"/>
                      <a:pt x="25" y="130"/>
                    </a:cubicBezTo>
                    <a:lnTo>
                      <a:pt x="27" y="129"/>
                    </a:lnTo>
                    <a:lnTo>
                      <a:pt x="69" y="129"/>
                    </a:lnTo>
                    <a:lnTo>
                      <a:pt x="74" y="134"/>
                    </a:lnTo>
                    <a:lnTo>
                      <a:pt x="89" y="135"/>
                    </a:lnTo>
                    <a:lnTo>
                      <a:pt x="94" y="136"/>
                    </a:lnTo>
                    <a:cubicBezTo>
                      <a:pt x="95" y="136"/>
                      <a:pt x="97" y="135"/>
                      <a:pt x="97" y="135"/>
                    </a:cubicBezTo>
                    <a:cubicBezTo>
                      <a:pt x="98" y="136"/>
                      <a:pt x="99" y="136"/>
                      <a:pt x="101" y="136"/>
                    </a:cubicBezTo>
                    <a:cubicBezTo>
                      <a:pt x="102" y="136"/>
                      <a:pt x="119" y="133"/>
                      <a:pt x="120" y="132"/>
                    </a:cubicBezTo>
                    <a:lnTo>
                      <a:pt x="108" y="119"/>
                    </a:lnTo>
                    <a:cubicBezTo>
                      <a:pt x="107" y="118"/>
                      <a:pt x="108" y="117"/>
                      <a:pt x="106" y="116"/>
                    </a:cubicBezTo>
                    <a:lnTo>
                      <a:pt x="106" y="80"/>
                    </a:lnTo>
                    <a:lnTo>
                      <a:pt x="128" y="80"/>
                    </a:lnTo>
                    <a:cubicBezTo>
                      <a:pt x="127" y="79"/>
                      <a:pt x="127" y="79"/>
                      <a:pt x="127" y="78"/>
                    </a:cubicBezTo>
                    <a:cubicBezTo>
                      <a:pt x="127" y="75"/>
                      <a:pt x="128" y="75"/>
                      <a:pt x="128" y="74"/>
                    </a:cubicBezTo>
                    <a:cubicBezTo>
                      <a:pt x="128" y="74"/>
                      <a:pt x="128" y="72"/>
                      <a:pt x="128" y="71"/>
                    </a:cubicBezTo>
                    <a:cubicBezTo>
                      <a:pt x="128" y="68"/>
                      <a:pt x="128" y="66"/>
                      <a:pt x="128" y="63"/>
                    </a:cubicBezTo>
                    <a:cubicBezTo>
                      <a:pt x="128" y="60"/>
                      <a:pt x="128" y="59"/>
                      <a:pt x="128" y="58"/>
                    </a:cubicBezTo>
                    <a:cubicBezTo>
                      <a:pt x="127" y="58"/>
                      <a:pt x="126" y="59"/>
                      <a:pt x="125" y="59"/>
                    </a:cubicBezTo>
                    <a:cubicBezTo>
                      <a:pt x="125" y="59"/>
                      <a:pt x="122" y="58"/>
                      <a:pt x="122" y="58"/>
                    </a:cubicBezTo>
                    <a:cubicBezTo>
                      <a:pt x="121" y="58"/>
                      <a:pt x="121" y="59"/>
                      <a:pt x="120" y="59"/>
                    </a:cubicBezTo>
                    <a:cubicBezTo>
                      <a:pt x="116" y="60"/>
                      <a:pt x="113" y="59"/>
                      <a:pt x="110" y="61"/>
                    </a:cubicBezTo>
                    <a:cubicBezTo>
                      <a:pt x="110" y="60"/>
                      <a:pt x="109" y="58"/>
                      <a:pt x="109" y="57"/>
                    </a:cubicBezTo>
                    <a:cubicBezTo>
                      <a:pt x="110" y="56"/>
                      <a:pt x="111" y="56"/>
                      <a:pt x="111" y="54"/>
                    </a:cubicBezTo>
                    <a:cubicBezTo>
                      <a:pt x="111" y="51"/>
                      <a:pt x="110" y="50"/>
                      <a:pt x="109" y="48"/>
                    </a:cubicBezTo>
                    <a:cubicBezTo>
                      <a:pt x="107" y="48"/>
                      <a:pt x="105" y="40"/>
                      <a:pt x="105" y="38"/>
                    </a:cubicBezTo>
                    <a:cubicBezTo>
                      <a:pt x="105" y="35"/>
                      <a:pt x="106" y="32"/>
                      <a:pt x="106" y="30"/>
                    </a:cubicBezTo>
                    <a:cubicBezTo>
                      <a:pt x="106" y="27"/>
                      <a:pt x="105" y="27"/>
                      <a:pt x="105" y="24"/>
                    </a:cubicBezTo>
                    <a:cubicBezTo>
                      <a:pt x="105" y="22"/>
                      <a:pt x="106" y="22"/>
                      <a:pt x="106" y="20"/>
                    </a:cubicBezTo>
                    <a:cubicBezTo>
                      <a:pt x="106" y="18"/>
                      <a:pt x="105" y="17"/>
                      <a:pt x="106" y="16"/>
                    </a:cubicBezTo>
                    <a:lnTo>
                      <a:pt x="91" y="16"/>
                    </a:lnTo>
                    <a:cubicBezTo>
                      <a:pt x="92" y="15"/>
                      <a:pt x="92" y="14"/>
                      <a:pt x="93" y="13"/>
                    </a:cubicBezTo>
                    <a:lnTo>
                      <a:pt x="83" y="13"/>
                    </a:lnTo>
                    <a:cubicBezTo>
                      <a:pt x="81" y="15"/>
                      <a:pt x="81" y="17"/>
                      <a:pt x="81" y="19"/>
                    </a:cubicBezTo>
                    <a:cubicBezTo>
                      <a:pt x="81" y="22"/>
                      <a:pt x="79" y="25"/>
                      <a:pt x="77" y="25"/>
                    </a:cubicBezTo>
                    <a:cubicBezTo>
                      <a:pt x="75" y="25"/>
                      <a:pt x="72" y="23"/>
                      <a:pt x="71" y="23"/>
                    </a:cubicBezTo>
                    <a:cubicBezTo>
                      <a:pt x="68" y="23"/>
                      <a:pt x="67" y="26"/>
                      <a:pt x="65" y="26"/>
                    </a:cubicBezTo>
                    <a:cubicBezTo>
                      <a:pt x="60" y="26"/>
                      <a:pt x="56" y="21"/>
                      <a:pt x="54" y="17"/>
                    </a:cubicBezTo>
                    <a:cubicBezTo>
                      <a:pt x="54" y="15"/>
                      <a:pt x="54" y="14"/>
                      <a:pt x="54" y="12"/>
                    </a:cubicBezTo>
                    <a:cubicBezTo>
                      <a:pt x="53" y="11"/>
                      <a:pt x="52" y="9"/>
                      <a:pt x="52" y="8"/>
                    </a:cubicBezTo>
                    <a:cubicBezTo>
                      <a:pt x="51" y="7"/>
                      <a:pt x="51" y="5"/>
                      <a:pt x="51" y="4"/>
                    </a:cubicBezTo>
                    <a:cubicBezTo>
                      <a:pt x="51" y="2"/>
                      <a:pt x="50" y="2"/>
                      <a:pt x="49" y="0"/>
                    </a:cubicBezTo>
                    <a:lnTo>
                      <a:pt x="13" y="0"/>
                    </a:lnTo>
                    <a:cubicBezTo>
                      <a:pt x="11" y="1"/>
                      <a:pt x="7" y="3"/>
                      <a:pt x="6" y="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5275263" y="4567238"/>
                <a:ext cx="1014412" cy="777875"/>
              </a:xfrm>
              <a:custGeom>
                <a:avLst/>
                <a:gdLst>
                  <a:gd name="T0" fmla="*/ 719905 w 124"/>
                  <a:gd name="T1" fmla="*/ 567639 h 111"/>
                  <a:gd name="T2" fmla="*/ 948966 w 124"/>
                  <a:gd name="T3" fmla="*/ 462520 h 111"/>
                  <a:gd name="T4" fmla="*/ 948966 w 124"/>
                  <a:gd name="T5" fmla="*/ 392441 h 111"/>
                  <a:gd name="T6" fmla="*/ 989870 w 124"/>
                  <a:gd name="T7" fmla="*/ 301339 h 111"/>
                  <a:gd name="T8" fmla="*/ 981689 w 124"/>
                  <a:gd name="T9" fmla="*/ 238268 h 111"/>
                  <a:gd name="T10" fmla="*/ 1014412 w 124"/>
                  <a:gd name="T11" fmla="*/ 189213 h 111"/>
                  <a:gd name="T12" fmla="*/ 981689 w 124"/>
                  <a:gd name="T13" fmla="*/ 147166 h 111"/>
                  <a:gd name="T14" fmla="*/ 957147 w 124"/>
                  <a:gd name="T15" fmla="*/ 98110 h 111"/>
                  <a:gd name="T16" fmla="*/ 850797 w 124"/>
                  <a:gd name="T17" fmla="*/ 56063 h 111"/>
                  <a:gd name="T18" fmla="*/ 768990 w 124"/>
                  <a:gd name="T19" fmla="*/ 0 h 111"/>
                  <a:gd name="T20" fmla="*/ 589013 w 124"/>
                  <a:gd name="T21" fmla="*/ 70079 h 111"/>
                  <a:gd name="T22" fmla="*/ 580833 w 124"/>
                  <a:gd name="T23" fmla="*/ 112126 h 111"/>
                  <a:gd name="T24" fmla="*/ 580833 w 124"/>
                  <a:gd name="T25" fmla="*/ 189213 h 111"/>
                  <a:gd name="T26" fmla="*/ 572652 w 124"/>
                  <a:gd name="T27" fmla="*/ 231260 h 111"/>
                  <a:gd name="T28" fmla="*/ 613556 w 124"/>
                  <a:gd name="T29" fmla="*/ 329370 h 111"/>
                  <a:gd name="T30" fmla="*/ 646279 w 124"/>
                  <a:gd name="T31" fmla="*/ 336378 h 111"/>
                  <a:gd name="T32" fmla="*/ 662640 w 124"/>
                  <a:gd name="T33" fmla="*/ 315355 h 111"/>
                  <a:gd name="T34" fmla="*/ 679002 w 124"/>
                  <a:gd name="T35" fmla="*/ 315355 h 111"/>
                  <a:gd name="T36" fmla="*/ 670821 w 124"/>
                  <a:gd name="T37" fmla="*/ 413465 h 111"/>
                  <a:gd name="T38" fmla="*/ 621736 w 124"/>
                  <a:gd name="T39" fmla="*/ 413465 h 111"/>
                  <a:gd name="T40" fmla="*/ 556290 w 124"/>
                  <a:gd name="T41" fmla="*/ 343386 h 111"/>
                  <a:gd name="T42" fmla="*/ 507206 w 124"/>
                  <a:gd name="T43" fmla="*/ 329370 h 111"/>
                  <a:gd name="T44" fmla="*/ 458122 w 124"/>
                  <a:gd name="T45" fmla="*/ 266300 h 111"/>
                  <a:gd name="T46" fmla="*/ 376314 w 124"/>
                  <a:gd name="T47" fmla="*/ 294331 h 111"/>
                  <a:gd name="T48" fmla="*/ 302687 w 124"/>
                  <a:gd name="T49" fmla="*/ 238268 h 111"/>
                  <a:gd name="T50" fmla="*/ 229061 w 124"/>
                  <a:gd name="T51" fmla="*/ 259292 h 111"/>
                  <a:gd name="T52" fmla="*/ 204519 w 124"/>
                  <a:gd name="T53" fmla="*/ 259292 h 111"/>
                  <a:gd name="T54" fmla="*/ 212699 w 124"/>
                  <a:gd name="T55" fmla="*/ 245276 h 111"/>
                  <a:gd name="T56" fmla="*/ 196338 w 124"/>
                  <a:gd name="T57" fmla="*/ 210236 h 111"/>
                  <a:gd name="T58" fmla="*/ 179976 w 124"/>
                  <a:gd name="T59" fmla="*/ 224252 h 111"/>
                  <a:gd name="T60" fmla="*/ 179976 w 124"/>
                  <a:gd name="T61" fmla="*/ 315355 h 111"/>
                  <a:gd name="T62" fmla="*/ 171796 w 124"/>
                  <a:gd name="T63" fmla="*/ 364410 h 111"/>
                  <a:gd name="T64" fmla="*/ 179976 w 124"/>
                  <a:gd name="T65" fmla="*/ 378426 h 111"/>
                  <a:gd name="T66" fmla="*/ 0 w 124"/>
                  <a:gd name="T67" fmla="*/ 378426 h 111"/>
                  <a:gd name="T68" fmla="*/ 0 w 124"/>
                  <a:gd name="T69" fmla="*/ 630709 h 111"/>
                  <a:gd name="T70" fmla="*/ 16361 w 124"/>
                  <a:gd name="T71" fmla="*/ 651733 h 111"/>
                  <a:gd name="T72" fmla="*/ 114530 w 124"/>
                  <a:gd name="T73" fmla="*/ 742836 h 111"/>
                  <a:gd name="T74" fmla="*/ 229061 w 124"/>
                  <a:gd name="T75" fmla="*/ 735828 h 111"/>
                  <a:gd name="T76" fmla="*/ 319049 w 124"/>
                  <a:gd name="T77" fmla="*/ 763859 h 111"/>
                  <a:gd name="T78" fmla="*/ 392676 w 124"/>
                  <a:gd name="T79" fmla="*/ 777875 h 111"/>
                  <a:gd name="T80" fmla="*/ 531748 w 124"/>
                  <a:gd name="T81" fmla="*/ 672757 h 111"/>
                  <a:gd name="T82" fmla="*/ 589013 w 124"/>
                  <a:gd name="T83" fmla="*/ 616694 h 111"/>
                  <a:gd name="T84" fmla="*/ 711725 w 124"/>
                  <a:gd name="T85" fmla="*/ 588662 h 111"/>
                  <a:gd name="T86" fmla="*/ 711725 w 124"/>
                  <a:gd name="T87" fmla="*/ 588662 h 1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" h="111">
                    <a:moveTo>
                      <a:pt x="87" y="84"/>
                    </a:moveTo>
                    <a:cubicBezTo>
                      <a:pt x="87" y="84"/>
                      <a:pt x="88" y="82"/>
                      <a:pt x="88" y="81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100" y="73"/>
                      <a:pt x="116" y="66"/>
                      <a:pt x="116" y="66"/>
                    </a:cubicBezTo>
                    <a:cubicBezTo>
                      <a:pt x="114" y="66"/>
                      <a:pt x="113" y="63"/>
                      <a:pt x="113" y="61"/>
                    </a:cubicBezTo>
                    <a:cubicBezTo>
                      <a:pt x="113" y="58"/>
                      <a:pt x="117" y="59"/>
                      <a:pt x="116" y="56"/>
                    </a:cubicBezTo>
                    <a:cubicBezTo>
                      <a:pt x="114" y="49"/>
                      <a:pt x="118" y="50"/>
                      <a:pt x="120" y="49"/>
                    </a:cubicBezTo>
                    <a:cubicBezTo>
                      <a:pt x="122" y="48"/>
                      <a:pt x="121" y="43"/>
                      <a:pt x="121" y="43"/>
                    </a:cubicBezTo>
                    <a:cubicBezTo>
                      <a:pt x="120" y="41"/>
                      <a:pt x="118" y="38"/>
                      <a:pt x="118" y="37"/>
                    </a:cubicBezTo>
                    <a:cubicBezTo>
                      <a:pt x="118" y="36"/>
                      <a:pt x="120" y="35"/>
                      <a:pt x="120" y="34"/>
                    </a:cubicBezTo>
                    <a:cubicBezTo>
                      <a:pt x="120" y="32"/>
                      <a:pt x="119" y="32"/>
                      <a:pt x="119" y="30"/>
                    </a:cubicBezTo>
                    <a:cubicBezTo>
                      <a:pt x="121" y="30"/>
                      <a:pt x="124" y="28"/>
                      <a:pt x="124" y="27"/>
                    </a:cubicBezTo>
                    <a:cubicBezTo>
                      <a:pt x="124" y="26"/>
                      <a:pt x="122" y="23"/>
                      <a:pt x="122" y="23"/>
                    </a:cubicBezTo>
                    <a:cubicBezTo>
                      <a:pt x="122" y="23"/>
                      <a:pt x="121" y="21"/>
                      <a:pt x="120" y="21"/>
                    </a:cubicBezTo>
                    <a:cubicBezTo>
                      <a:pt x="120" y="19"/>
                      <a:pt x="120" y="19"/>
                      <a:pt x="120" y="17"/>
                    </a:cubicBezTo>
                    <a:cubicBezTo>
                      <a:pt x="119" y="17"/>
                      <a:pt x="117" y="17"/>
                      <a:pt x="117" y="14"/>
                    </a:cubicBezTo>
                    <a:cubicBezTo>
                      <a:pt x="117" y="14"/>
                      <a:pt x="110" y="11"/>
                      <a:pt x="107" y="11"/>
                    </a:cubicBezTo>
                    <a:cubicBezTo>
                      <a:pt x="106" y="11"/>
                      <a:pt x="105" y="8"/>
                      <a:pt x="104" y="8"/>
                    </a:cubicBezTo>
                    <a:cubicBezTo>
                      <a:pt x="103" y="7"/>
                      <a:pt x="102" y="8"/>
                      <a:pt x="102" y="6"/>
                    </a:cubicBezTo>
                    <a:cubicBezTo>
                      <a:pt x="97" y="5"/>
                      <a:pt x="95" y="4"/>
                      <a:pt x="94" y="0"/>
                    </a:cubicBezTo>
                    <a:cubicBezTo>
                      <a:pt x="87" y="2"/>
                      <a:pt x="81" y="3"/>
                      <a:pt x="75" y="3"/>
                    </a:cubicBezTo>
                    <a:cubicBezTo>
                      <a:pt x="75" y="6"/>
                      <a:pt x="74" y="8"/>
                      <a:pt x="72" y="10"/>
                    </a:cubicBezTo>
                    <a:cubicBezTo>
                      <a:pt x="72" y="10"/>
                      <a:pt x="69" y="11"/>
                      <a:pt x="69" y="12"/>
                    </a:cubicBezTo>
                    <a:cubicBezTo>
                      <a:pt x="69" y="14"/>
                      <a:pt x="70" y="15"/>
                      <a:pt x="71" y="16"/>
                    </a:cubicBezTo>
                    <a:lnTo>
                      <a:pt x="71" y="27"/>
                    </a:lnTo>
                    <a:cubicBezTo>
                      <a:pt x="70" y="28"/>
                      <a:pt x="70" y="31"/>
                      <a:pt x="70" y="33"/>
                    </a:cubicBezTo>
                    <a:cubicBezTo>
                      <a:pt x="69" y="34"/>
                      <a:pt x="68" y="35"/>
                      <a:pt x="68" y="38"/>
                    </a:cubicBezTo>
                    <a:cubicBezTo>
                      <a:pt x="68" y="42"/>
                      <a:pt x="73" y="44"/>
                      <a:pt x="75" y="47"/>
                    </a:cubicBezTo>
                    <a:lnTo>
                      <a:pt x="79" y="48"/>
                    </a:lnTo>
                    <a:cubicBezTo>
                      <a:pt x="79" y="47"/>
                      <a:pt x="80" y="46"/>
                      <a:pt x="81" y="45"/>
                    </a:cubicBezTo>
                    <a:lnTo>
                      <a:pt x="83" y="45"/>
                    </a:lnTo>
                    <a:lnTo>
                      <a:pt x="82" y="59"/>
                    </a:lnTo>
                    <a:cubicBezTo>
                      <a:pt x="82" y="59"/>
                      <a:pt x="81" y="58"/>
                      <a:pt x="80" y="58"/>
                    </a:cubicBezTo>
                    <a:cubicBezTo>
                      <a:pt x="78" y="58"/>
                      <a:pt x="77" y="59"/>
                      <a:pt x="76" y="59"/>
                    </a:cubicBezTo>
                    <a:cubicBezTo>
                      <a:pt x="72" y="59"/>
                      <a:pt x="73" y="53"/>
                      <a:pt x="69" y="53"/>
                    </a:cubicBezTo>
                    <a:cubicBezTo>
                      <a:pt x="69" y="53"/>
                      <a:pt x="68" y="49"/>
                      <a:pt x="68" y="49"/>
                    </a:cubicBezTo>
                    <a:cubicBezTo>
                      <a:pt x="68" y="48"/>
                      <a:pt x="64" y="48"/>
                      <a:pt x="63" y="46"/>
                    </a:cubicBezTo>
                    <a:cubicBezTo>
                      <a:pt x="63" y="46"/>
                      <a:pt x="63" y="47"/>
                      <a:pt x="62" y="47"/>
                    </a:cubicBezTo>
                    <a:cubicBezTo>
                      <a:pt x="58" y="47"/>
                      <a:pt x="59" y="43"/>
                      <a:pt x="58" y="40"/>
                    </a:cubicBezTo>
                    <a:cubicBezTo>
                      <a:pt x="58" y="39"/>
                      <a:pt x="56" y="39"/>
                      <a:pt x="56" y="38"/>
                    </a:cubicBezTo>
                    <a:cubicBezTo>
                      <a:pt x="54" y="39"/>
                      <a:pt x="53" y="43"/>
                      <a:pt x="51" y="43"/>
                    </a:cubicBezTo>
                    <a:cubicBezTo>
                      <a:pt x="49" y="43"/>
                      <a:pt x="48" y="42"/>
                      <a:pt x="46" y="42"/>
                    </a:cubicBezTo>
                    <a:cubicBezTo>
                      <a:pt x="42" y="42"/>
                      <a:pt x="37" y="41"/>
                      <a:pt x="37" y="38"/>
                    </a:cubicBezTo>
                    <a:cubicBezTo>
                      <a:pt x="37" y="37"/>
                      <a:pt x="37" y="36"/>
                      <a:pt x="37" y="34"/>
                    </a:cubicBezTo>
                    <a:cubicBezTo>
                      <a:pt x="36" y="34"/>
                      <a:pt x="33" y="35"/>
                      <a:pt x="32" y="35"/>
                    </a:cubicBezTo>
                    <a:cubicBezTo>
                      <a:pt x="30" y="35"/>
                      <a:pt x="30" y="36"/>
                      <a:pt x="28" y="37"/>
                    </a:cubicBezTo>
                    <a:lnTo>
                      <a:pt x="25" y="37"/>
                    </a:lnTo>
                    <a:cubicBezTo>
                      <a:pt x="25" y="36"/>
                      <a:pt x="26" y="36"/>
                      <a:pt x="26" y="35"/>
                    </a:cubicBezTo>
                    <a:cubicBezTo>
                      <a:pt x="26" y="34"/>
                      <a:pt x="26" y="34"/>
                      <a:pt x="26" y="33"/>
                    </a:cubicBezTo>
                    <a:cubicBezTo>
                      <a:pt x="25" y="33"/>
                      <a:pt x="24" y="32"/>
                      <a:pt x="24" y="30"/>
                    </a:cubicBezTo>
                    <a:cubicBezTo>
                      <a:pt x="23" y="30"/>
                      <a:pt x="23" y="30"/>
                      <a:pt x="22" y="30"/>
                    </a:cubicBezTo>
                    <a:cubicBezTo>
                      <a:pt x="22" y="31"/>
                      <a:pt x="22" y="31"/>
                      <a:pt x="22" y="32"/>
                    </a:cubicBezTo>
                    <a:cubicBezTo>
                      <a:pt x="22" y="33"/>
                      <a:pt x="22" y="34"/>
                      <a:pt x="22" y="37"/>
                    </a:cubicBezTo>
                    <a:cubicBezTo>
                      <a:pt x="22" y="40"/>
                      <a:pt x="22" y="42"/>
                      <a:pt x="22" y="45"/>
                    </a:cubicBezTo>
                    <a:cubicBezTo>
                      <a:pt x="22" y="46"/>
                      <a:pt x="22" y="48"/>
                      <a:pt x="22" y="48"/>
                    </a:cubicBezTo>
                    <a:cubicBezTo>
                      <a:pt x="22" y="49"/>
                      <a:pt x="21" y="49"/>
                      <a:pt x="21" y="52"/>
                    </a:cubicBezTo>
                    <a:cubicBezTo>
                      <a:pt x="21" y="53"/>
                      <a:pt x="21" y="53"/>
                      <a:pt x="22" y="54"/>
                    </a:cubicBezTo>
                    <a:lnTo>
                      <a:pt x="0" y="54"/>
                    </a:lnTo>
                    <a:lnTo>
                      <a:pt x="0" y="90"/>
                    </a:lnTo>
                    <a:cubicBezTo>
                      <a:pt x="2" y="91"/>
                      <a:pt x="1" y="92"/>
                      <a:pt x="2" y="93"/>
                    </a:cubicBezTo>
                    <a:lnTo>
                      <a:pt x="14" y="106"/>
                    </a:lnTo>
                    <a:cubicBezTo>
                      <a:pt x="18" y="106"/>
                      <a:pt x="20" y="104"/>
                      <a:pt x="25" y="104"/>
                    </a:cubicBezTo>
                    <a:cubicBezTo>
                      <a:pt x="26" y="104"/>
                      <a:pt x="27" y="105"/>
                      <a:pt x="28" y="105"/>
                    </a:cubicBezTo>
                    <a:cubicBezTo>
                      <a:pt x="30" y="105"/>
                      <a:pt x="32" y="105"/>
                      <a:pt x="33" y="108"/>
                    </a:cubicBezTo>
                    <a:cubicBezTo>
                      <a:pt x="33" y="108"/>
                      <a:pt x="37" y="109"/>
                      <a:pt x="39" y="109"/>
                    </a:cubicBezTo>
                    <a:cubicBezTo>
                      <a:pt x="40" y="109"/>
                      <a:pt x="42" y="110"/>
                      <a:pt x="43" y="110"/>
                    </a:cubicBezTo>
                    <a:cubicBezTo>
                      <a:pt x="46" y="110"/>
                      <a:pt x="47" y="111"/>
                      <a:pt x="48" y="111"/>
                    </a:cubicBezTo>
                    <a:cubicBezTo>
                      <a:pt x="51" y="111"/>
                      <a:pt x="52" y="110"/>
                      <a:pt x="53" y="108"/>
                    </a:cubicBezTo>
                    <a:cubicBezTo>
                      <a:pt x="55" y="105"/>
                      <a:pt x="61" y="96"/>
                      <a:pt x="65" y="96"/>
                    </a:cubicBezTo>
                    <a:cubicBezTo>
                      <a:pt x="66" y="96"/>
                      <a:pt x="71" y="93"/>
                      <a:pt x="72" y="93"/>
                    </a:cubicBezTo>
                    <a:cubicBezTo>
                      <a:pt x="72" y="91"/>
                      <a:pt x="71" y="89"/>
                      <a:pt x="72" y="88"/>
                    </a:cubicBezTo>
                    <a:cubicBezTo>
                      <a:pt x="75" y="85"/>
                      <a:pt x="77" y="84"/>
                      <a:pt x="81" y="84"/>
                    </a:cubicBezTo>
                    <a:cubicBezTo>
                      <a:pt x="82" y="84"/>
                      <a:pt x="87" y="84"/>
                      <a:pt x="87" y="8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5546725" y="5156200"/>
                <a:ext cx="668338" cy="525463"/>
              </a:xfrm>
              <a:custGeom>
                <a:avLst/>
                <a:gdLst>
                  <a:gd name="T0" fmla="*/ 0 w 82"/>
                  <a:gd name="T1" fmla="*/ 2147483647 h 75"/>
                  <a:gd name="T2" fmla="*/ 2147483647 w 82"/>
                  <a:gd name="T3" fmla="*/ 2147483647 h 75"/>
                  <a:gd name="T4" fmla="*/ 2147483647 w 82"/>
                  <a:gd name="T5" fmla="*/ 2147483647 h 75"/>
                  <a:gd name="T6" fmla="*/ 2147483647 w 82"/>
                  <a:gd name="T7" fmla="*/ 2147483647 h 75"/>
                  <a:gd name="T8" fmla="*/ 2147483647 w 82"/>
                  <a:gd name="T9" fmla="*/ 2147483647 h 75"/>
                  <a:gd name="T10" fmla="*/ 2147483647 w 82"/>
                  <a:gd name="T11" fmla="*/ 2147483647 h 75"/>
                  <a:gd name="T12" fmla="*/ 2147483647 w 82"/>
                  <a:gd name="T13" fmla="*/ 2147483647 h 75"/>
                  <a:gd name="T14" fmla="*/ 2147483647 w 82"/>
                  <a:gd name="T15" fmla="*/ 2147483647 h 75"/>
                  <a:gd name="T16" fmla="*/ 2147483647 w 82"/>
                  <a:gd name="T17" fmla="*/ 0 h 75"/>
                  <a:gd name="T18" fmla="*/ 2147483647 w 82"/>
                  <a:gd name="T19" fmla="*/ 0 h 75"/>
                  <a:gd name="T20" fmla="*/ 2147483647 w 82"/>
                  <a:gd name="T21" fmla="*/ 2147483647 h 75"/>
                  <a:gd name="T22" fmla="*/ 2147483647 w 82"/>
                  <a:gd name="T23" fmla="*/ 2147483647 h 75"/>
                  <a:gd name="T24" fmla="*/ 2147483647 w 82"/>
                  <a:gd name="T25" fmla="*/ 2147483647 h 75"/>
                  <a:gd name="T26" fmla="*/ 2147483647 w 82"/>
                  <a:gd name="T27" fmla="*/ 2147483647 h 75"/>
                  <a:gd name="T28" fmla="*/ 2147483647 w 82"/>
                  <a:gd name="T29" fmla="*/ 2147483647 h 75"/>
                  <a:gd name="T30" fmla="*/ 2147483647 w 82"/>
                  <a:gd name="T31" fmla="*/ 2147483647 h 75"/>
                  <a:gd name="T32" fmla="*/ 2147483647 w 82"/>
                  <a:gd name="T33" fmla="*/ 2147483647 h 75"/>
                  <a:gd name="T34" fmla="*/ 2147483647 w 82"/>
                  <a:gd name="T35" fmla="*/ 2147483647 h 75"/>
                  <a:gd name="T36" fmla="*/ 2147483647 w 82"/>
                  <a:gd name="T37" fmla="*/ 2147483647 h 75"/>
                  <a:gd name="T38" fmla="*/ 2147483647 w 82"/>
                  <a:gd name="T39" fmla="*/ 2147483647 h 75"/>
                  <a:gd name="T40" fmla="*/ 2147483647 w 82"/>
                  <a:gd name="T41" fmla="*/ 2147483647 h 75"/>
                  <a:gd name="T42" fmla="*/ 2147483647 w 82"/>
                  <a:gd name="T43" fmla="*/ 2147483647 h 75"/>
                  <a:gd name="T44" fmla="*/ 2147483647 w 82"/>
                  <a:gd name="T45" fmla="*/ 2147483647 h 75"/>
                  <a:gd name="T46" fmla="*/ 2147483647 w 82"/>
                  <a:gd name="T47" fmla="*/ 2147483647 h 75"/>
                  <a:gd name="T48" fmla="*/ 2147483647 w 82"/>
                  <a:gd name="T49" fmla="*/ 2147483647 h 75"/>
                  <a:gd name="T50" fmla="*/ 2147483647 w 82"/>
                  <a:gd name="T51" fmla="*/ 2147483647 h 75"/>
                  <a:gd name="T52" fmla="*/ 2147483647 w 82"/>
                  <a:gd name="T53" fmla="*/ 2147483647 h 75"/>
                  <a:gd name="T54" fmla="*/ 2147483647 w 82"/>
                  <a:gd name="T55" fmla="*/ 2147483647 h 75"/>
                  <a:gd name="T56" fmla="*/ 2147483647 w 82"/>
                  <a:gd name="T57" fmla="*/ 2147483647 h 75"/>
                  <a:gd name="T58" fmla="*/ 2147483647 w 82"/>
                  <a:gd name="T59" fmla="*/ 2147483647 h 75"/>
                  <a:gd name="T60" fmla="*/ 2147483647 w 82"/>
                  <a:gd name="T61" fmla="*/ 2147483647 h 75"/>
                  <a:gd name="T62" fmla="*/ 2147483647 w 82"/>
                  <a:gd name="T63" fmla="*/ 2147483647 h 75"/>
                  <a:gd name="T64" fmla="*/ 2147483647 w 82"/>
                  <a:gd name="T65" fmla="*/ 2147483647 h 75"/>
                  <a:gd name="T66" fmla="*/ 2147483647 w 82"/>
                  <a:gd name="T67" fmla="*/ 2147483647 h 75"/>
                  <a:gd name="T68" fmla="*/ 2147483647 w 82"/>
                  <a:gd name="T69" fmla="*/ 2147483647 h 75"/>
                  <a:gd name="T70" fmla="*/ 2147483647 w 82"/>
                  <a:gd name="T71" fmla="*/ 2147483647 h 75"/>
                  <a:gd name="T72" fmla="*/ 2147483647 w 82"/>
                  <a:gd name="T73" fmla="*/ 2147483647 h 75"/>
                  <a:gd name="T74" fmla="*/ 2147483647 w 82"/>
                  <a:gd name="T75" fmla="*/ 2147483647 h 75"/>
                  <a:gd name="T76" fmla="*/ 2147483647 w 82"/>
                  <a:gd name="T77" fmla="*/ 2147483647 h 75"/>
                  <a:gd name="T78" fmla="*/ 2147483647 w 82"/>
                  <a:gd name="T79" fmla="*/ 2147483647 h 75"/>
                  <a:gd name="T80" fmla="*/ 2147483647 w 82"/>
                  <a:gd name="T81" fmla="*/ 2147483647 h 75"/>
                  <a:gd name="T82" fmla="*/ 2147483647 w 82"/>
                  <a:gd name="T83" fmla="*/ 2147483647 h 75"/>
                  <a:gd name="T84" fmla="*/ 0 w 82"/>
                  <a:gd name="T85" fmla="*/ 2147483647 h 75"/>
                  <a:gd name="T86" fmla="*/ 0 w 82"/>
                  <a:gd name="T87" fmla="*/ 2147483647 h 75"/>
                  <a:gd name="T88" fmla="*/ 0 w 82"/>
                  <a:gd name="T89" fmla="*/ 2147483647 h 7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"/>
                  <a:gd name="T136" fmla="*/ 0 h 75"/>
                  <a:gd name="T137" fmla="*/ 82 w 82"/>
                  <a:gd name="T138" fmla="*/ 75 h 7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" h="75">
                    <a:moveTo>
                      <a:pt x="0" y="24"/>
                    </a:moveTo>
                    <a:cubicBezTo>
                      <a:pt x="0" y="24"/>
                      <a:pt x="4" y="25"/>
                      <a:pt x="6" y="25"/>
                    </a:cubicBezTo>
                    <a:cubicBezTo>
                      <a:pt x="7" y="25"/>
                      <a:pt x="9" y="26"/>
                      <a:pt x="10" y="26"/>
                    </a:cubicBezTo>
                    <a:cubicBezTo>
                      <a:pt x="13" y="26"/>
                      <a:pt x="14" y="27"/>
                      <a:pt x="15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2" y="21"/>
                      <a:pt x="28" y="12"/>
                      <a:pt x="32" y="12"/>
                    </a:cubicBezTo>
                    <a:cubicBezTo>
                      <a:pt x="33" y="12"/>
                      <a:pt x="38" y="9"/>
                      <a:pt x="39" y="9"/>
                    </a:cubicBezTo>
                    <a:cubicBezTo>
                      <a:pt x="39" y="7"/>
                      <a:pt x="38" y="5"/>
                      <a:pt x="39" y="4"/>
                    </a:cubicBezTo>
                    <a:cubicBezTo>
                      <a:pt x="42" y="1"/>
                      <a:pt x="44" y="0"/>
                      <a:pt x="48" y="0"/>
                    </a:cubicBezTo>
                    <a:cubicBezTo>
                      <a:pt x="49" y="0"/>
                      <a:pt x="55" y="0"/>
                      <a:pt x="55" y="0"/>
                    </a:cubicBezTo>
                    <a:cubicBezTo>
                      <a:pt x="55" y="2"/>
                      <a:pt x="54" y="3"/>
                      <a:pt x="55" y="4"/>
                    </a:cubicBezTo>
                    <a:lnTo>
                      <a:pt x="63" y="4"/>
                    </a:lnTo>
                    <a:cubicBezTo>
                      <a:pt x="71" y="8"/>
                      <a:pt x="68" y="9"/>
                      <a:pt x="74" y="9"/>
                    </a:cubicBezTo>
                    <a:cubicBezTo>
                      <a:pt x="77" y="9"/>
                      <a:pt x="77" y="13"/>
                      <a:pt x="80" y="11"/>
                    </a:cubicBezTo>
                    <a:cubicBezTo>
                      <a:pt x="82" y="11"/>
                      <a:pt x="78" y="13"/>
                      <a:pt x="81" y="23"/>
                    </a:cubicBezTo>
                    <a:cubicBezTo>
                      <a:pt x="81" y="24"/>
                      <a:pt x="78" y="28"/>
                      <a:pt x="80" y="30"/>
                    </a:cubicBezTo>
                    <a:cubicBezTo>
                      <a:pt x="82" y="31"/>
                      <a:pt x="75" y="36"/>
                      <a:pt x="77" y="38"/>
                    </a:cubicBezTo>
                    <a:cubicBezTo>
                      <a:pt x="79" y="40"/>
                      <a:pt x="77" y="41"/>
                      <a:pt x="77" y="41"/>
                    </a:cubicBezTo>
                    <a:cubicBezTo>
                      <a:pt x="77" y="43"/>
                      <a:pt x="75" y="44"/>
                      <a:pt x="79" y="47"/>
                    </a:cubicBezTo>
                    <a:cubicBezTo>
                      <a:pt x="81" y="48"/>
                      <a:pt x="76" y="52"/>
                      <a:pt x="75" y="54"/>
                    </a:cubicBezTo>
                    <a:cubicBezTo>
                      <a:pt x="75" y="55"/>
                      <a:pt x="71" y="55"/>
                      <a:pt x="73" y="59"/>
                    </a:cubicBezTo>
                    <a:cubicBezTo>
                      <a:pt x="74" y="60"/>
                      <a:pt x="70" y="61"/>
                      <a:pt x="72" y="64"/>
                    </a:cubicBezTo>
                    <a:cubicBezTo>
                      <a:pt x="70" y="66"/>
                      <a:pt x="62" y="73"/>
                      <a:pt x="60" y="75"/>
                    </a:cubicBezTo>
                    <a:cubicBezTo>
                      <a:pt x="57" y="75"/>
                      <a:pt x="56" y="74"/>
                      <a:pt x="54" y="74"/>
                    </a:cubicBezTo>
                    <a:cubicBezTo>
                      <a:pt x="53" y="74"/>
                      <a:pt x="52" y="74"/>
                      <a:pt x="51" y="74"/>
                    </a:cubicBezTo>
                    <a:cubicBezTo>
                      <a:pt x="49" y="74"/>
                      <a:pt x="46" y="72"/>
                      <a:pt x="44" y="72"/>
                    </a:cubicBezTo>
                    <a:cubicBezTo>
                      <a:pt x="41" y="72"/>
                      <a:pt x="40" y="73"/>
                      <a:pt x="38" y="73"/>
                    </a:cubicBezTo>
                    <a:cubicBezTo>
                      <a:pt x="38" y="72"/>
                      <a:pt x="37" y="72"/>
                      <a:pt x="37" y="71"/>
                    </a:cubicBezTo>
                    <a:cubicBezTo>
                      <a:pt x="37" y="70"/>
                      <a:pt x="37" y="70"/>
                      <a:pt x="38" y="69"/>
                    </a:cubicBezTo>
                    <a:cubicBezTo>
                      <a:pt x="35" y="67"/>
                      <a:pt x="33" y="67"/>
                      <a:pt x="30" y="66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7" y="65"/>
                      <a:pt x="27" y="64"/>
                      <a:pt x="27" y="63"/>
                    </a:cubicBezTo>
                    <a:cubicBezTo>
                      <a:pt x="26" y="61"/>
                      <a:pt x="24" y="60"/>
                      <a:pt x="24" y="58"/>
                    </a:cubicBezTo>
                    <a:lnTo>
                      <a:pt x="24" y="53"/>
                    </a:lnTo>
                    <a:cubicBezTo>
                      <a:pt x="24" y="53"/>
                      <a:pt x="21" y="54"/>
                      <a:pt x="21" y="53"/>
                    </a:cubicBezTo>
                    <a:cubicBezTo>
                      <a:pt x="19" y="51"/>
                      <a:pt x="20" y="49"/>
                      <a:pt x="18" y="48"/>
                    </a:cubicBezTo>
                    <a:cubicBezTo>
                      <a:pt x="15" y="47"/>
                      <a:pt x="13" y="47"/>
                      <a:pt x="11" y="44"/>
                    </a:cubicBezTo>
                    <a:cubicBezTo>
                      <a:pt x="9" y="42"/>
                      <a:pt x="5" y="35"/>
                      <a:pt x="5" y="30"/>
                    </a:cubicBezTo>
                    <a:cubicBezTo>
                      <a:pt x="5" y="30"/>
                      <a:pt x="0" y="25"/>
                      <a:pt x="0" y="24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5095875" y="5318125"/>
                <a:ext cx="758825" cy="714375"/>
              </a:xfrm>
              <a:custGeom>
                <a:avLst/>
                <a:gdLst>
                  <a:gd name="T0" fmla="*/ 448767 w 93"/>
                  <a:gd name="T1" fmla="*/ 7004 h 102"/>
                  <a:gd name="T2" fmla="*/ 416130 w 93"/>
                  <a:gd name="T3" fmla="*/ 7004 h 102"/>
                  <a:gd name="T4" fmla="*/ 391652 w 93"/>
                  <a:gd name="T5" fmla="*/ 28015 h 102"/>
                  <a:gd name="T6" fmla="*/ 375333 w 93"/>
                  <a:gd name="T7" fmla="*/ 21011 h 102"/>
                  <a:gd name="T8" fmla="*/ 310058 w 93"/>
                  <a:gd name="T9" fmla="*/ 56029 h 102"/>
                  <a:gd name="T10" fmla="*/ 285579 w 93"/>
                  <a:gd name="T11" fmla="*/ 21011 h 102"/>
                  <a:gd name="T12" fmla="*/ 89753 w 93"/>
                  <a:gd name="T13" fmla="*/ 42022 h 102"/>
                  <a:gd name="T14" fmla="*/ 89753 w 93"/>
                  <a:gd name="T15" fmla="*/ 42022 h 102"/>
                  <a:gd name="T16" fmla="*/ 89753 w 93"/>
                  <a:gd name="T17" fmla="*/ 329173 h 102"/>
                  <a:gd name="T18" fmla="*/ 0 w 93"/>
                  <a:gd name="T19" fmla="*/ 329173 h 102"/>
                  <a:gd name="T20" fmla="*/ 0 w 93"/>
                  <a:gd name="T21" fmla="*/ 546287 h 102"/>
                  <a:gd name="T22" fmla="*/ 0 w 93"/>
                  <a:gd name="T23" fmla="*/ 546287 h 102"/>
                  <a:gd name="T24" fmla="*/ 73435 w 93"/>
                  <a:gd name="T25" fmla="*/ 644338 h 102"/>
                  <a:gd name="T26" fmla="*/ 48956 w 93"/>
                  <a:gd name="T27" fmla="*/ 686360 h 102"/>
                  <a:gd name="T28" fmla="*/ 57116 w 93"/>
                  <a:gd name="T29" fmla="*/ 707371 h 102"/>
                  <a:gd name="T30" fmla="*/ 97913 w 93"/>
                  <a:gd name="T31" fmla="*/ 714375 h 102"/>
                  <a:gd name="T32" fmla="*/ 130551 w 93"/>
                  <a:gd name="T33" fmla="*/ 707371 h 102"/>
                  <a:gd name="T34" fmla="*/ 146869 w 93"/>
                  <a:gd name="T35" fmla="*/ 693364 h 102"/>
                  <a:gd name="T36" fmla="*/ 220304 w 93"/>
                  <a:gd name="T37" fmla="*/ 637335 h 102"/>
                  <a:gd name="T38" fmla="*/ 269260 w 93"/>
                  <a:gd name="T39" fmla="*/ 581305 h 102"/>
                  <a:gd name="T40" fmla="*/ 301898 w 93"/>
                  <a:gd name="T41" fmla="*/ 602316 h 102"/>
                  <a:gd name="T42" fmla="*/ 350855 w 93"/>
                  <a:gd name="T43" fmla="*/ 623327 h 102"/>
                  <a:gd name="T44" fmla="*/ 424289 w 93"/>
                  <a:gd name="T45" fmla="*/ 623327 h 102"/>
                  <a:gd name="T46" fmla="*/ 465086 w 93"/>
                  <a:gd name="T47" fmla="*/ 595313 h 102"/>
                  <a:gd name="T48" fmla="*/ 465086 w 93"/>
                  <a:gd name="T49" fmla="*/ 595313 h 102"/>
                  <a:gd name="T50" fmla="*/ 489565 w 93"/>
                  <a:gd name="T51" fmla="*/ 546287 h 102"/>
                  <a:gd name="T52" fmla="*/ 489565 w 93"/>
                  <a:gd name="T53" fmla="*/ 546287 h 102"/>
                  <a:gd name="T54" fmla="*/ 530362 w 93"/>
                  <a:gd name="T55" fmla="*/ 532279 h 102"/>
                  <a:gd name="T56" fmla="*/ 530362 w 93"/>
                  <a:gd name="T57" fmla="*/ 532279 h 102"/>
                  <a:gd name="T58" fmla="*/ 562999 w 93"/>
                  <a:gd name="T59" fmla="*/ 511268 h 102"/>
                  <a:gd name="T60" fmla="*/ 562999 w 93"/>
                  <a:gd name="T61" fmla="*/ 511268 h 102"/>
                  <a:gd name="T62" fmla="*/ 579318 w 93"/>
                  <a:gd name="T63" fmla="*/ 462243 h 102"/>
                  <a:gd name="T64" fmla="*/ 620115 w 93"/>
                  <a:gd name="T65" fmla="*/ 441232 h 102"/>
                  <a:gd name="T66" fmla="*/ 685390 w 93"/>
                  <a:gd name="T67" fmla="*/ 385202 h 102"/>
                  <a:gd name="T68" fmla="*/ 758825 w 93"/>
                  <a:gd name="T69" fmla="*/ 350184 h 102"/>
                  <a:gd name="T70" fmla="*/ 750666 w 93"/>
                  <a:gd name="T71" fmla="*/ 336176 h 102"/>
                  <a:gd name="T72" fmla="*/ 758825 w 93"/>
                  <a:gd name="T73" fmla="*/ 322169 h 102"/>
                  <a:gd name="T74" fmla="*/ 693550 w 93"/>
                  <a:gd name="T75" fmla="*/ 301158 h 102"/>
                  <a:gd name="T76" fmla="*/ 669072 w 93"/>
                  <a:gd name="T77" fmla="*/ 301158 h 102"/>
                  <a:gd name="T78" fmla="*/ 669072 w 93"/>
                  <a:gd name="T79" fmla="*/ 280147 h 102"/>
                  <a:gd name="T80" fmla="*/ 644593 w 93"/>
                  <a:gd name="T81" fmla="*/ 245129 h 102"/>
                  <a:gd name="T82" fmla="*/ 644593 w 93"/>
                  <a:gd name="T83" fmla="*/ 245129 h 102"/>
                  <a:gd name="T84" fmla="*/ 644593 w 93"/>
                  <a:gd name="T85" fmla="*/ 210110 h 102"/>
                  <a:gd name="T86" fmla="*/ 644593 w 93"/>
                  <a:gd name="T87" fmla="*/ 210110 h 102"/>
                  <a:gd name="T88" fmla="*/ 620115 w 93"/>
                  <a:gd name="T89" fmla="*/ 210110 h 102"/>
                  <a:gd name="T90" fmla="*/ 595637 w 93"/>
                  <a:gd name="T91" fmla="*/ 175092 h 102"/>
                  <a:gd name="T92" fmla="*/ 538521 w 93"/>
                  <a:gd name="T93" fmla="*/ 147077 h 102"/>
                  <a:gd name="T94" fmla="*/ 489565 w 93"/>
                  <a:gd name="T95" fmla="*/ 49026 h 102"/>
                  <a:gd name="T96" fmla="*/ 448767 w 93"/>
                  <a:gd name="T97" fmla="*/ 7004 h 102"/>
                  <a:gd name="T98" fmla="*/ 448767 w 93"/>
                  <a:gd name="T99" fmla="*/ 7004 h 102"/>
                  <a:gd name="T100" fmla="*/ 448767 w 93"/>
                  <a:gd name="T101" fmla="*/ 7004 h 1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" h="102">
                    <a:moveTo>
                      <a:pt x="55" y="1"/>
                    </a:moveTo>
                    <a:cubicBezTo>
                      <a:pt x="54" y="1"/>
                      <a:pt x="52" y="0"/>
                      <a:pt x="51" y="1"/>
                    </a:cubicBezTo>
                    <a:cubicBezTo>
                      <a:pt x="51" y="2"/>
                      <a:pt x="49" y="4"/>
                      <a:pt x="48" y="4"/>
                    </a:cubicBezTo>
                    <a:cubicBezTo>
                      <a:pt x="47" y="4"/>
                      <a:pt x="47" y="3"/>
                      <a:pt x="46" y="3"/>
                    </a:cubicBezTo>
                    <a:cubicBezTo>
                      <a:pt x="42" y="3"/>
                      <a:pt x="41" y="8"/>
                      <a:pt x="38" y="8"/>
                    </a:cubicBezTo>
                    <a:cubicBezTo>
                      <a:pt x="38" y="6"/>
                      <a:pt x="35" y="5"/>
                      <a:pt x="35" y="3"/>
                    </a:cubicBezTo>
                    <a:cubicBezTo>
                      <a:pt x="35" y="3"/>
                      <a:pt x="19" y="8"/>
                      <a:pt x="11" y="6"/>
                    </a:cubicBezTo>
                    <a:lnTo>
                      <a:pt x="11" y="47"/>
                    </a:lnTo>
                    <a:lnTo>
                      <a:pt x="0" y="47"/>
                    </a:lnTo>
                    <a:lnTo>
                      <a:pt x="0" y="78"/>
                    </a:lnTo>
                    <a:cubicBezTo>
                      <a:pt x="4" y="80"/>
                      <a:pt x="9" y="89"/>
                      <a:pt x="9" y="92"/>
                    </a:cubicBezTo>
                    <a:cubicBezTo>
                      <a:pt x="9" y="95"/>
                      <a:pt x="6" y="96"/>
                      <a:pt x="6" y="98"/>
                    </a:cubicBezTo>
                    <a:cubicBezTo>
                      <a:pt x="6" y="99"/>
                      <a:pt x="6" y="101"/>
                      <a:pt x="7" y="101"/>
                    </a:cubicBezTo>
                    <a:cubicBezTo>
                      <a:pt x="7" y="101"/>
                      <a:pt x="10" y="100"/>
                      <a:pt x="12" y="102"/>
                    </a:cubicBezTo>
                    <a:cubicBezTo>
                      <a:pt x="13" y="102"/>
                      <a:pt x="14" y="100"/>
                      <a:pt x="16" y="101"/>
                    </a:cubicBezTo>
                    <a:cubicBezTo>
                      <a:pt x="17" y="101"/>
                      <a:pt x="17" y="99"/>
                      <a:pt x="18" y="99"/>
                    </a:cubicBezTo>
                    <a:cubicBezTo>
                      <a:pt x="21" y="98"/>
                      <a:pt x="26" y="95"/>
                      <a:pt x="27" y="91"/>
                    </a:cubicBezTo>
                    <a:cubicBezTo>
                      <a:pt x="28" y="88"/>
                      <a:pt x="29" y="83"/>
                      <a:pt x="33" y="83"/>
                    </a:cubicBezTo>
                    <a:cubicBezTo>
                      <a:pt x="35" y="83"/>
                      <a:pt x="36" y="86"/>
                      <a:pt x="37" y="86"/>
                    </a:cubicBezTo>
                    <a:cubicBezTo>
                      <a:pt x="39" y="87"/>
                      <a:pt x="41" y="88"/>
                      <a:pt x="43" y="89"/>
                    </a:cubicBezTo>
                    <a:cubicBezTo>
                      <a:pt x="44" y="89"/>
                      <a:pt x="45" y="92"/>
                      <a:pt x="52" y="89"/>
                    </a:cubicBezTo>
                    <a:cubicBezTo>
                      <a:pt x="52" y="89"/>
                      <a:pt x="56" y="90"/>
                      <a:pt x="57" y="85"/>
                    </a:cubicBezTo>
                    <a:lnTo>
                      <a:pt x="60" y="78"/>
                    </a:lnTo>
                    <a:cubicBezTo>
                      <a:pt x="61" y="78"/>
                      <a:pt x="64" y="78"/>
                      <a:pt x="65" y="76"/>
                    </a:cubicBezTo>
                    <a:lnTo>
                      <a:pt x="69" y="73"/>
                    </a:lnTo>
                    <a:cubicBezTo>
                      <a:pt x="70" y="71"/>
                      <a:pt x="70" y="67"/>
                      <a:pt x="71" y="66"/>
                    </a:cubicBezTo>
                    <a:cubicBezTo>
                      <a:pt x="72" y="64"/>
                      <a:pt x="75" y="64"/>
                      <a:pt x="76" y="63"/>
                    </a:cubicBezTo>
                    <a:cubicBezTo>
                      <a:pt x="79" y="61"/>
                      <a:pt x="81" y="57"/>
                      <a:pt x="84" y="55"/>
                    </a:cubicBezTo>
                    <a:cubicBezTo>
                      <a:pt x="86" y="54"/>
                      <a:pt x="92" y="55"/>
                      <a:pt x="93" y="50"/>
                    </a:cubicBezTo>
                    <a:cubicBezTo>
                      <a:pt x="93" y="49"/>
                      <a:pt x="92" y="49"/>
                      <a:pt x="92" y="48"/>
                    </a:cubicBezTo>
                    <a:cubicBezTo>
                      <a:pt x="92" y="47"/>
                      <a:pt x="92" y="47"/>
                      <a:pt x="93" y="46"/>
                    </a:cubicBezTo>
                    <a:cubicBezTo>
                      <a:pt x="90" y="44"/>
                      <a:pt x="88" y="44"/>
                      <a:pt x="85" y="43"/>
                    </a:cubicBezTo>
                    <a:cubicBezTo>
                      <a:pt x="84" y="42"/>
                      <a:pt x="83" y="43"/>
                      <a:pt x="82" y="43"/>
                    </a:cubicBezTo>
                    <a:cubicBezTo>
                      <a:pt x="82" y="42"/>
                      <a:pt x="82" y="41"/>
                      <a:pt x="82" y="40"/>
                    </a:cubicBezTo>
                    <a:cubicBezTo>
                      <a:pt x="81" y="38"/>
                      <a:pt x="79" y="37"/>
                      <a:pt x="79" y="35"/>
                    </a:cubicBezTo>
                    <a:lnTo>
                      <a:pt x="79" y="30"/>
                    </a:lnTo>
                    <a:cubicBezTo>
                      <a:pt x="79" y="30"/>
                      <a:pt x="76" y="31"/>
                      <a:pt x="76" y="30"/>
                    </a:cubicBezTo>
                    <a:cubicBezTo>
                      <a:pt x="74" y="28"/>
                      <a:pt x="75" y="26"/>
                      <a:pt x="73" y="25"/>
                    </a:cubicBezTo>
                    <a:cubicBezTo>
                      <a:pt x="70" y="24"/>
                      <a:pt x="68" y="24"/>
                      <a:pt x="66" y="21"/>
                    </a:cubicBezTo>
                    <a:cubicBezTo>
                      <a:pt x="64" y="19"/>
                      <a:pt x="60" y="12"/>
                      <a:pt x="60" y="7"/>
                    </a:cubicBezTo>
                    <a:cubicBezTo>
                      <a:pt x="60" y="7"/>
                      <a:pt x="55" y="2"/>
                      <a:pt x="55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5969000" y="4741863"/>
                <a:ext cx="915988" cy="1290637"/>
              </a:xfrm>
              <a:custGeom>
                <a:avLst/>
                <a:gdLst>
                  <a:gd name="T0" fmla="*/ 98142 w 112"/>
                  <a:gd name="T1" fmla="*/ 1185422 h 184"/>
                  <a:gd name="T2" fmla="*/ 98142 w 112"/>
                  <a:gd name="T3" fmla="*/ 1136322 h 184"/>
                  <a:gd name="T4" fmla="*/ 106320 w 112"/>
                  <a:gd name="T5" fmla="*/ 1115279 h 184"/>
                  <a:gd name="T6" fmla="*/ 73606 w 112"/>
                  <a:gd name="T7" fmla="*/ 996035 h 184"/>
                  <a:gd name="T8" fmla="*/ 65428 w 112"/>
                  <a:gd name="T9" fmla="*/ 939920 h 184"/>
                  <a:gd name="T10" fmla="*/ 163569 w 112"/>
                  <a:gd name="T11" fmla="*/ 862763 h 184"/>
                  <a:gd name="T12" fmla="*/ 188105 w 112"/>
                  <a:gd name="T13" fmla="*/ 792619 h 184"/>
                  <a:gd name="T14" fmla="*/ 204462 w 112"/>
                  <a:gd name="T15" fmla="*/ 701433 h 184"/>
                  <a:gd name="T16" fmla="*/ 228997 w 112"/>
                  <a:gd name="T17" fmla="*/ 624276 h 184"/>
                  <a:gd name="T18" fmla="*/ 228997 w 112"/>
                  <a:gd name="T19" fmla="*/ 491003 h 184"/>
                  <a:gd name="T20" fmla="*/ 89963 w 112"/>
                  <a:gd name="T21" fmla="*/ 441903 h 184"/>
                  <a:gd name="T22" fmla="*/ 24535 w 112"/>
                  <a:gd name="T23" fmla="*/ 441903 h 184"/>
                  <a:gd name="T24" fmla="*/ 24535 w 112"/>
                  <a:gd name="T25" fmla="*/ 413846 h 184"/>
                  <a:gd name="T26" fmla="*/ 0 w 112"/>
                  <a:gd name="T27" fmla="*/ 357731 h 184"/>
                  <a:gd name="T28" fmla="*/ 302603 w 112"/>
                  <a:gd name="T29" fmla="*/ 329674 h 184"/>
                  <a:gd name="T30" fmla="*/ 376209 w 112"/>
                  <a:gd name="T31" fmla="*/ 329674 h 184"/>
                  <a:gd name="T32" fmla="*/ 376209 w 112"/>
                  <a:gd name="T33" fmla="*/ 392803 h 184"/>
                  <a:gd name="T34" fmla="*/ 359852 w 112"/>
                  <a:gd name="T35" fmla="*/ 399817 h 184"/>
                  <a:gd name="T36" fmla="*/ 343496 w 112"/>
                  <a:gd name="T37" fmla="*/ 427874 h 184"/>
                  <a:gd name="T38" fmla="*/ 359852 w 112"/>
                  <a:gd name="T39" fmla="*/ 455932 h 184"/>
                  <a:gd name="T40" fmla="*/ 384388 w 112"/>
                  <a:gd name="T41" fmla="*/ 483989 h 184"/>
                  <a:gd name="T42" fmla="*/ 417102 w 112"/>
                  <a:gd name="T43" fmla="*/ 533089 h 184"/>
                  <a:gd name="T44" fmla="*/ 417102 w 112"/>
                  <a:gd name="T45" fmla="*/ 483989 h 184"/>
                  <a:gd name="T46" fmla="*/ 474351 w 112"/>
                  <a:gd name="T47" fmla="*/ 420860 h 184"/>
                  <a:gd name="T48" fmla="*/ 482529 w 112"/>
                  <a:gd name="T49" fmla="*/ 371760 h 184"/>
                  <a:gd name="T50" fmla="*/ 474351 w 112"/>
                  <a:gd name="T51" fmla="*/ 322659 h 184"/>
                  <a:gd name="T52" fmla="*/ 392566 w 112"/>
                  <a:gd name="T53" fmla="*/ 217444 h 184"/>
                  <a:gd name="T54" fmla="*/ 376209 w 112"/>
                  <a:gd name="T55" fmla="*/ 203416 h 184"/>
                  <a:gd name="T56" fmla="*/ 368031 w 112"/>
                  <a:gd name="T57" fmla="*/ 161330 h 184"/>
                  <a:gd name="T58" fmla="*/ 482529 w 112"/>
                  <a:gd name="T59" fmla="*/ 91186 h 184"/>
                  <a:gd name="T60" fmla="*/ 588849 w 112"/>
                  <a:gd name="T61" fmla="*/ 91186 h 184"/>
                  <a:gd name="T62" fmla="*/ 646099 w 112"/>
                  <a:gd name="T63" fmla="*/ 98201 h 184"/>
                  <a:gd name="T64" fmla="*/ 711526 w 112"/>
                  <a:gd name="T65" fmla="*/ 77158 h 184"/>
                  <a:gd name="T66" fmla="*/ 760597 w 112"/>
                  <a:gd name="T67" fmla="*/ 56115 h 184"/>
                  <a:gd name="T68" fmla="*/ 793311 w 112"/>
                  <a:gd name="T69" fmla="*/ 56115 h 184"/>
                  <a:gd name="T70" fmla="*/ 907810 w 112"/>
                  <a:gd name="T71" fmla="*/ 0 h 184"/>
                  <a:gd name="T72" fmla="*/ 899631 w 112"/>
                  <a:gd name="T73" fmla="*/ 182373 h 184"/>
                  <a:gd name="T74" fmla="*/ 899631 w 112"/>
                  <a:gd name="T75" fmla="*/ 301616 h 184"/>
                  <a:gd name="T76" fmla="*/ 907810 w 112"/>
                  <a:gd name="T77" fmla="*/ 350717 h 184"/>
                  <a:gd name="T78" fmla="*/ 768776 w 112"/>
                  <a:gd name="T79" fmla="*/ 512046 h 184"/>
                  <a:gd name="T80" fmla="*/ 507065 w 112"/>
                  <a:gd name="T81" fmla="*/ 673376 h 184"/>
                  <a:gd name="T82" fmla="*/ 433459 w 112"/>
                  <a:gd name="T83" fmla="*/ 729490 h 184"/>
                  <a:gd name="T84" fmla="*/ 359852 w 112"/>
                  <a:gd name="T85" fmla="*/ 792619 h 184"/>
                  <a:gd name="T86" fmla="*/ 400745 w 112"/>
                  <a:gd name="T87" fmla="*/ 897834 h 184"/>
                  <a:gd name="T88" fmla="*/ 400745 w 112"/>
                  <a:gd name="T89" fmla="*/ 939920 h 184"/>
                  <a:gd name="T90" fmla="*/ 417102 w 112"/>
                  <a:gd name="T91" fmla="*/ 925892 h 184"/>
                  <a:gd name="T92" fmla="*/ 417102 w 112"/>
                  <a:gd name="T93" fmla="*/ 996035 h 184"/>
                  <a:gd name="T94" fmla="*/ 376209 w 112"/>
                  <a:gd name="T95" fmla="*/ 1108264 h 184"/>
                  <a:gd name="T96" fmla="*/ 155391 w 112"/>
                  <a:gd name="T97" fmla="*/ 1227508 h 184"/>
                  <a:gd name="T98" fmla="*/ 171748 w 112"/>
                  <a:gd name="T99" fmla="*/ 1248551 h 184"/>
                  <a:gd name="T100" fmla="*/ 130855 w 112"/>
                  <a:gd name="T101" fmla="*/ 1290637 h 184"/>
                  <a:gd name="T102" fmla="*/ 98142 w 112"/>
                  <a:gd name="T103" fmla="*/ 1283623 h 184"/>
                  <a:gd name="T104" fmla="*/ 81785 w 112"/>
                  <a:gd name="T105" fmla="*/ 1220494 h 184"/>
                  <a:gd name="T106" fmla="*/ 81785 w 112"/>
                  <a:gd name="T107" fmla="*/ 1220494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84">
                    <a:moveTo>
                      <a:pt x="10" y="174"/>
                    </a:moveTo>
                    <a:cubicBezTo>
                      <a:pt x="11" y="172"/>
                      <a:pt x="12" y="169"/>
                      <a:pt x="12" y="169"/>
                    </a:cubicBezTo>
                    <a:lnTo>
                      <a:pt x="12" y="162"/>
                    </a:lnTo>
                    <a:cubicBezTo>
                      <a:pt x="12" y="161"/>
                      <a:pt x="13" y="160"/>
                      <a:pt x="13" y="159"/>
                    </a:cubicBezTo>
                    <a:cubicBezTo>
                      <a:pt x="13" y="154"/>
                      <a:pt x="11" y="151"/>
                      <a:pt x="9" y="148"/>
                    </a:cubicBezTo>
                    <a:cubicBezTo>
                      <a:pt x="8" y="144"/>
                      <a:pt x="10" y="146"/>
                      <a:pt x="9" y="142"/>
                    </a:cubicBezTo>
                    <a:lnTo>
                      <a:pt x="8" y="134"/>
                    </a:lnTo>
                    <a:cubicBezTo>
                      <a:pt x="11" y="132"/>
                      <a:pt x="18" y="125"/>
                      <a:pt x="20" y="123"/>
                    </a:cubicBezTo>
                    <a:cubicBezTo>
                      <a:pt x="18" y="120"/>
                      <a:pt x="22" y="119"/>
                      <a:pt x="21" y="118"/>
                    </a:cubicBezTo>
                    <a:cubicBezTo>
                      <a:pt x="19" y="114"/>
                      <a:pt x="23" y="114"/>
                      <a:pt x="23" y="113"/>
                    </a:cubicBezTo>
                    <a:cubicBezTo>
                      <a:pt x="24" y="111"/>
                      <a:pt x="29" y="107"/>
                      <a:pt x="27" y="106"/>
                    </a:cubicBezTo>
                    <a:cubicBezTo>
                      <a:pt x="23" y="103"/>
                      <a:pt x="25" y="102"/>
                      <a:pt x="25" y="100"/>
                    </a:cubicBezTo>
                    <a:cubicBezTo>
                      <a:pt x="25" y="100"/>
                      <a:pt x="27" y="99"/>
                      <a:pt x="25" y="97"/>
                    </a:cubicBezTo>
                    <a:cubicBezTo>
                      <a:pt x="23" y="95"/>
                      <a:pt x="30" y="90"/>
                      <a:pt x="28" y="89"/>
                    </a:cubicBezTo>
                    <a:cubicBezTo>
                      <a:pt x="26" y="87"/>
                      <a:pt x="29" y="83"/>
                      <a:pt x="29" y="82"/>
                    </a:cubicBezTo>
                    <a:cubicBezTo>
                      <a:pt x="26" y="72"/>
                      <a:pt x="30" y="70"/>
                      <a:pt x="28" y="70"/>
                    </a:cubicBezTo>
                    <a:cubicBezTo>
                      <a:pt x="25" y="72"/>
                      <a:pt x="25" y="68"/>
                      <a:pt x="22" y="68"/>
                    </a:cubicBezTo>
                    <a:cubicBezTo>
                      <a:pt x="16" y="68"/>
                      <a:pt x="19" y="67"/>
                      <a:pt x="11" y="63"/>
                    </a:cubicBezTo>
                    <a:lnTo>
                      <a:pt x="3" y="63"/>
                    </a:lnTo>
                    <a:cubicBezTo>
                      <a:pt x="2" y="62"/>
                      <a:pt x="3" y="61"/>
                      <a:pt x="3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3" y="54"/>
                      <a:pt x="0" y="51"/>
                      <a:pt x="0" y="51"/>
                    </a:cubicBezTo>
                    <a:cubicBezTo>
                      <a:pt x="15" y="48"/>
                      <a:pt x="31" y="41"/>
                      <a:pt x="31" y="41"/>
                    </a:cubicBezTo>
                    <a:cubicBezTo>
                      <a:pt x="34" y="41"/>
                      <a:pt x="35" y="47"/>
                      <a:pt x="37" y="47"/>
                    </a:cubicBezTo>
                    <a:cubicBezTo>
                      <a:pt x="39" y="47"/>
                      <a:pt x="41" y="45"/>
                      <a:pt x="44" y="45"/>
                    </a:cubicBezTo>
                    <a:cubicBezTo>
                      <a:pt x="44" y="45"/>
                      <a:pt x="45" y="47"/>
                      <a:pt x="46" y="47"/>
                    </a:cubicBezTo>
                    <a:lnTo>
                      <a:pt x="46" y="56"/>
                    </a:lnTo>
                    <a:cubicBezTo>
                      <a:pt x="45" y="57"/>
                      <a:pt x="45" y="57"/>
                      <a:pt x="44" y="57"/>
                    </a:cubicBezTo>
                    <a:cubicBezTo>
                      <a:pt x="44" y="58"/>
                      <a:pt x="45" y="58"/>
                      <a:pt x="45" y="59"/>
                    </a:cubicBezTo>
                    <a:cubicBezTo>
                      <a:pt x="45" y="59"/>
                      <a:pt x="43" y="61"/>
                      <a:pt x="42" y="61"/>
                    </a:cubicBezTo>
                    <a:cubicBezTo>
                      <a:pt x="42" y="61"/>
                      <a:pt x="43" y="63"/>
                      <a:pt x="44" y="63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6"/>
                      <a:pt x="45" y="67"/>
                      <a:pt x="46" y="67"/>
                    </a:cubicBezTo>
                    <a:cubicBezTo>
                      <a:pt x="46" y="68"/>
                      <a:pt x="46" y="68"/>
                      <a:pt x="47" y="69"/>
                    </a:cubicBezTo>
                    <a:cubicBezTo>
                      <a:pt x="47" y="70"/>
                      <a:pt x="49" y="70"/>
                      <a:pt x="49" y="72"/>
                    </a:cubicBezTo>
                    <a:cubicBezTo>
                      <a:pt x="50" y="73"/>
                      <a:pt x="50" y="76"/>
                      <a:pt x="51" y="76"/>
                    </a:cubicBezTo>
                    <a:cubicBezTo>
                      <a:pt x="52" y="76"/>
                      <a:pt x="52" y="75"/>
                      <a:pt x="52" y="74"/>
                    </a:cubicBezTo>
                    <a:cubicBezTo>
                      <a:pt x="52" y="73"/>
                      <a:pt x="51" y="70"/>
                      <a:pt x="51" y="69"/>
                    </a:cubicBezTo>
                    <a:cubicBezTo>
                      <a:pt x="51" y="64"/>
                      <a:pt x="56" y="66"/>
                      <a:pt x="58" y="64"/>
                    </a:cubicBezTo>
                    <a:cubicBezTo>
                      <a:pt x="59" y="63"/>
                      <a:pt x="58" y="61"/>
                      <a:pt x="58" y="60"/>
                    </a:cubicBezTo>
                    <a:cubicBezTo>
                      <a:pt x="58" y="59"/>
                      <a:pt x="59" y="58"/>
                      <a:pt x="59" y="56"/>
                    </a:cubicBezTo>
                    <a:cubicBezTo>
                      <a:pt x="59" y="55"/>
                      <a:pt x="58" y="54"/>
                      <a:pt x="59" y="53"/>
                    </a:cubicBezTo>
                    <a:cubicBezTo>
                      <a:pt x="58" y="52"/>
                      <a:pt x="60" y="51"/>
                      <a:pt x="60" y="50"/>
                    </a:cubicBezTo>
                    <a:cubicBezTo>
                      <a:pt x="60" y="50"/>
                      <a:pt x="58" y="47"/>
                      <a:pt x="58" y="46"/>
                    </a:cubicBezTo>
                    <a:lnTo>
                      <a:pt x="48" y="31"/>
                    </a:lnTo>
                    <a:cubicBezTo>
                      <a:pt x="47" y="30"/>
                      <a:pt x="46" y="30"/>
                      <a:pt x="46" y="29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5"/>
                      <a:pt x="45" y="25"/>
                      <a:pt x="45" y="23"/>
                    </a:cubicBezTo>
                    <a:cubicBezTo>
                      <a:pt x="45" y="17"/>
                      <a:pt x="47" y="14"/>
                      <a:pt x="52" y="13"/>
                    </a:cubicBezTo>
                    <a:cubicBezTo>
                      <a:pt x="53" y="13"/>
                      <a:pt x="57" y="13"/>
                      <a:pt x="59" y="13"/>
                    </a:cubicBezTo>
                    <a:cubicBezTo>
                      <a:pt x="64" y="9"/>
                      <a:pt x="63" y="15"/>
                      <a:pt x="67" y="15"/>
                    </a:cubicBezTo>
                    <a:cubicBezTo>
                      <a:pt x="70" y="15"/>
                      <a:pt x="69" y="13"/>
                      <a:pt x="72" y="13"/>
                    </a:cubicBezTo>
                    <a:cubicBezTo>
                      <a:pt x="73" y="13"/>
                      <a:pt x="74" y="15"/>
                      <a:pt x="75" y="15"/>
                    </a:cubicBezTo>
                    <a:cubicBezTo>
                      <a:pt x="76" y="15"/>
                      <a:pt x="78" y="14"/>
                      <a:pt x="79" y="14"/>
                    </a:cubicBezTo>
                    <a:cubicBezTo>
                      <a:pt x="83" y="14"/>
                      <a:pt x="80" y="10"/>
                      <a:pt x="84" y="10"/>
                    </a:cubicBezTo>
                    <a:cubicBezTo>
                      <a:pt x="85" y="10"/>
                      <a:pt x="86" y="11"/>
                      <a:pt x="87" y="11"/>
                    </a:cubicBezTo>
                    <a:cubicBezTo>
                      <a:pt x="89" y="11"/>
                      <a:pt x="91" y="9"/>
                      <a:pt x="93" y="8"/>
                    </a:cubicBezTo>
                    <a:lnTo>
                      <a:pt x="97" y="8"/>
                    </a:lnTo>
                    <a:cubicBezTo>
                      <a:pt x="99" y="7"/>
                      <a:pt x="101" y="6"/>
                      <a:pt x="105" y="4"/>
                    </a:cubicBezTo>
                    <a:cubicBezTo>
                      <a:pt x="107" y="4"/>
                      <a:pt x="109" y="1"/>
                      <a:pt x="111" y="0"/>
                    </a:cubicBezTo>
                    <a:cubicBezTo>
                      <a:pt x="112" y="0"/>
                      <a:pt x="112" y="1"/>
                      <a:pt x="112" y="2"/>
                    </a:cubicBezTo>
                    <a:cubicBezTo>
                      <a:pt x="109" y="13"/>
                      <a:pt x="110" y="25"/>
                      <a:pt x="110" y="26"/>
                    </a:cubicBezTo>
                    <a:cubicBezTo>
                      <a:pt x="110" y="26"/>
                      <a:pt x="110" y="33"/>
                      <a:pt x="110" y="34"/>
                    </a:cubicBezTo>
                    <a:cubicBezTo>
                      <a:pt x="110" y="36"/>
                      <a:pt x="108" y="40"/>
                      <a:pt x="110" y="43"/>
                    </a:cubicBezTo>
                    <a:cubicBezTo>
                      <a:pt x="112" y="45"/>
                      <a:pt x="110" y="46"/>
                      <a:pt x="110" y="48"/>
                    </a:cubicBezTo>
                    <a:cubicBezTo>
                      <a:pt x="110" y="49"/>
                      <a:pt x="112" y="49"/>
                      <a:pt x="111" y="50"/>
                    </a:cubicBezTo>
                    <a:cubicBezTo>
                      <a:pt x="108" y="54"/>
                      <a:pt x="107" y="59"/>
                      <a:pt x="106" y="61"/>
                    </a:cubicBezTo>
                    <a:cubicBezTo>
                      <a:pt x="103" y="66"/>
                      <a:pt x="98" y="70"/>
                      <a:pt x="94" y="73"/>
                    </a:cubicBezTo>
                    <a:cubicBezTo>
                      <a:pt x="91" y="75"/>
                      <a:pt x="85" y="77"/>
                      <a:pt x="81" y="78"/>
                    </a:cubicBezTo>
                    <a:cubicBezTo>
                      <a:pt x="75" y="80"/>
                      <a:pt x="66" y="88"/>
                      <a:pt x="62" y="96"/>
                    </a:cubicBezTo>
                    <a:cubicBezTo>
                      <a:pt x="61" y="96"/>
                      <a:pt x="57" y="98"/>
                      <a:pt x="55" y="99"/>
                    </a:cubicBezTo>
                    <a:cubicBezTo>
                      <a:pt x="54" y="99"/>
                      <a:pt x="54" y="104"/>
                      <a:pt x="53" y="104"/>
                    </a:cubicBezTo>
                    <a:cubicBezTo>
                      <a:pt x="49" y="103"/>
                      <a:pt x="49" y="107"/>
                      <a:pt x="46" y="107"/>
                    </a:cubicBezTo>
                    <a:cubicBezTo>
                      <a:pt x="45" y="111"/>
                      <a:pt x="46" y="111"/>
                      <a:pt x="44" y="113"/>
                    </a:cubicBezTo>
                    <a:cubicBezTo>
                      <a:pt x="43" y="114"/>
                      <a:pt x="47" y="119"/>
                      <a:pt x="48" y="119"/>
                    </a:cubicBezTo>
                    <a:cubicBezTo>
                      <a:pt x="47" y="120"/>
                      <a:pt x="49" y="126"/>
                      <a:pt x="49" y="128"/>
                    </a:cubicBezTo>
                    <a:lnTo>
                      <a:pt x="49" y="134"/>
                    </a:lnTo>
                    <a:cubicBezTo>
                      <a:pt x="50" y="134"/>
                      <a:pt x="50" y="133"/>
                      <a:pt x="51" y="132"/>
                    </a:cubicBezTo>
                    <a:cubicBezTo>
                      <a:pt x="52" y="137"/>
                      <a:pt x="50" y="136"/>
                      <a:pt x="50" y="137"/>
                    </a:cubicBezTo>
                    <a:cubicBezTo>
                      <a:pt x="50" y="139"/>
                      <a:pt x="51" y="142"/>
                      <a:pt x="51" y="142"/>
                    </a:cubicBezTo>
                    <a:cubicBezTo>
                      <a:pt x="50" y="143"/>
                      <a:pt x="45" y="152"/>
                      <a:pt x="49" y="151"/>
                    </a:cubicBezTo>
                    <a:cubicBezTo>
                      <a:pt x="49" y="151"/>
                      <a:pt x="51" y="155"/>
                      <a:pt x="46" y="158"/>
                    </a:cubicBezTo>
                    <a:cubicBezTo>
                      <a:pt x="43" y="164"/>
                      <a:pt x="33" y="165"/>
                      <a:pt x="28" y="167"/>
                    </a:cubicBezTo>
                    <a:cubicBezTo>
                      <a:pt x="24" y="168"/>
                      <a:pt x="19" y="171"/>
                      <a:pt x="19" y="175"/>
                    </a:cubicBezTo>
                    <a:cubicBezTo>
                      <a:pt x="19" y="176"/>
                      <a:pt x="20" y="177"/>
                      <a:pt x="21" y="177"/>
                    </a:cubicBezTo>
                    <a:cubicBezTo>
                      <a:pt x="21" y="178"/>
                      <a:pt x="21" y="178"/>
                      <a:pt x="21" y="178"/>
                    </a:cubicBezTo>
                    <a:cubicBezTo>
                      <a:pt x="21" y="180"/>
                      <a:pt x="21" y="182"/>
                      <a:pt x="21" y="183"/>
                    </a:cubicBezTo>
                    <a:cubicBezTo>
                      <a:pt x="19" y="184"/>
                      <a:pt x="18" y="184"/>
                      <a:pt x="16" y="184"/>
                    </a:cubicBezTo>
                    <a:cubicBezTo>
                      <a:pt x="14" y="184"/>
                      <a:pt x="14" y="183"/>
                      <a:pt x="12" y="183"/>
                    </a:cubicBezTo>
                    <a:lnTo>
                      <a:pt x="12" y="174"/>
                    </a:lnTo>
                    <a:lnTo>
                      <a:pt x="10" y="17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5913438" y="3990975"/>
                <a:ext cx="952500" cy="855663"/>
              </a:xfrm>
              <a:custGeom>
                <a:avLst/>
                <a:gdLst>
                  <a:gd name="T0" fmla="*/ 472179 w 117"/>
                  <a:gd name="T1" fmla="*/ 841636 h 122"/>
                  <a:gd name="T2" fmla="*/ 447756 w 117"/>
                  <a:gd name="T3" fmla="*/ 806568 h 122"/>
                  <a:gd name="T4" fmla="*/ 439615 w 117"/>
                  <a:gd name="T5" fmla="*/ 764486 h 122"/>
                  <a:gd name="T6" fmla="*/ 423333 w 117"/>
                  <a:gd name="T7" fmla="*/ 701363 h 122"/>
                  <a:gd name="T8" fmla="*/ 398910 w 117"/>
                  <a:gd name="T9" fmla="*/ 680322 h 122"/>
                  <a:gd name="T10" fmla="*/ 382628 w 117"/>
                  <a:gd name="T11" fmla="*/ 694349 h 122"/>
                  <a:gd name="T12" fmla="*/ 309359 w 117"/>
                  <a:gd name="T13" fmla="*/ 673309 h 122"/>
                  <a:gd name="T14" fmla="*/ 227949 w 117"/>
                  <a:gd name="T15" fmla="*/ 652268 h 122"/>
                  <a:gd name="T16" fmla="*/ 203526 w 117"/>
                  <a:gd name="T17" fmla="*/ 631227 h 122"/>
                  <a:gd name="T18" fmla="*/ 187244 w 117"/>
                  <a:gd name="T19" fmla="*/ 617200 h 122"/>
                  <a:gd name="T20" fmla="*/ 122115 w 117"/>
                  <a:gd name="T21" fmla="*/ 575118 h 122"/>
                  <a:gd name="T22" fmla="*/ 73269 w 117"/>
                  <a:gd name="T23" fmla="*/ 476927 h 122"/>
                  <a:gd name="T24" fmla="*/ 8141 w 117"/>
                  <a:gd name="T25" fmla="*/ 406791 h 122"/>
                  <a:gd name="T26" fmla="*/ 24423 w 117"/>
                  <a:gd name="T27" fmla="*/ 385750 h 122"/>
                  <a:gd name="T28" fmla="*/ 0 w 117"/>
                  <a:gd name="T29" fmla="*/ 315613 h 122"/>
                  <a:gd name="T30" fmla="*/ 8141 w 117"/>
                  <a:gd name="T31" fmla="*/ 280545 h 122"/>
                  <a:gd name="T32" fmla="*/ 97692 w 117"/>
                  <a:gd name="T33" fmla="*/ 231450 h 122"/>
                  <a:gd name="T34" fmla="*/ 130256 w 117"/>
                  <a:gd name="T35" fmla="*/ 168327 h 122"/>
                  <a:gd name="T36" fmla="*/ 97692 w 117"/>
                  <a:gd name="T37" fmla="*/ 140273 h 122"/>
                  <a:gd name="T38" fmla="*/ 105833 w 117"/>
                  <a:gd name="T39" fmla="*/ 119232 h 122"/>
                  <a:gd name="T40" fmla="*/ 138397 w 117"/>
                  <a:gd name="T41" fmla="*/ 77150 h 122"/>
                  <a:gd name="T42" fmla="*/ 97692 w 117"/>
                  <a:gd name="T43" fmla="*/ 7014 h 122"/>
                  <a:gd name="T44" fmla="*/ 122115 w 117"/>
                  <a:gd name="T45" fmla="*/ 0 h 122"/>
                  <a:gd name="T46" fmla="*/ 122115 w 117"/>
                  <a:gd name="T47" fmla="*/ 0 h 122"/>
                  <a:gd name="T48" fmla="*/ 390769 w 117"/>
                  <a:gd name="T49" fmla="*/ 0 h 122"/>
                  <a:gd name="T50" fmla="*/ 390769 w 117"/>
                  <a:gd name="T51" fmla="*/ 0 h 122"/>
                  <a:gd name="T52" fmla="*/ 415192 w 117"/>
                  <a:gd name="T53" fmla="*/ 0 h 122"/>
                  <a:gd name="T54" fmla="*/ 415192 w 117"/>
                  <a:gd name="T55" fmla="*/ 0 h 122"/>
                  <a:gd name="T56" fmla="*/ 724551 w 117"/>
                  <a:gd name="T57" fmla="*/ 161314 h 122"/>
                  <a:gd name="T58" fmla="*/ 724551 w 117"/>
                  <a:gd name="T59" fmla="*/ 161314 h 122"/>
                  <a:gd name="T60" fmla="*/ 724551 w 117"/>
                  <a:gd name="T61" fmla="*/ 175341 h 122"/>
                  <a:gd name="T62" fmla="*/ 716410 w 117"/>
                  <a:gd name="T63" fmla="*/ 189368 h 122"/>
                  <a:gd name="T64" fmla="*/ 773397 w 117"/>
                  <a:gd name="T65" fmla="*/ 231450 h 122"/>
                  <a:gd name="T66" fmla="*/ 862949 w 117"/>
                  <a:gd name="T67" fmla="*/ 294573 h 122"/>
                  <a:gd name="T68" fmla="*/ 822244 w 117"/>
                  <a:gd name="T69" fmla="*/ 399777 h 122"/>
                  <a:gd name="T70" fmla="*/ 871090 w 117"/>
                  <a:gd name="T71" fmla="*/ 476927 h 122"/>
                  <a:gd name="T72" fmla="*/ 854808 w 117"/>
                  <a:gd name="T73" fmla="*/ 526022 h 122"/>
                  <a:gd name="T74" fmla="*/ 871090 w 117"/>
                  <a:gd name="T75" fmla="*/ 547063 h 122"/>
                  <a:gd name="T76" fmla="*/ 854808 w 117"/>
                  <a:gd name="T77" fmla="*/ 575118 h 122"/>
                  <a:gd name="T78" fmla="*/ 879231 w 117"/>
                  <a:gd name="T79" fmla="*/ 631227 h 122"/>
                  <a:gd name="T80" fmla="*/ 887372 w 117"/>
                  <a:gd name="T81" fmla="*/ 722404 h 122"/>
                  <a:gd name="T82" fmla="*/ 952500 w 117"/>
                  <a:gd name="T83" fmla="*/ 750459 h 122"/>
                  <a:gd name="T84" fmla="*/ 903654 w 117"/>
                  <a:gd name="T85" fmla="*/ 778513 h 122"/>
                  <a:gd name="T86" fmla="*/ 838526 w 117"/>
                  <a:gd name="T87" fmla="*/ 806568 h 122"/>
                  <a:gd name="T88" fmla="*/ 838526 w 117"/>
                  <a:gd name="T89" fmla="*/ 806568 h 122"/>
                  <a:gd name="T90" fmla="*/ 805962 w 117"/>
                  <a:gd name="T91" fmla="*/ 806568 h 122"/>
                  <a:gd name="T92" fmla="*/ 805962 w 117"/>
                  <a:gd name="T93" fmla="*/ 806568 h 122"/>
                  <a:gd name="T94" fmla="*/ 757115 w 117"/>
                  <a:gd name="T95" fmla="*/ 827608 h 122"/>
                  <a:gd name="T96" fmla="*/ 732692 w 117"/>
                  <a:gd name="T97" fmla="*/ 820595 h 122"/>
                  <a:gd name="T98" fmla="*/ 691987 w 117"/>
                  <a:gd name="T99" fmla="*/ 848649 h 122"/>
                  <a:gd name="T100" fmla="*/ 659423 w 117"/>
                  <a:gd name="T101" fmla="*/ 855663 h 122"/>
                  <a:gd name="T102" fmla="*/ 635000 w 117"/>
                  <a:gd name="T103" fmla="*/ 841636 h 122"/>
                  <a:gd name="T104" fmla="*/ 594295 w 117"/>
                  <a:gd name="T105" fmla="*/ 855663 h 122"/>
                  <a:gd name="T106" fmla="*/ 529167 w 117"/>
                  <a:gd name="T107" fmla="*/ 841636 h 122"/>
                  <a:gd name="T108" fmla="*/ 472179 w 117"/>
                  <a:gd name="T109" fmla="*/ 841636 h 122"/>
                  <a:gd name="T110" fmla="*/ 472179 w 117"/>
                  <a:gd name="T111" fmla="*/ 841636 h 122"/>
                  <a:gd name="T112" fmla="*/ 472179 w 117"/>
                  <a:gd name="T113" fmla="*/ 84163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7" h="122">
                    <a:moveTo>
                      <a:pt x="58" y="120"/>
                    </a:moveTo>
                    <a:cubicBezTo>
                      <a:pt x="57" y="118"/>
                      <a:pt x="55" y="117"/>
                      <a:pt x="55" y="115"/>
                    </a:cubicBezTo>
                    <a:cubicBezTo>
                      <a:pt x="55" y="113"/>
                      <a:pt x="54" y="112"/>
                      <a:pt x="54" y="109"/>
                    </a:cubicBezTo>
                    <a:cubicBezTo>
                      <a:pt x="54" y="106"/>
                      <a:pt x="53" y="101"/>
                      <a:pt x="52" y="100"/>
                    </a:cubicBezTo>
                    <a:cubicBezTo>
                      <a:pt x="51" y="99"/>
                      <a:pt x="49" y="98"/>
                      <a:pt x="49" y="97"/>
                    </a:cubicBezTo>
                    <a:cubicBezTo>
                      <a:pt x="48" y="98"/>
                      <a:pt x="48" y="98"/>
                      <a:pt x="47" y="99"/>
                    </a:cubicBezTo>
                    <a:cubicBezTo>
                      <a:pt x="45" y="98"/>
                      <a:pt x="41" y="96"/>
                      <a:pt x="38" y="96"/>
                    </a:cubicBezTo>
                    <a:cubicBezTo>
                      <a:pt x="38" y="96"/>
                      <a:pt x="31" y="93"/>
                      <a:pt x="28" y="93"/>
                    </a:cubicBezTo>
                    <a:cubicBezTo>
                      <a:pt x="27" y="93"/>
                      <a:pt x="26" y="90"/>
                      <a:pt x="25" y="90"/>
                    </a:cubicBezTo>
                    <a:cubicBezTo>
                      <a:pt x="24" y="89"/>
                      <a:pt x="23" y="90"/>
                      <a:pt x="23" y="88"/>
                    </a:cubicBezTo>
                    <a:cubicBezTo>
                      <a:pt x="18" y="87"/>
                      <a:pt x="16" y="86"/>
                      <a:pt x="15" y="82"/>
                    </a:cubicBezTo>
                    <a:cubicBezTo>
                      <a:pt x="13" y="79"/>
                      <a:pt x="11" y="71"/>
                      <a:pt x="9" y="68"/>
                    </a:cubicBezTo>
                    <a:cubicBezTo>
                      <a:pt x="6" y="65"/>
                      <a:pt x="1" y="63"/>
                      <a:pt x="1" y="58"/>
                    </a:cubicBezTo>
                    <a:cubicBezTo>
                      <a:pt x="1" y="57"/>
                      <a:pt x="3" y="57"/>
                      <a:pt x="3" y="55"/>
                    </a:cubicBezTo>
                    <a:cubicBezTo>
                      <a:pt x="3" y="52"/>
                      <a:pt x="0" y="49"/>
                      <a:pt x="0" y="45"/>
                    </a:cubicBezTo>
                    <a:cubicBezTo>
                      <a:pt x="0" y="42"/>
                      <a:pt x="1" y="42"/>
                      <a:pt x="1" y="40"/>
                    </a:cubicBezTo>
                    <a:cubicBezTo>
                      <a:pt x="9" y="41"/>
                      <a:pt x="8" y="34"/>
                      <a:pt x="12" y="33"/>
                    </a:cubicBezTo>
                    <a:cubicBezTo>
                      <a:pt x="12" y="28"/>
                      <a:pt x="16" y="27"/>
                      <a:pt x="16" y="24"/>
                    </a:cubicBezTo>
                    <a:cubicBezTo>
                      <a:pt x="16" y="22"/>
                      <a:pt x="12" y="24"/>
                      <a:pt x="12" y="20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7"/>
                      <a:pt x="18" y="18"/>
                      <a:pt x="17" y="11"/>
                    </a:cubicBezTo>
                    <a:cubicBezTo>
                      <a:pt x="16" y="6"/>
                      <a:pt x="14" y="4"/>
                      <a:pt x="12" y="1"/>
                    </a:cubicBezTo>
                    <a:cubicBezTo>
                      <a:pt x="12" y="1"/>
                      <a:pt x="14" y="1"/>
                      <a:pt x="15" y="0"/>
                    </a:cubicBezTo>
                    <a:lnTo>
                      <a:pt x="48" y="0"/>
                    </a:lnTo>
                    <a:cubicBezTo>
                      <a:pt x="49" y="1"/>
                      <a:pt x="50" y="0"/>
                      <a:pt x="51" y="0"/>
                    </a:cubicBezTo>
                    <a:lnTo>
                      <a:pt x="89" y="23"/>
                    </a:lnTo>
                    <a:cubicBezTo>
                      <a:pt x="88" y="23"/>
                      <a:pt x="89" y="24"/>
                      <a:pt x="89" y="25"/>
                    </a:cubicBezTo>
                    <a:cubicBezTo>
                      <a:pt x="89" y="26"/>
                      <a:pt x="88" y="26"/>
                      <a:pt x="88" y="27"/>
                    </a:cubicBezTo>
                    <a:cubicBezTo>
                      <a:pt x="88" y="30"/>
                      <a:pt x="93" y="31"/>
                      <a:pt x="95" y="33"/>
                    </a:cubicBezTo>
                    <a:cubicBezTo>
                      <a:pt x="98" y="37"/>
                      <a:pt x="102" y="38"/>
                      <a:pt x="106" y="42"/>
                    </a:cubicBezTo>
                    <a:cubicBezTo>
                      <a:pt x="103" y="46"/>
                      <a:pt x="101" y="51"/>
                      <a:pt x="101" y="57"/>
                    </a:cubicBezTo>
                    <a:cubicBezTo>
                      <a:pt x="101" y="63"/>
                      <a:pt x="107" y="63"/>
                      <a:pt x="107" y="68"/>
                    </a:cubicBezTo>
                    <a:cubicBezTo>
                      <a:pt x="107" y="70"/>
                      <a:pt x="106" y="73"/>
                      <a:pt x="105" y="75"/>
                    </a:cubicBezTo>
                    <a:cubicBezTo>
                      <a:pt x="106" y="76"/>
                      <a:pt x="107" y="78"/>
                      <a:pt x="107" y="78"/>
                    </a:cubicBezTo>
                    <a:cubicBezTo>
                      <a:pt x="106" y="79"/>
                      <a:pt x="106" y="81"/>
                      <a:pt x="105" y="82"/>
                    </a:cubicBezTo>
                    <a:cubicBezTo>
                      <a:pt x="105" y="85"/>
                      <a:pt x="106" y="89"/>
                      <a:pt x="108" y="90"/>
                    </a:cubicBezTo>
                    <a:cubicBezTo>
                      <a:pt x="107" y="91"/>
                      <a:pt x="108" y="101"/>
                      <a:pt x="109" y="103"/>
                    </a:cubicBezTo>
                    <a:cubicBezTo>
                      <a:pt x="111" y="105"/>
                      <a:pt x="115" y="105"/>
                      <a:pt x="117" y="107"/>
                    </a:cubicBezTo>
                    <a:cubicBezTo>
                      <a:pt x="115" y="108"/>
                      <a:pt x="113" y="111"/>
                      <a:pt x="111" y="111"/>
                    </a:cubicBezTo>
                    <a:cubicBezTo>
                      <a:pt x="107" y="113"/>
                      <a:pt x="105" y="114"/>
                      <a:pt x="103" y="115"/>
                    </a:cubicBezTo>
                    <a:lnTo>
                      <a:pt x="99" y="115"/>
                    </a:lnTo>
                    <a:cubicBezTo>
                      <a:pt x="97" y="116"/>
                      <a:pt x="95" y="118"/>
                      <a:pt x="93" y="118"/>
                    </a:cubicBezTo>
                    <a:cubicBezTo>
                      <a:pt x="92" y="118"/>
                      <a:pt x="91" y="117"/>
                      <a:pt x="90" y="117"/>
                    </a:cubicBezTo>
                    <a:cubicBezTo>
                      <a:pt x="86" y="117"/>
                      <a:pt x="89" y="121"/>
                      <a:pt x="85" y="121"/>
                    </a:cubicBezTo>
                    <a:cubicBezTo>
                      <a:pt x="84" y="121"/>
                      <a:pt x="82" y="122"/>
                      <a:pt x="81" y="122"/>
                    </a:cubicBezTo>
                    <a:cubicBezTo>
                      <a:pt x="80" y="122"/>
                      <a:pt x="79" y="120"/>
                      <a:pt x="78" y="120"/>
                    </a:cubicBezTo>
                    <a:cubicBezTo>
                      <a:pt x="75" y="120"/>
                      <a:pt x="76" y="122"/>
                      <a:pt x="73" y="122"/>
                    </a:cubicBezTo>
                    <a:cubicBezTo>
                      <a:pt x="69" y="122"/>
                      <a:pt x="70" y="116"/>
                      <a:pt x="65" y="120"/>
                    </a:cubicBezTo>
                    <a:cubicBezTo>
                      <a:pt x="63" y="120"/>
                      <a:pt x="59" y="120"/>
                      <a:pt x="58" y="12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11" name="Freeform 91"/>
              <p:cNvSpPr>
                <a:spLocks/>
              </p:cNvSpPr>
              <p:nvPr/>
            </p:nvSpPr>
            <p:spPr bwMode="auto">
              <a:xfrm>
                <a:off x="5946775" y="3568700"/>
                <a:ext cx="463550" cy="457200"/>
              </a:xfrm>
              <a:custGeom>
                <a:avLst/>
                <a:gdLst>
                  <a:gd name="T0" fmla="*/ 105722 w 57"/>
                  <a:gd name="T1" fmla="*/ 56271 h 65"/>
                  <a:gd name="T2" fmla="*/ 146384 w 57"/>
                  <a:gd name="T3" fmla="*/ 42203 h 65"/>
                  <a:gd name="T4" fmla="*/ 170782 w 57"/>
                  <a:gd name="T5" fmla="*/ 49237 h 65"/>
                  <a:gd name="T6" fmla="*/ 187046 w 57"/>
                  <a:gd name="T7" fmla="*/ 42203 h 65"/>
                  <a:gd name="T8" fmla="*/ 219576 w 57"/>
                  <a:gd name="T9" fmla="*/ 56271 h 65"/>
                  <a:gd name="T10" fmla="*/ 260239 w 57"/>
                  <a:gd name="T11" fmla="*/ 42203 h 65"/>
                  <a:gd name="T12" fmla="*/ 260239 w 57"/>
                  <a:gd name="T13" fmla="*/ 42203 h 65"/>
                  <a:gd name="T14" fmla="*/ 292768 w 57"/>
                  <a:gd name="T15" fmla="*/ 28135 h 65"/>
                  <a:gd name="T16" fmla="*/ 292768 w 57"/>
                  <a:gd name="T17" fmla="*/ 28135 h 65"/>
                  <a:gd name="T18" fmla="*/ 317166 w 57"/>
                  <a:gd name="T19" fmla="*/ 42203 h 65"/>
                  <a:gd name="T20" fmla="*/ 374093 w 57"/>
                  <a:gd name="T21" fmla="*/ 7034 h 65"/>
                  <a:gd name="T22" fmla="*/ 382225 w 57"/>
                  <a:gd name="T23" fmla="*/ 0 h 65"/>
                  <a:gd name="T24" fmla="*/ 382225 w 57"/>
                  <a:gd name="T25" fmla="*/ 14068 h 65"/>
                  <a:gd name="T26" fmla="*/ 414755 w 57"/>
                  <a:gd name="T27" fmla="*/ 49237 h 65"/>
                  <a:gd name="T28" fmla="*/ 406623 w 57"/>
                  <a:gd name="T29" fmla="*/ 63305 h 65"/>
                  <a:gd name="T30" fmla="*/ 463550 w 57"/>
                  <a:gd name="T31" fmla="*/ 168812 h 65"/>
                  <a:gd name="T32" fmla="*/ 463550 w 57"/>
                  <a:gd name="T33" fmla="*/ 196948 h 65"/>
                  <a:gd name="T34" fmla="*/ 414755 w 57"/>
                  <a:gd name="T35" fmla="*/ 267286 h 65"/>
                  <a:gd name="T36" fmla="*/ 374093 w 57"/>
                  <a:gd name="T37" fmla="*/ 330591 h 65"/>
                  <a:gd name="T38" fmla="*/ 374093 w 57"/>
                  <a:gd name="T39" fmla="*/ 422031 h 65"/>
                  <a:gd name="T40" fmla="*/ 374093 w 57"/>
                  <a:gd name="T41" fmla="*/ 422031 h 65"/>
                  <a:gd name="T42" fmla="*/ 97589 w 57"/>
                  <a:gd name="T43" fmla="*/ 422031 h 65"/>
                  <a:gd name="T44" fmla="*/ 97589 w 57"/>
                  <a:gd name="T45" fmla="*/ 422031 h 65"/>
                  <a:gd name="T46" fmla="*/ 73192 w 57"/>
                  <a:gd name="T47" fmla="*/ 429065 h 65"/>
                  <a:gd name="T48" fmla="*/ 32530 w 57"/>
                  <a:gd name="T49" fmla="*/ 457200 h 65"/>
                  <a:gd name="T50" fmla="*/ 0 w 57"/>
                  <a:gd name="T51" fmla="*/ 457200 h 65"/>
                  <a:gd name="T52" fmla="*/ 8132 w 57"/>
                  <a:gd name="T53" fmla="*/ 358726 h 65"/>
                  <a:gd name="T54" fmla="*/ 32530 w 57"/>
                  <a:gd name="T55" fmla="*/ 281354 h 65"/>
                  <a:gd name="T56" fmla="*/ 48795 w 57"/>
                  <a:gd name="T57" fmla="*/ 267286 h 65"/>
                  <a:gd name="T58" fmla="*/ 138252 w 57"/>
                  <a:gd name="T59" fmla="*/ 175846 h 65"/>
                  <a:gd name="T60" fmla="*/ 97589 w 57"/>
                  <a:gd name="T61" fmla="*/ 140677 h 65"/>
                  <a:gd name="T62" fmla="*/ 105722 w 57"/>
                  <a:gd name="T63" fmla="*/ 112542 h 65"/>
                  <a:gd name="T64" fmla="*/ 113854 w 57"/>
                  <a:gd name="T65" fmla="*/ 77372 h 65"/>
                  <a:gd name="T66" fmla="*/ 113854 w 57"/>
                  <a:gd name="T67" fmla="*/ 77372 h 65"/>
                  <a:gd name="T68" fmla="*/ 105722 w 57"/>
                  <a:gd name="T69" fmla="*/ 56271 h 65"/>
                  <a:gd name="T70" fmla="*/ 105722 w 57"/>
                  <a:gd name="T71" fmla="*/ 56271 h 65"/>
                  <a:gd name="T72" fmla="*/ 105722 w 57"/>
                  <a:gd name="T73" fmla="*/ 56271 h 65"/>
                  <a:gd name="T74" fmla="*/ 105722 w 57"/>
                  <a:gd name="T75" fmla="*/ 56271 h 65"/>
                  <a:gd name="T76" fmla="*/ 105722 w 57"/>
                  <a:gd name="T77" fmla="*/ 56271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" h="65">
                    <a:moveTo>
                      <a:pt x="13" y="8"/>
                    </a:moveTo>
                    <a:cubicBezTo>
                      <a:pt x="14" y="7"/>
                      <a:pt x="16" y="6"/>
                      <a:pt x="18" y="6"/>
                    </a:cubicBezTo>
                    <a:cubicBezTo>
                      <a:pt x="19" y="6"/>
                      <a:pt x="19" y="7"/>
                      <a:pt x="21" y="7"/>
                    </a:cubicBezTo>
                    <a:cubicBezTo>
                      <a:pt x="22" y="7"/>
                      <a:pt x="22" y="6"/>
                      <a:pt x="23" y="6"/>
                    </a:cubicBezTo>
                    <a:cubicBezTo>
                      <a:pt x="25" y="6"/>
                      <a:pt x="25" y="8"/>
                      <a:pt x="27" y="8"/>
                    </a:cubicBezTo>
                    <a:cubicBezTo>
                      <a:pt x="28" y="6"/>
                      <a:pt x="30" y="5"/>
                      <a:pt x="32" y="6"/>
                    </a:cubicBezTo>
                    <a:lnTo>
                      <a:pt x="36" y="4"/>
                    </a:lnTo>
                    <a:cubicBezTo>
                      <a:pt x="36" y="5"/>
                      <a:pt x="37" y="6"/>
                      <a:pt x="39" y="6"/>
                    </a:cubicBezTo>
                    <a:cubicBezTo>
                      <a:pt x="42" y="5"/>
                      <a:pt x="44" y="4"/>
                      <a:pt x="46" y="1"/>
                    </a:cubicBezTo>
                    <a:cubicBezTo>
                      <a:pt x="46" y="1"/>
                      <a:pt x="46" y="0"/>
                      <a:pt x="47" y="0"/>
                    </a:cubicBezTo>
                    <a:cubicBezTo>
                      <a:pt x="47" y="1"/>
                      <a:pt x="47" y="1"/>
                      <a:pt x="47" y="2"/>
                    </a:cubicBezTo>
                    <a:cubicBezTo>
                      <a:pt x="47" y="5"/>
                      <a:pt x="51" y="5"/>
                      <a:pt x="51" y="7"/>
                    </a:cubicBezTo>
                    <a:cubicBezTo>
                      <a:pt x="51" y="8"/>
                      <a:pt x="50" y="8"/>
                      <a:pt x="50" y="9"/>
                    </a:cubicBezTo>
                    <a:cubicBezTo>
                      <a:pt x="50" y="16"/>
                      <a:pt x="57" y="17"/>
                      <a:pt x="57" y="24"/>
                    </a:cubicBezTo>
                    <a:cubicBezTo>
                      <a:pt x="57" y="26"/>
                      <a:pt x="57" y="26"/>
                      <a:pt x="57" y="28"/>
                    </a:cubicBezTo>
                    <a:cubicBezTo>
                      <a:pt x="57" y="33"/>
                      <a:pt x="53" y="34"/>
                      <a:pt x="51" y="38"/>
                    </a:cubicBezTo>
                    <a:cubicBezTo>
                      <a:pt x="51" y="39"/>
                      <a:pt x="46" y="47"/>
                      <a:pt x="46" y="47"/>
                    </a:cubicBezTo>
                    <a:cubicBezTo>
                      <a:pt x="45" y="49"/>
                      <a:pt x="46" y="56"/>
                      <a:pt x="46" y="60"/>
                    </a:cubicBezTo>
                    <a:lnTo>
                      <a:pt x="12" y="60"/>
                    </a:lnTo>
                    <a:cubicBezTo>
                      <a:pt x="11" y="61"/>
                      <a:pt x="9" y="61"/>
                      <a:pt x="9" y="61"/>
                    </a:cubicBezTo>
                    <a:cubicBezTo>
                      <a:pt x="6" y="62"/>
                      <a:pt x="6" y="65"/>
                      <a:pt x="4" y="65"/>
                    </a:cubicBezTo>
                    <a:cubicBezTo>
                      <a:pt x="3" y="65"/>
                      <a:pt x="3" y="63"/>
                      <a:pt x="0" y="65"/>
                    </a:cubicBezTo>
                    <a:cubicBezTo>
                      <a:pt x="0" y="60"/>
                      <a:pt x="1" y="56"/>
                      <a:pt x="1" y="51"/>
                    </a:cubicBezTo>
                    <a:cubicBezTo>
                      <a:pt x="1" y="47"/>
                      <a:pt x="4" y="44"/>
                      <a:pt x="4" y="40"/>
                    </a:cubicBezTo>
                    <a:cubicBezTo>
                      <a:pt x="4" y="38"/>
                      <a:pt x="6" y="39"/>
                      <a:pt x="6" y="38"/>
                    </a:cubicBezTo>
                    <a:cubicBezTo>
                      <a:pt x="9" y="35"/>
                      <a:pt x="17" y="29"/>
                      <a:pt x="17" y="25"/>
                    </a:cubicBezTo>
                    <a:cubicBezTo>
                      <a:pt x="17" y="20"/>
                      <a:pt x="13" y="24"/>
                      <a:pt x="12" y="20"/>
                    </a:cubicBezTo>
                    <a:cubicBezTo>
                      <a:pt x="11" y="19"/>
                      <a:pt x="13" y="18"/>
                      <a:pt x="13" y="16"/>
                    </a:cubicBezTo>
                    <a:cubicBezTo>
                      <a:pt x="13" y="16"/>
                      <a:pt x="13" y="12"/>
                      <a:pt x="14" y="11"/>
                    </a:cubicBezTo>
                    <a:lnTo>
                      <a:pt x="13" y="8"/>
                    </a:lnTo>
                    <a:cubicBezTo>
                      <a:pt x="14" y="8"/>
                      <a:pt x="13" y="8"/>
                      <a:pt x="13" y="8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7013575" y="4867275"/>
                <a:ext cx="663575" cy="1117600"/>
              </a:xfrm>
              <a:custGeom>
                <a:avLst/>
                <a:gdLst>
                  <a:gd name="T0" fmla="*/ 2147483647 w 81"/>
                  <a:gd name="T1" fmla="*/ 2147483647 h 159"/>
                  <a:gd name="T2" fmla="*/ 2147483647 w 81"/>
                  <a:gd name="T3" fmla="*/ 2147483647 h 159"/>
                  <a:gd name="T4" fmla="*/ 2147483647 w 81"/>
                  <a:gd name="T5" fmla="*/ 2147483647 h 159"/>
                  <a:gd name="T6" fmla="*/ 2147483647 w 81"/>
                  <a:gd name="T7" fmla="*/ 2147483647 h 159"/>
                  <a:gd name="T8" fmla="*/ 2147483647 w 81"/>
                  <a:gd name="T9" fmla="*/ 2147483647 h 159"/>
                  <a:gd name="T10" fmla="*/ 2147483647 w 81"/>
                  <a:gd name="T11" fmla="*/ 2147483647 h 159"/>
                  <a:gd name="T12" fmla="*/ 2147483647 w 81"/>
                  <a:gd name="T13" fmla="*/ 2147483647 h 159"/>
                  <a:gd name="T14" fmla="*/ 2147483647 w 81"/>
                  <a:gd name="T15" fmla="*/ 2147483647 h 159"/>
                  <a:gd name="T16" fmla="*/ 2147483647 w 81"/>
                  <a:gd name="T17" fmla="*/ 2147483647 h 159"/>
                  <a:gd name="T18" fmla="*/ 2147483647 w 81"/>
                  <a:gd name="T19" fmla="*/ 2147483647 h 159"/>
                  <a:gd name="T20" fmla="*/ 2147483647 w 81"/>
                  <a:gd name="T21" fmla="*/ 2147483647 h 159"/>
                  <a:gd name="T22" fmla="*/ 2147483647 w 81"/>
                  <a:gd name="T23" fmla="*/ 2147483647 h 159"/>
                  <a:gd name="T24" fmla="*/ 2147483647 w 81"/>
                  <a:gd name="T25" fmla="*/ 2147483647 h 159"/>
                  <a:gd name="T26" fmla="*/ 2147483647 w 81"/>
                  <a:gd name="T27" fmla="*/ 2147483647 h 159"/>
                  <a:gd name="T28" fmla="*/ 2147483647 w 81"/>
                  <a:gd name="T29" fmla="*/ 2147483647 h 159"/>
                  <a:gd name="T30" fmla="*/ 2147483647 w 81"/>
                  <a:gd name="T31" fmla="*/ 2147483647 h 159"/>
                  <a:gd name="T32" fmla="*/ 2147483647 w 81"/>
                  <a:gd name="T33" fmla="*/ 2147483647 h 159"/>
                  <a:gd name="T34" fmla="*/ 2147483647 w 81"/>
                  <a:gd name="T35" fmla="*/ 2147483647 h 159"/>
                  <a:gd name="T36" fmla="*/ 2147483647 w 81"/>
                  <a:gd name="T37" fmla="*/ 2147483647 h 159"/>
                  <a:gd name="T38" fmla="*/ 2147483647 w 81"/>
                  <a:gd name="T39" fmla="*/ 2147483647 h 159"/>
                  <a:gd name="T40" fmla="*/ 2147483647 w 81"/>
                  <a:gd name="T41" fmla="*/ 2147483647 h 159"/>
                  <a:gd name="T42" fmla="*/ 2147483647 w 81"/>
                  <a:gd name="T43" fmla="*/ 2147483647 h 159"/>
                  <a:gd name="T44" fmla="*/ 2147483647 w 81"/>
                  <a:gd name="T45" fmla="*/ 2147483647 h 159"/>
                  <a:gd name="T46" fmla="*/ 2147483647 w 81"/>
                  <a:gd name="T47" fmla="*/ 0 h 159"/>
                  <a:gd name="T48" fmla="*/ 2147483647 w 81"/>
                  <a:gd name="T49" fmla="*/ 2147483647 h 159"/>
                  <a:gd name="T50" fmla="*/ 2147483647 w 81"/>
                  <a:gd name="T51" fmla="*/ 2147483647 h 159"/>
                  <a:gd name="T52" fmla="*/ 2147483647 w 81"/>
                  <a:gd name="T53" fmla="*/ 2147483647 h 159"/>
                  <a:gd name="T54" fmla="*/ 2147483647 w 81"/>
                  <a:gd name="T55" fmla="*/ 2147483647 h 159"/>
                  <a:gd name="T56" fmla="*/ 2147483647 w 81"/>
                  <a:gd name="T57" fmla="*/ 2147483647 h 159"/>
                  <a:gd name="T58" fmla="*/ 2147483647 w 81"/>
                  <a:gd name="T59" fmla="*/ 2147483647 h 159"/>
                  <a:gd name="T60" fmla="*/ 2147483647 w 81"/>
                  <a:gd name="T61" fmla="*/ 2147483647 h 159"/>
                  <a:gd name="T62" fmla="*/ 2147483647 w 81"/>
                  <a:gd name="T63" fmla="*/ 2147483647 h 159"/>
                  <a:gd name="T64" fmla="*/ 2147483647 w 81"/>
                  <a:gd name="T65" fmla="*/ 2147483647 h 159"/>
                  <a:gd name="T66" fmla="*/ 2147483647 w 81"/>
                  <a:gd name="T67" fmla="*/ 2147483647 h 159"/>
                  <a:gd name="T68" fmla="*/ 2147483647 w 81"/>
                  <a:gd name="T69" fmla="*/ 2147483647 h 159"/>
                  <a:gd name="T70" fmla="*/ 2147483647 w 81"/>
                  <a:gd name="T71" fmla="*/ 2147483647 h 159"/>
                  <a:gd name="T72" fmla="*/ 2147483647 w 81"/>
                  <a:gd name="T73" fmla="*/ 2147483647 h 159"/>
                  <a:gd name="T74" fmla="*/ 2147483647 w 81"/>
                  <a:gd name="T75" fmla="*/ 2147483647 h 159"/>
                  <a:gd name="T76" fmla="*/ 2147483647 w 81"/>
                  <a:gd name="T77" fmla="*/ 2147483647 h 159"/>
                  <a:gd name="T78" fmla="*/ 2147483647 w 81"/>
                  <a:gd name="T79" fmla="*/ 2147483647 h 159"/>
                  <a:gd name="T80" fmla="*/ 2147483647 w 81"/>
                  <a:gd name="T81" fmla="*/ 2147483647 h 159"/>
                  <a:gd name="T82" fmla="*/ 2147483647 w 81"/>
                  <a:gd name="T83" fmla="*/ 2147483647 h 159"/>
                  <a:gd name="T84" fmla="*/ 2147483647 w 81"/>
                  <a:gd name="T85" fmla="*/ 2147483647 h 159"/>
                  <a:gd name="T86" fmla="*/ 2147483647 w 81"/>
                  <a:gd name="T87" fmla="*/ 2147483647 h 159"/>
                  <a:gd name="T88" fmla="*/ 0 w 81"/>
                  <a:gd name="T89" fmla="*/ 2147483647 h 159"/>
                  <a:gd name="T90" fmla="*/ 0 w 81"/>
                  <a:gd name="T91" fmla="*/ 2147483647 h 159"/>
                  <a:gd name="T92" fmla="*/ 2147483647 w 81"/>
                  <a:gd name="T93" fmla="*/ 2147483647 h 159"/>
                  <a:gd name="T94" fmla="*/ 2147483647 w 81"/>
                  <a:gd name="T95" fmla="*/ 2147483647 h 159"/>
                  <a:gd name="T96" fmla="*/ 2147483647 w 81"/>
                  <a:gd name="T97" fmla="*/ 2147483647 h 159"/>
                  <a:gd name="T98" fmla="*/ 2147483647 w 81"/>
                  <a:gd name="T99" fmla="*/ 2147483647 h 159"/>
                  <a:gd name="T100" fmla="*/ 2147483647 w 81"/>
                  <a:gd name="T101" fmla="*/ 2147483647 h 159"/>
                  <a:gd name="T102" fmla="*/ 2147483647 w 81"/>
                  <a:gd name="T103" fmla="*/ 2147483647 h 159"/>
                  <a:gd name="T104" fmla="*/ 2147483647 w 81"/>
                  <a:gd name="T105" fmla="*/ 2147483647 h 159"/>
                  <a:gd name="T106" fmla="*/ 2147483647 w 81"/>
                  <a:gd name="T107" fmla="*/ 2147483647 h 159"/>
                  <a:gd name="T108" fmla="*/ 2147483647 w 81"/>
                  <a:gd name="T109" fmla="*/ 2147483647 h 159"/>
                  <a:gd name="T110" fmla="*/ 2147483647 w 81"/>
                  <a:gd name="T111" fmla="*/ 2147483647 h 159"/>
                  <a:gd name="T112" fmla="*/ 2147483647 w 81"/>
                  <a:gd name="T113" fmla="*/ 2147483647 h 159"/>
                  <a:gd name="T114" fmla="*/ 2147483647 w 81"/>
                  <a:gd name="T115" fmla="*/ 2147483647 h 1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1"/>
                  <a:gd name="T175" fmla="*/ 0 h 159"/>
                  <a:gd name="T176" fmla="*/ 81 w 81"/>
                  <a:gd name="T177" fmla="*/ 159 h 1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1" h="159">
                    <a:moveTo>
                      <a:pt x="18" y="49"/>
                    </a:moveTo>
                    <a:cubicBezTo>
                      <a:pt x="25" y="48"/>
                      <a:pt x="24" y="47"/>
                      <a:pt x="26" y="45"/>
                    </a:cubicBezTo>
                    <a:cubicBezTo>
                      <a:pt x="26" y="46"/>
                      <a:pt x="27" y="47"/>
                      <a:pt x="28" y="47"/>
                    </a:cubicBezTo>
                    <a:cubicBezTo>
                      <a:pt x="31" y="47"/>
                      <a:pt x="30" y="44"/>
                      <a:pt x="32" y="44"/>
                    </a:cubicBezTo>
                    <a:cubicBezTo>
                      <a:pt x="33" y="44"/>
                      <a:pt x="35" y="44"/>
                      <a:pt x="35" y="43"/>
                    </a:cubicBezTo>
                    <a:cubicBezTo>
                      <a:pt x="36" y="44"/>
                      <a:pt x="37" y="44"/>
                      <a:pt x="37" y="45"/>
                    </a:cubicBezTo>
                    <a:lnTo>
                      <a:pt x="37" y="42"/>
                    </a:lnTo>
                    <a:cubicBezTo>
                      <a:pt x="41" y="41"/>
                      <a:pt x="41" y="38"/>
                      <a:pt x="45" y="38"/>
                    </a:cubicBezTo>
                    <a:lnTo>
                      <a:pt x="45" y="40"/>
                    </a:lnTo>
                    <a:cubicBezTo>
                      <a:pt x="47" y="39"/>
                      <a:pt x="47" y="37"/>
                      <a:pt x="47" y="36"/>
                    </a:cubicBezTo>
                    <a:cubicBezTo>
                      <a:pt x="49" y="34"/>
                      <a:pt x="47" y="32"/>
                      <a:pt x="50" y="32"/>
                    </a:cubicBezTo>
                    <a:lnTo>
                      <a:pt x="50" y="34"/>
                    </a:lnTo>
                    <a:cubicBezTo>
                      <a:pt x="54" y="33"/>
                      <a:pt x="52" y="23"/>
                      <a:pt x="57" y="26"/>
                    </a:cubicBezTo>
                    <a:cubicBezTo>
                      <a:pt x="54" y="17"/>
                      <a:pt x="56" y="17"/>
                      <a:pt x="58" y="18"/>
                    </a:cubicBezTo>
                    <a:cubicBezTo>
                      <a:pt x="58" y="19"/>
                      <a:pt x="59" y="19"/>
                      <a:pt x="59" y="21"/>
                    </a:cubicBezTo>
                    <a:cubicBezTo>
                      <a:pt x="62" y="18"/>
                      <a:pt x="67" y="15"/>
                      <a:pt x="67" y="10"/>
                    </a:cubicBezTo>
                    <a:cubicBezTo>
                      <a:pt x="67" y="7"/>
                      <a:pt x="66" y="7"/>
                      <a:pt x="66" y="5"/>
                    </a:cubicBezTo>
                    <a:cubicBezTo>
                      <a:pt x="67" y="5"/>
                      <a:pt x="70" y="2"/>
                      <a:pt x="71" y="0"/>
                    </a:cubicBezTo>
                    <a:cubicBezTo>
                      <a:pt x="72" y="6"/>
                      <a:pt x="75" y="9"/>
                      <a:pt x="76" y="13"/>
                    </a:cubicBezTo>
                    <a:cubicBezTo>
                      <a:pt x="79" y="21"/>
                      <a:pt x="79" y="23"/>
                      <a:pt x="78" y="28"/>
                    </a:cubicBezTo>
                    <a:cubicBezTo>
                      <a:pt x="78" y="29"/>
                      <a:pt x="78" y="33"/>
                      <a:pt x="78" y="34"/>
                    </a:cubicBezTo>
                    <a:cubicBezTo>
                      <a:pt x="81" y="34"/>
                      <a:pt x="80" y="38"/>
                      <a:pt x="80" y="40"/>
                    </a:cubicBezTo>
                    <a:cubicBezTo>
                      <a:pt x="80" y="41"/>
                      <a:pt x="76" y="46"/>
                      <a:pt x="76" y="46"/>
                    </a:cubicBezTo>
                    <a:cubicBezTo>
                      <a:pt x="75" y="46"/>
                      <a:pt x="74" y="46"/>
                      <a:pt x="74" y="45"/>
                    </a:cubicBezTo>
                    <a:cubicBezTo>
                      <a:pt x="74" y="42"/>
                      <a:pt x="73" y="43"/>
                      <a:pt x="73" y="41"/>
                    </a:cubicBezTo>
                    <a:cubicBezTo>
                      <a:pt x="70" y="39"/>
                      <a:pt x="72" y="41"/>
                      <a:pt x="72" y="44"/>
                    </a:cubicBezTo>
                    <a:cubicBezTo>
                      <a:pt x="72" y="46"/>
                      <a:pt x="73" y="50"/>
                      <a:pt x="73" y="51"/>
                    </a:cubicBezTo>
                    <a:cubicBezTo>
                      <a:pt x="73" y="55"/>
                      <a:pt x="70" y="58"/>
                      <a:pt x="69" y="59"/>
                    </a:cubicBezTo>
                    <a:cubicBezTo>
                      <a:pt x="66" y="63"/>
                      <a:pt x="70" y="66"/>
                      <a:pt x="65" y="74"/>
                    </a:cubicBezTo>
                    <a:cubicBezTo>
                      <a:pt x="62" y="80"/>
                      <a:pt x="60" y="87"/>
                      <a:pt x="57" y="93"/>
                    </a:cubicBezTo>
                    <a:cubicBezTo>
                      <a:pt x="53" y="101"/>
                      <a:pt x="48" y="113"/>
                      <a:pt x="45" y="121"/>
                    </a:cubicBezTo>
                    <a:cubicBezTo>
                      <a:pt x="44" y="127"/>
                      <a:pt x="35" y="143"/>
                      <a:pt x="33" y="149"/>
                    </a:cubicBezTo>
                    <a:cubicBezTo>
                      <a:pt x="31" y="151"/>
                      <a:pt x="28" y="151"/>
                      <a:pt x="24" y="151"/>
                    </a:cubicBezTo>
                    <a:cubicBezTo>
                      <a:pt x="21" y="151"/>
                      <a:pt x="15" y="159"/>
                      <a:pt x="12" y="154"/>
                    </a:cubicBezTo>
                    <a:cubicBezTo>
                      <a:pt x="12" y="153"/>
                      <a:pt x="5" y="151"/>
                      <a:pt x="6" y="149"/>
                    </a:cubicBezTo>
                    <a:cubicBezTo>
                      <a:pt x="3" y="148"/>
                      <a:pt x="1" y="143"/>
                      <a:pt x="1" y="140"/>
                    </a:cubicBezTo>
                    <a:cubicBezTo>
                      <a:pt x="1" y="138"/>
                      <a:pt x="1" y="134"/>
                      <a:pt x="1" y="134"/>
                    </a:cubicBezTo>
                    <a:cubicBezTo>
                      <a:pt x="1" y="133"/>
                      <a:pt x="1" y="131"/>
                      <a:pt x="1" y="130"/>
                    </a:cubicBezTo>
                    <a:cubicBezTo>
                      <a:pt x="1" y="129"/>
                      <a:pt x="0" y="126"/>
                      <a:pt x="0" y="125"/>
                    </a:cubicBezTo>
                    <a:cubicBezTo>
                      <a:pt x="0" y="122"/>
                      <a:pt x="0" y="119"/>
                      <a:pt x="0" y="116"/>
                    </a:cubicBezTo>
                    <a:cubicBezTo>
                      <a:pt x="0" y="114"/>
                      <a:pt x="1" y="113"/>
                      <a:pt x="2" y="111"/>
                    </a:cubicBezTo>
                    <a:cubicBezTo>
                      <a:pt x="3" y="110"/>
                      <a:pt x="2" y="108"/>
                      <a:pt x="3" y="107"/>
                    </a:cubicBezTo>
                    <a:cubicBezTo>
                      <a:pt x="4" y="106"/>
                      <a:pt x="6" y="106"/>
                      <a:pt x="6" y="106"/>
                    </a:cubicBezTo>
                    <a:cubicBezTo>
                      <a:pt x="7" y="105"/>
                      <a:pt x="7" y="102"/>
                      <a:pt x="8" y="101"/>
                    </a:cubicBezTo>
                    <a:cubicBezTo>
                      <a:pt x="10" y="97"/>
                      <a:pt x="13" y="95"/>
                      <a:pt x="14" y="89"/>
                    </a:cubicBezTo>
                    <a:cubicBezTo>
                      <a:pt x="14" y="84"/>
                      <a:pt x="17" y="88"/>
                      <a:pt x="13" y="82"/>
                    </a:cubicBezTo>
                    <a:lnTo>
                      <a:pt x="12" y="75"/>
                    </a:lnTo>
                    <a:lnTo>
                      <a:pt x="12" y="63"/>
                    </a:lnTo>
                    <a:lnTo>
                      <a:pt x="18" y="53"/>
                    </a:lnTo>
                    <a:lnTo>
                      <a:pt x="18" y="49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6313488" y="3540125"/>
                <a:ext cx="676275" cy="746125"/>
              </a:xfrm>
              <a:custGeom>
                <a:avLst/>
                <a:gdLst>
                  <a:gd name="T0" fmla="*/ 464430 w 83"/>
                  <a:gd name="T1" fmla="*/ 746125 h 106"/>
                  <a:gd name="T2" fmla="*/ 382951 w 83"/>
                  <a:gd name="T3" fmla="*/ 682775 h 106"/>
                  <a:gd name="T4" fmla="*/ 325916 w 83"/>
                  <a:gd name="T5" fmla="*/ 640541 h 106"/>
                  <a:gd name="T6" fmla="*/ 334064 w 83"/>
                  <a:gd name="T7" fmla="*/ 626463 h 106"/>
                  <a:gd name="T8" fmla="*/ 334064 w 83"/>
                  <a:gd name="T9" fmla="*/ 612386 h 106"/>
                  <a:gd name="T10" fmla="*/ 334064 w 83"/>
                  <a:gd name="T11" fmla="*/ 612386 h 106"/>
                  <a:gd name="T12" fmla="*/ 24444 w 83"/>
                  <a:gd name="T13" fmla="*/ 450491 h 106"/>
                  <a:gd name="T14" fmla="*/ 24444 w 83"/>
                  <a:gd name="T15" fmla="*/ 450491 h 106"/>
                  <a:gd name="T16" fmla="*/ 8148 w 83"/>
                  <a:gd name="T17" fmla="*/ 450491 h 106"/>
                  <a:gd name="T18" fmla="*/ 8148 w 83"/>
                  <a:gd name="T19" fmla="*/ 358985 h 106"/>
                  <a:gd name="T20" fmla="*/ 48887 w 83"/>
                  <a:gd name="T21" fmla="*/ 295634 h 106"/>
                  <a:gd name="T22" fmla="*/ 97775 w 83"/>
                  <a:gd name="T23" fmla="*/ 225245 h 106"/>
                  <a:gd name="T24" fmla="*/ 97775 w 83"/>
                  <a:gd name="T25" fmla="*/ 197090 h 106"/>
                  <a:gd name="T26" fmla="*/ 40739 w 83"/>
                  <a:gd name="T27" fmla="*/ 91506 h 106"/>
                  <a:gd name="T28" fmla="*/ 48887 w 83"/>
                  <a:gd name="T29" fmla="*/ 77428 h 106"/>
                  <a:gd name="T30" fmla="*/ 16296 w 83"/>
                  <a:gd name="T31" fmla="*/ 42233 h 106"/>
                  <a:gd name="T32" fmla="*/ 16296 w 83"/>
                  <a:gd name="T33" fmla="*/ 28156 h 106"/>
                  <a:gd name="T34" fmla="*/ 48887 w 83"/>
                  <a:gd name="T35" fmla="*/ 0 h 106"/>
                  <a:gd name="T36" fmla="*/ 48887 w 83"/>
                  <a:gd name="T37" fmla="*/ 0 h 106"/>
                  <a:gd name="T38" fmla="*/ 162958 w 83"/>
                  <a:gd name="T39" fmla="*/ 0 h 106"/>
                  <a:gd name="T40" fmla="*/ 162958 w 83"/>
                  <a:gd name="T41" fmla="*/ 0 h 106"/>
                  <a:gd name="T42" fmla="*/ 179254 w 83"/>
                  <a:gd name="T43" fmla="*/ 0 h 106"/>
                  <a:gd name="T44" fmla="*/ 179254 w 83"/>
                  <a:gd name="T45" fmla="*/ 0 h 106"/>
                  <a:gd name="T46" fmla="*/ 252585 w 83"/>
                  <a:gd name="T47" fmla="*/ 7039 h 106"/>
                  <a:gd name="T48" fmla="*/ 252585 w 83"/>
                  <a:gd name="T49" fmla="*/ 7039 h 106"/>
                  <a:gd name="T50" fmla="*/ 301472 w 83"/>
                  <a:gd name="T51" fmla="*/ 35195 h 106"/>
                  <a:gd name="T52" fmla="*/ 342211 w 83"/>
                  <a:gd name="T53" fmla="*/ 56311 h 106"/>
                  <a:gd name="T54" fmla="*/ 366655 w 83"/>
                  <a:gd name="T55" fmla="*/ 70389 h 106"/>
                  <a:gd name="T56" fmla="*/ 391099 w 83"/>
                  <a:gd name="T57" fmla="*/ 70389 h 106"/>
                  <a:gd name="T58" fmla="*/ 488873 w 83"/>
                  <a:gd name="T59" fmla="*/ 77428 h 106"/>
                  <a:gd name="T60" fmla="*/ 505169 w 83"/>
                  <a:gd name="T61" fmla="*/ 49272 h 106"/>
                  <a:gd name="T62" fmla="*/ 586648 w 83"/>
                  <a:gd name="T63" fmla="*/ 7039 h 106"/>
                  <a:gd name="T64" fmla="*/ 619240 w 83"/>
                  <a:gd name="T65" fmla="*/ 35195 h 106"/>
                  <a:gd name="T66" fmla="*/ 676275 w 83"/>
                  <a:gd name="T67" fmla="*/ 35195 h 106"/>
                  <a:gd name="T68" fmla="*/ 651831 w 83"/>
                  <a:gd name="T69" fmla="*/ 84467 h 106"/>
                  <a:gd name="T70" fmla="*/ 611092 w 83"/>
                  <a:gd name="T71" fmla="*/ 126700 h 106"/>
                  <a:gd name="T72" fmla="*/ 611092 w 83"/>
                  <a:gd name="T73" fmla="*/ 126700 h 106"/>
                  <a:gd name="T74" fmla="*/ 611092 w 83"/>
                  <a:gd name="T75" fmla="*/ 429374 h 106"/>
                  <a:gd name="T76" fmla="*/ 659979 w 83"/>
                  <a:gd name="T77" fmla="*/ 499763 h 106"/>
                  <a:gd name="T78" fmla="*/ 659979 w 83"/>
                  <a:gd name="T79" fmla="*/ 499763 h 106"/>
                  <a:gd name="T80" fmla="*/ 594796 w 83"/>
                  <a:gd name="T81" fmla="*/ 563113 h 106"/>
                  <a:gd name="T82" fmla="*/ 554057 w 83"/>
                  <a:gd name="T83" fmla="*/ 577191 h 106"/>
                  <a:gd name="T84" fmla="*/ 529613 w 83"/>
                  <a:gd name="T85" fmla="*/ 640541 h 106"/>
                  <a:gd name="T86" fmla="*/ 464430 w 83"/>
                  <a:gd name="T87" fmla="*/ 746125 h 106"/>
                  <a:gd name="T88" fmla="*/ 464430 w 83"/>
                  <a:gd name="T89" fmla="*/ 746125 h 106"/>
                  <a:gd name="T90" fmla="*/ 464430 w 83"/>
                  <a:gd name="T91" fmla="*/ 746125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" h="106">
                    <a:moveTo>
                      <a:pt x="57" y="106"/>
                    </a:moveTo>
                    <a:cubicBezTo>
                      <a:pt x="54" y="102"/>
                      <a:pt x="50" y="101"/>
                      <a:pt x="47" y="97"/>
                    </a:cubicBezTo>
                    <a:cubicBezTo>
                      <a:pt x="45" y="95"/>
                      <a:pt x="40" y="94"/>
                      <a:pt x="40" y="91"/>
                    </a:cubicBezTo>
                    <a:cubicBezTo>
                      <a:pt x="40" y="90"/>
                      <a:pt x="41" y="90"/>
                      <a:pt x="41" y="89"/>
                    </a:cubicBezTo>
                    <a:cubicBezTo>
                      <a:pt x="41" y="88"/>
                      <a:pt x="40" y="87"/>
                      <a:pt x="41" y="87"/>
                    </a:cubicBezTo>
                    <a:lnTo>
                      <a:pt x="3" y="64"/>
                    </a:lnTo>
                    <a:cubicBezTo>
                      <a:pt x="2" y="64"/>
                      <a:pt x="2" y="65"/>
                      <a:pt x="1" y="64"/>
                    </a:cubicBezTo>
                    <a:cubicBezTo>
                      <a:pt x="1" y="60"/>
                      <a:pt x="0" y="53"/>
                      <a:pt x="1" y="51"/>
                    </a:cubicBezTo>
                    <a:cubicBezTo>
                      <a:pt x="1" y="51"/>
                      <a:pt x="6" y="43"/>
                      <a:pt x="6" y="42"/>
                    </a:cubicBezTo>
                    <a:cubicBezTo>
                      <a:pt x="8" y="38"/>
                      <a:pt x="12" y="37"/>
                      <a:pt x="12" y="32"/>
                    </a:cubicBezTo>
                    <a:cubicBezTo>
                      <a:pt x="12" y="30"/>
                      <a:pt x="12" y="30"/>
                      <a:pt x="12" y="28"/>
                    </a:cubicBezTo>
                    <a:cubicBezTo>
                      <a:pt x="12" y="21"/>
                      <a:pt x="5" y="20"/>
                      <a:pt x="5" y="13"/>
                    </a:cubicBezTo>
                    <a:cubicBezTo>
                      <a:pt x="5" y="12"/>
                      <a:pt x="6" y="12"/>
                      <a:pt x="6" y="11"/>
                    </a:cubicBezTo>
                    <a:cubicBezTo>
                      <a:pt x="6" y="9"/>
                      <a:pt x="2" y="9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2"/>
                      <a:pt x="4" y="1"/>
                      <a:pt x="6" y="0"/>
                    </a:cubicBezTo>
                    <a:lnTo>
                      <a:pt x="20" y="0"/>
                    </a:lnTo>
                    <a:cubicBezTo>
                      <a:pt x="21" y="0"/>
                      <a:pt x="22" y="0"/>
                      <a:pt x="22" y="0"/>
                    </a:cubicBezTo>
                    <a:lnTo>
                      <a:pt x="31" y="1"/>
                    </a:lnTo>
                    <a:cubicBezTo>
                      <a:pt x="35" y="2"/>
                      <a:pt x="34" y="3"/>
                      <a:pt x="37" y="5"/>
                    </a:cubicBezTo>
                    <a:cubicBezTo>
                      <a:pt x="37" y="5"/>
                      <a:pt x="41" y="8"/>
                      <a:pt x="42" y="8"/>
                    </a:cubicBezTo>
                    <a:cubicBezTo>
                      <a:pt x="42" y="8"/>
                      <a:pt x="44" y="10"/>
                      <a:pt x="45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52" y="10"/>
                      <a:pt x="54" y="11"/>
                      <a:pt x="60" y="11"/>
                    </a:cubicBezTo>
                    <a:cubicBezTo>
                      <a:pt x="61" y="11"/>
                      <a:pt x="61" y="8"/>
                      <a:pt x="62" y="7"/>
                    </a:cubicBezTo>
                    <a:cubicBezTo>
                      <a:pt x="63" y="5"/>
                      <a:pt x="69" y="1"/>
                      <a:pt x="72" y="1"/>
                    </a:cubicBezTo>
                    <a:cubicBezTo>
                      <a:pt x="74" y="1"/>
                      <a:pt x="74" y="5"/>
                      <a:pt x="76" y="5"/>
                    </a:cubicBezTo>
                    <a:cubicBezTo>
                      <a:pt x="79" y="5"/>
                      <a:pt x="80" y="4"/>
                      <a:pt x="83" y="5"/>
                    </a:cubicBezTo>
                    <a:cubicBezTo>
                      <a:pt x="83" y="6"/>
                      <a:pt x="81" y="10"/>
                      <a:pt x="80" y="12"/>
                    </a:cubicBezTo>
                    <a:cubicBezTo>
                      <a:pt x="80" y="12"/>
                      <a:pt x="74" y="17"/>
                      <a:pt x="75" y="18"/>
                    </a:cubicBezTo>
                    <a:lnTo>
                      <a:pt x="75" y="61"/>
                    </a:lnTo>
                    <a:lnTo>
                      <a:pt x="81" y="71"/>
                    </a:lnTo>
                    <a:cubicBezTo>
                      <a:pt x="79" y="74"/>
                      <a:pt x="76" y="76"/>
                      <a:pt x="73" y="80"/>
                    </a:cubicBezTo>
                    <a:cubicBezTo>
                      <a:pt x="72" y="82"/>
                      <a:pt x="69" y="80"/>
                      <a:pt x="68" y="82"/>
                    </a:cubicBezTo>
                    <a:cubicBezTo>
                      <a:pt x="66" y="85"/>
                      <a:pt x="66" y="89"/>
                      <a:pt x="65" y="91"/>
                    </a:cubicBezTo>
                    <a:cubicBezTo>
                      <a:pt x="64" y="96"/>
                      <a:pt x="60" y="101"/>
                      <a:pt x="57" y="10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2024063" y="2840038"/>
                <a:ext cx="246062" cy="139700"/>
              </a:xfrm>
              <a:custGeom>
                <a:avLst/>
                <a:gdLst>
                  <a:gd name="T0" fmla="*/ 2147483647 w 30"/>
                  <a:gd name="T1" fmla="*/ 2147483647 h 20"/>
                  <a:gd name="T2" fmla="*/ 2147483647 w 30"/>
                  <a:gd name="T3" fmla="*/ 2147483647 h 20"/>
                  <a:gd name="T4" fmla="*/ 2147483647 w 30"/>
                  <a:gd name="T5" fmla="*/ 2147483647 h 20"/>
                  <a:gd name="T6" fmla="*/ 2147483647 w 30"/>
                  <a:gd name="T7" fmla="*/ 2147483647 h 20"/>
                  <a:gd name="T8" fmla="*/ 2147483647 w 30"/>
                  <a:gd name="T9" fmla="*/ 2147483647 h 20"/>
                  <a:gd name="T10" fmla="*/ 2147483647 w 30"/>
                  <a:gd name="T11" fmla="*/ 2147483647 h 20"/>
                  <a:gd name="T12" fmla="*/ 2147483647 w 30"/>
                  <a:gd name="T13" fmla="*/ 2147483647 h 20"/>
                  <a:gd name="T14" fmla="*/ 2147483647 w 30"/>
                  <a:gd name="T15" fmla="*/ 2147483647 h 20"/>
                  <a:gd name="T16" fmla="*/ 2147483647 w 30"/>
                  <a:gd name="T17" fmla="*/ 2147483647 h 20"/>
                  <a:gd name="T18" fmla="*/ 2147483647 w 30"/>
                  <a:gd name="T19" fmla="*/ 2147483647 h 20"/>
                  <a:gd name="T20" fmla="*/ 2147483647 w 30"/>
                  <a:gd name="T21" fmla="*/ 2147483647 h 20"/>
                  <a:gd name="T22" fmla="*/ 2147483647 w 30"/>
                  <a:gd name="T23" fmla="*/ 2147483647 h 20"/>
                  <a:gd name="T24" fmla="*/ 2147483647 w 30"/>
                  <a:gd name="T25" fmla="*/ 2147483647 h 20"/>
                  <a:gd name="T26" fmla="*/ 2147483647 w 30"/>
                  <a:gd name="T27" fmla="*/ 2147483647 h 20"/>
                  <a:gd name="T28" fmla="*/ 2147483647 w 30"/>
                  <a:gd name="T29" fmla="*/ 2147483647 h 20"/>
                  <a:gd name="T30" fmla="*/ 2147483647 w 30"/>
                  <a:gd name="T31" fmla="*/ 2147483647 h 20"/>
                  <a:gd name="T32" fmla="*/ 0 w 30"/>
                  <a:gd name="T33" fmla="*/ 2147483647 h 20"/>
                  <a:gd name="T34" fmla="*/ 2147483647 w 30"/>
                  <a:gd name="T35" fmla="*/ 2147483647 h 20"/>
                  <a:gd name="T36" fmla="*/ 2147483647 w 30"/>
                  <a:gd name="T37" fmla="*/ 0 h 20"/>
                  <a:gd name="T38" fmla="*/ 2147483647 w 30"/>
                  <a:gd name="T39" fmla="*/ 0 h 20"/>
                  <a:gd name="T40" fmla="*/ 2147483647 w 30"/>
                  <a:gd name="T41" fmla="*/ 2147483647 h 20"/>
                  <a:gd name="T42" fmla="*/ 2147483647 w 30"/>
                  <a:gd name="T43" fmla="*/ 2147483647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20"/>
                  <a:gd name="T68" fmla="*/ 30 w 30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20">
                    <a:moveTo>
                      <a:pt x="30" y="1"/>
                    </a:moveTo>
                    <a:lnTo>
                      <a:pt x="30" y="5"/>
                    </a:lnTo>
                    <a:cubicBezTo>
                      <a:pt x="29" y="5"/>
                      <a:pt x="29" y="6"/>
                      <a:pt x="28" y="7"/>
                    </a:cubicBezTo>
                    <a:cubicBezTo>
                      <a:pt x="29" y="8"/>
                      <a:pt x="29" y="9"/>
                      <a:pt x="29" y="10"/>
                    </a:cubicBezTo>
                    <a:cubicBezTo>
                      <a:pt x="29" y="11"/>
                      <a:pt x="30" y="11"/>
                      <a:pt x="29" y="12"/>
                    </a:cubicBezTo>
                    <a:cubicBezTo>
                      <a:pt x="27" y="12"/>
                      <a:pt x="28" y="13"/>
                      <a:pt x="26" y="13"/>
                    </a:cubicBezTo>
                    <a:cubicBezTo>
                      <a:pt x="23" y="13"/>
                      <a:pt x="21" y="15"/>
                      <a:pt x="18" y="15"/>
                    </a:cubicBezTo>
                    <a:cubicBezTo>
                      <a:pt x="18" y="18"/>
                      <a:pt x="18" y="18"/>
                      <a:pt x="15" y="20"/>
                    </a:cubicBezTo>
                    <a:cubicBezTo>
                      <a:pt x="13" y="17"/>
                      <a:pt x="10" y="18"/>
                      <a:pt x="10" y="18"/>
                    </a:cubicBezTo>
                    <a:cubicBezTo>
                      <a:pt x="10" y="16"/>
                      <a:pt x="11" y="16"/>
                      <a:pt x="11" y="14"/>
                    </a:cubicBezTo>
                    <a:lnTo>
                      <a:pt x="11" y="12"/>
                    </a:lnTo>
                    <a:cubicBezTo>
                      <a:pt x="9" y="12"/>
                      <a:pt x="5" y="11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0" y="3"/>
                      <a:pt x="0" y="3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4" y="1"/>
                      <a:pt x="16" y="0"/>
                    </a:cubicBezTo>
                    <a:lnTo>
                      <a:pt x="30" y="1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4198938" y="3752850"/>
                <a:ext cx="163512" cy="84138"/>
              </a:xfrm>
              <a:custGeom>
                <a:avLst/>
                <a:gdLst>
                  <a:gd name="T0" fmla="*/ 2147483647 w 20"/>
                  <a:gd name="T1" fmla="*/ 0 h 12"/>
                  <a:gd name="T2" fmla="*/ 2147483647 w 20"/>
                  <a:gd name="T3" fmla="*/ 2147483647 h 12"/>
                  <a:gd name="T4" fmla="*/ 2147483647 w 20"/>
                  <a:gd name="T5" fmla="*/ 2147483647 h 12"/>
                  <a:gd name="T6" fmla="*/ 2147483647 w 20"/>
                  <a:gd name="T7" fmla="*/ 2147483647 h 12"/>
                  <a:gd name="T8" fmla="*/ 0 w 20"/>
                  <a:gd name="T9" fmla="*/ 2147483647 h 12"/>
                  <a:gd name="T10" fmla="*/ 2147483647 w 20"/>
                  <a:gd name="T11" fmla="*/ 0 h 12"/>
                  <a:gd name="T12" fmla="*/ 2147483647 w 20"/>
                  <a:gd name="T13" fmla="*/ 0 h 12"/>
                  <a:gd name="T14" fmla="*/ 2147483647 w 20"/>
                  <a:gd name="T15" fmla="*/ 0 h 12"/>
                  <a:gd name="T16" fmla="*/ 2147483647 w 20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2"/>
                  <a:gd name="T29" fmla="*/ 20 w 2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2">
                    <a:moveTo>
                      <a:pt x="20" y="0"/>
                    </a:moveTo>
                    <a:lnTo>
                      <a:pt x="20" y="12"/>
                    </a:lnTo>
                    <a:lnTo>
                      <a:pt x="3" y="12"/>
                    </a:lnTo>
                    <a:cubicBezTo>
                      <a:pt x="1" y="12"/>
                      <a:pt x="0" y="12"/>
                      <a:pt x="0" y="11"/>
                    </a:cubicBezTo>
                    <a:cubicBezTo>
                      <a:pt x="4" y="9"/>
                      <a:pt x="5" y="0"/>
                      <a:pt x="5" y="0"/>
                    </a:cubicBezTo>
                    <a:lnTo>
                      <a:pt x="20" y="0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4343400" y="3625850"/>
                <a:ext cx="654050" cy="695325"/>
              </a:xfrm>
              <a:custGeom>
                <a:avLst/>
                <a:gdLst>
                  <a:gd name="T0" fmla="*/ 2147483647 w 80"/>
                  <a:gd name="T1" fmla="*/ 2147483647 h 99"/>
                  <a:gd name="T2" fmla="*/ 2147483647 w 80"/>
                  <a:gd name="T3" fmla="*/ 2147483647 h 99"/>
                  <a:gd name="T4" fmla="*/ 2147483647 w 80"/>
                  <a:gd name="T5" fmla="*/ 2147483647 h 99"/>
                  <a:gd name="T6" fmla="*/ 2147483647 w 80"/>
                  <a:gd name="T7" fmla="*/ 2147483647 h 99"/>
                  <a:gd name="T8" fmla="*/ 2147483647 w 80"/>
                  <a:gd name="T9" fmla="*/ 2147483647 h 99"/>
                  <a:gd name="T10" fmla="*/ 2147483647 w 80"/>
                  <a:gd name="T11" fmla="*/ 2147483647 h 99"/>
                  <a:gd name="T12" fmla="*/ 2147483647 w 80"/>
                  <a:gd name="T13" fmla="*/ 2147483647 h 99"/>
                  <a:gd name="T14" fmla="*/ 2147483647 w 80"/>
                  <a:gd name="T15" fmla="*/ 2147483647 h 99"/>
                  <a:gd name="T16" fmla="*/ 2147483647 w 80"/>
                  <a:gd name="T17" fmla="*/ 2147483647 h 99"/>
                  <a:gd name="T18" fmla="*/ 2147483647 w 80"/>
                  <a:gd name="T19" fmla="*/ 2147483647 h 99"/>
                  <a:gd name="T20" fmla="*/ 2147483647 w 80"/>
                  <a:gd name="T21" fmla="*/ 2147483647 h 99"/>
                  <a:gd name="T22" fmla="*/ 2147483647 w 80"/>
                  <a:gd name="T23" fmla="*/ 2147483647 h 99"/>
                  <a:gd name="T24" fmla="*/ 2147483647 w 80"/>
                  <a:gd name="T25" fmla="*/ 2147483647 h 99"/>
                  <a:gd name="T26" fmla="*/ 2147483647 w 80"/>
                  <a:gd name="T27" fmla="*/ 2147483647 h 99"/>
                  <a:gd name="T28" fmla="*/ 2147483647 w 80"/>
                  <a:gd name="T29" fmla="*/ 2147483647 h 99"/>
                  <a:gd name="T30" fmla="*/ 0 w 80"/>
                  <a:gd name="T31" fmla="*/ 2147483647 h 99"/>
                  <a:gd name="T32" fmla="*/ 2147483647 w 80"/>
                  <a:gd name="T33" fmla="*/ 2147483647 h 99"/>
                  <a:gd name="T34" fmla="*/ 2147483647 w 80"/>
                  <a:gd name="T35" fmla="*/ 2147483647 h 99"/>
                  <a:gd name="T36" fmla="*/ 2147483647 w 80"/>
                  <a:gd name="T37" fmla="*/ 2147483647 h 99"/>
                  <a:gd name="T38" fmla="*/ 2147483647 w 80"/>
                  <a:gd name="T39" fmla="*/ 2147483647 h 99"/>
                  <a:gd name="T40" fmla="*/ 2147483647 w 80"/>
                  <a:gd name="T41" fmla="*/ 2147483647 h 99"/>
                  <a:gd name="T42" fmla="*/ 2147483647 w 80"/>
                  <a:gd name="T43" fmla="*/ 2147483647 h 99"/>
                  <a:gd name="T44" fmla="*/ 2147483647 w 80"/>
                  <a:gd name="T45" fmla="*/ 2147483647 h 99"/>
                  <a:gd name="T46" fmla="*/ 2147483647 w 80"/>
                  <a:gd name="T47" fmla="*/ 2147483647 h 99"/>
                  <a:gd name="T48" fmla="*/ 2147483647 w 80"/>
                  <a:gd name="T49" fmla="*/ 2147483647 h 99"/>
                  <a:gd name="T50" fmla="*/ 2147483647 w 80"/>
                  <a:gd name="T51" fmla="*/ 2147483647 h 99"/>
                  <a:gd name="T52" fmla="*/ 2147483647 w 80"/>
                  <a:gd name="T53" fmla="*/ 2147483647 h 99"/>
                  <a:gd name="T54" fmla="*/ 2147483647 w 80"/>
                  <a:gd name="T55" fmla="*/ 2147483647 h 99"/>
                  <a:gd name="T56" fmla="*/ 2147483647 w 80"/>
                  <a:gd name="T57" fmla="*/ 2147483647 h 99"/>
                  <a:gd name="T58" fmla="*/ 2147483647 w 80"/>
                  <a:gd name="T59" fmla="*/ 2147483647 h 99"/>
                  <a:gd name="T60" fmla="*/ 2147483647 w 80"/>
                  <a:gd name="T61" fmla="*/ 2147483647 h 99"/>
                  <a:gd name="T62" fmla="*/ 2147483647 w 80"/>
                  <a:gd name="T63" fmla="*/ 2147483647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99"/>
                  <a:gd name="T98" fmla="*/ 80 w 80"/>
                  <a:gd name="T99" fmla="*/ 99 h 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99">
                    <a:moveTo>
                      <a:pt x="23" y="18"/>
                    </a:moveTo>
                    <a:cubicBezTo>
                      <a:pt x="26" y="18"/>
                      <a:pt x="27" y="18"/>
                      <a:pt x="29" y="18"/>
                    </a:cubicBezTo>
                    <a:cubicBezTo>
                      <a:pt x="32" y="18"/>
                      <a:pt x="33" y="18"/>
                      <a:pt x="36" y="18"/>
                    </a:cubicBezTo>
                    <a:cubicBezTo>
                      <a:pt x="39" y="18"/>
                      <a:pt x="40" y="20"/>
                      <a:pt x="43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9" y="20"/>
                      <a:pt x="50" y="23"/>
                      <a:pt x="53" y="23"/>
                    </a:cubicBezTo>
                    <a:cubicBezTo>
                      <a:pt x="54" y="23"/>
                      <a:pt x="54" y="18"/>
                      <a:pt x="53" y="17"/>
                    </a:cubicBezTo>
                    <a:cubicBezTo>
                      <a:pt x="57" y="13"/>
                      <a:pt x="56" y="9"/>
                      <a:pt x="57" y="4"/>
                    </a:cubicBezTo>
                    <a:cubicBezTo>
                      <a:pt x="58" y="1"/>
                      <a:pt x="64" y="0"/>
                      <a:pt x="67" y="0"/>
                    </a:cubicBezTo>
                    <a:cubicBezTo>
                      <a:pt x="68" y="0"/>
                      <a:pt x="71" y="2"/>
                      <a:pt x="74" y="2"/>
                    </a:cubicBezTo>
                    <a:cubicBezTo>
                      <a:pt x="76" y="2"/>
                      <a:pt x="77" y="1"/>
                      <a:pt x="79" y="1"/>
                    </a:cubicBezTo>
                    <a:cubicBezTo>
                      <a:pt x="79" y="1"/>
                      <a:pt x="80" y="3"/>
                      <a:pt x="80" y="4"/>
                    </a:cubicBezTo>
                    <a:cubicBezTo>
                      <a:pt x="80" y="10"/>
                      <a:pt x="74" y="12"/>
                      <a:pt x="74" y="18"/>
                    </a:cubicBezTo>
                    <a:cubicBezTo>
                      <a:pt x="75" y="27"/>
                      <a:pt x="71" y="31"/>
                      <a:pt x="71" y="43"/>
                    </a:cubicBezTo>
                    <a:cubicBezTo>
                      <a:pt x="71" y="45"/>
                      <a:pt x="71" y="46"/>
                      <a:pt x="70" y="48"/>
                    </a:cubicBezTo>
                    <a:cubicBezTo>
                      <a:pt x="68" y="51"/>
                      <a:pt x="67" y="53"/>
                      <a:pt x="64" y="55"/>
                    </a:cubicBezTo>
                    <a:cubicBezTo>
                      <a:pt x="60" y="57"/>
                      <a:pt x="60" y="61"/>
                      <a:pt x="57" y="64"/>
                    </a:cubicBezTo>
                    <a:cubicBezTo>
                      <a:pt x="56" y="65"/>
                      <a:pt x="55" y="66"/>
                      <a:pt x="55" y="68"/>
                    </a:cubicBezTo>
                    <a:cubicBezTo>
                      <a:pt x="55" y="75"/>
                      <a:pt x="55" y="82"/>
                      <a:pt x="51" y="87"/>
                    </a:cubicBezTo>
                    <a:cubicBezTo>
                      <a:pt x="49" y="89"/>
                      <a:pt x="44" y="92"/>
                      <a:pt x="41" y="95"/>
                    </a:cubicBezTo>
                    <a:cubicBezTo>
                      <a:pt x="41" y="96"/>
                      <a:pt x="40" y="98"/>
                      <a:pt x="38" y="98"/>
                    </a:cubicBezTo>
                    <a:cubicBezTo>
                      <a:pt x="35" y="98"/>
                      <a:pt x="35" y="95"/>
                      <a:pt x="35" y="91"/>
                    </a:cubicBezTo>
                    <a:cubicBezTo>
                      <a:pt x="35" y="91"/>
                      <a:pt x="34" y="91"/>
                      <a:pt x="33" y="91"/>
                    </a:cubicBezTo>
                    <a:cubicBezTo>
                      <a:pt x="32" y="92"/>
                      <a:pt x="28" y="93"/>
                      <a:pt x="28" y="95"/>
                    </a:cubicBezTo>
                    <a:cubicBezTo>
                      <a:pt x="27" y="95"/>
                      <a:pt x="26" y="97"/>
                      <a:pt x="25" y="97"/>
                    </a:cubicBezTo>
                    <a:cubicBezTo>
                      <a:pt x="24" y="97"/>
                      <a:pt x="21" y="95"/>
                      <a:pt x="20" y="94"/>
                    </a:cubicBezTo>
                    <a:cubicBezTo>
                      <a:pt x="20" y="94"/>
                      <a:pt x="20" y="93"/>
                      <a:pt x="19" y="92"/>
                    </a:cubicBezTo>
                    <a:cubicBezTo>
                      <a:pt x="17" y="93"/>
                      <a:pt x="15" y="94"/>
                      <a:pt x="13" y="96"/>
                    </a:cubicBezTo>
                    <a:cubicBezTo>
                      <a:pt x="12" y="97"/>
                      <a:pt x="12" y="99"/>
                      <a:pt x="9" y="99"/>
                    </a:cubicBezTo>
                    <a:cubicBezTo>
                      <a:pt x="9" y="97"/>
                      <a:pt x="8" y="95"/>
                      <a:pt x="8" y="93"/>
                    </a:cubicBezTo>
                    <a:cubicBezTo>
                      <a:pt x="7" y="93"/>
                      <a:pt x="3" y="89"/>
                      <a:pt x="3" y="88"/>
                    </a:cubicBezTo>
                    <a:cubicBezTo>
                      <a:pt x="2" y="87"/>
                      <a:pt x="1" y="87"/>
                      <a:pt x="0" y="86"/>
                    </a:cubicBezTo>
                    <a:cubicBezTo>
                      <a:pt x="1" y="83"/>
                      <a:pt x="3" y="82"/>
                      <a:pt x="5" y="81"/>
                    </a:cubicBezTo>
                    <a:cubicBezTo>
                      <a:pt x="6" y="82"/>
                      <a:pt x="6" y="83"/>
                      <a:pt x="8" y="83"/>
                    </a:cubicBezTo>
                    <a:lnTo>
                      <a:pt x="8" y="79"/>
                    </a:lnTo>
                    <a:cubicBezTo>
                      <a:pt x="7" y="79"/>
                      <a:pt x="5" y="78"/>
                      <a:pt x="5" y="78"/>
                    </a:cubicBezTo>
                    <a:cubicBezTo>
                      <a:pt x="5" y="77"/>
                      <a:pt x="6" y="76"/>
                      <a:pt x="6" y="75"/>
                    </a:cubicBezTo>
                    <a:cubicBezTo>
                      <a:pt x="6" y="74"/>
                      <a:pt x="5" y="75"/>
                      <a:pt x="5" y="73"/>
                    </a:cubicBezTo>
                    <a:cubicBezTo>
                      <a:pt x="5" y="71"/>
                      <a:pt x="5" y="70"/>
                      <a:pt x="5" y="69"/>
                    </a:cubicBezTo>
                    <a:cubicBezTo>
                      <a:pt x="8" y="69"/>
                      <a:pt x="8" y="69"/>
                      <a:pt x="11" y="69"/>
                    </a:cubicBezTo>
                    <a:cubicBezTo>
                      <a:pt x="15" y="69"/>
                      <a:pt x="13" y="64"/>
                      <a:pt x="17" y="63"/>
                    </a:cubicBezTo>
                    <a:cubicBezTo>
                      <a:pt x="18" y="66"/>
                      <a:pt x="21" y="70"/>
                      <a:pt x="25" y="70"/>
                    </a:cubicBezTo>
                    <a:cubicBezTo>
                      <a:pt x="27" y="70"/>
                      <a:pt x="27" y="67"/>
                      <a:pt x="29" y="67"/>
                    </a:cubicBezTo>
                    <a:cubicBezTo>
                      <a:pt x="30" y="67"/>
                      <a:pt x="30" y="70"/>
                      <a:pt x="31" y="70"/>
                    </a:cubicBezTo>
                    <a:cubicBezTo>
                      <a:pt x="34" y="70"/>
                      <a:pt x="35" y="63"/>
                      <a:pt x="35" y="61"/>
                    </a:cubicBezTo>
                    <a:cubicBezTo>
                      <a:pt x="35" y="60"/>
                      <a:pt x="36" y="59"/>
                      <a:pt x="36" y="59"/>
                    </a:cubicBezTo>
                    <a:cubicBezTo>
                      <a:pt x="36" y="56"/>
                      <a:pt x="35" y="55"/>
                      <a:pt x="35" y="53"/>
                    </a:cubicBezTo>
                    <a:cubicBezTo>
                      <a:pt x="35" y="52"/>
                      <a:pt x="36" y="51"/>
                      <a:pt x="36" y="50"/>
                    </a:cubicBezTo>
                    <a:cubicBezTo>
                      <a:pt x="36" y="46"/>
                      <a:pt x="30" y="46"/>
                      <a:pt x="30" y="44"/>
                    </a:cubicBezTo>
                    <a:cubicBezTo>
                      <a:pt x="30" y="43"/>
                      <a:pt x="30" y="43"/>
                      <a:pt x="30" y="42"/>
                    </a:cubicBezTo>
                    <a:cubicBezTo>
                      <a:pt x="30" y="41"/>
                      <a:pt x="29" y="40"/>
                      <a:pt x="29" y="39"/>
                    </a:cubicBezTo>
                    <a:cubicBezTo>
                      <a:pt x="29" y="36"/>
                      <a:pt x="35" y="35"/>
                      <a:pt x="35" y="33"/>
                    </a:cubicBezTo>
                    <a:lnTo>
                      <a:pt x="36" y="33"/>
                    </a:lnTo>
                    <a:cubicBezTo>
                      <a:pt x="36" y="31"/>
                      <a:pt x="33" y="30"/>
                      <a:pt x="33" y="27"/>
                    </a:cubicBezTo>
                    <a:cubicBezTo>
                      <a:pt x="32" y="27"/>
                      <a:pt x="30" y="27"/>
                      <a:pt x="29" y="27"/>
                    </a:cubicBezTo>
                    <a:cubicBezTo>
                      <a:pt x="28" y="27"/>
                      <a:pt x="26" y="27"/>
                      <a:pt x="24" y="27"/>
                    </a:cubicBezTo>
                    <a:cubicBezTo>
                      <a:pt x="21" y="27"/>
                      <a:pt x="22" y="26"/>
                      <a:pt x="22" y="24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1" y="20"/>
                      <a:pt x="23" y="18"/>
                      <a:pt x="23" y="18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5888038" y="3997325"/>
                <a:ext cx="179387" cy="139700"/>
              </a:xfrm>
              <a:custGeom>
                <a:avLst/>
                <a:gdLst>
                  <a:gd name="T0" fmla="*/ 138617 w 22"/>
                  <a:gd name="T1" fmla="*/ 111760 h 20"/>
                  <a:gd name="T2" fmla="*/ 171233 w 22"/>
                  <a:gd name="T3" fmla="*/ 69850 h 20"/>
                  <a:gd name="T4" fmla="*/ 130463 w 22"/>
                  <a:gd name="T5" fmla="*/ 0 h 20"/>
                  <a:gd name="T6" fmla="*/ 89694 w 22"/>
                  <a:gd name="T7" fmla="*/ 27940 h 20"/>
                  <a:gd name="T8" fmla="*/ 57078 w 22"/>
                  <a:gd name="T9" fmla="*/ 27940 h 20"/>
                  <a:gd name="T10" fmla="*/ 16308 w 22"/>
                  <a:gd name="T11" fmla="*/ 62865 h 20"/>
                  <a:gd name="T12" fmla="*/ 24462 w 22"/>
                  <a:gd name="T13" fmla="*/ 90805 h 20"/>
                  <a:gd name="T14" fmla="*/ 0 w 22"/>
                  <a:gd name="T15" fmla="*/ 118745 h 20"/>
                  <a:gd name="T16" fmla="*/ 0 w 22"/>
                  <a:gd name="T17" fmla="*/ 132715 h 20"/>
                  <a:gd name="T18" fmla="*/ 16308 w 22"/>
                  <a:gd name="T19" fmla="*/ 125730 h 20"/>
                  <a:gd name="T20" fmla="*/ 48924 w 22"/>
                  <a:gd name="T21" fmla="*/ 139700 h 20"/>
                  <a:gd name="T22" fmla="*/ 97847 w 22"/>
                  <a:gd name="T23" fmla="*/ 111760 h 20"/>
                  <a:gd name="T24" fmla="*/ 138617 w 22"/>
                  <a:gd name="T25" fmla="*/ 111760 h 20"/>
                  <a:gd name="T26" fmla="*/ 138617 w 22"/>
                  <a:gd name="T27" fmla="*/ 111760 h 20"/>
                  <a:gd name="T28" fmla="*/ 138617 w 22"/>
                  <a:gd name="T29" fmla="*/ 11176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20">
                    <a:moveTo>
                      <a:pt x="17" y="16"/>
                    </a:moveTo>
                    <a:cubicBezTo>
                      <a:pt x="17" y="16"/>
                      <a:pt x="22" y="18"/>
                      <a:pt x="21" y="10"/>
                    </a:cubicBezTo>
                    <a:cubicBezTo>
                      <a:pt x="20" y="5"/>
                      <a:pt x="17" y="3"/>
                      <a:pt x="16" y="0"/>
                    </a:cubicBezTo>
                    <a:cubicBezTo>
                      <a:pt x="13" y="1"/>
                      <a:pt x="13" y="4"/>
                      <a:pt x="11" y="4"/>
                    </a:cubicBezTo>
                    <a:cubicBezTo>
                      <a:pt x="10" y="4"/>
                      <a:pt x="10" y="2"/>
                      <a:pt x="7" y="4"/>
                    </a:cubicBezTo>
                    <a:cubicBezTo>
                      <a:pt x="6" y="7"/>
                      <a:pt x="2" y="6"/>
                      <a:pt x="2" y="9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1" y="14"/>
                      <a:pt x="0" y="14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5" y="18"/>
                      <a:pt x="4" y="20"/>
                      <a:pt x="6" y="20"/>
                    </a:cubicBezTo>
                    <a:cubicBezTo>
                      <a:pt x="10" y="20"/>
                      <a:pt x="10" y="17"/>
                      <a:pt x="12" y="16"/>
                    </a:cubicBezTo>
                    <a:cubicBezTo>
                      <a:pt x="13" y="15"/>
                      <a:pt x="15" y="16"/>
                      <a:pt x="17" y="1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5888038" y="4102100"/>
                <a:ext cx="163512" cy="176213"/>
              </a:xfrm>
              <a:custGeom>
                <a:avLst/>
                <a:gdLst>
                  <a:gd name="T0" fmla="*/ 138985 w 20"/>
                  <a:gd name="T1" fmla="*/ 7049 h 25"/>
                  <a:gd name="T2" fmla="*/ 130810 w 20"/>
                  <a:gd name="T3" fmla="*/ 28194 h 25"/>
                  <a:gd name="T4" fmla="*/ 163512 w 20"/>
                  <a:gd name="T5" fmla="*/ 56388 h 25"/>
                  <a:gd name="T6" fmla="*/ 130810 w 20"/>
                  <a:gd name="T7" fmla="*/ 119825 h 25"/>
                  <a:gd name="T8" fmla="*/ 40878 w 20"/>
                  <a:gd name="T9" fmla="*/ 169164 h 25"/>
                  <a:gd name="T10" fmla="*/ 24527 w 20"/>
                  <a:gd name="T11" fmla="*/ 98679 h 25"/>
                  <a:gd name="T12" fmla="*/ 24527 w 20"/>
                  <a:gd name="T13" fmla="*/ 70485 h 25"/>
                  <a:gd name="T14" fmla="*/ 0 w 20"/>
                  <a:gd name="T15" fmla="*/ 28194 h 25"/>
                  <a:gd name="T16" fmla="*/ 16351 w 20"/>
                  <a:gd name="T17" fmla="*/ 21146 h 25"/>
                  <a:gd name="T18" fmla="*/ 49054 w 20"/>
                  <a:gd name="T19" fmla="*/ 35243 h 25"/>
                  <a:gd name="T20" fmla="*/ 98107 w 20"/>
                  <a:gd name="T21" fmla="*/ 7049 h 25"/>
                  <a:gd name="T22" fmla="*/ 138985 w 20"/>
                  <a:gd name="T23" fmla="*/ 7049 h 25"/>
                  <a:gd name="T24" fmla="*/ 138985 w 20"/>
                  <a:gd name="T25" fmla="*/ 7049 h 25"/>
                  <a:gd name="T26" fmla="*/ 138985 w 20"/>
                  <a:gd name="T27" fmla="*/ 704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5">
                    <a:moveTo>
                      <a:pt x="17" y="1"/>
                    </a:moveTo>
                    <a:cubicBezTo>
                      <a:pt x="17" y="2"/>
                      <a:pt x="16" y="3"/>
                      <a:pt x="16" y="4"/>
                    </a:cubicBezTo>
                    <a:cubicBezTo>
                      <a:pt x="16" y="8"/>
                      <a:pt x="20" y="6"/>
                      <a:pt x="20" y="8"/>
                    </a:cubicBezTo>
                    <a:cubicBezTo>
                      <a:pt x="20" y="11"/>
                      <a:pt x="16" y="12"/>
                      <a:pt x="16" y="17"/>
                    </a:cubicBezTo>
                    <a:cubicBezTo>
                      <a:pt x="12" y="18"/>
                      <a:pt x="13" y="25"/>
                      <a:pt x="5" y="24"/>
                    </a:cubicBezTo>
                    <a:cubicBezTo>
                      <a:pt x="5" y="20"/>
                      <a:pt x="3" y="18"/>
                      <a:pt x="3" y="14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6"/>
                      <a:pt x="0" y="6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3"/>
                      <a:pt x="4" y="5"/>
                      <a:pt x="6" y="5"/>
                    </a:cubicBezTo>
                    <a:cubicBezTo>
                      <a:pt x="10" y="5"/>
                      <a:pt x="10" y="2"/>
                      <a:pt x="12" y="1"/>
                    </a:cubicBezTo>
                    <a:cubicBezTo>
                      <a:pt x="13" y="0"/>
                      <a:pt x="16" y="1"/>
                      <a:pt x="17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2033588" y="2754313"/>
                <a:ext cx="236537" cy="42862"/>
              </a:xfrm>
              <a:custGeom>
                <a:avLst/>
                <a:gdLst>
                  <a:gd name="T0" fmla="*/ 0 w 29"/>
                  <a:gd name="T1" fmla="*/ 2147483647 h 6"/>
                  <a:gd name="T2" fmla="*/ 0 w 29"/>
                  <a:gd name="T3" fmla="*/ 2147483647 h 6"/>
                  <a:gd name="T4" fmla="*/ 0 w 29"/>
                  <a:gd name="T5" fmla="*/ 2147483647 h 6"/>
                  <a:gd name="T6" fmla="*/ 2147483647 w 29"/>
                  <a:gd name="T7" fmla="*/ 2147483647 h 6"/>
                  <a:gd name="T8" fmla="*/ 0 w 29"/>
                  <a:gd name="T9" fmla="*/ 2147483647 h 6"/>
                  <a:gd name="T10" fmla="*/ 2147483647 w 29"/>
                  <a:gd name="T11" fmla="*/ 0 h 6"/>
                  <a:gd name="T12" fmla="*/ 2147483647 w 29"/>
                  <a:gd name="T13" fmla="*/ 2147483647 h 6"/>
                  <a:gd name="T14" fmla="*/ 2147483647 w 29"/>
                  <a:gd name="T15" fmla="*/ 0 h 6"/>
                  <a:gd name="T16" fmla="*/ 2147483647 w 29"/>
                  <a:gd name="T17" fmla="*/ 0 h 6"/>
                  <a:gd name="T18" fmla="*/ 2147483647 w 29"/>
                  <a:gd name="T19" fmla="*/ 2147483647 h 6"/>
                  <a:gd name="T20" fmla="*/ 2147483647 w 29"/>
                  <a:gd name="T21" fmla="*/ 2147483647 h 6"/>
                  <a:gd name="T22" fmla="*/ 2147483647 w 29"/>
                  <a:gd name="T23" fmla="*/ 2147483647 h 6"/>
                  <a:gd name="T24" fmla="*/ 2147483647 w 29"/>
                  <a:gd name="T25" fmla="*/ 2147483647 h 6"/>
                  <a:gd name="T26" fmla="*/ 2147483647 w 29"/>
                  <a:gd name="T27" fmla="*/ 2147483647 h 6"/>
                  <a:gd name="T28" fmla="*/ 2147483647 w 29"/>
                  <a:gd name="T29" fmla="*/ 2147483647 h 6"/>
                  <a:gd name="T30" fmla="*/ 2147483647 w 29"/>
                  <a:gd name="T31" fmla="*/ 2147483647 h 6"/>
                  <a:gd name="T32" fmla="*/ 2147483647 w 29"/>
                  <a:gd name="T33" fmla="*/ 2147483647 h 6"/>
                  <a:gd name="T34" fmla="*/ 2147483647 w 29"/>
                  <a:gd name="T35" fmla="*/ 2147483647 h 6"/>
                  <a:gd name="T36" fmla="*/ 2147483647 w 29"/>
                  <a:gd name="T37" fmla="*/ 2147483647 h 6"/>
                  <a:gd name="T38" fmla="*/ 2147483647 w 29"/>
                  <a:gd name="T39" fmla="*/ 2147483647 h 6"/>
                  <a:gd name="T40" fmla="*/ 2147483647 w 29"/>
                  <a:gd name="T41" fmla="*/ 2147483647 h 6"/>
                  <a:gd name="T42" fmla="*/ 2147483647 w 29"/>
                  <a:gd name="T43" fmla="*/ 2147483647 h 6"/>
                  <a:gd name="T44" fmla="*/ 2147483647 w 29"/>
                  <a:gd name="T45" fmla="*/ 2147483647 h 6"/>
                  <a:gd name="T46" fmla="*/ 0 w 29"/>
                  <a:gd name="T47" fmla="*/ 2147483647 h 6"/>
                  <a:gd name="T48" fmla="*/ 0 w 29"/>
                  <a:gd name="T49" fmla="*/ 2147483647 h 6"/>
                  <a:gd name="T50" fmla="*/ 0 w 29"/>
                  <a:gd name="T51" fmla="*/ 2147483647 h 6"/>
                  <a:gd name="T52" fmla="*/ 0 w 29"/>
                  <a:gd name="T53" fmla="*/ 2147483647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6"/>
                  <a:gd name="T83" fmla="*/ 29 w 29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8" y="1"/>
                      <a:pt x="11" y="1"/>
                    </a:cubicBezTo>
                    <a:cubicBezTo>
                      <a:pt x="13" y="1"/>
                      <a:pt x="14" y="0"/>
                      <a:pt x="16" y="0"/>
                    </a:cubicBezTo>
                    <a:cubicBezTo>
                      <a:pt x="17" y="0"/>
                      <a:pt x="17" y="0"/>
                      <a:pt x="19" y="0"/>
                    </a:cubicBezTo>
                    <a:cubicBezTo>
                      <a:pt x="19" y="0"/>
                      <a:pt x="24" y="4"/>
                      <a:pt x="24" y="4"/>
                    </a:cubicBezTo>
                    <a:lnTo>
                      <a:pt x="28" y="3"/>
                    </a:lnTo>
                    <a:cubicBezTo>
                      <a:pt x="29" y="3"/>
                      <a:pt x="29" y="4"/>
                      <a:pt x="29" y="4"/>
                    </a:cubicBezTo>
                    <a:cubicBezTo>
                      <a:pt x="29" y="6"/>
                      <a:pt x="28" y="6"/>
                      <a:pt x="26" y="6"/>
                    </a:cubicBezTo>
                    <a:cubicBezTo>
                      <a:pt x="23" y="6"/>
                      <a:pt x="21" y="5"/>
                      <a:pt x="19" y="4"/>
                    </a:cubicBezTo>
                    <a:cubicBezTo>
                      <a:pt x="18" y="3"/>
                      <a:pt x="17" y="2"/>
                      <a:pt x="16" y="2"/>
                    </a:cubicBezTo>
                    <a:cubicBezTo>
                      <a:pt x="15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0" y="4"/>
                    </a:cubicBezTo>
                    <a:cubicBezTo>
                      <a:pt x="8" y="4"/>
                      <a:pt x="8" y="6"/>
                      <a:pt x="5" y="6"/>
                    </a:cubicBezTo>
                    <a:lnTo>
                      <a:pt x="2" y="5"/>
                    </a:lnTo>
                    <a:cubicBezTo>
                      <a:pt x="1" y="5"/>
                      <a:pt x="1" y="6"/>
                      <a:pt x="0" y="6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4416425" y="4271963"/>
                <a:ext cx="90488" cy="104775"/>
              </a:xfrm>
              <a:custGeom>
                <a:avLst/>
                <a:gdLst>
                  <a:gd name="T0" fmla="*/ 0 w 11"/>
                  <a:gd name="T1" fmla="*/ 2147483647 h 15"/>
                  <a:gd name="T2" fmla="*/ 2147483647 w 11"/>
                  <a:gd name="T3" fmla="*/ 2147483647 h 15"/>
                  <a:gd name="T4" fmla="*/ 2147483647 w 11"/>
                  <a:gd name="T5" fmla="*/ 0 h 15"/>
                  <a:gd name="T6" fmla="*/ 2147483647 w 11"/>
                  <a:gd name="T7" fmla="*/ 2147483647 h 15"/>
                  <a:gd name="T8" fmla="*/ 2147483647 w 11"/>
                  <a:gd name="T9" fmla="*/ 2147483647 h 15"/>
                  <a:gd name="T10" fmla="*/ 2147483647 w 11"/>
                  <a:gd name="T11" fmla="*/ 2147483647 h 15"/>
                  <a:gd name="T12" fmla="*/ 2147483647 w 11"/>
                  <a:gd name="T13" fmla="*/ 2147483647 h 15"/>
                  <a:gd name="T14" fmla="*/ 2147483647 w 11"/>
                  <a:gd name="T15" fmla="*/ 2147483647 h 15"/>
                  <a:gd name="T16" fmla="*/ 0 w 11"/>
                  <a:gd name="T17" fmla="*/ 2147483647 h 15"/>
                  <a:gd name="T18" fmla="*/ 0 w 11"/>
                  <a:gd name="T19" fmla="*/ 2147483647 h 15"/>
                  <a:gd name="T20" fmla="*/ 0 w 11"/>
                  <a:gd name="T21" fmla="*/ 214748364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5"/>
                  <a:gd name="T35" fmla="*/ 11 w 1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5">
                    <a:moveTo>
                      <a:pt x="0" y="7"/>
                    </a:moveTo>
                    <a:cubicBezTo>
                      <a:pt x="3" y="6"/>
                      <a:pt x="3" y="5"/>
                      <a:pt x="4" y="4"/>
                    </a:cubicBezTo>
                    <a:cubicBezTo>
                      <a:pt x="6" y="2"/>
                      <a:pt x="8" y="1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6" y="7"/>
                      <a:pt x="6" y="8"/>
                    </a:cubicBezTo>
                    <a:cubicBezTo>
                      <a:pt x="6" y="10"/>
                      <a:pt x="6" y="12"/>
                      <a:pt x="6" y="13"/>
                    </a:cubicBezTo>
                    <a:cubicBezTo>
                      <a:pt x="6" y="14"/>
                      <a:pt x="5" y="15"/>
                      <a:pt x="5" y="15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3" y="15"/>
                      <a:pt x="1" y="11"/>
                      <a:pt x="0" y="7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102"/>
              <p:cNvSpPr>
                <a:spLocks noChangeAspect="1"/>
              </p:cNvSpPr>
              <p:nvPr/>
            </p:nvSpPr>
            <p:spPr bwMode="auto">
              <a:xfrm>
                <a:off x="4067175" y="3613150"/>
                <a:ext cx="68263" cy="103188"/>
              </a:xfrm>
              <a:custGeom>
                <a:avLst/>
                <a:gdLst>
                  <a:gd name="T0" fmla="*/ 0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0 h 7"/>
                  <a:gd name="T10" fmla="*/ 2147483647 w 4"/>
                  <a:gd name="T11" fmla="*/ 0 h 7"/>
                  <a:gd name="T12" fmla="*/ 0 w 4"/>
                  <a:gd name="T13" fmla="*/ 2147483647 h 7"/>
                  <a:gd name="T14" fmla="*/ 0 w 4"/>
                  <a:gd name="T15" fmla="*/ 2147483647 h 7"/>
                  <a:gd name="T16" fmla="*/ 0 w 4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0" y="2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3" y="7"/>
                      <a:pt x="4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4114800" y="3619500"/>
                <a:ext cx="42863" cy="47625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0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0 w 5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0" y="4"/>
                    </a:moveTo>
                    <a:cubicBezTo>
                      <a:pt x="1" y="5"/>
                      <a:pt x="2" y="7"/>
                      <a:pt x="2" y="7"/>
                    </a:cubicBezTo>
                    <a:cubicBezTo>
                      <a:pt x="5" y="7"/>
                      <a:pt x="5" y="4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lnTo>
                      <a:pt x="3" y="0"/>
                    </a:lnTo>
                    <a:cubicBezTo>
                      <a:pt x="2" y="2"/>
                      <a:pt x="2" y="3"/>
                      <a:pt x="0" y="4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6770688" y="2622550"/>
                <a:ext cx="39687" cy="206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6770688" y="2608263"/>
                <a:ext cx="15875" cy="6350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7385050" y="4678363"/>
                <a:ext cx="14288" cy="14287"/>
              </a:xfrm>
              <a:custGeom>
                <a:avLst/>
                <a:gdLst>
                  <a:gd name="T0" fmla="*/ 0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7448550" y="4649788"/>
                <a:ext cx="6350" cy="793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2147483647 w 1"/>
                  <a:gd name="T5" fmla="*/ 0 h 1"/>
                  <a:gd name="T6" fmla="*/ 0 w 1"/>
                  <a:gd name="T7" fmla="*/ 2147483647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7454900" y="4678363"/>
                <a:ext cx="19050" cy="7937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7686675" y="4657725"/>
                <a:ext cx="6350" cy="7938"/>
              </a:xfrm>
              <a:custGeom>
                <a:avLst/>
                <a:gdLst>
                  <a:gd name="T0" fmla="*/ 0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2147483647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7702550" y="4657725"/>
                <a:ext cx="15875" cy="7938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7702550" y="4705350"/>
                <a:ext cx="23813" cy="7938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w 3"/>
                  <a:gd name="T11" fmla="*/ 2147483647 h 1"/>
                  <a:gd name="T12" fmla="*/ 0 w 3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6483350" y="2438400"/>
                <a:ext cx="565150" cy="457200"/>
              </a:xfrm>
              <a:custGeom>
                <a:avLst/>
                <a:gdLst>
                  <a:gd name="T0" fmla="*/ 2147483647 w 69"/>
                  <a:gd name="T1" fmla="*/ 2147483647 h 65"/>
                  <a:gd name="T2" fmla="*/ 2147483647 w 69"/>
                  <a:gd name="T3" fmla="*/ 2147483647 h 65"/>
                  <a:gd name="T4" fmla="*/ 2147483647 w 69"/>
                  <a:gd name="T5" fmla="*/ 2147483647 h 65"/>
                  <a:gd name="T6" fmla="*/ 2147483647 w 69"/>
                  <a:gd name="T7" fmla="*/ 2147483647 h 65"/>
                  <a:gd name="T8" fmla="*/ 2147483647 w 69"/>
                  <a:gd name="T9" fmla="*/ 2147483647 h 65"/>
                  <a:gd name="T10" fmla="*/ 2147483647 w 69"/>
                  <a:gd name="T11" fmla="*/ 2147483647 h 65"/>
                  <a:gd name="T12" fmla="*/ 2147483647 w 69"/>
                  <a:gd name="T13" fmla="*/ 2147483647 h 65"/>
                  <a:gd name="T14" fmla="*/ 2147483647 w 69"/>
                  <a:gd name="T15" fmla="*/ 2147483647 h 65"/>
                  <a:gd name="T16" fmla="*/ 2147483647 w 69"/>
                  <a:gd name="T17" fmla="*/ 2147483647 h 65"/>
                  <a:gd name="T18" fmla="*/ 2147483647 w 69"/>
                  <a:gd name="T19" fmla="*/ 2147483647 h 65"/>
                  <a:gd name="T20" fmla="*/ 2147483647 w 69"/>
                  <a:gd name="T21" fmla="*/ 2147483647 h 65"/>
                  <a:gd name="T22" fmla="*/ 2147483647 w 69"/>
                  <a:gd name="T23" fmla="*/ 2147483647 h 65"/>
                  <a:gd name="T24" fmla="*/ 2147483647 w 69"/>
                  <a:gd name="T25" fmla="*/ 2147483647 h 65"/>
                  <a:gd name="T26" fmla="*/ 2147483647 w 69"/>
                  <a:gd name="T27" fmla="*/ 2147483647 h 65"/>
                  <a:gd name="T28" fmla="*/ 2147483647 w 69"/>
                  <a:gd name="T29" fmla="*/ 2147483647 h 65"/>
                  <a:gd name="T30" fmla="*/ 2147483647 w 69"/>
                  <a:gd name="T31" fmla="*/ 2147483647 h 65"/>
                  <a:gd name="T32" fmla="*/ 0 w 69"/>
                  <a:gd name="T33" fmla="*/ 2147483647 h 65"/>
                  <a:gd name="T34" fmla="*/ 2147483647 w 69"/>
                  <a:gd name="T35" fmla="*/ 2147483647 h 65"/>
                  <a:gd name="T36" fmla="*/ 2147483647 w 69"/>
                  <a:gd name="T37" fmla="*/ 2147483647 h 65"/>
                  <a:gd name="T38" fmla="*/ 2147483647 w 69"/>
                  <a:gd name="T39" fmla="*/ 2147483647 h 65"/>
                  <a:gd name="T40" fmla="*/ 2147483647 w 69"/>
                  <a:gd name="T41" fmla="*/ 2147483647 h 65"/>
                  <a:gd name="T42" fmla="*/ 2147483647 w 69"/>
                  <a:gd name="T43" fmla="*/ 2147483647 h 65"/>
                  <a:gd name="T44" fmla="*/ 2147483647 w 69"/>
                  <a:gd name="T45" fmla="*/ 2147483647 h 65"/>
                  <a:gd name="T46" fmla="*/ 2147483647 w 69"/>
                  <a:gd name="T47" fmla="*/ 2147483647 h 65"/>
                  <a:gd name="T48" fmla="*/ 2147483647 w 69"/>
                  <a:gd name="T49" fmla="*/ 2147483647 h 65"/>
                  <a:gd name="T50" fmla="*/ 2147483647 w 69"/>
                  <a:gd name="T51" fmla="*/ 0 h 65"/>
                  <a:gd name="T52" fmla="*/ 2147483647 w 69"/>
                  <a:gd name="T53" fmla="*/ 2147483647 h 65"/>
                  <a:gd name="T54" fmla="*/ 2147483647 w 69"/>
                  <a:gd name="T55" fmla="*/ 2147483647 h 65"/>
                  <a:gd name="T56" fmla="*/ 2147483647 w 69"/>
                  <a:gd name="T57" fmla="*/ 2147483647 h 65"/>
                  <a:gd name="T58" fmla="*/ 2147483647 w 69"/>
                  <a:gd name="T59" fmla="*/ 2147483647 h 65"/>
                  <a:gd name="T60" fmla="*/ 2147483647 w 69"/>
                  <a:gd name="T61" fmla="*/ 2147483647 h 65"/>
                  <a:gd name="T62" fmla="*/ 2147483647 w 69"/>
                  <a:gd name="T63" fmla="*/ 2147483647 h 65"/>
                  <a:gd name="T64" fmla="*/ 2147483647 w 69"/>
                  <a:gd name="T65" fmla="*/ 2147483647 h 65"/>
                  <a:gd name="T66" fmla="*/ 2147483647 w 69"/>
                  <a:gd name="T67" fmla="*/ 2147483647 h 65"/>
                  <a:gd name="T68" fmla="*/ 2147483647 w 69"/>
                  <a:gd name="T69" fmla="*/ 2147483647 h 65"/>
                  <a:gd name="T70" fmla="*/ 2147483647 w 69"/>
                  <a:gd name="T71" fmla="*/ 2147483647 h 65"/>
                  <a:gd name="T72" fmla="*/ 2147483647 w 69"/>
                  <a:gd name="T73" fmla="*/ 2147483647 h 65"/>
                  <a:gd name="T74" fmla="*/ 2147483647 w 69"/>
                  <a:gd name="T75" fmla="*/ 2147483647 h 65"/>
                  <a:gd name="T76" fmla="*/ 2147483647 w 69"/>
                  <a:gd name="T77" fmla="*/ 2147483647 h 65"/>
                  <a:gd name="T78" fmla="*/ 2147483647 w 69"/>
                  <a:gd name="T79" fmla="*/ 2147483647 h 65"/>
                  <a:gd name="T80" fmla="*/ 2147483647 w 69"/>
                  <a:gd name="T81" fmla="*/ 2147483647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65"/>
                  <a:gd name="T125" fmla="*/ 69 w 69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65">
                    <a:moveTo>
                      <a:pt x="63" y="63"/>
                    </a:moveTo>
                    <a:cubicBezTo>
                      <a:pt x="62" y="62"/>
                      <a:pt x="59" y="61"/>
                      <a:pt x="58" y="59"/>
                    </a:cubicBezTo>
                    <a:cubicBezTo>
                      <a:pt x="57" y="57"/>
                      <a:pt x="53" y="54"/>
                      <a:pt x="53" y="54"/>
                    </a:cubicBezTo>
                    <a:cubicBezTo>
                      <a:pt x="53" y="54"/>
                      <a:pt x="45" y="49"/>
                      <a:pt x="44" y="48"/>
                    </a:cubicBezTo>
                    <a:cubicBezTo>
                      <a:pt x="43" y="48"/>
                      <a:pt x="36" y="47"/>
                      <a:pt x="35" y="47"/>
                    </a:cubicBezTo>
                    <a:cubicBezTo>
                      <a:pt x="33" y="47"/>
                      <a:pt x="29" y="47"/>
                      <a:pt x="28" y="48"/>
                    </a:cubicBezTo>
                    <a:cubicBezTo>
                      <a:pt x="26" y="48"/>
                      <a:pt x="25" y="48"/>
                      <a:pt x="23" y="49"/>
                    </a:cubicBezTo>
                    <a:cubicBezTo>
                      <a:pt x="21" y="51"/>
                      <a:pt x="20" y="46"/>
                      <a:pt x="20" y="46"/>
                    </a:cubicBezTo>
                    <a:lnTo>
                      <a:pt x="17" y="54"/>
                    </a:lnTo>
                    <a:lnTo>
                      <a:pt x="15" y="50"/>
                    </a:lnTo>
                    <a:cubicBezTo>
                      <a:pt x="15" y="50"/>
                      <a:pt x="7" y="51"/>
                      <a:pt x="6" y="52"/>
                    </a:cubicBezTo>
                    <a:cubicBezTo>
                      <a:pt x="4" y="53"/>
                      <a:pt x="1" y="53"/>
                      <a:pt x="1" y="53"/>
                    </a:cubicBezTo>
                    <a:cubicBezTo>
                      <a:pt x="1" y="52"/>
                      <a:pt x="1" y="50"/>
                      <a:pt x="1" y="49"/>
                    </a:cubicBezTo>
                    <a:cubicBezTo>
                      <a:pt x="1" y="46"/>
                      <a:pt x="1" y="45"/>
                      <a:pt x="1" y="42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2"/>
                      <a:pt x="2" y="28"/>
                      <a:pt x="3" y="23"/>
                    </a:cubicBezTo>
                    <a:cubicBezTo>
                      <a:pt x="4" y="22"/>
                      <a:pt x="4" y="22"/>
                      <a:pt x="4" y="21"/>
                    </a:cubicBezTo>
                    <a:cubicBezTo>
                      <a:pt x="4" y="21"/>
                      <a:pt x="4" y="20"/>
                      <a:pt x="4" y="20"/>
                    </a:cubicBezTo>
                    <a:cubicBezTo>
                      <a:pt x="3" y="20"/>
                      <a:pt x="3" y="19"/>
                      <a:pt x="3" y="18"/>
                    </a:cubicBezTo>
                    <a:cubicBezTo>
                      <a:pt x="5" y="17"/>
                      <a:pt x="4" y="16"/>
                      <a:pt x="4" y="14"/>
                    </a:cubicBezTo>
                    <a:cubicBezTo>
                      <a:pt x="4" y="13"/>
                      <a:pt x="6" y="14"/>
                      <a:pt x="6" y="14"/>
                    </a:cubicBezTo>
                    <a:cubicBezTo>
                      <a:pt x="8" y="14"/>
                      <a:pt x="9" y="11"/>
                      <a:pt x="10" y="10"/>
                    </a:cubicBezTo>
                    <a:cubicBezTo>
                      <a:pt x="11" y="7"/>
                      <a:pt x="18" y="9"/>
                      <a:pt x="18" y="5"/>
                    </a:cubicBezTo>
                    <a:cubicBezTo>
                      <a:pt x="18" y="4"/>
                      <a:pt x="18" y="1"/>
                      <a:pt x="19" y="0"/>
                    </a:cubicBezTo>
                    <a:cubicBezTo>
                      <a:pt x="21" y="6"/>
                      <a:pt x="25" y="10"/>
                      <a:pt x="27" y="17"/>
                    </a:cubicBezTo>
                    <a:cubicBezTo>
                      <a:pt x="28" y="22"/>
                      <a:pt x="31" y="34"/>
                      <a:pt x="35" y="31"/>
                    </a:cubicBezTo>
                    <a:cubicBezTo>
                      <a:pt x="38" y="32"/>
                      <a:pt x="38" y="34"/>
                      <a:pt x="40" y="36"/>
                    </a:cubicBezTo>
                    <a:lnTo>
                      <a:pt x="44" y="37"/>
                    </a:lnTo>
                    <a:cubicBezTo>
                      <a:pt x="44" y="39"/>
                      <a:pt x="47" y="38"/>
                      <a:pt x="47" y="39"/>
                    </a:cubicBezTo>
                    <a:cubicBezTo>
                      <a:pt x="50" y="41"/>
                      <a:pt x="52" y="45"/>
                      <a:pt x="54" y="47"/>
                    </a:cubicBezTo>
                    <a:cubicBezTo>
                      <a:pt x="57" y="50"/>
                      <a:pt x="62" y="50"/>
                      <a:pt x="62" y="55"/>
                    </a:cubicBezTo>
                    <a:cubicBezTo>
                      <a:pt x="62" y="56"/>
                      <a:pt x="63" y="56"/>
                      <a:pt x="64" y="56"/>
                    </a:cubicBezTo>
                    <a:cubicBezTo>
                      <a:pt x="65" y="57"/>
                      <a:pt x="67" y="60"/>
                      <a:pt x="69" y="60"/>
                    </a:cubicBezTo>
                    <a:cubicBezTo>
                      <a:pt x="68" y="61"/>
                      <a:pt x="67" y="62"/>
                      <a:pt x="67" y="64"/>
                    </a:cubicBezTo>
                    <a:cubicBezTo>
                      <a:pt x="66" y="65"/>
                      <a:pt x="64" y="63"/>
                      <a:pt x="63" y="6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Rectangle 113"/>
              <p:cNvSpPr>
                <a:spLocks noChangeArrowheads="1"/>
              </p:cNvSpPr>
              <p:nvPr/>
            </p:nvSpPr>
            <p:spPr bwMode="auto">
              <a:xfrm>
                <a:off x="7715250" y="3646488"/>
                <a:ext cx="47625" cy="46037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0° 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3" name="Rectangle 114"/>
              <p:cNvSpPr>
                <a:spLocks noChangeArrowheads="1"/>
              </p:cNvSpPr>
              <p:nvPr/>
            </p:nvSpPr>
            <p:spPr bwMode="auto">
              <a:xfrm>
                <a:off x="5861050" y="2128838"/>
                <a:ext cx="22225" cy="1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00">
                    <a:solidFill>
                      <a:srgbClr val="000000"/>
                    </a:solidFill>
                    <a:latin typeface="Times New Roman" pitchFamily="18" charset="0"/>
                  </a:rPr>
                  <a:t>Nile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2112963" y="1639888"/>
                <a:ext cx="409575" cy="485775"/>
              </a:xfrm>
              <a:custGeom>
                <a:avLst/>
                <a:gdLst>
                  <a:gd name="T0" fmla="*/ 2147483647 w 133"/>
                  <a:gd name="T1" fmla="*/ 0 h 183"/>
                  <a:gd name="T2" fmla="*/ 2147483647 w 133"/>
                  <a:gd name="T3" fmla="*/ 2147483647 h 183"/>
                  <a:gd name="T4" fmla="*/ 2147483647 w 133"/>
                  <a:gd name="T5" fmla="*/ 2147483647 h 183"/>
                  <a:gd name="T6" fmla="*/ 2147483647 w 133"/>
                  <a:gd name="T7" fmla="*/ 2147483647 h 183"/>
                  <a:gd name="T8" fmla="*/ 2147483647 w 133"/>
                  <a:gd name="T9" fmla="*/ 2147483647 h 183"/>
                  <a:gd name="T10" fmla="*/ 2147483647 w 133"/>
                  <a:gd name="T11" fmla="*/ 2147483647 h 183"/>
                  <a:gd name="T12" fmla="*/ 2147483647 w 133"/>
                  <a:gd name="T13" fmla="*/ 2147483647 h 183"/>
                  <a:gd name="T14" fmla="*/ 2147483647 w 133"/>
                  <a:gd name="T15" fmla="*/ 2147483647 h 183"/>
                  <a:gd name="T16" fmla="*/ 2147483647 w 133"/>
                  <a:gd name="T17" fmla="*/ 2147483647 h 183"/>
                  <a:gd name="T18" fmla="*/ 2147483647 w 133"/>
                  <a:gd name="T19" fmla="*/ 2147483647 h 183"/>
                  <a:gd name="T20" fmla="*/ 2147483647 w 133"/>
                  <a:gd name="T21" fmla="*/ 2147483647 h 183"/>
                  <a:gd name="T22" fmla="*/ 2147483647 w 133"/>
                  <a:gd name="T23" fmla="*/ 2147483647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83"/>
                  <a:gd name="T38" fmla="*/ 133 w 133"/>
                  <a:gd name="T39" fmla="*/ 183 h 1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83">
                    <a:moveTo>
                      <a:pt x="133" y="0"/>
                    </a:moveTo>
                    <a:cubicBezTo>
                      <a:pt x="131" y="7"/>
                      <a:pt x="126" y="25"/>
                      <a:pt x="118" y="28"/>
                    </a:cubicBezTo>
                    <a:cubicBezTo>
                      <a:pt x="112" y="31"/>
                      <a:pt x="106" y="32"/>
                      <a:pt x="99" y="34"/>
                    </a:cubicBezTo>
                    <a:cubicBezTo>
                      <a:pt x="97" y="35"/>
                      <a:pt x="93" y="36"/>
                      <a:pt x="93" y="36"/>
                    </a:cubicBezTo>
                    <a:cubicBezTo>
                      <a:pt x="91" y="44"/>
                      <a:pt x="91" y="51"/>
                      <a:pt x="85" y="57"/>
                    </a:cubicBezTo>
                    <a:cubicBezTo>
                      <a:pt x="79" y="75"/>
                      <a:pt x="67" y="94"/>
                      <a:pt x="49" y="100"/>
                    </a:cubicBezTo>
                    <a:cubicBezTo>
                      <a:pt x="44" y="106"/>
                      <a:pt x="43" y="115"/>
                      <a:pt x="37" y="120"/>
                    </a:cubicBezTo>
                    <a:cubicBezTo>
                      <a:pt x="34" y="128"/>
                      <a:pt x="31" y="134"/>
                      <a:pt x="25" y="140"/>
                    </a:cubicBezTo>
                    <a:cubicBezTo>
                      <a:pt x="22" y="148"/>
                      <a:pt x="24" y="144"/>
                      <a:pt x="19" y="152"/>
                    </a:cubicBezTo>
                    <a:cubicBezTo>
                      <a:pt x="17" y="155"/>
                      <a:pt x="10" y="156"/>
                      <a:pt x="10" y="156"/>
                    </a:cubicBezTo>
                    <a:cubicBezTo>
                      <a:pt x="9" y="162"/>
                      <a:pt x="6" y="173"/>
                      <a:pt x="1" y="176"/>
                    </a:cubicBezTo>
                    <a:cubicBezTo>
                      <a:pt x="0" y="178"/>
                      <a:pt x="1" y="183"/>
                      <a:pt x="1" y="183"/>
                    </a:cubicBezTo>
                  </a:path>
                </a:pathLst>
              </a:custGeom>
              <a:solidFill>
                <a:srgbClr val="99FFCC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129"/>
              <p:cNvSpPr>
                <a:spLocks/>
              </p:cNvSpPr>
              <p:nvPr/>
            </p:nvSpPr>
            <p:spPr bwMode="auto">
              <a:xfrm>
                <a:off x="4929188" y="6356350"/>
                <a:ext cx="39687" cy="60325"/>
              </a:xfrm>
              <a:custGeom>
                <a:avLst/>
                <a:gdLst>
                  <a:gd name="T0" fmla="*/ 0 w 13"/>
                  <a:gd name="T1" fmla="*/ 2147483647 h 23"/>
                  <a:gd name="T2" fmla="*/ 0 w 13"/>
                  <a:gd name="T3" fmla="*/ 2147483647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0 h 23"/>
                  <a:gd name="T14" fmla="*/ 2147483647 w 13"/>
                  <a:gd name="T15" fmla="*/ 0 h 23"/>
                  <a:gd name="T16" fmla="*/ 0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0" y="2"/>
                    </a:moveTo>
                    <a:lnTo>
                      <a:pt x="0" y="2"/>
                    </a:lnTo>
                    <a:lnTo>
                      <a:pt x="5" y="13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4864100" y="6242050"/>
                <a:ext cx="80963" cy="119063"/>
              </a:xfrm>
              <a:custGeom>
                <a:avLst/>
                <a:gdLst>
                  <a:gd name="T0" fmla="*/ 0 w 26"/>
                  <a:gd name="T1" fmla="*/ 0 h 45"/>
                  <a:gd name="T2" fmla="*/ 0 w 26"/>
                  <a:gd name="T3" fmla="*/ 0 h 45"/>
                  <a:gd name="T4" fmla="*/ 2147483647 w 26"/>
                  <a:gd name="T5" fmla="*/ 2147483647 h 45"/>
                  <a:gd name="T6" fmla="*/ 2147483647 w 26"/>
                  <a:gd name="T7" fmla="*/ 2147483647 h 45"/>
                  <a:gd name="T8" fmla="*/ 2147483647 w 26"/>
                  <a:gd name="T9" fmla="*/ 2147483647 h 45"/>
                  <a:gd name="T10" fmla="*/ 2147483647 w 26"/>
                  <a:gd name="T11" fmla="*/ 2147483647 h 45"/>
                  <a:gd name="T12" fmla="*/ 2147483647 w 26"/>
                  <a:gd name="T13" fmla="*/ 2147483647 h 45"/>
                  <a:gd name="T14" fmla="*/ 2147483647 w 26"/>
                  <a:gd name="T15" fmla="*/ 2147483647 h 45"/>
                  <a:gd name="T16" fmla="*/ 2147483647 w 26"/>
                  <a:gd name="T17" fmla="*/ 2147483647 h 45"/>
                  <a:gd name="T18" fmla="*/ 2147483647 w 26"/>
                  <a:gd name="T19" fmla="*/ 2147483647 h 45"/>
                  <a:gd name="T20" fmla="*/ 2147483647 w 26"/>
                  <a:gd name="T21" fmla="*/ 0 h 45"/>
                  <a:gd name="T22" fmla="*/ 2147483647 w 26"/>
                  <a:gd name="T23" fmla="*/ 0 h 45"/>
                  <a:gd name="T24" fmla="*/ 0 w 26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5"/>
                  <a:gd name="T41" fmla="*/ 26 w 26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5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8" y="24"/>
                    </a:lnTo>
                    <a:lnTo>
                      <a:pt x="13" y="35"/>
                    </a:lnTo>
                    <a:lnTo>
                      <a:pt x="21" y="45"/>
                    </a:lnTo>
                    <a:lnTo>
                      <a:pt x="26" y="43"/>
                    </a:lnTo>
                    <a:lnTo>
                      <a:pt x="18" y="32"/>
                    </a:lnTo>
                    <a:lnTo>
                      <a:pt x="13" y="22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4838700" y="6180138"/>
                <a:ext cx="41275" cy="61912"/>
              </a:xfrm>
              <a:custGeom>
                <a:avLst/>
                <a:gdLst>
                  <a:gd name="T0" fmla="*/ 0 w 13"/>
                  <a:gd name="T1" fmla="*/ 2147483647 h 23"/>
                  <a:gd name="T2" fmla="*/ 0 w 13"/>
                  <a:gd name="T3" fmla="*/ 0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0 h 23"/>
                  <a:gd name="T14" fmla="*/ 2147483647 w 13"/>
                  <a:gd name="T15" fmla="*/ 0 h 23"/>
                  <a:gd name="T16" fmla="*/ 0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0" y="2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4716463" y="6045200"/>
                <a:ext cx="138112" cy="141288"/>
              </a:xfrm>
              <a:custGeom>
                <a:avLst/>
                <a:gdLst>
                  <a:gd name="T0" fmla="*/ 0 w 45"/>
                  <a:gd name="T1" fmla="*/ 0 h 53"/>
                  <a:gd name="T2" fmla="*/ 0 w 45"/>
                  <a:gd name="T3" fmla="*/ 2147483647 h 53"/>
                  <a:gd name="T4" fmla="*/ 2147483647 w 45"/>
                  <a:gd name="T5" fmla="*/ 2147483647 h 53"/>
                  <a:gd name="T6" fmla="*/ 2147483647 w 45"/>
                  <a:gd name="T7" fmla="*/ 2147483647 h 53"/>
                  <a:gd name="T8" fmla="*/ 2147483647 w 45"/>
                  <a:gd name="T9" fmla="*/ 2147483647 h 53"/>
                  <a:gd name="T10" fmla="*/ 2147483647 w 45"/>
                  <a:gd name="T11" fmla="*/ 2147483647 h 53"/>
                  <a:gd name="T12" fmla="*/ 2147483647 w 45"/>
                  <a:gd name="T13" fmla="*/ 2147483647 h 53"/>
                  <a:gd name="T14" fmla="*/ 2147483647 w 45"/>
                  <a:gd name="T15" fmla="*/ 2147483647 h 53"/>
                  <a:gd name="T16" fmla="*/ 2147483647 w 45"/>
                  <a:gd name="T17" fmla="*/ 2147483647 h 53"/>
                  <a:gd name="T18" fmla="*/ 2147483647 w 45"/>
                  <a:gd name="T19" fmla="*/ 2147483647 h 53"/>
                  <a:gd name="T20" fmla="*/ 2147483647 w 45"/>
                  <a:gd name="T21" fmla="*/ 0 h 53"/>
                  <a:gd name="T22" fmla="*/ 2147483647 w 45"/>
                  <a:gd name="T23" fmla="*/ 0 h 53"/>
                  <a:gd name="T24" fmla="*/ 0 w 45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0" y="0"/>
                    </a:moveTo>
                    <a:lnTo>
                      <a:pt x="0" y="3"/>
                    </a:lnTo>
                    <a:lnTo>
                      <a:pt x="8" y="19"/>
                    </a:lnTo>
                    <a:lnTo>
                      <a:pt x="18" y="32"/>
                    </a:lnTo>
                    <a:lnTo>
                      <a:pt x="32" y="43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34" y="40"/>
                    </a:lnTo>
                    <a:lnTo>
                      <a:pt x="24" y="27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4706938" y="5997575"/>
                <a:ext cx="23812" cy="47625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2147483647 h 18"/>
                  <a:gd name="T6" fmla="*/ 2147483647 w 8"/>
                  <a:gd name="T7" fmla="*/ 2147483647 h 18"/>
                  <a:gd name="T8" fmla="*/ 2147483647 w 8"/>
                  <a:gd name="T9" fmla="*/ 2147483647 h 18"/>
                  <a:gd name="T10" fmla="*/ 2147483647 w 8"/>
                  <a:gd name="T11" fmla="*/ 2147483647 h 18"/>
                  <a:gd name="T12" fmla="*/ 2147483647 w 8"/>
                  <a:gd name="T13" fmla="*/ 0 h 18"/>
                  <a:gd name="T14" fmla="*/ 2147483647 w 8"/>
                  <a:gd name="T15" fmla="*/ 0 h 18"/>
                  <a:gd name="T16" fmla="*/ 0 w 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8"/>
                  <a:gd name="T29" fmla="*/ 8 w 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6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4691063" y="5976938"/>
                <a:ext cx="25400" cy="20637"/>
              </a:xfrm>
              <a:custGeom>
                <a:avLst/>
                <a:gdLst>
                  <a:gd name="T0" fmla="*/ 0 w 8"/>
                  <a:gd name="T1" fmla="*/ 0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4675188" y="5865813"/>
                <a:ext cx="25400" cy="88900"/>
              </a:xfrm>
              <a:custGeom>
                <a:avLst/>
                <a:gdLst>
                  <a:gd name="T0" fmla="*/ 0 w 8"/>
                  <a:gd name="T1" fmla="*/ 2147483647 h 34"/>
                  <a:gd name="T2" fmla="*/ 0 w 8"/>
                  <a:gd name="T3" fmla="*/ 2147483647 h 34"/>
                  <a:gd name="T4" fmla="*/ 0 w 8"/>
                  <a:gd name="T5" fmla="*/ 2147483647 h 34"/>
                  <a:gd name="T6" fmla="*/ 2147483647 w 8"/>
                  <a:gd name="T7" fmla="*/ 2147483647 h 34"/>
                  <a:gd name="T8" fmla="*/ 2147483647 w 8"/>
                  <a:gd name="T9" fmla="*/ 2147483647 h 34"/>
                  <a:gd name="T10" fmla="*/ 2147483647 w 8"/>
                  <a:gd name="T11" fmla="*/ 2147483647 h 34"/>
                  <a:gd name="T12" fmla="*/ 2147483647 w 8"/>
                  <a:gd name="T13" fmla="*/ 0 h 34"/>
                  <a:gd name="T14" fmla="*/ 2147483647 w 8"/>
                  <a:gd name="T15" fmla="*/ 0 h 34"/>
                  <a:gd name="T16" fmla="*/ 0 w 8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4"/>
                  <a:gd name="T29" fmla="*/ 8 w 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4">
                    <a:moveTo>
                      <a:pt x="0" y="2"/>
                    </a:moveTo>
                    <a:lnTo>
                      <a:pt x="0" y="2"/>
                    </a:lnTo>
                    <a:lnTo>
                      <a:pt x="0" y="18"/>
                    </a:lnTo>
                    <a:lnTo>
                      <a:pt x="5" y="34"/>
                    </a:lnTo>
                    <a:lnTo>
                      <a:pt x="8" y="29"/>
                    </a:lnTo>
                    <a:lnTo>
                      <a:pt x="5" y="15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36"/>
              <p:cNvSpPr>
                <a:spLocks/>
              </p:cNvSpPr>
              <p:nvPr/>
            </p:nvSpPr>
            <p:spPr bwMode="auto">
              <a:xfrm>
                <a:off x="4651375" y="5800725"/>
                <a:ext cx="39688" cy="69850"/>
              </a:xfrm>
              <a:custGeom>
                <a:avLst/>
                <a:gdLst>
                  <a:gd name="T0" fmla="*/ 0 w 13"/>
                  <a:gd name="T1" fmla="*/ 0 h 26"/>
                  <a:gd name="T2" fmla="*/ 0 w 13"/>
                  <a:gd name="T3" fmla="*/ 0 h 26"/>
                  <a:gd name="T4" fmla="*/ 2147483647 w 13"/>
                  <a:gd name="T5" fmla="*/ 2147483647 h 26"/>
                  <a:gd name="T6" fmla="*/ 2147483647 w 13"/>
                  <a:gd name="T7" fmla="*/ 2147483647 h 26"/>
                  <a:gd name="T8" fmla="*/ 2147483647 w 13"/>
                  <a:gd name="T9" fmla="*/ 2147483647 h 26"/>
                  <a:gd name="T10" fmla="*/ 2147483647 w 13"/>
                  <a:gd name="T11" fmla="*/ 2147483647 h 26"/>
                  <a:gd name="T12" fmla="*/ 2147483647 w 13"/>
                  <a:gd name="T13" fmla="*/ 0 h 26"/>
                  <a:gd name="T14" fmla="*/ 2147483647 w 13"/>
                  <a:gd name="T15" fmla="*/ 0 h 26"/>
                  <a:gd name="T16" fmla="*/ 0 w 13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6"/>
                  <a:gd name="T29" fmla="*/ 13 w 1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6">
                    <a:moveTo>
                      <a:pt x="0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37"/>
              <p:cNvSpPr>
                <a:spLocks/>
              </p:cNvSpPr>
              <p:nvPr/>
            </p:nvSpPr>
            <p:spPr bwMode="auto">
              <a:xfrm>
                <a:off x="4651375" y="5780088"/>
                <a:ext cx="23813" cy="20637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0 h 8"/>
                  <a:gd name="T4" fmla="*/ 2147483647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2147483647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38"/>
              <p:cNvSpPr>
                <a:spLocks/>
              </p:cNvSpPr>
              <p:nvPr/>
            </p:nvSpPr>
            <p:spPr bwMode="auto">
              <a:xfrm>
                <a:off x="4651375" y="5708650"/>
                <a:ext cx="23813" cy="71438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0 h 27"/>
                  <a:gd name="T4" fmla="*/ 0 w 8"/>
                  <a:gd name="T5" fmla="*/ 2147483647 h 27"/>
                  <a:gd name="T6" fmla="*/ 2147483647 w 8"/>
                  <a:gd name="T7" fmla="*/ 2147483647 h 27"/>
                  <a:gd name="T8" fmla="*/ 2147483647 w 8"/>
                  <a:gd name="T9" fmla="*/ 2147483647 h 27"/>
                  <a:gd name="T10" fmla="*/ 2147483647 w 8"/>
                  <a:gd name="T11" fmla="*/ 2147483647 h 27"/>
                  <a:gd name="T12" fmla="*/ 2147483647 w 8"/>
                  <a:gd name="T13" fmla="*/ 0 h 27"/>
                  <a:gd name="T14" fmla="*/ 2147483647 w 8"/>
                  <a:gd name="T15" fmla="*/ 0 h 27"/>
                  <a:gd name="T16" fmla="*/ 0 w 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7"/>
                  <a:gd name="T29" fmla="*/ 8 w 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8" y="27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39"/>
              <p:cNvSpPr>
                <a:spLocks/>
              </p:cNvSpPr>
              <p:nvPr/>
            </p:nvSpPr>
            <p:spPr bwMode="auto">
              <a:xfrm>
                <a:off x="4625975" y="5646738"/>
                <a:ext cx="41275" cy="61912"/>
              </a:xfrm>
              <a:custGeom>
                <a:avLst/>
                <a:gdLst>
                  <a:gd name="T0" fmla="*/ 2147483647 w 13"/>
                  <a:gd name="T1" fmla="*/ 2147483647 h 23"/>
                  <a:gd name="T2" fmla="*/ 0 w 13"/>
                  <a:gd name="T3" fmla="*/ 2147483647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2147483647 h 23"/>
                  <a:gd name="T14" fmla="*/ 2147483647 w 13"/>
                  <a:gd name="T15" fmla="*/ 0 h 23"/>
                  <a:gd name="T16" fmla="*/ 2147483647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2" y="5"/>
                    </a:moveTo>
                    <a:lnTo>
                      <a:pt x="0" y="2"/>
                    </a:lnTo>
                    <a:lnTo>
                      <a:pt x="5" y="13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8" y="1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140"/>
              <p:cNvSpPr>
                <a:spLocks/>
              </p:cNvSpPr>
              <p:nvPr/>
            </p:nvSpPr>
            <p:spPr bwMode="auto">
              <a:xfrm>
                <a:off x="4494213" y="5435600"/>
                <a:ext cx="147637" cy="225425"/>
              </a:xfrm>
              <a:custGeom>
                <a:avLst/>
                <a:gdLst>
                  <a:gd name="T0" fmla="*/ 0 w 48"/>
                  <a:gd name="T1" fmla="*/ 2147483647 h 85"/>
                  <a:gd name="T2" fmla="*/ 2147483647 w 48"/>
                  <a:gd name="T3" fmla="*/ 2147483647 h 85"/>
                  <a:gd name="T4" fmla="*/ 2147483647 w 48"/>
                  <a:gd name="T5" fmla="*/ 2147483647 h 85"/>
                  <a:gd name="T6" fmla="*/ 2147483647 w 48"/>
                  <a:gd name="T7" fmla="*/ 2147483647 h 85"/>
                  <a:gd name="T8" fmla="*/ 2147483647 w 48"/>
                  <a:gd name="T9" fmla="*/ 2147483647 h 85"/>
                  <a:gd name="T10" fmla="*/ 2147483647 w 48"/>
                  <a:gd name="T11" fmla="*/ 2147483647 h 85"/>
                  <a:gd name="T12" fmla="*/ 2147483647 w 48"/>
                  <a:gd name="T13" fmla="*/ 2147483647 h 85"/>
                  <a:gd name="T14" fmla="*/ 2147483647 w 48"/>
                  <a:gd name="T15" fmla="*/ 2147483647 h 85"/>
                  <a:gd name="T16" fmla="*/ 2147483647 w 48"/>
                  <a:gd name="T17" fmla="*/ 2147483647 h 85"/>
                  <a:gd name="T18" fmla="*/ 2147483647 w 48"/>
                  <a:gd name="T19" fmla="*/ 2147483647 h 85"/>
                  <a:gd name="T20" fmla="*/ 2147483647 w 48"/>
                  <a:gd name="T21" fmla="*/ 0 h 85"/>
                  <a:gd name="T22" fmla="*/ 2147483647 w 48"/>
                  <a:gd name="T23" fmla="*/ 0 h 85"/>
                  <a:gd name="T24" fmla="*/ 0 w 48"/>
                  <a:gd name="T25" fmla="*/ 2147483647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85"/>
                  <a:gd name="T41" fmla="*/ 48 w 48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85">
                    <a:moveTo>
                      <a:pt x="0" y="5"/>
                    </a:moveTo>
                    <a:lnTo>
                      <a:pt x="3" y="5"/>
                    </a:lnTo>
                    <a:lnTo>
                      <a:pt x="6" y="16"/>
                    </a:lnTo>
                    <a:lnTo>
                      <a:pt x="19" y="40"/>
                    </a:lnTo>
                    <a:lnTo>
                      <a:pt x="32" y="66"/>
                    </a:lnTo>
                    <a:lnTo>
                      <a:pt x="45" y="85"/>
                    </a:lnTo>
                    <a:lnTo>
                      <a:pt x="48" y="80"/>
                    </a:lnTo>
                    <a:lnTo>
                      <a:pt x="35" y="64"/>
                    </a:lnTo>
                    <a:lnTo>
                      <a:pt x="22" y="37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141"/>
              <p:cNvSpPr>
                <a:spLocks/>
              </p:cNvSpPr>
              <p:nvPr/>
            </p:nvSpPr>
            <p:spPr bwMode="auto">
              <a:xfrm>
                <a:off x="4413250" y="5329238"/>
                <a:ext cx="98425" cy="119062"/>
              </a:xfrm>
              <a:custGeom>
                <a:avLst/>
                <a:gdLst>
                  <a:gd name="T0" fmla="*/ 0 w 32"/>
                  <a:gd name="T1" fmla="*/ 2147483647 h 45"/>
                  <a:gd name="T2" fmla="*/ 2147483647 w 32"/>
                  <a:gd name="T3" fmla="*/ 2147483647 h 45"/>
                  <a:gd name="T4" fmla="*/ 2147483647 w 32"/>
                  <a:gd name="T5" fmla="*/ 2147483647 h 45"/>
                  <a:gd name="T6" fmla="*/ 2147483647 w 32"/>
                  <a:gd name="T7" fmla="*/ 2147483647 h 45"/>
                  <a:gd name="T8" fmla="*/ 2147483647 w 32"/>
                  <a:gd name="T9" fmla="*/ 2147483647 h 45"/>
                  <a:gd name="T10" fmla="*/ 2147483647 w 32"/>
                  <a:gd name="T11" fmla="*/ 0 h 45"/>
                  <a:gd name="T12" fmla="*/ 0 w 32"/>
                  <a:gd name="T13" fmla="*/ 214748364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5"/>
                  <a:gd name="T23" fmla="*/ 32 w 3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5">
                    <a:moveTo>
                      <a:pt x="0" y="3"/>
                    </a:moveTo>
                    <a:lnTo>
                      <a:pt x="13" y="24"/>
                    </a:lnTo>
                    <a:lnTo>
                      <a:pt x="26" y="45"/>
                    </a:lnTo>
                    <a:lnTo>
                      <a:pt x="32" y="40"/>
                    </a:lnTo>
                    <a:lnTo>
                      <a:pt x="18" y="22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42"/>
              <p:cNvSpPr>
                <a:spLocks/>
              </p:cNvSpPr>
              <p:nvPr/>
            </p:nvSpPr>
            <p:spPr bwMode="auto">
              <a:xfrm>
                <a:off x="4403725" y="5230813"/>
                <a:ext cx="25400" cy="98425"/>
              </a:xfrm>
              <a:custGeom>
                <a:avLst/>
                <a:gdLst>
                  <a:gd name="T0" fmla="*/ 0 w 8"/>
                  <a:gd name="T1" fmla="*/ 0 h 37"/>
                  <a:gd name="T2" fmla="*/ 2147483647 w 8"/>
                  <a:gd name="T3" fmla="*/ 2147483647 h 37"/>
                  <a:gd name="T4" fmla="*/ 2147483647 w 8"/>
                  <a:gd name="T5" fmla="*/ 2147483647 h 37"/>
                  <a:gd name="T6" fmla="*/ 2147483647 w 8"/>
                  <a:gd name="T7" fmla="*/ 0 h 37"/>
                  <a:gd name="T8" fmla="*/ 0 w 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7"/>
                  <a:gd name="T17" fmla="*/ 8 w 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7">
                    <a:moveTo>
                      <a:pt x="0" y="0"/>
                    </a:moveTo>
                    <a:lnTo>
                      <a:pt x="3" y="37"/>
                    </a:lnTo>
                    <a:lnTo>
                      <a:pt x="8" y="3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43"/>
              <p:cNvSpPr>
                <a:spLocks/>
              </p:cNvSpPr>
              <p:nvPr/>
            </p:nvSpPr>
            <p:spPr bwMode="auto">
              <a:xfrm>
                <a:off x="4403725" y="5226050"/>
                <a:ext cx="34925" cy="20638"/>
              </a:xfrm>
              <a:custGeom>
                <a:avLst/>
                <a:gdLst>
                  <a:gd name="T0" fmla="*/ 2147483647 w 11"/>
                  <a:gd name="T1" fmla="*/ 2147483647 h 8"/>
                  <a:gd name="T2" fmla="*/ 2147483647 w 11"/>
                  <a:gd name="T3" fmla="*/ 2147483647 h 8"/>
                  <a:gd name="T4" fmla="*/ 2147483647 w 11"/>
                  <a:gd name="T5" fmla="*/ 2147483647 h 8"/>
                  <a:gd name="T6" fmla="*/ 2147483647 w 11"/>
                  <a:gd name="T7" fmla="*/ 0 h 8"/>
                  <a:gd name="T8" fmla="*/ 0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6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44"/>
              <p:cNvSpPr>
                <a:spLocks/>
              </p:cNvSpPr>
              <p:nvPr/>
            </p:nvSpPr>
            <p:spPr bwMode="auto">
              <a:xfrm>
                <a:off x="4413250" y="5175250"/>
                <a:ext cx="25400" cy="63500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0 h 24"/>
                  <a:gd name="T4" fmla="*/ 0 w 8"/>
                  <a:gd name="T5" fmla="*/ 2147483647 h 24"/>
                  <a:gd name="T6" fmla="*/ 2147483647 w 8"/>
                  <a:gd name="T7" fmla="*/ 2147483647 h 24"/>
                  <a:gd name="T8" fmla="*/ 2147483647 w 8"/>
                  <a:gd name="T9" fmla="*/ 2147483647 h 24"/>
                  <a:gd name="T10" fmla="*/ 2147483647 w 8"/>
                  <a:gd name="T11" fmla="*/ 2147483647 h 24"/>
                  <a:gd name="T12" fmla="*/ 2147483647 w 8"/>
                  <a:gd name="T13" fmla="*/ 0 h 24"/>
                  <a:gd name="T14" fmla="*/ 2147483647 w 8"/>
                  <a:gd name="T15" fmla="*/ 0 h 24"/>
                  <a:gd name="T16" fmla="*/ 0 w 8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4"/>
                  <a:gd name="T29" fmla="*/ 8 w 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24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45"/>
              <p:cNvSpPr>
                <a:spLocks/>
              </p:cNvSpPr>
              <p:nvPr/>
            </p:nvSpPr>
            <p:spPr bwMode="auto">
              <a:xfrm>
                <a:off x="4413250" y="5084763"/>
                <a:ext cx="49213" cy="90487"/>
              </a:xfrm>
              <a:custGeom>
                <a:avLst/>
                <a:gdLst>
                  <a:gd name="T0" fmla="*/ 2147483647 w 16"/>
                  <a:gd name="T1" fmla="*/ 0 h 34"/>
                  <a:gd name="T2" fmla="*/ 2147483647 w 16"/>
                  <a:gd name="T3" fmla="*/ 0 h 34"/>
                  <a:gd name="T4" fmla="*/ 2147483647 w 16"/>
                  <a:gd name="T5" fmla="*/ 2147483647 h 34"/>
                  <a:gd name="T6" fmla="*/ 0 w 16"/>
                  <a:gd name="T7" fmla="*/ 2147483647 h 34"/>
                  <a:gd name="T8" fmla="*/ 2147483647 w 16"/>
                  <a:gd name="T9" fmla="*/ 2147483647 h 34"/>
                  <a:gd name="T10" fmla="*/ 2147483647 w 16"/>
                  <a:gd name="T11" fmla="*/ 2147483647 h 34"/>
                  <a:gd name="T12" fmla="*/ 2147483647 w 16"/>
                  <a:gd name="T13" fmla="*/ 0 h 34"/>
                  <a:gd name="T14" fmla="*/ 2147483647 w 16"/>
                  <a:gd name="T15" fmla="*/ 0 h 34"/>
                  <a:gd name="T16" fmla="*/ 2147483647 w 1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4"/>
                  <a:gd name="T29" fmla="*/ 16 w 1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4">
                    <a:moveTo>
                      <a:pt x="11" y="0"/>
                    </a:moveTo>
                    <a:lnTo>
                      <a:pt x="11" y="0"/>
                    </a:lnTo>
                    <a:lnTo>
                      <a:pt x="5" y="24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46"/>
              <p:cNvSpPr>
                <a:spLocks/>
              </p:cNvSpPr>
              <p:nvPr/>
            </p:nvSpPr>
            <p:spPr bwMode="auto">
              <a:xfrm>
                <a:off x="4448175" y="4994275"/>
                <a:ext cx="39688" cy="90488"/>
              </a:xfrm>
              <a:custGeom>
                <a:avLst/>
                <a:gdLst>
                  <a:gd name="T0" fmla="*/ 2147483647 w 13"/>
                  <a:gd name="T1" fmla="*/ 0 h 34"/>
                  <a:gd name="T2" fmla="*/ 2147483647 w 13"/>
                  <a:gd name="T3" fmla="*/ 0 h 34"/>
                  <a:gd name="T4" fmla="*/ 2147483647 w 13"/>
                  <a:gd name="T5" fmla="*/ 2147483647 h 34"/>
                  <a:gd name="T6" fmla="*/ 0 w 13"/>
                  <a:gd name="T7" fmla="*/ 2147483647 h 34"/>
                  <a:gd name="T8" fmla="*/ 2147483647 w 13"/>
                  <a:gd name="T9" fmla="*/ 2147483647 h 34"/>
                  <a:gd name="T10" fmla="*/ 2147483647 w 13"/>
                  <a:gd name="T11" fmla="*/ 2147483647 h 34"/>
                  <a:gd name="T12" fmla="*/ 2147483647 w 13"/>
                  <a:gd name="T13" fmla="*/ 0 h 34"/>
                  <a:gd name="T14" fmla="*/ 2147483647 w 13"/>
                  <a:gd name="T15" fmla="*/ 0 h 34"/>
                  <a:gd name="T16" fmla="*/ 2147483647 w 1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4"/>
                  <a:gd name="T29" fmla="*/ 13 w 1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4">
                    <a:moveTo>
                      <a:pt x="7" y="0"/>
                    </a:moveTo>
                    <a:lnTo>
                      <a:pt x="7" y="0"/>
                    </a:lnTo>
                    <a:lnTo>
                      <a:pt x="5" y="15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10" y="15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47"/>
              <p:cNvSpPr>
                <a:spLocks/>
              </p:cNvSpPr>
              <p:nvPr/>
            </p:nvSpPr>
            <p:spPr bwMode="auto">
              <a:xfrm>
                <a:off x="4468813" y="4914900"/>
                <a:ext cx="74612" cy="79375"/>
              </a:xfrm>
              <a:custGeom>
                <a:avLst/>
                <a:gdLst>
                  <a:gd name="T0" fmla="*/ 2147483647 w 24"/>
                  <a:gd name="T1" fmla="*/ 0 h 30"/>
                  <a:gd name="T2" fmla="*/ 2147483647 w 24"/>
                  <a:gd name="T3" fmla="*/ 0 h 30"/>
                  <a:gd name="T4" fmla="*/ 2147483647 w 24"/>
                  <a:gd name="T5" fmla="*/ 2147483647 h 30"/>
                  <a:gd name="T6" fmla="*/ 0 w 24"/>
                  <a:gd name="T7" fmla="*/ 2147483647 h 30"/>
                  <a:gd name="T8" fmla="*/ 2147483647 w 24"/>
                  <a:gd name="T9" fmla="*/ 2147483647 h 30"/>
                  <a:gd name="T10" fmla="*/ 2147483647 w 24"/>
                  <a:gd name="T11" fmla="*/ 2147483647 h 30"/>
                  <a:gd name="T12" fmla="*/ 2147483647 w 24"/>
                  <a:gd name="T13" fmla="*/ 2147483647 h 30"/>
                  <a:gd name="T14" fmla="*/ 2147483647 w 24"/>
                  <a:gd name="T15" fmla="*/ 2147483647 h 30"/>
                  <a:gd name="T16" fmla="*/ 2147483647 w 24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0"/>
                  <a:gd name="T29" fmla="*/ 24 w 24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0">
                    <a:moveTo>
                      <a:pt x="19" y="0"/>
                    </a:moveTo>
                    <a:lnTo>
                      <a:pt x="19" y="0"/>
                    </a:lnTo>
                    <a:lnTo>
                      <a:pt x="8" y="14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1" y="19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4527550" y="4832350"/>
                <a:ext cx="74613" cy="90488"/>
              </a:xfrm>
              <a:custGeom>
                <a:avLst/>
                <a:gdLst>
                  <a:gd name="T0" fmla="*/ 2147483647 w 24"/>
                  <a:gd name="T1" fmla="*/ 0 h 34"/>
                  <a:gd name="T2" fmla="*/ 2147483647 w 24"/>
                  <a:gd name="T3" fmla="*/ 0 h 34"/>
                  <a:gd name="T4" fmla="*/ 2147483647 w 24"/>
                  <a:gd name="T5" fmla="*/ 2147483647 h 34"/>
                  <a:gd name="T6" fmla="*/ 2147483647 w 24"/>
                  <a:gd name="T7" fmla="*/ 2147483647 h 34"/>
                  <a:gd name="T8" fmla="*/ 2147483647 w 24"/>
                  <a:gd name="T9" fmla="*/ 2147483647 h 34"/>
                  <a:gd name="T10" fmla="*/ 0 w 24"/>
                  <a:gd name="T11" fmla="*/ 2147483647 h 34"/>
                  <a:gd name="T12" fmla="*/ 2147483647 w 24"/>
                  <a:gd name="T13" fmla="*/ 2147483647 h 34"/>
                  <a:gd name="T14" fmla="*/ 2147483647 w 24"/>
                  <a:gd name="T15" fmla="*/ 2147483647 h 34"/>
                  <a:gd name="T16" fmla="*/ 2147483647 w 24"/>
                  <a:gd name="T17" fmla="*/ 2147483647 h 34"/>
                  <a:gd name="T18" fmla="*/ 2147483647 w 24"/>
                  <a:gd name="T19" fmla="*/ 2147483647 h 34"/>
                  <a:gd name="T20" fmla="*/ 2147483647 w 24"/>
                  <a:gd name="T21" fmla="*/ 0 h 34"/>
                  <a:gd name="T22" fmla="*/ 2147483647 w 24"/>
                  <a:gd name="T23" fmla="*/ 0 h 34"/>
                  <a:gd name="T24" fmla="*/ 2147483647 w 24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19" y="0"/>
                    </a:moveTo>
                    <a:lnTo>
                      <a:pt x="19" y="0"/>
                    </a:lnTo>
                    <a:lnTo>
                      <a:pt x="16" y="13"/>
                    </a:lnTo>
                    <a:lnTo>
                      <a:pt x="11" y="21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8" y="29"/>
                    </a:lnTo>
                    <a:lnTo>
                      <a:pt x="16" y="23"/>
                    </a:lnTo>
                    <a:lnTo>
                      <a:pt x="21" y="13"/>
                    </a:lnTo>
                    <a:lnTo>
                      <a:pt x="2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49"/>
              <p:cNvSpPr>
                <a:spLocks/>
              </p:cNvSpPr>
              <p:nvPr/>
            </p:nvSpPr>
            <p:spPr bwMode="auto">
              <a:xfrm>
                <a:off x="4543425" y="4713288"/>
                <a:ext cx="58738" cy="119062"/>
              </a:xfrm>
              <a:custGeom>
                <a:avLst/>
                <a:gdLst>
                  <a:gd name="T0" fmla="*/ 0 w 19"/>
                  <a:gd name="T1" fmla="*/ 2147483647 h 45"/>
                  <a:gd name="T2" fmla="*/ 0 w 19"/>
                  <a:gd name="T3" fmla="*/ 2147483647 h 45"/>
                  <a:gd name="T4" fmla="*/ 2147483647 w 19"/>
                  <a:gd name="T5" fmla="*/ 2147483647 h 45"/>
                  <a:gd name="T6" fmla="*/ 2147483647 w 19"/>
                  <a:gd name="T7" fmla="*/ 2147483647 h 45"/>
                  <a:gd name="T8" fmla="*/ 2147483647 w 19"/>
                  <a:gd name="T9" fmla="*/ 2147483647 h 45"/>
                  <a:gd name="T10" fmla="*/ 2147483647 w 19"/>
                  <a:gd name="T11" fmla="*/ 2147483647 h 45"/>
                  <a:gd name="T12" fmla="*/ 2147483647 w 19"/>
                  <a:gd name="T13" fmla="*/ 2147483647 h 45"/>
                  <a:gd name="T14" fmla="*/ 2147483647 w 19"/>
                  <a:gd name="T15" fmla="*/ 2147483647 h 45"/>
                  <a:gd name="T16" fmla="*/ 2147483647 w 19"/>
                  <a:gd name="T17" fmla="*/ 2147483647 h 45"/>
                  <a:gd name="T18" fmla="*/ 2147483647 w 19"/>
                  <a:gd name="T19" fmla="*/ 2147483647 h 45"/>
                  <a:gd name="T20" fmla="*/ 2147483647 w 19"/>
                  <a:gd name="T21" fmla="*/ 0 h 45"/>
                  <a:gd name="T22" fmla="*/ 2147483647 w 19"/>
                  <a:gd name="T23" fmla="*/ 0 h 45"/>
                  <a:gd name="T24" fmla="*/ 0 w 19"/>
                  <a:gd name="T25" fmla="*/ 2147483647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5"/>
                  <a:gd name="T41" fmla="*/ 19 w 19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5">
                    <a:moveTo>
                      <a:pt x="0" y="2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4" y="26"/>
                    </a:lnTo>
                    <a:lnTo>
                      <a:pt x="14" y="34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19" y="34"/>
                    </a:lnTo>
                    <a:lnTo>
                      <a:pt x="19" y="26"/>
                    </a:lnTo>
                    <a:lnTo>
                      <a:pt x="14" y="16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50"/>
              <p:cNvSpPr>
                <a:spLocks/>
              </p:cNvSpPr>
              <p:nvPr/>
            </p:nvSpPr>
            <p:spPr bwMode="auto">
              <a:xfrm>
                <a:off x="4518025" y="4635500"/>
                <a:ext cx="44450" cy="82550"/>
              </a:xfrm>
              <a:custGeom>
                <a:avLst/>
                <a:gdLst>
                  <a:gd name="T0" fmla="*/ 0 w 14"/>
                  <a:gd name="T1" fmla="*/ 2147483647 h 31"/>
                  <a:gd name="T2" fmla="*/ 0 w 14"/>
                  <a:gd name="T3" fmla="*/ 2147483647 h 31"/>
                  <a:gd name="T4" fmla="*/ 2147483647 w 14"/>
                  <a:gd name="T5" fmla="*/ 2147483647 h 31"/>
                  <a:gd name="T6" fmla="*/ 2147483647 w 14"/>
                  <a:gd name="T7" fmla="*/ 2147483647 h 31"/>
                  <a:gd name="T8" fmla="*/ 2147483647 w 14"/>
                  <a:gd name="T9" fmla="*/ 2147483647 h 31"/>
                  <a:gd name="T10" fmla="*/ 2147483647 w 14"/>
                  <a:gd name="T11" fmla="*/ 2147483647 h 31"/>
                  <a:gd name="T12" fmla="*/ 2147483647 w 14"/>
                  <a:gd name="T13" fmla="*/ 2147483647 h 31"/>
                  <a:gd name="T14" fmla="*/ 2147483647 w 14"/>
                  <a:gd name="T15" fmla="*/ 0 h 31"/>
                  <a:gd name="T16" fmla="*/ 0 w 14"/>
                  <a:gd name="T17" fmla="*/ 214748364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1"/>
                  <a:gd name="T29" fmla="*/ 14 w 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1">
                    <a:moveTo>
                      <a:pt x="0" y="5"/>
                    </a:moveTo>
                    <a:lnTo>
                      <a:pt x="0" y="2"/>
                    </a:lnTo>
                    <a:lnTo>
                      <a:pt x="3" y="15"/>
                    </a:lnTo>
                    <a:lnTo>
                      <a:pt x="8" y="31"/>
                    </a:lnTo>
                    <a:lnTo>
                      <a:pt x="14" y="29"/>
                    </a:lnTo>
                    <a:lnTo>
                      <a:pt x="8" y="1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151"/>
              <p:cNvSpPr>
                <a:spLocks/>
              </p:cNvSpPr>
              <p:nvPr/>
            </p:nvSpPr>
            <p:spPr bwMode="auto">
              <a:xfrm>
                <a:off x="4511675" y="4627563"/>
                <a:ext cx="15875" cy="22225"/>
              </a:xfrm>
              <a:custGeom>
                <a:avLst/>
                <a:gdLst>
                  <a:gd name="T0" fmla="*/ 0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2147483647 h 8"/>
                  <a:gd name="T16" fmla="*/ 0 w 5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3"/>
                    </a:moveTo>
                    <a:lnTo>
                      <a:pt x="2" y="5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4511675" y="4594225"/>
                <a:ext cx="41275" cy="47625"/>
              </a:xfrm>
              <a:custGeom>
                <a:avLst/>
                <a:gdLst>
                  <a:gd name="T0" fmla="*/ 2147483647 w 13"/>
                  <a:gd name="T1" fmla="*/ 0 h 18"/>
                  <a:gd name="T2" fmla="*/ 2147483647 w 13"/>
                  <a:gd name="T3" fmla="*/ 0 h 18"/>
                  <a:gd name="T4" fmla="*/ 2147483647 w 13"/>
                  <a:gd name="T5" fmla="*/ 2147483647 h 18"/>
                  <a:gd name="T6" fmla="*/ 0 w 13"/>
                  <a:gd name="T7" fmla="*/ 2147483647 h 18"/>
                  <a:gd name="T8" fmla="*/ 2147483647 w 13"/>
                  <a:gd name="T9" fmla="*/ 2147483647 h 18"/>
                  <a:gd name="T10" fmla="*/ 2147483647 w 13"/>
                  <a:gd name="T11" fmla="*/ 2147483647 h 18"/>
                  <a:gd name="T12" fmla="*/ 2147483647 w 13"/>
                  <a:gd name="T13" fmla="*/ 0 h 18"/>
                  <a:gd name="T14" fmla="*/ 2147483647 w 13"/>
                  <a:gd name="T15" fmla="*/ 0 h 18"/>
                  <a:gd name="T16" fmla="*/ 2147483647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4511675" y="4530725"/>
                <a:ext cx="41275" cy="63500"/>
              </a:xfrm>
              <a:custGeom>
                <a:avLst/>
                <a:gdLst>
                  <a:gd name="T0" fmla="*/ 0 w 13"/>
                  <a:gd name="T1" fmla="*/ 2147483647 h 24"/>
                  <a:gd name="T2" fmla="*/ 0 w 13"/>
                  <a:gd name="T3" fmla="*/ 2147483647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3"/>
                    </a:moveTo>
                    <a:lnTo>
                      <a:pt x="0" y="3"/>
                    </a:lnTo>
                    <a:lnTo>
                      <a:pt x="5" y="13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4494213" y="4473575"/>
                <a:ext cx="33337" cy="65088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0 h 24"/>
                  <a:gd name="T4" fmla="*/ 2147483647 w 11"/>
                  <a:gd name="T5" fmla="*/ 2147483647 h 24"/>
                  <a:gd name="T6" fmla="*/ 2147483647 w 11"/>
                  <a:gd name="T7" fmla="*/ 2147483647 h 24"/>
                  <a:gd name="T8" fmla="*/ 2147483647 w 11"/>
                  <a:gd name="T9" fmla="*/ 2147483647 h 24"/>
                  <a:gd name="T10" fmla="*/ 2147483647 w 11"/>
                  <a:gd name="T11" fmla="*/ 2147483647 h 24"/>
                  <a:gd name="T12" fmla="*/ 2147483647 w 11"/>
                  <a:gd name="T13" fmla="*/ 0 h 24"/>
                  <a:gd name="T14" fmla="*/ 2147483647 w 11"/>
                  <a:gd name="T15" fmla="*/ 0 h 24"/>
                  <a:gd name="T16" fmla="*/ 0 w 11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4"/>
                  <a:gd name="T29" fmla="*/ 11 w 1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4">
                    <a:moveTo>
                      <a:pt x="0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24"/>
                    </a:lnTo>
                    <a:lnTo>
                      <a:pt x="11" y="21"/>
                    </a:lnTo>
                    <a:lnTo>
                      <a:pt x="8" y="1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4478338" y="4452938"/>
                <a:ext cx="33337" cy="20637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2147483647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0 h 8"/>
                  <a:gd name="T14" fmla="*/ 2147483647 w 11"/>
                  <a:gd name="T15" fmla="*/ 0 h 8"/>
                  <a:gd name="T16" fmla="*/ 0 w 11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0" y="3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11" y="8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4448175" y="4397375"/>
                <a:ext cx="39688" cy="63500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4"/>
                    </a:lnTo>
                    <a:lnTo>
                      <a:pt x="13" y="21"/>
                    </a:lnTo>
                    <a:lnTo>
                      <a:pt x="7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4429125" y="4368800"/>
                <a:ext cx="33338" cy="2857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2147483647 w 11"/>
                  <a:gd name="T5" fmla="*/ 2147483647 h 11"/>
                  <a:gd name="T6" fmla="*/ 2147483647 w 11"/>
                  <a:gd name="T7" fmla="*/ 2147483647 h 11"/>
                  <a:gd name="T8" fmla="*/ 2147483647 w 11"/>
                  <a:gd name="T9" fmla="*/ 2147483647 h 11"/>
                  <a:gd name="T10" fmla="*/ 2147483647 w 11"/>
                  <a:gd name="T11" fmla="*/ 2147483647 h 11"/>
                  <a:gd name="T12" fmla="*/ 2147483647 w 11"/>
                  <a:gd name="T13" fmla="*/ 0 h 11"/>
                  <a:gd name="T14" fmla="*/ 2147483647 w 11"/>
                  <a:gd name="T15" fmla="*/ 0 h 11"/>
                  <a:gd name="T16" fmla="*/ 0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4403725" y="4270375"/>
                <a:ext cx="44450" cy="98425"/>
              </a:xfrm>
              <a:custGeom>
                <a:avLst/>
                <a:gdLst>
                  <a:gd name="T0" fmla="*/ 0 w 14"/>
                  <a:gd name="T1" fmla="*/ 2147483647 h 37"/>
                  <a:gd name="T2" fmla="*/ 0 w 14"/>
                  <a:gd name="T3" fmla="*/ 2147483647 h 37"/>
                  <a:gd name="T4" fmla="*/ 2147483647 w 14"/>
                  <a:gd name="T5" fmla="*/ 2147483647 h 37"/>
                  <a:gd name="T6" fmla="*/ 2147483647 w 14"/>
                  <a:gd name="T7" fmla="*/ 2147483647 h 37"/>
                  <a:gd name="T8" fmla="*/ 2147483647 w 14"/>
                  <a:gd name="T9" fmla="*/ 2147483647 h 37"/>
                  <a:gd name="T10" fmla="*/ 2147483647 w 14"/>
                  <a:gd name="T11" fmla="*/ 2147483647 h 37"/>
                  <a:gd name="T12" fmla="*/ 2147483647 w 14"/>
                  <a:gd name="T13" fmla="*/ 2147483647 h 37"/>
                  <a:gd name="T14" fmla="*/ 2147483647 w 14"/>
                  <a:gd name="T15" fmla="*/ 0 h 37"/>
                  <a:gd name="T16" fmla="*/ 0 w 14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7"/>
                  <a:gd name="T29" fmla="*/ 14 w 1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7">
                    <a:moveTo>
                      <a:pt x="0" y="5"/>
                    </a:moveTo>
                    <a:lnTo>
                      <a:pt x="0" y="3"/>
                    </a:lnTo>
                    <a:lnTo>
                      <a:pt x="6" y="24"/>
                    </a:lnTo>
                    <a:lnTo>
                      <a:pt x="8" y="37"/>
                    </a:lnTo>
                    <a:lnTo>
                      <a:pt x="14" y="37"/>
                    </a:lnTo>
                    <a:lnTo>
                      <a:pt x="8" y="21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4364038" y="4235450"/>
                <a:ext cx="49212" cy="47625"/>
              </a:xfrm>
              <a:custGeom>
                <a:avLst/>
                <a:gdLst>
                  <a:gd name="T0" fmla="*/ 0 w 16"/>
                  <a:gd name="T1" fmla="*/ 2147483647 h 18"/>
                  <a:gd name="T2" fmla="*/ 0 w 16"/>
                  <a:gd name="T3" fmla="*/ 2147483647 h 18"/>
                  <a:gd name="T4" fmla="*/ 2147483647 w 16"/>
                  <a:gd name="T5" fmla="*/ 2147483647 h 18"/>
                  <a:gd name="T6" fmla="*/ 2147483647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0 h 18"/>
                  <a:gd name="T14" fmla="*/ 2147483647 w 16"/>
                  <a:gd name="T15" fmla="*/ 0 h 18"/>
                  <a:gd name="T16" fmla="*/ 0 w 16"/>
                  <a:gd name="T17" fmla="*/ 214748364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0" y="5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13" y="18"/>
                    </a:ln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4291013" y="4159250"/>
                <a:ext cx="82550" cy="88900"/>
              </a:xfrm>
              <a:custGeom>
                <a:avLst/>
                <a:gdLst>
                  <a:gd name="T0" fmla="*/ 2147483647 w 27"/>
                  <a:gd name="T1" fmla="*/ 2147483647 h 34"/>
                  <a:gd name="T2" fmla="*/ 0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2147483647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0 h 34"/>
                  <a:gd name="T14" fmla="*/ 2147483647 w 27"/>
                  <a:gd name="T15" fmla="*/ 0 h 34"/>
                  <a:gd name="T16" fmla="*/ 2147483647 w 27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34"/>
                  <a:gd name="T29" fmla="*/ 27 w 2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34">
                    <a:moveTo>
                      <a:pt x="3" y="5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24" y="34"/>
                    </a:lnTo>
                    <a:lnTo>
                      <a:pt x="27" y="29"/>
                    </a:lnTo>
                    <a:lnTo>
                      <a:pt x="13" y="1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61"/>
              <p:cNvSpPr>
                <a:spLocks/>
              </p:cNvSpPr>
              <p:nvPr/>
            </p:nvSpPr>
            <p:spPr bwMode="auto">
              <a:xfrm>
                <a:off x="4216400" y="4094163"/>
                <a:ext cx="82550" cy="77787"/>
              </a:xfrm>
              <a:custGeom>
                <a:avLst/>
                <a:gdLst>
                  <a:gd name="T0" fmla="*/ 2147483647 w 27"/>
                  <a:gd name="T1" fmla="*/ 2147483647 h 29"/>
                  <a:gd name="T2" fmla="*/ 0 w 27"/>
                  <a:gd name="T3" fmla="*/ 2147483647 h 29"/>
                  <a:gd name="T4" fmla="*/ 2147483647 w 27"/>
                  <a:gd name="T5" fmla="*/ 2147483647 h 29"/>
                  <a:gd name="T6" fmla="*/ 2147483647 w 27"/>
                  <a:gd name="T7" fmla="*/ 2147483647 h 29"/>
                  <a:gd name="T8" fmla="*/ 2147483647 w 27"/>
                  <a:gd name="T9" fmla="*/ 2147483647 h 29"/>
                  <a:gd name="T10" fmla="*/ 2147483647 w 27"/>
                  <a:gd name="T11" fmla="*/ 2147483647 h 29"/>
                  <a:gd name="T12" fmla="*/ 2147483647 w 27"/>
                  <a:gd name="T13" fmla="*/ 2147483647 h 29"/>
                  <a:gd name="T14" fmla="*/ 2147483647 w 27"/>
                  <a:gd name="T15" fmla="*/ 2147483647 h 29"/>
                  <a:gd name="T16" fmla="*/ 2147483647 w 27"/>
                  <a:gd name="T17" fmla="*/ 2147483647 h 29"/>
                  <a:gd name="T18" fmla="*/ 2147483647 w 27"/>
                  <a:gd name="T19" fmla="*/ 2147483647 h 29"/>
                  <a:gd name="T20" fmla="*/ 2147483647 w 27"/>
                  <a:gd name="T21" fmla="*/ 2147483647 h 29"/>
                  <a:gd name="T22" fmla="*/ 2147483647 w 27"/>
                  <a:gd name="T23" fmla="*/ 0 h 29"/>
                  <a:gd name="T24" fmla="*/ 2147483647 w 27"/>
                  <a:gd name="T25" fmla="*/ 2147483647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9"/>
                  <a:gd name="T41" fmla="*/ 27 w 27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9">
                    <a:moveTo>
                      <a:pt x="3" y="5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11" y="18"/>
                    </a:lnTo>
                    <a:lnTo>
                      <a:pt x="19" y="24"/>
                    </a:lnTo>
                    <a:lnTo>
                      <a:pt x="27" y="29"/>
                    </a:lnTo>
                    <a:lnTo>
                      <a:pt x="27" y="24"/>
                    </a:lnTo>
                    <a:lnTo>
                      <a:pt x="22" y="21"/>
                    </a:lnTo>
                    <a:lnTo>
                      <a:pt x="14" y="13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62"/>
              <p:cNvSpPr>
                <a:spLocks/>
              </p:cNvSpPr>
              <p:nvPr/>
            </p:nvSpPr>
            <p:spPr bwMode="auto">
              <a:xfrm>
                <a:off x="4210050" y="4081463"/>
                <a:ext cx="15875" cy="26987"/>
              </a:xfrm>
              <a:custGeom>
                <a:avLst/>
                <a:gdLst>
                  <a:gd name="T0" fmla="*/ 0 w 5"/>
                  <a:gd name="T1" fmla="*/ 2147483647 h 10"/>
                  <a:gd name="T2" fmla="*/ 0 w 5"/>
                  <a:gd name="T3" fmla="*/ 2147483647 h 10"/>
                  <a:gd name="T4" fmla="*/ 0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2147483647 w 5"/>
                  <a:gd name="T15" fmla="*/ 0 h 10"/>
                  <a:gd name="T16" fmla="*/ 0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5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163"/>
              <p:cNvSpPr>
                <a:spLocks/>
              </p:cNvSpPr>
              <p:nvPr/>
            </p:nvSpPr>
            <p:spPr bwMode="auto">
              <a:xfrm>
                <a:off x="4176713" y="4030663"/>
                <a:ext cx="39687" cy="63500"/>
              </a:xfrm>
              <a:custGeom>
                <a:avLst/>
                <a:gdLst>
                  <a:gd name="T0" fmla="*/ 2147483647 w 13"/>
                  <a:gd name="T1" fmla="*/ 2147483647 h 24"/>
                  <a:gd name="T2" fmla="*/ 0 w 13"/>
                  <a:gd name="T3" fmla="*/ 2147483647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2147483647 h 24"/>
                  <a:gd name="T14" fmla="*/ 2147483647 w 13"/>
                  <a:gd name="T15" fmla="*/ 0 h 24"/>
                  <a:gd name="T16" fmla="*/ 2147483647 w 13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3" y="5"/>
                    </a:moveTo>
                    <a:lnTo>
                      <a:pt x="0" y="3"/>
                    </a:lnTo>
                    <a:lnTo>
                      <a:pt x="5" y="13"/>
                    </a:lnTo>
                    <a:lnTo>
                      <a:pt x="11" y="24"/>
                    </a:lnTo>
                    <a:lnTo>
                      <a:pt x="13" y="19"/>
                    </a:lnTo>
                    <a:lnTo>
                      <a:pt x="8" y="1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4144963" y="3967163"/>
                <a:ext cx="39687" cy="77787"/>
              </a:xfrm>
              <a:custGeom>
                <a:avLst/>
                <a:gdLst>
                  <a:gd name="T0" fmla="*/ 2147483647 w 13"/>
                  <a:gd name="T1" fmla="*/ 0 h 29"/>
                  <a:gd name="T2" fmla="*/ 0 w 13"/>
                  <a:gd name="T3" fmla="*/ 2147483647 h 29"/>
                  <a:gd name="T4" fmla="*/ 2147483647 w 13"/>
                  <a:gd name="T5" fmla="*/ 2147483647 h 29"/>
                  <a:gd name="T6" fmla="*/ 2147483647 w 13"/>
                  <a:gd name="T7" fmla="*/ 2147483647 h 29"/>
                  <a:gd name="T8" fmla="*/ 2147483647 w 13"/>
                  <a:gd name="T9" fmla="*/ 2147483647 h 29"/>
                  <a:gd name="T10" fmla="*/ 2147483647 w 13"/>
                  <a:gd name="T11" fmla="*/ 2147483647 h 29"/>
                  <a:gd name="T12" fmla="*/ 2147483647 w 13"/>
                  <a:gd name="T13" fmla="*/ 0 h 29"/>
                  <a:gd name="T14" fmla="*/ 0 w 13"/>
                  <a:gd name="T15" fmla="*/ 2147483647 h 29"/>
                  <a:gd name="T16" fmla="*/ 2147483647 w 13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9"/>
                  <a:gd name="T29" fmla="*/ 13 w 1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9">
                    <a:moveTo>
                      <a:pt x="2" y="0"/>
                    </a:moveTo>
                    <a:lnTo>
                      <a:pt x="0" y="3"/>
                    </a:lnTo>
                    <a:lnTo>
                      <a:pt x="2" y="16"/>
                    </a:lnTo>
                    <a:lnTo>
                      <a:pt x="13" y="29"/>
                    </a:lnTo>
                    <a:lnTo>
                      <a:pt x="13" y="24"/>
                    </a:lnTo>
                    <a:lnTo>
                      <a:pt x="8" y="1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4144963" y="3967163"/>
                <a:ext cx="39687" cy="15875"/>
              </a:xfrm>
              <a:custGeom>
                <a:avLst/>
                <a:gdLst>
                  <a:gd name="T0" fmla="*/ 2147483647 w 13"/>
                  <a:gd name="T1" fmla="*/ 2147483647 h 6"/>
                  <a:gd name="T2" fmla="*/ 2147483647 w 13"/>
                  <a:gd name="T3" fmla="*/ 0 h 6"/>
                  <a:gd name="T4" fmla="*/ 2147483647 w 13"/>
                  <a:gd name="T5" fmla="*/ 0 h 6"/>
                  <a:gd name="T6" fmla="*/ 2147483647 w 13"/>
                  <a:gd name="T7" fmla="*/ 0 h 6"/>
                  <a:gd name="T8" fmla="*/ 0 w 13"/>
                  <a:gd name="T9" fmla="*/ 2147483647 h 6"/>
                  <a:gd name="T10" fmla="*/ 2147483647 w 13"/>
                  <a:gd name="T11" fmla="*/ 2147483647 h 6"/>
                  <a:gd name="T12" fmla="*/ 2147483647 w 13"/>
                  <a:gd name="T13" fmla="*/ 2147483647 h 6"/>
                  <a:gd name="T14" fmla="*/ 2147483647 w 13"/>
                  <a:gd name="T15" fmla="*/ 2147483647 h 6"/>
                  <a:gd name="T16" fmla="*/ 2147483647 w 13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"/>
                  <a:gd name="T29" fmla="*/ 13 w 1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">
                    <a:moveTo>
                      <a:pt x="8" y="3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4170363" y="3954463"/>
                <a:ext cx="30162" cy="20637"/>
              </a:xfrm>
              <a:custGeom>
                <a:avLst/>
                <a:gdLst>
                  <a:gd name="T0" fmla="*/ 2147483647 w 10"/>
                  <a:gd name="T1" fmla="*/ 0 h 8"/>
                  <a:gd name="T2" fmla="*/ 2147483647 w 10"/>
                  <a:gd name="T3" fmla="*/ 0 h 8"/>
                  <a:gd name="T4" fmla="*/ 2147483647 w 10"/>
                  <a:gd name="T5" fmla="*/ 0 h 8"/>
                  <a:gd name="T6" fmla="*/ 0 w 10"/>
                  <a:gd name="T7" fmla="*/ 2147483647 h 8"/>
                  <a:gd name="T8" fmla="*/ 2147483647 w 10"/>
                  <a:gd name="T9" fmla="*/ 2147483647 h 8"/>
                  <a:gd name="T10" fmla="*/ 2147483647 w 10"/>
                  <a:gd name="T11" fmla="*/ 2147483647 h 8"/>
                  <a:gd name="T12" fmla="*/ 2147483647 w 10"/>
                  <a:gd name="T13" fmla="*/ 0 h 8"/>
                  <a:gd name="T14" fmla="*/ 2147483647 w 10"/>
                  <a:gd name="T15" fmla="*/ 2147483647 h 8"/>
                  <a:gd name="T16" fmla="*/ 2147483647 w 10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4184650" y="3898900"/>
                <a:ext cx="25400" cy="63500"/>
              </a:xfrm>
              <a:custGeom>
                <a:avLst/>
                <a:gdLst>
                  <a:gd name="T0" fmla="*/ 2147483647 w 8"/>
                  <a:gd name="T1" fmla="*/ 0 h 24"/>
                  <a:gd name="T2" fmla="*/ 2147483647 w 8"/>
                  <a:gd name="T3" fmla="*/ 2147483647 h 24"/>
                  <a:gd name="T4" fmla="*/ 2147483647 w 8"/>
                  <a:gd name="T5" fmla="*/ 2147483647 h 24"/>
                  <a:gd name="T6" fmla="*/ 0 w 8"/>
                  <a:gd name="T7" fmla="*/ 2147483647 h 24"/>
                  <a:gd name="T8" fmla="*/ 2147483647 w 8"/>
                  <a:gd name="T9" fmla="*/ 2147483647 h 24"/>
                  <a:gd name="T10" fmla="*/ 2147483647 w 8"/>
                  <a:gd name="T11" fmla="*/ 2147483647 h 24"/>
                  <a:gd name="T12" fmla="*/ 2147483647 w 8"/>
                  <a:gd name="T13" fmla="*/ 0 h 24"/>
                  <a:gd name="T14" fmla="*/ 2147483647 w 8"/>
                  <a:gd name="T15" fmla="*/ 2147483647 h 24"/>
                  <a:gd name="T16" fmla="*/ 2147483647 w 8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4"/>
                  <a:gd name="T29" fmla="*/ 8 w 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4">
                    <a:moveTo>
                      <a:pt x="5" y="0"/>
                    </a:moveTo>
                    <a:lnTo>
                      <a:pt x="2" y="3"/>
                    </a:lnTo>
                    <a:lnTo>
                      <a:pt x="2" y="10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4200525" y="3890963"/>
                <a:ext cx="39688" cy="20637"/>
              </a:xfrm>
              <a:custGeom>
                <a:avLst/>
                <a:gdLst>
                  <a:gd name="T0" fmla="*/ 2147483647 w 13"/>
                  <a:gd name="T1" fmla="*/ 2147483647 h 8"/>
                  <a:gd name="T2" fmla="*/ 2147483647 w 13"/>
                  <a:gd name="T3" fmla="*/ 2147483647 h 8"/>
                  <a:gd name="T4" fmla="*/ 2147483647 w 13"/>
                  <a:gd name="T5" fmla="*/ 2147483647 h 8"/>
                  <a:gd name="T6" fmla="*/ 0 w 13"/>
                  <a:gd name="T7" fmla="*/ 2147483647 h 8"/>
                  <a:gd name="T8" fmla="*/ 0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0 h 8"/>
                  <a:gd name="T16" fmla="*/ 2147483647 w 13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1" y="6"/>
                    </a:moveTo>
                    <a:lnTo>
                      <a:pt x="8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4176713" y="3876675"/>
                <a:ext cx="58737" cy="30163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2147483647 w 19"/>
                  <a:gd name="T5" fmla="*/ 2147483647 h 11"/>
                  <a:gd name="T6" fmla="*/ 2147483647 w 19"/>
                  <a:gd name="T7" fmla="*/ 2147483647 h 11"/>
                  <a:gd name="T8" fmla="*/ 2147483647 w 19"/>
                  <a:gd name="T9" fmla="*/ 2147483647 h 11"/>
                  <a:gd name="T10" fmla="*/ 2147483647 w 19"/>
                  <a:gd name="T11" fmla="*/ 2147483647 h 11"/>
                  <a:gd name="T12" fmla="*/ 2147483647 w 19"/>
                  <a:gd name="T13" fmla="*/ 0 h 11"/>
                  <a:gd name="T14" fmla="*/ 2147483647 w 19"/>
                  <a:gd name="T15" fmla="*/ 0 h 11"/>
                  <a:gd name="T16" fmla="*/ 0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1"/>
                  <a:gd name="T29" fmla="*/ 19 w 1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9" y="11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170"/>
              <p:cNvSpPr>
                <a:spLocks/>
              </p:cNvSpPr>
              <p:nvPr/>
            </p:nvSpPr>
            <p:spPr bwMode="auto">
              <a:xfrm>
                <a:off x="4176713" y="3863975"/>
                <a:ext cx="23812" cy="12700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2147483647 h 5"/>
                  <a:gd name="T14" fmla="*/ 2147483647 w 8"/>
                  <a:gd name="T15" fmla="*/ 2147483647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171"/>
              <p:cNvSpPr>
                <a:spLocks/>
              </p:cNvSpPr>
              <p:nvPr/>
            </p:nvSpPr>
            <p:spPr bwMode="auto">
              <a:xfrm>
                <a:off x="4200525" y="3863975"/>
                <a:ext cx="9525" cy="12700"/>
              </a:xfrm>
              <a:custGeom>
                <a:avLst/>
                <a:gdLst>
                  <a:gd name="T0" fmla="*/ 2147483647 w 3"/>
                  <a:gd name="T1" fmla="*/ 0 h 5"/>
                  <a:gd name="T2" fmla="*/ 2147483647 w 3"/>
                  <a:gd name="T3" fmla="*/ 0 h 5"/>
                  <a:gd name="T4" fmla="*/ 2147483647 w 3"/>
                  <a:gd name="T5" fmla="*/ 0 h 5"/>
                  <a:gd name="T6" fmla="*/ 0 w 3"/>
                  <a:gd name="T7" fmla="*/ 0 h 5"/>
                  <a:gd name="T8" fmla="*/ 0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4210050" y="3821113"/>
                <a:ext cx="15875" cy="55562"/>
              </a:xfrm>
              <a:custGeom>
                <a:avLst/>
                <a:gdLst>
                  <a:gd name="T0" fmla="*/ 2147483647 w 5"/>
                  <a:gd name="T1" fmla="*/ 2147483647 h 21"/>
                  <a:gd name="T2" fmla="*/ 2147483647 w 5"/>
                  <a:gd name="T3" fmla="*/ 2147483647 h 21"/>
                  <a:gd name="T4" fmla="*/ 0 w 5"/>
                  <a:gd name="T5" fmla="*/ 2147483647 h 21"/>
                  <a:gd name="T6" fmla="*/ 0 w 5"/>
                  <a:gd name="T7" fmla="*/ 2147483647 h 21"/>
                  <a:gd name="T8" fmla="*/ 0 w 5"/>
                  <a:gd name="T9" fmla="*/ 2147483647 h 21"/>
                  <a:gd name="T10" fmla="*/ 2147483647 w 5"/>
                  <a:gd name="T11" fmla="*/ 2147483647 h 21"/>
                  <a:gd name="T12" fmla="*/ 2147483647 w 5"/>
                  <a:gd name="T13" fmla="*/ 2147483647 h 21"/>
                  <a:gd name="T14" fmla="*/ 2147483647 w 5"/>
                  <a:gd name="T15" fmla="*/ 0 h 21"/>
                  <a:gd name="T16" fmla="*/ 2147483647 w 5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1"/>
                  <a:gd name="T29" fmla="*/ 5 w 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1">
                    <a:moveTo>
                      <a:pt x="5" y="5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73"/>
              <p:cNvSpPr>
                <a:spLocks/>
              </p:cNvSpPr>
              <p:nvPr/>
            </p:nvSpPr>
            <p:spPr bwMode="auto">
              <a:xfrm>
                <a:off x="4184650" y="3821113"/>
                <a:ext cx="41275" cy="14287"/>
              </a:xfrm>
              <a:custGeom>
                <a:avLst/>
                <a:gdLst>
                  <a:gd name="T0" fmla="*/ 2147483647 w 13"/>
                  <a:gd name="T1" fmla="*/ 0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0 h 5"/>
                  <a:gd name="T10" fmla="*/ 2147483647 w 13"/>
                  <a:gd name="T11" fmla="*/ 0 h 5"/>
                  <a:gd name="T12" fmla="*/ 2147483647 w 13"/>
                  <a:gd name="T13" fmla="*/ 0 h 5"/>
                  <a:gd name="T14" fmla="*/ 2147483647 w 13"/>
                  <a:gd name="T15" fmla="*/ 2147483647 h 5"/>
                  <a:gd name="T16" fmla="*/ 2147483647 w 1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2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74"/>
              <p:cNvSpPr>
                <a:spLocks/>
              </p:cNvSpPr>
              <p:nvPr/>
            </p:nvSpPr>
            <p:spPr bwMode="auto">
              <a:xfrm>
                <a:off x="4191000" y="3722688"/>
                <a:ext cx="49213" cy="104775"/>
              </a:xfrm>
              <a:custGeom>
                <a:avLst/>
                <a:gdLst>
                  <a:gd name="T0" fmla="*/ 2147483647 w 16"/>
                  <a:gd name="T1" fmla="*/ 2147483647 h 39"/>
                  <a:gd name="T2" fmla="*/ 2147483647 w 16"/>
                  <a:gd name="T3" fmla="*/ 2147483647 h 39"/>
                  <a:gd name="T4" fmla="*/ 2147483647 w 16"/>
                  <a:gd name="T5" fmla="*/ 2147483647 h 39"/>
                  <a:gd name="T6" fmla="*/ 2147483647 w 16"/>
                  <a:gd name="T7" fmla="*/ 2147483647 h 39"/>
                  <a:gd name="T8" fmla="*/ 2147483647 w 16"/>
                  <a:gd name="T9" fmla="*/ 2147483647 h 39"/>
                  <a:gd name="T10" fmla="*/ 0 w 16"/>
                  <a:gd name="T11" fmla="*/ 2147483647 h 39"/>
                  <a:gd name="T12" fmla="*/ 2147483647 w 16"/>
                  <a:gd name="T13" fmla="*/ 2147483647 h 39"/>
                  <a:gd name="T14" fmla="*/ 2147483647 w 16"/>
                  <a:gd name="T15" fmla="*/ 2147483647 h 39"/>
                  <a:gd name="T16" fmla="*/ 2147483647 w 16"/>
                  <a:gd name="T17" fmla="*/ 2147483647 h 39"/>
                  <a:gd name="T18" fmla="*/ 2147483647 w 16"/>
                  <a:gd name="T19" fmla="*/ 2147483647 h 39"/>
                  <a:gd name="T20" fmla="*/ 2147483647 w 16"/>
                  <a:gd name="T21" fmla="*/ 2147483647 h 39"/>
                  <a:gd name="T22" fmla="*/ 2147483647 w 16"/>
                  <a:gd name="T23" fmla="*/ 0 h 39"/>
                  <a:gd name="T24" fmla="*/ 2147483647 w 16"/>
                  <a:gd name="T25" fmla="*/ 2147483647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9"/>
                  <a:gd name="T41" fmla="*/ 16 w 16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9">
                    <a:moveTo>
                      <a:pt x="14" y="2"/>
                    </a:moveTo>
                    <a:lnTo>
                      <a:pt x="14" y="2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6" y="29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11" y="32"/>
                    </a:lnTo>
                    <a:lnTo>
                      <a:pt x="14" y="18"/>
                    </a:ln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175"/>
              <p:cNvSpPr>
                <a:spLocks/>
              </p:cNvSpPr>
              <p:nvPr/>
            </p:nvSpPr>
            <p:spPr bwMode="auto">
              <a:xfrm>
                <a:off x="4235450" y="3667125"/>
                <a:ext cx="23813" cy="61913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0 h 23"/>
                  <a:gd name="T4" fmla="*/ 0 w 8"/>
                  <a:gd name="T5" fmla="*/ 2147483647 h 23"/>
                  <a:gd name="T6" fmla="*/ 0 w 8"/>
                  <a:gd name="T7" fmla="*/ 2147483647 h 23"/>
                  <a:gd name="T8" fmla="*/ 2147483647 w 8"/>
                  <a:gd name="T9" fmla="*/ 2147483647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0 h 23"/>
                  <a:gd name="T16" fmla="*/ 2147483647 w 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3"/>
                  <a:gd name="T29" fmla="*/ 8 w 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3">
                    <a:moveTo>
                      <a:pt x="5" y="5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5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176"/>
              <p:cNvSpPr>
                <a:spLocks/>
              </p:cNvSpPr>
              <p:nvPr/>
            </p:nvSpPr>
            <p:spPr bwMode="auto">
              <a:xfrm>
                <a:off x="4216400" y="3590925"/>
                <a:ext cx="33338" cy="90488"/>
              </a:xfrm>
              <a:custGeom>
                <a:avLst/>
                <a:gdLst>
                  <a:gd name="T0" fmla="*/ 2147483647 w 11"/>
                  <a:gd name="T1" fmla="*/ 2147483647 h 34"/>
                  <a:gd name="T2" fmla="*/ 0 w 11"/>
                  <a:gd name="T3" fmla="*/ 0 h 34"/>
                  <a:gd name="T4" fmla="*/ 2147483647 w 11"/>
                  <a:gd name="T5" fmla="*/ 2147483647 h 34"/>
                  <a:gd name="T6" fmla="*/ 2147483647 w 11"/>
                  <a:gd name="T7" fmla="*/ 2147483647 h 34"/>
                  <a:gd name="T8" fmla="*/ 2147483647 w 11"/>
                  <a:gd name="T9" fmla="*/ 2147483647 h 34"/>
                  <a:gd name="T10" fmla="*/ 2147483647 w 11"/>
                  <a:gd name="T11" fmla="*/ 2147483647 h 34"/>
                  <a:gd name="T12" fmla="*/ 2147483647 w 11"/>
                  <a:gd name="T13" fmla="*/ 0 h 34"/>
                  <a:gd name="T14" fmla="*/ 2147483647 w 11"/>
                  <a:gd name="T15" fmla="*/ 0 h 34"/>
                  <a:gd name="T16" fmla="*/ 2147483647 w 11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6" y="2"/>
                    </a:moveTo>
                    <a:lnTo>
                      <a:pt x="0" y="0"/>
                    </a:lnTo>
                    <a:lnTo>
                      <a:pt x="3" y="18"/>
                    </a:lnTo>
                    <a:lnTo>
                      <a:pt x="11" y="34"/>
                    </a:lnTo>
                    <a:lnTo>
                      <a:pt x="11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4200525" y="3590925"/>
                <a:ext cx="34925" cy="12700"/>
              </a:xfrm>
              <a:custGeom>
                <a:avLst/>
                <a:gdLst>
                  <a:gd name="T0" fmla="*/ 2147483647 w 11"/>
                  <a:gd name="T1" fmla="*/ 0 h 5"/>
                  <a:gd name="T2" fmla="*/ 2147483647 w 11"/>
                  <a:gd name="T3" fmla="*/ 2147483647 h 5"/>
                  <a:gd name="T4" fmla="*/ 2147483647 w 11"/>
                  <a:gd name="T5" fmla="*/ 2147483647 h 5"/>
                  <a:gd name="T6" fmla="*/ 2147483647 w 11"/>
                  <a:gd name="T7" fmla="*/ 2147483647 h 5"/>
                  <a:gd name="T8" fmla="*/ 2147483647 w 11"/>
                  <a:gd name="T9" fmla="*/ 0 h 5"/>
                  <a:gd name="T10" fmla="*/ 2147483647 w 11"/>
                  <a:gd name="T11" fmla="*/ 0 h 5"/>
                  <a:gd name="T12" fmla="*/ 2147483647 w 11"/>
                  <a:gd name="T13" fmla="*/ 0 h 5"/>
                  <a:gd name="T14" fmla="*/ 0 w 11"/>
                  <a:gd name="T15" fmla="*/ 0 h 5"/>
                  <a:gd name="T16" fmla="*/ 2147483647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"/>
                  <a:gd name="T29" fmla="*/ 11 w 1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">
                    <a:moveTo>
                      <a:pt x="5" y="0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4200525" y="3590925"/>
                <a:ext cx="15875" cy="25400"/>
              </a:xfrm>
              <a:custGeom>
                <a:avLst/>
                <a:gdLst>
                  <a:gd name="T0" fmla="*/ 0 w 5"/>
                  <a:gd name="T1" fmla="*/ 2147483647 h 10"/>
                  <a:gd name="T2" fmla="*/ 0 w 5"/>
                  <a:gd name="T3" fmla="*/ 2147483647 h 10"/>
                  <a:gd name="T4" fmla="*/ 2147483647 w 5"/>
                  <a:gd name="T5" fmla="*/ 2147483647 h 10"/>
                  <a:gd name="T6" fmla="*/ 2147483647 w 5"/>
                  <a:gd name="T7" fmla="*/ 0 h 10"/>
                  <a:gd name="T8" fmla="*/ 0 w 5"/>
                  <a:gd name="T9" fmla="*/ 0 h 10"/>
                  <a:gd name="T10" fmla="*/ 0 w 5"/>
                  <a:gd name="T11" fmla="*/ 2147483647 h 10"/>
                  <a:gd name="T12" fmla="*/ 0 w 5"/>
                  <a:gd name="T13" fmla="*/ 2147483647 h 10"/>
                  <a:gd name="T14" fmla="*/ 0 w 5"/>
                  <a:gd name="T15" fmla="*/ 2147483647 h 10"/>
                  <a:gd name="T16" fmla="*/ 0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4184650" y="3590925"/>
                <a:ext cx="15875" cy="25400"/>
              </a:xfrm>
              <a:custGeom>
                <a:avLst/>
                <a:gdLst>
                  <a:gd name="T0" fmla="*/ 2147483647 w 5"/>
                  <a:gd name="T1" fmla="*/ 2147483647 h 10"/>
                  <a:gd name="T2" fmla="*/ 0 w 5"/>
                  <a:gd name="T3" fmla="*/ 2147483647 h 10"/>
                  <a:gd name="T4" fmla="*/ 0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2147483647 w 5"/>
                  <a:gd name="T15" fmla="*/ 0 h 10"/>
                  <a:gd name="T16" fmla="*/ 2147483647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2" y="5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80"/>
              <p:cNvSpPr>
                <a:spLocks/>
              </p:cNvSpPr>
              <p:nvPr/>
            </p:nvSpPr>
            <p:spPr bwMode="auto">
              <a:xfrm>
                <a:off x="4144963" y="3548063"/>
                <a:ext cx="46037" cy="55562"/>
              </a:xfrm>
              <a:custGeom>
                <a:avLst/>
                <a:gdLst>
                  <a:gd name="T0" fmla="*/ 2147483647 w 15"/>
                  <a:gd name="T1" fmla="*/ 2147483647 h 21"/>
                  <a:gd name="T2" fmla="*/ 0 w 15"/>
                  <a:gd name="T3" fmla="*/ 2147483647 h 21"/>
                  <a:gd name="T4" fmla="*/ 2147483647 w 15"/>
                  <a:gd name="T5" fmla="*/ 2147483647 h 21"/>
                  <a:gd name="T6" fmla="*/ 2147483647 w 15"/>
                  <a:gd name="T7" fmla="*/ 2147483647 h 21"/>
                  <a:gd name="T8" fmla="*/ 2147483647 w 15"/>
                  <a:gd name="T9" fmla="*/ 2147483647 h 21"/>
                  <a:gd name="T10" fmla="*/ 2147483647 w 15"/>
                  <a:gd name="T11" fmla="*/ 2147483647 h 21"/>
                  <a:gd name="T12" fmla="*/ 2147483647 w 15"/>
                  <a:gd name="T13" fmla="*/ 0 h 21"/>
                  <a:gd name="T14" fmla="*/ 0 w 15"/>
                  <a:gd name="T15" fmla="*/ 0 h 21"/>
                  <a:gd name="T16" fmla="*/ 2147483647 w 15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1"/>
                  <a:gd name="T29" fmla="*/ 15 w 1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1">
                    <a:moveTo>
                      <a:pt x="2" y="2"/>
                    </a:moveTo>
                    <a:lnTo>
                      <a:pt x="0" y="5"/>
                    </a:lnTo>
                    <a:lnTo>
                      <a:pt x="5" y="13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4121150" y="3532188"/>
                <a:ext cx="30163" cy="20637"/>
              </a:xfrm>
              <a:custGeom>
                <a:avLst/>
                <a:gdLst>
                  <a:gd name="T0" fmla="*/ 0 w 10"/>
                  <a:gd name="T1" fmla="*/ 0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2147483647 h 8"/>
                  <a:gd name="T8" fmla="*/ 2147483647 w 10"/>
                  <a:gd name="T9" fmla="*/ 2147483647 h 8"/>
                  <a:gd name="T10" fmla="*/ 2147483647 w 10"/>
                  <a:gd name="T11" fmla="*/ 0 h 8"/>
                  <a:gd name="T12" fmla="*/ 0 w 1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0" y="0"/>
                    </a:moveTo>
                    <a:lnTo>
                      <a:pt x="2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Rectangle 182"/>
              <p:cNvSpPr>
                <a:spLocks noChangeArrowheads="1"/>
              </p:cNvSpPr>
              <p:nvPr/>
            </p:nvSpPr>
            <p:spPr bwMode="auto">
              <a:xfrm>
                <a:off x="4111625" y="3527425"/>
                <a:ext cx="15875" cy="12700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4052888" y="3532188"/>
                <a:ext cx="68262" cy="36512"/>
              </a:xfrm>
              <a:custGeom>
                <a:avLst/>
                <a:gdLst>
                  <a:gd name="T0" fmla="*/ 0 w 22"/>
                  <a:gd name="T1" fmla="*/ 2147483647 h 14"/>
                  <a:gd name="T2" fmla="*/ 2147483647 w 22"/>
                  <a:gd name="T3" fmla="*/ 2147483647 h 14"/>
                  <a:gd name="T4" fmla="*/ 2147483647 w 22"/>
                  <a:gd name="T5" fmla="*/ 2147483647 h 14"/>
                  <a:gd name="T6" fmla="*/ 2147483647 w 22"/>
                  <a:gd name="T7" fmla="*/ 2147483647 h 14"/>
                  <a:gd name="T8" fmla="*/ 2147483647 w 22"/>
                  <a:gd name="T9" fmla="*/ 0 h 14"/>
                  <a:gd name="T10" fmla="*/ 2147483647 w 22"/>
                  <a:gd name="T11" fmla="*/ 0 h 14"/>
                  <a:gd name="T12" fmla="*/ 2147483647 w 22"/>
                  <a:gd name="T13" fmla="*/ 2147483647 h 14"/>
                  <a:gd name="T14" fmla="*/ 2147483647 w 22"/>
                  <a:gd name="T15" fmla="*/ 2147483647 h 14"/>
                  <a:gd name="T16" fmla="*/ 2147483647 w 22"/>
                  <a:gd name="T17" fmla="*/ 2147483647 h 14"/>
                  <a:gd name="T18" fmla="*/ 0 w 22"/>
                  <a:gd name="T19" fmla="*/ 2147483647 h 14"/>
                  <a:gd name="T20" fmla="*/ 0 w 22"/>
                  <a:gd name="T21" fmla="*/ 214748364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4"/>
                  <a:gd name="T35" fmla="*/ 22 w 2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4">
                    <a:moveTo>
                      <a:pt x="0" y="14"/>
                    </a:moveTo>
                    <a:lnTo>
                      <a:pt x="6" y="14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4006850" y="3548063"/>
                <a:ext cx="46038" cy="20637"/>
              </a:xfrm>
              <a:custGeom>
                <a:avLst/>
                <a:gdLst>
                  <a:gd name="T0" fmla="*/ 0 w 15"/>
                  <a:gd name="T1" fmla="*/ 2147483647 h 8"/>
                  <a:gd name="T2" fmla="*/ 2147483647 w 15"/>
                  <a:gd name="T3" fmla="*/ 2147483647 h 8"/>
                  <a:gd name="T4" fmla="*/ 2147483647 w 15"/>
                  <a:gd name="T5" fmla="*/ 2147483647 h 8"/>
                  <a:gd name="T6" fmla="*/ 2147483647 w 15"/>
                  <a:gd name="T7" fmla="*/ 0 h 8"/>
                  <a:gd name="T8" fmla="*/ 0 w 15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5"/>
                    </a:moveTo>
                    <a:lnTo>
                      <a:pt x="15" y="8"/>
                    </a:lnTo>
                    <a:lnTo>
                      <a:pt x="15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3981450" y="3548063"/>
                <a:ext cx="25400" cy="26987"/>
              </a:xfrm>
              <a:custGeom>
                <a:avLst/>
                <a:gdLst>
                  <a:gd name="T0" fmla="*/ 0 w 8"/>
                  <a:gd name="T1" fmla="*/ 2147483647 h 10"/>
                  <a:gd name="T2" fmla="*/ 0 w 8"/>
                  <a:gd name="T3" fmla="*/ 2147483647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2147483647 w 8"/>
                  <a:gd name="T9" fmla="*/ 0 h 10"/>
                  <a:gd name="T10" fmla="*/ 2147483647 w 8"/>
                  <a:gd name="T11" fmla="*/ 2147483647 h 10"/>
                  <a:gd name="T12" fmla="*/ 0 w 8"/>
                  <a:gd name="T13" fmla="*/ 2147483647 h 10"/>
                  <a:gd name="T14" fmla="*/ 0 w 8"/>
                  <a:gd name="T15" fmla="*/ 2147483647 h 10"/>
                  <a:gd name="T16" fmla="*/ 0 w 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3922713" y="3560763"/>
                <a:ext cx="58737" cy="14287"/>
              </a:xfrm>
              <a:custGeom>
                <a:avLst/>
                <a:gdLst>
                  <a:gd name="T0" fmla="*/ 2147483647 w 19"/>
                  <a:gd name="T1" fmla="*/ 2147483647 h 5"/>
                  <a:gd name="T2" fmla="*/ 0 w 19"/>
                  <a:gd name="T3" fmla="*/ 2147483647 h 5"/>
                  <a:gd name="T4" fmla="*/ 2147483647 w 19"/>
                  <a:gd name="T5" fmla="*/ 2147483647 h 5"/>
                  <a:gd name="T6" fmla="*/ 2147483647 w 19"/>
                  <a:gd name="T7" fmla="*/ 2147483647 h 5"/>
                  <a:gd name="T8" fmla="*/ 2147483647 w 19"/>
                  <a:gd name="T9" fmla="*/ 0 h 5"/>
                  <a:gd name="T10" fmla="*/ 2147483647 w 19"/>
                  <a:gd name="T11" fmla="*/ 0 h 5"/>
                  <a:gd name="T12" fmla="*/ 2147483647 w 19"/>
                  <a:gd name="T13" fmla="*/ 0 h 5"/>
                  <a:gd name="T14" fmla="*/ 0 w 19"/>
                  <a:gd name="T15" fmla="*/ 0 h 5"/>
                  <a:gd name="T16" fmla="*/ 2147483647 w 19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3" y="5"/>
                    </a:moveTo>
                    <a:lnTo>
                      <a:pt x="0" y="5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3913188" y="3560763"/>
                <a:ext cx="19050" cy="22225"/>
              </a:xfrm>
              <a:custGeom>
                <a:avLst/>
                <a:gdLst>
                  <a:gd name="T0" fmla="*/ 0 w 6"/>
                  <a:gd name="T1" fmla="*/ 2147483647 h 8"/>
                  <a:gd name="T2" fmla="*/ 0 w 6"/>
                  <a:gd name="T3" fmla="*/ 2147483647 h 8"/>
                  <a:gd name="T4" fmla="*/ 2147483647 w 6"/>
                  <a:gd name="T5" fmla="*/ 2147483647 h 8"/>
                  <a:gd name="T6" fmla="*/ 2147483647 w 6"/>
                  <a:gd name="T7" fmla="*/ 2147483647 h 8"/>
                  <a:gd name="T8" fmla="*/ 2147483647 w 6"/>
                  <a:gd name="T9" fmla="*/ 0 h 8"/>
                  <a:gd name="T10" fmla="*/ 0 w 6"/>
                  <a:gd name="T11" fmla="*/ 2147483647 h 8"/>
                  <a:gd name="T12" fmla="*/ 0 w 6"/>
                  <a:gd name="T13" fmla="*/ 2147483647 h 8"/>
                  <a:gd name="T14" fmla="*/ 0 w 6"/>
                  <a:gd name="T15" fmla="*/ 2147483647 h 8"/>
                  <a:gd name="T16" fmla="*/ 0 w 6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3849688" y="3511550"/>
                <a:ext cx="63500" cy="71438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2147483647 w 21"/>
                  <a:gd name="T5" fmla="*/ 2147483647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2147483647 w 21"/>
                  <a:gd name="T11" fmla="*/ 2147483647 h 27"/>
                  <a:gd name="T12" fmla="*/ 2147483647 w 21"/>
                  <a:gd name="T13" fmla="*/ 2147483647 h 27"/>
                  <a:gd name="T14" fmla="*/ 2147483647 w 21"/>
                  <a:gd name="T15" fmla="*/ 2147483647 h 27"/>
                  <a:gd name="T16" fmla="*/ 2147483647 w 21"/>
                  <a:gd name="T17" fmla="*/ 2147483647 h 27"/>
                  <a:gd name="T18" fmla="*/ 2147483647 w 21"/>
                  <a:gd name="T19" fmla="*/ 2147483647 h 27"/>
                  <a:gd name="T20" fmla="*/ 2147483647 w 21"/>
                  <a:gd name="T21" fmla="*/ 0 h 27"/>
                  <a:gd name="T22" fmla="*/ 2147483647 w 21"/>
                  <a:gd name="T23" fmla="*/ 0 h 27"/>
                  <a:gd name="T24" fmla="*/ 0 w 21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7"/>
                  <a:gd name="T41" fmla="*/ 21 w 21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7">
                    <a:moveTo>
                      <a:pt x="0" y="0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6" y="19"/>
                    </a:lnTo>
                    <a:lnTo>
                      <a:pt x="11" y="14"/>
                    </a:lnTo>
                    <a:lnTo>
                      <a:pt x="8" y="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3849688" y="3497263"/>
                <a:ext cx="17462" cy="14287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2147483647 h 5"/>
                  <a:gd name="T6" fmla="*/ 0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0 h 5"/>
                  <a:gd name="T14" fmla="*/ 2147483647 w 6"/>
                  <a:gd name="T15" fmla="*/ 2147483647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3849688" y="3476625"/>
                <a:ext cx="23812" cy="28575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0 h 11"/>
                  <a:gd name="T4" fmla="*/ 2147483647 w 8"/>
                  <a:gd name="T5" fmla="*/ 2147483647 h 11"/>
                  <a:gd name="T6" fmla="*/ 0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0 h 11"/>
                  <a:gd name="T16" fmla="*/ 2147483647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6" y="5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3833813" y="3454400"/>
                <a:ext cx="39687" cy="34925"/>
              </a:xfrm>
              <a:custGeom>
                <a:avLst/>
                <a:gdLst>
                  <a:gd name="T0" fmla="*/ 0 w 13"/>
                  <a:gd name="T1" fmla="*/ 2147483647 h 13"/>
                  <a:gd name="T2" fmla="*/ 0 w 13"/>
                  <a:gd name="T3" fmla="*/ 2147483647 h 13"/>
                  <a:gd name="T4" fmla="*/ 0 w 13"/>
                  <a:gd name="T5" fmla="*/ 2147483647 h 13"/>
                  <a:gd name="T6" fmla="*/ 2147483647 w 13"/>
                  <a:gd name="T7" fmla="*/ 2147483647 h 13"/>
                  <a:gd name="T8" fmla="*/ 2147483647 w 13"/>
                  <a:gd name="T9" fmla="*/ 2147483647 h 13"/>
                  <a:gd name="T10" fmla="*/ 2147483647 w 13"/>
                  <a:gd name="T11" fmla="*/ 2147483647 h 13"/>
                  <a:gd name="T12" fmla="*/ 2147483647 w 13"/>
                  <a:gd name="T13" fmla="*/ 2147483647 h 13"/>
                  <a:gd name="T14" fmla="*/ 2147483647 w 13"/>
                  <a:gd name="T15" fmla="*/ 2147483647 h 13"/>
                  <a:gd name="T16" fmla="*/ 2147483647 w 13"/>
                  <a:gd name="T17" fmla="*/ 2147483647 h 13"/>
                  <a:gd name="T18" fmla="*/ 2147483647 w 13"/>
                  <a:gd name="T19" fmla="*/ 2147483647 h 13"/>
                  <a:gd name="T20" fmla="*/ 2147483647 w 13"/>
                  <a:gd name="T21" fmla="*/ 0 h 13"/>
                  <a:gd name="T22" fmla="*/ 2147483647 w 13"/>
                  <a:gd name="T23" fmla="*/ 0 h 13"/>
                  <a:gd name="T24" fmla="*/ 0 w 13"/>
                  <a:gd name="T25" fmla="*/ 2147483647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3"/>
                  <a:gd name="T41" fmla="*/ 13 w 1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3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3808413" y="3429000"/>
                <a:ext cx="41275" cy="33338"/>
              </a:xfrm>
              <a:custGeom>
                <a:avLst/>
                <a:gdLst>
                  <a:gd name="T0" fmla="*/ 2147483647 w 13"/>
                  <a:gd name="T1" fmla="*/ 2147483647 h 13"/>
                  <a:gd name="T2" fmla="*/ 0 w 13"/>
                  <a:gd name="T3" fmla="*/ 2147483647 h 13"/>
                  <a:gd name="T4" fmla="*/ 2147483647 w 13"/>
                  <a:gd name="T5" fmla="*/ 2147483647 h 13"/>
                  <a:gd name="T6" fmla="*/ 2147483647 w 13"/>
                  <a:gd name="T7" fmla="*/ 2147483647 h 13"/>
                  <a:gd name="T8" fmla="*/ 2147483647 w 13"/>
                  <a:gd name="T9" fmla="*/ 2147483647 h 13"/>
                  <a:gd name="T10" fmla="*/ 2147483647 w 13"/>
                  <a:gd name="T11" fmla="*/ 2147483647 h 13"/>
                  <a:gd name="T12" fmla="*/ 2147483647 w 13"/>
                  <a:gd name="T13" fmla="*/ 2147483647 h 13"/>
                  <a:gd name="T14" fmla="*/ 2147483647 w 13"/>
                  <a:gd name="T15" fmla="*/ 0 h 13"/>
                  <a:gd name="T16" fmla="*/ 2147483647 w 13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3"/>
                  <a:gd name="T29" fmla="*/ 13 w 13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3">
                    <a:moveTo>
                      <a:pt x="3" y="5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3636963" y="3390900"/>
                <a:ext cx="187325" cy="50800"/>
              </a:xfrm>
              <a:custGeom>
                <a:avLst/>
                <a:gdLst>
                  <a:gd name="T0" fmla="*/ 0 w 61"/>
                  <a:gd name="T1" fmla="*/ 2147483647 h 19"/>
                  <a:gd name="T2" fmla="*/ 2147483647 w 61"/>
                  <a:gd name="T3" fmla="*/ 2147483647 h 19"/>
                  <a:gd name="T4" fmla="*/ 2147483647 w 61"/>
                  <a:gd name="T5" fmla="*/ 2147483647 h 19"/>
                  <a:gd name="T6" fmla="*/ 2147483647 w 61"/>
                  <a:gd name="T7" fmla="*/ 2147483647 h 19"/>
                  <a:gd name="T8" fmla="*/ 2147483647 w 61"/>
                  <a:gd name="T9" fmla="*/ 2147483647 h 19"/>
                  <a:gd name="T10" fmla="*/ 2147483647 w 61"/>
                  <a:gd name="T11" fmla="*/ 2147483647 h 19"/>
                  <a:gd name="T12" fmla="*/ 2147483647 w 61"/>
                  <a:gd name="T13" fmla="*/ 2147483647 h 19"/>
                  <a:gd name="T14" fmla="*/ 2147483647 w 61"/>
                  <a:gd name="T15" fmla="*/ 2147483647 h 19"/>
                  <a:gd name="T16" fmla="*/ 2147483647 w 61"/>
                  <a:gd name="T17" fmla="*/ 2147483647 h 19"/>
                  <a:gd name="T18" fmla="*/ 2147483647 w 61"/>
                  <a:gd name="T19" fmla="*/ 2147483647 h 19"/>
                  <a:gd name="T20" fmla="*/ 2147483647 w 61"/>
                  <a:gd name="T21" fmla="*/ 0 h 19"/>
                  <a:gd name="T22" fmla="*/ 2147483647 w 61"/>
                  <a:gd name="T23" fmla="*/ 0 h 19"/>
                  <a:gd name="T24" fmla="*/ 2147483647 w 61"/>
                  <a:gd name="T25" fmla="*/ 0 h 19"/>
                  <a:gd name="T26" fmla="*/ 0 w 61"/>
                  <a:gd name="T27" fmla="*/ 2147483647 h 19"/>
                  <a:gd name="T28" fmla="*/ 0 w 61"/>
                  <a:gd name="T29" fmla="*/ 2147483647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9"/>
                  <a:gd name="T47" fmla="*/ 61 w 61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9">
                    <a:moveTo>
                      <a:pt x="0" y="8"/>
                    </a:moveTo>
                    <a:lnTo>
                      <a:pt x="8" y="6"/>
                    </a:lnTo>
                    <a:lnTo>
                      <a:pt x="24" y="6"/>
                    </a:lnTo>
                    <a:lnTo>
                      <a:pt x="35" y="6"/>
                    </a:lnTo>
                    <a:lnTo>
                      <a:pt x="43" y="8"/>
                    </a:lnTo>
                    <a:lnTo>
                      <a:pt x="51" y="11"/>
                    </a:lnTo>
                    <a:lnTo>
                      <a:pt x="59" y="19"/>
                    </a:lnTo>
                    <a:lnTo>
                      <a:pt x="61" y="14"/>
                    </a:lnTo>
                    <a:lnTo>
                      <a:pt x="53" y="8"/>
                    </a:lnTo>
                    <a:lnTo>
                      <a:pt x="45" y="3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Rectangle 194"/>
              <p:cNvSpPr>
                <a:spLocks noChangeArrowheads="1"/>
              </p:cNvSpPr>
              <p:nvPr/>
            </p:nvSpPr>
            <p:spPr bwMode="auto">
              <a:xfrm>
                <a:off x="3587750" y="3398838"/>
                <a:ext cx="49213" cy="14287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3522663" y="3398838"/>
                <a:ext cx="73025" cy="30162"/>
              </a:xfrm>
              <a:custGeom>
                <a:avLst/>
                <a:gdLst>
                  <a:gd name="T0" fmla="*/ 0 w 24"/>
                  <a:gd name="T1" fmla="*/ 2147483647 h 11"/>
                  <a:gd name="T2" fmla="*/ 0 w 24"/>
                  <a:gd name="T3" fmla="*/ 2147483647 h 11"/>
                  <a:gd name="T4" fmla="*/ 2147483647 w 24"/>
                  <a:gd name="T5" fmla="*/ 2147483647 h 11"/>
                  <a:gd name="T6" fmla="*/ 2147483647 w 24"/>
                  <a:gd name="T7" fmla="*/ 2147483647 h 11"/>
                  <a:gd name="T8" fmla="*/ 2147483647 w 24"/>
                  <a:gd name="T9" fmla="*/ 0 h 11"/>
                  <a:gd name="T10" fmla="*/ 2147483647 w 24"/>
                  <a:gd name="T11" fmla="*/ 2147483647 h 11"/>
                  <a:gd name="T12" fmla="*/ 0 w 24"/>
                  <a:gd name="T13" fmla="*/ 2147483647 h 11"/>
                  <a:gd name="T14" fmla="*/ 0 w 24"/>
                  <a:gd name="T15" fmla="*/ 2147483647 h 11"/>
                  <a:gd name="T16" fmla="*/ 0 w 24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1"/>
                  <a:gd name="T29" fmla="*/ 24 w 2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1">
                    <a:moveTo>
                      <a:pt x="0" y="11"/>
                    </a:moveTo>
                    <a:lnTo>
                      <a:pt x="0" y="11"/>
                    </a:lnTo>
                    <a:lnTo>
                      <a:pt x="14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3467100" y="3413125"/>
                <a:ext cx="55563" cy="41275"/>
              </a:xfrm>
              <a:custGeom>
                <a:avLst/>
                <a:gdLst>
                  <a:gd name="T0" fmla="*/ 2147483647 w 18"/>
                  <a:gd name="T1" fmla="*/ 2147483647 h 16"/>
                  <a:gd name="T2" fmla="*/ 2147483647 w 18"/>
                  <a:gd name="T3" fmla="*/ 2147483647 h 16"/>
                  <a:gd name="T4" fmla="*/ 2147483647 w 18"/>
                  <a:gd name="T5" fmla="*/ 2147483647 h 16"/>
                  <a:gd name="T6" fmla="*/ 2147483647 w 18"/>
                  <a:gd name="T7" fmla="*/ 0 h 16"/>
                  <a:gd name="T8" fmla="*/ 2147483647 w 18"/>
                  <a:gd name="T9" fmla="*/ 2147483647 h 16"/>
                  <a:gd name="T10" fmla="*/ 0 w 18"/>
                  <a:gd name="T11" fmla="*/ 2147483647 h 16"/>
                  <a:gd name="T12" fmla="*/ 2147483647 w 18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6"/>
                  <a:gd name="T23" fmla="*/ 18 w 1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6">
                    <a:moveTo>
                      <a:pt x="2" y="16"/>
                    </a:moveTo>
                    <a:lnTo>
                      <a:pt x="10" y="11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3441700" y="3433763"/>
                <a:ext cx="31750" cy="20637"/>
              </a:xfrm>
              <a:custGeom>
                <a:avLst/>
                <a:gdLst>
                  <a:gd name="T0" fmla="*/ 0 w 10"/>
                  <a:gd name="T1" fmla="*/ 2147483647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0 h 8"/>
                  <a:gd name="T8" fmla="*/ 0 w 10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6"/>
                    </a:moveTo>
                    <a:lnTo>
                      <a:pt x="8" y="8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3333750" y="3433763"/>
                <a:ext cx="114300" cy="55562"/>
              </a:xfrm>
              <a:custGeom>
                <a:avLst/>
                <a:gdLst>
                  <a:gd name="T0" fmla="*/ 0 w 37"/>
                  <a:gd name="T1" fmla="*/ 2147483647 h 21"/>
                  <a:gd name="T2" fmla="*/ 0 w 37"/>
                  <a:gd name="T3" fmla="*/ 2147483647 h 21"/>
                  <a:gd name="T4" fmla="*/ 2147483647 w 37"/>
                  <a:gd name="T5" fmla="*/ 2147483647 h 21"/>
                  <a:gd name="T6" fmla="*/ 2147483647 w 37"/>
                  <a:gd name="T7" fmla="*/ 2147483647 h 21"/>
                  <a:gd name="T8" fmla="*/ 2147483647 w 37"/>
                  <a:gd name="T9" fmla="*/ 0 h 21"/>
                  <a:gd name="T10" fmla="*/ 2147483647 w 37"/>
                  <a:gd name="T11" fmla="*/ 2147483647 h 21"/>
                  <a:gd name="T12" fmla="*/ 0 w 37"/>
                  <a:gd name="T13" fmla="*/ 2147483647 h 21"/>
                  <a:gd name="T14" fmla="*/ 0 w 37"/>
                  <a:gd name="T15" fmla="*/ 2147483647 h 21"/>
                  <a:gd name="T16" fmla="*/ 0 w 37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1"/>
                  <a:gd name="T29" fmla="*/ 37 w 3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1">
                    <a:moveTo>
                      <a:pt x="0" y="21"/>
                    </a:moveTo>
                    <a:lnTo>
                      <a:pt x="0" y="21"/>
                    </a:lnTo>
                    <a:lnTo>
                      <a:pt x="19" y="14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199"/>
              <p:cNvSpPr>
                <a:spLocks/>
              </p:cNvSpPr>
              <p:nvPr/>
            </p:nvSpPr>
            <p:spPr bwMode="auto">
              <a:xfrm>
                <a:off x="3278188" y="3476625"/>
                <a:ext cx="55562" cy="20638"/>
              </a:xfrm>
              <a:custGeom>
                <a:avLst/>
                <a:gdLst>
                  <a:gd name="T0" fmla="*/ 2147483647 w 18"/>
                  <a:gd name="T1" fmla="*/ 2147483647 h 8"/>
                  <a:gd name="T2" fmla="*/ 2147483647 w 18"/>
                  <a:gd name="T3" fmla="*/ 2147483647 h 8"/>
                  <a:gd name="T4" fmla="*/ 2147483647 w 18"/>
                  <a:gd name="T5" fmla="*/ 2147483647 h 8"/>
                  <a:gd name="T6" fmla="*/ 2147483647 w 18"/>
                  <a:gd name="T7" fmla="*/ 2147483647 h 8"/>
                  <a:gd name="T8" fmla="*/ 2147483647 w 18"/>
                  <a:gd name="T9" fmla="*/ 0 h 8"/>
                  <a:gd name="T10" fmla="*/ 2147483647 w 18"/>
                  <a:gd name="T11" fmla="*/ 2147483647 h 8"/>
                  <a:gd name="T12" fmla="*/ 0 w 18"/>
                  <a:gd name="T13" fmla="*/ 2147483647 h 8"/>
                  <a:gd name="T14" fmla="*/ 0 w 18"/>
                  <a:gd name="T15" fmla="*/ 2147483647 h 8"/>
                  <a:gd name="T16" fmla="*/ 2147483647 w 18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8"/>
                  <a:gd name="T29" fmla="*/ 18 w 1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8">
                    <a:moveTo>
                      <a:pt x="3" y="8"/>
                    </a:moveTo>
                    <a:lnTo>
                      <a:pt x="3" y="8"/>
                    </a:lnTo>
                    <a:lnTo>
                      <a:pt x="10" y="8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3213100" y="3489325"/>
                <a:ext cx="74613" cy="42863"/>
              </a:xfrm>
              <a:custGeom>
                <a:avLst/>
                <a:gdLst>
                  <a:gd name="T0" fmla="*/ 0 w 24"/>
                  <a:gd name="T1" fmla="*/ 2147483647 h 16"/>
                  <a:gd name="T2" fmla="*/ 2147483647 w 24"/>
                  <a:gd name="T3" fmla="*/ 2147483647 h 16"/>
                  <a:gd name="T4" fmla="*/ 2147483647 w 24"/>
                  <a:gd name="T5" fmla="*/ 2147483647 h 16"/>
                  <a:gd name="T6" fmla="*/ 2147483647 w 24"/>
                  <a:gd name="T7" fmla="*/ 2147483647 h 16"/>
                  <a:gd name="T8" fmla="*/ 2147483647 w 24"/>
                  <a:gd name="T9" fmla="*/ 0 h 16"/>
                  <a:gd name="T10" fmla="*/ 2147483647 w 24"/>
                  <a:gd name="T11" fmla="*/ 2147483647 h 16"/>
                  <a:gd name="T12" fmla="*/ 0 w 24"/>
                  <a:gd name="T13" fmla="*/ 2147483647 h 16"/>
                  <a:gd name="T14" fmla="*/ 2147483647 w 24"/>
                  <a:gd name="T15" fmla="*/ 2147483647 h 16"/>
                  <a:gd name="T16" fmla="*/ 0 w 24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6"/>
                  <a:gd name="T29" fmla="*/ 24 w 2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6">
                    <a:moveTo>
                      <a:pt x="0" y="16"/>
                    </a:moveTo>
                    <a:lnTo>
                      <a:pt x="2" y="16"/>
                    </a:lnTo>
                    <a:lnTo>
                      <a:pt x="13" y="11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10" y="6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2738438" y="3476625"/>
                <a:ext cx="481012" cy="76200"/>
              </a:xfrm>
              <a:custGeom>
                <a:avLst/>
                <a:gdLst>
                  <a:gd name="T0" fmla="*/ 0 w 156"/>
                  <a:gd name="T1" fmla="*/ 2147483647 h 29"/>
                  <a:gd name="T2" fmla="*/ 2147483647 w 156"/>
                  <a:gd name="T3" fmla="*/ 2147483647 h 29"/>
                  <a:gd name="T4" fmla="*/ 2147483647 w 156"/>
                  <a:gd name="T5" fmla="*/ 2147483647 h 29"/>
                  <a:gd name="T6" fmla="*/ 2147483647 w 156"/>
                  <a:gd name="T7" fmla="*/ 2147483647 h 29"/>
                  <a:gd name="T8" fmla="*/ 2147483647 w 156"/>
                  <a:gd name="T9" fmla="*/ 2147483647 h 29"/>
                  <a:gd name="T10" fmla="*/ 2147483647 w 156"/>
                  <a:gd name="T11" fmla="*/ 2147483647 h 29"/>
                  <a:gd name="T12" fmla="*/ 2147483647 w 156"/>
                  <a:gd name="T13" fmla="*/ 2147483647 h 29"/>
                  <a:gd name="T14" fmla="*/ 2147483647 w 156"/>
                  <a:gd name="T15" fmla="*/ 2147483647 h 29"/>
                  <a:gd name="T16" fmla="*/ 2147483647 w 156"/>
                  <a:gd name="T17" fmla="*/ 2147483647 h 29"/>
                  <a:gd name="T18" fmla="*/ 2147483647 w 156"/>
                  <a:gd name="T19" fmla="*/ 2147483647 h 29"/>
                  <a:gd name="T20" fmla="*/ 2147483647 w 156"/>
                  <a:gd name="T21" fmla="*/ 2147483647 h 29"/>
                  <a:gd name="T22" fmla="*/ 2147483647 w 156"/>
                  <a:gd name="T23" fmla="*/ 2147483647 h 29"/>
                  <a:gd name="T24" fmla="*/ 2147483647 w 156"/>
                  <a:gd name="T25" fmla="*/ 2147483647 h 29"/>
                  <a:gd name="T26" fmla="*/ 2147483647 w 156"/>
                  <a:gd name="T27" fmla="*/ 0 h 29"/>
                  <a:gd name="T28" fmla="*/ 2147483647 w 156"/>
                  <a:gd name="T29" fmla="*/ 2147483647 h 29"/>
                  <a:gd name="T30" fmla="*/ 2147483647 w 156"/>
                  <a:gd name="T31" fmla="*/ 2147483647 h 29"/>
                  <a:gd name="T32" fmla="*/ 2147483647 w 156"/>
                  <a:gd name="T33" fmla="*/ 2147483647 h 29"/>
                  <a:gd name="T34" fmla="*/ 2147483647 w 156"/>
                  <a:gd name="T35" fmla="*/ 2147483647 h 29"/>
                  <a:gd name="T36" fmla="*/ 0 w 156"/>
                  <a:gd name="T37" fmla="*/ 2147483647 h 29"/>
                  <a:gd name="T38" fmla="*/ 2147483647 w 156"/>
                  <a:gd name="T39" fmla="*/ 2147483647 h 29"/>
                  <a:gd name="T40" fmla="*/ 0 w 156"/>
                  <a:gd name="T41" fmla="*/ 2147483647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29"/>
                  <a:gd name="T65" fmla="*/ 156 w 156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29">
                    <a:moveTo>
                      <a:pt x="0" y="29"/>
                    </a:moveTo>
                    <a:lnTo>
                      <a:pt x="3" y="29"/>
                    </a:lnTo>
                    <a:lnTo>
                      <a:pt x="21" y="21"/>
                    </a:lnTo>
                    <a:lnTo>
                      <a:pt x="40" y="16"/>
                    </a:lnTo>
                    <a:lnTo>
                      <a:pt x="61" y="11"/>
                    </a:lnTo>
                    <a:lnTo>
                      <a:pt x="80" y="8"/>
                    </a:lnTo>
                    <a:lnTo>
                      <a:pt x="101" y="5"/>
                    </a:lnTo>
                    <a:lnTo>
                      <a:pt x="119" y="8"/>
                    </a:lnTo>
                    <a:lnTo>
                      <a:pt x="138" y="13"/>
                    </a:lnTo>
                    <a:lnTo>
                      <a:pt x="154" y="21"/>
                    </a:lnTo>
                    <a:lnTo>
                      <a:pt x="156" y="16"/>
                    </a:lnTo>
                    <a:lnTo>
                      <a:pt x="140" y="8"/>
                    </a:lnTo>
                    <a:lnTo>
                      <a:pt x="122" y="3"/>
                    </a:lnTo>
                    <a:lnTo>
                      <a:pt x="101" y="0"/>
                    </a:lnTo>
                    <a:lnTo>
                      <a:pt x="80" y="3"/>
                    </a:lnTo>
                    <a:lnTo>
                      <a:pt x="58" y="5"/>
                    </a:lnTo>
                    <a:lnTo>
                      <a:pt x="40" y="11"/>
                    </a:lnTo>
                    <a:lnTo>
                      <a:pt x="19" y="16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2624138" y="3484563"/>
                <a:ext cx="123825" cy="68262"/>
              </a:xfrm>
              <a:custGeom>
                <a:avLst/>
                <a:gdLst>
                  <a:gd name="T0" fmla="*/ 0 w 40"/>
                  <a:gd name="T1" fmla="*/ 2147483647 h 26"/>
                  <a:gd name="T2" fmla="*/ 0 w 40"/>
                  <a:gd name="T3" fmla="*/ 2147483647 h 26"/>
                  <a:gd name="T4" fmla="*/ 2147483647 w 40"/>
                  <a:gd name="T5" fmla="*/ 2147483647 h 26"/>
                  <a:gd name="T6" fmla="*/ 2147483647 w 40"/>
                  <a:gd name="T7" fmla="*/ 2147483647 h 26"/>
                  <a:gd name="T8" fmla="*/ 2147483647 w 40"/>
                  <a:gd name="T9" fmla="*/ 2147483647 h 26"/>
                  <a:gd name="T10" fmla="*/ 2147483647 w 40"/>
                  <a:gd name="T11" fmla="*/ 2147483647 h 26"/>
                  <a:gd name="T12" fmla="*/ 2147483647 w 40"/>
                  <a:gd name="T13" fmla="*/ 0 h 26"/>
                  <a:gd name="T14" fmla="*/ 2147483647 w 40"/>
                  <a:gd name="T15" fmla="*/ 0 h 26"/>
                  <a:gd name="T16" fmla="*/ 0 w 40"/>
                  <a:gd name="T17" fmla="*/ 21474836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26"/>
                  <a:gd name="T29" fmla="*/ 40 w 40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26">
                    <a:moveTo>
                      <a:pt x="0" y="2"/>
                    </a:moveTo>
                    <a:lnTo>
                      <a:pt x="0" y="2"/>
                    </a:lnTo>
                    <a:lnTo>
                      <a:pt x="16" y="16"/>
                    </a:lnTo>
                    <a:lnTo>
                      <a:pt x="37" y="26"/>
                    </a:lnTo>
                    <a:lnTo>
                      <a:pt x="40" y="21"/>
                    </a:lnTo>
                    <a:lnTo>
                      <a:pt x="19" y="1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2565400" y="3433763"/>
                <a:ext cx="68263" cy="55562"/>
              </a:xfrm>
              <a:custGeom>
                <a:avLst/>
                <a:gdLst>
                  <a:gd name="T0" fmla="*/ 0 w 22"/>
                  <a:gd name="T1" fmla="*/ 2147483647 h 21"/>
                  <a:gd name="T2" fmla="*/ 0 w 22"/>
                  <a:gd name="T3" fmla="*/ 2147483647 h 21"/>
                  <a:gd name="T4" fmla="*/ 2147483647 w 22"/>
                  <a:gd name="T5" fmla="*/ 2147483647 h 21"/>
                  <a:gd name="T6" fmla="*/ 2147483647 w 22"/>
                  <a:gd name="T7" fmla="*/ 2147483647 h 21"/>
                  <a:gd name="T8" fmla="*/ 2147483647 w 22"/>
                  <a:gd name="T9" fmla="*/ 2147483647 h 21"/>
                  <a:gd name="T10" fmla="*/ 2147483647 w 22"/>
                  <a:gd name="T11" fmla="*/ 2147483647 h 21"/>
                  <a:gd name="T12" fmla="*/ 2147483647 w 22"/>
                  <a:gd name="T13" fmla="*/ 0 h 21"/>
                  <a:gd name="T14" fmla="*/ 2147483647 w 22"/>
                  <a:gd name="T15" fmla="*/ 0 h 21"/>
                  <a:gd name="T16" fmla="*/ 0 w 22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1"/>
                  <a:gd name="T29" fmla="*/ 22 w 22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1">
                    <a:moveTo>
                      <a:pt x="0" y="6"/>
                    </a:moveTo>
                    <a:lnTo>
                      <a:pt x="0" y="6"/>
                    </a:lnTo>
                    <a:lnTo>
                      <a:pt x="8" y="14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204"/>
              <p:cNvSpPr>
                <a:spLocks/>
              </p:cNvSpPr>
              <p:nvPr/>
            </p:nvSpPr>
            <p:spPr bwMode="auto">
              <a:xfrm>
                <a:off x="2486025" y="3386138"/>
                <a:ext cx="88900" cy="63500"/>
              </a:xfrm>
              <a:custGeom>
                <a:avLst/>
                <a:gdLst>
                  <a:gd name="T0" fmla="*/ 0 w 29"/>
                  <a:gd name="T1" fmla="*/ 2147483647 h 24"/>
                  <a:gd name="T2" fmla="*/ 2147483647 w 29"/>
                  <a:gd name="T3" fmla="*/ 2147483647 h 24"/>
                  <a:gd name="T4" fmla="*/ 2147483647 w 29"/>
                  <a:gd name="T5" fmla="*/ 2147483647 h 24"/>
                  <a:gd name="T6" fmla="*/ 2147483647 w 29"/>
                  <a:gd name="T7" fmla="*/ 2147483647 h 24"/>
                  <a:gd name="T8" fmla="*/ 2147483647 w 29"/>
                  <a:gd name="T9" fmla="*/ 2147483647 h 24"/>
                  <a:gd name="T10" fmla="*/ 2147483647 w 29"/>
                  <a:gd name="T11" fmla="*/ 2147483647 h 24"/>
                  <a:gd name="T12" fmla="*/ 2147483647 w 29"/>
                  <a:gd name="T13" fmla="*/ 2147483647 h 24"/>
                  <a:gd name="T14" fmla="*/ 2147483647 w 29"/>
                  <a:gd name="T15" fmla="*/ 2147483647 h 24"/>
                  <a:gd name="T16" fmla="*/ 2147483647 w 29"/>
                  <a:gd name="T17" fmla="*/ 2147483647 h 24"/>
                  <a:gd name="T18" fmla="*/ 2147483647 w 29"/>
                  <a:gd name="T19" fmla="*/ 2147483647 h 24"/>
                  <a:gd name="T20" fmla="*/ 2147483647 w 29"/>
                  <a:gd name="T21" fmla="*/ 2147483647 h 24"/>
                  <a:gd name="T22" fmla="*/ 2147483647 w 29"/>
                  <a:gd name="T23" fmla="*/ 2147483647 h 24"/>
                  <a:gd name="T24" fmla="*/ 2147483647 w 29"/>
                  <a:gd name="T25" fmla="*/ 0 h 24"/>
                  <a:gd name="T26" fmla="*/ 2147483647 w 29"/>
                  <a:gd name="T27" fmla="*/ 0 h 24"/>
                  <a:gd name="T28" fmla="*/ 2147483647 w 29"/>
                  <a:gd name="T29" fmla="*/ 0 h 24"/>
                  <a:gd name="T30" fmla="*/ 2147483647 w 29"/>
                  <a:gd name="T31" fmla="*/ 2147483647 h 24"/>
                  <a:gd name="T32" fmla="*/ 0 w 29"/>
                  <a:gd name="T33" fmla="*/ 214748364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4"/>
                  <a:gd name="T53" fmla="*/ 29 w 2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4">
                    <a:moveTo>
                      <a:pt x="0" y="5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21" y="18"/>
                    </a:lnTo>
                    <a:lnTo>
                      <a:pt x="26" y="24"/>
                    </a:lnTo>
                    <a:lnTo>
                      <a:pt x="29" y="18"/>
                    </a:lnTo>
                    <a:lnTo>
                      <a:pt x="26" y="13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2451100" y="3343275"/>
                <a:ext cx="50800" cy="55563"/>
              </a:xfrm>
              <a:custGeom>
                <a:avLst/>
                <a:gdLst>
                  <a:gd name="T0" fmla="*/ 2147483647 w 16"/>
                  <a:gd name="T1" fmla="*/ 2147483647 h 21"/>
                  <a:gd name="T2" fmla="*/ 0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0 h 21"/>
                  <a:gd name="T16" fmla="*/ 2147483647 w 16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1"/>
                  <a:gd name="T29" fmla="*/ 16 w 1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1">
                    <a:moveTo>
                      <a:pt x="3" y="5"/>
                    </a:moveTo>
                    <a:lnTo>
                      <a:pt x="0" y="3"/>
                    </a:lnTo>
                    <a:lnTo>
                      <a:pt x="6" y="1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11" y="11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2427288" y="3322638"/>
                <a:ext cx="33337" cy="34925"/>
              </a:xfrm>
              <a:custGeom>
                <a:avLst/>
                <a:gdLst>
                  <a:gd name="T0" fmla="*/ 0 w 11"/>
                  <a:gd name="T1" fmla="*/ 2147483647 h 13"/>
                  <a:gd name="T2" fmla="*/ 0 w 11"/>
                  <a:gd name="T3" fmla="*/ 2147483647 h 13"/>
                  <a:gd name="T4" fmla="*/ 2147483647 w 11"/>
                  <a:gd name="T5" fmla="*/ 2147483647 h 13"/>
                  <a:gd name="T6" fmla="*/ 2147483647 w 11"/>
                  <a:gd name="T7" fmla="*/ 2147483647 h 13"/>
                  <a:gd name="T8" fmla="*/ 2147483647 w 11"/>
                  <a:gd name="T9" fmla="*/ 2147483647 h 13"/>
                  <a:gd name="T10" fmla="*/ 2147483647 w 11"/>
                  <a:gd name="T11" fmla="*/ 2147483647 h 13"/>
                  <a:gd name="T12" fmla="*/ 2147483647 w 11"/>
                  <a:gd name="T13" fmla="*/ 0 h 13"/>
                  <a:gd name="T14" fmla="*/ 2147483647 w 11"/>
                  <a:gd name="T15" fmla="*/ 0 h 13"/>
                  <a:gd name="T16" fmla="*/ 0 w 11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0" y="3"/>
                    </a:moveTo>
                    <a:lnTo>
                      <a:pt x="0" y="3"/>
                    </a:lnTo>
                    <a:lnTo>
                      <a:pt x="3" y="8"/>
                    </a:lnTo>
                    <a:lnTo>
                      <a:pt x="11" y="13"/>
                    </a:lnTo>
                    <a:lnTo>
                      <a:pt x="11" y="8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2411413" y="3309938"/>
                <a:ext cx="25400" cy="20637"/>
              </a:xfrm>
              <a:custGeom>
                <a:avLst/>
                <a:gdLst>
                  <a:gd name="T0" fmla="*/ 0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0 w 8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5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2355850" y="3271838"/>
                <a:ext cx="65088" cy="50800"/>
              </a:xfrm>
              <a:custGeom>
                <a:avLst/>
                <a:gdLst>
                  <a:gd name="T0" fmla="*/ 0 w 21"/>
                  <a:gd name="T1" fmla="*/ 2147483647 h 19"/>
                  <a:gd name="T2" fmla="*/ 0 w 21"/>
                  <a:gd name="T3" fmla="*/ 2147483647 h 19"/>
                  <a:gd name="T4" fmla="*/ 2147483647 w 21"/>
                  <a:gd name="T5" fmla="*/ 2147483647 h 19"/>
                  <a:gd name="T6" fmla="*/ 2147483647 w 21"/>
                  <a:gd name="T7" fmla="*/ 2147483647 h 19"/>
                  <a:gd name="T8" fmla="*/ 2147483647 w 21"/>
                  <a:gd name="T9" fmla="*/ 2147483647 h 19"/>
                  <a:gd name="T10" fmla="*/ 2147483647 w 21"/>
                  <a:gd name="T11" fmla="*/ 2147483647 h 19"/>
                  <a:gd name="T12" fmla="*/ 2147483647 w 21"/>
                  <a:gd name="T13" fmla="*/ 0 h 19"/>
                  <a:gd name="T14" fmla="*/ 2147483647 w 21"/>
                  <a:gd name="T15" fmla="*/ 0 h 19"/>
                  <a:gd name="T16" fmla="*/ 0 w 21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"/>
                  <a:gd name="T29" fmla="*/ 21 w 2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">
                    <a:moveTo>
                      <a:pt x="0" y="6"/>
                    </a:moveTo>
                    <a:lnTo>
                      <a:pt x="0" y="6"/>
                    </a:lnTo>
                    <a:lnTo>
                      <a:pt x="10" y="11"/>
                    </a:lnTo>
                    <a:lnTo>
                      <a:pt x="18" y="19"/>
                    </a:lnTo>
                    <a:lnTo>
                      <a:pt x="21" y="14"/>
                    </a:lnTo>
                    <a:lnTo>
                      <a:pt x="13" y="8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2338388" y="3259138"/>
                <a:ext cx="23812" cy="28575"/>
              </a:xfrm>
              <a:custGeom>
                <a:avLst/>
                <a:gdLst>
                  <a:gd name="T0" fmla="*/ 0 w 8"/>
                  <a:gd name="T1" fmla="*/ 2147483647 h 11"/>
                  <a:gd name="T2" fmla="*/ 0 w 8"/>
                  <a:gd name="T3" fmla="*/ 2147483647 h 11"/>
                  <a:gd name="T4" fmla="*/ 0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0 h 11"/>
                  <a:gd name="T14" fmla="*/ 2147483647 w 8"/>
                  <a:gd name="T15" fmla="*/ 0 h 11"/>
                  <a:gd name="T16" fmla="*/ 0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0" y="3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2306638" y="3211513"/>
                <a:ext cx="39687" cy="55562"/>
              </a:xfrm>
              <a:custGeom>
                <a:avLst/>
                <a:gdLst>
                  <a:gd name="T0" fmla="*/ 0 w 13"/>
                  <a:gd name="T1" fmla="*/ 2147483647 h 21"/>
                  <a:gd name="T2" fmla="*/ 0 w 13"/>
                  <a:gd name="T3" fmla="*/ 2147483647 h 21"/>
                  <a:gd name="T4" fmla="*/ 2147483647 w 13"/>
                  <a:gd name="T5" fmla="*/ 2147483647 h 21"/>
                  <a:gd name="T6" fmla="*/ 2147483647 w 13"/>
                  <a:gd name="T7" fmla="*/ 2147483647 h 21"/>
                  <a:gd name="T8" fmla="*/ 2147483647 w 13"/>
                  <a:gd name="T9" fmla="*/ 2147483647 h 21"/>
                  <a:gd name="T10" fmla="*/ 2147483647 w 13"/>
                  <a:gd name="T11" fmla="*/ 2147483647 h 21"/>
                  <a:gd name="T12" fmla="*/ 2147483647 w 13"/>
                  <a:gd name="T13" fmla="*/ 0 h 21"/>
                  <a:gd name="T14" fmla="*/ 2147483647 w 13"/>
                  <a:gd name="T15" fmla="*/ 0 h 21"/>
                  <a:gd name="T16" fmla="*/ 0 w 13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1"/>
                  <a:gd name="T29" fmla="*/ 13 w 13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1">
                    <a:moveTo>
                      <a:pt x="0" y="5"/>
                    </a:moveTo>
                    <a:lnTo>
                      <a:pt x="0" y="5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3" y="18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2282825" y="3189288"/>
                <a:ext cx="30163" cy="34925"/>
              </a:xfrm>
              <a:custGeom>
                <a:avLst/>
                <a:gdLst>
                  <a:gd name="T0" fmla="*/ 0 w 10"/>
                  <a:gd name="T1" fmla="*/ 0 h 13"/>
                  <a:gd name="T2" fmla="*/ 2147483647 w 10"/>
                  <a:gd name="T3" fmla="*/ 2147483647 h 13"/>
                  <a:gd name="T4" fmla="*/ 2147483647 w 10"/>
                  <a:gd name="T5" fmla="*/ 2147483647 h 13"/>
                  <a:gd name="T6" fmla="*/ 2147483647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0 h 13"/>
                  <a:gd name="T12" fmla="*/ 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0" y="0"/>
                    </a:moveTo>
                    <a:lnTo>
                      <a:pt x="2" y="8"/>
                    </a:lnTo>
                    <a:lnTo>
                      <a:pt x="8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2282825" y="3155950"/>
                <a:ext cx="23813" cy="33338"/>
              </a:xfrm>
              <a:custGeom>
                <a:avLst/>
                <a:gdLst>
                  <a:gd name="T0" fmla="*/ 2147483647 w 8"/>
                  <a:gd name="T1" fmla="*/ 0 h 13"/>
                  <a:gd name="T2" fmla="*/ 0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3"/>
                  <a:gd name="T17" fmla="*/ 8 w 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3">
                    <a:moveTo>
                      <a:pt x="2" y="0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2273300" y="3105150"/>
                <a:ext cx="33338" cy="55563"/>
              </a:xfrm>
              <a:custGeom>
                <a:avLst/>
                <a:gdLst>
                  <a:gd name="T0" fmla="*/ 2147483647 w 11"/>
                  <a:gd name="T1" fmla="*/ 2147483647 h 21"/>
                  <a:gd name="T2" fmla="*/ 0 w 11"/>
                  <a:gd name="T3" fmla="*/ 2147483647 h 21"/>
                  <a:gd name="T4" fmla="*/ 2147483647 w 11"/>
                  <a:gd name="T5" fmla="*/ 2147483647 h 21"/>
                  <a:gd name="T6" fmla="*/ 2147483647 w 11"/>
                  <a:gd name="T7" fmla="*/ 2147483647 h 21"/>
                  <a:gd name="T8" fmla="*/ 2147483647 w 11"/>
                  <a:gd name="T9" fmla="*/ 2147483647 h 21"/>
                  <a:gd name="T10" fmla="*/ 2147483647 w 11"/>
                  <a:gd name="T11" fmla="*/ 2147483647 h 21"/>
                  <a:gd name="T12" fmla="*/ 2147483647 w 11"/>
                  <a:gd name="T13" fmla="*/ 0 h 21"/>
                  <a:gd name="T14" fmla="*/ 2147483647 w 11"/>
                  <a:gd name="T15" fmla="*/ 0 h 21"/>
                  <a:gd name="T16" fmla="*/ 2147483647 w 11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3" y="5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19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2241550" y="3070225"/>
                <a:ext cx="41275" cy="47625"/>
              </a:xfrm>
              <a:custGeom>
                <a:avLst/>
                <a:gdLst>
                  <a:gd name="T0" fmla="*/ 0 w 13"/>
                  <a:gd name="T1" fmla="*/ 2147483647 h 18"/>
                  <a:gd name="T2" fmla="*/ 0 w 13"/>
                  <a:gd name="T3" fmla="*/ 2147483647 h 18"/>
                  <a:gd name="T4" fmla="*/ 2147483647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2147483647 h 18"/>
                  <a:gd name="T10" fmla="*/ 2147483647 w 13"/>
                  <a:gd name="T11" fmla="*/ 2147483647 h 18"/>
                  <a:gd name="T12" fmla="*/ 2147483647 w 13"/>
                  <a:gd name="T13" fmla="*/ 2147483647 h 18"/>
                  <a:gd name="T14" fmla="*/ 2147483647 w 13"/>
                  <a:gd name="T15" fmla="*/ 2147483647 h 18"/>
                  <a:gd name="T16" fmla="*/ 2147483647 w 13"/>
                  <a:gd name="T17" fmla="*/ 2147483647 h 18"/>
                  <a:gd name="T18" fmla="*/ 2147483647 w 13"/>
                  <a:gd name="T19" fmla="*/ 2147483647 h 18"/>
                  <a:gd name="T20" fmla="*/ 2147483647 w 13"/>
                  <a:gd name="T21" fmla="*/ 0 h 18"/>
                  <a:gd name="T22" fmla="*/ 2147483647 w 13"/>
                  <a:gd name="T23" fmla="*/ 0 h 18"/>
                  <a:gd name="T24" fmla="*/ 0 w 13"/>
                  <a:gd name="T25" fmla="*/ 214748364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8"/>
                  <a:gd name="T41" fmla="*/ 13 w 13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5" y="16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215"/>
              <p:cNvSpPr>
                <a:spLocks/>
              </p:cNvSpPr>
              <p:nvPr/>
            </p:nvSpPr>
            <p:spPr bwMode="auto">
              <a:xfrm>
                <a:off x="2224088" y="3049588"/>
                <a:ext cx="33337" cy="25400"/>
              </a:xfrm>
              <a:custGeom>
                <a:avLst/>
                <a:gdLst>
                  <a:gd name="T0" fmla="*/ 2147483647 w 11"/>
                  <a:gd name="T1" fmla="*/ 2147483647 h 10"/>
                  <a:gd name="T2" fmla="*/ 0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0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3" y="5"/>
                    </a:moveTo>
                    <a:lnTo>
                      <a:pt x="0" y="2"/>
                    </a:lnTo>
                    <a:lnTo>
                      <a:pt x="3" y="8"/>
                    </a:lnTo>
                    <a:lnTo>
                      <a:pt x="6" y="10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216"/>
              <p:cNvSpPr>
                <a:spLocks/>
              </p:cNvSpPr>
              <p:nvPr/>
            </p:nvSpPr>
            <p:spPr bwMode="auto">
              <a:xfrm>
                <a:off x="2217738" y="3049588"/>
                <a:ext cx="14287" cy="12700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0 h 5"/>
                  <a:gd name="T10" fmla="*/ 2147483647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217"/>
              <p:cNvSpPr>
                <a:spLocks/>
              </p:cNvSpPr>
              <p:nvPr/>
            </p:nvSpPr>
            <p:spPr bwMode="auto">
              <a:xfrm>
                <a:off x="2174875" y="2994025"/>
                <a:ext cx="42863" cy="68263"/>
              </a:xfrm>
              <a:custGeom>
                <a:avLst/>
                <a:gdLst>
                  <a:gd name="T0" fmla="*/ 0 w 14"/>
                  <a:gd name="T1" fmla="*/ 2147483647 h 26"/>
                  <a:gd name="T2" fmla="*/ 0 w 14"/>
                  <a:gd name="T3" fmla="*/ 0 h 26"/>
                  <a:gd name="T4" fmla="*/ 2147483647 w 14"/>
                  <a:gd name="T5" fmla="*/ 2147483647 h 26"/>
                  <a:gd name="T6" fmla="*/ 2147483647 w 14"/>
                  <a:gd name="T7" fmla="*/ 2147483647 h 26"/>
                  <a:gd name="T8" fmla="*/ 2147483647 w 14"/>
                  <a:gd name="T9" fmla="*/ 2147483647 h 26"/>
                  <a:gd name="T10" fmla="*/ 2147483647 w 14"/>
                  <a:gd name="T11" fmla="*/ 2147483647 h 26"/>
                  <a:gd name="T12" fmla="*/ 2147483647 w 14"/>
                  <a:gd name="T13" fmla="*/ 0 h 26"/>
                  <a:gd name="T14" fmla="*/ 2147483647 w 14"/>
                  <a:gd name="T15" fmla="*/ 0 h 26"/>
                  <a:gd name="T16" fmla="*/ 0 w 14"/>
                  <a:gd name="T17" fmla="*/ 21474836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6"/>
                  <a:gd name="T29" fmla="*/ 14 w 1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6">
                    <a:moveTo>
                      <a:pt x="0" y="2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4" y="26"/>
                    </a:lnTo>
                    <a:lnTo>
                      <a:pt x="14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218"/>
              <p:cNvSpPr>
                <a:spLocks/>
              </p:cNvSpPr>
              <p:nvPr/>
            </p:nvSpPr>
            <p:spPr bwMode="auto">
              <a:xfrm>
                <a:off x="2159000" y="2971800"/>
                <a:ext cx="33338" cy="26988"/>
              </a:xfrm>
              <a:custGeom>
                <a:avLst/>
                <a:gdLst>
                  <a:gd name="T0" fmla="*/ 2147483647 w 11"/>
                  <a:gd name="T1" fmla="*/ 2147483647 h 10"/>
                  <a:gd name="T2" fmla="*/ 0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0 h 10"/>
                  <a:gd name="T16" fmla="*/ 2147483647 w 11"/>
                  <a:gd name="T17" fmla="*/ 2147483647 h 10"/>
                  <a:gd name="T18" fmla="*/ 0 w 11"/>
                  <a:gd name="T19" fmla="*/ 2147483647 h 10"/>
                  <a:gd name="T20" fmla="*/ 2147483647 w 11"/>
                  <a:gd name="T21" fmla="*/ 2147483647 h 10"/>
                  <a:gd name="T22" fmla="*/ 2147483647 w 11"/>
                  <a:gd name="T23" fmla="*/ 2147483647 h 10"/>
                  <a:gd name="T24" fmla="*/ 2147483647 w 11"/>
                  <a:gd name="T25" fmla="*/ 2147483647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0"/>
                  <a:gd name="T41" fmla="*/ 11 w 11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0">
                    <a:moveTo>
                      <a:pt x="5" y="10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10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219"/>
              <p:cNvSpPr>
                <a:spLocks/>
              </p:cNvSpPr>
              <p:nvPr/>
            </p:nvSpPr>
            <p:spPr bwMode="auto">
              <a:xfrm>
                <a:off x="2143125" y="2971800"/>
                <a:ext cx="31750" cy="26988"/>
              </a:xfrm>
              <a:custGeom>
                <a:avLst/>
                <a:gdLst>
                  <a:gd name="T0" fmla="*/ 0 w 10"/>
                  <a:gd name="T1" fmla="*/ 2147483647 h 10"/>
                  <a:gd name="T2" fmla="*/ 0 w 10"/>
                  <a:gd name="T3" fmla="*/ 0 h 10"/>
                  <a:gd name="T4" fmla="*/ 0 w 10"/>
                  <a:gd name="T5" fmla="*/ 2147483647 h 10"/>
                  <a:gd name="T6" fmla="*/ 0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2147483647 w 10"/>
                  <a:gd name="T17" fmla="*/ 2147483647 h 10"/>
                  <a:gd name="T18" fmla="*/ 2147483647 w 10"/>
                  <a:gd name="T19" fmla="*/ 2147483647 h 10"/>
                  <a:gd name="T20" fmla="*/ 2147483647 w 10"/>
                  <a:gd name="T21" fmla="*/ 0 h 10"/>
                  <a:gd name="T22" fmla="*/ 2147483647 w 10"/>
                  <a:gd name="T23" fmla="*/ 0 h 10"/>
                  <a:gd name="T24" fmla="*/ 0 w 10"/>
                  <a:gd name="T25" fmla="*/ 2147483647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0"/>
                  <a:gd name="T41" fmla="*/ 10 w 1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10" y="10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220"/>
              <p:cNvSpPr>
                <a:spLocks/>
              </p:cNvSpPr>
              <p:nvPr/>
            </p:nvSpPr>
            <p:spPr bwMode="auto">
              <a:xfrm>
                <a:off x="2093913" y="2951163"/>
                <a:ext cx="55562" cy="26987"/>
              </a:xfrm>
              <a:custGeom>
                <a:avLst/>
                <a:gdLst>
                  <a:gd name="T0" fmla="*/ 0 w 18"/>
                  <a:gd name="T1" fmla="*/ 2147483647 h 10"/>
                  <a:gd name="T2" fmla="*/ 2147483647 w 18"/>
                  <a:gd name="T3" fmla="*/ 2147483647 h 10"/>
                  <a:gd name="T4" fmla="*/ 2147483647 w 18"/>
                  <a:gd name="T5" fmla="*/ 2147483647 h 10"/>
                  <a:gd name="T6" fmla="*/ 2147483647 w 18"/>
                  <a:gd name="T7" fmla="*/ 2147483647 h 10"/>
                  <a:gd name="T8" fmla="*/ 2147483647 w 18"/>
                  <a:gd name="T9" fmla="*/ 2147483647 h 10"/>
                  <a:gd name="T10" fmla="*/ 2147483647 w 18"/>
                  <a:gd name="T11" fmla="*/ 0 h 10"/>
                  <a:gd name="T12" fmla="*/ 2147483647 w 18"/>
                  <a:gd name="T13" fmla="*/ 0 h 10"/>
                  <a:gd name="T14" fmla="*/ 2147483647 w 18"/>
                  <a:gd name="T15" fmla="*/ 2147483647 h 10"/>
                  <a:gd name="T16" fmla="*/ 0 w 1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0"/>
                  <a:gd name="T29" fmla="*/ 18 w 1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0">
                    <a:moveTo>
                      <a:pt x="0" y="2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221"/>
              <p:cNvSpPr>
                <a:spLocks/>
              </p:cNvSpPr>
              <p:nvPr/>
            </p:nvSpPr>
            <p:spPr bwMode="auto">
              <a:xfrm>
                <a:off x="2093913" y="2928938"/>
                <a:ext cx="30162" cy="26987"/>
              </a:xfrm>
              <a:custGeom>
                <a:avLst/>
                <a:gdLst>
                  <a:gd name="T0" fmla="*/ 2147483647 w 10"/>
                  <a:gd name="T1" fmla="*/ 0 h 10"/>
                  <a:gd name="T2" fmla="*/ 2147483647 w 10"/>
                  <a:gd name="T3" fmla="*/ 2147483647 h 10"/>
                  <a:gd name="T4" fmla="*/ 0 w 10"/>
                  <a:gd name="T5" fmla="*/ 2147483647 h 10"/>
                  <a:gd name="T6" fmla="*/ 2147483647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0 h 10"/>
                  <a:gd name="T12" fmla="*/ 2147483647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5" y="0"/>
                    </a:moveTo>
                    <a:lnTo>
                      <a:pt x="3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8" y="5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Rectangle 222"/>
              <p:cNvSpPr>
                <a:spLocks noChangeArrowheads="1"/>
              </p:cNvSpPr>
              <p:nvPr/>
            </p:nvSpPr>
            <p:spPr bwMode="auto">
              <a:xfrm>
                <a:off x="2109788" y="2921000"/>
                <a:ext cx="14287" cy="7938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29" name="Freeform 223"/>
              <p:cNvSpPr>
                <a:spLocks/>
              </p:cNvSpPr>
              <p:nvPr/>
            </p:nvSpPr>
            <p:spPr bwMode="auto">
              <a:xfrm>
                <a:off x="2054225" y="2887663"/>
                <a:ext cx="65088" cy="41275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2147483647 w 21"/>
                  <a:gd name="T5" fmla="*/ 2147483647 h 16"/>
                  <a:gd name="T6" fmla="*/ 2147483647 w 21"/>
                  <a:gd name="T7" fmla="*/ 2147483647 h 16"/>
                  <a:gd name="T8" fmla="*/ 2147483647 w 21"/>
                  <a:gd name="T9" fmla="*/ 2147483647 h 16"/>
                  <a:gd name="T10" fmla="*/ 2147483647 w 21"/>
                  <a:gd name="T11" fmla="*/ 2147483647 h 16"/>
                  <a:gd name="T12" fmla="*/ 2147483647 w 21"/>
                  <a:gd name="T13" fmla="*/ 2147483647 h 16"/>
                  <a:gd name="T14" fmla="*/ 2147483647 w 21"/>
                  <a:gd name="T15" fmla="*/ 2147483647 h 16"/>
                  <a:gd name="T16" fmla="*/ 2147483647 w 21"/>
                  <a:gd name="T17" fmla="*/ 2147483647 h 16"/>
                  <a:gd name="T18" fmla="*/ 2147483647 w 21"/>
                  <a:gd name="T19" fmla="*/ 2147483647 h 16"/>
                  <a:gd name="T20" fmla="*/ 2147483647 w 21"/>
                  <a:gd name="T21" fmla="*/ 0 h 16"/>
                  <a:gd name="T22" fmla="*/ 2147483647 w 21"/>
                  <a:gd name="T23" fmla="*/ 0 h 16"/>
                  <a:gd name="T24" fmla="*/ 0 w 21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6"/>
                  <a:gd name="T41" fmla="*/ 21 w 2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8" y="11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1" y="11"/>
                    </a:lnTo>
                    <a:lnTo>
                      <a:pt x="16" y="8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224"/>
              <p:cNvSpPr>
                <a:spLocks/>
              </p:cNvSpPr>
              <p:nvPr/>
            </p:nvSpPr>
            <p:spPr bwMode="auto">
              <a:xfrm>
                <a:off x="2054225" y="2873375"/>
                <a:ext cx="14288" cy="14288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225"/>
              <p:cNvSpPr>
                <a:spLocks/>
              </p:cNvSpPr>
              <p:nvPr/>
            </p:nvSpPr>
            <p:spPr bwMode="auto">
              <a:xfrm>
                <a:off x="2011363" y="2844800"/>
                <a:ext cx="57150" cy="34925"/>
              </a:xfrm>
              <a:custGeom>
                <a:avLst/>
                <a:gdLst>
                  <a:gd name="T0" fmla="*/ 0 w 19"/>
                  <a:gd name="T1" fmla="*/ 2147483647 h 13"/>
                  <a:gd name="T2" fmla="*/ 2147483647 w 19"/>
                  <a:gd name="T3" fmla="*/ 2147483647 h 13"/>
                  <a:gd name="T4" fmla="*/ 2147483647 w 19"/>
                  <a:gd name="T5" fmla="*/ 2147483647 h 13"/>
                  <a:gd name="T6" fmla="*/ 2147483647 w 19"/>
                  <a:gd name="T7" fmla="*/ 2147483647 h 13"/>
                  <a:gd name="T8" fmla="*/ 2147483647 w 19"/>
                  <a:gd name="T9" fmla="*/ 2147483647 h 13"/>
                  <a:gd name="T10" fmla="*/ 2147483647 w 19"/>
                  <a:gd name="T11" fmla="*/ 2147483647 h 13"/>
                  <a:gd name="T12" fmla="*/ 2147483647 w 19"/>
                  <a:gd name="T13" fmla="*/ 0 h 13"/>
                  <a:gd name="T14" fmla="*/ 2147483647 w 19"/>
                  <a:gd name="T15" fmla="*/ 2147483647 h 13"/>
                  <a:gd name="T16" fmla="*/ 0 w 19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0" y="3"/>
                    </a:moveTo>
                    <a:lnTo>
                      <a:pt x="3" y="5"/>
                    </a:lnTo>
                    <a:lnTo>
                      <a:pt x="8" y="8"/>
                    </a:lnTo>
                    <a:lnTo>
                      <a:pt x="14" y="13"/>
                    </a:lnTo>
                    <a:lnTo>
                      <a:pt x="19" y="11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226"/>
              <p:cNvSpPr>
                <a:spLocks/>
              </p:cNvSpPr>
              <p:nvPr/>
            </p:nvSpPr>
            <p:spPr bwMode="auto">
              <a:xfrm>
                <a:off x="2011363" y="2801938"/>
                <a:ext cx="33337" cy="50800"/>
              </a:xfrm>
              <a:custGeom>
                <a:avLst/>
                <a:gdLst>
                  <a:gd name="T0" fmla="*/ 2147483647 w 11"/>
                  <a:gd name="T1" fmla="*/ 0 h 19"/>
                  <a:gd name="T2" fmla="*/ 2147483647 w 11"/>
                  <a:gd name="T3" fmla="*/ 0 h 19"/>
                  <a:gd name="T4" fmla="*/ 2147483647 w 11"/>
                  <a:gd name="T5" fmla="*/ 2147483647 h 19"/>
                  <a:gd name="T6" fmla="*/ 0 w 11"/>
                  <a:gd name="T7" fmla="*/ 2147483647 h 19"/>
                  <a:gd name="T8" fmla="*/ 2147483647 w 11"/>
                  <a:gd name="T9" fmla="*/ 2147483647 h 19"/>
                  <a:gd name="T10" fmla="*/ 2147483647 w 11"/>
                  <a:gd name="T11" fmla="*/ 2147483647 h 19"/>
                  <a:gd name="T12" fmla="*/ 2147483647 w 11"/>
                  <a:gd name="T13" fmla="*/ 0 h 19"/>
                  <a:gd name="T14" fmla="*/ 2147483647 w 11"/>
                  <a:gd name="T15" fmla="*/ 0 h 19"/>
                  <a:gd name="T16" fmla="*/ 2147483647 w 11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9"/>
                  <a:gd name="T29" fmla="*/ 11 w 1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9">
                    <a:moveTo>
                      <a:pt x="8" y="0"/>
                    </a:moveTo>
                    <a:lnTo>
                      <a:pt x="8" y="0"/>
                    </a:lnTo>
                    <a:lnTo>
                      <a:pt x="6" y="11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8" y="11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227"/>
              <p:cNvSpPr>
                <a:spLocks/>
              </p:cNvSpPr>
              <p:nvPr/>
            </p:nvSpPr>
            <p:spPr bwMode="auto">
              <a:xfrm>
                <a:off x="2028825" y="2797175"/>
                <a:ext cx="15875" cy="4763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228"/>
              <p:cNvSpPr>
                <a:spLocks/>
              </p:cNvSpPr>
              <p:nvPr/>
            </p:nvSpPr>
            <p:spPr bwMode="auto">
              <a:xfrm>
                <a:off x="2028825" y="2774950"/>
                <a:ext cx="15875" cy="22225"/>
              </a:xfrm>
              <a:custGeom>
                <a:avLst/>
                <a:gdLst>
                  <a:gd name="T0" fmla="*/ 2147483647 w 5"/>
                  <a:gd name="T1" fmla="*/ 0 h 8"/>
                  <a:gd name="T2" fmla="*/ 2147483647 w 5"/>
                  <a:gd name="T3" fmla="*/ 0 h 8"/>
                  <a:gd name="T4" fmla="*/ 0 w 5"/>
                  <a:gd name="T5" fmla="*/ 2147483647 h 8"/>
                  <a:gd name="T6" fmla="*/ 0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0 h 8"/>
                  <a:gd name="T16" fmla="*/ 2147483647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229"/>
              <p:cNvSpPr>
                <a:spLocks/>
              </p:cNvSpPr>
              <p:nvPr/>
            </p:nvSpPr>
            <p:spPr bwMode="auto">
              <a:xfrm>
                <a:off x="2028825" y="2759075"/>
                <a:ext cx="15875" cy="1587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0 h 6"/>
                  <a:gd name="T14" fmla="*/ 2147483647 w 5"/>
                  <a:gd name="T15" fmla="*/ 0 h 6"/>
                  <a:gd name="T16" fmla="*/ 0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230"/>
              <p:cNvSpPr>
                <a:spLocks/>
              </p:cNvSpPr>
              <p:nvPr/>
            </p:nvSpPr>
            <p:spPr bwMode="auto">
              <a:xfrm>
                <a:off x="2028825" y="2725738"/>
                <a:ext cx="25400" cy="33337"/>
              </a:xfrm>
              <a:custGeom>
                <a:avLst/>
                <a:gdLst>
                  <a:gd name="T0" fmla="*/ 2147483647 w 8"/>
                  <a:gd name="T1" fmla="*/ 0 h 13"/>
                  <a:gd name="T2" fmla="*/ 2147483647 w 8"/>
                  <a:gd name="T3" fmla="*/ 0 h 13"/>
                  <a:gd name="T4" fmla="*/ 0 w 8"/>
                  <a:gd name="T5" fmla="*/ 2147483647 h 13"/>
                  <a:gd name="T6" fmla="*/ 0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2147483647 h 13"/>
                  <a:gd name="T12" fmla="*/ 2147483647 w 8"/>
                  <a:gd name="T13" fmla="*/ 0 h 13"/>
                  <a:gd name="T14" fmla="*/ 2147483647 w 8"/>
                  <a:gd name="T15" fmla="*/ 0 h 13"/>
                  <a:gd name="T16" fmla="*/ 2147483647 w 8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3"/>
                  <a:gd name="T29" fmla="*/ 8 w 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3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231"/>
              <p:cNvSpPr>
                <a:spLocks/>
              </p:cNvSpPr>
              <p:nvPr/>
            </p:nvSpPr>
            <p:spPr bwMode="auto">
              <a:xfrm>
                <a:off x="1985963" y="2655888"/>
                <a:ext cx="68262" cy="69850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0 h 26"/>
                  <a:gd name="T22" fmla="*/ 0 w 22"/>
                  <a:gd name="T23" fmla="*/ 0 h 26"/>
                  <a:gd name="T24" fmla="*/ 2147483647 w 22"/>
                  <a:gd name="T25" fmla="*/ 2147483647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6"/>
                  <a:gd name="T41" fmla="*/ 22 w 22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6">
                    <a:moveTo>
                      <a:pt x="3" y="5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14" y="10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2" y="18"/>
                    </a:lnTo>
                    <a:lnTo>
                      <a:pt x="16" y="8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232"/>
              <p:cNvSpPr>
                <a:spLocks/>
              </p:cNvSpPr>
              <p:nvPr/>
            </p:nvSpPr>
            <p:spPr bwMode="auto">
              <a:xfrm>
                <a:off x="1985963" y="2635250"/>
                <a:ext cx="42862" cy="34925"/>
              </a:xfrm>
              <a:custGeom>
                <a:avLst/>
                <a:gdLst>
                  <a:gd name="T0" fmla="*/ 2147483647 w 14"/>
                  <a:gd name="T1" fmla="*/ 0 h 13"/>
                  <a:gd name="T2" fmla="*/ 2147483647 w 14"/>
                  <a:gd name="T3" fmla="*/ 0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0 w 14"/>
                  <a:gd name="T9" fmla="*/ 2147483647 h 13"/>
                  <a:gd name="T10" fmla="*/ 2147483647 w 14"/>
                  <a:gd name="T11" fmla="*/ 2147483647 h 13"/>
                  <a:gd name="T12" fmla="*/ 2147483647 w 14"/>
                  <a:gd name="T13" fmla="*/ 2147483647 h 13"/>
                  <a:gd name="T14" fmla="*/ 2147483647 w 14"/>
                  <a:gd name="T15" fmla="*/ 2147483647 h 13"/>
                  <a:gd name="T16" fmla="*/ 2147483647 w 1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233"/>
              <p:cNvSpPr>
                <a:spLocks/>
              </p:cNvSpPr>
              <p:nvPr/>
            </p:nvSpPr>
            <p:spPr bwMode="auto">
              <a:xfrm>
                <a:off x="2019300" y="2486025"/>
                <a:ext cx="90488" cy="161925"/>
              </a:xfrm>
              <a:custGeom>
                <a:avLst/>
                <a:gdLst>
                  <a:gd name="T0" fmla="*/ 2147483647 w 29"/>
                  <a:gd name="T1" fmla="*/ 0 h 61"/>
                  <a:gd name="T2" fmla="*/ 2147483647 w 29"/>
                  <a:gd name="T3" fmla="*/ 0 h 61"/>
                  <a:gd name="T4" fmla="*/ 2147483647 w 29"/>
                  <a:gd name="T5" fmla="*/ 2147483647 h 61"/>
                  <a:gd name="T6" fmla="*/ 2147483647 w 29"/>
                  <a:gd name="T7" fmla="*/ 2147483647 h 61"/>
                  <a:gd name="T8" fmla="*/ 2147483647 w 29"/>
                  <a:gd name="T9" fmla="*/ 2147483647 h 61"/>
                  <a:gd name="T10" fmla="*/ 0 w 29"/>
                  <a:gd name="T11" fmla="*/ 2147483647 h 61"/>
                  <a:gd name="T12" fmla="*/ 2147483647 w 29"/>
                  <a:gd name="T13" fmla="*/ 2147483647 h 61"/>
                  <a:gd name="T14" fmla="*/ 2147483647 w 29"/>
                  <a:gd name="T15" fmla="*/ 2147483647 h 61"/>
                  <a:gd name="T16" fmla="*/ 2147483647 w 29"/>
                  <a:gd name="T17" fmla="*/ 2147483647 h 61"/>
                  <a:gd name="T18" fmla="*/ 2147483647 w 29"/>
                  <a:gd name="T19" fmla="*/ 2147483647 h 61"/>
                  <a:gd name="T20" fmla="*/ 2147483647 w 29"/>
                  <a:gd name="T21" fmla="*/ 2147483647 h 61"/>
                  <a:gd name="T22" fmla="*/ 2147483647 w 29"/>
                  <a:gd name="T23" fmla="*/ 2147483647 h 61"/>
                  <a:gd name="T24" fmla="*/ 2147483647 w 29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1"/>
                  <a:gd name="T41" fmla="*/ 29 w 2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1">
                    <a:moveTo>
                      <a:pt x="27" y="0"/>
                    </a:moveTo>
                    <a:lnTo>
                      <a:pt x="27" y="0"/>
                    </a:lnTo>
                    <a:lnTo>
                      <a:pt x="19" y="19"/>
                    </a:lnTo>
                    <a:lnTo>
                      <a:pt x="19" y="29"/>
                    </a:lnTo>
                    <a:lnTo>
                      <a:pt x="13" y="40"/>
                    </a:lnTo>
                    <a:lnTo>
                      <a:pt x="0" y="56"/>
                    </a:lnTo>
                    <a:lnTo>
                      <a:pt x="3" y="61"/>
                    </a:lnTo>
                    <a:lnTo>
                      <a:pt x="19" y="43"/>
                    </a:lnTo>
                    <a:lnTo>
                      <a:pt x="21" y="32"/>
                    </a:lnTo>
                    <a:lnTo>
                      <a:pt x="24" y="21"/>
                    </a:lnTo>
                    <a:lnTo>
                      <a:pt x="29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234"/>
              <p:cNvSpPr>
                <a:spLocks/>
              </p:cNvSpPr>
              <p:nvPr/>
            </p:nvSpPr>
            <p:spPr bwMode="auto">
              <a:xfrm>
                <a:off x="2103438" y="2460625"/>
                <a:ext cx="30162" cy="33338"/>
              </a:xfrm>
              <a:custGeom>
                <a:avLst/>
                <a:gdLst>
                  <a:gd name="T0" fmla="*/ 2147483647 w 10"/>
                  <a:gd name="T1" fmla="*/ 0 h 13"/>
                  <a:gd name="T2" fmla="*/ 2147483647 w 10"/>
                  <a:gd name="T3" fmla="*/ 0 h 13"/>
                  <a:gd name="T4" fmla="*/ 2147483647 w 10"/>
                  <a:gd name="T5" fmla="*/ 2147483647 h 13"/>
                  <a:gd name="T6" fmla="*/ 0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2147483647 h 13"/>
                  <a:gd name="T12" fmla="*/ 2147483647 w 10"/>
                  <a:gd name="T13" fmla="*/ 2147483647 h 13"/>
                  <a:gd name="T14" fmla="*/ 2147483647 w 10"/>
                  <a:gd name="T15" fmla="*/ 2147483647 h 13"/>
                  <a:gd name="T16" fmla="*/ 2147483647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3"/>
                  <a:gd name="T29" fmla="*/ 10 w 10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3">
                    <a:moveTo>
                      <a:pt x="7" y="0"/>
                    </a:moveTo>
                    <a:lnTo>
                      <a:pt x="7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235"/>
              <p:cNvSpPr>
                <a:spLocks/>
              </p:cNvSpPr>
              <p:nvPr/>
            </p:nvSpPr>
            <p:spPr bwMode="auto">
              <a:xfrm>
                <a:off x="2124075" y="2374900"/>
                <a:ext cx="34925" cy="90488"/>
              </a:xfrm>
              <a:custGeom>
                <a:avLst/>
                <a:gdLst>
                  <a:gd name="T0" fmla="*/ 2147483647 w 11"/>
                  <a:gd name="T1" fmla="*/ 0 h 34"/>
                  <a:gd name="T2" fmla="*/ 2147483647 w 11"/>
                  <a:gd name="T3" fmla="*/ 2147483647 h 34"/>
                  <a:gd name="T4" fmla="*/ 0 w 11"/>
                  <a:gd name="T5" fmla="*/ 2147483647 h 34"/>
                  <a:gd name="T6" fmla="*/ 2147483647 w 11"/>
                  <a:gd name="T7" fmla="*/ 2147483647 h 34"/>
                  <a:gd name="T8" fmla="*/ 2147483647 w 11"/>
                  <a:gd name="T9" fmla="*/ 2147483647 h 34"/>
                  <a:gd name="T10" fmla="*/ 2147483647 w 11"/>
                  <a:gd name="T11" fmla="*/ 0 h 34"/>
                  <a:gd name="T12" fmla="*/ 2147483647 w 11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34"/>
                  <a:gd name="T23" fmla="*/ 11 w 11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34">
                    <a:moveTo>
                      <a:pt x="8" y="0"/>
                    </a:moveTo>
                    <a:lnTo>
                      <a:pt x="6" y="16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Rectangle 236"/>
              <p:cNvSpPr>
                <a:spLocks noChangeArrowheads="1"/>
              </p:cNvSpPr>
              <p:nvPr/>
            </p:nvSpPr>
            <p:spPr bwMode="auto">
              <a:xfrm>
                <a:off x="2149475" y="2332038"/>
                <a:ext cx="19050" cy="42862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43" name="Freeform 237"/>
              <p:cNvSpPr>
                <a:spLocks/>
              </p:cNvSpPr>
              <p:nvPr/>
            </p:nvSpPr>
            <p:spPr bwMode="auto">
              <a:xfrm>
                <a:off x="2143125" y="2311400"/>
                <a:ext cx="15875" cy="2063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238"/>
              <p:cNvSpPr>
                <a:spLocks/>
              </p:cNvSpPr>
              <p:nvPr/>
            </p:nvSpPr>
            <p:spPr bwMode="auto">
              <a:xfrm>
                <a:off x="2124075" y="2284413"/>
                <a:ext cx="34925" cy="26987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0 h 10"/>
                  <a:gd name="T16" fmla="*/ 0 w 11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Freeform 239"/>
              <p:cNvSpPr>
                <a:spLocks/>
              </p:cNvSpPr>
              <p:nvPr/>
            </p:nvSpPr>
            <p:spPr bwMode="auto">
              <a:xfrm>
                <a:off x="2124075" y="2241550"/>
                <a:ext cx="44450" cy="42863"/>
              </a:xfrm>
              <a:custGeom>
                <a:avLst/>
                <a:gdLst>
                  <a:gd name="T0" fmla="*/ 2147483647 w 14"/>
                  <a:gd name="T1" fmla="*/ 2147483647 h 16"/>
                  <a:gd name="T2" fmla="*/ 2147483647 w 14"/>
                  <a:gd name="T3" fmla="*/ 0 h 16"/>
                  <a:gd name="T4" fmla="*/ 2147483647 w 14"/>
                  <a:gd name="T5" fmla="*/ 2147483647 h 16"/>
                  <a:gd name="T6" fmla="*/ 0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2147483647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6"/>
                  <a:gd name="T29" fmla="*/ 14 w 1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6">
                    <a:moveTo>
                      <a:pt x="8" y="2"/>
                    </a:moveTo>
                    <a:lnTo>
                      <a:pt x="11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240"/>
              <p:cNvSpPr>
                <a:spLocks/>
              </p:cNvSpPr>
              <p:nvPr/>
            </p:nvSpPr>
            <p:spPr bwMode="auto">
              <a:xfrm>
                <a:off x="2149475" y="2212975"/>
                <a:ext cx="33338" cy="34925"/>
              </a:xfrm>
              <a:custGeom>
                <a:avLst/>
                <a:gdLst>
                  <a:gd name="T0" fmla="*/ 2147483647 w 11"/>
                  <a:gd name="T1" fmla="*/ 0 h 13"/>
                  <a:gd name="T2" fmla="*/ 2147483647 w 11"/>
                  <a:gd name="T3" fmla="*/ 0 h 13"/>
                  <a:gd name="T4" fmla="*/ 2147483647 w 11"/>
                  <a:gd name="T5" fmla="*/ 2147483647 h 13"/>
                  <a:gd name="T6" fmla="*/ 0 w 11"/>
                  <a:gd name="T7" fmla="*/ 2147483647 h 13"/>
                  <a:gd name="T8" fmla="*/ 2147483647 w 11"/>
                  <a:gd name="T9" fmla="*/ 2147483647 h 13"/>
                  <a:gd name="T10" fmla="*/ 2147483647 w 11"/>
                  <a:gd name="T11" fmla="*/ 2147483647 h 13"/>
                  <a:gd name="T12" fmla="*/ 2147483647 w 11"/>
                  <a:gd name="T13" fmla="*/ 0 h 13"/>
                  <a:gd name="T14" fmla="*/ 2147483647 w 11"/>
                  <a:gd name="T15" fmla="*/ 0 h 13"/>
                  <a:gd name="T16" fmla="*/ 2147483647 w 1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6" y="0"/>
                    </a:moveTo>
                    <a:lnTo>
                      <a:pt x="6" y="0"/>
                    </a:lnTo>
                    <a:lnTo>
                      <a:pt x="3" y="5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241"/>
              <p:cNvSpPr>
                <a:spLocks/>
              </p:cNvSpPr>
              <p:nvPr/>
            </p:nvSpPr>
            <p:spPr bwMode="auto">
              <a:xfrm>
                <a:off x="2143125" y="2170113"/>
                <a:ext cx="39688" cy="42862"/>
              </a:xfrm>
              <a:custGeom>
                <a:avLst/>
                <a:gdLst>
                  <a:gd name="T0" fmla="*/ 0 w 13"/>
                  <a:gd name="T1" fmla="*/ 2147483647 h 16"/>
                  <a:gd name="T2" fmla="*/ 2147483647 w 13"/>
                  <a:gd name="T3" fmla="*/ 2147483647 h 16"/>
                  <a:gd name="T4" fmla="*/ 2147483647 w 13"/>
                  <a:gd name="T5" fmla="*/ 2147483647 h 16"/>
                  <a:gd name="T6" fmla="*/ 2147483647 w 13"/>
                  <a:gd name="T7" fmla="*/ 2147483647 h 16"/>
                  <a:gd name="T8" fmla="*/ 2147483647 w 13"/>
                  <a:gd name="T9" fmla="*/ 2147483647 h 16"/>
                  <a:gd name="T10" fmla="*/ 2147483647 w 13"/>
                  <a:gd name="T11" fmla="*/ 0 h 16"/>
                  <a:gd name="T12" fmla="*/ 0 w 13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6"/>
                  <a:gd name="T23" fmla="*/ 13 w 1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6">
                    <a:moveTo>
                      <a:pt x="0" y="3"/>
                    </a:moveTo>
                    <a:lnTo>
                      <a:pt x="5" y="8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Rectangle 242"/>
              <p:cNvSpPr>
                <a:spLocks noChangeArrowheads="1"/>
              </p:cNvSpPr>
              <p:nvPr/>
            </p:nvSpPr>
            <p:spPr bwMode="auto">
              <a:xfrm>
                <a:off x="2143125" y="2170113"/>
                <a:ext cx="15875" cy="15875"/>
              </a:xfrm>
              <a:prstGeom prst="rect">
                <a:avLst/>
              </a:prstGeom>
              <a:solidFill>
                <a:srgbClr val="62BA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49" name="Freeform 243"/>
              <p:cNvSpPr>
                <a:spLocks/>
              </p:cNvSpPr>
              <p:nvPr/>
            </p:nvSpPr>
            <p:spPr bwMode="auto">
              <a:xfrm>
                <a:off x="2119313" y="2136775"/>
                <a:ext cx="30162" cy="55563"/>
              </a:xfrm>
              <a:custGeom>
                <a:avLst/>
                <a:gdLst>
                  <a:gd name="T0" fmla="*/ 0 w 10"/>
                  <a:gd name="T1" fmla="*/ 2147483647 h 21"/>
                  <a:gd name="T2" fmla="*/ 0 w 10"/>
                  <a:gd name="T3" fmla="*/ 2147483647 h 21"/>
                  <a:gd name="T4" fmla="*/ 2147483647 w 10"/>
                  <a:gd name="T5" fmla="*/ 2147483647 h 21"/>
                  <a:gd name="T6" fmla="*/ 2147483647 w 10"/>
                  <a:gd name="T7" fmla="*/ 2147483647 h 21"/>
                  <a:gd name="T8" fmla="*/ 2147483647 w 10"/>
                  <a:gd name="T9" fmla="*/ 2147483647 h 21"/>
                  <a:gd name="T10" fmla="*/ 2147483647 w 10"/>
                  <a:gd name="T11" fmla="*/ 2147483647 h 21"/>
                  <a:gd name="T12" fmla="*/ 0 w 10"/>
                  <a:gd name="T13" fmla="*/ 0 h 21"/>
                  <a:gd name="T14" fmla="*/ 0 w 10"/>
                  <a:gd name="T15" fmla="*/ 0 h 21"/>
                  <a:gd name="T16" fmla="*/ 0 w 10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"/>
                  <a:gd name="T29" fmla="*/ 10 w 1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">
                    <a:moveTo>
                      <a:pt x="0" y="5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8" y="21"/>
                    </a:lnTo>
                    <a:lnTo>
                      <a:pt x="10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244"/>
              <p:cNvSpPr>
                <a:spLocks/>
              </p:cNvSpPr>
              <p:nvPr/>
            </p:nvSpPr>
            <p:spPr bwMode="auto">
              <a:xfrm>
                <a:off x="2103438" y="2136775"/>
                <a:ext cx="15875" cy="28575"/>
              </a:xfrm>
              <a:custGeom>
                <a:avLst/>
                <a:gdLst>
                  <a:gd name="T0" fmla="*/ 0 w 5"/>
                  <a:gd name="T1" fmla="*/ 2147483647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2147483647 w 5"/>
                  <a:gd name="T7" fmla="*/ 2147483647 h 11"/>
                  <a:gd name="T8" fmla="*/ 2147483647 w 5"/>
                  <a:gd name="T9" fmla="*/ 0 h 11"/>
                  <a:gd name="T10" fmla="*/ 2147483647 w 5"/>
                  <a:gd name="T11" fmla="*/ 2147483647 h 11"/>
                  <a:gd name="T12" fmla="*/ 0 w 5"/>
                  <a:gd name="T13" fmla="*/ 2147483647 h 11"/>
                  <a:gd name="T14" fmla="*/ 2147483647 w 5"/>
                  <a:gd name="T15" fmla="*/ 2147483647 h 11"/>
                  <a:gd name="T16" fmla="*/ 0 w 5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8"/>
                    </a:moveTo>
                    <a:lnTo>
                      <a:pt x="2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245"/>
              <p:cNvSpPr>
                <a:spLocks/>
              </p:cNvSpPr>
              <p:nvPr/>
            </p:nvSpPr>
            <p:spPr bwMode="auto">
              <a:xfrm>
                <a:off x="2103438" y="2136775"/>
                <a:ext cx="6350" cy="2063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0 h 8"/>
                  <a:gd name="T4" fmla="*/ 0 w 2"/>
                  <a:gd name="T5" fmla="*/ 2147483647 h 8"/>
                  <a:gd name="T6" fmla="*/ 0 w 2"/>
                  <a:gd name="T7" fmla="*/ 2147483647 h 8"/>
                  <a:gd name="T8" fmla="*/ 2147483647 w 2"/>
                  <a:gd name="T9" fmla="*/ 2147483647 h 8"/>
                  <a:gd name="T10" fmla="*/ 2147483647 w 2"/>
                  <a:gd name="T11" fmla="*/ 2147483647 h 8"/>
                  <a:gd name="T12" fmla="*/ 2147483647 w 2"/>
                  <a:gd name="T13" fmla="*/ 0 h 8"/>
                  <a:gd name="T14" fmla="*/ 2147483647 w 2"/>
                  <a:gd name="T15" fmla="*/ 0 h 8"/>
                  <a:gd name="T16" fmla="*/ 0 w 2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8"/>
                  <a:gd name="T29" fmla="*/ 2 w 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246"/>
              <p:cNvSpPr>
                <a:spLocks/>
              </p:cNvSpPr>
              <p:nvPr/>
            </p:nvSpPr>
            <p:spPr bwMode="auto">
              <a:xfrm>
                <a:off x="2103438" y="2051050"/>
                <a:ext cx="46037" cy="85725"/>
              </a:xfrm>
              <a:custGeom>
                <a:avLst/>
                <a:gdLst>
                  <a:gd name="T0" fmla="*/ 2147483647 w 15"/>
                  <a:gd name="T1" fmla="*/ 0 h 32"/>
                  <a:gd name="T2" fmla="*/ 2147483647 w 15"/>
                  <a:gd name="T3" fmla="*/ 0 h 32"/>
                  <a:gd name="T4" fmla="*/ 2147483647 w 15"/>
                  <a:gd name="T5" fmla="*/ 2147483647 h 32"/>
                  <a:gd name="T6" fmla="*/ 0 w 15"/>
                  <a:gd name="T7" fmla="*/ 2147483647 h 32"/>
                  <a:gd name="T8" fmla="*/ 2147483647 w 15"/>
                  <a:gd name="T9" fmla="*/ 2147483647 h 32"/>
                  <a:gd name="T10" fmla="*/ 2147483647 w 15"/>
                  <a:gd name="T11" fmla="*/ 2147483647 h 32"/>
                  <a:gd name="T12" fmla="*/ 2147483647 w 15"/>
                  <a:gd name="T13" fmla="*/ 2147483647 h 32"/>
                  <a:gd name="T14" fmla="*/ 2147483647 w 15"/>
                  <a:gd name="T15" fmla="*/ 2147483647 h 32"/>
                  <a:gd name="T16" fmla="*/ 2147483647 w 1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0" y="0"/>
                    </a:moveTo>
                    <a:lnTo>
                      <a:pt x="10" y="0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7" y="19"/>
                    </a:lnTo>
                    <a:lnTo>
                      <a:pt x="15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247"/>
              <p:cNvSpPr>
                <a:spLocks/>
              </p:cNvSpPr>
              <p:nvPr/>
            </p:nvSpPr>
            <p:spPr bwMode="auto">
              <a:xfrm>
                <a:off x="2133600" y="2024063"/>
                <a:ext cx="58738" cy="42862"/>
              </a:xfrm>
              <a:custGeom>
                <a:avLst/>
                <a:gdLst>
                  <a:gd name="T0" fmla="*/ 2147483647 w 19"/>
                  <a:gd name="T1" fmla="*/ 0 h 16"/>
                  <a:gd name="T2" fmla="*/ 2147483647 w 19"/>
                  <a:gd name="T3" fmla="*/ 0 h 16"/>
                  <a:gd name="T4" fmla="*/ 2147483647 w 19"/>
                  <a:gd name="T5" fmla="*/ 2147483647 h 16"/>
                  <a:gd name="T6" fmla="*/ 0 w 19"/>
                  <a:gd name="T7" fmla="*/ 2147483647 h 16"/>
                  <a:gd name="T8" fmla="*/ 2147483647 w 19"/>
                  <a:gd name="T9" fmla="*/ 2147483647 h 16"/>
                  <a:gd name="T10" fmla="*/ 2147483647 w 19"/>
                  <a:gd name="T11" fmla="*/ 2147483647 h 16"/>
                  <a:gd name="T12" fmla="*/ 2147483647 w 19"/>
                  <a:gd name="T13" fmla="*/ 2147483647 h 16"/>
                  <a:gd name="T14" fmla="*/ 2147483647 w 19"/>
                  <a:gd name="T15" fmla="*/ 2147483647 h 16"/>
                  <a:gd name="T16" fmla="*/ 2147483647 w 19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6"/>
                  <a:gd name="T29" fmla="*/ 19 w 19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6">
                    <a:moveTo>
                      <a:pt x="16" y="0"/>
                    </a:moveTo>
                    <a:lnTo>
                      <a:pt x="16" y="0"/>
                    </a:lnTo>
                    <a:lnTo>
                      <a:pt x="11" y="5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3" y="8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248"/>
              <p:cNvSpPr>
                <a:spLocks/>
              </p:cNvSpPr>
              <p:nvPr/>
            </p:nvSpPr>
            <p:spPr bwMode="auto">
              <a:xfrm>
                <a:off x="2182813" y="1952625"/>
                <a:ext cx="58737" cy="77788"/>
              </a:xfrm>
              <a:custGeom>
                <a:avLst/>
                <a:gdLst>
                  <a:gd name="T0" fmla="*/ 2147483647 w 19"/>
                  <a:gd name="T1" fmla="*/ 0 h 29"/>
                  <a:gd name="T2" fmla="*/ 2147483647 w 19"/>
                  <a:gd name="T3" fmla="*/ 0 h 29"/>
                  <a:gd name="T4" fmla="*/ 2147483647 w 19"/>
                  <a:gd name="T5" fmla="*/ 2147483647 h 29"/>
                  <a:gd name="T6" fmla="*/ 0 w 19"/>
                  <a:gd name="T7" fmla="*/ 2147483647 h 29"/>
                  <a:gd name="T8" fmla="*/ 2147483647 w 19"/>
                  <a:gd name="T9" fmla="*/ 2147483647 h 29"/>
                  <a:gd name="T10" fmla="*/ 2147483647 w 19"/>
                  <a:gd name="T11" fmla="*/ 2147483647 h 29"/>
                  <a:gd name="T12" fmla="*/ 2147483647 w 19"/>
                  <a:gd name="T13" fmla="*/ 2147483647 h 29"/>
                  <a:gd name="T14" fmla="*/ 2147483647 w 19"/>
                  <a:gd name="T15" fmla="*/ 2147483647 h 29"/>
                  <a:gd name="T16" fmla="*/ 2147483647 w 19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3" y="0"/>
                    </a:moveTo>
                    <a:lnTo>
                      <a:pt x="13" y="0"/>
                    </a:lnTo>
                    <a:lnTo>
                      <a:pt x="5" y="13"/>
                    </a:lnTo>
                    <a:lnTo>
                      <a:pt x="0" y="27"/>
                    </a:lnTo>
                    <a:lnTo>
                      <a:pt x="3" y="29"/>
                    </a:lnTo>
                    <a:lnTo>
                      <a:pt x="11" y="16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249"/>
              <p:cNvSpPr>
                <a:spLocks/>
              </p:cNvSpPr>
              <p:nvPr/>
            </p:nvSpPr>
            <p:spPr bwMode="auto">
              <a:xfrm>
                <a:off x="2224088" y="1927225"/>
                <a:ext cx="23812" cy="41275"/>
              </a:xfrm>
              <a:custGeom>
                <a:avLst/>
                <a:gdLst>
                  <a:gd name="T0" fmla="*/ 2147483647 w 8"/>
                  <a:gd name="T1" fmla="*/ 2147483647 h 16"/>
                  <a:gd name="T2" fmla="*/ 2147483647 w 8"/>
                  <a:gd name="T3" fmla="*/ 0 h 16"/>
                  <a:gd name="T4" fmla="*/ 2147483647 w 8"/>
                  <a:gd name="T5" fmla="*/ 2147483647 h 16"/>
                  <a:gd name="T6" fmla="*/ 0 w 8"/>
                  <a:gd name="T7" fmla="*/ 2147483647 h 16"/>
                  <a:gd name="T8" fmla="*/ 2147483647 w 8"/>
                  <a:gd name="T9" fmla="*/ 2147483647 h 16"/>
                  <a:gd name="T10" fmla="*/ 2147483647 w 8"/>
                  <a:gd name="T11" fmla="*/ 2147483647 h 16"/>
                  <a:gd name="T12" fmla="*/ 2147483647 w 8"/>
                  <a:gd name="T13" fmla="*/ 2147483647 h 16"/>
                  <a:gd name="T14" fmla="*/ 2147483647 w 8"/>
                  <a:gd name="T15" fmla="*/ 2147483647 h 16"/>
                  <a:gd name="T16" fmla="*/ 2147483647 w 8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6"/>
                  <a:gd name="T29" fmla="*/ 8 w 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6">
                    <a:moveTo>
                      <a:pt x="3" y="2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Freeform 250"/>
              <p:cNvSpPr>
                <a:spLocks/>
              </p:cNvSpPr>
              <p:nvPr/>
            </p:nvSpPr>
            <p:spPr bwMode="auto">
              <a:xfrm>
                <a:off x="2232025" y="1897063"/>
                <a:ext cx="50800" cy="34925"/>
              </a:xfrm>
              <a:custGeom>
                <a:avLst/>
                <a:gdLst>
                  <a:gd name="T0" fmla="*/ 2147483647 w 16"/>
                  <a:gd name="T1" fmla="*/ 0 h 13"/>
                  <a:gd name="T2" fmla="*/ 2147483647 w 16"/>
                  <a:gd name="T3" fmla="*/ 0 h 13"/>
                  <a:gd name="T4" fmla="*/ 2147483647 w 16"/>
                  <a:gd name="T5" fmla="*/ 2147483647 h 13"/>
                  <a:gd name="T6" fmla="*/ 0 w 16"/>
                  <a:gd name="T7" fmla="*/ 2147483647 h 13"/>
                  <a:gd name="T8" fmla="*/ 2147483647 w 16"/>
                  <a:gd name="T9" fmla="*/ 2147483647 h 13"/>
                  <a:gd name="T10" fmla="*/ 2147483647 w 16"/>
                  <a:gd name="T11" fmla="*/ 2147483647 h 13"/>
                  <a:gd name="T12" fmla="*/ 2147483647 w 16"/>
                  <a:gd name="T13" fmla="*/ 2147483647 h 13"/>
                  <a:gd name="T14" fmla="*/ 2147483647 w 16"/>
                  <a:gd name="T15" fmla="*/ 2147483647 h 13"/>
                  <a:gd name="T16" fmla="*/ 2147483647 w 16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3"/>
                  <a:gd name="T29" fmla="*/ 16 w 16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3">
                    <a:moveTo>
                      <a:pt x="13" y="0"/>
                    </a:move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6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Freeform 251"/>
              <p:cNvSpPr>
                <a:spLocks/>
              </p:cNvSpPr>
              <p:nvPr/>
            </p:nvSpPr>
            <p:spPr bwMode="auto">
              <a:xfrm>
                <a:off x="2273300" y="1849438"/>
                <a:ext cx="82550" cy="60325"/>
              </a:xfrm>
              <a:custGeom>
                <a:avLst/>
                <a:gdLst>
                  <a:gd name="T0" fmla="*/ 2147483647 w 27"/>
                  <a:gd name="T1" fmla="*/ 0 h 23"/>
                  <a:gd name="T2" fmla="*/ 2147483647 w 27"/>
                  <a:gd name="T3" fmla="*/ 0 h 23"/>
                  <a:gd name="T4" fmla="*/ 2147483647 w 27"/>
                  <a:gd name="T5" fmla="*/ 2147483647 h 23"/>
                  <a:gd name="T6" fmla="*/ 0 w 27"/>
                  <a:gd name="T7" fmla="*/ 2147483647 h 23"/>
                  <a:gd name="T8" fmla="*/ 2147483647 w 27"/>
                  <a:gd name="T9" fmla="*/ 2147483647 h 23"/>
                  <a:gd name="T10" fmla="*/ 2147483647 w 27"/>
                  <a:gd name="T11" fmla="*/ 2147483647 h 23"/>
                  <a:gd name="T12" fmla="*/ 2147483647 w 27"/>
                  <a:gd name="T13" fmla="*/ 2147483647 h 23"/>
                  <a:gd name="T14" fmla="*/ 2147483647 w 27"/>
                  <a:gd name="T15" fmla="*/ 2147483647 h 23"/>
                  <a:gd name="T16" fmla="*/ 2147483647 w 27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3"/>
                  <a:gd name="T29" fmla="*/ 27 w 27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3">
                    <a:moveTo>
                      <a:pt x="21" y="0"/>
                    </a:moveTo>
                    <a:lnTo>
                      <a:pt x="21" y="0"/>
                    </a:lnTo>
                    <a:lnTo>
                      <a:pt x="13" y="10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16" y="13"/>
                    </a:lnTo>
                    <a:lnTo>
                      <a:pt x="2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Freeform 252"/>
              <p:cNvSpPr>
                <a:spLocks/>
              </p:cNvSpPr>
              <p:nvPr/>
            </p:nvSpPr>
            <p:spPr bwMode="auto">
              <a:xfrm>
                <a:off x="2338388" y="1778000"/>
                <a:ext cx="42862" cy="76200"/>
              </a:xfrm>
              <a:custGeom>
                <a:avLst/>
                <a:gdLst>
                  <a:gd name="T0" fmla="*/ 2147483647 w 14"/>
                  <a:gd name="T1" fmla="*/ 0 h 29"/>
                  <a:gd name="T2" fmla="*/ 2147483647 w 14"/>
                  <a:gd name="T3" fmla="*/ 0 h 29"/>
                  <a:gd name="T4" fmla="*/ 2147483647 w 14"/>
                  <a:gd name="T5" fmla="*/ 2147483647 h 29"/>
                  <a:gd name="T6" fmla="*/ 0 w 14"/>
                  <a:gd name="T7" fmla="*/ 2147483647 h 29"/>
                  <a:gd name="T8" fmla="*/ 2147483647 w 14"/>
                  <a:gd name="T9" fmla="*/ 2147483647 h 29"/>
                  <a:gd name="T10" fmla="*/ 2147483647 w 14"/>
                  <a:gd name="T11" fmla="*/ 2147483647 h 29"/>
                  <a:gd name="T12" fmla="*/ 2147483647 w 14"/>
                  <a:gd name="T13" fmla="*/ 2147483647 h 29"/>
                  <a:gd name="T14" fmla="*/ 2147483647 w 14"/>
                  <a:gd name="T15" fmla="*/ 2147483647 h 29"/>
                  <a:gd name="T16" fmla="*/ 2147483647 w 14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9"/>
                  <a:gd name="T29" fmla="*/ 14 w 14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9">
                    <a:moveTo>
                      <a:pt x="11" y="0"/>
                    </a:moveTo>
                    <a:lnTo>
                      <a:pt x="11" y="0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6" y="29"/>
                    </a:lnTo>
                    <a:lnTo>
                      <a:pt x="8" y="13"/>
                    </a:lnTo>
                    <a:lnTo>
                      <a:pt x="14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Freeform 253"/>
              <p:cNvSpPr>
                <a:spLocks/>
              </p:cNvSpPr>
              <p:nvPr/>
            </p:nvSpPr>
            <p:spPr bwMode="auto">
              <a:xfrm>
                <a:off x="2371725" y="1735138"/>
                <a:ext cx="23813" cy="50800"/>
              </a:xfrm>
              <a:custGeom>
                <a:avLst/>
                <a:gdLst>
                  <a:gd name="T0" fmla="*/ 2147483647 w 8"/>
                  <a:gd name="T1" fmla="*/ 0 h 19"/>
                  <a:gd name="T2" fmla="*/ 2147483647 w 8"/>
                  <a:gd name="T3" fmla="*/ 0 h 19"/>
                  <a:gd name="T4" fmla="*/ 2147483647 w 8"/>
                  <a:gd name="T5" fmla="*/ 2147483647 h 19"/>
                  <a:gd name="T6" fmla="*/ 0 w 8"/>
                  <a:gd name="T7" fmla="*/ 2147483647 h 19"/>
                  <a:gd name="T8" fmla="*/ 2147483647 w 8"/>
                  <a:gd name="T9" fmla="*/ 2147483647 h 19"/>
                  <a:gd name="T10" fmla="*/ 2147483647 w 8"/>
                  <a:gd name="T11" fmla="*/ 2147483647 h 19"/>
                  <a:gd name="T12" fmla="*/ 2147483647 w 8"/>
                  <a:gd name="T13" fmla="*/ 2147483647 h 19"/>
                  <a:gd name="T14" fmla="*/ 2147483647 w 8"/>
                  <a:gd name="T15" fmla="*/ 2147483647 h 19"/>
                  <a:gd name="T16" fmla="*/ 2147483647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5" y="0"/>
                    </a:moveTo>
                    <a:lnTo>
                      <a:pt x="5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5" y="11"/>
                    </a:lnTo>
                    <a:lnTo>
                      <a:pt x="8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254"/>
              <p:cNvSpPr>
                <a:spLocks/>
              </p:cNvSpPr>
              <p:nvPr/>
            </p:nvSpPr>
            <p:spPr bwMode="auto">
              <a:xfrm>
                <a:off x="2387600" y="1714500"/>
                <a:ext cx="63500" cy="36513"/>
              </a:xfrm>
              <a:custGeom>
                <a:avLst/>
                <a:gdLst>
                  <a:gd name="T0" fmla="*/ 2147483647 w 21"/>
                  <a:gd name="T1" fmla="*/ 0 h 14"/>
                  <a:gd name="T2" fmla="*/ 2147483647 w 21"/>
                  <a:gd name="T3" fmla="*/ 0 h 14"/>
                  <a:gd name="T4" fmla="*/ 2147483647 w 21"/>
                  <a:gd name="T5" fmla="*/ 2147483647 h 14"/>
                  <a:gd name="T6" fmla="*/ 0 w 21"/>
                  <a:gd name="T7" fmla="*/ 2147483647 h 14"/>
                  <a:gd name="T8" fmla="*/ 2147483647 w 21"/>
                  <a:gd name="T9" fmla="*/ 2147483647 h 14"/>
                  <a:gd name="T10" fmla="*/ 2147483647 w 21"/>
                  <a:gd name="T11" fmla="*/ 2147483647 h 14"/>
                  <a:gd name="T12" fmla="*/ 2147483647 w 21"/>
                  <a:gd name="T13" fmla="*/ 2147483647 h 14"/>
                  <a:gd name="T14" fmla="*/ 2147483647 w 21"/>
                  <a:gd name="T15" fmla="*/ 2147483647 h 14"/>
                  <a:gd name="T16" fmla="*/ 2147483647 w 21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4"/>
                  <a:gd name="T29" fmla="*/ 21 w 2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4">
                    <a:moveTo>
                      <a:pt x="19" y="0"/>
                    </a:move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11" y="8"/>
                    </a:lnTo>
                    <a:lnTo>
                      <a:pt x="21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255"/>
              <p:cNvSpPr>
                <a:spLocks/>
              </p:cNvSpPr>
              <p:nvPr/>
            </p:nvSpPr>
            <p:spPr bwMode="auto">
              <a:xfrm>
                <a:off x="2446338" y="1687513"/>
                <a:ext cx="39687" cy="42862"/>
              </a:xfrm>
              <a:custGeom>
                <a:avLst/>
                <a:gdLst>
                  <a:gd name="T0" fmla="*/ 2147483647 w 13"/>
                  <a:gd name="T1" fmla="*/ 0 h 16"/>
                  <a:gd name="T2" fmla="*/ 2147483647 w 13"/>
                  <a:gd name="T3" fmla="*/ 0 h 16"/>
                  <a:gd name="T4" fmla="*/ 2147483647 w 13"/>
                  <a:gd name="T5" fmla="*/ 2147483647 h 16"/>
                  <a:gd name="T6" fmla="*/ 0 w 13"/>
                  <a:gd name="T7" fmla="*/ 2147483647 h 16"/>
                  <a:gd name="T8" fmla="*/ 2147483647 w 13"/>
                  <a:gd name="T9" fmla="*/ 2147483647 h 16"/>
                  <a:gd name="T10" fmla="*/ 2147483647 w 13"/>
                  <a:gd name="T11" fmla="*/ 2147483647 h 16"/>
                  <a:gd name="T12" fmla="*/ 2147483647 w 13"/>
                  <a:gd name="T13" fmla="*/ 2147483647 h 16"/>
                  <a:gd name="T14" fmla="*/ 2147483647 w 13"/>
                  <a:gd name="T15" fmla="*/ 2147483647 h 16"/>
                  <a:gd name="T16" fmla="*/ 2147483647 w 13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6"/>
                  <a:gd name="T29" fmla="*/ 13 w 13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8" y="10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256"/>
              <p:cNvSpPr>
                <a:spLocks/>
              </p:cNvSpPr>
              <p:nvPr/>
            </p:nvSpPr>
            <p:spPr bwMode="auto">
              <a:xfrm>
                <a:off x="2476500" y="1603375"/>
                <a:ext cx="98425" cy="96838"/>
              </a:xfrm>
              <a:custGeom>
                <a:avLst/>
                <a:gdLst>
                  <a:gd name="T0" fmla="*/ 2147483647 w 32"/>
                  <a:gd name="T1" fmla="*/ 0 h 37"/>
                  <a:gd name="T2" fmla="*/ 2147483647 w 32"/>
                  <a:gd name="T3" fmla="*/ 0 h 37"/>
                  <a:gd name="T4" fmla="*/ 2147483647 w 32"/>
                  <a:gd name="T5" fmla="*/ 2147483647 h 37"/>
                  <a:gd name="T6" fmla="*/ 2147483647 w 32"/>
                  <a:gd name="T7" fmla="*/ 2147483647 h 37"/>
                  <a:gd name="T8" fmla="*/ 2147483647 w 32"/>
                  <a:gd name="T9" fmla="*/ 2147483647 h 37"/>
                  <a:gd name="T10" fmla="*/ 2147483647 w 32"/>
                  <a:gd name="T11" fmla="*/ 2147483647 h 37"/>
                  <a:gd name="T12" fmla="*/ 2147483647 w 32"/>
                  <a:gd name="T13" fmla="*/ 2147483647 h 37"/>
                  <a:gd name="T14" fmla="*/ 0 w 32"/>
                  <a:gd name="T15" fmla="*/ 2147483647 h 37"/>
                  <a:gd name="T16" fmla="*/ 2147483647 w 32"/>
                  <a:gd name="T17" fmla="*/ 2147483647 h 37"/>
                  <a:gd name="T18" fmla="*/ 2147483647 w 32"/>
                  <a:gd name="T19" fmla="*/ 2147483647 h 37"/>
                  <a:gd name="T20" fmla="*/ 2147483647 w 32"/>
                  <a:gd name="T21" fmla="*/ 2147483647 h 37"/>
                  <a:gd name="T22" fmla="*/ 2147483647 w 32"/>
                  <a:gd name="T23" fmla="*/ 2147483647 h 37"/>
                  <a:gd name="T24" fmla="*/ 2147483647 w 32"/>
                  <a:gd name="T25" fmla="*/ 2147483647 h 37"/>
                  <a:gd name="T26" fmla="*/ 2147483647 w 32"/>
                  <a:gd name="T27" fmla="*/ 2147483647 h 37"/>
                  <a:gd name="T28" fmla="*/ 2147483647 w 32"/>
                  <a:gd name="T29" fmla="*/ 2147483647 h 37"/>
                  <a:gd name="T30" fmla="*/ 2147483647 w 32"/>
                  <a:gd name="T31" fmla="*/ 2147483647 h 37"/>
                  <a:gd name="T32" fmla="*/ 2147483647 w 3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7"/>
                  <a:gd name="T53" fmla="*/ 32 w 3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7">
                    <a:moveTo>
                      <a:pt x="32" y="0"/>
                    </a:moveTo>
                    <a:lnTo>
                      <a:pt x="32" y="0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3"/>
                    </a:lnTo>
                    <a:lnTo>
                      <a:pt x="6" y="24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11" y="26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22" y="8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Freeform 257"/>
              <p:cNvSpPr>
                <a:spLocks/>
              </p:cNvSpPr>
              <p:nvPr/>
            </p:nvSpPr>
            <p:spPr bwMode="auto">
              <a:xfrm>
                <a:off x="2574925" y="1595438"/>
                <a:ext cx="84138" cy="20637"/>
              </a:xfrm>
              <a:custGeom>
                <a:avLst/>
                <a:gdLst>
                  <a:gd name="T0" fmla="*/ 2147483647 w 27"/>
                  <a:gd name="T1" fmla="*/ 0 h 8"/>
                  <a:gd name="T2" fmla="*/ 2147483647 w 27"/>
                  <a:gd name="T3" fmla="*/ 0 h 8"/>
                  <a:gd name="T4" fmla="*/ 2147483647 w 27"/>
                  <a:gd name="T5" fmla="*/ 2147483647 h 8"/>
                  <a:gd name="T6" fmla="*/ 0 w 27"/>
                  <a:gd name="T7" fmla="*/ 2147483647 h 8"/>
                  <a:gd name="T8" fmla="*/ 0 w 27"/>
                  <a:gd name="T9" fmla="*/ 2147483647 h 8"/>
                  <a:gd name="T10" fmla="*/ 2147483647 w 27"/>
                  <a:gd name="T11" fmla="*/ 2147483647 h 8"/>
                  <a:gd name="T12" fmla="*/ 2147483647 w 27"/>
                  <a:gd name="T13" fmla="*/ 2147483647 h 8"/>
                  <a:gd name="T14" fmla="*/ 2147483647 w 27"/>
                  <a:gd name="T15" fmla="*/ 2147483647 h 8"/>
                  <a:gd name="T16" fmla="*/ 2147483647 w 2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8"/>
                  <a:gd name="T29" fmla="*/ 27 w 2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8">
                    <a:moveTo>
                      <a:pt x="24" y="0"/>
                    </a:moveTo>
                    <a:lnTo>
                      <a:pt x="24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1" y="8"/>
                    </a:lnTo>
                    <a:lnTo>
                      <a:pt x="27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258"/>
              <p:cNvSpPr>
                <a:spLocks/>
              </p:cNvSpPr>
              <p:nvPr/>
            </p:nvSpPr>
            <p:spPr bwMode="auto">
              <a:xfrm>
                <a:off x="2649538" y="1533525"/>
                <a:ext cx="104775" cy="69850"/>
              </a:xfrm>
              <a:custGeom>
                <a:avLst/>
                <a:gdLst>
                  <a:gd name="T0" fmla="*/ 2147483647 w 34"/>
                  <a:gd name="T1" fmla="*/ 0 h 26"/>
                  <a:gd name="T2" fmla="*/ 2147483647 w 34"/>
                  <a:gd name="T3" fmla="*/ 0 h 26"/>
                  <a:gd name="T4" fmla="*/ 2147483647 w 34"/>
                  <a:gd name="T5" fmla="*/ 2147483647 h 26"/>
                  <a:gd name="T6" fmla="*/ 0 w 34"/>
                  <a:gd name="T7" fmla="*/ 2147483647 h 26"/>
                  <a:gd name="T8" fmla="*/ 2147483647 w 34"/>
                  <a:gd name="T9" fmla="*/ 2147483647 h 26"/>
                  <a:gd name="T10" fmla="*/ 2147483647 w 34"/>
                  <a:gd name="T11" fmla="*/ 2147483647 h 26"/>
                  <a:gd name="T12" fmla="*/ 2147483647 w 34"/>
                  <a:gd name="T13" fmla="*/ 2147483647 h 26"/>
                  <a:gd name="T14" fmla="*/ 2147483647 w 34"/>
                  <a:gd name="T15" fmla="*/ 2147483647 h 26"/>
                  <a:gd name="T16" fmla="*/ 2147483647 w 34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6"/>
                  <a:gd name="T29" fmla="*/ 34 w 3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6">
                    <a:moveTo>
                      <a:pt x="32" y="0"/>
                    </a:moveTo>
                    <a:lnTo>
                      <a:pt x="32" y="0"/>
                    </a:lnTo>
                    <a:lnTo>
                      <a:pt x="16" y="1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8" y="13"/>
                    </a:lnTo>
                    <a:lnTo>
                      <a:pt x="34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259"/>
              <p:cNvSpPr>
                <a:spLocks/>
              </p:cNvSpPr>
              <p:nvPr/>
            </p:nvSpPr>
            <p:spPr bwMode="auto">
              <a:xfrm>
                <a:off x="2747963" y="1433513"/>
                <a:ext cx="98425" cy="112712"/>
              </a:xfrm>
              <a:custGeom>
                <a:avLst/>
                <a:gdLst>
                  <a:gd name="T0" fmla="*/ 2147483647 w 32"/>
                  <a:gd name="T1" fmla="*/ 2147483647 h 43"/>
                  <a:gd name="T2" fmla="*/ 2147483647 w 32"/>
                  <a:gd name="T3" fmla="*/ 2147483647 h 43"/>
                  <a:gd name="T4" fmla="*/ 2147483647 w 32"/>
                  <a:gd name="T5" fmla="*/ 2147483647 h 43"/>
                  <a:gd name="T6" fmla="*/ 2147483647 w 32"/>
                  <a:gd name="T7" fmla="*/ 2147483647 h 43"/>
                  <a:gd name="T8" fmla="*/ 2147483647 w 32"/>
                  <a:gd name="T9" fmla="*/ 2147483647 h 43"/>
                  <a:gd name="T10" fmla="*/ 0 w 32"/>
                  <a:gd name="T11" fmla="*/ 2147483647 h 43"/>
                  <a:gd name="T12" fmla="*/ 2147483647 w 32"/>
                  <a:gd name="T13" fmla="*/ 2147483647 h 43"/>
                  <a:gd name="T14" fmla="*/ 2147483647 w 32"/>
                  <a:gd name="T15" fmla="*/ 2147483647 h 43"/>
                  <a:gd name="T16" fmla="*/ 2147483647 w 32"/>
                  <a:gd name="T17" fmla="*/ 2147483647 h 43"/>
                  <a:gd name="T18" fmla="*/ 2147483647 w 32"/>
                  <a:gd name="T19" fmla="*/ 2147483647 h 43"/>
                  <a:gd name="T20" fmla="*/ 2147483647 w 32"/>
                  <a:gd name="T21" fmla="*/ 2147483647 h 43"/>
                  <a:gd name="T22" fmla="*/ 2147483647 w 32"/>
                  <a:gd name="T23" fmla="*/ 0 h 43"/>
                  <a:gd name="T24" fmla="*/ 2147483647 w 32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3"/>
                  <a:gd name="T41" fmla="*/ 32 w 32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3">
                    <a:moveTo>
                      <a:pt x="29" y="6"/>
                    </a:moveTo>
                    <a:lnTo>
                      <a:pt x="26" y="3"/>
                    </a:lnTo>
                    <a:lnTo>
                      <a:pt x="21" y="11"/>
                    </a:lnTo>
                    <a:lnTo>
                      <a:pt x="16" y="22"/>
                    </a:lnTo>
                    <a:lnTo>
                      <a:pt x="8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10" y="35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260"/>
              <p:cNvSpPr>
                <a:spLocks/>
              </p:cNvSpPr>
              <p:nvPr/>
            </p:nvSpPr>
            <p:spPr bwMode="auto">
              <a:xfrm>
                <a:off x="2813050" y="1419225"/>
                <a:ext cx="23813" cy="30163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2147483647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0 h 11"/>
                  <a:gd name="T14" fmla="*/ 2147483647 w 8"/>
                  <a:gd name="T15" fmla="*/ 0 h 11"/>
                  <a:gd name="T16" fmla="*/ 0 w 8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Freeform 261"/>
              <p:cNvSpPr>
                <a:spLocks/>
              </p:cNvSpPr>
              <p:nvPr/>
            </p:nvSpPr>
            <p:spPr bwMode="auto">
              <a:xfrm>
                <a:off x="2813050" y="1406525"/>
                <a:ext cx="23813" cy="12700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Freeform 262"/>
              <p:cNvSpPr>
                <a:spLocks/>
              </p:cNvSpPr>
              <p:nvPr/>
            </p:nvSpPr>
            <p:spPr bwMode="auto">
              <a:xfrm>
                <a:off x="2822575" y="1363663"/>
                <a:ext cx="23813" cy="42862"/>
              </a:xfrm>
              <a:custGeom>
                <a:avLst/>
                <a:gdLst>
                  <a:gd name="T0" fmla="*/ 2147483647 w 8"/>
                  <a:gd name="T1" fmla="*/ 0 h 16"/>
                  <a:gd name="T2" fmla="*/ 2147483647 w 8"/>
                  <a:gd name="T3" fmla="*/ 0 h 16"/>
                  <a:gd name="T4" fmla="*/ 2147483647 w 8"/>
                  <a:gd name="T5" fmla="*/ 2147483647 h 16"/>
                  <a:gd name="T6" fmla="*/ 0 w 8"/>
                  <a:gd name="T7" fmla="*/ 2147483647 h 16"/>
                  <a:gd name="T8" fmla="*/ 2147483647 w 8"/>
                  <a:gd name="T9" fmla="*/ 2147483647 h 16"/>
                  <a:gd name="T10" fmla="*/ 2147483647 w 8"/>
                  <a:gd name="T11" fmla="*/ 2147483647 h 16"/>
                  <a:gd name="T12" fmla="*/ 2147483647 w 8"/>
                  <a:gd name="T13" fmla="*/ 2147483647 h 16"/>
                  <a:gd name="T14" fmla="*/ 2147483647 w 8"/>
                  <a:gd name="T15" fmla="*/ 2147483647 h 16"/>
                  <a:gd name="T16" fmla="*/ 2147483647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6"/>
                  <a:gd name="T29" fmla="*/ 8 w 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6">
                    <a:moveTo>
                      <a:pt x="5" y="0"/>
                    </a:moveTo>
                    <a:lnTo>
                      <a:pt x="5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263"/>
              <p:cNvSpPr>
                <a:spLocks/>
              </p:cNvSpPr>
              <p:nvPr/>
            </p:nvSpPr>
            <p:spPr bwMode="auto">
              <a:xfrm>
                <a:off x="2836863" y="1287463"/>
                <a:ext cx="65087" cy="84137"/>
              </a:xfrm>
              <a:custGeom>
                <a:avLst/>
                <a:gdLst>
                  <a:gd name="T0" fmla="*/ 2147483647 w 21"/>
                  <a:gd name="T1" fmla="*/ 0 h 32"/>
                  <a:gd name="T2" fmla="*/ 2147483647 w 21"/>
                  <a:gd name="T3" fmla="*/ 0 h 32"/>
                  <a:gd name="T4" fmla="*/ 2147483647 w 21"/>
                  <a:gd name="T5" fmla="*/ 2147483647 h 32"/>
                  <a:gd name="T6" fmla="*/ 0 w 21"/>
                  <a:gd name="T7" fmla="*/ 2147483647 h 32"/>
                  <a:gd name="T8" fmla="*/ 2147483647 w 21"/>
                  <a:gd name="T9" fmla="*/ 2147483647 h 32"/>
                  <a:gd name="T10" fmla="*/ 2147483647 w 21"/>
                  <a:gd name="T11" fmla="*/ 2147483647 h 32"/>
                  <a:gd name="T12" fmla="*/ 2147483647 w 21"/>
                  <a:gd name="T13" fmla="*/ 2147483647 h 32"/>
                  <a:gd name="T14" fmla="*/ 2147483647 w 21"/>
                  <a:gd name="T15" fmla="*/ 2147483647 h 32"/>
                  <a:gd name="T16" fmla="*/ 2147483647 w 21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2"/>
                  <a:gd name="T29" fmla="*/ 21 w 21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2">
                    <a:moveTo>
                      <a:pt x="18" y="0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29"/>
                    </a:lnTo>
                    <a:lnTo>
                      <a:pt x="3" y="32"/>
                    </a:lnTo>
                    <a:lnTo>
                      <a:pt x="10" y="18"/>
                    </a:lnTo>
                    <a:lnTo>
                      <a:pt x="2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264"/>
              <p:cNvSpPr>
                <a:spLocks/>
              </p:cNvSpPr>
              <p:nvPr/>
            </p:nvSpPr>
            <p:spPr bwMode="auto">
              <a:xfrm>
                <a:off x="2892425" y="1209675"/>
                <a:ext cx="93663" cy="85725"/>
              </a:xfrm>
              <a:custGeom>
                <a:avLst/>
                <a:gdLst>
                  <a:gd name="T0" fmla="*/ 2147483647 w 30"/>
                  <a:gd name="T1" fmla="*/ 0 h 32"/>
                  <a:gd name="T2" fmla="*/ 2147483647 w 30"/>
                  <a:gd name="T3" fmla="*/ 0 h 32"/>
                  <a:gd name="T4" fmla="*/ 2147483647 w 30"/>
                  <a:gd name="T5" fmla="*/ 2147483647 h 32"/>
                  <a:gd name="T6" fmla="*/ 0 w 30"/>
                  <a:gd name="T7" fmla="*/ 2147483647 h 32"/>
                  <a:gd name="T8" fmla="*/ 2147483647 w 30"/>
                  <a:gd name="T9" fmla="*/ 2147483647 h 32"/>
                  <a:gd name="T10" fmla="*/ 2147483647 w 30"/>
                  <a:gd name="T11" fmla="*/ 2147483647 h 32"/>
                  <a:gd name="T12" fmla="*/ 2147483647 w 30"/>
                  <a:gd name="T13" fmla="*/ 2147483647 h 32"/>
                  <a:gd name="T14" fmla="*/ 2147483647 w 30"/>
                  <a:gd name="T15" fmla="*/ 2147483647 h 32"/>
                  <a:gd name="T16" fmla="*/ 2147483647 w 30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2"/>
                  <a:gd name="T29" fmla="*/ 30 w 30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2">
                    <a:moveTo>
                      <a:pt x="30" y="0"/>
                    </a:moveTo>
                    <a:lnTo>
                      <a:pt x="30" y="0"/>
                    </a:lnTo>
                    <a:lnTo>
                      <a:pt x="14" y="13"/>
                    </a:lnTo>
                    <a:lnTo>
                      <a:pt x="0" y="29"/>
                    </a:lnTo>
                    <a:lnTo>
                      <a:pt x="3" y="32"/>
                    </a:lnTo>
                    <a:lnTo>
                      <a:pt x="16" y="16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Freeform 265"/>
              <p:cNvSpPr>
                <a:spLocks/>
              </p:cNvSpPr>
              <p:nvPr/>
            </p:nvSpPr>
            <p:spPr bwMode="auto">
              <a:xfrm>
                <a:off x="2986088" y="1181100"/>
                <a:ext cx="104775" cy="41275"/>
              </a:xfrm>
              <a:custGeom>
                <a:avLst/>
                <a:gdLst>
                  <a:gd name="T0" fmla="*/ 2147483647 w 34"/>
                  <a:gd name="T1" fmla="*/ 0 h 16"/>
                  <a:gd name="T2" fmla="*/ 2147483647 w 34"/>
                  <a:gd name="T3" fmla="*/ 0 h 16"/>
                  <a:gd name="T4" fmla="*/ 2147483647 w 34"/>
                  <a:gd name="T5" fmla="*/ 2147483647 h 16"/>
                  <a:gd name="T6" fmla="*/ 0 w 34"/>
                  <a:gd name="T7" fmla="*/ 2147483647 h 16"/>
                  <a:gd name="T8" fmla="*/ 0 w 34"/>
                  <a:gd name="T9" fmla="*/ 2147483647 h 16"/>
                  <a:gd name="T10" fmla="*/ 2147483647 w 34"/>
                  <a:gd name="T11" fmla="*/ 2147483647 h 16"/>
                  <a:gd name="T12" fmla="*/ 2147483647 w 34"/>
                  <a:gd name="T13" fmla="*/ 2147483647 h 16"/>
                  <a:gd name="T14" fmla="*/ 2147483647 w 34"/>
                  <a:gd name="T15" fmla="*/ 2147483647 h 16"/>
                  <a:gd name="T16" fmla="*/ 2147483647 w 34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6"/>
                  <a:gd name="T29" fmla="*/ 34 w 3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6">
                    <a:moveTo>
                      <a:pt x="31" y="0"/>
                    </a:moveTo>
                    <a:lnTo>
                      <a:pt x="31" y="0"/>
                    </a:lnTo>
                    <a:lnTo>
                      <a:pt x="1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8" y="11"/>
                    </a:lnTo>
                    <a:lnTo>
                      <a:pt x="34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266"/>
              <p:cNvSpPr>
                <a:spLocks/>
              </p:cNvSpPr>
              <p:nvPr/>
            </p:nvSpPr>
            <p:spPr bwMode="auto">
              <a:xfrm>
                <a:off x="3081338" y="1111250"/>
                <a:ext cx="73025" cy="77788"/>
              </a:xfrm>
              <a:custGeom>
                <a:avLst/>
                <a:gdLst>
                  <a:gd name="T0" fmla="*/ 2147483647 w 24"/>
                  <a:gd name="T1" fmla="*/ 0 h 29"/>
                  <a:gd name="T2" fmla="*/ 2147483647 w 24"/>
                  <a:gd name="T3" fmla="*/ 0 h 29"/>
                  <a:gd name="T4" fmla="*/ 2147483647 w 24"/>
                  <a:gd name="T5" fmla="*/ 2147483647 h 29"/>
                  <a:gd name="T6" fmla="*/ 0 w 24"/>
                  <a:gd name="T7" fmla="*/ 2147483647 h 29"/>
                  <a:gd name="T8" fmla="*/ 2147483647 w 24"/>
                  <a:gd name="T9" fmla="*/ 2147483647 h 29"/>
                  <a:gd name="T10" fmla="*/ 2147483647 w 24"/>
                  <a:gd name="T11" fmla="*/ 2147483647 h 29"/>
                  <a:gd name="T12" fmla="*/ 2147483647 w 24"/>
                  <a:gd name="T13" fmla="*/ 2147483647 h 29"/>
                  <a:gd name="T14" fmla="*/ 2147483647 w 24"/>
                  <a:gd name="T15" fmla="*/ 2147483647 h 29"/>
                  <a:gd name="T16" fmla="*/ 2147483647 w 24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9"/>
                  <a:gd name="T29" fmla="*/ 24 w 24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9">
                    <a:moveTo>
                      <a:pt x="19" y="0"/>
                    </a:moveTo>
                    <a:lnTo>
                      <a:pt x="19" y="0"/>
                    </a:lnTo>
                    <a:lnTo>
                      <a:pt x="11" y="13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16" y="18"/>
                    </a:lnTo>
                    <a:lnTo>
                      <a:pt x="24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267"/>
              <p:cNvSpPr>
                <a:spLocks/>
              </p:cNvSpPr>
              <p:nvPr/>
            </p:nvSpPr>
            <p:spPr bwMode="auto">
              <a:xfrm>
                <a:off x="3140075" y="1103313"/>
                <a:ext cx="23813" cy="14287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268"/>
              <p:cNvSpPr>
                <a:spLocks/>
              </p:cNvSpPr>
              <p:nvPr/>
            </p:nvSpPr>
            <p:spPr bwMode="auto">
              <a:xfrm>
                <a:off x="3154363" y="1039813"/>
                <a:ext cx="50800" cy="63500"/>
              </a:xfrm>
              <a:custGeom>
                <a:avLst/>
                <a:gdLst>
                  <a:gd name="T0" fmla="*/ 2147483647 w 16"/>
                  <a:gd name="T1" fmla="*/ 0 h 24"/>
                  <a:gd name="T2" fmla="*/ 2147483647 w 16"/>
                  <a:gd name="T3" fmla="*/ 0 h 24"/>
                  <a:gd name="T4" fmla="*/ 2147483647 w 16"/>
                  <a:gd name="T5" fmla="*/ 2147483647 h 24"/>
                  <a:gd name="T6" fmla="*/ 0 w 16"/>
                  <a:gd name="T7" fmla="*/ 2147483647 h 24"/>
                  <a:gd name="T8" fmla="*/ 2147483647 w 16"/>
                  <a:gd name="T9" fmla="*/ 2147483647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4"/>
                  <a:gd name="T29" fmla="*/ 16 w 1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4">
                    <a:moveTo>
                      <a:pt x="13" y="0"/>
                    </a:moveTo>
                    <a:lnTo>
                      <a:pt x="11" y="0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11" y="14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Freeform 269"/>
              <p:cNvSpPr>
                <a:spLocks/>
              </p:cNvSpPr>
              <p:nvPr/>
            </p:nvSpPr>
            <p:spPr bwMode="auto">
              <a:xfrm>
                <a:off x="3195638" y="1035050"/>
                <a:ext cx="42862" cy="12700"/>
              </a:xfrm>
              <a:custGeom>
                <a:avLst/>
                <a:gdLst>
                  <a:gd name="T0" fmla="*/ 2147483647 w 14"/>
                  <a:gd name="T1" fmla="*/ 2147483647 h 5"/>
                  <a:gd name="T2" fmla="*/ 2147483647 w 14"/>
                  <a:gd name="T3" fmla="*/ 0 h 5"/>
                  <a:gd name="T4" fmla="*/ 2147483647 w 14"/>
                  <a:gd name="T5" fmla="*/ 0 h 5"/>
                  <a:gd name="T6" fmla="*/ 0 w 14"/>
                  <a:gd name="T7" fmla="*/ 2147483647 h 5"/>
                  <a:gd name="T8" fmla="*/ 0 w 14"/>
                  <a:gd name="T9" fmla="*/ 2147483647 h 5"/>
                  <a:gd name="T10" fmla="*/ 2147483647 w 14"/>
                  <a:gd name="T11" fmla="*/ 2147483647 h 5"/>
                  <a:gd name="T12" fmla="*/ 2147483647 w 14"/>
                  <a:gd name="T13" fmla="*/ 2147483647 h 5"/>
                  <a:gd name="T14" fmla="*/ 2147483647 w 14"/>
                  <a:gd name="T15" fmla="*/ 2147483647 h 5"/>
                  <a:gd name="T16" fmla="*/ 2147483647 w 14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"/>
                  <a:gd name="T29" fmla="*/ 14 w 1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">
                    <a:moveTo>
                      <a:pt x="14" y="2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Freeform 270"/>
              <p:cNvSpPr>
                <a:spLocks/>
              </p:cNvSpPr>
              <p:nvPr/>
            </p:nvSpPr>
            <p:spPr bwMode="auto">
              <a:xfrm>
                <a:off x="3228975" y="1039813"/>
                <a:ext cx="33338" cy="50800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2147483647 h 19"/>
                  <a:gd name="T4" fmla="*/ 2147483647 w 11"/>
                  <a:gd name="T5" fmla="*/ 2147483647 h 19"/>
                  <a:gd name="T6" fmla="*/ 2147483647 w 11"/>
                  <a:gd name="T7" fmla="*/ 0 h 19"/>
                  <a:gd name="T8" fmla="*/ 0 w 11"/>
                  <a:gd name="T9" fmla="*/ 0 h 19"/>
                  <a:gd name="T10" fmla="*/ 0 w 11"/>
                  <a:gd name="T11" fmla="*/ 2147483647 h 19"/>
                  <a:gd name="T12" fmla="*/ 2147483647 w 11"/>
                  <a:gd name="T13" fmla="*/ 2147483647 h 19"/>
                  <a:gd name="T14" fmla="*/ 2147483647 w 11"/>
                  <a:gd name="T15" fmla="*/ 2147483647 h 19"/>
                  <a:gd name="T16" fmla="*/ 2147483647 w 11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9"/>
                  <a:gd name="T29" fmla="*/ 11 w 1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9">
                    <a:moveTo>
                      <a:pt x="11" y="16"/>
                    </a:moveTo>
                    <a:lnTo>
                      <a:pt x="8" y="14"/>
                    </a:lnTo>
                    <a:lnTo>
                      <a:pt x="5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Freeform 271"/>
              <p:cNvSpPr>
                <a:spLocks/>
              </p:cNvSpPr>
              <p:nvPr/>
            </p:nvSpPr>
            <p:spPr bwMode="auto">
              <a:xfrm>
                <a:off x="3244850" y="1082675"/>
                <a:ext cx="58738" cy="28575"/>
              </a:xfrm>
              <a:custGeom>
                <a:avLst/>
                <a:gdLst>
                  <a:gd name="T0" fmla="*/ 2147483647 w 19"/>
                  <a:gd name="T1" fmla="*/ 2147483647 h 11"/>
                  <a:gd name="T2" fmla="*/ 2147483647 w 19"/>
                  <a:gd name="T3" fmla="*/ 2147483647 h 11"/>
                  <a:gd name="T4" fmla="*/ 2147483647 w 19"/>
                  <a:gd name="T5" fmla="*/ 2147483647 h 11"/>
                  <a:gd name="T6" fmla="*/ 2147483647 w 19"/>
                  <a:gd name="T7" fmla="*/ 0 h 11"/>
                  <a:gd name="T8" fmla="*/ 0 w 19"/>
                  <a:gd name="T9" fmla="*/ 0 h 11"/>
                  <a:gd name="T10" fmla="*/ 2147483647 w 19"/>
                  <a:gd name="T11" fmla="*/ 2147483647 h 11"/>
                  <a:gd name="T12" fmla="*/ 2147483647 w 19"/>
                  <a:gd name="T13" fmla="*/ 2147483647 h 11"/>
                  <a:gd name="T14" fmla="*/ 2147483647 w 19"/>
                  <a:gd name="T15" fmla="*/ 2147483647 h 11"/>
                  <a:gd name="T16" fmla="*/ 2147483647 w 19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1"/>
                  <a:gd name="T29" fmla="*/ 19 w 1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1">
                    <a:moveTo>
                      <a:pt x="19" y="6"/>
                    </a:moveTo>
                    <a:lnTo>
                      <a:pt x="19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9" y="11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Freeform 272"/>
              <p:cNvSpPr>
                <a:spLocks/>
              </p:cNvSpPr>
              <p:nvPr/>
            </p:nvSpPr>
            <p:spPr bwMode="auto">
              <a:xfrm>
                <a:off x="3303588" y="1090613"/>
                <a:ext cx="23812" cy="20637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2147483647 h 8"/>
                  <a:gd name="T4" fmla="*/ 0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5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Freeform 273"/>
              <p:cNvSpPr>
                <a:spLocks/>
              </p:cNvSpPr>
              <p:nvPr/>
            </p:nvSpPr>
            <p:spPr bwMode="auto">
              <a:xfrm>
                <a:off x="3317875" y="1090613"/>
                <a:ext cx="58738" cy="26987"/>
              </a:xfrm>
              <a:custGeom>
                <a:avLst/>
                <a:gdLst>
                  <a:gd name="T0" fmla="*/ 2147483647 w 19"/>
                  <a:gd name="T1" fmla="*/ 2147483647 h 10"/>
                  <a:gd name="T2" fmla="*/ 2147483647 w 19"/>
                  <a:gd name="T3" fmla="*/ 0 h 10"/>
                  <a:gd name="T4" fmla="*/ 0 w 19"/>
                  <a:gd name="T5" fmla="*/ 2147483647 h 10"/>
                  <a:gd name="T6" fmla="*/ 2147483647 w 19"/>
                  <a:gd name="T7" fmla="*/ 2147483647 h 10"/>
                  <a:gd name="T8" fmla="*/ 2147483647 w 1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0"/>
                  <a:gd name="T17" fmla="*/ 19 w 1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0">
                    <a:moveTo>
                      <a:pt x="19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6" y="1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Freeform 274"/>
              <p:cNvSpPr>
                <a:spLocks/>
              </p:cNvSpPr>
              <p:nvPr/>
            </p:nvSpPr>
            <p:spPr bwMode="auto">
              <a:xfrm>
                <a:off x="3376613" y="1090613"/>
                <a:ext cx="31750" cy="26987"/>
              </a:xfrm>
              <a:custGeom>
                <a:avLst/>
                <a:gdLst>
                  <a:gd name="T0" fmla="*/ 2147483647 w 10"/>
                  <a:gd name="T1" fmla="*/ 2147483647 h 10"/>
                  <a:gd name="T2" fmla="*/ 2147483647 w 10"/>
                  <a:gd name="T3" fmla="*/ 0 h 10"/>
                  <a:gd name="T4" fmla="*/ 2147483647 w 10"/>
                  <a:gd name="T5" fmla="*/ 2147483647 h 10"/>
                  <a:gd name="T6" fmla="*/ 0 w 10"/>
                  <a:gd name="T7" fmla="*/ 2147483647 h 10"/>
                  <a:gd name="T8" fmla="*/ 0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2147483647 w 10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10" y="3"/>
                    </a:moveTo>
                    <a:lnTo>
                      <a:pt x="8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Freeform 275"/>
              <p:cNvSpPr>
                <a:spLocks/>
              </p:cNvSpPr>
              <p:nvPr/>
            </p:nvSpPr>
            <p:spPr bwMode="auto">
              <a:xfrm>
                <a:off x="3392488" y="1098550"/>
                <a:ext cx="25400" cy="26988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2147483647 w 8"/>
                  <a:gd name="T5" fmla="*/ 2147483647 h 10"/>
                  <a:gd name="T6" fmla="*/ 2147483647 w 8"/>
                  <a:gd name="T7" fmla="*/ 0 h 10"/>
                  <a:gd name="T8" fmla="*/ 0 w 8"/>
                  <a:gd name="T9" fmla="*/ 0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8" y="7"/>
                    </a:moveTo>
                    <a:lnTo>
                      <a:pt x="8" y="7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8" y="1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Freeform 276"/>
              <p:cNvSpPr>
                <a:spLocks/>
              </p:cNvSpPr>
              <p:nvPr/>
            </p:nvSpPr>
            <p:spPr bwMode="auto">
              <a:xfrm>
                <a:off x="3417888" y="1077913"/>
                <a:ext cx="128587" cy="47625"/>
              </a:xfrm>
              <a:custGeom>
                <a:avLst/>
                <a:gdLst>
                  <a:gd name="T0" fmla="*/ 2147483647 w 42"/>
                  <a:gd name="T1" fmla="*/ 0 h 18"/>
                  <a:gd name="T2" fmla="*/ 2147483647 w 42"/>
                  <a:gd name="T3" fmla="*/ 2147483647 h 18"/>
                  <a:gd name="T4" fmla="*/ 2147483647 w 42"/>
                  <a:gd name="T5" fmla="*/ 2147483647 h 18"/>
                  <a:gd name="T6" fmla="*/ 2147483647 w 42"/>
                  <a:gd name="T7" fmla="*/ 2147483647 h 18"/>
                  <a:gd name="T8" fmla="*/ 2147483647 w 42"/>
                  <a:gd name="T9" fmla="*/ 2147483647 h 18"/>
                  <a:gd name="T10" fmla="*/ 0 w 42"/>
                  <a:gd name="T11" fmla="*/ 2147483647 h 18"/>
                  <a:gd name="T12" fmla="*/ 0 w 42"/>
                  <a:gd name="T13" fmla="*/ 2147483647 h 18"/>
                  <a:gd name="T14" fmla="*/ 2147483647 w 42"/>
                  <a:gd name="T15" fmla="*/ 2147483647 h 18"/>
                  <a:gd name="T16" fmla="*/ 2147483647 w 42"/>
                  <a:gd name="T17" fmla="*/ 2147483647 h 18"/>
                  <a:gd name="T18" fmla="*/ 2147483647 w 42"/>
                  <a:gd name="T19" fmla="*/ 2147483647 h 18"/>
                  <a:gd name="T20" fmla="*/ 2147483647 w 42"/>
                  <a:gd name="T21" fmla="*/ 2147483647 h 18"/>
                  <a:gd name="T22" fmla="*/ 2147483647 w 42"/>
                  <a:gd name="T23" fmla="*/ 2147483647 h 18"/>
                  <a:gd name="T24" fmla="*/ 2147483647 w 42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18"/>
                  <a:gd name="T41" fmla="*/ 42 w 42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18">
                    <a:moveTo>
                      <a:pt x="40" y="0"/>
                    </a:moveTo>
                    <a:lnTo>
                      <a:pt x="37" y="2"/>
                    </a:lnTo>
                    <a:lnTo>
                      <a:pt x="34" y="5"/>
                    </a:lnTo>
                    <a:lnTo>
                      <a:pt x="29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2" y="13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Freeform 277"/>
              <p:cNvSpPr>
                <a:spLocks/>
              </p:cNvSpPr>
              <p:nvPr/>
            </p:nvSpPr>
            <p:spPr bwMode="auto">
              <a:xfrm>
                <a:off x="3540125" y="1068388"/>
                <a:ext cx="41275" cy="22225"/>
              </a:xfrm>
              <a:custGeom>
                <a:avLst/>
                <a:gdLst>
                  <a:gd name="T0" fmla="*/ 2147483647 w 13"/>
                  <a:gd name="T1" fmla="*/ 0 h 8"/>
                  <a:gd name="T2" fmla="*/ 2147483647 w 13"/>
                  <a:gd name="T3" fmla="*/ 0 h 8"/>
                  <a:gd name="T4" fmla="*/ 2147483647 w 13"/>
                  <a:gd name="T5" fmla="*/ 2147483647 h 8"/>
                  <a:gd name="T6" fmla="*/ 0 w 13"/>
                  <a:gd name="T7" fmla="*/ 2147483647 h 8"/>
                  <a:gd name="T8" fmla="*/ 0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2147483647 h 8"/>
                  <a:gd name="T16" fmla="*/ 2147483647 w 13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3" y="0"/>
                    </a:moveTo>
                    <a:lnTo>
                      <a:pt x="13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Freeform 278"/>
              <p:cNvSpPr>
                <a:spLocks/>
              </p:cNvSpPr>
              <p:nvPr/>
            </p:nvSpPr>
            <p:spPr bwMode="auto">
              <a:xfrm>
                <a:off x="3581400" y="1060450"/>
                <a:ext cx="14288" cy="22225"/>
              </a:xfrm>
              <a:custGeom>
                <a:avLst/>
                <a:gdLst>
                  <a:gd name="T0" fmla="*/ 2147483647 w 5"/>
                  <a:gd name="T1" fmla="*/ 0 h 8"/>
                  <a:gd name="T2" fmla="*/ 2147483647 w 5"/>
                  <a:gd name="T3" fmla="*/ 0 h 8"/>
                  <a:gd name="T4" fmla="*/ 0 w 5"/>
                  <a:gd name="T5" fmla="*/ 0 h 8"/>
                  <a:gd name="T6" fmla="*/ 0 w 5"/>
                  <a:gd name="T7" fmla="*/ 2147483647 h 8"/>
                  <a:gd name="T8" fmla="*/ 0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2147483647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Freeform 279"/>
              <p:cNvSpPr>
                <a:spLocks/>
              </p:cNvSpPr>
              <p:nvPr/>
            </p:nvSpPr>
            <p:spPr bwMode="auto">
              <a:xfrm>
                <a:off x="3587750" y="1039813"/>
                <a:ext cx="49213" cy="42862"/>
              </a:xfrm>
              <a:custGeom>
                <a:avLst/>
                <a:gdLst>
                  <a:gd name="T0" fmla="*/ 2147483647 w 16"/>
                  <a:gd name="T1" fmla="*/ 0 h 16"/>
                  <a:gd name="T2" fmla="*/ 2147483647 w 16"/>
                  <a:gd name="T3" fmla="*/ 0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2147483647 h 16"/>
                  <a:gd name="T10" fmla="*/ 2147483647 w 16"/>
                  <a:gd name="T11" fmla="*/ 2147483647 h 16"/>
                  <a:gd name="T12" fmla="*/ 0 w 16"/>
                  <a:gd name="T13" fmla="*/ 2147483647 h 16"/>
                  <a:gd name="T14" fmla="*/ 2147483647 w 16"/>
                  <a:gd name="T15" fmla="*/ 2147483647 h 16"/>
                  <a:gd name="T16" fmla="*/ 2147483647 w 16"/>
                  <a:gd name="T17" fmla="*/ 2147483647 h 16"/>
                  <a:gd name="T18" fmla="*/ 2147483647 w 16"/>
                  <a:gd name="T19" fmla="*/ 2147483647 h 16"/>
                  <a:gd name="T20" fmla="*/ 2147483647 w 16"/>
                  <a:gd name="T21" fmla="*/ 2147483647 h 16"/>
                  <a:gd name="T22" fmla="*/ 2147483647 w 16"/>
                  <a:gd name="T23" fmla="*/ 2147483647 h 16"/>
                  <a:gd name="T24" fmla="*/ 2147483647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280"/>
              <p:cNvSpPr>
                <a:spLocks/>
              </p:cNvSpPr>
              <p:nvPr/>
            </p:nvSpPr>
            <p:spPr bwMode="auto">
              <a:xfrm>
                <a:off x="3636963" y="1019175"/>
                <a:ext cx="82550" cy="36513"/>
              </a:xfrm>
              <a:custGeom>
                <a:avLst/>
                <a:gdLst>
                  <a:gd name="T0" fmla="*/ 2147483647 w 27"/>
                  <a:gd name="T1" fmla="*/ 0 h 14"/>
                  <a:gd name="T2" fmla="*/ 2147483647 w 27"/>
                  <a:gd name="T3" fmla="*/ 0 h 14"/>
                  <a:gd name="T4" fmla="*/ 2147483647 w 27"/>
                  <a:gd name="T5" fmla="*/ 2147483647 h 14"/>
                  <a:gd name="T6" fmla="*/ 0 w 27"/>
                  <a:gd name="T7" fmla="*/ 2147483647 h 14"/>
                  <a:gd name="T8" fmla="*/ 0 w 27"/>
                  <a:gd name="T9" fmla="*/ 2147483647 h 14"/>
                  <a:gd name="T10" fmla="*/ 2147483647 w 27"/>
                  <a:gd name="T11" fmla="*/ 2147483647 h 14"/>
                  <a:gd name="T12" fmla="*/ 2147483647 w 27"/>
                  <a:gd name="T13" fmla="*/ 2147483647 h 14"/>
                  <a:gd name="T14" fmla="*/ 2147483647 w 27"/>
                  <a:gd name="T15" fmla="*/ 2147483647 h 14"/>
                  <a:gd name="T16" fmla="*/ 2147483647 w 27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4"/>
                  <a:gd name="T29" fmla="*/ 27 w 2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4">
                    <a:moveTo>
                      <a:pt x="27" y="0"/>
                    </a:moveTo>
                    <a:lnTo>
                      <a:pt x="27" y="0"/>
                    </a:lnTo>
                    <a:lnTo>
                      <a:pt x="11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4" y="8"/>
                    </a:lnTo>
                    <a:lnTo>
                      <a:pt x="27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281"/>
              <p:cNvSpPr>
                <a:spLocks/>
              </p:cNvSpPr>
              <p:nvPr/>
            </p:nvSpPr>
            <p:spPr bwMode="auto">
              <a:xfrm>
                <a:off x="3719513" y="1012825"/>
                <a:ext cx="80962" cy="22225"/>
              </a:xfrm>
              <a:custGeom>
                <a:avLst/>
                <a:gdLst>
                  <a:gd name="T0" fmla="*/ 2147483647 w 26"/>
                  <a:gd name="T1" fmla="*/ 0 h 8"/>
                  <a:gd name="T2" fmla="*/ 2147483647 w 26"/>
                  <a:gd name="T3" fmla="*/ 0 h 8"/>
                  <a:gd name="T4" fmla="*/ 2147483647 w 26"/>
                  <a:gd name="T5" fmla="*/ 0 h 8"/>
                  <a:gd name="T6" fmla="*/ 0 w 26"/>
                  <a:gd name="T7" fmla="*/ 2147483647 h 8"/>
                  <a:gd name="T8" fmla="*/ 0 w 26"/>
                  <a:gd name="T9" fmla="*/ 2147483647 h 8"/>
                  <a:gd name="T10" fmla="*/ 2147483647 w 26"/>
                  <a:gd name="T11" fmla="*/ 2147483647 h 8"/>
                  <a:gd name="T12" fmla="*/ 2147483647 w 26"/>
                  <a:gd name="T13" fmla="*/ 2147483647 h 8"/>
                  <a:gd name="T14" fmla="*/ 2147483647 w 26"/>
                  <a:gd name="T15" fmla="*/ 2147483647 h 8"/>
                  <a:gd name="T16" fmla="*/ 2147483647 w 2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8"/>
                  <a:gd name="T29" fmla="*/ 26 w 2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0" y="5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282"/>
              <p:cNvSpPr>
                <a:spLocks/>
              </p:cNvSpPr>
              <p:nvPr/>
            </p:nvSpPr>
            <p:spPr bwMode="auto">
              <a:xfrm>
                <a:off x="3794125" y="992188"/>
                <a:ext cx="65088" cy="42862"/>
              </a:xfrm>
              <a:custGeom>
                <a:avLst/>
                <a:gdLst>
                  <a:gd name="T0" fmla="*/ 2147483647 w 21"/>
                  <a:gd name="T1" fmla="*/ 0 h 16"/>
                  <a:gd name="T2" fmla="*/ 2147483647 w 21"/>
                  <a:gd name="T3" fmla="*/ 0 h 16"/>
                  <a:gd name="T4" fmla="*/ 2147483647 w 21"/>
                  <a:gd name="T5" fmla="*/ 2147483647 h 16"/>
                  <a:gd name="T6" fmla="*/ 2147483647 w 21"/>
                  <a:gd name="T7" fmla="*/ 2147483647 h 16"/>
                  <a:gd name="T8" fmla="*/ 2147483647 w 21"/>
                  <a:gd name="T9" fmla="*/ 2147483647 h 16"/>
                  <a:gd name="T10" fmla="*/ 2147483647 w 21"/>
                  <a:gd name="T11" fmla="*/ 2147483647 h 16"/>
                  <a:gd name="T12" fmla="*/ 0 w 21"/>
                  <a:gd name="T13" fmla="*/ 2147483647 h 16"/>
                  <a:gd name="T14" fmla="*/ 2147483647 w 21"/>
                  <a:gd name="T15" fmla="*/ 2147483647 h 16"/>
                  <a:gd name="T16" fmla="*/ 2147483647 w 21"/>
                  <a:gd name="T17" fmla="*/ 2147483647 h 16"/>
                  <a:gd name="T18" fmla="*/ 2147483647 w 21"/>
                  <a:gd name="T19" fmla="*/ 2147483647 h 16"/>
                  <a:gd name="T20" fmla="*/ 2147483647 w 21"/>
                  <a:gd name="T21" fmla="*/ 2147483647 h 16"/>
                  <a:gd name="T22" fmla="*/ 2147483647 w 21"/>
                  <a:gd name="T23" fmla="*/ 2147483647 h 16"/>
                  <a:gd name="T24" fmla="*/ 2147483647 w 21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6"/>
                  <a:gd name="T41" fmla="*/ 21 w 2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6">
                    <a:moveTo>
                      <a:pt x="21" y="0"/>
                    </a:moveTo>
                    <a:lnTo>
                      <a:pt x="18" y="0"/>
                    </a:lnTo>
                    <a:lnTo>
                      <a:pt x="16" y="3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3" y="10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283"/>
              <p:cNvSpPr>
                <a:spLocks/>
              </p:cNvSpPr>
              <p:nvPr/>
            </p:nvSpPr>
            <p:spPr bwMode="auto">
              <a:xfrm>
                <a:off x="3849688" y="992188"/>
                <a:ext cx="33337" cy="26987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0 h 10"/>
                  <a:gd name="T6" fmla="*/ 0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0"/>
                  <a:gd name="T23" fmla="*/ 11 w 11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0">
                    <a:moveTo>
                      <a:pt x="11" y="5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284"/>
              <p:cNvSpPr>
                <a:spLocks/>
              </p:cNvSpPr>
              <p:nvPr/>
            </p:nvSpPr>
            <p:spPr bwMode="auto">
              <a:xfrm>
                <a:off x="3883025" y="1000125"/>
                <a:ext cx="39688" cy="19050"/>
              </a:xfrm>
              <a:custGeom>
                <a:avLst/>
                <a:gdLst>
                  <a:gd name="T0" fmla="*/ 2147483647 w 13"/>
                  <a:gd name="T1" fmla="*/ 0 h 7"/>
                  <a:gd name="T2" fmla="*/ 0 w 13"/>
                  <a:gd name="T3" fmla="*/ 2147483647 h 7"/>
                  <a:gd name="T4" fmla="*/ 2147483647 w 13"/>
                  <a:gd name="T5" fmla="*/ 2147483647 h 7"/>
                  <a:gd name="T6" fmla="*/ 2147483647 w 13"/>
                  <a:gd name="T7" fmla="*/ 2147483647 h 7"/>
                  <a:gd name="T8" fmla="*/ 2147483647 w 1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0"/>
                    </a:moveTo>
                    <a:lnTo>
                      <a:pt x="0" y="2"/>
                    </a:lnTo>
                    <a:lnTo>
                      <a:pt x="2" y="7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285"/>
              <p:cNvSpPr>
                <a:spLocks/>
              </p:cNvSpPr>
              <p:nvPr/>
            </p:nvSpPr>
            <p:spPr bwMode="auto">
              <a:xfrm>
                <a:off x="3922713" y="1000125"/>
                <a:ext cx="41275" cy="19050"/>
              </a:xfrm>
              <a:custGeom>
                <a:avLst/>
                <a:gdLst>
                  <a:gd name="T0" fmla="*/ 2147483647 w 13"/>
                  <a:gd name="T1" fmla="*/ 2147483647 h 7"/>
                  <a:gd name="T2" fmla="*/ 2147483647 w 13"/>
                  <a:gd name="T3" fmla="*/ 2147483647 h 7"/>
                  <a:gd name="T4" fmla="*/ 2147483647 w 13"/>
                  <a:gd name="T5" fmla="*/ 2147483647 h 7"/>
                  <a:gd name="T6" fmla="*/ 2147483647 w 13"/>
                  <a:gd name="T7" fmla="*/ 0 h 7"/>
                  <a:gd name="T8" fmla="*/ 0 w 13"/>
                  <a:gd name="T9" fmla="*/ 2147483647 h 7"/>
                  <a:gd name="T10" fmla="*/ 2147483647 w 13"/>
                  <a:gd name="T11" fmla="*/ 2147483647 h 7"/>
                  <a:gd name="T12" fmla="*/ 2147483647 w 13"/>
                  <a:gd name="T13" fmla="*/ 2147483647 h 7"/>
                  <a:gd name="T14" fmla="*/ 2147483647 w 13"/>
                  <a:gd name="T15" fmla="*/ 2147483647 h 7"/>
                  <a:gd name="T16" fmla="*/ 2147483647 w 13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3" y="2"/>
                    </a:moveTo>
                    <a:lnTo>
                      <a:pt x="13" y="2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286"/>
              <p:cNvSpPr>
                <a:spLocks/>
              </p:cNvSpPr>
              <p:nvPr/>
            </p:nvSpPr>
            <p:spPr bwMode="auto">
              <a:xfrm>
                <a:off x="3963988" y="1004888"/>
                <a:ext cx="42862" cy="34925"/>
              </a:xfrm>
              <a:custGeom>
                <a:avLst/>
                <a:gdLst>
                  <a:gd name="T0" fmla="*/ 2147483647 w 14"/>
                  <a:gd name="T1" fmla="*/ 2147483647 h 13"/>
                  <a:gd name="T2" fmla="*/ 2147483647 w 14"/>
                  <a:gd name="T3" fmla="*/ 2147483647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2147483647 w 14"/>
                  <a:gd name="T9" fmla="*/ 0 h 13"/>
                  <a:gd name="T10" fmla="*/ 0 w 14"/>
                  <a:gd name="T11" fmla="*/ 0 h 13"/>
                  <a:gd name="T12" fmla="*/ 0 w 14"/>
                  <a:gd name="T13" fmla="*/ 2147483647 h 13"/>
                  <a:gd name="T14" fmla="*/ 2147483647 w 14"/>
                  <a:gd name="T15" fmla="*/ 2147483647 h 13"/>
                  <a:gd name="T16" fmla="*/ 2147483647 w 14"/>
                  <a:gd name="T17" fmla="*/ 2147483647 h 13"/>
                  <a:gd name="T18" fmla="*/ 2147483647 w 14"/>
                  <a:gd name="T19" fmla="*/ 2147483647 h 13"/>
                  <a:gd name="T20" fmla="*/ 2147483647 w 14"/>
                  <a:gd name="T21" fmla="*/ 2147483647 h 13"/>
                  <a:gd name="T22" fmla="*/ 2147483647 w 14"/>
                  <a:gd name="T23" fmla="*/ 2147483647 h 13"/>
                  <a:gd name="T24" fmla="*/ 2147483647 w 14"/>
                  <a:gd name="T25" fmla="*/ 2147483647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14" y="8"/>
                    </a:moveTo>
                    <a:lnTo>
                      <a:pt x="14" y="11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3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287"/>
              <p:cNvSpPr>
                <a:spLocks/>
              </p:cNvSpPr>
              <p:nvPr/>
            </p:nvSpPr>
            <p:spPr bwMode="auto">
              <a:xfrm>
                <a:off x="4006850" y="1004888"/>
                <a:ext cx="55563" cy="34925"/>
              </a:xfrm>
              <a:custGeom>
                <a:avLst/>
                <a:gdLst>
                  <a:gd name="T0" fmla="*/ 2147483647 w 18"/>
                  <a:gd name="T1" fmla="*/ 0 h 13"/>
                  <a:gd name="T2" fmla="*/ 2147483647 w 18"/>
                  <a:gd name="T3" fmla="*/ 0 h 13"/>
                  <a:gd name="T4" fmla="*/ 2147483647 w 18"/>
                  <a:gd name="T5" fmla="*/ 2147483647 h 13"/>
                  <a:gd name="T6" fmla="*/ 0 w 18"/>
                  <a:gd name="T7" fmla="*/ 2147483647 h 13"/>
                  <a:gd name="T8" fmla="*/ 0 w 18"/>
                  <a:gd name="T9" fmla="*/ 2147483647 h 13"/>
                  <a:gd name="T10" fmla="*/ 2147483647 w 18"/>
                  <a:gd name="T11" fmla="*/ 2147483647 h 13"/>
                  <a:gd name="T12" fmla="*/ 2147483647 w 18"/>
                  <a:gd name="T13" fmla="*/ 2147483647 h 13"/>
                  <a:gd name="T14" fmla="*/ 2147483647 w 18"/>
                  <a:gd name="T15" fmla="*/ 2147483647 h 13"/>
                  <a:gd name="T16" fmla="*/ 2147483647 w 18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3"/>
                  <a:gd name="T29" fmla="*/ 18 w 1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3">
                    <a:moveTo>
                      <a:pt x="18" y="0"/>
                    </a:moveTo>
                    <a:lnTo>
                      <a:pt x="18" y="0"/>
                    </a:lnTo>
                    <a:lnTo>
                      <a:pt x="1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0" y="8"/>
                    </a:lnTo>
                    <a:lnTo>
                      <a:pt x="1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288"/>
              <p:cNvSpPr>
                <a:spLocks/>
              </p:cNvSpPr>
              <p:nvPr/>
            </p:nvSpPr>
            <p:spPr bwMode="auto">
              <a:xfrm>
                <a:off x="4062413" y="992188"/>
                <a:ext cx="33337" cy="26987"/>
              </a:xfrm>
              <a:custGeom>
                <a:avLst/>
                <a:gdLst>
                  <a:gd name="T0" fmla="*/ 2147483647 w 11"/>
                  <a:gd name="T1" fmla="*/ 0 h 10"/>
                  <a:gd name="T2" fmla="*/ 2147483647 w 11"/>
                  <a:gd name="T3" fmla="*/ 0 h 10"/>
                  <a:gd name="T4" fmla="*/ 2147483647 w 11"/>
                  <a:gd name="T5" fmla="*/ 2147483647 h 10"/>
                  <a:gd name="T6" fmla="*/ 0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289"/>
              <p:cNvSpPr>
                <a:spLocks/>
              </p:cNvSpPr>
              <p:nvPr/>
            </p:nvSpPr>
            <p:spPr bwMode="auto">
              <a:xfrm>
                <a:off x="4095750" y="992188"/>
                <a:ext cx="49213" cy="26987"/>
              </a:xfrm>
              <a:custGeom>
                <a:avLst/>
                <a:gdLst>
                  <a:gd name="T0" fmla="*/ 2147483647 w 16"/>
                  <a:gd name="T1" fmla="*/ 2147483647 h 10"/>
                  <a:gd name="T2" fmla="*/ 2147483647 w 16"/>
                  <a:gd name="T3" fmla="*/ 2147483647 h 10"/>
                  <a:gd name="T4" fmla="*/ 2147483647 w 16"/>
                  <a:gd name="T5" fmla="*/ 2147483647 h 10"/>
                  <a:gd name="T6" fmla="*/ 0 w 16"/>
                  <a:gd name="T7" fmla="*/ 0 h 10"/>
                  <a:gd name="T8" fmla="*/ 0 w 16"/>
                  <a:gd name="T9" fmla="*/ 2147483647 h 10"/>
                  <a:gd name="T10" fmla="*/ 2147483647 w 16"/>
                  <a:gd name="T11" fmla="*/ 2147483647 h 10"/>
                  <a:gd name="T12" fmla="*/ 2147483647 w 16"/>
                  <a:gd name="T13" fmla="*/ 2147483647 h 10"/>
                  <a:gd name="T14" fmla="*/ 2147483647 w 16"/>
                  <a:gd name="T15" fmla="*/ 2147483647 h 10"/>
                  <a:gd name="T16" fmla="*/ 2147483647 w 16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"/>
                  <a:gd name="T29" fmla="*/ 16 w 16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">
                    <a:moveTo>
                      <a:pt x="13" y="8"/>
                    </a:moveTo>
                    <a:lnTo>
                      <a:pt x="16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6" y="1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290"/>
              <p:cNvSpPr>
                <a:spLocks/>
              </p:cNvSpPr>
              <p:nvPr/>
            </p:nvSpPr>
            <p:spPr bwMode="auto">
              <a:xfrm>
                <a:off x="4135438" y="992188"/>
                <a:ext cx="25400" cy="26987"/>
              </a:xfrm>
              <a:custGeom>
                <a:avLst/>
                <a:gdLst>
                  <a:gd name="T0" fmla="*/ 2147483647 w 8"/>
                  <a:gd name="T1" fmla="*/ 0 h 10"/>
                  <a:gd name="T2" fmla="*/ 2147483647 w 8"/>
                  <a:gd name="T3" fmla="*/ 2147483647 h 10"/>
                  <a:gd name="T4" fmla="*/ 2147483647 w 8"/>
                  <a:gd name="T5" fmla="*/ 2147483647 h 10"/>
                  <a:gd name="T6" fmla="*/ 0 w 8"/>
                  <a:gd name="T7" fmla="*/ 2147483647 h 10"/>
                  <a:gd name="T8" fmla="*/ 2147483647 w 8"/>
                  <a:gd name="T9" fmla="*/ 2147483647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5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291"/>
              <p:cNvSpPr>
                <a:spLocks/>
              </p:cNvSpPr>
              <p:nvPr/>
            </p:nvSpPr>
            <p:spPr bwMode="auto">
              <a:xfrm>
                <a:off x="4151313" y="992188"/>
                <a:ext cx="65087" cy="34925"/>
              </a:xfrm>
              <a:custGeom>
                <a:avLst/>
                <a:gdLst>
                  <a:gd name="T0" fmla="*/ 2147483647 w 21"/>
                  <a:gd name="T1" fmla="*/ 2147483647 h 13"/>
                  <a:gd name="T2" fmla="*/ 2147483647 w 21"/>
                  <a:gd name="T3" fmla="*/ 2147483647 h 13"/>
                  <a:gd name="T4" fmla="*/ 2147483647 w 21"/>
                  <a:gd name="T5" fmla="*/ 2147483647 h 13"/>
                  <a:gd name="T6" fmla="*/ 0 w 21"/>
                  <a:gd name="T7" fmla="*/ 0 h 13"/>
                  <a:gd name="T8" fmla="*/ 0 w 21"/>
                  <a:gd name="T9" fmla="*/ 2147483647 h 13"/>
                  <a:gd name="T10" fmla="*/ 2147483647 w 21"/>
                  <a:gd name="T11" fmla="*/ 2147483647 h 13"/>
                  <a:gd name="T12" fmla="*/ 2147483647 w 21"/>
                  <a:gd name="T13" fmla="*/ 2147483647 h 13"/>
                  <a:gd name="T14" fmla="*/ 2147483647 w 21"/>
                  <a:gd name="T15" fmla="*/ 2147483647 h 13"/>
                  <a:gd name="T16" fmla="*/ 2147483647 w 21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19" y="8"/>
                    </a:moveTo>
                    <a:lnTo>
                      <a:pt x="21" y="8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3" y="10"/>
                    </a:lnTo>
                    <a:lnTo>
                      <a:pt x="21" y="13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292"/>
              <p:cNvSpPr>
                <a:spLocks/>
              </p:cNvSpPr>
              <p:nvPr/>
            </p:nvSpPr>
            <p:spPr bwMode="auto">
              <a:xfrm>
                <a:off x="4210050" y="1004888"/>
                <a:ext cx="39688" cy="22225"/>
              </a:xfrm>
              <a:custGeom>
                <a:avLst/>
                <a:gdLst>
                  <a:gd name="T0" fmla="*/ 2147483647 w 13"/>
                  <a:gd name="T1" fmla="*/ 0 h 8"/>
                  <a:gd name="T2" fmla="*/ 2147483647 w 13"/>
                  <a:gd name="T3" fmla="*/ 0 h 8"/>
                  <a:gd name="T4" fmla="*/ 2147483647 w 13"/>
                  <a:gd name="T5" fmla="*/ 0 h 8"/>
                  <a:gd name="T6" fmla="*/ 0 w 13"/>
                  <a:gd name="T7" fmla="*/ 2147483647 h 8"/>
                  <a:gd name="T8" fmla="*/ 2147483647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2147483647 h 8"/>
                  <a:gd name="T16" fmla="*/ 2147483647 w 13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3" y="0"/>
                    </a:move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293"/>
              <p:cNvSpPr>
                <a:spLocks/>
              </p:cNvSpPr>
              <p:nvPr/>
            </p:nvSpPr>
            <p:spPr bwMode="auto">
              <a:xfrm>
                <a:off x="4249738" y="984250"/>
                <a:ext cx="65087" cy="34925"/>
              </a:xfrm>
              <a:custGeom>
                <a:avLst/>
                <a:gdLst>
                  <a:gd name="T0" fmla="*/ 2147483647 w 21"/>
                  <a:gd name="T1" fmla="*/ 0 h 13"/>
                  <a:gd name="T2" fmla="*/ 2147483647 w 21"/>
                  <a:gd name="T3" fmla="*/ 0 h 13"/>
                  <a:gd name="T4" fmla="*/ 2147483647 w 21"/>
                  <a:gd name="T5" fmla="*/ 2147483647 h 13"/>
                  <a:gd name="T6" fmla="*/ 0 w 21"/>
                  <a:gd name="T7" fmla="*/ 2147483647 h 13"/>
                  <a:gd name="T8" fmla="*/ 0 w 21"/>
                  <a:gd name="T9" fmla="*/ 2147483647 h 13"/>
                  <a:gd name="T10" fmla="*/ 2147483647 w 21"/>
                  <a:gd name="T11" fmla="*/ 2147483647 h 13"/>
                  <a:gd name="T12" fmla="*/ 2147483647 w 21"/>
                  <a:gd name="T13" fmla="*/ 2147483647 h 13"/>
                  <a:gd name="T14" fmla="*/ 2147483647 w 21"/>
                  <a:gd name="T15" fmla="*/ 2147483647 h 13"/>
                  <a:gd name="T16" fmla="*/ 2147483647 w 2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21" y="0"/>
                    </a:moveTo>
                    <a:lnTo>
                      <a:pt x="21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1" y="8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294"/>
              <p:cNvSpPr>
                <a:spLocks/>
              </p:cNvSpPr>
              <p:nvPr/>
            </p:nvSpPr>
            <p:spPr bwMode="auto">
              <a:xfrm>
                <a:off x="4314825" y="984250"/>
                <a:ext cx="74613" cy="50800"/>
              </a:xfrm>
              <a:custGeom>
                <a:avLst/>
                <a:gdLst>
                  <a:gd name="T0" fmla="*/ 2147483647 w 24"/>
                  <a:gd name="T1" fmla="*/ 2147483647 h 19"/>
                  <a:gd name="T2" fmla="*/ 2147483647 w 24"/>
                  <a:gd name="T3" fmla="*/ 2147483647 h 19"/>
                  <a:gd name="T4" fmla="*/ 2147483647 w 24"/>
                  <a:gd name="T5" fmla="*/ 2147483647 h 19"/>
                  <a:gd name="T6" fmla="*/ 2147483647 w 24"/>
                  <a:gd name="T7" fmla="*/ 2147483647 h 19"/>
                  <a:gd name="T8" fmla="*/ 2147483647 w 24"/>
                  <a:gd name="T9" fmla="*/ 0 h 19"/>
                  <a:gd name="T10" fmla="*/ 0 w 24"/>
                  <a:gd name="T11" fmla="*/ 0 h 19"/>
                  <a:gd name="T12" fmla="*/ 0 w 24"/>
                  <a:gd name="T13" fmla="*/ 2147483647 h 19"/>
                  <a:gd name="T14" fmla="*/ 2147483647 w 24"/>
                  <a:gd name="T15" fmla="*/ 2147483647 h 19"/>
                  <a:gd name="T16" fmla="*/ 2147483647 w 24"/>
                  <a:gd name="T17" fmla="*/ 2147483647 h 19"/>
                  <a:gd name="T18" fmla="*/ 2147483647 w 24"/>
                  <a:gd name="T19" fmla="*/ 2147483647 h 19"/>
                  <a:gd name="T20" fmla="*/ 2147483647 w 24"/>
                  <a:gd name="T21" fmla="*/ 2147483647 h 19"/>
                  <a:gd name="T22" fmla="*/ 2147483647 w 24"/>
                  <a:gd name="T23" fmla="*/ 2147483647 h 19"/>
                  <a:gd name="T24" fmla="*/ 2147483647 w 24"/>
                  <a:gd name="T25" fmla="*/ 2147483647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9"/>
                  <a:gd name="T41" fmla="*/ 24 w 24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9">
                    <a:moveTo>
                      <a:pt x="21" y="16"/>
                    </a:moveTo>
                    <a:lnTo>
                      <a:pt x="24" y="16"/>
                    </a:lnTo>
                    <a:lnTo>
                      <a:pt x="21" y="11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3" y="8"/>
                    </a:lnTo>
                    <a:lnTo>
                      <a:pt x="16" y="13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295"/>
              <p:cNvSpPr>
                <a:spLocks/>
              </p:cNvSpPr>
              <p:nvPr/>
            </p:nvSpPr>
            <p:spPr bwMode="auto">
              <a:xfrm>
                <a:off x="4379913" y="1000125"/>
                <a:ext cx="58737" cy="34925"/>
              </a:xfrm>
              <a:custGeom>
                <a:avLst/>
                <a:gdLst>
                  <a:gd name="T0" fmla="*/ 2147483647 w 19"/>
                  <a:gd name="T1" fmla="*/ 2147483647 h 13"/>
                  <a:gd name="T2" fmla="*/ 2147483647 w 19"/>
                  <a:gd name="T3" fmla="*/ 0 h 13"/>
                  <a:gd name="T4" fmla="*/ 2147483647 w 19"/>
                  <a:gd name="T5" fmla="*/ 2147483647 h 13"/>
                  <a:gd name="T6" fmla="*/ 0 w 19"/>
                  <a:gd name="T7" fmla="*/ 2147483647 h 13"/>
                  <a:gd name="T8" fmla="*/ 2147483647 w 19"/>
                  <a:gd name="T9" fmla="*/ 2147483647 h 13"/>
                  <a:gd name="T10" fmla="*/ 2147483647 w 19"/>
                  <a:gd name="T11" fmla="*/ 2147483647 h 13"/>
                  <a:gd name="T12" fmla="*/ 2147483647 w 19"/>
                  <a:gd name="T13" fmla="*/ 2147483647 h 13"/>
                  <a:gd name="T14" fmla="*/ 2147483647 w 19"/>
                  <a:gd name="T15" fmla="*/ 2147483647 h 13"/>
                  <a:gd name="T16" fmla="*/ 2147483647 w 19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19" y="2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296"/>
              <p:cNvSpPr>
                <a:spLocks/>
              </p:cNvSpPr>
              <p:nvPr/>
            </p:nvSpPr>
            <p:spPr bwMode="auto">
              <a:xfrm>
                <a:off x="4429125" y="1004888"/>
                <a:ext cx="9525" cy="1428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0 h 5"/>
                  <a:gd name="T8" fmla="*/ 0 w 3"/>
                  <a:gd name="T9" fmla="*/ 0 h 5"/>
                  <a:gd name="T10" fmla="*/ 0 w 3"/>
                  <a:gd name="T11" fmla="*/ 2147483647 h 5"/>
                  <a:gd name="T12" fmla="*/ 0 w 3"/>
                  <a:gd name="T13" fmla="*/ 2147483647 h 5"/>
                  <a:gd name="T14" fmla="*/ 0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297"/>
              <p:cNvSpPr>
                <a:spLocks/>
              </p:cNvSpPr>
              <p:nvPr/>
            </p:nvSpPr>
            <p:spPr bwMode="auto">
              <a:xfrm>
                <a:off x="4373563" y="1019175"/>
                <a:ext cx="65087" cy="635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0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4"/>
                  <a:gd name="T29" fmla="*/ 21 w 2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4">
                    <a:moveTo>
                      <a:pt x="5" y="24"/>
                    </a:moveTo>
                    <a:lnTo>
                      <a:pt x="5" y="24"/>
                    </a:lnTo>
                    <a:lnTo>
                      <a:pt x="13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8" y="11"/>
                    </a:lnTo>
                    <a:lnTo>
                      <a:pt x="0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298"/>
              <p:cNvSpPr>
                <a:spLocks/>
              </p:cNvSpPr>
              <p:nvPr/>
            </p:nvSpPr>
            <p:spPr bwMode="auto">
              <a:xfrm>
                <a:off x="4373563" y="1082675"/>
                <a:ext cx="49212" cy="42863"/>
              </a:xfrm>
              <a:custGeom>
                <a:avLst/>
                <a:gdLst>
                  <a:gd name="T0" fmla="*/ 2147483647 w 16"/>
                  <a:gd name="T1" fmla="*/ 2147483647 h 16"/>
                  <a:gd name="T2" fmla="*/ 2147483647 w 16"/>
                  <a:gd name="T3" fmla="*/ 2147483647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2147483647 h 16"/>
                  <a:gd name="T10" fmla="*/ 2147483647 w 16"/>
                  <a:gd name="T11" fmla="*/ 0 h 16"/>
                  <a:gd name="T12" fmla="*/ 0 w 16"/>
                  <a:gd name="T13" fmla="*/ 0 h 16"/>
                  <a:gd name="T14" fmla="*/ 0 w 16"/>
                  <a:gd name="T15" fmla="*/ 2147483647 h 16"/>
                  <a:gd name="T16" fmla="*/ 2147483647 w 16"/>
                  <a:gd name="T17" fmla="*/ 2147483647 h 16"/>
                  <a:gd name="T18" fmla="*/ 2147483647 w 16"/>
                  <a:gd name="T19" fmla="*/ 2147483647 h 16"/>
                  <a:gd name="T20" fmla="*/ 2147483647 w 16"/>
                  <a:gd name="T21" fmla="*/ 2147483647 h 16"/>
                  <a:gd name="T22" fmla="*/ 2147483647 w 16"/>
                  <a:gd name="T23" fmla="*/ 2147483647 h 16"/>
                  <a:gd name="T24" fmla="*/ 2147483647 w 16"/>
                  <a:gd name="T25" fmla="*/ 214748364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16" y="13"/>
                    </a:moveTo>
                    <a:lnTo>
                      <a:pt x="13" y="11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299"/>
              <p:cNvSpPr>
                <a:spLocks/>
              </p:cNvSpPr>
              <p:nvPr/>
            </p:nvSpPr>
            <p:spPr bwMode="auto">
              <a:xfrm>
                <a:off x="4413250" y="1117600"/>
                <a:ext cx="25400" cy="28575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2147483647 h 11"/>
                  <a:gd name="T4" fmla="*/ 2147483647 w 8"/>
                  <a:gd name="T5" fmla="*/ 2147483647 h 11"/>
                  <a:gd name="T6" fmla="*/ 2147483647 w 8"/>
                  <a:gd name="T7" fmla="*/ 0 h 11"/>
                  <a:gd name="T8" fmla="*/ 0 w 8"/>
                  <a:gd name="T9" fmla="*/ 0 h 11"/>
                  <a:gd name="T10" fmla="*/ 0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2147483647 h 11"/>
                  <a:gd name="T16" fmla="*/ 2147483647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300"/>
              <p:cNvSpPr>
                <a:spLocks/>
              </p:cNvSpPr>
              <p:nvPr/>
            </p:nvSpPr>
            <p:spPr bwMode="auto">
              <a:xfrm>
                <a:off x="4330700" y="1146175"/>
                <a:ext cx="107950" cy="98425"/>
              </a:xfrm>
              <a:custGeom>
                <a:avLst/>
                <a:gdLst>
                  <a:gd name="T0" fmla="*/ 2147483647 w 35"/>
                  <a:gd name="T1" fmla="*/ 2147483647 h 37"/>
                  <a:gd name="T2" fmla="*/ 2147483647 w 35"/>
                  <a:gd name="T3" fmla="*/ 2147483647 h 37"/>
                  <a:gd name="T4" fmla="*/ 2147483647 w 35"/>
                  <a:gd name="T5" fmla="*/ 2147483647 h 37"/>
                  <a:gd name="T6" fmla="*/ 2147483647 w 35"/>
                  <a:gd name="T7" fmla="*/ 0 h 37"/>
                  <a:gd name="T8" fmla="*/ 2147483647 w 35"/>
                  <a:gd name="T9" fmla="*/ 0 h 37"/>
                  <a:gd name="T10" fmla="*/ 2147483647 w 35"/>
                  <a:gd name="T11" fmla="*/ 2147483647 h 37"/>
                  <a:gd name="T12" fmla="*/ 0 w 35"/>
                  <a:gd name="T13" fmla="*/ 2147483647 h 37"/>
                  <a:gd name="T14" fmla="*/ 0 w 35"/>
                  <a:gd name="T15" fmla="*/ 2147483647 h 37"/>
                  <a:gd name="T16" fmla="*/ 2147483647 w 35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37"/>
                  <a:gd name="T29" fmla="*/ 35 w 3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37">
                    <a:moveTo>
                      <a:pt x="6" y="34"/>
                    </a:moveTo>
                    <a:lnTo>
                      <a:pt x="6" y="34"/>
                    </a:lnTo>
                    <a:lnTo>
                      <a:pt x="16" y="24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4" y="19"/>
                    </a:lnTo>
                    <a:lnTo>
                      <a:pt x="0" y="37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301"/>
              <p:cNvSpPr>
                <a:spLocks/>
              </p:cNvSpPr>
              <p:nvPr/>
            </p:nvSpPr>
            <p:spPr bwMode="auto">
              <a:xfrm>
                <a:off x="4330700" y="1236663"/>
                <a:ext cx="92075" cy="42862"/>
              </a:xfrm>
              <a:custGeom>
                <a:avLst/>
                <a:gdLst>
                  <a:gd name="T0" fmla="*/ 2147483647 w 30"/>
                  <a:gd name="T1" fmla="*/ 2147483647 h 16"/>
                  <a:gd name="T2" fmla="*/ 2147483647 w 30"/>
                  <a:gd name="T3" fmla="*/ 2147483647 h 16"/>
                  <a:gd name="T4" fmla="*/ 2147483647 w 30"/>
                  <a:gd name="T5" fmla="*/ 2147483647 h 16"/>
                  <a:gd name="T6" fmla="*/ 2147483647 w 30"/>
                  <a:gd name="T7" fmla="*/ 2147483647 h 16"/>
                  <a:gd name="T8" fmla="*/ 2147483647 w 30"/>
                  <a:gd name="T9" fmla="*/ 2147483647 h 16"/>
                  <a:gd name="T10" fmla="*/ 2147483647 w 30"/>
                  <a:gd name="T11" fmla="*/ 0 h 16"/>
                  <a:gd name="T12" fmla="*/ 0 w 30"/>
                  <a:gd name="T13" fmla="*/ 2147483647 h 16"/>
                  <a:gd name="T14" fmla="*/ 2147483647 w 30"/>
                  <a:gd name="T15" fmla="*/ 2147483647 h 16"/>
                  <a:gd name="T16" fmla="*/ 2147483647 w 30"/>
                  <a:gd name="T17" fmla="*/ 2147483647 h 16"/>
                  <a:gd name="T18" fmla="*/ 2147483647 w 30"/>
                  <a:gd name="T19" fmla="*/ 2147483647 h 16"/>
                  <a:gd name="T20" fmla="*/ 2147483647 w 30"/>
                  <a:gd name="T21" fmla="*/ 2147483647 h 16"/>
                  <a:gd name="T22" fmla="*/ 2147483647 w 30"/>
                  <a:gd name="T23" fmla="*/ 2147483647 h 16"/>
                  <a:gd name="T24" fmla="*/ 2147483647 w 30"/>
                  <a:gd name="T25" fmla="*/ 214748364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16"/>
                  <a:gd name="T41" fmla="*/ 30 w 30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16">
                    <a:moveTo>
                      <a:pt x="30" y="11"/>
                    </a:moveTo>
                    <a:lnTo>
                      <a:pt x="27" y="8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4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14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4" y="11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302"/>
              <p:cNvSpPr>
                <a:spLocks/>
              </p:cNvSpPr>
              <p:nvPr/>
            </p:nvSpPr>
            <p:spPr bwMode="auto">
              <a:xfrm>
                <a:off x="4403725" y="1265238"/>
                <a:ext cx="139700" cy="85725"/>
              </a:xfrm>
              <a:custGeom>
                <a:avLst/>
                <a:gdLst>
                  <a:gd name="T0" fmla="*/ 2147483647 w 45"/>
                  <a:gd name="T1" fmla="*/ 2147483647 h 32"/>
                  <a:gd name="T2" fmla="*/ 2147483647 w 45"/>
                  <a:gd name="T3" fmla="*/ 2147483647 h 32"/>
                  <a:gd name="T4" fmla="*/ 2147483647 w 45"/>
                  <a:gd name="T5" fmla="*/ 2147483647 h 32"/>
                  <a:gd name="T6" fmla="*/ 2147483647 w 45"/>
                  <a:gd name="T7" fmla="*/ 2147483647 h 32"/>
                  <a:gd name="T8" fmla="*/ 2147483647 w 45"/>
                  <a:gd name="T9" fmla="*/ 2147483647 h 32"/>
                  <a:gd name="T10" fmla="*/ 2147483647 w 45"/>
                  <a:gd name="T11" fmla="*/ 2147483647 h 32"/>
                  <a:gd name="T12" fmla="*/ 2147483647 w 45"/>
                  <a:gd name="T13" fmla="*/ 2147483647 h 32"/>
                  <a:gd name="T14" fmla="*/ 2147483647 w 45"/>
                  <a:gd name="T15" fmla="*/ 0 h 32"/>
                  <a:gd name="T16" fmla="*/ 0 w 45"/>
                  <a:gd name="T17" fmla="*/ 0 h 32"/>
                  <a:gd name="T18" fmla="*/ 2147483647 w 45"/>
                  <a:gd name="T19" fmla="*/ 2147483647 h 32"/>
                  <a:gd name="T20" fmla="*/ 2147483647 w 45"/>
                  <a:gd name="T21" fmla="*/ 2147483647 h 32"/>
                  <a:gd name="T22" fmla="*/ 2147483647 w 45"/>
                  <a:gd name="T23" fmla="*/ 2147483647 h 32"/>
                  <a:gd name="T24" fmla="*/ 2147483647 w 45"/>
                  <a:gd name="T25" fmla="*/ 2147483647 h 32"/>
                  <a:gd name="T26" fmla="*/ 2147483647 w 45"/>
                  <a:gd name="T27" fmla="*/ 2147483647 h 32"/>
                  <a:gd name="T28" fmla="*/ 2147483647 w 45"/>
                  <a:gd name="T29" fmla="*/ 2147483647 h 32"/>
                  <a:gd name="T30" fmla="*/ 2147483647 w 45"/>
                  <a:gd name="T31" fmla="*/ 2147483647 h 32"/>
                  <a:gd name="T32" fmla="*/ 2147483647 w 45"/>
                  <a:gd name="T33" fmla="*/ 214748364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32"/>
                  <a:gd name="T53" fmla="*/ 45 w 45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3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4"/>
                    </a:lnTo>
                    <a:lnTo>
                      <a:pt x="21" y="19"/>
                    </a:lnTo>
                    <a:lnTo>
                      <a:pt x="16" y="13"/>
                    </a:ln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32" y="29"/>
                    </a:lnTo>
                    <a:lnTo>
                      <a:pt x="45" y="32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Freeform 303"/>
              <p:cNvSpPr>
                <a:spLocks/>
              </p:cNvSpPr>
              <p:nvPr/>
            </p:nvSpPr>
            <p:spPr bwMode="auto">
              <a:xfrm>
                <a:off x="4543425" y="1320800"/>
                <a:ext cx="42863" cy="30163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0 h 11"/>
                  <a:gd name="T4" fmla="*/ 2147483647 w 14"/>
                  <a:gd name="T5" fmla="*/ 2147483647 h 11"/>
                  <a:gd name="T6" fmla="*/ 0 w 14"/>
                  <a:gd name="T7" fmla="*/ 2147483647 h 11"/>
                  <a:gd name="T8" fmla="*/ 0 w 14"/>
                  <a:gd name="T9" fmla="*/ 2147483647 h 11"/>
                  <a:gd name="T10" fmla="*/ 2147483647 w 14"/>
                  <a:gd name="T11" fmla="*/ 2147483647 h 11"/>
                  <a:gd name="T12" fmla="*/ 2147483647 w 14"/>
                  <a:gd name="T13" fmla="*/ 2147483647 h 11"/>
                  <a:gd name="T14" fmla="*/ 2147483647 w 14"/>
                  <a:gd name="T15" fmla="*/ 2147483647 h 11"/>
                  <a:gd name="T16" fmla="*/ 2147483647 w 1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"/>
                  <a:gd name="T29" fmla="*/ 14 w 1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">
                    <a:moveTo>
                      <a:pt x="14" y="0"/>
                    </a:moveTo>
                    <a:lnTo>
                      <a:pt x="14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304"/>
              <p:cNvSpPr>
                <a:spLocks/>
              </p:cNvSpPr>
              <p:nvPr/>
            </p:nvSpPr>
            <p:spPr bwMode="auto">
              <a:xfrm>
                <a:off x="4586288" y="1320800"/>
                <a:ext cx="15875" cy="30163"/>
              </a:xfrm>
              <a:custGeom>
                <a:avLst/>
                <a:gdLst>
                  <a:gd name="T0" fmla="*/ 2147483647 w 5"/>
                  <a:gd name="T1" fmla="*/ 2147483647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0 w 5"/>
                  <a:gd name="T7" fmla="*/ 0 h 11"/>
                  <a:gd name="T8" fmla="*/ 0 w 5"/>
                  <a:gd name="T9" fmla="*/ 2147483647 h 11"/>
                  <a:gd name="T10" fmla="*/ 0 w 5"/>
                  <a:gd name="T11" fmla="*/ 2147483647 h 11"/>
                  <a:gd name="T12" fmla="*/ 2147483647 w 5"/>
                  <a:gd name="T13" fmla="*/ 2147483647 h 11"/>
                  <a:gd name="T14" fmla="*/ 2147483647 w 5"/>
                  <a:gd name="T15" fmla="*/ 2147483647 h 11"/>
                  <a:gd name="T16" fmla="*/ 2147483647 w 5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5" y="5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Freeform 305"/>
              <p:cNvSpPr>
                <a:spLocks/>
              </p:cNvSpPr>
              <p:nvPr/>
            </p:nvSpPr>
            <p:spPr bwMode="auto">
              <a:xfrm>
                <a:off x="4592638" y="1335088"/>
                <a:ext cx="49212" cy="15875"/>
              </a:xfrm>
              <a:custGeom>
                <a:avLst/>
                <a:gdLst>
                  <a:gd name="T0" fmla="*/ 2147483647 w 16"/>
                  <a:gd name="T1" fmla="*/ 0 h 6"/>
                  <a:gd name="T2" fmla="*/ 2147483647 w 16"/>
                  <a:gd name="T3" fmla="*/ 0 h 6"/>
                  <a:gd name="T4" fmla="*/ 2147483647 w 16"/>
                  <a:gd name="T5" fmla="*/ 0 h 6"/>
                  <a:gd name="T6" fmla="*/ 2147483647 w 16"/>
                  <a:gd name="T7" fmla="*/ 0 h 6"/>
                  <a:gd name="T8" fmla="*/ 0 w 16"/>
                  <a:gd name="T9" fmla="*/ 2147483647 h 6"/>
                  <a:gd name="T10" fmla="*/ 2147483647 w 16"/>
                  <a:gd name="T11" fmla="*/ 2147483647 h 6"/>
                  <a:gd name="T12" fmla="*/ 2147483647 w 16"/>
                  <a:gd name="T13" fmla="*/ 2147483647 h 6"/>
                  <a:gd name="T14" fmla="*/ 2147483647 w 16"/>
                  <a:gd name="T15" fmla="*/ 2147483647 h 6"/>
                  <a:gd name="T16" fmla="*/ 2147483647 w 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"/>
                  <a:gd name="T29" fmla="*/ 16 w 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Freeform 306"/>
              <p:cNvSpPr>
                <a:spLocks/>
              </p:cNvSpPr>
              <p:nvPr/>
            </p:nvSpPr>
            <p:spPr bwMode="auto">
              <a:xfrm>
                <a:off x="4632325" y="1335088"/>
                <a:ext cx="107950" cy="41275"/>
              </a:xfrm>
              <a:custGeom>
                <a:avLst/>
                <a:gdLst>
                  <a:gd name="T0" fmla="*/ 2147483647 w 35"/>
                  <a:gd name="T1" fmla="*/ 2147483647 h 16"/>
                  <a:gd name="T2" fmla="*/ 2147483647 w 35"/>
                  <a:gd name="T3" fmla="*/ 2147483647 h 16"/>
                  <a:gd name="T4" fmla="*/ 2147483647 w 35"/>
                  <a:gd name="T5" fmla="*/ 2147483647 h 16"/>
                  <a:gd name="T6" fmla="*/ 2147483647 w 35"/>
                  <a:gd name="T7" fmla="*/ 0 h 16"/>
                  <a:gd name="T8" fmla="*/ 0 w 35"/>
                  <a:gd name="T9" fmla="*/ 2147483647 h 16"/>
                  <a:gd name="T10" fmla="*/ 2147483647 w 35"/>
                  <a:gd name="T11" fmla="*/ 2147483647 h 16"/>
                  <a:gd name="T12" fmla="*/ 2147483647 w 35"/>
                  <a:gd name="T13" fmla="*/ 2147483647 h 16"/>
                  <a:gd name="T14" fmla="*/ 2147483647 w 35"/>
                  <a:gd name="T15" fmla="*/ 2147483647 h 16"/>
                  <a:gd name="T16" fmla="*/ 2147483647 w 35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6"/>
                  <a:gd name="T29" fmla="*/ 35 w 35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6">
                    <a:moveTo>
                      <a:pt x="35" y="14"/>
                    </a:moveTo>
                    <a:lnTo>
                      <a:pt x="32" y="14"/>
                    </a:lnTo>
                    <a:lnTo>
                      <a:pt x="16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4" y="14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307"/>
              <p:cNvSpPr>
                <a:spLocks/>
              </p:cNvSpPr>
              <p:nvPr/>
            </p:nvSpPr>
            <p:spPr bwMode="auto">
              <a:xfrm>
                <a:off x="4725988" y="1371600"/>
                <a:ext cx="119062" cy="103188"/>
              </a:xfrm>
              <a:custGeom>
                <a:avLst/>
                <a:gdLst>
                  <a:gd name="T0" fmla="*/ 2147483647 w 39"/>
                  <a:gd name="T1" fmla="*/ 2147483647 h 39"/>
                  <a:gd name="T2" fmla="*/ 2147483647 w 39"/>
                  <a:gd name="T3" fmla="*/ 2147483647 h 39"/>
                  <a:gd name="T4" fmla="*/ 2147483647 w 39"/>
                  <a:gd name="T5" fmla="*/ 2147483647 h 39"/>
                  <a:gd name="T6" fmla="*/ 2147483647 w 39"/>
                  <a:gd name="T7" fmla="*/ 2147483647 h 39"/>
                  <a:gd name="T8" fmla="*/ 2147483647 w 39"/>
                  <a:gd name="T9" fmla="*/ 2147483647 h 39"/>
                  <a:gd name="T10" fmla="*/ 2147483647 w 39"/>
                  <a:gd name="T11" fmla="*/ 2147483647 h 39"/>
                  <a:gd name="T12" fmla="*/ 2147483647 w 39"/>
                  <a:gd name="T13" fmla="*/ 2147483647 h 39"/>
                  <a:gd name="T14" fmla="*/ 2147483647 w 39"/>
                  <a:gd name="T15" fmla="*/ 0 h 39"/>
                  <a:gd name="T16" fmla="*/ 0 w 39"/>
                  <a:gd name="T17" fmla="*/ 0 h 39"/>
                  <a:gd name="T18" fmla="*/ 0 w 39"/>
                  <a:gd name="T19" fmla="*/ 2147483647 h 39"/>
                  <a:gd name="T20" fmla="*/ 2147483647 w 39"/>
                  <a:gd name="T21" fmla="*/ 2147483647 h 39"/>
                  <a:gd name="T22" fmla="*/ 2147483647 w 39"/>
                  <a:gd name="T23" fmla="*/ 2147483647 h 39"/>
                  <a:gd name="T24" fmla="*/ 2147483647 w 39"/>
                  <a:gd name="T25" fmla="*/ 2147483647 h 39"/>
                  <a:gd name="T26" fmla="*/ 2147483647 w 39"/>
                  <a:gd name="T27" fmla="*/ 2147483647 h 39"/>
                  <a:gd name="T28" fmla="*/ 2147483647 w 39"/>
                  <a:gd name="T29" fmla="*/ 2147483647 h 39"/>
                  <a:gd name="T30" fmla="*/ 2147483647 w 39"/>
                  <a:gd name="T31" fmla="*/ 2147483647 h 39"/>
                  <a:gd name="T32" fmla="*/ 2147483647 w 39"/>
                  <a:gd name="T33" fmla="*/ 2147483647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9" y="34"/>
                    </a:moveTo>
                    <a:lnTo>
                      <a:pt x="39" y="34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10" y="21"/>
                    </a:lnTo>
                    <a:lnTo>
                      <a:pt x="8" y="16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0" y="29"/>
                    </a:lnTo>
                    <a:lnTo>
                      <a:pt x="23" y="34"/>
                    </a:lnTo>
                    <a:lnTo>
                      <a:pt x="39" y="39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308"/>
              <p:cNvSpPr>
                <a:spLocks/>
              </p:cNvSpPr>
              <p:nvPr/>
            </p:nvSpPr>
            <p:spPr bwMode="auto">
              <a:xfrm>
                <a:off x="4845050" y="1462088"/>
                <a:ext cx="90488" cy="28575"/>
              </a:xfrm>
              <a:custGeom>
                <a:avLst/>
                <a:gdLst>
                  <a:gd name="T0" fmla="*/ 2147483647 w 29"/>
                  <a:gd name="T1" fmla="*/ 2147483647 h 11"/>
                  <a:gd name="T2" fmla="*/ 2147483647 w 29"/>
                  <a:gd name="T3" fmla="*/ 2147483647 h 11"/>
                  <a:gd name="T4" fmla="*/ 2147483647 w 29"/>
                  <a:gd name="T5" fmla="*/ 2147483647 h 11"/>
                  <a:gd name="T6" fmla="*/ 0 w 29"/>
                  <a:gd name="T7" fmla="*/ 0 h 11"/>
                  <a:gd name="T8" fmla="*/ 0 w 29"/>
                  <a:gd name="T9" fmla="*/ 2147483647 h 11"/>
                  <a:gd name="T10" fmla="*/ 2147483647 w 29"/>
                  <a:gd name="T11" fmla="*/ 2147483647 h 11"/>
                  <a:gd name="T12" fmla="*/ 2147483647 w 29"/>
                  <a:gd name="T13" fmla="*/ 2147483647 h 11"/>
                  <a:gd name="T14" fmla="*/ 2147483647 w 29"/>
                  <a:gd name="T15" fmla="*/ 2147483647 h 11"/>
                  <a:gd name="T16" fmla="*/ 2147483647 w 29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1"/>
                  <a:gd name="T29" fmla="*/ 29 w 2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1">
                    <a:moveTo>
                      <a:pt x="29" y="5"/>
                    </a:moveTo>
                    <a:lnTo>
                      <a:pt x="29" y="5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4" y="8"/>
                    </a:lnTo>
                    <a:lnTo>
                      <a:pt x="27" y="11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Freeform 309"/>
              <p:cNvSpPr>
                <a:spLocks/>
              </p:cNvSpPr>
              <p:nvPr/>
            </p:nvSpPr>
            <p:spPr bwMode="auto">
              <a:xfrm>
                <a:off x="4929188" y="1474788"/>
                <a:ext cx="98425" cy="71437"/>
              </a:xfrm>
              <a:custGeom>
                <a:avLst/>
                <a:gdLst>
                  <a:gd name="T0" fmla="*/ 2147483647 w 32"/>
                  <a:gd name="T1" fmla="*/ 2147483647 h 27"/>
                  <a:gd name="T2" fmla="*/ 2147483647 w 32"/>
                  <a:gd name="T3" fmla="*/ 2147483647 h 27"/>
                  <a:gd name="T4" fmla="*/ 2147483647 w 32"/>
                  <a:gd name="T5" fmla="*/ 2147483647 h 27"/>
                  <a:gd name="T6" fmla="*/ 2147483647 w 32"/>
                  <a:gd name="T7" fmla="*/ 0 h 27"/>
                  <a:gd name="T8" fmla="*/ 0 w 32"/>
                  <a:gd name="T9" fmla="*/ 2147483647 h 27"/>
                  <a:gd name="T10" fmla="*/ 2147483647 w 32"/>
                  <a:gd name="T11" fmla="*/ 2147483647 h 27"/>
                  <a:gd name="T12" fmla="*/ 2147483647 w 32"/>
                  <a:gd name="T13" fmla="*/ 2147483647 h 27"/>
                  <a:gd name="T14" fmla="*/ 2147483647 w 32"/>
                  <a:gd name="T15" fmla="*/ 2147483647 h 27"/>
                  <a:gd name="T16" fmla="*/ 2147483647 w 32"/>
                  <a:gd name="T17" fmla="*/ 214748364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7"/>
                  <a:gd name="T29" fmla="*/ 32 w 32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7">
                    <a:moveTo>
                      <a:pt x="32" y="22"/>
                    </a:moveTo>
                    <a:lnTo>
                      <a:pt x="32" y="22"/>
                    </a:lnTo>
                    <a:lnTo>
                      <a:pt x="16" y="1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3" y="16"/>
                    </a:lnTo>
                    <a:lnTo>
                      <a:pt x="32" y="27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Freeform 310"/>
              <p:cNvSpPr>
                <a:spLocks/>
              </p:cNvSpPr>
              <p:nvPr/>
            </p:nvSpPr>
            <p:spPr bwMode="auto">
              <a:xfrm>
                <a:off x="5027613" y="1474788"/>
                <a:ext cx="71437" cy="71437"/>
              </a:xfrm>
              <a:custGeom>
                <a:avLst/>
                <a:gdLst>
                  <a:gd name="T0" fmla="*/ 2147483647 w 23"/>
                  <a:gd name="T1" fmla="*/ 0 h 27"/>
                  <a:gd name="T2" fmla="*/ 2147483647 w 23"/>
                  <a:gd name="T3" fmla="*/ 0 h 27"/>
                  <a:gd name="T4" fmla="*/ 2147483647 w 23"/>
                  <a:gd name="T5" fmla="*/ 2147483647 h 27"/>
                  <a:gd name="T6" fmla="*/ 2147483647 w 23"/>
                  <a:gd name="T7" fmla="*/ 2147483647 h 27"/>
                  <a:gd name="T8" fmla="*/ 2147483647 w 23"/>
                  <a:gd name="T9" fmla="*/ 2147483647 h 27"/>
                  <a:gd name="T10" fmla="*/ 0 w 23"/>
                  <a:gd name="T11" fmla="*/ 2147483647 h 27"/>
                  <a:gd name="T12" fmla="*/ 0 w 23"/>
                  <a:gd name="T13" fmla="*/ 2147483647 h 27"/>
                  <a:gd name="T14" fmla="*/ 2147483647 w 23"/>
                  <a:gd name="T15" fmla="*/ 2147483647 h 27"/>
                  <a:gd name="T16" fmla="*/ 2147483647 w 23"/>
                  <a:gd name="T17" fmla="*/ 2147483647 h 27"/>
                  <a:gd name="T18" fmla="*/ 2147483647 w 23"/>
                  <a:gd name="T19" fmla="*/ 2147483647 h 27"/>
                  <a:gd name="T20" fmla="*/ 2147483647 w 23"/>
                  <a:gd name="T21" fmla="*/ 2147483647 h 27"/>
                  <a:gd name="T22" fmla="*/ 2147483647 w 23"/>
                  <a:gd name="T23" fmla="*/ 2147483647 h 27"/>
                  <a:gd name="T24" fmla="*/ 2147483647 w 23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7"/>
                  <a:gd name="T41" fmla="*/ 23 w 23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7">
                    <a:moveTo>
                      <a:pt x="21" y="0"/>
                    </a:moveTo>
                    <a:lnTo>
                      <a:pt x="21" y="0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5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7" y="24"/>
                    </a:lnTo>
                    <a:lnTo>
                      <a:pt x="13" y="19"/>
                    </a:lnTo>
                    <a:lnTo>
                      <a:pt x="18" y="14"/>
                    </a:lnTo>
                    <a:lnTo>
                      <a:pt x="2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311"/>
              <p:cNvSpPr>
                <a:spLocks/>
              </p:cNvSpPr>
              <p:nvPr/>
            </p:nvSpPr>
            <p:spPr bwMode="auto">
              <a:xfrm>
                <a:off x="5057775" y="1419225"/>
                <a:ext cx="41275" cy="63500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8" y="13"/>
                    </a:lnTo>
                    <a:lnTo>
                      <a:pt x="11" y="21"/>
                    </a:lnTo>
                    <a:lnTo>
                      <a:pt x="13" y="24"/>
                    </a:lnTo>
                    <a:lnTo>
                      <a:pt x="13" y="1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312"/>
              <p:cNvSpPr>
                <a:spLocks/>
              </p:cNvSpPr>
              <p:nvPr/>
            </p:nvSpPr>
            <p:spPr bwMode="auto">
              <a:xfrm>
                <a:off x="5057775" y="1371600"/>
                <a:ext cx="49213" cy="47625"/>
              </a:xfrm>
              <a:custGeom>
                <a:avLst/>
                <a:gdLst>
                  <a:gd name="T0" fmla="*/ 2147483647 w 16"/>
                  <a:gd name="T1" fmla="*/ 0 h 18"/>
                  <a:gd name="T2" fmla="*/ 2147483647 w 16"/>
                  <a:gd name="T3" fmla="*/ 0 h 18"/>
                  <a:gd name="T4" fmla="*/ 2147483647 w 16"/>
                  <a:gd name="T5" fmla="*/ 2147483647 h 18"/>
                  <a:gd name="T6" fmla="*/ 0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2147483647 h 18"/>
                  <a:gd name="T14" fmla="*/ 2147483647 w 16"/>
                  <a:gd name="T15" fmla="*/ 2147483647 h 18"/>
                  <a:gd name="T16" fmla="*/ 2147483647 w 16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13" y="0"/>
                    </a:moveTo>
                    <a:lnTo>
                      <a:pt x="13" y="0"/>
                    </a:lnTo>
                    <a:lnTo>
                      <a:pt x="5" y="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11" y="10"/>
                    </a:lnTo>
                    <a:lnTo>
                      <a:pt x="16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313"/>
              <p:cNvSpPr>
                <a:spLocks/>
              </p:cNvSpPr>
              <p:nvPr/>
            </p:nvSpPr>
            <p:spPr bwMode="auto">
              <a:xfrm>
                <a:off x="5099050" y="1328738"/>
                <a:ext cx="171450" cy="47625"/>
              </a:xfrm>
              <a:custGeom>
                <a:avLst/>
                <a:gdLst>
                  <a:gd name="T0" fmla="*/ 2147483647 w 56"/>
                  <a:gd name="T1" fmla="*/ 0 h 18"/>
                  <a:gd name="T2" fmla="*/ 2147483647 w 56"/>
                  <a:gd name="T3" fmla="*/ 0 h 18"/>
                  <a:gd name="T4" fmla="*/ 2147483647 w 56"/>
                  <a:gd name="T5" fmla="*/ 0 h 18"/>
                  <a:gd name="T6" fmla="*/ 2147483647 w 56"/>
                  <a:gd name="T7" fmla="*/ 2147483647 h 18"/>
                  <a:gd name="T8" fmla="*/ 2147483647 w 56"/>
                  <a:gd name="T9" fmla="*/ 2147483647 h 18"/>
                  <a:gd name="T10" fmla="*/ 0 w 56"/>
                  <a:gd name="T11" fmla="*/ 2147483647 h 18"/>
                  <a:gd name="T12" fmla="*/ 2147483647 w 56"/>
                  <a:gd name="T13" fmla="*/ 2147483647 h 18"/>
                  <a:gd name="T14" fmla="*/ 2147483647 w 56"/>
                  <a:gd name="T15" fmla="*/ 2147483647 h 18"/>
                  <a:gd name="T16" fmla="*/ 2147483647 w 56"/>
                  <a:gd name="T17" fmla="*/ 2147483647 h 18"/>
                  <a:gd name="T18" fmla="*/ 2147483647 w 56"/>
                  <a:gd name="T19" fmla="*/ 2147483647 h 18"/>
                  <a:gd name="T20" fmla="*/ 2147483647 w 56"/>
                  <a:gd name="T21" fmla="*/ 2147483647 h 18"/>
                  <a:gd name="T22" fmla="*/ 2147483647 w 56"/>
                  <a:gd name="T23" fmla="*/ 2147483647 h 18"/>
                  <a:gd name="T24" fmla="*/ 2147483647 w 56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8"/>
                  <a:gd name="T41" fmla="*/ 56 w 56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8">
                    <a:moveTo>
                      <a:pt x="56" y="0"/>
                    </a:moveTo>
                    <a:lnTo>
                      <a:pt x="56" y="0"/>
                    </a:lnTo>
                    <a:lnTo>
                      <a:pt x="40" y="0"/>
                    </a:lnTo>
                    <a:lnTo>
                      <a:pt x="24" y="2"/>
                    </a:lnTo>
                    <a:lnTo>
                      <a:pt x="11" y="8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14" y="10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6" y="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314"/>
              <p:cNvSpPr>
                <a:spLocks/>
              </p:cNvSpPr>
              <p:nvPr/>
            </p:nvSpPr>
            <p:spPr bwMode="auto">
              <a:xfrm>
                <a:off x="5270500" y="1328738"/>
                <a:ext cx="80963" cy="63500"/>
              </a:xfrm>
              <a:custGeom>
                <a:avLst/>
                <a:gdLst>
                  <a:gd name="T0" fmla="*/ 2147483647 w 26"/>
                  <a:gd name="T1" fmla="*/ 2147483647 h 24"/>
                  <a:gd name="T2" fmla="*/ 2147483647 w 26"/>
                  <a:gd name="T3" fmla="*/ 2147483647 h 24"/>
                  <a:gd name="T4" fmla="*/ 2147483647 w 26"/>
                  <a:gd name="T5" fmla="*/ 2147483647 h 24"/>
                  <a:gd name="T6" fmla="*/ 2147483647 w 26"/>
                  <a:gd name="T7" fmla="*/ 2147483647 h 24"/>
                  <a:gd name="T8" fmla="*/ 2147483647 w 26"/>
                  <a:gd name="T9" fmla="*/ 2147483647 h 24"/>
                  <a:gd name="T10" fmla="*/ 2147483647 w 26"/>
                  <a:gd name="T11" fmla="*/ 2147483647 h 24"/>
                  <a:gd name="T12" fmla="*/ 2147483647 w 26"/>
                  <a:gd name="T13" fmla="*/ 0 h 24"/>
                  <a:gd name="T14" fmla="*/ 0 w 26"/>
                  <a:gd name="T15" fmla="*/ 0 h 24"/>
                  <a:gd name="T16" fmla="*/ 0 w 26"/>
                  <a:gd name="T17" fmla="*/ 2147483647 h 24"/>
                  <a:gd name="T18" fmla="*/ 2147483647 w 26"/>
                  <a:gd name="T19" fmla="*/ 2147483647 h 24"/>
                  <a:gd name="T20" fmla="*/ 2147483647 w 26"/>
                  <a:gd name="T21" fmla="*/ 2147483647 h 24"/>
                  <a:gd name="T22" fmla="*/ 2147483647 w 26"/>
                  <a:gd name="T23" fmla="*/ 2147483647 h 24"/>
                  <a:gd name="T24" fmla="*/ 2147483647 w 26"/>
                  <a:gd name="T25" fmla="*/ 2147483647 h 24"/>
                  <a:gd name="T26" fmla="*/ 2147483647 w 26"/>
                  <a:gd name="T27" fmla="*/ 2147483647 h 24"/>
                  <a:gd name="T28" fmla="*/ 2147483647 w 26"/>
                  <a:gd name="T29" fmla="*/ 2147483647 h 24"/>
                  <a:gd name="T30" fmla="*/ 2147483647 w 26"/>
                  <a:gd name="T31" fmla="*/ 2147483647 h 24"/>
                  <a:gd name="T32" fmla="*/ 2147483647 w 26"/>
                  <a:gd name="T33" fmla="*/ 214748364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24"/>
                  <a:gd name="T53" fmla="*/ 26 w 2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24">
                    <a:moveTo>
                      <a:pt x="26" y="21"/>
                    </a:moveTo>
                    <a:lnTo>
                      <a:pt x="26" y="21"/>
                    </a:lnTo>
                    <a:lnTo>
                      <a:pt x="21" y="16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516"/>
              <p:cNvSpPr>
                <a:spLocks/>
              </p:cNvSpPr>
              <p:nvPr/>
            </p:nvSpPr>
            <p:spPr bwMode="auto">
              <a:xfrm>
                <a:off x="5640388" y="6165850"/>
                <a:ext cx="203200" cy="153988"/>
              </a:xfrm>
              <a:custGeom>
                <a:avLst/>
                <a:gdLst>
                  <a:gd name="T0" fmla="*/ 24384 w 25"/>
                  <a:gd name="T1" fmla="*/ 76994 h 22"/>
                  <a:gd name="T2" fmla="*/ 40640 w 25"/>
                  <a:gd name="T3" fmla="*/ 48996 h 22"/>
                  <a:gd name="T4" fmla="*/ 56896 w 25"/>
                  <a:gd name="T5" fmla="*/ 41997 h 22"/>
                  <a:gd name="T6" fmla="*/ 65024 w 25"/>
                  <a:gd name="T7" fmla="*/ 27998 h 22"/>
                  <a:gd name="T8" fmla="*/ 81280 w 25"/>
                  <a:gd name="T9" fmla="*/ 27998 h 22"/>
                  <a:gd name="T10" fmla="*/ 146304 w 25"/>
                  <a:gd name="T11" fmla="*/ 0 h 22"/>
                  <a:gd name="T12" fmla="*/ 154432 w 25"/>
                  <a:gd name="T13" fmla="*/ 13999 h 22"/>
                  <a:gd name="T14" fmla="*/ 178816 w 25"/>
                  <a:gd name="T15" fmla="*/ 27998 h 22"/>
                  <a:gd name="T16" fmla="*/ 203200 w 25"/>
                  <a:gd name="T17" fmla="*/ 62995 h 22"/>
                  <a:gd name="T18" fmla="*/ 186944 w 25"/>
                  <a:gd name="T19" fmla="*/ 76994 h 22"/>
                  <a:gd name="T20" fmla="*/ 146304 w 25"/>
                  <a:gd name="T21" fmla="*/ 111991 h 22"/>
                  <a:gd name="T22" fmla="*/ 105664 w 25"/>
                  <a:gd name="T23" fmla="*/ 125990 h 22"/>
                  <a:gd name="T24" fmla="*/ 81280 w 25"/>
                  <a:gd name="T25" fmla="*/ 153988 h 22"/>
                  <a:gd name="T26" fmla="*/ 24384 w 25"/>
                  <a:gd name="T27" fmla="*/ 125990 h 22"/>
                  <a:gd name="T28" fmla="*/ 24384 w 25"/>
                  <a:gd name="T29" fmla="*/ 76994 h 22"/>
                  <a:gd name="T30" fmla="*/ 24384 w 25"/>
                  <a:gd name="T31" fmla="*/ 76994 h 22"/>
                  <a:gd name="T32" fmla="*/ 24384 w 25"/>
                  <a:gd name="T33" fmla="*/ 7699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2">
                    <a:moveTo>
                      <a:pt x="3" y="11"/>
                    </a:moveTo>
                    <a:cubicBezTo>
                      <a:pt x="4" y="11"/>
                      <a:pt x="5" y="8"/>
                      <a:pt x="5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3" y="4"/>
                      <a:pt x="15" y="0"/>
                      <a:pt x="18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22" y="3"/>
                      <a:pt x="22" y="4"/>
                    </a:cubicBezTo>
                    <a:cubicBezTo>
                      <a:pt x="24" y="5"/>
                      <a:pt x="24" y="8"/>
                      <a:pt x="25" y="9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2" y="14"/>
                      <a:pt x="21" y="16"/>
                      <a:pt x="18" y="16"/>
                    </a:cubicBezTo>
                    <a:cubicBezTo>
                      <a:pt x="16" y="16"/>
                      <a:pt x="13" y="17"/>
                      <a:pt x="13" y="18"/>
                    </a:cubicBezTo>
                    <a:cubicBezTo>
                      <a:pt x="12" y="20"/>
                      <a:pt x="12" y="22"/>
                      <a:pt x="10" y="22"/>
                    </a:cubicBezTo>
                    <a:cubicBezTo>
                      <a:pt x="8" y="22"/>
                      <a:pt x="3" y="19"/>
                      <a:pt x="3" y="18"/>
                    </a:cubicBezTo>
                    <a:cubicBezTo>
                      <a:pt x="2" y="15"/>
                      <a:pt x="0" y="11"/>
                      <a:pt x="3" y="1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2" name="Text Box 517"/>
              <p:cNvSpPr txBox="1">
                <a:spLocks noChangeArrowheads="1"/>
              </p:cNvSpPr>
              <p:nvPr/>
            </p:nvSpPr>
            <p:spPr bwMode="auto">
              <a:xfrm>
                <a:off x="1409700" y="2921000"/>
                <a:ext cx="609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30000"/>
                  </a:spcBef>
                </a:pPr>
                <a:endParaRPr lang="en-US" altLang="en-US" sz="1400" b="1">
                  <a:solidFill>
                    <a:srgbClr val="000080"/>
                  </a:solidFill>
                </a:endParaRPr>
              </a:p>
            </p:txBody>
          </p:sp>
          <p:sp>
            <p:nvSpPr>
              <p:cNvPr id="323" name="Line 518"/>
              <p:cNvSpPr>
                <a:spLocks noChangeShapeType="1"/>
              </p:cNvSpPr>
              <p:nvPr/>
            </p:nvSpPr>
            <p:spPr bwMode="auto">
              <a:xfrm flipH="1" flipV="1">
                <a:off x="3603625" y="3343275"/>
                <a:ext cx="30163" cy="100013"/>
              </a:xfrm>
              <a:prstGeom prst="line">
                <a:avLst/>
              </a:prstGeom>
              <a:noFill/>
              <a:ln w="0">
                <a:solidFill>
                  <a:srgbClr val="78848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Rectangle 519"/>
              <p:cNvSpPr>
                <a:spLocks noChangeArrowheads="1"/>
              </p:cNvSpPr>
              <p:nvPr/>
            </p:nvSpPr>
            <p:spPr bwMode="auto">
              <a:xfrm>
                <a:off x="7867650" y="5273675"/>
                <a:ext cx="252413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20° </a:t>
                </a:r>
              </a:p>
            </p:txBody>
          </p:sp>
          <p:sp>
            <p:nvSpPr>
              <p:cNvPr id="325" name="Freeform 520"/>
              <p:cNvSpPr>
                <a:spLocks/>
              </p:cNvSpPr>
              <p:nvPr/>
            </p:nvSpPr>
            <p:spPr bwMode="auto">
              <a:xfrm>
                <a:off x="5924550" y="5948363"/>
                <a:ext cx="171450" cy="153987"/>
              </a:xfrm>
              <a:custGeom>
                <a:avLst/>
                <a:gdLst>
                  <a:gd name="T0" fmla="*/ 20574 w 25"/>
                  <a:gd name="T1" fmla="*/ 76994 h 22"/>
                  <a:gd name="T2" fmla="*/ 34290 w 25"/>
                  <a:gd name="T3" fmla="*/ 48996 h 22"/>
                  <a:gd name="T4" fmla="*/ 48006 w 25"/>
                  <a:gd name="T5" fmla="*/ 41996 h 22"/>
                  <a:gd name="T6" fmla="*/ 54864 w 25"/>
                  <a:gd name="T7" fmla="*/ 27998 h 22"/>
                  <a:gd name="T8" fmla="*/ 68580 w 25"/>
                  <a:gd name="T9" fmla="*/ 27998 h 22"/>
                  <a:gd name="T10" fmla="*/ 123444 w 25"/>
                  <a:gd name="T11" fmla="*/ 0 h 22"/>
                  <a:gd name="T12" fmla="*/ 130302 w 25"/>
                  <a:gd name="T13" fmla="*/ 13999 h 22"/>
                  <a:gd name="T14" fmla="*/ 150876 w 25"/>
                  <a:gd name="T15" fmla="*/ 27998 h 22"/>
                  <a:gd name="T16" fmla="*/ 171450 w 25"/>
                  <a:gd name="T17" fmla="*/ 62995 h 22"/>
                  <a:gd name="T18" fmla="*/ 157734 w 25"/>
                  <a:gd name="T19" fmla="*/ 76994 h 22"/>
                  <a:gd name="T20" fmla="*/ 123444 w 25"/>
                  <a:gd name="T21" fmla="*/ 111991 h 22"/>
                  <a:gd name="T22" fmla="*/ 89154 w 25"/>
                  <a:gd name="T23" fmla="*/ 125989 h 22"/>
                  <a:gd name="T24" fmla="*/ 68580 w 25"/>
                  <a:gd name="T25" fmla="*/ 153987 h 22"/>
                  <a:gd name="T26" fmla="*/ 20574 w 25"/>
                  <a:gd name="T27" fmla="*/ 125989 h 22"/>
                  <a:gd name="T28" fmla="*/ 20574 w 25"/>
                  <a:gd name="T29" fmla="*/ 76994 h 22"/>
                  <a:gd name="T30" fmla="*/ 20574 w 25"/>
                  <a:gd name="T31" fmla="*/ 76994 h 22"/>
                  <a:gd name="T32" fmla="*/ 20574 w 25"/>
                  <a:gd name="T33" fmla="*/ 7699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2">
                    <a:moveTo>
                      <a:pt x="3" y="11"/>
                    </a:moveTo>
                    <a:cubicBezTo>
                      <a:pt x="4" y="11"/>
                      <a:pt x="5" y="8"/>
                      <a:pt x="5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3" y="4"/>
                      <a:pt x="15" y="0"/>
                      <a:pt x="18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22" y="3"/>
                      <a:pt x="22" y="4"/>
                    </a:cubicBezTo>
                    <a:cubicBezTo>
                      <a:pt x="24" y="5"/>
                      <a:pt x="24" y="8"/>
                      <a:pt x="25" y="9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2" y="14"/>
                      <a:pt x="21" y="16"/>
                      <a:pt x="18" y="16"/>
                    </a:cubicBezTo>
                    <a:cubicBezTo>
                      <a:pt x="16" y="16"/>
                      <a:pt x="13" y="17"/>
                      <a:pt x="13" y="18"/>
                    </a:cubicBezTo>
                    <a:cubicBezTo>
                      <a:pt x="12" y="20"/>
                      <a:pt x="12" y="22"/>
                      <a:pt x="10" y="22"/>
                    </a:cubicBezTo>
                    <a:cubicBezTo>
                      <a:pt x="8" y="22"/>
                      <a:pt x="3" y="19"/>
                      <a:pt x="3" y="18"/>
                    </a:cubicBezTo>
                    <a:cubicBezTo>
                      <a:pt x="2" y="15"/>
                      <a:pt x="0" y="11"/>
                      <a:pt x="3" y="1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6" name="Freeform 521"/>
              <p:cNvSpPr>
                <a:spLocks noChangeAspect="1"/>
              </p:cNvSpPr>
              <p:nvPr/>
            </p:nvSpPr>
            <p:spPr bwMode="auto">
              <a:xfrm>
                <a:off x="1393825" y="2520950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522"/>
              <p:cNvSpPr>
                <a:spLocks/>
              </p:cNvSpPr>
              <p:nvPr/>
            </p:nvSpPr>
            <p:spPr bwMode="auto">
              <a:xfrm>
                <a:off x="1508125" y="2368550"/>
                <a:ext cx="15875" cy="7938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99FFCC"/>
              </a:solidFill>
              <a:ln w="0">
                <a:solidFill>
                  <a:srgbClr val="78848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" name="Rectangle 523"/>
              <p:cNvSpPr>
                <a:spLocks noChangeArrowheads="1"/>
              </p:cNvSpPr>
              <p:nvPr/>
            </p:nvSpPr>
            <p:spPr bwMode="auto">
              <a:xfrm>
                <a:off x="190500" y="5013325"/>
                <a:ext cx="420688" cy="250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329" name="Text Box 524"/>
              <p:cNvSpPr txBox="1">
                <a:spLocks noChangeArrowheads="1"/>
              </p:cNvSpPr>
              <p:nvPr/>
            </p:nvSpPr>
            <p:spPr bwMode="auto">
              <a:xfrm>
                <a:off x="627063" y="5026025"/>
                <a:ext cx="1473200" cy="20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dirty="0">
                    <a:latin typeface="Trebuchet MS" pitchFamily="34" charset="0"/>
                  </a:rPr>
                  <a:t>No information</a:t>
                </a:r>
                <a:endParaRPr lang="fr-FR" altLang="en-US" sz="1200" dirty="0">
                  <a:latin typeface="Trebuchet MS" pitchFamily="34" charset="0"/>
                </a:endParaRPr>
              </a:p>
            </p:txBody>
          </p:sp>
          <p:sp>
            <p:nvSpPr>
              <p:cNvPr id="330" name="Rectangle 527"/>
              <p:cNvSpPr>
                <a:spLocks noChangeArrowheads="1"/>
              </p:cNvSpPr>
              <p:nvPr/>
            </p:nvSpPr>
            <p:spPr bwMode="auto">
              <a:xfrm rot="18695137">
                <a:off x="7761288" y="3694112"/>
                <a:ext cx="6858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en-US" sz="800" b="1" i="1">
                    <a:solidFill>
                      <a:schemeClr val="bg2"/>
                    </a:solidFill>
                    <a:latin typeface="AvantGarde Bk BT" pitchFamily="34" charset="0"/>
                  </a:rPr>
                  <a:t>S</a:t>
                </a:r>
                <a:r>
                  <a:rPr lang="en-US" altLang="en-US" sz="800" b="1">
                    <a:solidFill>
                      <a:schemeClr val="bg2"/>
                    </a:solidFill>
                    <a:latin typeface="AvantGarde Bk BT" pitchFamily="34" charset="0"/>
                  </a:rPr>
                  <a:t>eychelles</a:t>
                </a:r>
                <a:r>
                  <a:rPr lang="en-US" altLang="en-US" sz="900" b="1" i="1">
                    <a:solidFill>
                      <a:srgbClr val="FF3300"/>
                    </a:solidFill>
                    <a:latin typeface="AvantGarde Bk BT" pitchFamily="34" charset="0"/>
                  </a:rPr>
                  <a:t> </a:t>
                </a:r>
              </a:p>
            </p:txBody>
          </p:sp>
          <p:sp>
            <p:nvSpPr>
              <p:cNvPr id="331" name="Text Box 528"/>
              <p:cNvSpPr txBox="1">
                <a:spLocks noChangeArrowheads="1"/>
              </p:cNvSpPr>
              <p:nvPr/>
            </p:nvSpPr>
            <p:spPr bwMode="auto">
              <a:xfrm rot="17969019">
                <a:off x="8001794" y="4915694"/>
                <a:ext cx="68738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>
                    <a:solidFill>
                      <a:srgbClr val="000080"/>
                    </a:solidFill>
                    <a:latin typeface="Arial Narrow" pitchFamily="34" charset="0"/>
                  </a:rPr>
                  <a:t>Mauritius</a:t>
                </a:r>
              </a:p>
            </p:txBody>
          </p:sp>
          <p:sp>
            <p:nvSpPr>
              <p:cNvPr id="332" name="Rectangle 529"/>
              <p:cNvSpPr>
                <a:spLocks noChangeArrowheads="1"/>
              </p:cNvSpPr>
              <p:nvPr/>
            </p:nvSpPr>
            <p:spPr bwMode="auto">
              <a:xfrm rot="18695137">
                <a:off x="6881019" y="4393406"/>
                <a:ext cx="685800" cy="122238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altLang="en-US" sz="800" b="1" i="1" dirty="0">
                    <a:solidFill>
                      <a:schemeClr val="bg2"/>
                    </a:solidFill>
                    <a:latin typeface="AvantGarde Bk BT" pitchFamily="34" charset="0"/>
                  </a:rPr>
                  <a:t>Comoros</a:t>
                </a:r>
                <a:endParaRPr lang="en-US" altLang="en-US" sz="900" b="1" i="1" dirty="0">
                  <a:solidFill>
                    <a:srgbClr val="FF3300"/>
                  </a:solidFill>
                  <a:latin typeface="AvantGarde Bk BT" pitchFamily="34" charset="0"/>
                </a:endParaRPr>
              </a:p>
            </p:txBody>
          </p:sp>
          <p:sp>
            <p:nvSpPr>
              <p:cNvPr id="333" name="Rectangle 530"/>
              <p:cNvSpPr>
                <a:spLocks noChangeArrowheads="1"/>
              </p:cNvSpPr>
              <p:nvPr/>
            </p:nvSpPr>
            <p:spPr bwMode="auto">
              <a:xfrm>
                <a:off x="8101013" y="5378450"/>
                <a:ext cx="252412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20° </a:t>
                </a:r>
              </a:p>
            </p:txBody>
          </p:sp>
          <p:sp>
            <p:nvSpPr>
              <p:cNvPr id="334" name="Text Box 531"/>
              <p:cNvSpPr txBox="1">
                <a:spLocks noChangeArrowheads="1"/>
              </p:cNvSpPr>
              <p:nvPr/>
            </p:nvSpPr>
            <p:spPr bwMode="auto">
              <a:xfrm rot="17969019">
                <a:off x="7560469" y="5126831"/>
                <a:ext cx="687388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>
                    <a:solidFill>
                      <a:srgbClr val="000080"/>
                    </a:solidFill>
                    <a:latin typeface="Arial Narrow" pitchFamily="34" charset="0"/>
                  </a:rPr>
                  <a:t>Reunion</a:t>
                </a: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5" name="Text Box 532"/>
              <p:cNvSpPr txBox="1">
                <a:spLocks noChangeArrowheads="1"/>
              </p:cNvSpPr>
              <p:nvPr/>
            </p:nvSpPr>
            <p:spPr bwMode="auto">
              <a:xfrm rot="17969019">
                <a:off x="795338" y="2362200"/>
                <a:ext cx="1241425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>
                    <a:solidFill>
                      <a:srgbClr val="000080"/>
                    </a:solidFill>
                    <a:latin typeface="Arial Narrow" pitchFamily="34" charset="0"/>
                  </a:rPr>
                  <a:t>Capo Verde</a:t>
                </a: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6" name="Freeform 533"/>
              <p:cNvSpPr>
                <a:spLocks noChangeAspect="1"/>
              </p:cNvSpPr>
              <p:nvPr/>
            </p:nvSpPr>
            <p:spPr bwMode="auto">
              <a:xfrm>
                <a:off x="7885113" y="5373688"/>
                <a:ext cx="153987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37" name="Freeform 534"/>
              <p:cNvSpPr>
                <a:spLocks noChangeAspect="1"/>
              </p:cNvSpPr>
              <p:nvPr/>
            </p:nvSpPr>
            <p:spPr bwMode="auto">
              <a:xfrm>
                <a:off x="8089900" y="5294313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Freeform 535"/>
              <p:cNvSpPr>
                <a:spLocks noChangeAspect="1"/>
              </p:cNvSpPr>
              <p:nvPr/>
            </p:nvSpPr>
            <p:spPr bwMode="auto">
              <a:xfrm>
                <a:off x="7881938" y="4141788"/>
                <a:ext cx="153987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536"/>
              <p:cNvSpPr>
                <a:spLocks noChangeAspect="1"/>
              </p:cNvSpPr>
              <p:nvPr/>
            </p:nvSpPr>
            <p:spPr bwMode="auto">
              <a:xfrm>
                <a:off x="7010400" y="4724400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40" name="Freeform 537"/>
              <p:cNvSpPr>
                <a:spLocks noChangeAspect="1"/>
              </p:cNvSpPr>
              <p:nvPr/>
            </p:nvSpPr>
            <p:spPr bwMode="auto">
              <a:xfrm>
                <a:off x="3851275" y="3808413"/>
                <a:ext cx="68263" cy="103187"/>
              </a:xfrm>
              <a:custGeom>
                <a:avLst/>
                <a:gdLst>
                  <a:gd name="T0" fmla="*/ 0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0 h 7"/>
                  <a:gd name="T10" fmla="*/ 2147483647 w 4"/>
                  <a:gd name="T11" fmla="*/ 0 h 7"/>
                  <a:gd name="T12" fmla="*/ 0 w 4"/>
                  <a:gd name="T13" fmla="*/ 2147483647 h 7"/>
                  <a:gd name="T14" fmla="*/ 0 w 4"/>
                  <a:gd name="T15" fmla="*/ 2147483647 h 7"/>
                  <a:gd name="T16" fmla="*/ 0 w 4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0" y="2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3" y="7"/>
                      <a:pt x="4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Rectangle 538"/>
              <p:cNvSpPr>
                <a:spLocks noChangeArrowheads="1"/>
              </p:cNvSpPr>
              <p:nvPr/>
            </p:nvSpPr>
            <p:spPr bwMode="auto">
              <a:xfrm>
                <a:off x="179388" y="4306888"/>
                <a:ext cx="420687" cy="250825"/>
              </a:xfrm>
              <a:prstGeom prst="rect">
                <a:avLst/>
              </a:pr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342" name="Text Box 539"/>
              <p:cNvSpPr txBox="1">
                <a:spLocks noChangeArrowheads="1"/>
              </p:cNvSpPr>
              <p:nvPr/>
            </p:nvSpPr>
            <p:spPr bwMode="auto">
              <a:xfrm>
                <a:off x="750888" y="4295775"/>
                <a:ext cx="401637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>
                    <a:latin typeface="Trebuchet MS" pitchFamily="34" charset="0"/>
                  </a:rPr>
                  <a:t>Yes</a:t>
                </a:r>
                <a:endParaRPr lang="en-GB" altLang="en-US" sz="1200">
                  <a:latin typeface="Trebuchet MS" pitchFamily="34" charset="0"/>
                </a:endParaRPr>
              </a:p>
            </p:txBody>
          </p:sp>
          <p:sp>
            <p:nvSpPr>
              <p:cNvPr id="343" name="Rectangle 540"/>
              <p:cNvSpPr>
                <a:spLocks noChangeArrowheads="1"/>
              </p:cNvSpPr>
              <p:nvPr/>
            </p:nvSpPr>
            <p:spPr bwMode="auto">
              <a:xfrm>
                <a:off x="179388" y="4652963"/>
                <a:ext cx="420687" cy="250825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344" name="Text Box 541"/>
              <p:cNvSpPr txBox="1">
                <a:spLocks noChangeArrowheads="1"/>
              </p:cNvSpPr>
              <p:nvPr/>
            </p:nvSpPr>
            <p:spPr bwMode="auto">
              <a:xfrm>
                <a:off x="757238" y="4703763"/>
                <a:ext cx="3651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sz="1200">
                    <a:latin typeface="Trebuchet MS" pitchFamily="34" charset="0"/>
                  </a:rPr>
                  <a:t>No</a:t>
                </a:r>
                <a:endParaRPr lang="fr-FR" altLang="en-US" sz="1200">
                  <a:latin typeface="Trebuchet MS" pitchFamily="34" charset="0"/>
                </a:endParaRPr>
              </a:p>
            </p:txBody>
          </p:sp>
          <p:sp>
            <p:nvSpPr>
              <p:cNvPr id="345" name="Text Box 531"/>
              <p:cNvSpPr txBox="1">
                <a:spLocks noChangeArrowheads="1"/>
              </p:cNvSpPr>
              <p:nvPr/>
            </p:nvSpPr>
            <p:spPr bwMode="auto">
              <a:xfrm>
                <a:off x="1842067" y="2565906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Senegal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6" name="Text Box 531"/>
              <p:cNvSpPr txBox="1">
                <a:spLocks noChangeArrowheads="1"/>
              </p:cNvSpPr>
              <p:nvPr/>
            </p:nvSpPr>
            <p:spPr bwMode="auto">
              <a:xfrm>
                <a:off x="3327692" y="1504793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latin typeface="Arial Narrow" pitchFamily="34" charset="0"/>
                  </a:rPr>
                  <a:t>Algeria</a:t>
                </a:r>
                <a:endParaRPr lang="en-US" altLang="en-US" sz="900" b="1" dirty="0"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latin typeface="Arial Narrow" pitchFamily="34" charset="0"/>
                </a:endParaRPr>
              </a:p>
            </p:txBody>
          </p:sp>
          <p:sp>
            <p:nvSpPr>
              <p:cNvPr id="347" name="Text Box 531"/>
              <p:cNvSpPr txBox="1">
                <a:spLocks noChangeArrowheads="1"/>
              </p:cNvSpPr>
              <p:nvPr/>
            </p:nvSpPr>
            <p:spPr bwMode="auto">
              <a:xfrm>
                <a:off x="4583112" y="164679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Libya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8" name="Text Box 531"/>
              <p:cNvSpPr txBox="1">
                <a:spLocks noChangeArrowheads="1"/>
              </p:cNvSpPr>
              <p:nvPr/>
            </p:nvSpPr>
            <p:spPr bwMode="auto">
              <a:xfrm>
                <a:off x="5496527" y="1628599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Egypt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9" name="Text Box 531"/>
              <p:cNvSpPr txBox="1">
                <a:spLocks noChangeArrowheads="1"/>
              </p:cNvSpPr>
              <p:nvPr/>
            </p:nvSpPr>
            <p:spPr bwMode="auto">
              <a:xfrm rot="16200000">
                <a:off x="3320280" y="3074472"/>
                <a:ext cx="4396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Togo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0" name="Text Box 531"/>
              <p:cNvSpPr txBox="1">
                <a:spLocks noChangeArrowheads="1"/>
              </p:cNvSpPr>
              <p:nvPr/>
            </p:nvSpPr>
            <p:spPr bwMode="auto">
              <a:xfrm>
                <a:off x="3028523" y="3224213"/>
                <a:ext cx="4808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Ghana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1" name="Text Box 531"/>
              <p:cNvSpPr txBox="1">
                <a:spLocks noChangeArrowheads="1"/>
              </p:cNvSpPr>
              <p:nvPr/>
            </p:nvSpPr>
            <p:spPr bwMode="auto">
              <a:xfrm>
                <a:off x="3732212" y="307340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Nigeria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2" name="Text Box 531"/>
              <p:cNvSpPr txBox="1">
                <a:spLocks noChangeArrowheads="1"/>
              </p:cNvSpPr>
              <p:nvPr/>
            </p:nvSpPr>
            <p:spPr bwMode="auto">
              <a:xfrm>
                <a:off x="4954248" y="3999468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DRC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3" name="Text Box 531"/>
              <p:cNvSpPr txBox="1">
                <a:spLocks noChangeArrowheads="1"/>
              </p:cNvSpPr>
              <p:nvPr/>
            </p:nvSpPr>
            <p:spPr bwMode="auto">
              <a:xfrm>
                <a:off x="6372516" y="312158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Ethiopia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4" name="Text Box 531"/>
              <p:cNvSpPr txBox="1">
                <a:spLocks noChangeArrowheads="1"/>
              </p:cNvSpPr>
              <p:nvPr/>
            </p:nvSpPr>
            <p:spPr bwMode="auto">
              <a:xfrm>
                <a:off x="5675063" y="3925183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Rwanda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" name="Text Box 531"/>
              <p:cNvSpPr txBox="1">
                <a:spLocks noChangeArrowheads="1"/>
              </p:cNvSpPr>
              <p:nvPr/>
            </p:nvSpPr>
            <p:spPr bwMode="auto">
              <a:xfrm>
                <a:off x="6335496" y="3736975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Kenya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6" name="Text Box 531"/>
              <p:cNvSpPr txBox="1">
                <a:spLocks noChangeArrowheads="1"/>
              </p:cNvSpPr>
              <p:nvPr/>
            </p:nvSpPr>
            <p:spPr bwMode="auto">
              <a:xfrm>
                <a:off x="6031907" y="4266168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Tanzania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7" name="Text Box 531"/>
              <p:cNvSpPr txBox="1">
                <a:spLocks noChangeArrowheads="1"/>
              </p:cNvSpPr>
              <p:nvPr/>
            </p:nvSpPr>
            <p:spPr bwMode="auto">
              <a:xfrm>
                <a:off x="5820870" y="5917684"/>
                <a:ext cx="68738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Swaziland</a:t>
                </a:r>
              </a:p>
            </p:txBody>
          </p:sp>
          <p:sp>
            <p:nvSpPr>
              <p:cNvPr id="358" name="Text Box 531"/>
              <p:cNvSpPr txBox="1">
                <a:spLocks noChangeArrowheads="1"/>
              </p:cNvSpPr>
              <p:nvPr/>
            </p:nvSpPr>
            <p:spPr bwMode="auto">
              <a:xfrm>
                <a:off x="5124905" y="5514459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Botswana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9" name="Text Box 531"/>
              <p:cNvSpPr txBox="1">
                <a:spLocks noChangeArrowheads="1"/>
              </p:cNvSpPr>
              <p:nvPr/>
            </p:nvSpPr>
            <p:spPr bwMode="auto">
              <a:xfrm rot="18072904">
                <a:off x="7023991" y="5248054"/>
                <a:ext cx="7574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Madagascar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60" name="Text Box 531"/>
              <p:cNvSpPr txBox="1">
                <a:spLocks noChangeArrowheads="1"/>
              </p:cNvSpPr>
              <p:nvPr/>
            </p:nvSpPr>
            <p:spPr bwMode="auto">
              <a:xfrm>
                <a:off x="5840651" y="3636081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Uganda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6" name="Text Box 524"/>
            <p:cNvSpPr txBox="1">
              <a:spLocks noChangeArrowheads="1"/>
            </p:cNvSpPr>
            <p:nvPr/>
          </p:nvSpPr>
          <p:spPr bwMode="auto">
            <a:xfrm>
              <a:off x="565149" y="5469137"/>
              <a:ext cx="14285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 smtClean="0">
                  <a:latin typeface="Trebuchet MS" pitchFamily="34" charset="0"/>
                </a:rPr>
                <a:t>Submitted in 2014</a:t>
              </a:r>
              <a:endParaRPr lang="fr-FR" altLang="en-US" sz="1200" dirty="0">
                <a:latin typeface="Trebuchet MS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981612" y="2211363"/>
              <a:ext cx="753217" cy="75321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Box 531"/>
            <p:cNvSpPr txBox="1">
              <a:spLocks noChangeArrowheads="1"/>
            </p:cNvSpPr>
            <p:nvPr/>
          </p:nvSpPr>
          <p:spPr bwMode="auto">
            <a:xfrm rot="18491001">
              <a:off x="6059881" y="5181707"/>
              <a:ext cx="802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sz="900" b="1" dirty="0" smtClean="0">
                  <a:latin typeface="Arial Narrow" pitchFamily="34" charset="0"/>
                </a:rPr>
                <a:t>Mozambique</a:t>
              </a:r>
              <a:endParaRPr lang="en-US" altLang="en-US" sz="900" b="1" dirty="0">
                <a:latin typeface="Arial Narrow" pitchFamily="34" charset="0"/>
              </a:endParaRPr>
            </a:p>
            <a:p>
              <a:pPr algn="ctr" eaLnBrk="0" hangingPunct="0"/>
              <a:endParaRPr lang="en-US" altLang="en-US" sz="900" b="1" dirty="0">
                <a:latin typeface="Arial Narrow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12757" y="5427446"/>
              <a:ext cx="376608" cy="37660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075685" y="5007923"/>
              <a:ext cx="640010" cy="64001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6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538748"/>
              </p:ext>
            </p:extLst>
          </p:nvPr>
        </p:nvGraphicFramePr>
        <p:xfrm>
          <a:off x="1115616" y="2708919"/>
          <a:ext cx="7571184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2" name="TextBox 5"/>
          <p:cNvSpPr txBox="1"/>
          <p:nvPr/>
        </p:nvSpPr>
        <p:spPr>
          <a:xfrm rot="16200000">
            <a:off x="-949031" y="4053487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0f Countries meeting Target</a:t>
            </a:r>
            <a:endParaRPr lang="en-GB" dirty="0"/>
          </a:p>
        </p:txBody>
      </p:sp>
      <p:sp>
        <p:nvSpPr>
          <p:cNvPr id="363" name="ZoneTexte 362"/>
          <p:cNvSpPr txBox="1"/>
          <p:nvPr/>
        </p:nvSpPr>
        <p:spPr>
          <a:xfrm>
            <a:off x="1331640" y="1484784"/>
            <a:ext cx="676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2010 Assembly </a:t>
            </a:r>
            <a:r>
              <a:rPr lang="en-US" b="1" dirty="0">
                <a:solidFill>
                  <a:srgbClr val="002060"/>
                </a:solidFill>
              </a:rPr>
              <a:t>Resolution A37-11 on PBN </a:t>
            </a:r>
            <a:r>
              <a:rPr lang="en-US" b="1" dirty="0" smtClean="0">
                <a:solidFill>
                  <a:srgbClr val="002060"/>
                </a:solidFill>
              </a:rPr>
              <a:t>Implementation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RNP Approach (APV)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7" y="1434902"/>
            <a:ext cx="7704856" cy="45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0" y="10653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African REGION – PBN Instrument Approaches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8E4E7B-6BFB-493A-AA7A-4338C0B82D59}"/>
</file>

<file path=customXml/itemProps2.xml><?xml version="1.0" encoding="utf-8"?>
<ds:datastoreItem xmlns:ds="http://schemas.openxmlformats.org/officeDocument/2006/customXml" ds:itemID="{32190E1C-7512-4AFF-A002-5DAAC47111CC}"/>
</file>

<file path=customXml/itemProps3.xml><?xml version="1.0" encoding="utf-8"?>
<ds:datastoreItem xmlns:ds="http://schemas.openxmlformats.org/officeDocument/2006/customXml" ds:itemID="{50263705-6103-47A9-967A-B92A74635FE6}"/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701</Words>
  <Application>Microsoft Office PowerPoint</Application>
  <PresentationFormat>On-screen Show (4:3)</PresentationFormat>
  <Paragraphs>206</Paragraphs>
  <Slides>23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African Flight Procedure Programme  </vt:lpstr>
      <vt:lpstr>Presentation Outline</vt:lpstr>
      <vt:lpstr>The PBN Concept is Mature</vt:lpstr>
      <vt:lpstr>Documentation Framework</vt:lpstr>
      <vt:lpstr>What level of implementation for Africa?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Priorities for Africa</vt:lpstr>
      <vt:lpstr>What is needed?</vt:lpstr>
      <vt:lpstr>African States must have:</vt:lpstr>
      <vt:lpstr>How?</vt:lpstr>
      <vt:lpstr>Flight Procedure Programme (FPP)</vt:lpstr>
      <vt:lpstr>Flight Procedure Programme (FPP)</vt:lpstr>
      <vt:lpstr>PowerPoint Presentation</vt:lpstr>
      <vt:lpstr>PowerPoint Presentation</vt:lpstr>
      <vt:lpstr>PowerPoint Presentation</vt:lpstr>
      <vt:lpstr>PowerPoint Presentation</vt:lpstr>
      <vt:lpstr>Now?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308</cp:revision>
  <cp:lastPrinted>2014-01-20T20:47:43Z</cp:lastPrinted>
  <dcterms:created xsi:type="dcterms:W3CDTF">2013-08-20T15:49:37Z</dcterms:created>
  <dcterms:modified xsi:type="dcterms:W3CDTF">2014-11-20T09:37:36Z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</vt:r8>
  </property>
  <property fmtid="{D5CDD505-2E9C-101B-9397-08002B2CF9AE}" pid="3" name="ContentTypeId">
    <vt:lpwstr>0x010100B50F5E0313572D40AE70A616AF2D175C</vt:lpwstr>
  </property>
</Properties>
</file>