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5"/>
  </p:notesMasterIdLst>
  <p:sldIdLst>
    <p:sldId id="258" r:id="rId6"/>
    <p:sldId id="261" r:id="rId7"/>
    <p:sldId id="303" r:id="rId8"/>
    <p:sldId id="315" r:id="rId9"/>
    <p:sldId id="314" r:id="rId10"/>
    <p:sldId id="307" r:id="rId11"/>
    <p:sldId id="311" r:id="rId12"/>
    <p:sldId id="313" r:id="rId13"/>
    <p:sldId id="30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279DD9"/>
    <a:srgbClr val="006EB7"/>
    <a:srgbClr val="5A6870"/>
    <a:srgbClr val="A2CFEF"/>
    <a:srgbClr val="8C99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322" autoAdjust="0"/>
  </p:normalViewPr>
  <p:slideViewPr>
    <p:cSldViewPr>
      <p:cViewPr>
        <p:scale>
          <a:sx n="100" d="100"/>
          <a:sy n="100" d="100"/>
        </p:scale>
        <p:origin x="1176" y="30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60E247-97BD-4F4D-A9D3-D4C1EE722971}" type="datetimeFigureOut">
              <a:rPr lang="en-GB" smtClean="0"/>
              <a:t>18/02/2022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5261F7-CF20-49DD-8D6B-04EC80D8F53D}" type="slidenum">
              <a:rPr lang="en-GB" smtClean="0"/>
              <a:t>‹#›</a:t>
            </a:fld>
            <a:endParaRPr lang="en-GB"/>
          </a:p>
        </p:txBody>
      </p:sp>
    </p:spTree>
    <p:extLst>
      <p:ext uri="{BB962C8B-B14F-4D97-AF65-F5344CB8AC3E}">
        <p14:creationId xmlns:p14="http://schemas.microsoft.com/office/powerpoint/2010/main" val="12990076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3A1F94C0-7BF0-4E52-ADFE-CDB7D0AD65D1}" type="slidenum">
              <a:rPr lang="en-GB" altLang="en-US">
                <a:solidFill>
                  <a:prstClr val="black"/>
                </a:solidFill>
                <a:cs typeface="Arial" charset="0"/>
              </a:rPr>
              <a:pPr eaLnBrk="1" hangingPunct="1">
                <a:spcBef>
                  <a:spcPct val="0"/>
                </a:spcBef>
              </a:pPr>
              <a:t>1</a:t>
            </a:fld>
            <a:endParaRPr lang="en-GB" altLang="en-US">
              <a:solidFill>
                <a:prstClr val="black"/>
              </a:solidFill>
              <a:cs typeface="Arial" charset="0"/>
            </a:endParaRP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ea typeface="ＭＳ Ｐゴシック" pitchFamily="34" charset="-128"/>
              <a:cs typeface="Arial" charset="0"/>
            </a:endParaRPr>
          </a:p>
        </p:txBody>
      </p:sp>
    </p:spTree>
    <p:extLst>
      <p:ext uri="{BB962C8B-B14F-4D97-AF65-F5344CB8AC3E}">
        <p14:creationId xmlns:p14="http://schemas.microsoft.com/office/powerpoint/2010/main" val="29022804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E6DBB9C3-7413-4BFA-86F7-49C9059F4933}" type="slidenum">
              <a:rPr lang="en-GB" altLang="en-US" smtClean="0">
                <a:cs typeface="Arial" charset="0"/>
              </a:rPr>
              <a:pPr eaLnBrk="1" hangingPunct="1">
                <a:spcBef>
                  <a:spcPct val="0"/>
                </a:spcBef>
              </a:pPr>
              <a:t>2</a:t>
            </a:fld>
            <a:endParaRPr lang="en-GB" altLang="en-US">
              <a:cs typeface="Arial" charset="0"/>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ea typeface="ＭＳ Ｐゴシック" pitchFamily="34" charset="-128"/>
              <a:cs typeface="Arial" charset="0"/>
            </a:endParaRPr>
          </a:p>
        </p:txBody>
      </p:sp>
    </p:spTree>
    <p:extLst>
      <p:ext uri="{BB962C8B-B14F-4D97-AF65-F5344CB8AC3E}">
        <p14:creationId xmlns:p14="http://schemas.microsoft.com/office/powerpoint/2010/main" val="5688932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E6DBB9C3-7413-4BFA-86F7-49C9059F4933}" type="slidenum">
              <a:rPr lang="en-GB" altLang="en-US" smtClean="0">
                <a:cs typeface="Arial" charset="0"/>
              </a:rPr>
              <a:pPr eaLnBrk="1" hangingPunct="1">
                <a:spcBef>
                  <a:spcPct val="0"/>
                </a:spcBef>
              </a:pPr>
              <a:t>3</a:t>
            </a:fld>
            <a:endParaRPr lang="en-GB" altLang="en-US">
              <a:cs typeface="Arial" charset="0"/>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ea typeface="ＭＳ Ｐゴシック" pitchFamily="34" charset="-128"/>
              <a:cs typeface="Arial" charset="0"/>
            </a:endParaRPr>
          </a:p>
        </p:txBody>
      </p:sp>
    </p:spTree>
    <p:extLst>
      <p:ext uri="{BB962C8B-B14F-4D97-AF65-F5344CB8AC3E}">
        <p14:creationId xmlns:p14="http://schemas.microsoft.com/office/powerpoint/2010/main" val="18995662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4</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13476989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5</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2264185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6</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22212810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7</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35101071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8</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21632007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9</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26783372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rgbClr val="FFC000"/>
                </a:solidFill>
                <a:latin typeface="Arial" pitchFamily="34" charset="0"/>
                <a:cs typeface="Arial" pitchFamily="34" charset="0"/>
              </a:defRPr>
            </a:lvl1pPr>
          </a:lstStyle>
          <a:p>
            <a:r>
              <a:rPr lang="en-US" dirty="0"/>
              <a:t>Click to edit Master title style</a:t>
            </a:r>
            <a:endParaRPr lang="en-CA"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5A687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CA" dirty="0"/>
          </a:p>
        </p:txBody>
      </p:sp>
      <p:sp>
        <p:nvSpPr>
          <p:cNvPr id="4" name="Date Placeholder 3"/>
          <p:cNvSpPr>
            <a:spLocks noGrp="1"/>
          </p:cNvSpPr>
          <p:nvPr>
            <p:ph type="dt" sz="half" idx="10"/>
          </p:nvPr>
        </p:nvSpPr>
        <p:spPr>
          <a:xfrm>
            <a:off x="457200" y="6597352"/>
            <a:ext cx="2133600" cy="365125"/>
          </a:xfrm>
        </p:spPr>
        <p:txBody>
          <a:bodyPr/>
          <a:lstStyle/>
          <a:p>
            <a:fld id="{60D3C204-BFC8-40DF-BCA5-4BA5280D0F4D}" type="datetimeFigureOut">
              <a:rPr lang="en-CA" smtClean="0"/>
              <a:pPr/>
              <a:t>2022-02-18</a:t>
            </a:fld>
            <a:endParaRPr lang="en-CA"/>
          </a:p>
        </p:txBody>
      </p:sp>
      <p:sp>
        <p:nvSpPr>
          <p:cNvPr id="5" name="Footer Placeholder 4"/>
          <p:cNvSpPr>
            <a:spLocks noGrp="1"/>
          </p:cNvSpPr>
          <p:nvPr>
            <p:ph type="ftr" sz="quarter" idx="11"/>
          </p:nvPr>
        </p:nvSpPr>
        <p:spPr>
          <a:xfrm>
            <a:off x="3124200" y="6597352"/>
            <a:ext cx="2895600" cy="365125"/>
          </a:xfrm>
        </p:spPr>
        <p:txBody>
          <a:bodyPr/>
          <a:lstStyle/>
          <a:p>
            <a:endParaRPr lang="en-CA"/>
          </a:p>
        </p:txBody>
      </p:sp>
      <p:sp>
        <p:nvSpPr>
          <p:cNvPr id="6" name="Slide Number Placeholder 5"/>
          <p:cNvSpPr>
            <a:spLocks noGrp="1"/>
          </p:cNvSpPr>
          <p:nvPr>
            <p:ph type="sldNum" sz="quarter" idx="12"/>
          </p:nvPr>
        </p:nvSpPr>
        <p:spPr>
          <a:xfrm>
            <a:off x="6553200" y="6597352"/>
            <a:ext cx="2133600" cy="365125"/>
          </a:xfrm>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15026022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52736"/>
            <a:ext cx="2057400" cy="5256584"/>
          </a:xfrm>
          <a:prstGeom prst="rect">
            <a:avLst/>
          </a:prstGeom>
        </p:spPr>
        <p:txBody>
          <a:bodyPr vert="eaVert"/>
          <a:lstStyle>
            <a:lvl1pPr>
              <a:defRPr>
                <a:solidFill>
                  <a:schemeClr val="accent1"/>
                </a:solidFill>
              </a:defRPr>
            </a:lvl1pPr>
          </a:lstStyle>
          <a:p>
            <a:r>
              <a:rPr lang="en-US" dirty="0"/>
              <a:t>Click to edit Master title style</a:t>
            </a:r>
            <a:endParaRPr lang="en-CA" dirty="0"/>
          </a:p>
        </p:txBody>
      </p:sp>
      <p:sp>
        <p:nvSpPr>
          <p:cNvPr id="3" name="Vertical Text Placeholder 2"/>
          <p:cNvSpPr>
            <a:spLocks noGrp="1"/>
          </p:cNvSpPr>
          <p:nvPr>
            <p:ph type="body" orient="vert" idx="1"/>
          </p:nvPr>
        </p:nvSpPr>
        <p:spPr>
          <a:xfrm>
            <a:off x="457200" y="1052736"/>
            <a:ext cx="6019800" cy="525658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60D3C204-BFC8-40DF-BCA5-4BA5280D0F4D}" type="datetimeFigureOut">
              <a:rPr lang="en-CA" smtClean="0"/>
              <a:pPr/>
              <a:t>2022-02-18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3784563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9C4598D7-21F4-4B2B-A6B6-93E0960A23B4}" type="datetime1">
              <a:rPr lang="en-GB" altLang="en-US"/>
              <a:pPr>
                <a:defRPr/>
              </a:pPr>
              <a:t>18/02/2022</a:t>
            </a:fld>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81CE3EFA-B69B-4779-913D-D6A8F13C0905}" type="slidenum">
              <a:rPr lang="en-GB" altLang="en-US"/>
              <a:pPr>
                <a:defRPr/>
              </a:pPr>
              <a:t>‹#›</a:t>
            </a:fld>
            <a:endParaRPr lang="en-GB" altLang="en-US"/>
          </a:p>
        </p:txBody>
      </p:sp>
    </p:spTree>
    <p:extLst>
      <p:ext uri="{BB962C8B-B14F-4D97-AF65-F5344CB8AC3E}">
        <p14:creationId xmlns:p14="http://schemas.microsoft.com/office/powerpoint/2010/main" val="8303095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B6C2523-2249-402C-8CEE-B22DC759FCF0}" type="datetime1">
              <a:rPr lang="en-GB" altLang="en-US"/>
              <a:pPr>
                <a:defRPr/>
              </a:pPr>
              <a:t>18/02/2022</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CA9A6C3A-8CC9-46FB-8700-44A3AFA9CFDB}" type="slidenum">
              <a:rPr lang="en-GB" altLang="en-US"/>
              <a:pPr>
                <a:defRPr/>
              </a:pPr>
              <a:t>‹#›</a:t>
            </a:fld>
            <a:endParaRPr lang="en-GB" altLang="en-US"/>
          </a:p>
        </p:txBody>
      </p:sp>
    </p:spTree>
    <p:extLst>
      <p:ext uri="{BB962C8B-B14F-4D97-AF65-F5344CB8AC3E}">
        <p14:creationId xmlns:p14="http://schemas.microsoft.com/office/powerpoint/2010/main" val="36483743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F67CCE78-9264-47C3-839E-B4FAF066AF56}" type="datetime1">
              <a:rPr lang="en-GB" altLang="en-US"/>
              <a:pPr>
                <a:defRPr/>
              </a:pPr>
              <a:t>18/02/2022</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5823F8EC-5EE9-4273-BF68-BF28CF0848A0}" type="slidenum">
              <a:rPr lang="en-GB" altLang="en-US"/>
              <a:pPr>
                <a:defRPr/>
              </a:pPr>
              <a:t>‹#›</a:t>
            </a:fld>
            <a:endParaRPr lang="en-GB" altLang="en-US"/>
          </a:p>
        </p:txBody>
      </p:sp>
    </p:spTree>
    <p:extLst>
      <p:ext uri="{BB962C8B-B14F-4D97-AF65-F5344CB8AC3E}">
        <p14:creationId xmlns:p14="http://schemas.microsoft.com/office/powerpoint/2010/main" val="20623738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2B79098-4F7E-4EFB-9563-27F64CB6C757}" type="datetime1">
              <a:rPr lang="en-GB" altLang="en-US"/>
              <a:pPr>
                <a:defRPr/>
              </a:pPr>
              <a:t>18/02/2022</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89571E02-A24F-4240-AF73-643779B8BCAC}" type="slidenum">
              <a:rPr lang="en-GB" altLang="en-US"/>
              <a:pPr>
                <a:defRPr/>
              </a:pPr>
              <a:t>‹#›</a:t>
            </a:fld>
            <a:endParaRPr lang="en-GB" altLang="en-US"/>
          </a:p>
        </p:txBody>
      </p:sp>
    </p:spTree>
    <p:extLst>
      <p:ext uri="{BB962C8B-B14F-4D97-AF65-F5344CB8AC3E}">
        <p14:creationId xmlns:p14="http://schemas.microsoft.com/office/powerpoint/2010/main" val="719264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1752600"/>
            <a:ext cx="3810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572000" y="1752600"/>
            <a:ext cx="3810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9C8C8582-437B-439D-93C0-127263521684}" type="datetime1">
              <a:rPr lang="en-GB" altLang="en-US"/>
              <a:pPr>
                <a:defRPr/>
              </a:pPr>
              <a:t>18/02/2022</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1234FD13-1977-4323-BAE0-255D031BC273}" type="slidenum">
              <a:rPr lang="en-GB" altLang="en-US"/>
              <a:pPr>
                <a:defRPr/>
              </a:pPr>
              <a:t>‹#›</a:t>
            </a:fld>
            <a:endParaRPr lang="en-GB" altLang="en-US"/>
          </a:p>
        </p:txBody>
      </p:sp>
    </p:spTree>
    <p:extLst>
      <p:ext uri="{BB962C8B-B14F-4D97-AF65-F5344CB8AC3E}">
        <p14:creationId xmlns:p14="http://schemas.microsoft.com/office/powerpoint/2010/main" val="22298367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86B7CB26-D18F-41AD-8DAD-469885672703}" type="datetime1">
              <a:rPr lang="en-GB" altLang="en-US"/>
              <a:pPr>
                <a:defRPr/>
              </a:pPr>
              <a:t>18/02/2022</a:t>
            </a:fld>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52C13B40-E340-46B0-89F2-DF07298DC9A7}" type="slidenum">
              <a:rPr lang="en-GB" altLang="en-US"/>
              <a:pPr>
                <a:defRPr/>
              </a:pPr>
              <a:t>‹#›</a:t>
            </a:fld>
            <a:endParaRPr lang="en-GB" altLang="en-US"/>
          </a:p>
        </p:txBody>
      </p:sp>
    </p:spTree>
    <p:extLst>
      <p:ext uri="{BB962C8B-B14F-4D97-AF65-F5344CB8AC3E}">
        <p14:creationId xmlns:p14="http://schemas.microsoft.com/office/powerpoint/2010/main" val="20960699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CD7EACB7-0056-4818-938A-B07199F1E1BD}" type="datetime1">
              <a:rPr lang="en-GB" altLang="en-US"/>
              <a:pPr>
                <a:defRPr/>
              </a:pPr>
              <a:t>18/02/2022</a:t>
            </a:fld>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347A1D04-3B6C-4451-B29D-4198F67273C6}" type="slidenum">
              <a:rPr lang="en-GB" altLang="en-US"/>
              <a:pPr>
                <a:defRPr/>
              </a:pPr>
              <a:t>‹#›</a:t>
            </a:fld>
            <a:endParaRPr lang="en-GB" altLang="en-US"/>
          </a:p>
        </p:txBody>
      </p:sp>
    </p:spTree>
    <p:extLst>
      <p:ext uri="{BB962C8B-B14F-4D97-AF65-F5344CB8AC3E}">
        <p14:creationId xmlns:p14="http://schemas.microsoft.com/office/powerpoint/2010/main" val="9581691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9C4598D7-21F4-4B2B-A6B6-93E0960A23B4}" type="datetime1">
              <a:rPr lang="en-GB" altLang="en-US"/>
              <a:pPr>
                <a:defRPr/>
              </a:pPr>
              <a:t>18/02/2022</a:t>
            </a:fld>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81CE3EFA-B69B-4779-913D-D6A8F13C0905}" type="slidenum">
              <a:rPr lang="en-GB" altLang="en-US"/>
              <a:pPr>
                <a:defRPr/>
              </a:pPr>
              <a:t>‹#›</a:t>
            </a:fld>
            <a:endParaRPr lang="en-GB" altLang="en-US"/>
          </a:p>
        </p:txBody>
      </p:sp>
    </p:spTree>
    <p:extLst>
      <p:ext uri="{BB962C8B-B14F-4D97-AF65-F5344CB8AC3E}">
        <p14:creationId xmlns:p14="http://schemas.microsoft.com/office/powerpoint/2010/main" val="30995162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9096B99-41C3-486C-8D96-1565896D1521}" type="datetime1">
              <a:rPr lang="en-GB" altLang="en-US"/>
              <a:pPr>
                <a:defRPr/>
              </a:pPr>
              <a:t>18/02/2022</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B198A54B-124A-4662-A0DC-514A7CBFD536}" type="slidenum">
              <a:rPr lang="en-GB" altLang="en-US"/>
              <a:pPr>
                <a:defRPr/>
              </a:pPr>
              <a:t>‹#›</a:t>
            </a:fld>
            <a:endParaRPr lang="en-GB" altLang="en-US"/>
          </a:p>
        </p:txBody>
      </p:sp>
    </p:spTree>
    <p:extLst>
      <p:ext uri="{BB962C8B-B14F-4D97-AF65-F5344CB8AC3E}">
        <p14:creationId xmlns:p14="http://schemas.microsoft.com/office/powerpoint/2010/main" val="40714993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1143000"/>
          </a:xfrm>
          <a:prstGeom prst="rect">
            <a:avLst/>
          </a:prstGeom>
        </p:spPr>
        <p:txBody>
          <a:bodyPr/>
          <a:lstStyle>
            <a:lvl1pPr>
              <a:defRPr>
                <a:solidFill>
                  <a:schemeClr val="accent1"/>
                </a:solidFill>
              </a:defRPr>
            </a:lvl1pPr>
          </a:lstStyle>
          <a:p>
            <a:r>
              <a:rPr lang="en-US" dirty="0"/>
              <a:t>Click to edit Master title style</a:t>
            </a:r>
            <a:endParaRPr lang="en-CA" dirty="0"/>
          </a:p>
        </p:txBody>
      </p:sp>
      <p:sp>
        <p:nvSpPr>
          <p:cNvPr id="3" name="Content Placeholder 2"/>
          <p:cNvSpPr>
            <a:spLocks noGrp="1"/>
          </p:cNvSpPr>
          <p:nvPr>
            <p:ph idx="1"/>
          </p:nvPr>
        </p:nvSpPr>
        <p:spPr>
          <a:xfrm>
            <a:off x="457200" y="2276872"/>
            <a:ext cx="8229600" cy="384929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p:cNvSpPr>
            <a:spLocks noGrp="1"/>
          </p:cNvSpPr>
          <p:nvPr>
            <p:ph type="dt" sz="half" idx="10"/>
          </p:nvPr>
        </p:nvSpPr>
        <p:spPr/>
        <p:txBody>
          <a:bodyPr/>
          <a:lstStyle/>
          <a:p>
            <a:fld id="{60D3C204-BFC8-40DF-BCA5-4BA5280D0F4D}" type="datetimeFigureOut">
              <a:rPr lang="en-CA" smtClean="0"/>
              <a:pPr/>
              <a:t>2022-02-18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26585864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59A839C6-3FD7-41C0-89E6-EAB473C77335}" type="datetime1">
              <a:rPr lang="en-GB" altLang="en-US"/>
              <a:pPr>
                <a:defRPr/>
              </a:pPr>
              <a:t>18/02/2022</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ACB7024B-8329-4B9C-AFDA-8CF3DC06F6B0}" type="slidenum">
              <a:rPr lang="en-GB" altLang="en-US"/>
              <a:pPr>
                <a:defRPr/>
              </a:pPr>
              <a:t>‹#›</a:t>
            </a:fld>
            <a:endParaRPr lang="en-GB" altLang="en-US"/>
          </a:p>
        </p:txBody>
      </p:sp>
    </p:spTree>
    <p:extLst>
      <p:ext uri="{BB962C8B-B14F-4D97-AF65-F5344CB8AC3E}">
        <p14:creationId xmlns:p14="http://schemas.microsoft.com/office/powerpoint/2010/main" val="6618127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8A87AF9D-35FE-4ADE-B9A8-15FDBC5BFC4F}" type="datetime1">
              <a:rPr lang="en-GB" altLang="en-US"/>
              <a:pPr>
                <a:defRPr/>
              </a:pPr>
              <a:t>18/02/2022</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F5E3CC3C-FCDE-4D59-88DE-26B2C6DE5765}" type="slidenum">
              <a:rPr lang="en-GB" altLang="en-US"/>
              <a:pPr>
                <a:defRPr/>
              </a:pPr>
              <a:t>‹#›</a:t>
            </a:fld>
            <a:endParaRPr lang="en-GB" altLang="en-US"/>
          </a:p>
        </p:txBody>
      </p:sp>
    </p:spTree>
    <p:extLst>
      <p:ext uri="{BB962C8B-B14F-4D97-AF65-F5344CB8AC3E}">
        <p14:creationId xmlns:p14="http://schemas.microsoft.com/office/powerpoint/2010/main" val="2102695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77000" y="228600"/>
            <a:ext cx="1981200" cy="604996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533400" y="228600"/>
            <a:ext cx="5791200" cy="60499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60BD049B-2047-4647-BA73-29A9C1A7136B}" type="datetime1">
              <a:rPr lang="en-GB" altLang="en-US"/>
              <a:pPr>
                <a:defRPr/>
              </a:pPr>
              <a:t>18/02/2022</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3BC54BD-14B6-42B3-8E41-010748C75607}" type="slidenum">
              <a:rPr lang="en-GB" altLang="en-US"/>
              <a:pPr>
                <a:defRPr/>
              </a:pPr>
              <a:t>‹#›</a:t>
            </a:fld>
            <a:endParaRPr lang="en-GB" altLang="en-US"/>
          </a:p>
        </p:txBody>
      </p:sp>
    </p:spTree>
    <p:extLst>
      <p:ext uri="{BB962C8B-B14F-4D97-AF65-F5344CB8AC3E}">
        <p14:creationId xmlns:p14="http://schemas.microsoft.com/office/powerpoint/2010/main" val="3511831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3200" b="1" cap="all">
                <a:solidFill>
                  <a:srgbClr val="FFC000"/>
                </a:solidFill>
                <a:latin typeface="Arial" pitchFamily="34" charset="0"/>
                <a:cs typeface="Arial" pitchFamily="34" charset="0"/>
              </a:defRPr>
            </a:lvl1pPr>
          </a:lstStyle>
          <a:p>
            <a:r>
              <a:rPr lang="en-US" dirty="0"/>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5A687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60D3C204-BFC8-40DF-BCA5-4BA5280D0F4D}" type="datetimeFigureOut">
              <a:rPr lang="en-CA" smtClean="0"/>
              <a:pPr/>
              <a:t>2022-02-18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30177914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1143000"/>
          </a:xfrm>
          <a:prstGeom prst="rect">
            <a:avLst/>
          </a:prstGeom>
        </p:spPr>
        <p:txBody>
          <a:bodyPr/>
          <a:lstStyle>
            <a:lvl1pPr>
              <a:defRPr>
                <a:solidFill>
                  <a:schemeClr val="accent1"/>
                </a:solidFill>
                <a:latin typeface="Arial" pitchFamily="34" charset="0"/>
                <a:cs typeface="Arial" pitchFamily="34" charset="0"/>
              </a:defRPr>
            </a:lvl1pPr>
          </a:lstStyle>
          <a:p>
            <a:r>
              <a:rPr lang="en-US" dirty="0"/>
              <a:t>Click to edit Master title style</a:t>
            </a:r>
            <a:endParaRPr lang="en-CA" dirty="0"/>
          </a:p>
        </p:txBody>
      </p:sp>
      <p:sp>
        <p:nvSpPr>
          <p:cNvPr id="3" name="Content Placeholder 2"/>
          <p:cNvSpPr>
            <a:spLocks noGrp="1"/>
          </p:cNvSpPr>
          <p:nvPr>
            <p:ph sz="half" idx="1"/>
          </p:nvPr>
        </p:nvSpPr>
        <p:spPr>
          <a:xfrm>
            <a:off x="457200" y="2420888"/>
            <a:ext cx="4038600" cy="370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2420888"/>
            <a:ext cx="4038600" cy="370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60D3C204-BFC8-40DF-BCA5-4BA5280D0F4D}" type="datetimeFigureOut">
              <a:rPr lang="en-CA" smtClean="0"/>
              <a:pPr/>
              <a:t>2022-02-18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1624919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983664"/>
            <a:ext cx="8229600" cy="1143000"/>
          </a:xfrm>
          <a:prstGeom prst="rect">
            <a:avLst/>
          </a:prstGeom>
        </p:spPr>
        <p:txBody>
          <a:bodyPr/>
          <a:lstStyle>
            <a:lvl1pPr>
              <a:defRPr>
                <a:solidFill>
                  <a:schemeClr val="accent1"/>
                </a:solidFill>
                <a:latin typeface="Arial" pitchFamily="34" charset="0"/>
                <a:cs typeface="Arial" pitchFamily="34" charset="0"/>
              </a:defRPr>
            </a:lvl1pPr>
          </a:lstStyle>
          <a:p>
            <a:r>
              <a:rPr lang="en-US" dirty="0"/>
              <a:t>Click to edit Master title style</a:t>
            </a:r>
            <a:endParaRPr lang="en-CA" dirty="0"/>
          </a:p>
        </p:txBody>
      </p:sp>
      <p:sp>
        <p:nvSpPr>
          <p:cNvPr id="3" name="Text Placeholder 2"/>
          <p:cNvSpPr>
            <a:spLocks noGrp="1"/>
          </p:cNvSpPr>
          <p:nvPr>
            <p:ph type="body" idx="1"/>
          </p:nvPr>
        </p:nvSpPr>
        <p:spPr>
          <a:xfrm>
            <a:off x="457200" y="2244139"/>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883901"/>
            <a:ext cx="4040188" cy="342541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2244139"/>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883901"/>
            <a:ext cx="4041775" cy="342541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60D3C204-BFC8-40DF-BCA5-4BA5280D0F4D}" type="datetimeFigureOut">
              <a:rPr lang="en-CA" smtClean="0"/>
              <a:pPr/>
              <a:t>2022-02-18</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2369756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0D3C204-BFC8-40DF-BCA5-4BA5280D0F4D}" type="datetimeFigureOut">
              <a:rPr lang="en-CA" smtClean="0"/>
              <a:pPr/>
              <a:t>2022-02-18</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116653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24743"/>
            <a:ext cx="3008313" cy="1162050"/>
          </a:xfrm>
          <a:prstGeom prst="rect">
            <a:avLst/>
          </a:prstGeom>
        </p:spPr>
        <p:txBody>
          <a:bodyPr anchor="b"/>
          <a:lstStyle>
            <a:lvl1pPr algn="l">
              <a:defRPr sz="2000" b="1">
                <a:solidFill>
                  <a:schemeClr val="accent1"/>
                </a:solidFill>
                <a:latin typeface="Arial" pitchFamily="34" charset="0"/>
                <a:cs typeface="Arial" pitchFamily="34" charset="0"/>
              </a:defRPr>
            </a:lvl1pPr>
          </a:lstStyle>
          <a:p>
            <a:r>
              <a:rPr lang="en-US" dirty="0"/>
              <a:t>Click to edit Master title style</a:t>
            </a:r>
            <a:endParaRPr lang="en-CA" dirty="0"/>
          </a:p>
        </p:txBody>
      </p:sp>
      <p:sp>
        <p:nvSpPr>
          <p:cNvPr id="3" name="Content Placeholder 2"/>
          <p:cNvSpPr>
            <a:spLocks noGrp="1"/>
          </p:cNvSpPr>
          <p:nvPr>
            <p:ph idx="1"/>
          </p:nvPr>
        </p:nvSpPr>
        <p:spPr>
          <a:xfrm>
            <a:off x="3575050" y="1124744"/>
            <a:ext cx="5111750" cy="459611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2286794"/>
            <a:ext cx="3008313" cy="343406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60D3C204-BFC8-40DF-BCA5-4BA5280D0F4D}" type="datetimeFigureOut">
              <a:rPr lang="en-CA" smtClean="0"/>
              <a:pPr/>
              <a:t>2022-02-18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2989485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5310534"/>
            <a:ext cx="5486400" cy="566738"/>
          </a:xfrm>
          <a:prstGeom prst="rect">
            <a:avLst/>
          </a:prstGeom>
        </p:spPr>
        <p:txBody>
          <a:bodyPr anchor="b"/>
          <a:lstStyle>
            <a:lvl1pPr algn="l">
              <a:defRPr sz="2000" b="1">
                <a:solidFill>
                  <a:srgbClr val="5A6870"/>
                </a:solidFill>
                <a:latin typeface="Arial" pitchFamily="34" charset="0"/>
                <a:cs typeface="Arial" pitchFamily="34" charset="0"/>
              </a:defRPr>
            </a:lvl1pPr>
          </a:lstStyle>
          <a:p>
            <a:r>
              <a:rPr lang="en-US" dirty="0"/>
              <a:t>Click to edit Master title style</a:t>
            </a:r>
            <a:endParaRPr lang="en-CA" dirty="0"/>
          </a:p>
        </p:txBody>
      </p:sp>
      <p:sp>
        <p:nvSpPr>
          <p:cNvPr id="3" name="Picture Placeholder 2"/>
          <p:cNvSpPr>
            <a:spLocks noGrp="1"/>
          </p:cNvSpPr>
          <p:nvPr>
            <p:ph type="pic" idx="1"/>
          </p:nvPr>
        </p:nvSpPr>
        <p:spPr>
          <a:xfrm>
            <a:off x="1792288" y="1122709"/>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1792288" y="5877272"/>
            <a:ext cx="5486400" cy="432048"/>
          </a:xfrm>
        </p:spPr>
        <p:txBody>
          <a:bodyPr/>
          <a:lstStyle>
            <a:lvl1pPr marL="0" indent="0">
              <a:buNone/>
              <a:defRPr sz="1400">
                <a:solidFill>
                  <a:srgbClr val="5A687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60D3C204-BFC8-40DF-BCA5-4BA5280D0F4D}" type="datetimeFigureOut">
              <a:rPr lang="en-CA" smtClean="0"/>
              <a:pPr/>
              <a:t>2022-02-18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2760940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1008112"/>
          </a:xfrm>
          <a:prstGeom prst="rect">
            <a:avLst/>
          </a:prstGeom>
        </p:spPr>
        <p:txBody>
          <a:bodyPr/>
          <a:lstStyle>
            <a:lvl1pPr>
              <a:defRPr>
                <a:solidFill>
                  <a:schemeClr val="accent1"/>
                </a:solidFill>
                <a:latin typeface="Arial" pitchFamily="34" charset="0"/>
                <a:cs typeface="Arial" pitchFamily="34" charset="0"/>
              </a:defRPr>
            </a:lvl1pPr>
          </a:lstStyle>
          <a:p>
            <a:r>
              <a:rPr lang="en-US" dirty="0"/>
              <a:t>Click to edit Master title style</a:t>
            </a:r>
            <a:endParaRPr lang="en-CA" dirty="0"/>
          </a:p>
        </p:txBody>
      </p:sp>
      <p:sp>
        <p:nvSpPr>
          <p:cNvPr id="3" name="Vertical Text Placeholder 2"/>
          <p:cNvSpPr>
            <a:spLocks noGrp="1"/>
          </p:cNvSpPr>
          <p:nvPr>
            <p:ph type="body" orient="vert" idx="1"/>
          </p:nvPr>
        </p:nvSpPr>
        <p:spPr>
          <a:xfrm>
            <a:off x="457200" y="2204864"/>
            <a:ext cx="8229600" cy="39212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60D3C204-BFC8-40DF-BCA5-4BA5280D0F4D}" type="datetimeFigureOut">
              <a:rPr lang="en-CA" smtClean="0"/>
              <a:pPr/>
              <a:t>2022-02-18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4060825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6525344"/>
            <a:ext cx="9144000" cy="332656"/>
          </a:xfrm>
          <a:prstGeom prst="rect">
            <a:avLst/>
          </a:prstGeom>
          <a:solidFill>
            <a:srgbClr val="8C99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8" name="Picture 7"/>
          <p:cNvPicPr>
            <a:picLocks noChangeAspect="1"/>
          </p:cNvPicPr>
          <p:nvPr userDrawn="1"/>
        </p:nvPicPr>
        <p:blipFill>
          <a:blip r:embed="rId13" cstate="print"/>
          <a:stretch>
            <a:fillRect/>
          </a:stretch>
        </p:blipFill>
        <p:spPr>
          <a:xfrm>
            <a:off x="0" y="0"/>
            <a:ext cx="9144000" cy="982265"/>
          </a:xfrm>
          <a:prstGeom prst="rect">
            <a:avLst/>
          </a:prstGeom>
        </p:spPr>
      </p:pic>
      <p:sp>
        <p:nvSpPr>
          <p:cNvPr id="3" name="Text Placeholder 2"/>
          <p:cNvSpPr>
            <a:spLocks noGrp="1"/>
          </p:cNvSpPr>
          <p:nvPr>
            <p:ph type="body" idx="1"/>
          </p:nvPr>
        </p:nvSpPr>
        <p:spPr>
          <a:xfrm>
            <a:off x="457200" y="1600200"/>
            <a:ext cx="8229600" cy="470912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p:cNvSpPr>
            <a:spLocks noGrp="1"/>
          </p:cNvSpPr>
          <p:nvPr>
            <p:ph type="dt" sz="half" idx="2"/>
          </p:nvPr>
        </p:nvSpPr>
        <p:spPr>
          <a:xfrm>
            <a:off x="457200" y="6525344"/>
            <a:ext cx="2133600" cy="332656"/>
          </a:xfrm>
          <a:prstGeom prst="rect">
            <a:avLst/>
          </a:prstGeom>
        </p:spPr>
        <p:txBody>
          <a:bodyPr vert="horz" lIns="91440" tIns="45720" rIns="91440" bIns="45720" rtlCol="0" anchor="ctr"/>
          <a:lstStyle>
            <a:lvl1pPr algn="l">
              <a:defRPr sz="1000">
                <a:solidFill>
                  <a:schemeClr val="bg1"/>
                </a:solidFill>
                <a:latin typeface="Arial" pitchFamily="34" charset="0"/>
                <a:cs typeface="Arial" pitchFamily="34" charset="0"/>
              </a:defRPr>
            </a:lvl1pPr>
          </a:lstStyle>
          <a:p>
            <a:fld id="{60D3C204-BFC8-40DF-BCA5-4BA5280D0F4D}" type="datetimeFigureOut">
              <a:rPr lang="en-CA" smtClean="0"/>
              <a:pPr/>
              <a:t>2022-02-18</a:t>
            </a:fld>
            <a:endParaRPr lang="en-CA" dirty="0"/>
          </a:p>
        </p:txBody>
      </p:sp>
      <p:sp>
        <p:nvSpPr>
          <p:cNvPr id="5" name="Footer Placeholder 4"/>
          <p:cNvSpPr>
            <a:spLocks noGrp="1"/>
          </p:cNvSpPr>
          <p:nvPr>
            <p:ph type="ftr" sz="quarter" idx="3"/>
          </p:nvPr>
        </p:nvSpPr>
        <p:spPr>
          <a:xfrm>
            <a:off x="3124200" y="6525344"/>
            <a:ext cx="2895600" cy="332656"/>
          </a:xfrm>
          <a:prstGeom prst="rect">
            <a:avLst/>
          </a:prstGeom>
        </p:spPr>
        <p:txBody>
          <a:bodyPr vert="horz" lIns="91440" tIns="45720" rIns="91440" bIns="45720" rtlCol="0" anchor="ctr"/>
          <a:lstStyle>
            <a:lvl1pPr algn="ctr">
              <a:defRPr sz="1000">
                <a:solidFill>
                  <a:schemeClr val="bg1"/>
                </a:solidFill>
                <a:latin typeface="Arial" pitchFamily="34" charset="0"/>
                <a:cs typeface="Arial" pitchFamily="34" charset="0"/>
              </a:defRPr>
            </a:lvl1pPr>
          </a:lstStyle>
          <a:p>
            <a:r>
              <a:rPr lang="en-US" dirty="0"/>
              <a:t>Footer</a:t>
            </a:r>
            <a:endParaRPr lang="en-CA" dirty="0"/>
          </a:p>
        </p:txBody>
      </p:sp>
      <p:sp>
        <p:nvSpPr>
          <p:cNvPr id="6" name="Slide Number Placeholder 5"/>
          <p:cNvSpPr>
            <a:spLocks noGrp="1"/>
          </p:cNvSpPr>
          <p:nvPr>
            <p:ph type="sldNum" sz="quarter" idx="4"/>
          </p:nvPr>
        </p:nvSpPr>
        <p:spPr>
          <a:xfrm>
            <a:off x="6553200" y="6525344"/>
            <a:ext cx="2133600" cy="332656"/>
          </a:xfrm>
          <a:prstGeom prst="rect">
            <a:avLst/>
          </a:prstGeom>
        </p:spPr>
        <p:txBody>
          <a:bodyPr vert="horz" lIns="91440" tIns="45720" rIns="91440" bIns="45720" rtlCol="0" anchor="ctr"/>
          <a:lstStyle>
            <a:lvl1pPr algn="r">
              <a:defRPr sz="1000">
                <a:solidFill>
                  <a:schemeClr val="bg1"/>
                </a:solidFill>
                <a:latin typeface="Arial" pitchFamily="34" charset="0"/>
                <a:cs typeface="Arial" pitchFamily="34" charset="0"/>
              </a:defRPr>
            </a:lvl1pPr>
          </a:lstStyle>
          <a:p>
            <a:fld id="{3FF909EE-2C65-48BC-95E5-26F3591A45A6}" type="slidenum">
              <a:rPr lang="en-CA" smtClean="0"/>
              <a:pPr/>
              <a:t>‹#›</a:t>
            </a:fld>
            <a:endParaRPr lang="en-CA" dirty="0"/>
          </a:p>
        </p:txBody>
      </p:sp>
    </p:spTree>
    <p:extLst>
      <p:ext uri="{BB962C8B-B14F-4D97-AF65-F5344CB8AC3E}">
        <p14:creationId xmlns:p14="http://schemas.microsoft.com/office/powerpoint/2010/main" val="832300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6" r:id="rId7"/>
    <p:sldLayoutId id="2147483657" r:id="rId8"/>
    <p:sldLayoutId id="2147483658" r:id="rId9"/>
    <p:sldLayoutId id="2147483659" r:id="rId10"/>
    <p:sldLayoutId id="21474836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2" descr="Globe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3"/>
          <p:cNvSpPr>
            <a:spLocks noGrp="1" noChangeArrowheads="1"/>
          </p:cNvSpPr>
          <p:nvPr>
            <p:ph type="title"/>
          </p:nvPr>
        </p:nvSpPr>
        <p:spPr bwMode="auto">
          <a:xfrm>
            <a:off x="533400" y="228600"/>
            <a:ext cx="7924800" cy="1143000"/>
          </a:xfrm>
          <a:prstGeom prst="rect">
            <a:avLst/>
          </a:prstGeom>
          <a:noFill/>
          <a:ln>
            <a:noFill/>
          </a:ln>
          <a:effectLst>
            <a:outerShdw blurRad="63500" dist="29783" dir="1514402" algn="ctr" rotWithShape="0">
              <a:srgbClr val="DDDDDD">
                <a:alpha val="74997"/>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Rectangle 4"/>
          <p:cNvSpPr>
            <a:spLocks noGrp="1" noChangeArrowheads="1"/>
          </p:cNvSpPr>
          <p:nvPr>
            <p:ph type="body" idx="1"/>
          </p:nvPr>
        </p:nvSpPr>
        <p:spPr bwMode="auto">
          <a:xfrm>
            <a:off x="609600" y="1752600"/>
            <a:ext cx="7772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13669" name="Rectangle 5"/>
          <p:cNvSpPr>
            <a:spLocks noGrp="1" noChangeArrowheads="1"/>
          </p:cNvSpPr>
          <p:nvPr>
            <p:ph type="dt" sz="half" idx="2"/>
          </p:nvPr>
        </p:nvSpPr>
        <p:spPr bwMode="auto">
          <a:xfrm>
            <a:off x="468313" y="6381750"/>
            <a:ext cx="2819400" cy="238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rgbClr val="000099"/>
                </a:solidFill>
                <a:latin typeface="Arial" pitchFamily="34" charset="0"/>
              </a:defRPr>
            </a:lvl1pPr>
          </a:lstStyle>
          <a:p>
            <a:pPr fontAlgn="base">
              <a:spcBef>
                <a:spcPct val="0"/>
              </a:spcBef>
              <a:spcAft>
                <a:spcPct val="0"/>
              </a:spcAft>
              <a:defRPr/>
            </a:pPr>
            <a:fld id="{1B190135-148A-4D44-B805-BF12C5DCE4F6}" type="datetime1">
              <a:rPr lang="en-GB" altLang="en-US">
                <a:ea typeface="ＭＳ Ｐゴシック" pitchFamily="34" charset="-128"/>
              </a:rPr>
              <a:pPr fontAlgn="base">
                <a:spcBef>
                  <a:spcPct val="0"/>
                </a:spcBef>
                <a:spcAft>
                  <a:spcPct val="0"/>
                </a:spcAft>
                <a:defRPr/>
              </a:pPr>
              <a:t>18/02/2022</a:t>
            </a:fld>
            <a:endParaRPr lang="en-GB" altLang="en-US">
              <a:ea typeface="ＭＳ Ｐゴシック" pitchFamily="34" charset="-128"/>
            </a:endParaRPr>
          </a:p>
        </p:txBody>
      </p:sp>
      <p:sp>
        <p:nvSpPr>
          <p:cNvPr id="113670" name="Rectangle 6"/>
          <p:cNvSpPr>
            <a:spLocks noGrp="1" noChangeArrowheads="1"/>
          </p:cNvSpPr>
          <p:nvPr>
            <p:ph type="ftr" sz="quarter" idx="3"/>
          </p:nvPr>
        </p:nvSpPr>
        <p:spPr bwMode="auto">
          <a:xfrm>
            <a:off x="3419475" y="6381750"/>
            <a:ext cx="2895600" cy="22860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lvl1pPr algn="ctr">
              <a:defRPr sz="1200">
                <a:solidFill>
                  <a:srgbClr val="000099"/>
                </a:solidFill>
                <a:latin typeface="Arial" pitchFamily="34" charset="0"/>
              </a:defRPr>
            </a:lvl1pPr>
          </a:lstStyle>
          <a:p>
            <a:pPr fontAlgn="base">
              <a:spcBef>
                <a:spcPct val="0"/>
              </a:spcBef>
              <a:spcAft>
                <a:spcPct val="0"/>
              </a:spcAft>
              <a:defRPr/>
            </a:pPr>
            <a:endParaRPr lang="en-GB" altLang="en-US">
              <a:ea typeface="ＭＳ Ｐゴシック" pitchFamily="34" charset="-128"/>
            </a:endParaRPr>
          </a:p>
        </p:txBody>
      </p:sp>
      <p:sp>
        <p:nvSpPr>
          <p:cNvPr id="113671" name="Rectangle 7"/>
          <p:cNvSpPr>
            <a:spLocks noGrp="1" noChangeArrowheads="1"/>
          </p:cNvSpPr>
          <p:nvPr>
            <p:ph type="sldNum" sz="quarter" idx="4"/>
          </p:nvPr>
        </p:nvSpPr>
        <p:spPr bwMode="auto">
          <a:xfrm>
            <a:off x="6588125" y="6381750"/>
            <a:ext cx="2133600" cy="47625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rgbClr val="000099"/>
                </a:solidFill>
                <a:latin typeface="Arial" pitchFamily="34" charset="0"/>
              </a:defRPr>
            </a:lvl1pPr>
          </a:lstStyle>
          <a:p>
            <a:pPr fontAlgn="base">
              <a:spcBef>
                <a:spcPct val="0"/>
              </a:spcBef>
              <a:spcAft>
                <a:spcPct val="0"/>
              </a:spcAft>
              <a:defRPr/>
            </a:pPr>
            <a:fld id="{F9D294A2-F2AA-4410-BB9D-6B683602001B}" type="slidenum">
              <a:rPr lang="en-GB" altLang="en-US">
                <a:ea typeface="ＭＳ Ｐゴシック" pitchFamily="34" charset="-128"/>
              </a:rPr>
              <a:pPr fontAlgn="base">
                <a:spcBef>
                  <a:spcPct val="0"/>
                </a:spcBef>
                <a:spcAft>
                  <a:spcPct val="0"/>
                </a:spcAft>
                <a:defRPr/>
              </a:pPr>
              <a:t>‹#›</a:t>
            </a:fld>
            <a:endParaRPr lang="en-GB" altLang="en-US">
              <a:ea typeface="ＭＳ Ｐゴシック" pitchFamily="34" charset="-128"/>
            </a:endParaRPr>
          </a:p>
        </p:txBody>
      </p:sp>
    </p:spTree>
    <p:extLst>
      <p:ext uri="{BB962C8B-B14F-4D97-AF65-F5344CB8AC3E}">
        <p14:creationId xmlns:p14="http://schemas.microsoft.com/office/powerpoint/2010/main" val="31775260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ctr" rtl="0" eaLnBrk="0" fontAlgn="base" hangingPunct="0">
        <a:spcBef>
          <a:spcPct val="0"/>
        </a:spcBef>
        <a:spcAft>
          <a:spcPct val="0"/>
        </a:spcAft>
        <a:defRPr sz="4000" b="1">
          <a:solidFill>
            <a:srgbClr val="0C5BCE"/>
          </a:solidFill>
          <a:latin typeface="+mj-lt"/>
          <a:ea typeface="ＭＳ Ｐゴシック" charset="0"/>
          <a:cs typeface="+mj-cs"/>
        </a:defRPr>
      </a:lvl1pPr>
      <a:lvl2pPr algn="ctr" rtl="0" eaLnBrk="0" fontAlgn="base" hangingPunct="0">
        <a:spcBef>
          <a:spcPct val="0"/>
        </a:spcBef>
        <a:spcAft>
          <a:spcPct val="0"/>
        </a:spcAft>
        <a:defRPr sz="4000" b="1">
          <a:solidFill>
            <a:srgbClr val="0C5BCE"/>
          </a:solidFill>
          <a:latin typeface="Arial Rounded MT Bold" pitchFamily="34" charset="0"/>
          <a:ea typeface="ＭＳ Ｐゴシック" charset="0"/>
          <a:cs typeface="Arial" charset="0"/>
        </a:defRPr>
      </a:lvl2pPr>
      <a:lvl3pPr algn="ctr" rtl="0" eaLnBrk="0" fontAlgn="base" hangingPunct="0">
        <a:spcBef>
          <a:spcPct val="0"/>
        </a:spcBef>
        <a:spcAft>
          <a:spcPct val="0"/>
        </a:spcAft>
        <a:defRPr sz="4000" b="1">
          <a:solidFill>
            <a:srgbClr val="0C5BCE"/>
          </a:solidFill>
          <a:latin typeface="Arial Rounded MT Bold" pitchFamily="34" charset="0"/>
          <a:ea typeface="ＭＳ Ｐゴシック" charset="0"/>
          <a:cs typeface="Arial" charset="0"/>
        </a:defRPr>
      </a:lvl3pPr>
      <a:lvl4pPr algn="ctr" rtl="0" eaLnBrk="0" fontAlgn="base" hangingPunct="0">
        <a:spcBef>
          <a:spcPct val="0"/>
        </a:spcBef>
        <a:spcAft>
          <a:spcPct val="0"/>
        </a:spcAft>
        <a:defRPr sz="4000" b="1">
          <a:solidFill>
            <a:srgbClr val="0C5BCE"/>
          </a:solidFill>
          <a:latin typeface="Arial Rounded MT Bold" pitchFamily="34" charset="0"/>
          <a:ea typeface="ＭＳ Ｐゴシック" charset="0"/>
          <a:cs typeface="Arial" charset="0"/>
        </a:defRPr>
      </a:lvl4pPr>
      <a:lvl5pPr algn="ctr" rtl="0" eaLnBrk="0" fontAlgn="base" hangingPunct="0">
        <a:spcBef>
          <a:spcPct val="0"/>
        </a:spcBef>
        <a:spcAft>
          <a:spcPct val="0"/>
        </a:spcAft>
        <a:defRPr sz="4000" b="1">
          <a:solidFill>
            <a:srgbClr val="0C5BCE"/>
          </a:solidFill>
          <a:latin typeface="Arial Rounded MT Bold" pitchFamily="34" charset="0"/>
          <a:ea typeface="ＭＳ Ｐゴシック" charset="0"/>
          <a:cs typeface="Arial" charset="0"/>
        </a:defRPr>
      </a:lvl5pPr>
      <a:lvl6pPr marL="457200" algn="ctr" rtl="0" eaLnBrk="1" fontAlgn="base" hangingPunct="1">
        <a:spcBef>
          <a:spcPct val="0"/>
        </a:spcBef>
        <a:spcAft>
          <a:spcPct val="0"/>
        </a:spcAft>
        <a:defRPr sz="4000" b="1">
          <a:solidFill>
            <a:srgbClr val="0C5BCE"/>
          </a:solidFill>
          <a:latin typeface="Arial Rounded MT Bold" pitchFamily="34" charset="0"/>
          <a:cs typeface="Arial" charset="0"/>
        </a:defRPr>
      </a:lvl6pPr>
      <a:lvl7pPr marL="914400" algn="ctr" rtl="0" eaLnBrk="1" fontAlgn="base" hangingPunct="1">
        <a:spcBef>
          <a:spcPct val="0"/>
        </a:spcBef>
        <a:spcAft>
          <a:spcPct val="0"/>
        </a:spcAft>
        <a:defRPr sz="4000" b="1">
          <a:solidFill>
            <a:srgbClr val="0C5BCE"/>
          </a:solidFill>
          <a:latin typeface="Arial Rounded MT Bold" pitchFamily="34" charset="0"/>
          <a:cs typeface="Arial" charset="0"/>
        </a:defRPr>
      </a:lvl7pPr>
      <a:lvl8pPr marL="1371600" algn="ctr" rtl="0" eaLnBrk="1" fontAlgn="base" hangingPunct="1">
        <a:spcBef>
          <a:spcPct val="0"/>
        </a:spcBef>
        <a:spcAft>
          <a:spcPct val="0"/>
        </a:spcAft>
        <a:defRPr sz="4000" b="1">
          <a:solidFill>
            <a:srgbClr val="0C5BCE"/>
          </a:solidFill>
          <a:latin typeface="Arial Rounded MT Bold" pitchFamily="34" charset="0"/>
          <a:cs typeface="Arial" charset="0"/>
        </a:defRPr>
      </a:lvl8pPr>
      <a:lvl9pPr marL="1828800" algn="ctr" rtl="0" eaLnBrk="1" fontAlgn="base" hangingPunct="1">
        <a:spcBef>
          <a:spcPct val="0"/>
        </a:spcBef>
        <a:spcAft>
          <a:spcPct val="0"/>
        </a:spcAft>
        <a:defRPr sz="4000" b="1">
          <a:solidFill>
            <a:srgbClr val="0C5BCE"/>
          </a:solidFill>
          <a:latin typeface="Arial Rounded MT Bold" pitchFamily="34" charset="0"/>
          <a:cs typeface="Arial" charset="0"/>
        </a:defRPr>
      </a:lvl9pPr>
    </p:titleStyle>
    <p:bodyStyle>
      <a:lvl1pPr marL="342900" indent="-342900" algn="l" rtl="0" eaLnBrk="0" fontAlgn="base" hangingPunct="0">
        <a:spcBef>
          <a:spcPct val="20000"/>
        </a:spcBef>
        <a:spcAft>
          <a:spcPct val="0"/>
        </a:spcAft>
        <a:buClr>
          <a:schemeClr val="accent2"/>
        </a:buClr>
        <a:buFont typeface="Wingdings" pitchFamily="2" charset="2"/>
        <a:buChar char="Ø"/>
        <a:defRPr>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lr>
          <a:srgbClr val="CC3300"/>
        </a:buClr>
        <a:buFont typeface="Arial Unicode MS" pitchFamily="34" charset="-128"/>
        <a:buChar char="✓"/>
        <a:defRPr sz="16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16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16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1600">
          <a:solidFill>
            <a:schemeClr val="tx1"/>
          </a:solidFill>
          <a:latin typeface="+mn-lt"/>
          <a:ea typeface="Arial" charset="0"/>
          <a:cs typeface="+mn-cs"/>
        </a:defRPr>
      </a:lvl5pPr>
      <a:lvl6pPr marL="2514600" indent="-228600" algn="l" rtl="0" eaLnBrk="1" fontAlgn="base" hangingPunct="1">
        <a:spcBef>
          <a:spcPct val="20000"/>
        </a:spcBef>
        <a:spcAft>
          <a:spcPct val="0"/>
        </a:spcAft>
        <a:buChar char="»"/>
        <a:defRPr sz="1600">
          <a:solidFill>
            <a:schemeClr val="tx1"/>
          </a:solidFill>
          <a:latin typeface="+mn-lt"/>
          <a:cs typeface="+mn-cs"/>
        </a:defRPr>
      </a:lvl6pPr>
      <a:lvl7pPr marL="2971800" indent="-228600" algn="l" rtl="0" eaLnBrk="1" fontAlgn="base" hangingPunct="1">
        <a:spcBef>
          <a:spcPct val="20000"/>
        </a:spcBef>
        <a:spcAft>
          <a:spcPct val="0"/>
        </a:spcAft>
        <a:buChar char="»"/>
        <a:defRPr sz="1600">
          <a:solidFill>
            <a:schemeClr val="tx1"/>
          </a:solidFill>
          <a:latin typeface="+mn-lt"/>
          <a:cs typeface="+mn-cs"/>
        </a:defRPr>
      </a:lvl7pPr>
      <a:lvl8pPr marL="3429000" indent="-228600" algn="l" rtl="0" eaLnBrk="1" fontAlgn="base" hangingPunct="1">
        <a:spcBef>
          <a:spcPct val="20000"/>
        </a:spcBef>
        <a:spcAft>
          <a:spcPct val="0"/>
        </a:spcAft>
        <a:buChar char="»"/>
        <a:defRPr sz="1600">
          <a:solidFill>
            <a:schemeClr val="tx1"/>
          </a:solidFill>
          <a:latin typeface="+mn-lt"/>
          <a:cs typeface="+mn-cs"/>
        </a:defRPr>
      </a:lvl8pPr>
      <a:lvl9pPr marL="3886200" indent="-228600" algn="l" rtl="0" eaLnBrk="1" fontAlgn="base" hangingPunct="1">
        <a:spcBef>
          <a:spcPct val="20000"/>
        </a:spcBef>
        <a:spcAft>
          <a:spcPct val="0"/>
        </a:spcAft>
        <a:buChar char="»"/>
        <a:defRPr sz="16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41" name="Rectangle 5"/>
          <p:cNvSpPr>
            <a:spLocks noChangeArrowheads="1"/>
          </p:cNvSpPr>
          <p:nvPr/>
        </p:nvSpPr>
        <p:spPr bwMode="auto">
          <a:xfrm>
            <a:off x="0" y="1196752"/>
            <a:ext cx="9144000" cy="2800767"/>
          </a:xfrm>
          <a:prstGeom prst="rect">
            <a:avLst/>
          </a:prstGeom>
          <a:noFill/>
          <a:ln w="9525">
            <a:noFill/>
            <a:miter lim="800000"/>
            <a:headEnd/>
            <a:tailEnd/>
          </a:ln>
          <a:effectLst/>
        </p:spPr>
        <p:txBody>
          <a:bodyPr wrap="square">
            <a:spAutoFit/>
          </a:bodyPr>
          <a:lstStyle>
            <a:lvl1pPr eaLnBrk="0" hangingPunct="0">
              <a:defRPr sz="1400">
                <a:solidFill>
                  <a:schemeClr val="tx1"/>
                </a:solidFill>
                <a:latin typeface="Arial" pitchFamily="34" charset="0"/>
                <a:ea typeface="ＭＳ Ｐゴシック" pitchFamily="34" charset="-128"/>
              </a:defRPr>
            </a:lvl1pPr>
            <a:lvl2pPr marL="742950" indent="-285750" eaLnBrk="0" hangingPunct="0">
              <a:defRPr sz="1400">
                <a:solidFill>
                  <a:schemeClr val="tx1"/>
                </a:solidFill>
                <a:latin typeface="Arial" pitchFamily="34" charset="0"/>
                <a:ea typeface="ＭＳ Ｐゴシック" pitchFamily="34" charset="-128"/>
              </a:defRPr>
            </a:lvl2pPr>
            <a:lvl3pPr marL="1143000" indent="-228600" eaLnBrk="0" hangingPunct="0">
              <a:defRPr sz="1400">
                <a:solidFill>
                  <a:schemeClr val="tx1"/>
                </a:solidFill>
                <a:latin typeface="Arial" pitchFamily="34" charset="0"/>
                <a:ea typeface="ＭＳ Ｐゴシック" pitchFamily="34" charset="-128"/>
              </a:defRPr>
            </a:lvl3pPr>
            <a:lvl4pPr marL="1600200" indent="-228600" eaLnBrk="0" hangingPunct="0">
              <a:defRPr sz="1400">
                <a:solidFill>
                  <a:schemeClr val="tx1"/>
                </a:solidFill>
                <a:latin typeface="Arial" pitchFamily="34" charset="0"/>
                <a:ea typeface="ＭＳ Ｐゴシック" pitchFamily="34" charset="-128"/>
              </a:defRPr>
            </a:lvl4pPr>
            <a:lvl5pPr marL="2057400" indent="-228600" eaLnBrk="0" hangingPunct="0">
              <a:defRPr sz="1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1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1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1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1400">
                <a:solidFill>
                  <a:schemeClr val="tx1"/>
                </a:solidFill>
                <a:latin typeface="Arial" pitchFamily="34" charset="0"/>
                <a:ea typeface="ＭＳ Ｐゴシック" pitchFamily="34" charset="-128"/>
              </a:defRPr>
            </a:lvl9pPr>
          </a:lstStyle>
          <a:p>
            <a:pPr algn="ctr" eaLnBrk="1" fontAlgn="base" hangingPunct="1">
              <a:spcBef>
                <a:spcPct val="0"/>
              </a:spcBef>
              <a:spcAft>
                <a:spcPct val="0"/>
              </a:spcAft>
              <a:defRPr/>
            </a:pPr>
            <a:br>
              <a:rPr lang="en-GB" altLang="en-US" sz="2800" b="1" dirty="0">
                <a:solidFill>
                  <a:srgbClr val="0C45B8"/>
                </a:solidFill>
                <a:effectLst>
                  <a:outerShdw blurRad="38100" dist="38100" dir="2700000" algn="tl">
                    <a:srgbClr val="C0C0C0"/>
                  </a:outerShdw>
                </a:effectLst>
                <a:latin typeface="Arial Rounded MT Bold" pitchFamily="34" charset="0"/>
              </a:rPr>
            </a:br>
            <a:r>
              <a:rPr lang="en-GB" altLang="en-US" sz="2800" b="1" dirty="0">
                <a:solidFill>
                  <a:schemeClr val="accent2">
                    <a:lumMod val="75000"/>
                  </a:schemeClr>
                </a:solidFill>
                <a:effectLst>
                  <a:outerShdw blurRad="38100" dist="38100" dir="2700000" algn="tl">
                    <a:srgbClr val="C0C0C0"/>
                  </a:outerShdw>
                </a:effectLst>
                <a:latin typeface="Arial Rounded MT Bold" pitchFamily="34" charset="0"/>
              </a:rPr>
              <a:t>2019 World Radiocommunication Conference Agenda Item 9.2</a:t>
            </a:r>
          </a:p>
          <a:p>
            <a:pPr algn="ctr" eaLnBrk="1" fontAlgn="base" hangingPunct="1">
              <a:spcBef>
                <a:spcPct val="0"/>
              </a:spcBef>
              <a:spcAft>
                <a:spcPct val="0"/>
              </a:spcAft>
              <a:defRPr/>
            </a:pPr>
            <a:endParaRPr lang="en-GB" altLang="en-US" sz="2800" b="1" dirty="0">
              <a:solidFill>
                <a:srgbClr val="FF0000"/>
              </a:solidFill>
              <a:effectLst>
                <a:outerShdw blurRad="38100" dist="38100" dir="2700000" algn="tl">
                  <a:srgbClr val="C0C0C0"/>
                </a:outerShdw>
              </a:effectLst>
              <a:latin typeface="Arial Rounded MT Bold" pitchFamily="34" charset="0"/>
            </a:endParaRPr>
          </a:p>
          <a:p>
            <a:pPr algn="ctr" eaLnBrk="1" fontAlgn="base" hangingPunct="1">
              <a:spcBef>
                <a:spcPct val="0"/>
              </a:spcBef>
              <a:spcAft>
                <a:spcPct val="0"/>
              </a:spcAft>
              <a:defRPr/>
            </a:pPr>
            <a:r>
              <a:rPr lang="en-GB" altLang="en-US" sz="3200" b="1" dirty="0">
                <a:solidFill>
                  <a:srgbClr val="FF0000"/>
                </a:solidFill>
                <a:effectLst>
                  <a:outerShdw blurRad="38100" dist="38100" dir="2700000" algn="tl">
                    <a:srgbClr val="C0C0C0"/>
                  </a:outerShdw>
                </a:effectLst>
                <a:latin typeface="Arial Rounded MT Bold" pitchFamily="34" charset="0"/>
              </a:rPr>
              <a:t>Difficulties or Inconsistencies Encountered in the Application of the Radio Regulations</a:t>
            </a:r>
            <a:endParaRPr lang="en-GB" altLang="en-US" sz="4000" b="1" dirty="0">
              <a:solidFill>
                <a:srgbClr val="FFFF00"/>
              </a:solidFill>
              <a:effectLst>
                <a:outerShdw blurRad="38100" dist="38100" dir="2700000" algn="tl">
                  <a:srgbClr val="C0C0C0"/>
                </a:outerShdw>
              </a:effectLst>
            </a:endParaRPr>
          </a:p>
        </p:txBody>
      </p:sp>
      <p:sp>
        <p:nvSpPr>
          <p:cNvPr id="4101" name="Rectangle 6"/>
          <p:cNvSpPr>
            <a:spLocks noChangeArrowheads="1"/>
          </p:cNvSpPr>
          <p:nvPr/>
        </p:nvSpPr>
        <p:spPr bwMode="auto">
          <a:xfrm>
            <a:off x="7164288" y="6327132"/>
            <a:ext cx="1528762"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eaLnBrk="1" fontAlgn="base" hangingPunct="1">
              <a:spcBef>
                <a:spcPct val="0"/>
              </a:spcBef>
              <a:spcAft>
                <a:spcPct val="0"/>
              </a:spcAft>
              <a:buClrTx/>
              <a:buFontTx/>
              <a:buNone/>
            </a:pPr>
            <a:r>
              <a:rPr lang="en-GB" altLang="en-US" sz="1400" dirty="0">
                <a:solidFill>
                  <a:srgbClr val="0C45B8"/>
                </a:solidFill>
              </a:rPr>
              <a:t>John Mettrop</a:t>
            </a:r>
          </a:p>
          <a:p>
            <a:pPr eaLnBrk="1" fontAlgn="base" hangingPunct="1">
              <a:spcBef>
                <a:spcPct val="0"/>
              </a:spcBef>
              <a:spcAft>
                <a:spcPct val="0"/>
              </a:spcAft>
              <a:buClrTx/>
              <a:buFontTx/>
              <a:buNone/>
            </a:pPr>
            <a:r>
              <a:rPr lang="en-GB" altLang="en-US" sz="1400" dirty="0">
                <a:solidFill>
                  <a:srgbClr val="0C45B8"/>
                </a:solidFill>
              </a:rPr>
              <a:t>UK CAA</a:t>
            </a:r>
          </a:p>
        </p:txBody>
      </p:sp>
      <p:sp>
        <p:nvSpPr>
          <p:cNvPr id="4102" name="TextBox 9"/>
          <p:cNvSpPr txBox="1">
            <a:spLocks noChangeArrowheads="1"/>
          </p:cNvSpPr>
          <p:nvPr/>
        </p:nvSpPr>
        <p:spPr bwMode="auto">
          <a:xfrm>
            <a:off x="4211960" y="5514037"/>
            <a:ext cx="4788024" cy="6817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eaLnBrk="1" fontAlgn="base" hangingPunct="1">
              <a:spcBef>
                <a:spcPct val="0"/>
              </a:spcBef>
              <a:spcAft>
                <a:spcPct val="0"/>
              </a:spcAft>
              <a:buClrTx/>
              <a:buFontTx/>
              <a:buNone/>
            </a:pPr>
            <a:r>
              <a:rPr lang="en-GB" altLang="en-US" sz="2000" b="1" dirty="0">
                <a:solidFill>
                  <a:srgbClr val="0F3CB9"/>
                </a:solidFill>
                <a:latin typeface="Arial Narrow" pitchFamily="34" charset="0"/>
              </a:rPr>
              <a:t>ICAO Regional Preparatory Group meeting</a:t>
            </a:r>
          </a:p>
          <a:p>
            <a:pPr eaLnBrk="1" fontAlgn="base" hangingPunct="1">
              <a:lnSpc>
                <a:spcPct val="150000"/>
              </a:lnSpc>
              <a:spcBef>
                <a:spcPct val="0"/>
              </a:spcBef>
              <a:spcAft>
                <a:spcPct val="0"/>
              </a:spcAft>
              <a:buClrTx/>
              <a:buFontTx/>
              <a:buNone/>
            </a:pPr>
            <a:r>
              <a:rPr lang="en-GB" altLang="en-US" sz="1400" b="1" dirty="0">
                <a:solidFill>
                  <a:srgbClr val="0F3CB9"/>
                </a:solidFill>
                <a:latin typeface="Arial Rounded MT Bold" pitchFamily="34" charset="0"/>
              </a:rPr>
              <a:t>21 – 22 February 2022</a:t>
            </a:r>
          </a:p>
        </p:txBody>
      </p:sp>
    </p:spTree>
    <p:extLst>
      <p:ext uri="{BB962C8B-B14F-4D97-AF65-F5344CB8AC3E}">
        <p14:creationId xmlns:p14="http://schemas.microsoft.com/office/powerpoint/2010/main" val="332573257"/>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bwMode="auto">
          <a:xfrm>
            <a:off x="107504" y="659691"/>
            <a:ext cx="8634413"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WRC-19 Agenda Item 9.2 </a:t>
            </a:r>
            <a:endParaRPr lang="en-US" altLang="en-US" b="1" dirty="0">
              <a:solidFill>
                <a:srgbClr val="0C5BCE"/>
              </a:solidFill>
              <a:latin typeface="Arial Rounded MT Bold" pitchFamily="34" charset="0"/>
            </a:endParaRPr>
          </a:p>
        </p:txBody>
      </p:sp>
      <p:sp>
        <p:nvSpPr>
          <p:cNvPr id="3" name="Rectangle 2"/>
          <p:cNvSpPr/>
          <p:nvPr/>
        </p:nvSpPr>
        <p:spPr>
          <a:xfrm>
            <a:off x="251520" y="5013176"/>
            <a:ext cx="576064" cy="12961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Content Placeholder 2"/>
          <p:cNvSpPr txBox="1">
            <a:spLocks/>
          </p:cNvSpPr>
          <p:nvPr/>
        </p:nvSpPr>
        <p:spPr>
          <a:xfrm>
            <a:off x="242093" y="1442651"/>
            <a:ext cx="8659813" cy="5010685"/>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spcAft>
                <a:spcPts val="1800"/>
              </a:spcAft>
              <a:buClr>
                <a:srgbClr val="FF0000"/>
              </a:buClr>
              <a:buFont typeface="Wingdings" panose="05000000000000000000" pitchFamily="2" charset="2"/>
              <a:buChar char="Ø"/>
            </a:pPr>
            <a:r>
              <a:rPr lang="en-GB" sz="2000" dirty="0">
                <a:solidFill>
                  <a:srgbClr val="002060"/>
                </a:solidFill>
                <a:latin typeface="+mj-lt"/>
              </a:rPr>
              <a:t>This agenda sub-item is strictly limited to the Report of the Director on any difficulties or inconsistencies encountered in the application of the Radio Regulations and the comments from administrations.</a:t>
            </a:r>
          </a:p>
          <a:p>
            <a:pPr algn="just">
              <a:spcAft>
                <a:spcPts val="1800"/>
              </a:spcAft>
              <a:buClr>
                <a:srgbClr val="FF0000"/>
              </a:buClr>
              <a:buFont typeface="Wingdings" panose="05000000000000000000" pitchFamily="2" charset="2"/>
              <a:buChar char="Ø"/>
            </a:pPr>
            <a:r>
              <a:rPr lang="en-GB" sz="2000" dirty="0">
                <a:solidFill>
                  <a:srgbClr val="002060"/>
                </a:solidFill>
                <a:latin typeface="+mj-lt"/>
              </a:rPr>
              <a:t> with Administrations being invited to inform the Director of the Radiocommunication Bureau of any difficulties or inconsistencies encountered in the Radio Regulations.</a:t>
            </a:r>
            <a:endParaRPr lang="en-GB" altLang="en-US" sz="2000" dirty="0">
              <a:solidFill>
                <a:srgbClr val="002060"/>
              </a:solidFill>
              <a:latin typeface="+mj-lt"/>
            </a:endParaRPr>
          </a:p>
        </p:txBody>
      </p:sp>
    </p:spTree>
    <p:extLst>
      <p:ext uri="{BB962C8B-B14F-4D97-AF65-F5344CB8AC3E}">
        <p14:creationId xmlns:p14="http://schemas.microsoft.com/office/powerpoint/2010/main" val="47196852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left)">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wipe(left)">
                                      <p:cBhvr>
                                        <p:cTn id="12"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bwMode="auto">
          <a:xfrm>
            <a:off x="107504" y="659691"/>
            <a:ext cx="8634413"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Why is Aviation Involved?</a:t>
            </a:r>
            <a:endParaRPr lang="en-US" altLang="en-US" b="1" dirty="0">
              <a:solidFill>
                <a:srgbClr val="0C5BCE"/>
              </a:solidFill>
              <a:latin typeface="Arial Rounded MT Bold" pitchFamily="34" charset="0"/>
            </a:endParaRPr>
          </a:p>
        </p:txBody>
      </p:sp>
      <p:sp>
        <p:nvSpPr>
          <p:cNvPr id="3" name="Rectangle 2"/>
          <p:cNvSpPr/>
          <p:nvPr/>
        </p:nvSpPr>
        <p:spPr>
          <a:xfrm>
            <a:off x="251520" y="5013176"/>
            <a:ext cx="576064" cy="12961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Content Placeholder 2"/>
          <p:cNvSpPr txBox="1">
            <a:spLocks/>
          </p:cNvSpPr>
          <p:nvPr/>
        </p:nvSpPr>
        <p:spPr>
          <a:xfrm>
            <a:off x="242093" y="1442651"/>
            <a:ext cx="8659813" cy="5010685"/>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lnSpc>
                <a:spcPct val="80000"/>
              </a:lnSpc>
              <a:spcBef>
                <a:spcPts val="300"/>
              </a:spcBef>
              <a:buClr>
                <a:srgbClr val="FF0000"/>
              </a:buClr>
              <a:buFont typeface="Wingdings" panose="05000000000000000000" pitchFamily="2" charset="2"/>
              <a:buChar char="Ø"/>
            </a:pPr>
            <a:endParaRPr lang="en-GB" altLang="en-US" sz="2000" dirty="0">
              <a:solidFill>
                <a:schemeClr val="tx2"/>
              </a:solidFill>
              <a:latin typeface="+mj-lt"/>
              <a:cs typeface="Times New Roman" pitchFamily="18" charset="0"/>
            </a:endParaRPr>
          </a:p>
          <a:p>
            <a:endParaRPr lang="en-GB" altLang="en-US" dirty="0"/>
          </a:p>
        </p:txBody>
      </p:sp>
      <p:sp>
        <p:nvSpPr>
          <p:cNvPr id="7" name="Content Placeholder 2"/>
          <p:cNvSpPr txBox="1">
            <a:spLocks/>
          </p:cNvSpPr>
          <p:nvPr/>
        </p:nvSpPr>
        <p:spPr>
          <a:xfrm>
            <a:off x="251520" y="1628800"/>
            <a:ext cx="8661648" cy="4680519"/>
          </a:xfrm>
          <a:prstGeom prst="rect">
            <a:avLst/>
          </a:prstGeom>
        </p:spPr>
        <p:txBody>
          <a:bodyPr>
            <a:normAutofit lnSpcReduction="10000"/>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Clr>
                <a:srgbClr val="FF0000"/>
              </a:buClr>
              <a:buNone/>
            </a:pPr>
            <a:r>
              <a:rPr lang="en-GB" b="1" dirty="0">
                <a:solidFill>
                  <a:srgbClr val="002060"/>
                </a:solidFill>
                <a:latin typeface="+mj-lt"/>
              </a:rPr>
              <a:t>Resolution 427 (WRC-19)</a:t>
            </a:r>
          </a:p>
          <a:p>
            <a:pPr marL="0" indent="0" algn="ctr">
              <a:buClr>
                <a:srgbClr val="FF0000"/>
              </a:buClr>
              <a:buNone/>
            </a:pPr>
            <a:r>
              <a:rPr lang="en-GB" sz="2800" b="1" dirty="0">
                <a:solidFill>
                  <a:srgbClr val="002060"/>
                </a:solidFill>
                <a:latin typeface="+mj-lt"/>
              </a:rPr>
              <a:t>Updating Provisions Related to Aeronautical Services in the Radio Regulations</a:t>
            </a:r>
          </a:p>
          <a:p>
            <a:pPr marL="0" indent="0" algn="ctr">
              <a:buClr>
                <a:srgbClr val="FF0000"/>
              </a:buClr>
              <a:buNone/>
            </a:pPr>
            <a:endParaRPr lang="en-GB" sz="3300" b="1" dirty="0">
              <a:solidFill>
                <a:srgbClr val="002060"/>
              </a:solidFill>
              <a:latin typeface="+mj-lt"/>
            </a:endParaRPr>
          </a:p>
          <a:p>
            <a:pPr marL="0" indent="0">
              <a:buClr>
                <a:srgbClr val="FF0000"/>
              </a:buClr>
              <a:buNone/>
            </a:pPr>
            <a:r>
              <a:rPr lang="en-GB" sz="2000" b="1" i="1" dirty="0">
                <a:solidFill>
                  <a:srgbClr val="002060"/>
                </a:solidFill>
                <a:latin typeface="+mj-lt"/>
              </a:rPr>
              <a:t>Resolves to invite the ITU Radiocommunication Sector</a:t>
            </a:r>
          </a:p>
          <a:p>
            <a:pPr marL="0" indent="0" algn="just">
              <a:buClr>
                <a:srgbClr val="FF0000"/>
              </a:buClr>
              <a:buNone/>
            </a:pPr>
            <a:r>
              <a:rPr lang="en-GB" sz="2000" dirty="0">
                <a:solidFill>
                  <a:srgbClr val="002060"/>
                </a:solidFill>
                <a:latin typeface="+mj-lt"/>
              </a:rPr>
              <a:t>to study the Articles, limited to Chapters IV, V, VI and VIII of Volume I, of the Radio Regulations and their associated Appendices, as appropriate, in order to identify outdated aeronautical provisions with respect to ICAO standards and recommended practices and to develop examples of regulatory texts for updating these provisions, while ensuring that potential changes to such provisions will not impact any other systems or services operating in accordance with the Radio Regulations, </a:t>
            </a:r>
          </a:p>
          <a:p>
            <a:pPr lvl="1">
              <a:buClr>
                <a:srgbClr val="FF0000"/>
              </a:buClr>
              <a:buFont typeface="Wingdings" panose="05000000000000000000" pitchFamily="2" charset="2"/>
              <a:buChar char="Ø"/>
            </a:pPr>
            <a:endParaRPr lang="en-GB" dirty="0">
              <a:solidFill>
                <a:srgbClr val="279DD9"/>
              </a:solidFill>
            </a:endParaRPr>
          </a:p>
        </p:txBody>
      </p:sp>
    </p:spTree>
    <p:extLst>
      <p:ext uri="{BB962C8B-B14F-4D97-AF65-F5344CB8AC3E}">
        <p14:creationId xmlns:p14="http://schemas.microsoft.com/office/powerpoint/2010/main" val="319694878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7">
                                            <p:txEl>
                                              <p:pRg st="1" end="1"/>
                                            </p:txEl>
                                          </p:spTgt>
                                        </p:tgtEl>
                                        <p:attrNameLst>
                                          <p:attrName>style.visibility</p:attrName>
                                        </p:attrNameLst>
                                      </p:cBhvr>
                                      <p:to>
                                        <p:strVal val="visible"/>
                                      </p:to>
                                    </p:set>
                                    <p:animEffect transition="in" filter="wipe(left)">
                                      <p:cBhvr>
                                        <p:cTn id="10" dur="500"/>
                                        <p:tgtEl>
                                          <p:spTgt spid="7">
                                            <p:txEl>
                                              <p:pRg st="1" end="1"/>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7">
                                            <p:txEl>
                                              <p:pRg st="3" end="3"/>
                                            </p:txEl>
                                          </p:spTgt>
                                        </p:tgtEl>
                                        <p:attrNameLst>
                                          <p:attrName>style.visibility</p:attrName>
                                        </p:attrNameLst>
                                      </p:cBhvr>
                                      <p:to>
                                        <p:strVal val="visible"/>
                                      </p:to>
                                    </p:set>
                                    <p:animEffect transition="in" filter="wipe(left)">
                                      <p:cBhvr>
                                        <p:cTn id="13" dur="500"/>
                                        <p:tgtEl>
                                          <p:spTgt spid="7">
                                            <p:txEl>
                                              <p:pRg st="3" end="3"/>
                                            </p:txEl>
                                          </p:spTgt>
                                        </p:tgtEl>
                                      </p:cBhvr>
                                    </p:animEffect>
                                  </p:childTnLst>
                                </p:cTn>
                              </p:par>
                              <p:par>
                                <p:cTn id="14" presetID="22" presetClass="entr" presetSubtype="8" fill="hold" nodeType="withEffect">
                                  <p:stCondLst>
                                    <p:cond delay="0"/>
                                  </p:stCondLst>
                                  <p:childTnLst>
                                    <p:set>
                                      <p:cBhvr>
                                        <p:cTn id="15" dur="1" fill="hold">
                                          <p:stCondLst>
                                            <p:cond delay="0"/>
                                          </p:stCondLst>
                                        </p:cTn>
                                        <p:tgtEl>
                                          <p:spTgt spid="7">
                                            <p:txEl>
                                              <p:pRg st="4" end="4"/>
                                            </p:txEl>
                                          </p:spTgt>
                                        </p:tgtEl>
                                        <p:attrNameLst>
                                          <p:attrName>style.visibility</p:attrName>
                                        </p:attrNameLst>
                                      </p:cBhvr>
                                      <p:to>
                                        <p:strVal val="visible"/>
                                      </p:to>
                                    </p:set>
                                    <p:animEffect transition="in" filter="wipe(left)">
                                      <p:cBhvr>
                                        <p:cTn id="16"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 19">
            <a:extLst>
              <a:ext uri="{FF2B5EF4-FFF2-40B4-BE49-F238E27FC236}">
                <a16:creationId xmlns:a16="http://schemas.microsoft.com/office/drawing/2014/main" id="{A5E8261E-7E25-44E6-8455-39CECA9B2C69}"/>
              </a:ext>
            </a:extLst>
          </p:cNvPr>
          <p:cNvGrpSpPr/>
          <p:nvPr/>
        </p:nvGrpSpPr>
        <p:grpSpPr>
          <a:xfrm>
            <a:off x="317624" y="2780928"/>
            <a:ext cx="8430840" cy="2232248"/>
            <a:chOff x="317624" y="2780928"/>
            <a:chExt cx="8430840" cy="2232248"/>
          </a:xfrm>
        </p:grpSpPr>
        <p:sp>
          <p:nvSpPr>
            <p:cNvPr id="19" name="Rectangle 18">
              <a:extLst>
                <a:ext uri="{FF2B5EF4-FFF2-40B4-BE49-F238E27FC236}">
                  <a16:creationId xmlns:a16="http://schemas.microsoft.com/office/drawing/2014/main" id="{FDAFE13C-0C1C-48B0-A2C9-1F2EBFA81053}"/>
                </a:ext>
              </a:extLst>
            </p:cNvPr>
            <p:cNvSpPr/>
            <p:nvPr/>
          </p:nvSpPr>
          <p:spPr>
            <a:xfrm>
              <a:off x="317624" y="4725144"/>
              <a:ext cx="1158032" cy="28803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ectangle 17">
              <a:extLst>
                <a:ext uri="{FF2B5EF4-FFF2-40B4-BE49-F238E27FC236}">
                  <a16:creationId xmlns:a16="http://schemas.microsoft.com/office/drawing/2014/main" id="{213E9DAD-DA8D-4E0D-B2BA-547314CC3C47}"/>
                </a:ext>
              </a:extLst>
            </p:cNvPr>
            <p:cNvSpPr/>
            <p:nvPr/>
          </p:nvSpPr>
          <p:spPr>
            <a:xfrm>
              <a:off x="344860" y="4437112"/>
              <a:ext cx="8403604" cy="28803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extLst>
                <a:ext uri="{FF2B5EF4-FFF2-40B4-BE49-F238E27FC236}">
                  <a16:creationId xmlns:a16="http://schemas.microsoft.com/office/drawing/2014/main" id="{07F24DA6-7B8B-4C1F-9286-F8D18EB27324}"/>
                </a:ext>
              </a:extLst>
            </p:cNvPr>
            <p:cNvSpPr/>
            <p:nvPr/>
          </p:nvSpPr>
          <p:spPr>
            <a:xfrm>
              <a:off x="4860032" y="4149080"/>
              <a:ext cx="2664296" cy="28803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a:extLst>
                <a:ext uri="{FF2B5EF4-FFF2-40B4-BE49-F238E27FC236}">
                  <a16:creationId xmlns:a16="http://schemas.microsoft.com/office/drawing/2014/main" id="{32929A4F-D02C-4EA6-B196-ED6FDEF286DF}"/>
                </a:ext>
              </a:extLst>
            </p:cNvPr>
            <p:cNvSpPr/>
            <p:nvPr/>
          </p:nvSpPr>
          <p:spPr>
            <a:xfrm>
              <a:off x="323528" y="3933057"/>
              <a:ext cx="5976664" cy="28803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a:extLst>
                <a:ext uri="{FF2B5EF4-FFF2-40B4-BE49-F238E27FC236}">
                  <a16:creationId xmlns:a16="http://schemas.microsoft.com/office/drawing/2014/main" id="{94A9E84A-94F1-46BE-AAE7-542336F9B49E}"/>
                </a:ext>
              </a:extLst>
            </p:cNvPr>
            <p:cNvSpPr/>
            <p:nvPr/>
          </p:nvSpPr>
          <p:spPr>
            <a:xfrm>
              <a:off x="2840534" y="3645025"/>
              <a:ext cx="5907930" cy="28803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a:extLst>
                <a:ext uri="{FF2B5EF4-FFF2-40B4-BE49-F238E27FC236}">
                  <a16:creationId xmlns:a16="http://schemas.microsoft.com/office/drawing/2014/main" id="{8949452F-C94E-4345-8BE4-C4F255C3AE81}"/>
                </a:ext>
              </a:extLst>
            </p:cNvPr>
            <p:cNvSpPr/>
            <p:nvPr/>
          </p:nvSpPr>
          <p:spPr>
            <a:xfrm>
              <a:off x="323528" y="3047894"/>
              <a:ext cx="1872208" cy="28803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a:extLst>
                <a:ext uri="{FF2B5EF4-FFF2-40B4-BE49-F238E27FC236}">
                  <a16:creationId xmlns:a16="http://schemas.microsoft.com/office/drawing/2014/main" id="{0D747BAD-FED5-4126-832E-765E955EFA6B}"/>
                </a:ext>
              </a:extLst>
            </p:cNvPr>
            <p:cNvSpPr/>
            <p:nvPr/>
          </p:nvSpPr>
          <p:spPr>
            <a:xfrm>
              <a:off x="6516216" y="2780928"/>
              <a:ext cx="2232248" cy="28803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a:extLst>
                <a:ext uri="{FF2B5EF4-FFF2-40B4-BE49-F238E27FC236}">
                  <a16:creationId xmlns:a16="http://schemas.microsoft.com/office/drawing/2014/main" id="{9F75F6F7-ADB7-422C-A534-1A2BDE440B12}"/>
                </a:ext>
              </a:extLst>
            </p:cNvPr>
            <p:cNvSpPr/>
            <p:nvPr/>
          </p:nvSpPr>
          <p:spPr>
            <a:xfrm>
              <a:off x="3491880" y="2780928"/>
              <a:ext cx="1728192" cy="28803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 name="Rectangle 3"/>
          <p:cNvSpPr/>
          <p:nvPr/>
        </p:nvSpPr>
        <p:spPr>
          <a:xfrm>
            <a:off x="251520" y="855430"/>
            <a:ext cx="8634412" cy="4592870"/>
          </a:xfrm>
          <a:prstGeom prst="rect">
            <a:avLst/>
          </a:prstGeom>
        </p:spPr>
        <p:txBody>
          <a:bodyPr wrap="square">
            <a:noAutofit/>
          </a:bodyPr>
          <a:lstStyle/>
          <a:p>
            <a:pPr algn="ctr"/>
            <a:r>
              <a:rPr lang="en-GB" sz="2800" b="1" dirty="0">
                <a:solidFill>
                  <a:srgbClr val="002060"/>
                </a:solidFill>
                <a:latin typeface="+mj-lt"/>
              </a:rPr>
              <a:t>ARTICLE 18</a:t>
            </a:r>
          </a:p>
          <a:p>
            <a:pPr algn="ctr"/>
            <a:r>
              <a:rPr lang="en-GB" sz="2800" b="1" dirty="0">
                <a:solidFill>
                  <a:srgbClr val="002060"/>
                </a:solidFill>
                <a:latin typeface="+mj-lt"/>
              </a:rPr>
              <a:t>Licences</a:t>
            </a:r>
          </a:p>
          <a:p>
            <a:pPr>
              <a:spcAft>
                <a:spcPts val="600"/>
              </a:spcAft>
            </a:pPr>
            <a:r>
              <a:rPr lang="en-GB" b="1" dirty="0">
                <a:solidFill>
                  <a:srgbClr val="002060"/>
                </a:solidFill>
                <a:latin typeface="+mj-lt"/>
              </a:rPr>
              <a:t>18.1	</a:t>
            </a:r>
          </a:p>
          <a:p>
            <a:pPr>
              <a:spcAft>
                <a:spcPts val="600"/>
              </a:spcAft>
            </a:pPr>
            <a:r>
              <a:rPr lang="en-GB" b="1" dirty="0">
                <a:solidFill>
                  <a:srgbClr val="002060"/>
                </a:solidFill>
                <a:latin typeface="+mj-lt"/>
              </a:rPr>
              <a:t>18.2		</a:t>
            </a:r>
          </a:p>
          <a:p>
            <a:pPr>
              <a:spcAft>
                <a:spcPts val="600"/>
              </a:spcAft>
            </a:pPr>
            <a:r>
              <a:rPr lang="en-GB" b="1" dirty="0">
                <a:solidFill>
                  <a:srgbClr val="002060"/>
                </a:solidFill>
                <a:latin typeface="+mj-lt"/>
              </a:rPr>
              <a:t>18.3		</a:t>
            </a:r>
          </a:p>
          <a:p>
            <a:pPr>
              <a:spcAft>
                <a:spcPts val="600"/>
              </a:spcAft>
            </a:pPr>
            <a:r>
              <a:rPr lang="en-GB" b="1" dirty="0">
                <a:solidFill>
                  <a:srgbClr val="002060"/>
                </a:solidFill>
                <a:latin typeface="+mj-lt"/>
              </a:rPr>
              <a:t>18.4</a:t>
            </a:r>
            <a:r>
              <a:rPr lang="en-GB" dirty="0">
                <a:solidFill>
                  <a:srgbClr val="002060"/>
                </a:solidFill>
                <a:latin typeface="+mj-lt"/>
              </a:rPr>
              <a:t>	§ 2		The holder of a licence is required to preserve the secrecy of telecommunications, as provided in the relevant provisions of the Constitution and the Convention. Moreover, the licence shall mention, specifically or by reference, that if the station includes a receiver, the interception of radiocommunication correspondence, other than that which the station is authorized to receive, is forbidden, and that in cases where such correspondence is involuntarily received, it shall not be reproduced, nor communicated to third parties, nor used for any purpose, and even its existence shall not be disclosed</a:t>
            </a:r>
            <a:r>
              <a:rPr lang="en-GB" sz="2000" dirty="0">
                <a:solidFill>
                  <a:srgbClr val="002060"/>
                </a:solidFill>
                <a:latin typeface="+mj-lt"/>
              </a:rPr>
              <a:t>.</a:t>
            </a:r>
          </a:p>
        </p:txBody>
      </p:sp>
      <p:sp>
        <p:nvSpPr>
          <p:cNvPr id="6" name="Content Placeholder 2"/>
          <p:cNvSpPr txBox="1">
            <a:spLocks/>
          </p:cNvSpPr>
          <p:nvPr/>
        </p:nvSpPr>
        <p:spPr>
          <a:xfrm>
            <a:off x="251520" y="1442651"/>
            <a:ext cx="8661648" cy="5082694"/>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spcBef>
                <a:spcPts val="0"/>
              </a:spcBef>
              <a:buClr>
                <a:srgbClr val="FF0000"/>
              </a:buClr>
              <a:buFont typeface="Wingdings" panose="05000000000000000000" pitchFamily="2" charset="2"/>
              <a:buChar char="Ø"/>
            </a:pPr>
            <a:endParaRPr lang="en-GB" sz="3800" dirty="0">
              <a:solidFill>
                <a:srgbClr val="279DD9"/>
              </a:solidFill>
              <a:latin typeface="+mj-lt"/>
            </a:endParaRPr>
          </a:p>
          <a:p>
            <a:pPr marL="457200" lvl="1"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latin typeface="+mj-lt"/>
            </a:endParaRP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
        <p:nvSpPr>
          <p:cNvPr id="2" name="Oval 1">
            <a:extLst>
              <a:ext uri="{FF2B5EF4-FFF2-40B4-BE49-F238E27FC236}">
                <a16:creationId xmlns:a16="http://schemas.microsoft.com/office/drawing/2014/main" id="{B9D19FC0-B371-4FE6-B11E-513AE3F90784}"/>
              </a:ext>
            </a:extLst>
          </p:cNvPr>
          <p:cNvSpPr/>
          <p:nvPr/>
        </p:nvSpPr>
        <p:spPr>
          <a:xfrm>
            <a:off x="546100" y="5229200"/>
            <a:ext cx="8130356" cy="1008112"/>
          </a:xfrm>
          <a:prstGeom prst="ellipse">
            <a:avLst/>
          </a:prstGeom>
          <a:solidFill>
            <a:schemeClr val="accent1">
              <a:alpha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rgbClr val="FF0000"/>
                </a:solidFill>
              </a:rPr>
              <a:t>What are the implications on the holder of a licence for VHF comms listened to by plane spotters etc, ADS-B Re-broadcast on numerous websites, …….</a:t>
            </a:r>
          </a:p>
        </p:txBody>
      </p:sp>
    </p:spTree>
    <p:extLst>
      <p:ext uri="{BB962C8B-B14F-4D97-AF65-F5344CB8AC3E}">
        <p14:creationId xmlns:p14="http://schemas.microsoft.com/office/powerpoint/2010/main" val="175827923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wipe(up)">
                                      <p:cBhvr>
                                        <p:cTn id="7" dur="5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wipe(left)">
                                      <p:cBhvr>
                                        <p:cTn id="12" dur="500"/>
                                        <p:tgtEl>
                                          <p:spTgt spid="4">
                                            <p:txEl>
                                              <p:pRg st="2" end="2"/>
                                            </p:txEl>
                                          </p:spTgt>
                                        </p:tgtEl>
                                      </p:cBhvr>
                                    </p:animEffect>
                                  </p:childTnLst>
                                </p:cTn>
                              </p:par>
                            </p:childTnLst>
                          </p:cTn>
                        </p:par>
                        <p:par>
                          <p:cTn id="13" fill="hold">
                            <p:stCondLst>
                              <p:cond delay="500"/>
                            </p:stCondLst>
                            <p:childTnLst>
                              <p:par>
                                <p:cTn id="14" presetID="22" presetClass="entr" presetSubtype="8" fill="hold" nodeType="afterEffect">
                                  <p:stCondLst>
                                    <p:cond delay="0"/>
                                  </p:stCondLst>
                                  <p:childTnLst>
                                    <p:set>
                                      <p:cBhvr>
                                        <p:cTn id="15" dur="1" fill="hold">
                                          <p:stCondLst>
                                            <p:cond delay="0"/>
                                          </p:stCondLst>
                                        </p:cTn>
                                        <p:tgtEl>
                                          <p:spTgt spid="4">
                                            <p:txEl>
                                              <p:pRg st="3" end="3"/>
                                            </p:txEl>
                                          </p:spTgt>
                                        </p:tgtEl>
                                        <p:attrNameLst>
                                          <p:attrName>style.visibility</p:attrName>
                                        </p:attrNameLst>
                                      </p:cBhvr>
                                      <p:to>
                                        <p:strVal val="visible"/>
                                      </p:to>
                                    </p:set>
                                    <p:animEffect transition="in" filter="wipe(left)">
                                      <p:cBhvr>
                                        <p:cTn id="16" dur="500"/>
                                        <p:tgtEl>
                                          <p:spTgt spid="4">
                                            <p:txEl>
                                              <p:pRg st="3" end="3"/>
                                            </p:txEl>
                                          </p:spTgt>
                                        </p:tgtEl>
                                      </p:cBhvr>
                                    </p:animEffect>
                                  </p:childTnLst>
                                </p:cTn>
                              </p:par>
                            </p:childTnLst>
                          </p:cTn>
                        </p:par>
                        <p:par>
                          <p:cTn id="17" fill="hold">
                            <p:stCondLst>
                              <p:cond delay="1000"/>
                            </p:stCondLst>
                            <p:childTnLst>
                              <p:par>
                                <p:cTn id="18" presetID="22" presetClass="entr" presetSubtype="8" fill="hold" nodeType="afterEffect">
                                  <p:stCondLst>
                                    <p:cond delay="0"/>
                                  </p:stCondLst>
                                  <p:childTnLst>
                                    <p:set>
                                      <p:cBhvr>
                                        <p:cTn id="19" dur="1" fill="hold">
                                          <p:stCondLst>
                                            <p:cond delay="0"/>
                                          </p:stCondLst>
                                        </p:cTn>
                                        <p:tgtEl>
                                          <p:spTgt spid="4">
                                            <p:txEl>
                                              <p:pRg st="4" end="4"/>
                                            </p:txEl>
                                          </p:spTgt>
                                        </p:tgtEl>
                                        <p:attrNameLst>
                                          <p:attrName>style.visibility</p:attrName>
                                        </p:attrNameLst>
                                      </p:cBhvr>
                                      <p:to>
                                        <p:strVal val="visible"/>
                                      </p:to>
                                    </p:set>
                                    <p:animEffect transition="in" filter="wipe(left)">
                                      <p:cBhvr>
                                        <p:cTn id="20" dur="500"/>
                                        <p:tgtEl>
                                          <p:spTgt spid="4">
                                            <p:txEl>
                                              <p:pRg st="4" end="4"/>
                                            </p:txEl>
                                          </p:spTgt>
                                        </p:tgtEl>
                                      </p:cBhvr>
                                    </p:animEffect>
                                  </p:childTnLst>
                                </p:cTn>
                              </p:par>
                            </p:childTnLst>
                          </p:cTn>
                        </p:par>
                        <p:par>
                          <p:cTn id="21" fill="hold">
                            <p:stCondLst>
                              <p:cond delay="1500"/>
                            </p:stCondLst>
                            <p:childTnLst>
                              <p:par>
                                <p:cTn id="22" presetID="22" presetClass="entr" presetSubtype="8" fill="hold" nodeType="afterEffect">
                                  <p:stCondLst>
                                    <p:cond delay="0"/>
                                  </p:stCondLst>
                                  <p:childTnLst>
                                    <p:set>
                                      <p:cBhvr>
                                        <p:cTn id="23" dur="1" fill="hold">
                                          <p:stCondLst>
                                            <p:cond delay="0"/>
                                          </p:stCondLst>
                                        </p:cTn>
                                        <p:tgtEl>
                                          <p:spTgt spid="4">
                                            <p:txEl>
                                              <p:pRg st="5" end="5"/>
                                            </p:txEl>
                                          </p:spTgt>
                                        </p:tgtEl>
                                        <p:attrNameLst>
                                          <p:attrName>style.visibility</p:attrName>
                                        </p:attrNameLst>
                                      </p:cBhvr>
                                      <p:to>
                                        <p:strVal val="visible"/>
                                      </p:to>
                                    </p:set>
                                    <p:animEffect transition="in" filter="wipe(left)">
                                      <p:cBhvr>
                                        <p:cTn id="24" dur="500"/>
                                        <p:tgtEl>
                                          <p:spTgt spid="4">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2"/>
                                        </p:tgtEl>
                                        <p:attrNameLst>
                                          <p:attrName>style.visibility</p:attrName>
                                        </p:attrNameLst>
                                      </p:cBhvr>
                                      <p:to>
                                        <p:strVal val="visible"/>
                                      </p:to>
                                    </p:set>
                                    <p:animEffect transition="in" filter="fade">
                                      <p:cBhvr>
                                        <p:cTn id="29" dur="500"/>
                                        <p:tgtEl>
                                          <p:spTgt spid="2"/>
                                        </p:tgtEl>
                                      </p:cBhvr>
                                    </p:animEffect>
                                  </p:childTnLst>
                                </p:cTn>
                              </p:par>
                              <p:par>
                                <p:cTn id="30" presetID="10" presetClass="entr" presetSubtype="0" fill="hold" nodeType="with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fade">
                                      <p:cBhvr>
                                        <p:cTn id="3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57E0AC12-C82A-48BB-A04B-5E5A31403F49}"/>
              </a:ext>
            </a:extLst>
          </p:cNvPr>
          <p:cNvSpPr/>
          <p:nvPr/>
        </p:nvSpPr>
        <p:spPr>
          <a:xfrm>
            <a:off x="2950864" y="4374988"/>
            <a:ext cx="2989287" cy="28803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F356E41A-9F8A-4FA1-AC5C-EE5F7601461A}"/>
              </a:ext>
            </a:extLst>
          </p:cNvPr>
          <p:cNvSpPr/>
          <p:nvPr/>
        </p:nvSpPr>
        <p:spPr>
          <a:xfrm>
            <a:off x="2267744" y="4077072"/>
            <a:ext cx="1296144" cy="28803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Content Placeholder 2"/>
          <p:cNvSpPr txBox="1">
            <a:spLocks/>
          </p:cNvSpPr>
          <p:nvPr/>
        </p:nvSpPr>
        <p:spPr>
          <a:xfrm>
            <a:off x="251520" y="1442651"/>
            <a:ext cx="8661648" cy="5082694"/>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spcBef>
                <a:spcPts val="0"/>
              </a:spcBef>
              <a:buClr>
                <a:srgbClr val="FF0000"/>
              </a:buClr>
              <a:buFont typeface="Wingdings" panose="05000000000000000000" pitchFamily="2" charset="2"/>
              <a:buChar char="Ø"/>
            </a:pPr>
            <a:endParaRPr lang="en-GB" sz="3800" dirty="0">
              <a:solidFill>
                <a:srgbClr val="279DD9"/>
              </a:solidFill>
              <a:latin typeface="+mj-lt"/>
            </a:endParaRPr>
          </a:p>
          <a:p>
            <a:pPr marL="457200" lvl="1"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latin typeface="+mj-lt"/>
            </a:endParaRP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
        <p:nvSpPr>
          <p:cNvPr id="2" name="Rectangle 1"/>
          <p:cNvSpPr/>
          <p:nvPr/>
        </p:nvSpPr>
        <p:spPr>
          <a:xfrm>
            <a:off x="262979" y="890717"/>
            <a:ext cx="8661648" cy="954107"/>
          </a:xfrm>
          <a:prstGeom prst="rect">
            <a:avLst/>
          </a:prstGeom>
        </p:spPr>
        <p:txBody>
          <a:bodyPr wrap="square">
            <a:spAutoFit/>
          </a:bodyPr>
          <a:lstStyle/>
          <a:p>
            <a:pPr algn="ctr"/>
            <a:r>
              <a:rPr lang="en-GB" sz="2800" b="1" dirty="0">
                <a:solidFill>
                  <a:srgbClr val="002060"/>
                </a:solidFill>
                <a:latin typeface="+mj-lt"/>
              </a:rPr>
              <a:t>ARTICLE 28</a:t>
            </a:r>
          </a:p>
          <a:p>
            <a:pPr algn="ctr"/>
            <a:r>
              <a:rPr lang="en-GB" sz="2800" b="1" dirty="0">
                <a:solidFill>
                  <a:srgbClr val="002060"/>
                </a:solidFill>
                <a:latin typeface="+mj-lt"/>
              </a:rPr>
              <a:t>Radiodetermination Services</a:t>
            </a:r>
          </a:p>
        </p:txBody>
      </p:sp>
      <p:sp>
        <p:nvSpPr>
          <p:cNvPr id="3" name="Rectangle 2"/>
          <p:cNvSpPr/>
          <p:nvPr/>
        </p:nvSpPr>
        <p:spPr>
          <a:xfrm>
            <a:off x="395537" y="2769504"/>
            <a:ext cx="8661647" cy="1938992"/>
          </a:xfrm>
          <a:prstGeom prst="rect">
            <a:avLst/>
          </a:prstGeom>
        </p:spPr>
        <p:txBody>
          <a:bodyPr wrap="square">
            <a:spAutoFit/>
          </a:bodyPr>
          <a:lstStyle/>
          <a:p>
            <a:pPr algn="ctr"/>
            <a:r>
              <a:rPr lang="en-GB" sz="2000" b="1" dirty="0">
                <a:solidFill>
                  <a:srgbClr val="002060"/>
                </a:solidFill>
              </a:rPr>
              <a:t>Section IV − </a:t>
            </a:r>
            <a:r>
              <a:rPr lang="en-GB" sz="2000" b="1" dirty="0" err="1">
                <a:solidFill>
                  <a:srgbClr val="002060"/>
                </a:solidFill>
              </a:rPr>
              <a:t>Radiobeacon</a:t>
            </a:r>
            <a:r>
              <a:rPr lang="en-GB" sz="2000" b="1" dirty="0">
                <a:solidFill>
                  <a:srgbClr val="002060"/>
                </a:solidFill>
              </a:rPr>
              <a:t> stations</a:t>
            </a:r>
          </a:p>
          <a:p>
            <a:pPr>
              <a:spcAft>
                <a:spcPts val="600"/>
              </a:spcAft>
            </a:pPr>
            <a:r>
              <a:rPr lang="en-GB" b="1" dirty="0">
                <a:solidFill>
                  <a:srgbClr val="002060"/>
                </a:solidFill>
              </a:rPr>
              <a:t>28.18</a:t>
            </a:r>
            <a:r>
              <a:rPr lang="en-GB" dirty="0">
                <a:solidFill>
                  <a:srgbClr val="002060"/>
                </a:solidFill>
              </a:rPr>
              <a:t>	§ 11	When an administration thinks it desirable in the interests of navigation to organize a service of </a:t>
            </a:r>
            <a:r>
              <a:rPr lang="en-GB" dirty="0" err="1">
                <a:solidFill>
                  <a:srgbClr val="002060"/>
                </a:solidFill>
              </a:rPr>
              <a:t>radiobeacon</a:t>
            </a:r>
            <a:r>
              <a:rPr lang="en-GB" dirty="0">
                <a:solidFill>
                  <a:srgbClr val="002060"/>
                </a:solidFill>
              </a:rPr>
              <a:t> stations, it may use for this purpose:</a:t>
            </a:r>
          </a:p>
          <a:p>
            <a:pPr>
              <a:spcAft>
                <a:spcPts val="600"/>
              </a:spcAft>
            </a:pPr>
            <a:r>
              <a:rPr lang="en-GB" b="1" dirty="0">
                <a:solidFill>
                  <a:srgbClr val="002060"/>
                </a:solidFill>
              </a:rPr>
              <a:t>28.19</a:t>
            </a:r>
            <a:r>
              <a:rPr lang="en-GB" dirty="0">
                <a:solidFill>
                  <a:srgbClr val="002060"/>
                </a:solidFill>
              </a:rPr>
              <a:t>	a)	</a:t>
            </a:r>
          </a:p>
          <a:p>
            <a:pPr>
              <a:spcAft>
                <a:spcPts val="600"/>
              </a:spcAft>
            </a:pPr>
            <a:r>
              <a:rPr lang="en-GB" b="1" dirty="0">
                <a:solidFill>
                  <a:srgbClr val="002060"/>
                </a:solidFill>
              </a:rPr>
              <a:t>28.20</a:t>
            </a:r>
            <a:r>
              <a:rPr lang="en-GB" dirty="0">
                <a:solidFill>
                  <a:srgbClr val="002060"/>
                </a:solidFill>
              </a:rPr>
              <a:t>	b)	fixed stations, coast stations or aeronautical stations designated to function as </a:t>
            </a:r>
            <a:r>
              <a:rPr lang="en-GB" dirty="0" err="1">
                <a:solidFill>
                  <a:srgbClr val="002060"/>
                </a:solidFill>
              </a:rPr>
              <a:t>radiobeacons</a:t>
            </a:r>
            <a:r>
              <a:rPr lang="en-GB" dirty="0">
                <a:solidFill>
                  <a:srgbClr val="002060"/>
                </a:solidFill>
              </a:rPr>
              <a:t>, at the request of mobile stations. </a:t>
            </a:r>
          </a:p>
        </p:txBody>
      </p:sp>
      <p:sp>
        <p:nvSpPr>
          <p:cNvPr id="7" name="Speech Bubble: Oval 6">
            <a:extLst>
              <a:ext uri="{FF2B5EF4-FFF2-40B4-BE49-F238E27FC236}">
                <a16:creationId xmlns:a16="http://schemas.microsoft.com/office/drawing/2014/main" id="{93CA6CF9-8EB2-4E9C-B801-6E9827EFC5B7}"/>
              </a:ext>
            </a:extLst>
          </p:cNvPr>
          <p:cNvSpPr/>
          <p:nvPr/>
        </p:nvSpPr>
        <p:spPr>
          <a:xfrm>
            <a:off x="262979" y="4939856"/>
            <a:ext cx="3456383" cy="612648"/>
          </a:xfrm>
          <a:prstGeom prst="wedgeEllipseCallout">
            <a:avLst>
              <a:gd name="adj1" fmla="val 20344"/>
              <a:gd name="adj2" fmla="val -154984"/>
            </a:avLst>
          </a:prstGeom>
          <a:solidFill>
            <a:schemeClr val="accent1">
              <a:alpha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rgbClr val="FF0000"/>
                </a:solidFill>
              </a:rPr>
              <a:t>Do we want fixed stations involved?</a:t>
            </a:r>
          </a:p>
        </p:txBody>
      </p:sp>
      <p:sp>
        <p:nvSpPr>
          <p:cNvPr id="9" name="Speech Bubble: Oval 8">
            <a:extLst>
              <a:ext uri="{FF2B5EF4-FFF2-40B4-BE49-F238E27FC236}">
                <a16:creationId xmlns:a16="http://schemas.microsoft.com/office/drawing/2014/main" id="{EC3D6032-B1F1-41FB-A85B-86C5C8BF1B1A}"/>
              </a:ext>
            </a:extLst>
          </p:cNvPr>
          <p:cNvSpPr/>
          <p:nvPr/>
        </p:nvSpPr>
        <p:spPr>
          <a:xfrm>
            <a:off x="3863378" y="4939856"/>
            <a:ext cx="5017643" cy="612648"/>
          </a:xfrm>
          <a:prstGeom prst="wedgeEllipseCallout">
            <a:avLst>
              <a:gd name="adj1" fmla="val -47173"/>
              <a:gd name="adj2" fmla="val -113006"/>
            </a:avLst>
          </a:prstGeom>
          <a:solidFill>
            <a:schemeClr val="accent1">
              <a:alpha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rgbClr val="FF0000"/>
                </a:solidFill>
              </a:rPr>
              <a:t>Does this mean you need a comms frequency for every </a:t>
            </a:r>
            <a:r>
              <a:rPr lang="en-GB" dirty="0" err="1">
                <a:solidFill>
                  <a:srgbClr val="FF0000"/>
                </a:solidFill>
              </a:rPr>
              <a:t>radiobeacon</a:t>
            </a:r>
            <a:r>
              <a:rPr lang="en-GB" dirty="0">
                <a:solidFill>
                  <a:srgbClr val="FF0000"/>
                </a:solidFill>
              </a:rPr>
              <a:t>?</a:t>
            </a:r>
          </a:p>
        </p:txBody>
      </p:sp>
    </p:spTree>
    <p:extLst>
      <p:ext uri="{BB962C8B-B14F-4D97-AF65-F5344CB8AC3E}">
        <p14:creationId xmlns:p14="http://schemas.microsoft.com/office/powerpoint/2010/main" val="119874135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left)">
                                      <p:cBhvr>
                                        <p:cTn id="11" dur="500"/>
                                        <p:tgtEl>
                                          <p:spTgt spid="3">
                                            <p:txEl>
                                              <p:pRg st="1" end="1"/>
                                            </p:txEl>
                                          </p:spTgt>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left)">
                                      <p:cBhvr>
                                        <p:cTn id="19" dur="500"/>
                                        <p:tgtEl>
                                          <p:spTgt spid="3">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fade">
                                      <p:cBhvr>
                                        <p:cTn id="24" dur="500"/>
                                        <p:tgtEl>
                                          <p:spTgt spid="10"/>
                                        </p:tgtEl>
                                      </p:cBhvr>
                                    </p:animEffect>
                                  </p:childTnLst>
                                </p:cTn>
                              </p:par>
                              <p:par>
                                <p:cTn id="25" presetID="22" presetClass="entr" presetSubtype="1"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ipe(up)">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grpId="1" nodeType="clickEffect">
                                  <p:stCondLst>
                                    <p:cond delay="0"/>
                                  </p:stCondLst>
                                  <p:childTnLst>
                                    <p:animEffect transition="out" filter="fade">
                                      <p:cBhvr>
                                        <p:cTn id="31" dur="500"/>
                                        <p:tgtEl>
                                          <p:spTgt spid="7"/>
                                        </p:tgtEl>
                                      </p:cBhvr>
                                    </p:animEffect>
                                    <p:set>
                                      <p:cBhvr>
                                        <p:cTn id="32" dur="1" fill="hold">
                                          <p:stCondLst>
                                            <p:cond delay="499"/>
                                          </p:stCondLst>
                                        </p:cTn>
                                        <p:tgtEl>
                                          <p:spTgt spid="7"/>
                                        </p:tgtEl>
                                        <p:attrNameLst>
                                          <p:attrName>style.visibility</p:attrName>
                                        </p:attrNameLst>
                                      </p:cBhvr>
                                      <p:to>
                                        <p:strVal val="hidden"/>
                                      </p:to>
                                    </p:set>
                                  </p:childTnLst>
                                </p:cTn>
                              </p:par>
                            </p:childTnLst>
                          </p:cTn>
                        </p:par>
                        <p:par>
                          <p:cTn id="33" fill="hold">
                            <p:stCondLst>
                              <p:cond delay="500"/>
                            </p:stCondLst>
                            <p:childTnLst>
                              <p:par>
                                <p:cTn id="34" presetID="10" presetClass="entr" presetSubtype="0" fill="hold" grpId="0" nodeType="after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fade">
                                      <p:cBhvr>
                                        <p:cTn id="36" dur="500"/>
                                        <p:tgtEl>
                                          <p:spTgt spid="11"/>
                                        </p:tgtEl>
                                      </p:cBhvr>
                                    </p:animEffect>
                                  </p:childTnLst>
                                </p:cTn>
                              </p:par>
                              <p:par>
                                <p:cTn id="37" presetID="22" presetClass="entr" presetSubtype="1" fill="hold" grpId="0" nodeType="withEffect">
                                  <p:stCondLst>
                                    <p:cond delay="0"/>
                                  </p:stCondLst>
                                  <p:childTnLst>
                                    <p:set>
                                      <p:cBhvr>
                                        <p:cTn id="38" dur="1" fill="hold">
                                          <p:stCondLst>
                                            <p:cond delay="0"/>
                                          </p:stCondLst>
                                        </p:cTn>
                                        <p:tgtEl>
                                          <p:spTgt spid="9"/>
                                        </p:tgtEl>
                                        <p:attrNameLst>
                                          <p:attrName>style.visibility</p:attrName>
                                        </p:attrNameLst>
                                      </p:cBhvr>
                                      <p:to>
                                        <p:strVal val="visible"/>
                                      </p:to>
                                    </p:set>
                                    <p:animEffect transition="in" filter="wipe(up)">
                                      <p:cBhvr>
                                        <p:cTn id="3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0" grpId="0" animBg="1"/>
      <p:bldP spid="3" grpId="0" uiExpand="1" build="p"/>
      <p:bldP spid="7" grpId="0" animBg="1"/>
      <p:bldP spid="7" grpId="1" animBg="1"/>
      <p:bldP spid="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1C57DB3-A729-4883-A8C1-6A034D780424}"/>
              </a:ext>
            </a:extLst>
          </p:cNvPr>
          <p:cNvSpPr/>
          <p:nvPr/>
        </p:nvSpPr>
        <p:spPr>
          <a:xfrm>
            <a:off x="1255094" y="5805264"/>
            <a:ext cx="1444698" cy="28803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a:extLst>
              <a:ext uri="{FF2B5EF4-FFF2-40B4-BE49-F238E27FC236}">
                <a16:creationId xmlns:a16="http://schemas.microsoft.com/office/drawing/2014/main" id="{FF22E54F-4F98-4D25-8BF0-4CA899D99ACF}"/>
              </a:ext>
            </a:extLst>
          </p:cNvPr>
          <p:cNvSpPr/>
          <p:nvPr/>
        </p:nvSpPr>
        <p:spPr>
          <a:xfrm>
            <a:off x="1151248" y="5013176"/>
            <a:ext cx="1620552" cy="28803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Rectangle 1"/>
          <p:cNvSpPr/>
          <p:nvPr/>
        </p:nvSpPr>
        <p:spPr>
          <a:xfrm>
            <a:off x="251520" y="908720"/>
            <a:ext cx="8640960" cy="5247590"/>
          </a:xfrm>
          <a:prstGeom prst="rect">
            <a:avLst/>
          </a:prstGeom>
        </p:spPr>
        <p:txBody>
          <a:bodyPr wrap="square">
            <a:spAutoFit/>
          </a:bodyPr>
          <a:lstStyle/>
          <a:p>
            <a:pPr algn="ctr"/>
            <a:r>
              <a:rPr lang="en-GB" sz="2400" b="1" dirty="0">
                <a:solidFill>
                  <a:srgbClr val="002060"/>
                </a:solidFill>
                <a:latin typeface="+mj-lt"/>
              </a:rPr>
              <a:t>ARTICLE 32</a:t>
            </a:r>
          </a:p>
          <a:p>
            <a:pPr algn="ctr"/>
            <a:r>
              <a:rPr lang="en-GB" sz="2400" b="1" dirty="0">
                <a:solidFill>
                  <a:srgbClr val="002060"/>
                </a:solidFill>
                <a:latin typeface="+mj-lt"/>
              </a:rPr>
              <a:t>Operational procedures for distress communications in the</a:t>
            </a:r>
          </a:p>
          <a:p>
            <a:pPr algn="ctr"/>
            <a:r>
              <a:rPr lang="en-GB" sz="2400" b="1" dirty="0">
                <a:solidFill>
                  <a:srgbClr val="002060"/>
                </a:solidFill>
                <a:latin typeface="+mj-lt"/>
              </a:rPr>
              <a:t>global maritime distress and safety system (GMDSS)     </a:t>
            </a:r>
          </a:p>
          <a:p>
            <a:pPr algn="ctr">
              <a:spcAft>
                <a:spcPts val="1800"/>
              </a:spcAft>
            </a:pPr>
            <a:r>
              <a:rPr lang="en-GB" sz="2400" b="1" dirty="0">
                <a:solidFill>
                  <a:srgbClr val="002060"/>
                </a:solidFill>
                <a:latin typeface="+mj-lt"/>
              </a:rPr>
              <a:t>Section III − Distress traffic</a:t>
            </a:r>
          </a:p>
          <a:p>
            <a:r>
              <a:rPr lang="en-GB" sz="1600" b="1" dirty="0">
                <a:solidFill>
                  <a:srgbClr val="002060"/>
                </a:solidFill>
                <a:latin typeface="+mj-lt"/>
              </a:rPr>
              <a:t>32.60</a:t>
            </a:r>
            <a:r>
              <a:rPr lang="en-GB" sz="1600" dirty="0">
                <a:solidFill>
                  <a:srgbClr val="002060"/>
                </a:solidFill>
                <a:latin typeface="+mj-lt"/>
              </a:rPr>
              <a:t>		C − Locating and homing signals</a:t>
            </a:r>
          </a:p>
          <a:p>
            <a:r>
              <a:rPr lang="en-GB" sz="1600" b="1" dirty="0">
                <a:solidFill>
                  <a:srgbClr val="002060"/>
                </a:solidFill>
                <a:latin typeface="+mj-lt"/>
              </a:rPr>
              <a:t>32.61</a:t>
            </a:r>
            <a:r>
              <a:rPr lang="en-GB" sz="1600" dirty="0">
                <a:solidFill>
                  <a:srgbClr val="002060"/>
                </a:solidFill>
                <a:latin typeface="+mj-lt"/>
              </a:rPr>
              <a:t>	§ 36	1)	Locating signals are radio transmissions intended to facilitate the finding of a mobile unit in distress or the location of survivors. These signals include those transmitted by searching units, and those transmitted by the mobile unit in distress, by survival craft, by float-free EPIRBs, by satellite EPIRBs and by search and rescue radar transponders to assist the searching units.</a:t>
            </a:r>
          </a:p>
          <a:p>
            <a:r>
              <a:rPr lang="en-GB" sz="1600" b="1" dirty="0">
                <a:solidFill>
                  <a:srgbClr val="002060"/>
                </a:solidFill>
                <a:latin typeface="+mj-lt"/>
              </a:rPr>
              <a:t>32.62</a:t>
            </a:r>
            <a:r>
              <a:rPr lang="en-GB" sz="1600" dirty="0">
                <a:solidFill>
                  <a:srgbClr val="002060"/>
                </a:solidFill>
                <a:latin typeface="+mj-lt"/>
              </a:rPr>
              <a:t>		2)	Homing signals are those locating signals which are transmitted by mobile units in distress, or by survival craft, for the purpose of providing searching units with a signal that can be used to determine the bearing to the transmitting stations.</a:t>
            </a:r>
          </a:p>
          <a:p>
            <a:r>
              <a:rPr lang="en-GB" sz="1600" b="1" dirty="0">
                <a:solidFill>
                  <a:srgbClr val="002060"/>
                </a:solidFill>
                <a:latin typeface="+mj-lt"/>
              </a:rPr>
              <a:t>32.63</a:t>
            </a:r>
            <a:r>
              <a:rPr lang="en-GB" sz="1600" dirty="0">
                <a:solidFill>
                  <a:srgbClr val="002060"/>
                </a:solidFill>
                <a:latin typeface="+mj-lt"/>
              </a:rPr>
              <a:t>		3)	Locating signals may be transmitted in the following frequency bands:</a:t>
            </a:r>
          </a:p>
          <a:p>
            <a:r>
              <a:rPr lang="en-GB" sz="1600" dirty="0">
                <a:solidFill>
                  <a:srgbClr val="002060"/>
                </a:solidFill>
                <a:latin typeface="+mj-lt"/>
              </a:rPr>
              <a:t>	117.975-137 MHz; </a:t>
            </a:r>
          </a:p>
          <a:p>
            <a:r>
              <a:rPr lang="en-GB" sz="1600" dirty="0">
                <a:solidFill>
                  <a:srgbClr val="002060"/>
                </a:solidFill>
                <a:latin typeface="+mj-lt"/>
              </a:rPr>
              <a:t>	156-174 MHz;</a:t>
            </a:r>
          </a:p>
          <a:p>
            <a:r>
              <a:rPr lang="en-GB" sz="1600" dirty="0">
                <a:solidFill>
                  <a:srgbClr val="002060"/>
                </a:solidFill>
                <a:latin typeface="+mj-lt"/>
              </a:rPr>
              <a:t>	406-406.1 MHz; and</a:t>
            </a:r>
          </a:p>
          <a:p>
            <a:r>
              <a:rPr lang="en-GB" sz="1600" dirty="0">
                <a:solidFill>
                  <a:srgbClr val="002060"/>
                </a:solidFill>
                <a:latin typeface="+mj-lt"/>
              </a:rPr>
              <a:t>	9 200-9 500 </a:t>
            </a:r>
            <a:r>
              <a:rPr lang="en-GB" sz="1600" dirty="0" err="1">
                <a:solidFill>
                  <a:srgbClr val="002060"/>
                </a:solidFill>
                <a:latin typeface="+mj-lt"/>
              </a:rPr>
              <a:t>MHz.</a:t>
            </a:r>
            <a:r>
              <a:rPr lang="en-GB" sz="1600" dirty="0">
                <a:solidFill>
                  <a:srgbClr val="002060"/>
                </a:solidFill>
                <a:latin typeface="+mj-lt"/>
              </a:rPr>
              <a:t> </a:t>
            </a:r>
          </a:p>
        </p:txBody>
      </p:sp>
      <p:grpSp>
        <p:nvGrpSpPr>
          <p:cNvPr id="10" name="Group 9">
            <a:extLst>
              <a:ext uri="{FF2B5EF4-FFF2-40B4-BE49-F238E27FC236}">
                <a16:creationId xmlns:a16="http://schemas.microsoft.com/office/drawing/2014/main" id="{76F8231E-A962-46F1-8018-8D2A22EBE83C}"/>
              </a:ext>
            </a:extLst>
          </p:cNvPr>
          <p:cNvGrpSpPr/>
          <p:nvPr/>
        </p:nvGrpSpPr>
        <p:grpSpPr>
          <a:xfrm>
            <a:off x="2699792" y="5013176"/>
            <a:ext cx="5905399" cy="987402"/>
            <a:chOff x="2705100" y="5517231"/>
            <a:chExt cx="5905399" cy="987402"/>
          </a:xfrm>
        </p:grpSpPr>
        <p:sp>
          <p:nvSpPr>
            <p:cNvPr id="5" name="Speech Bubble: Oval 4">
              <a:extLst>
                <a:ext uri="{FF2B5EF4-FFF2-40B4-BE49-F238E27FC236}">
                  <a16:creationId xmlns:a16="http://schemas.microsoft.com/office/drawing/2014/main" id="{9A486890-3EDF-4597-ADAC-57FB16775BBD}"/>
                </a:ext>
              </a:extLst>
            </p:cNvPr>
            <p:cNvSpPr/>
            <p:nvPr/>
          </p:nvSpPr>
          <p:spPr>
            <a:xfrm>
              <a:off x="4788024" y="5517232"/>
              <a:ext cx="3816423" cy="987401"/>
            </a:xfrm>
            <a:prstGeom prst="wedgeEllipseCallout">
              <a:avLst>
                <a:gd name="adj1" fmla="val -102850"/>
                <a:gd name="adj2" fmla="val -33146"/>
              </a:avLst>
            </a:prstGeom>
            <a:solidFill>
              <a:schemeClr val="accent1">
                <a:alpha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rgbClr val="FF0000"/>
                  </a:solidFill>
                </a:rPr>
                <a:t>Does aviation want maritime signals across these frequency bands</a:t>
              </a:r>
            </a:p>
          </p:txBody>
        </p:sp>
        <p:sp>
          <p:nvSpPr>
            <p:cNvPr id="7" name="Speech Bubble: Oval 6">
              <a:extLst>
                <a:ext uri="{FF2B5EF4-FFF2-40B4-BE49-F238E27FC236}">
                  <a16:creationId xmlns:a16="http://schemas.microsoft.com/office/drawing/2014/main" id="{C5E739C6-EE2E-48CB-8FD0-838E116E596A}"/>
                </a:ext>
              </a:extLst>
            </p:cNvPr>
            <p:cNvSpPr/>
            <p:nvPr/>
          </p:nvSpPr>
          <p:spPr>
            <a:xfrm>
              <a:off x="4794076" y="5517231"/>
              <a:ext cx="3816423" cy="987401"/>
            </a:xfrm>
            <a:prstGeom prst="wedgeEllipseCallout">
              <a:avLst>
                <a:gd name="adj1" fmla="val -104597"/>
                <a:gd name="adj2" fmla="val 37274"/>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rgbClr val="FF0000"/>
                </a:solidFill>
              </a:endParaRPr>
            </a:p>
          </p:txBody>
        </p:sp>
        <p:sp>
          <p:nvSpPr>
            <p:cNvPr id="9" name="Freeform: Shape 8">
              <a:extLst>
                <a:ext uri="{FF2B5EF4-FFF2-40B4-BE49-F238E27FC236}">
                  <a16:creationId xmlns:a16="http://schemas.microsoft.com/office/drawing/2014/main" id="{E0B4677D-B49C-40DD-A84F-8DB4AB82C203}"/>
                </a:ext>
              </a:extLst>
            </p:cNvPr>
            <p:cNvSpPr/>
            <p:nvPr/>
          </p:nvSpPr>
          <p:spPr>
            <a:xfrm>
              <a:off x="2705100" y="6076950"/>
              <a:ext cx="2352675" cy="295275"/>
            </a:xfrm>
            <a:custGeom>
              <a:avLst/>
              <a:gdLst>
                <a:gd name="connsiteX0" fmla="*/ 0 w 2352675"/>
                <a:gd name="connsiteY0" fmla="*/ 295275 h 295275"/>
                <a:gd name="connsiteX1" fmla="*/ 2114550 w 2352675"/>
                <a:gd name="connsiteY1" fmla="*/ 0 h 295275"/>
                <a:gd name="connsiteX2" fmla="*/ 2352675 w 2352675"/>
                <a:gd name="connsiteY2" fmla="*/ 190500 h 295275"/>
                <a:gd name="connsiteX3" fmla="*/ 0 w 2352675"/>
                <a:gd name="connsiteY3" fmla="*/ 295275 h 295275"/>
              </a:gdLst>
              <a:ahLst/>
              <a:cxnLst>
                <a:cxn ang="0">
                  <a:pos x="connsiteX0" y="connsiteY0"/>
                </a:cxn>
                <a:cxn ang="0">
                  <a:pos x="connsiteX1" y="connsiteY1"/>
                </a:cxn>
                <a:cxn ang="0">
                  <a:pos x="connsiteX2" y="connsiteY2"/>
                </a:cxn>
                <a:cxn ang="0">
                  <a:pos x="connsiteX3" y="connsiteY3"/>
                </a:cxn>
              </a:cxnLst>
              <a:rect l="l" t="t" r="r" b="b"/>
              <a:pathLst>
                <a:path w="2352675" h="295275">
                  <a:moveTo>
                    <a:pt x="0" y="295275"/>
                  </a:moveTo>
                  <a:lnTo>
                    <a:pt x="2114550" y="0"/>
                  </a:lnTo>
                  <a:lnTo>
                    <a:pt x="2352675" y="190500"/>
                  </a:lnTo>
                  <a:lnTo>
                    <a:pt x="0" y="295275"/>
                  </a:lnTo>
                  <a:close/>
                </a:path>
              </a:pathLst>
            </a:custGeom>
            <a:solidFill>
              <a:schemeClr val="accent1">
                <a:alpha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Tree>
    <p:extLst>
      <p:ext uri="{BB962C8B-B14F-4D97-AF65-F5344CB8AC3E}">
        <p14:creationId xmlns:p14="http://schemas.microsoft.com/office/powerpoint/2010/main" val="5898577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wipe(left)">
                                      <p:cBhvr>
                                        <p:cTn id="7" dur="500"/>
                                        <p:tgtEl>
                                          <p:spTgt spid="2">
                                            <p:txEl>
                                              <p:pRg st="1" end="1"/>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Effect transition="in" filter="wipe(left)">
                                      <p:cBhvr>
                                        <p:cTn id="11" dur="500"/>
                                        <p:tgtEl>
                                          <p:spTgt spid="2">
                                            <p:txEl>
                                              <p:pRg st="2" end="2"/>
                                            </p:txEl>
                                          </p:spTgt>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Effect transition="in" filter="wipe(left)">
                                      <p:cBhvr>
                                        <p:cTn id="15" dur="500"/>
                                        <p:tgtEl>
                                          <p:spTgt spid="2">
                                            <p:txEl>
                                              <p:pRg st="3" end="3"/>
                                            </p:txEl>
                                          </p:spTgt>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Effect transition="in" filter="wipe(left)">
                                      <p:cBhvr>
                                        <p:cTn id="19" dur="500"/>
                                        <p:tgtEl>
                                          <p:spTgt spid="2">
                                            <p:txEl>
                                              <p:pRg st="4" end="4"/>
                                            </p:txEl>
                                          </p:spTgt>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Effect transition="in" filter="wipe(left)">
                                      <p:cBhvr>
                                        <p:cTn id="23" dur="500"/>
                                        <p:tgtEl>
                                          <p:spTgt spid="2">
                                            <p:txEl>
                                              <p:pRg st="5" end="5"/>
                                            </p:txEl>
                                          </p:spTgt>
                                        </p:tgtEl>
                                      </p:cBhvr>
                                    </p:animEffect>
                                  </p:childTnLst>
                                </p:cTn>
                              </p:par>
                            </p:childTnLst>
                          </p:cTn>
                        </p:par>
                        <p:par>
                          <p:cTn id="24" fill="hold">
                            <p:stCondLst>
                              <p:cond delay="2500"/>
                            </p:stCondLst>
                            <p:childTnLst>
                              <p:par>
                                <p:cTn id="25" presetID="22" presetClass="entr" presetSubtype="8" fill="hold" grpId="0" nodeType="after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Effect transition="in" filter="wipe(left)">
                                      <p:cBhvr>
                                        <p:cTn id="27" dur="500"/>
                                        <p:tgtEl>
                                          <p:spTgt spid="2">
                                            <p:txEl>
                                              <p:pRg st="6" end="6"/>
                                            </p:txEl>
                                          </p:spTgt>
                                        </p:tgtEl>
                                      </p:cBhvr>
                                    </p:animEffect>
                                  </p:childTnLst>
                                </p:cTn>
                              </p:par>
                            </p:childTnLst>
                          </p:cTn>
                        </p:par>
                        <p:par>
                          <p:cTn id="28" fill="hold">
                            <p:stCondLst>
                              <p:cond delay="3000"/>
                            </p:stCondLst>
                            <p:childTnLst>
                              <p:par>
                                <p:cTn id="29" presetID="22" presetClass="entr" presetSubtype="8" fill="hold" grpId="0" nodeType="after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Effect transition="in" filter="wipe(left)">
                                      <p:cBhvr>
                                        <p:cTn id="31" dur="500"/>
                                        <p:tgtEl>
                                          <p:spTgt spid="2">
                                            <p:txEl>
                                              <p:pRg st="7" end="7"/>
                                            </p:txEl>
                                          </p:spTgt>
                                        </p:tgtEl>
                                      </p:cBhvr>
                                    </p:animEffect>
                                  </p:childTnLst>
                                </p:cTn>
                              </p:par>
                            </p:childTnLst>
                          </p:cTn>
                        </p:par>
                        <p:par>
                          <p:cTn id="32" fill="hold">
                            <p:stCondLst>
                              <p:cond delay="3500"/>
                            </p:stCondLst>
                            <p:childTnLst>
                              <p:par>
                                <p:cTn id="33" presetID="22" presetClass="entr" presetSubtype="8" fill="hold" grpId="0" nodeType="afterEffect">
                                  <p:stCondLst>
                                    <p:cond delay="0"/>
                                  </p:stCondLst>
                                  <p:childTnLst>
                                    <p:set>
                                      <p:cBhvr>
                                        <p:cTn id="34" dur="1" fill="hold">
                                          <p:stCondLst>
                                            <p:cond delay="0"/>
                                          </p:stCondLst>
                                        </p:cTn>
                                        <p:tgtEl>
                                          <p:spTgt spid="2">
                                            <p:txEl>
                                              <p:pRg st="8" end="8"/>
                                            </p:txEl>
                                          </p:spTgt>
                                        </p:tgtEl>
                                        <p:attrNameLst>
                                          <p:attrName>style.visibility</p:attrName>
                                        </p:attrNameLst>
                                      </p:cBhvr>
                                      <p:to>
                                        <p:strVal val="visible"/>
                                      </p:to>
                                    </p:set>
                                    <p:animEffect transition="in" filter="wipe(left)">
                                      <p:cBhvr>
                                        <p:cTn id="35" dur="500"/>
                                        <p:tgtEl>
                                          <p:spTgt spid="2">
                                            <p:txEl>
                                              <p:pRg st="8" end="8"/>
                                            </p:txEl>
                                          </p:spTgt>
                                        </p:tgtEl>
                                      </p:cBhvr>
                                    </p:animEffect>
                                  </p:childTnLst>
                                </p:cTn>
                              </p:par>
                            </p:childTnLst>
                          </p:cTn>
                        </p:par>
                        <p:par>
                          <p:cTn id="36" fill="hold">
                            <p:stCondLst>
                              <p:cond delay="4000"/>
                            </p:stCondLst>
                            <p:childTnLst>
                              <p:par>
                                <p:cTn id="37" presetID="22" presetClass="entr" presetSubtype="8" fill="hold" grpId="0" nodeType="afterEffect">
                                  <p:stCondLst>
                                    <p:cond delay="0"/>
                                  </p:stCondLst>
                                  <p:childTnLst>
                                    <p:set>
                                      <p:cBhvr>
                                        <p:cTn id="38" dur="1" fill="hold">
                                          <p:stCondLst>
                                            <p:cond delay="0"/>
                                          </p:stCondLst>
                                        </p:cTn>
                                        <p:tgtEl>
                                          <p:spTgt spid="2">
                                            <p:txEl>
                                              <p:pRg st="9" end="9"/>
                                            </p:txEl>
                                          </p:spTgt>
                                        </p:tgtEl>
                                        <p:attrNameLst>
                                          <p:attrName>style.visibility</p:attrName>
                                        </p:attrNameLst>
                                      </p:cBhvr>
                                      <p:to>
                                        <p:strVal val="visible"/>
                                      </p:to>
                                    </p:set>
                                    <p:animEffect transition="in" filter="wipe(left)">
                                      <p:cBhvr>
                                        <p:cTn id="39" dur="500"/>
                                        <p:tgtEl>
                                          <p:spTgt spid="2">
                                            <p:txEl>
                                              <p:pRg st="9" end="9"/>
                                            </p:txEl>
                                          </p:spTgt>
                                        </p:tgtEl>
                                      </p:cBhvr>
                                    </p:animEffect>
                                  </p:childTnLst>
                                </p:cTn>
                              </p:par>
                            </p:childTnLst>
                          </p:cTn>
                        </p:par>
                        <p:par>
                          <p:cTn id="40" fill="hold">
                            <p:stCondLst>
                              <p:cond delay="4500"/>
                            </p:stCondLst>
                            <p:childTnLst>
                              <p:par>
                                <p:cTn id="41" presetID="22" presetClass="entr" presetSubtype="8" fill="hold" grpId="0" nodeType="afterEffect">
                                  <p:stCondLst>
                                    <p:cond delay="0"/>
                                  </p:stCondLst>
                                  <p:childTnLst>
                                    <p:set>
                                      <p:cBhvr>
                                        <p:cTn id="42" dur="1" fill="hold">
                                          <p:stCondLst>
                                            <p:cond delay="0"/>
                                          </p:stCondLst>
                                        </p:cTn>
                                        <p:tgtEl>
                                          <p:spTgt spid="2">
                                            <p:txEl>
                                              <p:pRg st="10" end="10"/>
                                            </p:txEl>
                                          </p:spTgt>
                                        </p:tgtEl>
                                        <p:attrNameLst>
                                          <p:attrName>style.visibility</p:attrName>
                                        </p:attrNameLst>
                                      </p:cBhvr>
                                      <p:to>
                                        <p:strVal val="visible"/>
                                      </p:to>
                                    </p:set>
                                    <p:animEffect transition="in" filter="wipe(left)">
                                      <p:cBhvr>
                                        <p:cTn id="43" dur="500"/>
                                        <p:tgtEl>
                                          <p:spTgt spid="2">
                                            <p:txEl>
                                              <p:pRg st="10" end="10"/>
                                            </p:txEl>
                                          </p:spTgt>
                                        </p:tgtEl>
                                      </p:cBhvr>
                                    </p:animEffect>
                                  </p:childTnLst>
                                </p:cTn>
                              </p:par>
                            </p:childTnLst>
                          </p:cTn>
                        </p:par>
                        <p:par>
                          <p:cTn id="44" fill="hold">
                            <p:stCondLst>
                              <p:cond delay="5000"/>
                            </p:stCondLst>
                            <p:childTnLst>
                              <p:par>
                                <p:cTn id="45" presetID="22" presetClass="entr" presetSubtype="8" fill="hold" grpId="0" nodeType="afterEffect">
                                  <p:stCondLst>
                                    <p:cond delay="0"/>
                                  </p:stCondLst>
                                  <p:childTnLst>
                                    <p:set>
                                      <p:cBhvr>
                                        <p:cTn id="46" dur="1" fill="hold">
                                          <p:stCondLst>
                                            <p:cond delay="0"/>
                                          </p:stCondLst>
                                        </p:cTn>
                                        <p:tgtEl>
                                          <p:spTgt spid="2">
                                            <p:txEl>
                                              <p:pRg st="11" end="11"/>
                                            </p:txEl>
                                          </p:spTgt>
                                        </p:tgtEl>
                                        <p:attrNameLst>
                                          <p:attrName>style.visibility</p:attrName>
                                        </p:attrNameLst>
                                      </p:cBhvr>
                                      <p:to>
                                        <p:strVal val="visible"/>
                                      </p:to>
                                    </p:set>
                                    <p:animEffect transition="in" filter="wipe(left)">
                                      <p:cBhvr>
                                        <p:cTn id="47" dur="500"/>
                                        <p:tgtEl>
                                          <p:spTgt spid="2">
                                            <p:txEl>
                                              <p:pRg st="11" end="11"/>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1"/>
                                        </p:tgtEl>
                                        <p:attrNameLst>
                                          <p:attrName>style.visibility</p:attrName>
                                        </p:attrNameLst>
                                      </p:cBhvr>
                                      <p:to>
                                        <p:strVal val="visible"/>
                                      </p:to>
                                    </p:set>
                                    <p:animEffect transition="in" filter="fade">
                                      <p:cBhvr>
                                        <p:cTn id="52" dur="500"/>
                                        <p:tgtEl>
                                          <p:spTgt spid="11"/>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12"/>
                                        </p:tgtEl>
                                        <p:attrNameLst>
                                          <p:attrName>style.visibility</p:attrName>
                                        </p:attrNameLst>
                                      </p:cBhvr>
                                      <p:to>
                                        <p:strVal val="visible"/>
                                      </p:to>
                                    </p:set>
                                    <p:animEffect transition="in" filter="fade">
                                      <p:cBhvr>
                                        <p:cTn id="55" dur="500"/>
                                        <p:tgtEl>
                                          <p:spTgt spid="12"/>
                                        </p:tgtEl>
                                      </p:cBhvr>
                                    </p:animEffect>
                                  </p:childTnLst>
                                </p:cTn>
                              </p:par>
                              <p:par>
                                <p:cTn id="56" presetID="10" presetClass="entr" presetSubtype="0" fill="hold" nodeType="withEffect">
                                  <p:stCondLst>
                                    <p:cond delay="0"/>
                                  </p:stCondLst>
                                  <p:childTnLst>
                                    <p:set>
                                      <p:cBhvr>
                                        <p:cTn id="57" dur="1" fill="hold">
                                          <p:stCondLst>
                                            <p:cond delay="0"/>
                                          </p:stCondLst>
                                        </p:cTn>
                                        <p:tgtEl>
                                          <p:spTgt spid="10"/>
                                        </p:tgtEl>
                                        <p:attrNameLst>
                                          <p:attrName>style.visibility</p:attrName>
                                        </p:attrNameLst>
                                      </p:cBhvr>
                                      <p:to>
                                        <p:strVal val="visible"/>
                                      </p:to>
                                    </p:set>
                                    <p:animEffect transition="in" filter="fade">
                                      <p:cBhvr>
                                        <p:cTn id="58"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1" grpId="0" animBg="1"/>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2EDA2321-675F-4F83-8AF8-3120E1E019CA}"/>
              </a:ext>
            </a:extLst>
          </p:cNvPr>
          <p:cNvSpPr/>
          <p:nvPr/>
        </p:nvSpPr>
        <p:spPr>
          <a:xfrm>
            <a:off x="323528" y="5403873"/>
            <a:ext cx="2232248" cy="28803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a:extLst>
              <a:ext uri="{FF2B5EF4-FFF2-40B4-BE49-F238E27FC236}">
                <a16:creationId xmlns:a16="http://schemas.microsoft.com/office/drawing/2014/main" id="{65C23EE0-CF3C-4EFB-9ACE-FA28239B63BE}"/>
              </a:ext>
            </a:extLst>
          </p:cNvPr>
          <p:cNvSpPr/>
          <p:nvPr/>
        </p:nvSpPr>
        <p:spPr>
          <a:xfrm>
            <a:off x="2152302" y="5117692"/>
            <a:ext cx="6668166" cy="28803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a:extLst>
              <a:ext uri="{FF2B5EF4-FFF2-40B4-BE49-F238E27FC236}">
                <a16:creationId xmlns:a16="http://schemas.microsoft.com/office/drawing/2014/main" id="{DD7B2A5C-0F86-440F-AF04-7B81B0307E42}"/>
              </a:ext>
            </a:extLst>
          </p:cNvPr>
          <p:cNvSpPr/>
          <p:nvPr/>
        </p:nvSpPr>
        <p:spPr>
          <a:xfrm>
            <a:off x="323528" y="4653136"/>
            <a:ext cx="6336704" cy="28803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a:extLst>
              <a:ext uri="{FF2B5EF4-FFF2-40B4-BE49-F238E27FC236}">
                <a16:creationId xmlns:a16="http://schemas.microsoft.com/office/drawing/2014/main" id="{E15D2D0A-3452-40B9-9A8E-01A73390802C}"/>
              </a:ext>
            </a:extLst>
          </p:cNvPr>
          <p:cNvSpPr/>
          <p:nvPr/>
        </p:nvSpPr>
        <p:spPr>
          <a:xfrm>
            <a:off x="323528" y="4365104"/>
            <a:ext cx="8496940" cy="28803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a:extLst>
              <a:ext uri="{FF2B5EF4-FFF2-40B4-BE49-F238E27FC236}">
                <a16:creationId xmlns:a16="http://schemas.microsoft.com/office/drawing/2014/main" id="{85CB1991-BF98-404D-96A4-FD01AB387C85}"/>
              </a:ext>
            </a:extLst>
          </p:cNvPr>
          <p:cNvSpPr/>
          <p:nvPr/>
        </p:nvSpPr>
        <p:spPr>
          <a:xfrm>
            <a:off x="5796136" y="4077071"/>
            <a:ext cx="3024332" cy="36009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2EE0CBC4-06B1-4B7C-AB27-A1E09154B1F8}"/>
              </a:ext>
            </a:extLst>
          </p:cNvPr>
          <p:cNvSpPr/>
          <p:nvPr/>
        </p:nvSpPr>
        <p:spPr>
          <a:xfrm>
            <a:off x="323528" y="2276872"/>
            <a:ext cx="7848872" cy="28803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a:extLst>
              <a:ext uri="{FF2B5EF4-FFF2-40B4-BE49-F238E27FC236}">
                <a16:creationId xmlns:a16="http://schemas.microsoft.com/office/drawing/2014/main" id="{E23D162C-0A7F-44D2-9837-4DB05422B48B}"/>
              </a:ext>
            </a:extLst>
          </p:cNvPr>
          <p:cNvSpPr/>
          <p:nvPr/>
        </p:nvSpPr>
        <p:spPr>
          <a:xfrm>
            <a:off x="2123727" y="1988840"/>
            <a:ext cx="6696741" cy="28803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Content Placeholder 2"/>
          <p:cNvSpPr txBox="1">
            <a:spLocks/>
          </p:cNvSpPr>
          <p:nvPr/>
        </p:nvSpPr>
        <p:spPr>
          <a:xfrm>
            <a:off x="251520" y="1442651"/>
            <a:ext cx="8661648" cy="5082694"/>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lvl="1"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latin typeface="+mj-lt"/>
            </a:endParaRP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
        <p:nvSpPr>
          <p:cNvPr id="3" name="Speech Bubble: Oval 2">
            <a:extLst>
              <a:ext uri="{FF2B5EF4-FFF2-40B4-BE49-F238E27FC236}">
                <a16:creationId xmlns:a16="http://schemas.microsoft.com/office/drawing/2014/main" id="{8951DA24-AD3F-4D0F-91BB-A7B9344A26B3}"/>
              </a:ext>
            </a:extLst>
          </p:cNvPr>
          <p:cNvSpPr/>
          <p:nvPr/>
        </p:nvSpPr>
        <p:spPr>
          <a:xfrm>
            <a:off x="5364086" y="2816352"/>
            <a:ext cx="3456383" cy="612648"/>
          </a:xfrm>
          <a:prstGeom prst="wedgeEllipseCallout">
            <a:avLst>
              <a:gd name="adj1" fmla="val -74730"/>
              <a:gd name="adj2" fmla="val -105233"/>
            </a:avLst>
          </a:prstGeom>
          <a:solidFill>
            <a:schemeClr val="accent1">
              <a:alpha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rgbClr val="FF0000"/>
                </a:solidFill>
              </a:rPr>
              <a:t>How does this Apply to UAVs/Drones?</a:t>
            </a:r>
          </a:p>
        </p:txBody>
      </p:sp>
      <p:sp>
        <p:nvSpPr>
          <p:cNvPr id="7" name="Speech Bubble: Oval 6">
            <a:extLst>
              <a:ext uri="{FF2B5EF4-FFF2-40B4-BE49-F238E27FC236}">
                <a16:creationId xmlns:a16="http://schemas.microsoft.com/office/drawing/2014/main" id="{55CFE812-3007-42D2-8EAB-D8B1877ADEE0}"/>
              </a:ext>
            </a:extLst>
          </p:cNvPr>
          <p:cNvSpPr/>
          <p:nvPr/>
        </p:nvSpPr>
        <p:spPr>
          <a:xfrm>
            <a:off x="5364086" y="5174930"/>
            <a:ext cx="3456383" cy="612648"/>
          </a:xfrm>
          <a:prstGeom prst="wedgeEllipseCallout">
            <a:avLst>
              <a:gd name="adj1" fmla="val -74730"/>
              <a:gd name="adj2" fmla="val -105233"/>
            </a:avLst>
          </a:prstGeom>
          <a:solidFill>
            <a:schemeClr val="accent1">
              <a:alpha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rgbClr val="FF0000"/>
                </a:solidFill>
              </a:rPr>
              <a:t>How does this Apply to VHF Comms, ADS-B etc?</a:t>
            </a:r>
          </a:p>
        </p:txBody>
      </p:sp>
      <p:sp>
        <p:nvSpPr>
          <p:cNvPr id="2" name="Rectangle 1"/>
          <p:cNvSpPr/>
          <p:nvPr/>
        </p:nvSpPr>
        <p:spPr>
          <a:xfrm>
            <a:off x="251520" y="876217"/>
            <a:ext cx="8634412" cy="4720015"/>
          </a:xfrm>
          <a:prstGeom prst="rect">
            <a:avLst/>
          </a:prstGeom>
        </p:spPr>
        <p:txBody>
          <a:bodyPr wrap="square">
            <a:noAutofit/>
          </a:bodyPr>
          <a:lstStyle/>
          <a:p>
            <a:pPr algn="ctr"/>
            <a:r>
              <a:rPr lang="en-GB" sz="2800" b="1" dirty="0">
                <a:solidFill>
                  <a:srgbClr val="002060"/>
                </a:solidFill>
                <a:latin typeface="+mj-lt"/>
              </a:rPr>
              <a:t>ARTICLE 36</a:t>
            </a:r>
          </a:p>
          <a:p>
            <a:pPr algn="ctr">
              <a:spcAft>
                <a:spcPts val="1800"/>
              </a:spcAft>
            </a:pPr>
            <a:r>
              <a:rPr lang="en-GB" sz="2800" b="1" dirty="0">
                <a:solidFill>
                  <a:srgbClr val="002060"/>
                </a:solidFill>
                <a:latin typeface="+mj-lt"/>
              </a:rPr>
              <a:t>Authority of the person responsible for the station</a:t>
            </a:r>
          </a:p>
          <a:p>
            <a:pPr algn="just">
              <a:spcAft>
                <a:spcPts val="1200"/>
              </a:spcAft>
            </a:pPr>
            <a:r>
              <a:rPr lang="en-GB" b="1" dirty="0">
                <a:solidFill>
                  <a:srgbClr val="002060"/>
                </a:solidFill>
                <a:latin typeface="+mj-lt"/>
              </a:rPr>
              <a:t>36.1</a:t>
            </a:r>
            <a:r>
              <a:rPr lang="en-GB" dirty="0">
                <a:solidFill>
                  <a:srgbClr val="002060"/>
                </a:solidFill>
                <a:latin typeface="+mj-lt"/>
              </a:rPr>
              <a:t>	§ 1	The service of a mobile station is placed under the supreme authority of the person responsible for the aircraft or other vehicle carrying the mobile station.</a:t>
            </a:r>
          </a:p>
          <a:p>
            <a:pPr algn="just">
              <a:spcBef>
                <a:spcPts val="600"/>
              </a:spcBef>
              <a:spcAft>
                <a:spcPts val="1200"/>
              </a:spcAft>
            </a:pPr>
            <a:r>
              <a:rPr lang="en-GB" b="1" dirty="0">
                <a:solidFill>
                  <a:srgbClr val="002060"/>
                </a:solidFill>
                <a:latin typeface="+mj-lt"/>
              </a:rPr>
              <a:t>36.2</a:t>
            </a:r>
            <a:r>
              <a:rPr lang="en-GB" dirty="0">
                <a:solidFill>
                  <a:srgbClr val="002060"/>
                </a:solidFill>
                <a:latin typeface="+mj-lt"/>
              </a:rPr>
              <a:t>	§ 2	The person holding this authority shall require that each operator comply with these Regulations and that the mobile station for which the operator is responsible is used, at all times, in accordance with these Regulations.</a:t>
            </a:r>
          </a:p>
          <a:p>
            <a:pPr algn="just">
              <a:spcBef>
                <a:spcPts val="600"/>
              </a:spcBef>
              <a:spcAft>
                <a:spcPts val="1200"/>
              </a:spcAft>
            </a:pPr>
            <a:r>
              <a:rPr lang="en-GB" b="1" dirty="0">
                <a:solidFill>
                  <a:srgbClr val="002060"/>
                </a:solidFill>
                <a:latin typeface="+mj-lt"/>
              </a:rPr>
              <a:t>36.3</a:t>
            </a:r>
            <a:r>
              <a:rPr lang="en-GB" dirty="0">
                <a:solidFill>
                  <a:srgbClr val="002060"/>
                </a:solidFill>
                <a:latin typeface="+mj-lt"/>
              </a:rPr>
              <a:t>	§ 3	Except as otherwise provided for in these Regulations, the person responsible, as well as all the persons who may have knowledge of any information whatever obtained by means of the radiocommunication service, are placed under the obligation of observing and ensuring the secrecy of correspondence</a:t>
            </a:r>
          </a:p>
          <a:p>
            <a:pPr algn="just">
              <a:spcBef>
                <a:spcPts val="600"/>
              </a:spcBef>
              <a:spcAft>
                <a:spcPts val="1200"/>
              </a:spcAft>
            </a:pPr>
            <a:r>
              <a:rPr lang="en-GB" b="1" dirty="0">
                <a:solidFill>
                  <a:srgbClr val="002060"/>
                </a:solidFill>
                <a:latin typeface="+mj-lt"/>
              </a:rPr>
              <a:t>36.4</a:t>
            </a:r>
            <a:r>
              <a:rPr lang="en-GB" dirty="0">
                <a:solidFill>
                  <a:srgbClr val="002060"/>
                </a:solidFill>
                <a:latin typeface="+mj-lt"/>
              </a:rPr>
              <a:t>	§ 4	The provisions of Nos. 36.1, 36.2 and 36.3 shall also apply to personnel of aircraft earth stations</a:t>
            </a:r>
          </a:p>
        </p:txBody>
      </p:sp>
    </p:spTree>
    <p:extLst>
      <p:ext uri="{BB962C8B-B14F-4D97-AF65-F5344CB8AC3E}">
        <p14:creationId xmlns:p14="http://schemas.microsoft.com/office/powerpoint/2010/main" val="76914717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wipe(up)">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wipe(left)">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500"/>
                                        <p:tgtEl>
                                          <p:spTgt spid="10"/>
                                        </p:tgtEl>
                                      </p:cBhvr>
                                    </p:animEffect>
                                  </p:childTnLst>
                                </p:cTn>
                              </p:par>
                              <p:par>
                                <p:cTn id="21" presetID="22" presetClass="entr" presetSubtype="1" fill="hold" grpId="0" nodeType="with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wipe(up)">
                                      <p:cBhvr>
                                        <p:cTn id="23" dur="500"/>
                                        <p:tgtEl>
                                          <p:spTgt spid="3"/>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xit" presetSubtype="0" fill="hold" grpId="1" nodeType="clickEffect">
                                  <p:stCondLst>
                                    <p:cond delay="0"/>
                                  </p:stCondLst>
                                  <p:childTnLst>
                                    <p:animEffect transition="out" filter="fade">
                                      <p:cBhvr>
                                        <p:cTn id="27" dur="500"/>
                                        <p:tgtEl>
                                          <p:spTgt spid="3"/>
                                        </p:tgtEl>
                                      </p:cBhvr>
                                    </p:animEffect>
                                    <p:set>
                                      <p:cBhvr>
                                        <p:cTn id="28" dur="1" fill="hold">
                                          <p:stCondLst>
                                            <p:cond delay="499"/>
                                          </p:stCondLst>
                                        </p:cTn>
                                        <p:tgtEl>
                                          <p:spTgt spid="3"/>
                                        </p:tgtEl>
                                        <p:attrNameLst>
                                          <p:attrName>style.visibility</p:attrName>
                                        </p:attrNameLst>
                                      </p:cBhvr>
                                      <p:to>
                                        <p:strVal val="hidden"/>
                                      </p:to>
                                    </p:set>
                                  </p:childTnLst>
                                </p:cTn>
                              </p:par>
                            </p:childTnLst>
                          </p:cTn>
                        </p:par>
                        <p:par>
                          <p:cTn id="29" fill="hold">
                            <p:stCondLst>
                              <p:cond delay="500"/>
                            </p:stCondLst>
                            <p:childTnLst>
                              <p:par>
                                <p:cTn id="30" presetID="22" presetClass="entr" presetSubtype="8" fill="hold" nodeType="afterEffect">
                                  <p:stCondLst>
                                    <p:cond delay="0"/>
                                  </p:stCondLst>
                                  <p:childTnLst>
                                    <p:set>
                                      <p:cBhvr>
                                        <p:cTn id="31" dur="1" fill="hold">
                                          <p:stCondLst>
                                            <p:cond delay="0"/>
                                          </p:stCondLst>
                                        </p:cTn>
                                        <p:tgtEl>
                                          <p:spTgt spid="2">
                                            <p:txEl>
                                              <p:pRg st="3" end="3"/>
                                            </p:txEl>
                                          </p:spTgt>
                                        </p:tgtEl>
                                        <p:attrNameLst>
                                          <p:attrName>style.visibility</p:attrName>
                                        </p:attrNameLst>
                                      </p:cBhvr>
                                      <p:to>
                                        <p:strVal val="visible"/>
                                      </p:to>
                                    </p:set>
                                    <p:animEffect transition="in" filter="wipe(left)">
                                      <p:cBhvr>
                                        <p:cTn id="32" dur="500"/>
                                        <p:tgtEl>
                                          <p:spTgt spid="2">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2">
                                            <p:txEl>
                                              <p:pRg st="4" end="4"/>
                                            </p:txEl>
                                          </p:spTgt>
                                        </p:tgtEl>
                                        <p:attrNameLst>
                                          <p:attrName>style.visibility</p:attrName>
                                        </p:attrNameLst>
                                      </p:cBhvr>
                                      <p:to>
                                        <p:strVal val="visible"/>
                                      </p:to>
                                    </p:set>
                                    <p:animEffect transition="in" filter="wipe(left)">
                                      <p:cBhvr>
                                        <p:cTn id="37" dur="500"/>
                                        <p:tgtEl>
                                          <p:spTgt spid="2">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500"/>
                                        <p:tgtEl>
                                          <p:spTgt spid="11"/>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12"/>
                                        </p:tgtEl>
                                        <p:attrNameLst>
                                          <p:attrName>style.visibility</p:attrName>
                                        </p:attrNameLst>
                                      </p:cBhvr>
                                      <p:to>
                                        <p:strVal val="visible"/>
                                      </p:to>
                                    </p:set>
                                    <p:animEffect transition="in" filter="fade">
                                      <p:cBhvr>
                                        <p:cTn id="45" dur="500"/>
                                        <p:tgtEl>
                                          <p:spTgt spid="12"/>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13"/>
                                        </p:tgtEl>
                                        <p:attrNameLst>
                                          <p:attrName>style.visibility</p:attrName>
                                        </p:attrNameLst>
                                      </p:cBhvr>
                                      <p:to>
                                        <p:strVal val="visible"/>
                                      </p:to>
                                    </p:set>
                                    <p:animEffect transition="in" filter="fade">
                                      <p:cBhvr>
                                        <p:cTn id="48" dur="500"/>
                                        <p:tgtEl>
                                          <p:spTgt spid="13"/>
                                        </p:tgtEl>
                                      </p:cBhvr>
                                    </p:animEffect>
                                  </p:childTnLst>
                                </p:cTn>
                              </p:par>
                              <p:par>
                                <p:cTn id="49" presetID="22" presetClass="entr" presetSubtype="1" fill="hold" grpId="0" nodeType="withEffect">
                                  <p:stCondLst>
                                    <p:cond delay="0"/>
                                  </p:stCondLst>
                                  <p:childTnLst>
                                    <p:set>
                                      <p:cBhvr>
                                        <p:cTn id="50" dur="1" fill="hold">
                                          <p:stCondLst>
                                            <p:cond delay="0"/>
                                          </p:stCondLst>
                                        </p:cTn>
                                        <p:tgtEl>
                                          <p:spTgt spid="7"/>
                                        </p:tgtEl>
                                        <p:attrNameLst>
                                          <p:attrName>style.visibility</p:attrName>
                                        </p:attrNameLst>
                                      </p:cBhvr>
                                      <p:to>
                                        <p:strVal val="visible"/>
                                      </p:to>
                                    </p:set>
                                    <p:animEffect transition="in" filter="wipe(up)">
                                      <p:cBhvr>
                                        <p:cTn id="51" dur="500"/>
                                        <p:tgtEl>
                                          <p:spTgt spid="7"/>
                                        </p:tgtEl>
                                      </p:cBhvr>
                                    </p:animEffect>
                                  </p:childTnLst>
                                </p:cTn>
                              </p:par>
                            </p:childTnLst>
                          </p:cTn>
                        </p:par>
                      </p:childTnLst>
                    </p:cTn>
                  </p:par>
                  <p:par>
                    <p:cTn id="52" fill="hold">
                      <p:stCondLst>
                        <p:cond delay="indefinite"/>
                      </p:stCondLst>
                      <p:childTnLst>
                        <p:par>
                          <p:cTn id="53" fill="hold">
                            <p:stCondLst>
                              <p:cond delay="0"/>
                            </p:stCondLst>
                            <p:childTnLst>
                              <p:par>
                                <p:cTn id="54" presetID="1" presetClass="exit" presetSubtype="0" fill="hold" grpId="1" nodeType="clickEffect">
                                  <p:stCondLst>
                                    <p:cond delay="0"/>
                                  </p:stCondLst>
                                  <p:childTnLst>
                                    <p:set>
                                      <p:cBhvr>
                                        <p:cTn id="55" dur="1" fill="hold">
                                          <p:stCondLst>
                                            <p:cond delay="0"/>
                                          </p:stCondLst>
                                        </p:cTn>
                                        <p:tgtEl>
                                          <p:spTgt spid="7"/>
                                        </p:tgtEl>
                                        <p:attrNameLst>
                                          <p:attrName>style.visibility</p:attrName>
                                        </p:attrNameLst>
                                      </p:cBhvr>
                                      <p:to>
                                        <p:strVal val="hidden"/>
                                      </p:to>
                                    </p:set>
                                  </p:childTnLst>
                                </p:cTn>
                              </p:par>
                            </p:childTnLst>
                          </p:cTn>
                        </p:par>
                        <p:par>
                          <p:cTn id="56" fill="hold">
                            <p:stCondLst>
                              <p:cond delay="0"/>
                            </p:stCondLst>
                            <p:childTnLst>
                              <p:par>
                                <p:cTn id="57" presetID="22" presetClass="entr" presetSubtype="8" fill="hold" nodeType="afterEffect">
                                  <p:stCondLst>
                                    <p:cond delay="0"/>
                                  </p:stCondLst>
                                  <p:childTnLst>
                                    <p:set>
                                      <p:cBhvr>
                                        <p:cTn id="58" dur="1" fill="hold">
                                          <p:stCondLst>
                                            <p:cond delay="0"/>
                                          </p:stCondLst>
                                        </p:cTn>
                                        <p:tgtEl>
                                          <p:spTgt spid="2">
                                            <p:txEl>
                                              <p:pRg st="5" end="5"/>
                                            </p:txEl>
                                          </p:spTgt>
                                        </p:tgtEl>
                                        <p:attrNameLst>
                                          <p:attrName>style.visibility</p:attrName>
                                        </p:attrNameLst>
                                      </p:cBhvr>
                                      <p:to>
                                        <p:strVal val="visible"/>
                                      </p:to>
                                    </p:set>
                                    <p:animEffect transition="in" filter="wipe(left)">
                                      <p:cBhvr>
                                        <p:cTn id="59" dur="500"/>
                                        <p:tgtEl>
                                          <p:spTgt spid="2">
                                            <p:txEl>
                                              <p:pRg st="5" end="5"/>
                                            </p:txEl>
                                          </p:spTgt>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grpId="0" nodeType="clickEffect">
                                  <p:stCondLst>
                                    <p:cond delay="0"/>
                                  </p:stCondLst>
                                  <p:childTnLst>
                                    <p:set>
                                      <p:cBhvr>
                                        <p:cTn id="63" dur="1" fill="hold">
                                          <p:stCondLst>
                                            <p:cond delay="0"/>
                                          </p:stCondLst>
                                        </p:cTn>
                                        <p:tgtEl>
                                          <p:spTgt spid="14"/>
                                        </p:tgtEl>
                                        <p:attrNameLst>
                                          <p:attrName>style.visibility</p:attrName>
                                        </p:attrNameLst>
                                      </p:cBhvr>
                                      <p:to>
                                        <p:strVal val="visible"/>
                                      </p:to>
                                    </p:set>
                                    <p:animEffect transition="in" filter="fade">
                                      <p:cBhvr>
                                        <p:cTn id="64" dur="500"/>
                                        <p:tgtEl>
                                          <p:spTgt spid="14"/>
                                        </p:tgtEl>
                                      </p:cBhvr>
                                    </p:animEffect>
                                  </p:childTnLst>
                                </p:cTn>
                              </p:par>
                              <p:par>
                                <p:cTn id="65" presetID="10" presetClass="entr" presetSubtype="0" fill="hold" grpId="0" nodeType="withEffect">
                                  <p:stCondLst>
                                    <p:cond delay="0"/>
                                  </p:stCondLst>
                                  <p:childTnLst>
                                    <p:set>
                                      <p:cBhvr>
                                        <p:cTn id="66" dur="1" fill="hold">
                                          <p:stCondLst>
                                            <p:cond delay="0"/>
                                          </p:stCondLst>
                                        </p:cTn>
                                        <p:tgtEl>
                                          <p:spTgt spid="15"/>
                                        </p:tgtEl>
                                        <p:attrNameLst>
                                          <p:attrName>style.visibility</p:attrName>
                                        </p:attrNameLst>
                                      </p:cBhvr>
                                      <p:to>
                                        <p:strVal val="visible"/>
                                      </p:to>
                                    </p:set>
                                    <p:animEffect transition="in" filter="fade">
                                      <p:cBhvr>
                                        <p:cTn id="6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4" grpId="0" animBg="1"/>
      <p:bldP spid="13" grpId="0" animBg="1"/>
      <p:bldP spid="12" grpId="0" animBg="1"/>
      <p:bldP spid="11" grpId="0" animBg="1"/>
      <p:bldP spid="10" grpId="0" animBg="1"/>
      <p:bldP spid="9" grpId="0" animBg="1"/>
      <p:bldP spid="3" grpId="0" animBg="1"/>
      <p:bldP spid="3" grpId="1" animBg="1"/>
      <p:bldP spid="7" grpId="0" animBg="1"/>
      <p:bldP spid="7"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251520" y="1442651"/>
            <a:ext cx="8661648" cy="5082694"/>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spcBef>
                <a:spcPts val="0"/>
              </a:spcBef>
              <a:buClr>
                <a:srgbClr val="FF0000"/>
              </a:buClr>
              <a:buFont typeface="Wingdings" panose="05000000000000000000" pitchFamily="2" charset="2"/>
              <a:buChar char="Ø"/>
            </a:pPr>
            <a:endParaRPr lang="en-GB" sz="3800" dirty="0">
              <a:solidFill>
                <a:srgbClr val="279DD9"/>
              </a:solidFill>
              <a:latin typeface="+mj-lt"/>
            </a:endParaRPr>
          </a:p>
          <a:p>
            <a:pPr marL="457200" lvl="1"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latin typeface="+mj-lt"/>
            </a:endParaRP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
        <p:nvSpPr>
          <p:cNvPr id="7" name="Rectangle 6">
            <a:extLst>
              <a:ext uri="{FF2B5EF4-FFF2-40B4-BE49-F238E27FC236}">
                <a16:creationId xmlns:a16="http://schemas.microsoft.com/office/drawing/2014/main" id="{D9A4A504-F3EB-4B64-B3E9-D8387023F30E}"/>
              </a:ext>
            </a:extLst>
          </p:cNvPr>
          <p:cNvSpPr/>
          <p:nvPr/>
        </p:nvSpPr>
        <p:spPr>
          <a:xfrm>
            <a:off x="259135" y="773237"/>
            <a:ext cx="8661648" cy="1338828"/>
          </a:xfrm>
          <a:prstGeom prst="rect">
            <a:avLst/>
          </a:prstGeom>
        </p:spPr>
        <p:txBody>
          <a:bodyPr wrap="square">
            <a:spAutoFit/>
          </a:bodyPr>
          <a:lstStyle/>
          <a:p>
            <a:pPr algn="ctr" hangingPunct="0">
              <a:spcBef>
                <a:spcPts val="600"/>
              </a:spcBef>
              <a:spcAft>
                <a:spcPts val="0"/>
              </a:spcAft>
              <a:tabLst>
                <a:tab pos="1188085" algn="l"/>
              </a:tabLst>
            </a:pPr>
            <a:r>
              <a:rPr lang="en-GB" sz="2800" b="1" dirty="0">
                <a:solidFill>
                  <a:srgbClr val="002060"/>
                </a:solidFill>
                <a:latin typeface="+mj-lt"/>
                <a:ea typeface="Times New Roman" panose="02020603050405020304" pitchFamily="18" charset="0"/>
              </a:rPr>
              <a:t>Comparison of RR Appendix 12 &amp; ICAO Annex 10 Limits</a:t>
            </a:r>
          </a:p>
          <a:p>
            <a:pPr algn="ctr" hangingPunct="0">
              <a:spcBef>
                <a:spcPts val="600"/>
              </a:spcBef>
              <a:spcAft>
                <a:spcPts val="0"/>
              </a:spcAft>
              <a:tabLst>
                <a:tab pos="1188085" algn="l"/>
              </a:tabLst>
            </a:pPr>
            <a:r>
              <a:rPr lang="en-GB" sz="2400" b="1" dirty="0">
                <a:solidFill>
                  <a:srgbClr val="002060"/>
                </a:solidFill>
                <a:latin typeface="+mj-lt"/>
                <a:ea typeface="Times New Roman" panose="02020603050405020304" pitchFamily="18" charset="0"/>
              </a:rPr>
              <a:t>Minimum Field Strength Required at the  Boundary of the Rated Coverage for Radio Beacons by Day for 15 dB S/N</a:t>
            </a:r>
          </a:p>
        </p:txBody>
      </p:sp>
      <p:graphicFrame>
        <p:nvGraphicFramePr>
          <p:cNvPr id="3" name="Table 4">
            <a:extLst>
              <a:ext uri="{FF2B5EF4-FFF2-40B4-BE49-F238E27FC236}">
                <a16:creationId xmlns:a16="http://schemas.microsoft.com/office/drawing/2014/main" id="{64DC0A81-9A1B-48AE-B4F8-02298A816000}"/>
              </a:ext>
            </a:extLst>
          </p:cNvPr>
          <p:cNvGraphicFramePr>
            <a:graphicFrameLocks noGrp="1"/>
          </p:cNvGraphicFramePr>
          <p:nvPr>
            <p:extLst>
              <p:ext uri="{D42A27DB-BD31-4B8C-83A1-F6EECF244321}">
                <p14:modId xmlns:p14="http://schemas.microsoft.com/office/powerpoint/2010/main" val="2470815238"/>
              </p:ext>
            </p:extLst>
          </p:nvPr>
        </p:nvGraphicFramePr>
        <p:xfrm>
          <a:off x="1541959" y="2266476"/>
          <a:ext cx="6096000" cy="3327400"/>
        </p:xfrm>
        <a:graphic>
          <a:graphicData uri="http://schemas.openxmlformats.org/drawingml/2006/table">
            <a:tbl>
              <a:tblPr firstRow="1" bandRow="1">
                <a:tableStyleId>{2D5ABB26-0587-4C30-8999-92F81FD0307C}</a:tableStyleId>
              </a:tblPr>
              <a:tblGrid>
                <a:gridCol w="1524000">
                  <a:extLst>
                    <a:ext uri="{9D8B030D-6E8A-4147-A177-3AD203B41FA5}">
                      <a16:colId xmlns:a16="http://schemas.microsoft.com/office/drawing/2014/main" val="2954940299"/>
                    </a:ext>
                  </a:extLst>
                </a:gridCol>
                <a:gridCol w="1524000">
                  <a:extLst>
                    <a:ext uri="{9D8B030D-6E8A-4147-A177-3AD203B41FA5}">
                      <a16:colId xmlns:a16="http://schemas.microsoft.com/office/drawing/2014/main" val="1409458660"/>
                    </a:ext>
                  </a:extLst>
                </a:gridCol>
                <a:gridCol w="1512168">
                  <a:extLst>
                    <a:ext uri="{9D8B030D-6E8A-4147-A177-3AD203B41FA5}">
                      <a16:colId xmlns:a16="http://schemas.microsoft.com/office/drawing/2014/main" val="939565660"/>
                    </a:ext>
                  </a:extLst>
                </a:gridCol>
                <a:gridCol w="1535832">
                  <a:extLst>
                    <a:ext uri="{9D8B030D-6E8A-4147-A177-3AD203B41FA5}">
                      <a16:colId xmlns:a16="http://schemas.microsoft.com/office/drawing/2014/main" val="1121803717"/>
                    </a:ext>
                  </a:extLst>
                </a:gridCol>
              </a:tblGrid>
              <a:tr h="370840">
                <a:tc rowSpan="2">
                  <a:txBody>
                    <a:bodyPr/>
                    <a:lstStyle/>
                    <a:p>
                      <a:pPr algn="ctr"/>
                      <a:r>
                        <a:rPr lang="en-GB" dirty="0">
                          <a:solidFill>
                            <a:schemeClr val="bg1"/>
                          </a:solidFill>
                        </a:rPr>
                        <a:t>Latitude</a:t>
                      </a:r>
                    </a:p>
                  </a:txBody>
                  <a:tcPr>
                    <a:lnB w="12700" cap="flat" cmpd="sng" algn="ctr">
                      <a:solidFill>
                        <a:schemeClr val="tx1"/>
                      </a:solidFill>
                      <a:prstDash val="solid"/>
                      <a:round/>
                      <a:headEnd type="none" w="med" len="med"/>
                      <a:tailEnd type="none" w="med" len="med"/>
                    </a:lnB>
                    <a:solidFill>
                      <a:schemeClr val="accent1"/>
                    </a:solidFill>
                  </a:tcPr>
                </a:tc>
                <a:tc gridSpan="2">
                  <a:txBody>
                    <a:bodyPr/>
                    <a:lstStyle/>
                    <a:p>
                      <a:pPr algn="ctr"/>
                      <a:r>
                        <a:rPr lang="en-GB" dirty="0">
                          <a:solidFill>
                            <a:schemeClr val="bg1"/>
                          </a:solidFill>
                        </a:rPr>
                        <a:t>ITU</a:t>
                      </a:r>
                    </a:p>
                  </a:txBody>
                  <a:tcPr>
                    <a:solidFill>
                      <a:schemeClr val="accent1"/>
                    </a:solidFill>
                  </a:tcPr>
                </a:tc>
                <a:tc hMerge="1">
                  <a:txBody>
                    <a:bodyPr/>
                    <a:lstStyle/>
                    <a:p>
                      <a:endParaRPr lang="en-GB" dirty="0"/>
                    </a:p>
                  </a:txBody>
                  <a:tcPr/>
                </a:tc>
                <a:tc rowSpan="2">
                  <a:txBody>
                    <a:bodyPr/>
                    <a:lstStyle/>
                    <a:p>
                      <a:pPr algn="ctr"/>
                      <a:r>
                        <a:rPr lang="en-GB" dirty="0">
                          <a:solidFill>
                            <a:schemeClr val="bg1"/>
                          </a:solidFill>
                        </a:rPr>
                        <a:t>ICAO</a:t>
                      </a:r>
                    </a:p>
                  </a:txBody>
                  <a:tcPr>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4268864467"/>
                  </a:ext>
                </a:extLst>
              </a:tr>
              <a:tr h="370840">
                <a:tc vMerge="1">
                  <a:txBody>
                    <a:bodyPr/>
                    <a:lstStyle/>
                    <a:p>
                      <a:endParaRPr lang="en-GB" dirty="0">
                        <a:solidFill>
                          <a:schemeClr val="bg1"/>
                        </a:solidFill>
                      </a:endParaRPr>
                    </a:p>
                  </a:txBody>
                  <a:tcPr>
                    <a:solidFill>
                      <a:schemeClr val="accent1"/>
                    </a:solidFill>
                  </a:tcPr>
                </a:tc>
                <a:tc>
                  <a:txBody>
                    <a:bodyPr/>
                    <a:lstStyle/>
                    <a:p>
                      <a:r>
                        <a:rPr lang="en-GB" dirty="0">
                          <a:solidFill>
                            <a:schemeClr val="bg1"/>
                          </a:solidFill>
                        </a:rPr>
                        <a:t>Regions 1 &amp; 2 </a:t>
                      </a:r>
                    </a:p>
                  </a:txBody>
                  <a:tcPr>
                    <a:lnB w="12700" cap="flat" cmpd="sng" algn="ctr">
                      <a:solidFill>
                        <a:schemeClr val="tx1"/>
                      </a:solidFill>
                      <a:prstDash val="solid"/>
                      <a:round/>
                      <a:headEnd type="none" w="med" len="med"/>
                      <a:tailEnd type="none" w="med" len="med"/>
                    </a:lnB>
                    <a:solidFill>
                      <a:schemeClr val="accent1"/>
                    </a:solidFill>
                  </a:tcPr>
                </a:tc>
                <a:tc>
                  <a:txBody>
                    <a:bodyPr/>
                    <a:lstStyle/>
                    <a:p>
                      <a:r>
                        <a:rPr lang="en-GB" dirty="0">
                          <a:solidFill>
                            <a:schemeClr val="bg1"/>
                          </a:solidFill>
                        </a:rPr>
                        <a:t>Region 3</a:t>
                      </a:r>
                    </a:p>
                  </a:txBody>
                  <a:tcPr>
                    <a:lnB w="12700" cap="flat" cmpd="sng" algn="ctr">
                      <a:solidFill>
                        <a:schemeClr val="tx1"/>
                      </a:solidFill>
                      <a:prstDash val="solid"/>
                      <a:round/>
                      <a:headEnd type="none" w="med" len="med"/>
                      <a:tailEnd type="none" w="med" len="med"/>
                    </a:lnB>
                    <a:solidFill>
                      <a:schemeClr val="accent1"/>
                    </a:solidFill>
                  </a:tcPr>
                </a:tc>
                <a:tc vMerge="1">
                  <a:txBody>
                    <a:bodyPr/>
                    <a:lstStyle/>
                    <a:p>
                      <a:endParaRPr lang="en-GB" dirty="0">
                        <a:solidFill>
                          <a:schemeClr val="bg1"/>
                        </a:solidFill>
                      </a:endParaRPr>
                    </a:p>
                  </a:txBody>
                  <a:tcPr>
                    <a:solidFill>
                      <a:schemeClr val="accent1"/>
                    </a:solidFill>
                  </a:tcPr>
                </a:tc>
                <a:extLst>
                  <a:ext uri="{0D108BD9-81ED-4DB2-BD59-A6C34878D82A}">
                    <a16:rowId xmlns:a16="http://schemas.microsoft.com/office/drawing/2014/main" val="3110251799"/>
                  </a:ext>
                </a:extLst>
              </a:tr>
              <a:tr h="370840">
                <a:tc>
                  <a:txBody>
                    <a:bodyPr/>
                    <a:lstStyle/>
                    <a:p>
                      <a:pPr algn="ctr"/>
                      <a:r>
                        <a:rPr lang="en-GB" dirty="0">
                          <a:solidFill>
                            <a:schemeClr val="accent1"/>
                          </a:solidFill>
                        </a:rPr>
                        <a:t>&lt;5° N&amp;S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lang="en-GB" dirty="0">
                          <a:solidFill>
                            <a:schemeClr val="accent1"/>
                          </a:solidFill>
                        </a:rPr>
                        <a:t>120µV/m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accent1"/>
                          </a:solidFill>
                        </a:rPr>
                        <a:t>120µV/m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accent1"/>
                          </a:solidFill>
                        </a:rPr>
                        <a:t>320µV/m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extLst>
                  <a:ext uri="{0D108BD9-81ED-4DB2-BD59-A6C34878D82A}">
                    <a16:rowId xmlns:a16="http://schemas.microsoft.com/office/drawing/2014/main" val="103459148"/>
                  </a:ext>
                </a:extLst>
              </a:tr>
              <a:tr h="370840">
                <a:tc>
                  <a:txBody>
                    <a:bodyPr/>
                    <a:lstStyle/>
                    <a:p>
                      <a:pPr algn="ctr"/>
                      <a:r>
                        <a:rPr lang="en-GB" dirty="0">
                          <a:solidFill>
                            <a:schemeClr val="accent1"/>
                          </a:solidFill>
                        </a:rPr>
                        <a:t>5°-15° N&amp;S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accent1"/>
                          </a:solidFill>
                        </a:rPr>
                        <a:t>120µV/m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accent1"/>
                          </a:solidFill>
                        </a:rPr>
                        <a:t>120µV/m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accent1"/>
                          </a:solidFill>
                        </a:rPr>
                        <a:t>85µV/m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extLst>
                  <a:ext uri="{0D108BD9-81ED-4DB2-BD59-A6C34878D82A}">
                    <a16:rowId xmlns:a16="http://schemas.microsoft.com/office/drawing/2014/main" val="1823544283"/>
                  </a:ext>
                </a:extLst>
              </a:tr>
              <a:tr h="370840">
                <a:tc>
                  <a:txBody>
                    <a:bodyPr/>
                    <a:lstStyle/>
                    <a:p>
                      <a:pPr algn="ctr"/>
                      <a:r>
                        <a:rPr lang="en-GB" dirty="0">
                          <a:solidFill>
                            <a:schemeClr val="accent1"/>
                          </a:solidFill>
                        </a:rPr>
                        <a:t>15°-25° N&amp;S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accent1"/>
                          </a:solidFill>
                        </a:rPr>
                        <a:t>120µV/m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accent1"/>
                          </a:solidFill>
                        </a:rPr>
                        <a:t>120µV/m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accent1"/>
                          </a:solidFill>
                        </a:rPr>
                        <a:t>40µV/m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extLst>
                  <a:ext uri="{0D108BD9-81ED-4DB2-BD59-A6C34878D82A}">
                    <a16:rowId xmlns:a16="http://schemas.microsoft.com/office/drawing/2014/main" val="476676710"/>
                  </a:ext>
                </a:extLst>
              </a:tr>
              <a:tr h="370840">
                <a:tc>
                  <a:txBody>
                    <a:bodyPr/>
                    <a:lstStyle/>
                    <a:p>
                      <a:pPr algn="ctr"/>
                      <a:r>
                        <a:rPr lang="en-GB" dirty="0">
                          <a:solidFill>
                            <a:schemeClr val="accent1"/>
                          </a:solidFill>
                        </a:rPr>
                        <a:t>25°-30° N&amp;S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accent1"/>
                          </a:solidFill>
                        </a:rPr>
                        <a:t>120µV/m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accent1"/>
                          </a:solidFill>
                        </a:rPr>
                        <a:t>120µV/m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accent1"/>
                          </a:solidFill>
                        </a:rPr>
                        <a:t>18*µV/m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extLst>
                  <a:ext uri="{0D108BD9-81ED-4DB2-BD59-A6C34878D82A}">
                    <a16:rowId xmlns:a16="http://schemas.microsoft.com/office/drawing/2014/main" val="1484514185"/>
                  </a:ext>
                </a:extLst>
              </a:tr>
              <a:tr h="185420">
                <a:tc>
                  <a:txBody>
                    <a:bodyPr/>
                    <a:lstStyle/>
                    <a:p>
                      <a:pPr algn="ctr"/>
                      <a:r>
                        <a:rPr lang="en-GB" dirty="0">
                          <a:solidFill>
                            <a:schemeClr val="accent1"/>
                          </a:solidFill>
                        </a:rPr>
                        <a:t>30°-35° N&amp;S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accent1"/>
                          </a:solidFill>
                        </a:rPr>
                        <a:t>70µV/m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accent1"/>
                          </a:solidFill>
                        </a:rPr>
                        <a:t>120µV/m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accent1"/>
                          </a:solidFill>
                        </a:rPr>
                        <a:t>18*µV/m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extLst>
                  <a:ext uri="{0D108BD9-81ED-4DB2-BD59-A6C34878D82A}">
                    <a16:rowId xmlns:a16="http://schemas.microsoft.com/office/drawing/2014/main" val="1954494316"/>
                  </a:ext>
                </a:extLst>
              </a:tr>
              <a:tr h="173446">
                <a:tc>
                  <a:txBody>
                    <a:bodyPr/>
                    <a:lstStyle/>
                    <a:p>
                      <a:pPr algn="ctr"/>
                      <a:r>
                        <a:rPr lang="en-GB" dirty="0">
                          <a:solidFill>
                            <a:schemeClr val="accent1"/>
                          </a:solidFill>
                        </a:rPr>
                        <a:t>35°-40° N&amp;S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accent1"/>
                          </a:solidFill>
                        </a:rPr>
                        <a:t>70µV/m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accent1"/>
                          </a:solidFill>
                        </a:rPr>
                        <a:t>120µV/m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accent1"/>
                          </a:solidFill>
                        </a:rPr>
                        <a:t>18*µV/m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extLst>
                  <a:ext uri="{0D108BD9-81ED-4DB2-BD59-A6C34878D82A}">
                    <a16:rowId xmlns:a16="http://schemas.microsoft.com/office/drawing/2014/main" val="3243414800"/>
                  </a:ext>
                </a:extLst>
              </a:tr>
              <a:tr h="370840">
                <a:tc>
                  <a:txBody>
                    <a:bodyPr/>
                    <a:lstStyle/>
                    <a:p>
                      <a:pPr algn="ctr"/>
                      <a:r>
                        <a:rPr lang="en-GB" dirty="0">
                          <a:solidFill>
                            <a:schemeClr val="accent1"/>
                          </a:solidFill>
                        </a:rPr>
                        <a:t>&gt;40° N&amp;S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accent1"/>
                          </a:solidFill>
                        </a:rPr>
                        <a:t>70µV/m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accent1"/>
                          </a:solidFill>
                        </a:rPr>
                        <a:t>70µV/m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accent1"/>
                          </a:solidFill>
                        </a:rPr>
                        <a:t>18*µV/m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extLst>
                  <a:ext uri="{0D108BD9-81ED-4DB2-BD59-A6C34878D82A}">
                    <a16:rowId xmlns:a16="http://schemas.microsoft.com/office/drawing/2014/main" val="2857243186"/>
                  </a:ext>
                </a:extLst>
              </a:tr>
            </a:tbl>
          </a:graphicData>
        </a:graphic>
      </p:graphicFrame>
      <p:sp>
        <p:nvSpPr>
          <p:cNvPr id="9" name="TextBox 8">
            <a:extLst>
              <a:ext uri="{FF2B5EF4-FFF2-40B4-BE49-F238E27FC236}">
                <a16:creationId xmlns:a16="http://schemas.microsoft.com/office/drawing/2014/main" id="{8A3C16BD-2E7C-4A97-A994-3AF2D21BB040}"/>
              </a:ext>
            </a:extLst>
          </p:cNvPr>
          <p:cNvSpPr txBox="1"/>
          <p:nvPr/>
        </p:nvSpPr>
        <p:spPr>
          <a:xfrm>
            <a:off x="237368" y="5617638"/>
            <a:ext cx="8689951" cy="923330"/>
          </a:xfrm>
          <a:prstGeom prst="rect">
            <a:avLst/>
          </a:prstGeom>
          <a:noFill/>
        </p:spPr>
        <p:txBody>
          <a:bodyPr wrap="square">
            <a:spAutoFit/>
          </a:bodyPr>
          <a:lstStyle/>
          <a:p>
            <a:pPr>
              <a:spcBef>
                <a:spcPts val="600"/>
              </a:spcBef>
            </a:pPr>
            <a:r>
              <a:rPr lang="en-GB" sz="1800" dirty="0">
                <a:solidFill>
                  <a:srgbClr val="002060"/>
                </a:solidFill>
                <a:latin typeface="+mj-lt"/>
              </a:rPr>
              <a:t>A star shown against a figure indicates that a higher value of field strength — probably 2 or 3 times the values shown (plus 6 to plus 10 dB) — may be necessary in the presence of high aircraft noise and/or industrial noise</a:t>
            </a:r>
          </a:p>
        </p:txBody>
      </p:sp>
    </p:spTree>
    <p:extLst>
      <p:ext uri="{BB962C8B-B14F-4D97-AF65-F5344CB8AC3E}">
        <p14:creationId xmlns:p14="http://schemas.microsoft.com/office/powerpoint/2010/main" val="1157068017"/>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611560" y="1844824"/>
            <a:ext cx="8165201" cy="3556706"/>
          </a:xfrm>
          <a:prstGeom prst="rect">
            <a:avLst/>
          </a:prstGeom>
        </p:spPr>
      </p:pic>
    </p:spTree>
    <p:extLst>
      <p:ext uri="{BB962C8B-B14F-4D97-AF65-F5344CB8AC3E}">
        <p14:creationId xmlns:p14="http://schemas.microsoft.com/office/powerpoint/2010/main" val="3251548336"/>
      </p:ext>
    </p:extLst>
  </p:cSld>
  <p:clrMapOvr>
    <a:masterClrMapping/>
  </p:clrMapOvr>
  <p:transition/>
</p:sld>
</file>

<file path=ppt/theme/theme1.xml><?xml version="1.0" encoding="utf-8"?>
<a:theme xmlns:a="http://schemas.openxmlformats.org/drawingml/2006/main" name="Office Theme">
  <a:themeElements>
    <a:clrScheme name="ICAO - Capacity &amp; Efficiency">
      <a:dk1>
        <a:srgbClr val="279DD9"/>
      </a:dk1>
      <a:lt1>
        <a:sysClr val="window" lastClr="FFFFFF"/>
      </a:lt1>
      <a:dk2>
        <a:srgbClr val="006EB7"/>
      </a:dk2>
      <a:lt2>
        <a:srgbClr val="FFFFFF"/>
      </a:lt2>
      <a:accent1>
        <a:srgbClr val="0054A4"/>
      </a:accent1>
      <a:accent2>
        <a:srgbClr val="A1CFEF"/>
      </a:accent2>
      <a:accent3>
        <a:srgbClr val="8DC63F"/>
      </a:accent3>
      <a:accent4>
        <a:srgbClr val="CED8DD"/>
      </a:accent4>
      <a:accent5>
        <a:srgbClr val="8C99A1"/>
      </a:accent5>
      <a:accent6>
        <a:srgbClr val="5A6870"/>
      </a:accent6>
      <a:hlink>
        <a:srgbClr val="39474F"/>
      </a:hlink>
      <a:folHlink>
        <a:srgbClr val="C4007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CP-WGF24-RPW-IP10_Aeronautical Frequency Spectrum Management and ACP WG-F (r3)">
  <a:themeElements>
    <a:clrScheme name="1_DGCA_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GCA_2">
      <a:majorFont>
        <a:latin typeface="Arial Rounded MT Bold"/>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lnDef>
  </a:objectDefaults>
  <a:extraClrSchemeLst>
    <a:extraClrScheme>
      <a:clrScheme name="1_DGCA_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GCA_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GCA_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GCA_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GCA_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GCA_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GCA_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GCA_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GCA_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GCA_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GCA_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GCA_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372B09A9A77C4438999FF1325BEF759" ma:contentTypeVersion="0" ma:contentTypeDescription="Create a new document." ma:contentTypeScope="" ma:versionID="65bd2d6fcaa3f4ac24b296b660148a9b">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4FE9F746-3D19-48FB-AC06-CF979AB5283D}">
  <ds:schemaRefs>
    <ds:schemaRef ds:uri="http://schemas.microsoft.com/sharepoint/v3/contenttype/forms"/>
  </ds:schemaRefs>
</ds:datastoreItem>
</file>

<file path=customXml/itemProps2.xml><?xml version="1.0" encoding="utf-8"?>
<ds:datastoreItem xmlns:ds="http://schemas.openxmlformats.org/officeDocument/2006/customXml" ds:itemID="{1181AD95-32E2-42B5-B64A-7F0C68DD308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63FC2F9D-A98B-46BE-9F8B-AA619FAA8F6A}">
  <ds:schemaRefs>
    <ds:schemaRef ds:uri="http://purl.org/dc/term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1836</TotalTime>
  <Words>1036</Words>
  <Application>Microsoft Office PowerPoint</Application>
  <PresentationFormat>On-screen Show (4:3)</PresentationFormat>
  <Paragraphs>110</Paragraphs>
  <Slides>9</Slides>
  <Notes>9</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9</vt:i4>
      </vt:variant>
    </vt:vector>
  </HeadingPairs>
  <TitlesOfParts>
    <vt:vector size="17" baseType="lpstr">
      <vt:lpstr>Arial</vt:lpstr>
      <vt:lpstr>Arial Narrow</vt:lpstr>
      <vt:lpstr>Arial Rounded MT Bold</vt:lpstr>
      <vt:lpstr>Arial Unicode MS</vt:lpstr>
      <vt:lpstr>Calibri</vt:lpstr>
      <vt:lpstr>Wingdings</vt:lpstr>
      <vt:lpstr>Office Theme</vt:lpstr>
      <vt:lpstr>ACP-WGF24-RPW-IP10_Aeronautical Frequency Spectrum Management and ACP WG-F (r3)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I.C.A.O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Philbin, Anthony</dc:creator>
  <cp:lastModifiedBy>John Mettrop</cp:lastModifiedBy>
  <cp:revision>107</cp:revision>
  <dcterms:created xsi:type="dcterms:W3CDTF">2013-08-20T15:49:37Z</dcterms:created>
  <dcterms:modified xsi:type="dcterms:W3CDTF">2022-02-18T16:20:41Z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1500</vt:r8>
  </property>
  <property fmtid="{D5CDD505-2E9C-101B-9397-08002B2CF9AE}" pid="3" name="ContentTypeId">
    <vt:lpwstr>0x010100B372B09A9A77C4438999FF1325BEF759</vt:lpwstr>
  </property>
  <property fmtid="{D5CDD505-2E9C-101B-9397-08002B2CF9AE}" pid="4" name="_dlc_DocIdItemGuid">
    <vt:lpwstr>64ca4482-e7dd-4fef-ba79-79b4133309d6</vt:lpwstr>
  </property>
</Properties>
</file>