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660" r:id="rId5"/>
  </p:sldMasterIdLst>
  <p:notesMasterIdLst>
    <p:notesMasterId r:id="rId16"/>
  </p:notesMasterIdLst>
  <p:handoutMasterIdLst>
    <p:handoutMasterId r:id="rId17"/>
  </p:handoutMasterIdLst>
  <p:sldIdLst>
    <p:sldId id="259" r:id="rId6"/>
    <p:sldId id="353" r:id="rId7"/>
    <p:sldId id="354" r:id="rId8"/>
    <p:sldId id="338" r:id="rId9"/>
    <p:sldId id="339" r:id="rId10"/>
    <p:sldId id="340" r:id="rId11"/>
    <p:sldId id="341" r:id="rId12"/>
    <p:sldId id="355" r:id="rId13"/>
    <p:sldId id="356" r:id="rId14"/>
    <p:sldId id="357"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TEL Intern 1 (Molina, Marco)" initials="CI1(M" lastIdx="6" clrIdx="0"/>
  <p:cmAuthor id="1" name="%username%" initials="OA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00"/>
    <a:srgbClr val="3366FF"/>
    <a:srgbClr val="3363C3"/>
    <a:srgbClr val="264A92"/>
    <a:srgbClr val="72C55B"/>
    <a:srgbClr val="CC9900"/>
    <a:srgbClr val="FF99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73940" autoAdjust="0"/>
  </p:normalViewPr>
  <p:slideViewPr>
    <p:cSldViewPr snapToObjects="1">
      <p:cViewPr varScale="1">
        <p:scale>
          <a:sx n="115" d="100"/>
          <a:sy n="115" d="100"/>
        </p:scale>
        <p:origin x="432"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03597-EB79-452D-97B0-023D2DE0E6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419"/>
        </a:p>
      </dgm:t>
    </dgm:pt>
    <dgm:pt modelId="{58EF2256-5BF5-4ADD-B1CD-380C61DB2DDE}">
      <dgm:prSet phldrT="[Texto]" custT="1"/>
      <dgm:spPr/>
      <dgm:t>
        <a:bodyPr/>
        <a:lstStyle/>
        <a:p>
          <a:r>
            <a:rPr lang="en-US" sz="1600" noProof="0" dirty="0"/>
            <a:t>PCC.II </a:t>
          </a:r>
          <a:br>
            <a:rPr lang="en-US" sz="1600" noProof="0" dirty="0"/>
          </a:br>
          <a:r>
            <a:rPr lang="en-US" sz="1600" noProof="0" dirty="0"/>
            <a:t>RADIOCOMMUNICATIONS</a:t>
          </a:r>
        </a:p>
      </dgm:t>
    </dgm:pt>
    <dgm:pt modelId="{2A6653E6-3C93-4B63-88BB-FEC5BBB93C74}" type="parTrans" cxnId="{391F05EC-1084-46B7-97D5-1DC126D00FA4}">
      <dgm:prSet/>
      <dgm:spPr/>
      <dgm:t>
        <a:bodyPr/>
        <a:lstStyle/>
        <a:p>
          <a:endParaRPr lang="es-419" sz="1500"/>
        </a:p>
      </dgm:t>
    </dgm:pt>
    <dgm:pt modelId="{DEC79132-1BF7-464D-8F44-A78A1AF4A369}" type="sibTrans" cxnId="{391F05EC-1084-46B7-97D5-1DC126D00FA4}">
      <dgm:prSet/>
      <dgm:spPr/>
      <dgm:t>
        <a:bodyPr/>
        <a:lstStyle/>
        <a:p>
          <a:endParaRPr lang="es-419" sz="1500"/>
        </a:p>
      </dgm:t>
    </dgm:pt>
    <dgm:pt modelId="{1430CB53-E2E0-4B05-9006-57BCEEA231A2}">
      <dgm:prSet phldrT="[Texto]" custT="1"/>
      <dgm:spPr/>
      <dgm:t>
        <a:bodyPr/>
        <a:lstStyle/>
        <a:p>
          <a:r>
            <a:rPr lang="es-ES" sz="1500" dirty="0"/>
            <a:t>WG relative </a:t>
          </a:r>
          <a:r>
            <a:rPr lang="en-CA" sz="1500" noProof="0" dirty="0"/>
            <a:t>to CITEL’s Preparation for World </a:t>
          </a:r>
          <a:r>
            <a:rPr lang="en-AU" sz="1500" noProof="0" dirty="0"/>
            <a:t>Radiocommunication</a:t>
          </a:r>
          <a:r>
            <a:rPr lang="es-ES" sz="1500" dirty="0"/>
            <a:t> </a:t>
          </a:r>
          <a:r>
            <a:rPr lang="en-US" sz="1500" noProof="0" dirty="0"/>
            <a:t>Conferences</a:t>
          </a:r>
        </a:p>
      </dgm:t>
    </dgm:pt>
    <dgm:pt modelId="{0F03312E-D890-418F-A6DD-6655D5C76322}" type="parTrans" cxnId="{B6BED115-FB08-4343-A53A-4647D7C4F421}">
      <dgm:prSet/>
      <dgm:spPr/>
      <dgm:t>
        <a:bodyPr/>
        <a:lstStyle/>
        <a:p>
          <a:endParaRPr lang="es-419" sz="1500"/>
        </a:p>
      </dgm:t>
    </dgm:pt>
    <dgm:pt modelId="{C4FF9358-9C09-4F3A-B9DF-561D2B8385FA}" type="sibTrans" cxnId="{B6BED115-FB08-4343-A53A-4647D7C4F421}">
      <dgm:prSet/>
      <dgm:spPr/>
      <dgm:t>
        <a:bodyPr/>
        <a:lstStyle/>
        <a:p>
          <a:endParaRPr lang="es-419" sz="1500"/>
        </a:p>
      </dgm:t>
    </dgm:pt>
    <dgm:pt modelId="{958DD378-F93F-4BD8-A86A-E6768894D168}">
      <dgm:prSet phldrT="[Texto]" custT="1"/>
      <dgm:spPr/>
      <dgm:t>
        <a:bodyPr/>
        <a:lstStyle/>
        <a:p>
          <a:r>
            <a:rPr lang="en-US" sz="1500" noProof="0" dirty="0"/>
            <a:t>WG on Terrestrial Services</a:t>
          </a:r>
        </a:p>
      </dgm:t>
    </dgm:pt>
    <dgm:pt modelId="{9F4F00FA-4292-4588-8278-3560546F5A2E}" type="parTrans" cxnId="{3D970DF0-54EC-4AD0-AC73-AC94A8950B89}">
      <dgm:prSet/>
      <dgm:spPr/>
      <dgm:t>
        <a:bodyPr/>
        <a:lstStyle/>
        <a:p>
          <a:endParaRPr lang="es-419" sz="1500"/>
        </a:p>
      </dgm:t>
    </dgm:pt>
    <dgm:pt modelId="{4F9410AE-89B3-4CF9-AAD5-431E7F769E3F}" type="sibTrans" cxnId="{3D970DF0-54EC-4AD0-AC73-AC94A8950B89}">
      <dgm:prSet/>
      <dgm:spPr/>
      <dgm:t>
        <a:bodyPr/>
        <a:lstStyle/>
        <a:p>
          <a:endParaRPr lang="es-419" sz="1500"/>
        </a:p>
      </dgm:t>
    </dgm:pt>
    <dgm:pt modelId="{773DDCF5-461C-4DE5-98CB-7B20895EAFCA}">
      <dgm:prSet phldrT="[Texto]" custT="1"/>
      <dgm:spPr/>
      <dgm:t>
        <a:bodyPr/>
        <a:lstStyle/>
        <a:p>
          <a:r>
            <a:rPr lang="es-ES" sz="1500" dirty="0"/>
            <a:t>WG on Spectrum Management</a:t>
          </a:r>
          <a:endParaRPr lang="es-419" sz="1500" dirty="0"/>
        </a:p>
      </dgm:t>
    </dgm:pt>
    <dgm:pt modelId="{D2EC6F8F-D283-4AA3-980D-C1B1651E99F0}" type="parTrans" cxnId="{00378E14-9F58-4F2F-87C2-4B08F4B0C0D4}">
      <dgm:prSet/>
      <dgm:spPr/>
      <dgm:t>
        <a:bodyPr/>
        <a:lstStyle/>
        <a:p>
          <a:endParaRPr lang="es-419" sz="1500"/>
        </a:p>
      </dgm:t>
    </dgm:pt>
    <dgm:pt modelId="{3B3B0CC6-3E3C-46A9-9DC2-AB2175C1988E}" type="sibTrans" cxnId="{00378E14-9F58-4F2F-87C2-4B08F4B0C0D4}">
      <dgm:prSet/>
      <dgm:spPr/>
      <dgm:t>
        <a:bodyPr/>
        <a:lstStyle/>
        <a:p>
          <a:endParaRPr lang="es-419" sz="1500"/>
        </a:p>
      </dgm:t>
    </dgm:pt>
    <dgm:pt modelId="{4CA71DFE-8C7F-4A57-80F1-BB3BE5B9532B}">
      <dgm:prSet phldrT="[Texto]" custT="1"/>
      <dgm:spPr/>
      <dgm:t>
        <a:bodyPr/>
        <a:lstStyle/>
        <a:p>
          <a:r>
            <a:rPr lang="en-CA" sz="1500" noProof="0" dirty="0"/>
            <a:t>WG on Satellite System and Scientific Services</a:t>
          </a:r>
        </a:p>
      </dgm:t>
    </dgm:pt>
    <dgm:pt modelId="{08A6792C-11B3-49E0-900C-36625D794520}" type="parTrans" cxnId="{4042B407-1E96-452C-8852-ED0E3C10178B}">
      <dgm:prSet/>
      <dgm:spPr/>
      <dgm:t>
        <a:bodyPr/>
        <a:lstStyle/>
        <a:p>
          <a:endParaRPr lang="es-419" sz="1500"/>
        </a:p>
      </dgm:t>
    </dgm:pt>
    <dgm:pt modelId="{183D5B36-533E-45EB-83C9-E6AD425703C2}" type="sibTrans" cxnId="{4042B407-1E96-452C-8852-ED0E3C10178B}">
      <dgm:prSet/>
      <dgm:spPr/>
      <dgm:t>
        <a:bodyPr/>
        <a:lstStyle/>
        <a:p>
          <a:endParaRPr lang="es-419" sz="1500"/>
        </a:p>
      </dgm:t>
    </dgm:pt>
    <dgm:pt modelId="{71DFD271-64F1-42EC-B61D-DA74AA0660B8}">
      <dgm:prSet phldrT="[Texto]" custT="1"/>
      <dgm:spPr/>
      <dgm:t>
        <a:bodyPr/>
        <a:lstStyle/>
        <a:p>
          <a:r>
            <a:rPr lang="en-CA" sz="1500" noProof="0" dirty="0"/>
            <a:t>WG on Broadcasting</a:t>
          </a:r>
        </a:p>
      </dgm:t>
    </dgm:pt>
    <dgm:pt modelId="{4A811FAF-F6B5-42B9-BB67-0805FEBC4C91}" type="parTrans" cxnId="{00B4B8A3-2D4B-429E-BFA8-218B1F88FFC4}">
      <dgm:prSet/>
      <dgm:spPr/>
      <dgm:t>
        <a:bodyPr/>
        <a:lstStyle/>
        <a:p>
          <a:endParaRPr lang="es-419" sz="1500"/>
        </a:p>
      </dgm:t>
    </dgm:pt>
    <dgm:pt modelId="{6AC0868D-E2A5-4486-98D9-FCB90DF8FF3F}" type="sibTrans" cxnId="{00B4B8A3-2D4B-429E-BFA8-218B1F88FFC4}">
      <dgm:prSet/>
      <dgm:spPr/>
      <dgm:t>
        <a:bodyPr/>
        <a:lstStyle/>
        <a:p>
          <a:endParaRPr lang="es-419" sz="1500"/>
        </a:p>
      </dgm:t>
    </dgm:pt>
    <dgm:pt modelId="{49F82656-1F7E-4A48-B79E-0928E6D0D81F}">
      <dgm:prSet phldrT="[Texto]" custT="1"/>
      <dgm:spPr/>
      <dgm:t>
        <a:bodyPr/>
        <a:lstStyle/>
        <a:p>
          <a:r>
            <a:rPr lang="en-CA" sz="1500" noProof="0" dirty="0"/>
            <a:t>WG to Coordinate Strategic Initiatives of the OAS related to radiocommunications</a:t>
          </a:r>
        </a:p>
      </dgm:t>
    </dgm:pt>
    <dgm:pt modelId="{38F0F233-1914-4B9A-9A9B-9D6102D3254B}" type="parTrans" cxnId="{06170301-D045-4D65-8F9B-8521A6EDC729}">
      <dgm:prSet/>
      <dgm:spPr/>
      <dgm:t>
        <a:bodyPr/>
        <a:lstStyle/>
        <a:p>
          <a:endParaRPr lang="es-419" sz="1500"/>
        </a:p>
      </dgm:t>
    </dgm:pt>
    <dgm:pt modelId="{7BCCCCC7-AD81-46EC-89F0-6A8FCC2C1DE0}" type="sibTrans" cxnId="{06170301-D045-4D65-8F9B-8521A6EDC729}">
      <dgm:prSet/>
      <dgm:spPr/>
      <dgm:t>
        <a:bodyPr/>
        <a:lstStyle/>
        <a:p>
          <a:endParaRPr lang="es-419" sz="1500"/>
        </a:p>
      </dgm:t>
    </dgm:pt>
    <dgm:pt modelId="{7685065F-922B-4189-933C-CAEFE48CC44E}">
      <dgm:prSet phldrT="[Texto]" custT="1"/>
      <dgm:spPr/>
      <dgm:t>
        <a:bodyPr/>
        <a:lstStyle/>
        <a:p>
          <a:r>
            <a:rPr lang="en-CA" sz="1500" noProof="0" dirty="0"/>
            <a:t>Ad Hoc Group on “Resolutions, Decisions and Recommendations of PCC.II”</a:t>
          </a:r>
        </a:p>
      </dgm:t>
    </dgm:pt>
    <dgm:pt modelId="{4B0C71DC-7DC4-4281-A5CD-2366DEC826E4}" type="parTrans" cxnId="{CCB6A080-0DF0-4499-B668-CCB9E826DEAF}">
      <dgm:prSet/>
      <dgm:spPr/>
      <dgm:t>
        <a:bodyPr/>
        <a:lstStyle/>
        <a:p>
          <a:endParaRPr lang="es-419" sz="1500"/>
        </a:p>
      </dgm:t>
    </dgm:pt>
    <dgm:pt modelId="{3BBF0DD0-7112-44B3-94C7-0921436859DC}" type="sibTrans" cxnId="{CCB6A080-0DF0-4499-B668-CCB9E826DEAF}">
      <dgm:prSet/>
      <dgm:spPr/>
      <dgm:t>
        <a:bodyPr/>
        <a:lstStyle/>
        <a:p>
          <a:endParaRPr lang="es-419" sz="1500"/>
        </a:p>
      </dgm:t>
    </dgm:pt>
    <dgm:pt modelId="{DB76C498-9C3E-4842-8582-747C5CFEF74D}" type="pres">
      <dgm:prSet presAssocID="{3C003597-EB79-452D-97B0-023D2DE0E657}" presName="hierChild1" presStyleCnt="0">
        <dgm:presLayoutVars>
          <dgm:orgChart val="1"/>
          <dgm:chPref val="1"/>
          <dgm:dir/>
          <dgm:animOne val="branch"/>
          <dgm:animLvl val="lvl"/>
          <dgm:resizeHandles/>
        </dgm:presLayoutVars>
      </dgm:prSet>
      <dgm:spPr/>
      <dgm:t>
        <a:bodyPr/>
        <a:lstStyle/>
        <a:p>
          <a:endParaRPr lang="es-ES"/>
        </a:p>
      </dgm:t>
    </dgm:pt>
    <dgm:pt modelId="{DEAF644D-C3FB-471A-9822-907012251D1B}" type="pres">
      <dgm:prSet presAssocID="{58EF2256-5BF5-4ADD-B1CD-380C61DB2DDE}" presName="hierRoot1" presStyleCnt="0">
        <dgm:presLayoutVars>
          <dgm:hierBranch val="init"/>
        </dgm:presLayoutVars>
      </dgm:prSet>
      <dgm:spPr/>
    </dgm:pt>
    <dgm:pt modelId="{E0875143-70DD-435C-944B-6FEC1438C325}" type="pres">
      <dgm:prSet presAssocID="{58EF2256-5BF5-4ADD-B1CD-380C61DB2DDE}" presName="rootComposite1" presStyleCnt="0"/>
      <dgm:spPr/>
    </dgm:pt>
    <dgm:pt modelId="{07353BBE-A27D-43AE-9898-FFF4B126A479}" type="pres">
      <dgm:prSet presAssocID="{58EF2256-5BF5-4ADD-B1CD-380C61DB2DDE}" presName="rootText1" presStyleLbl="node0" presStyleIdx="0" presStyleCnt="1" custScaleX="234584" custScaleY="141564">
        <dgm:presLayoutVars>
          <dgm:chPref val="3"/>
        </dgm:presLayoutVars>
      </dgm:prSet>
      <dgm:spPr/>
      <dgm:t>
        <a:bodyPr/>
        <a:lstStyle/>
        <a:p>
          <a:endParaRPr lang="es-ES"/>
        </a:p>
      </dgm:t>
    </dgm:pt>
    <dgm:pt modelId="{C594FE53-C5FD-409C-BB86-FDC051C79AB8}" type="pres">
      <dgm:prSet presAssocID="{58EF2256-5BF5-4ADD-B1CD-380C61DB2DDE}" presName="rootConnector1" presStyleLbl="node1" presStyleIdx="0" presStyleCnt="0"/>
      <dgm:spPr/>
      <dgm:t>
        <a:bodyPr/>
        <a:lstStyle/>
        <a:p>
          <a:endParaRPr lang="es-ES"/>
        </a:p>
      </dgm:t>
    </dgm:pt>
    <dgm:pt modelId="{42F0BD37-586E-4FC0-831E-BDC6DE97F128}" type="pres">
      <dgm:prSet presAssocID="{58EF2256-5BF5-4ADD-B1CD-380C61DB2DDE}" presName="hierChild2" presStyleCnt="0"/>
      <dgm:spPr/>
    </dgm:pt>
    <dgm:pt modelId="{B181DD8D-28C8-45D5-982D-229A668C7F29}" type="pres">
      <dgm:prSet presAssocID="{0F03312E-D890-418F-A6DD-6655D5C76322}" presName="Name37" presStyleLbl="parChTrans1D2" presStyleIdx="0" presStyleCnt="7"/>
      <dgm:spPr/>
      <dgm:t>
        <a:bodyPr/>
        <a:lstStyle/>
        <a:p>
          <a:endParaRPr lang="es-ES"/>
        </a:p>
      </dgm:t>
    </dgm:pt>
    <dgm:pt modelId="{819ECFCD-AC72-4AC0-BDF3-C09B91DB15D8}" type="pres">
      <dgm:prSet presAssocID="{1430CB53-E2E0-4B05-9006-57BCEEA231A2}" presName="hierRoot2" presStyleCnt="0">
        <dgm:presLayoutVars>
          <dgm:hierBranch val="init"/>
        </dgm:presLayoutVars>
      </dgm:prSet>
      <dgm:spPr/>
    </dgm:pt>
    <dgm:pt modelId="{DF3ACA99-55F0-4E1B-8D81-18FC264DEF5A}" type="pres">
      <dgm:prSet presAssocID="{1430CB53-E2E0-4B05-9006-57BCEEA231A2}" presName="rootComposite" presStyleCnt="0"/>
      <dgm:spPr/>
    </dgm:pt>
    <dgm:pt modelId="{2EB0E43B-E699-4963-989C-C11FE36B3C62}" type="pres">
      <dgm:prSet presAssocID="{1430CB53-E2E0-4B05-9006-57BCEEA231A2}" presName="rootText" presStyleLbl="node2" presStyleIdx="0" presStyleCnt="7" custScaleX="126978" custScaleY="278669" custLinFactNeighborX="0" custLinFactNeighborY="4275">
        <dgm:presLayoutVars>
          <dgm:chPref val="3"/>
        </dgm:presLayoutVars>
      </dgm:prSet>
      <dgm:spPr/>
      <dgm:t>
        <a:bodyPr/>
        <a:lstStyle/>
        <a:p>
          <a:endParaRPr lang="es-ES"/>
        </a:p>
      </dgm:t>
    </dgm:pt>
    <dgm:pt modelId="{214A9A62-3D88-494E-BE51-3F4626758BFE}" type="pres">
      <dgm:prSet presAssocID="{1430CB53-E2E0-4B05-9006-57BCEEA231A2}" presName="rootConnector" presStyleLbl="node2" presStyleIdx="0" presStyleCnt="7"/>
      <dgm:spPr/>
      <dgm:t>
        <a:bodyPr/>
        <a:lstStyle/>
        <a:p>
          <a:endParaRPr lang="es-ES"/>
        </a:p>
      </dgm:t>
    </dgm:pt>
    <dgm:pt modelId="{02CF3821-EAC3-4B51-999E-3C18B5E84B03}" type="pres">
      <dgm:prSet presAssocID="{1430CB53-E2E0-4B05-9006-57BCEEA231A2}" presName="hierChild4" presStyleCnt="0"/>
      <dgm:spPr/>
    </dgm:pt>
    <dgm:pt modelId="{15ED9F32-7625-408B-8B71-857CD043EC14}" type="pres">
      <dgm:prSet presAssocID="{1430CB53-E2E0-4B05-9006-57BCEEA231A2}" presName="hierChild5" presStyleCnt="0"/>
      <dgm:spPr/>
    </dgm:pt>
    <dgm:pt modelId="{7FC6BE24-5C3D-4ABA-8394-48743A11F90E}" type="pres">
      <dgm:prSet presAssocID="{9F4F00FA-4292-4588-8278-3560546F5A2E}" presName="Name37" presStyleLbl="parChTrans1D2" presStyleIdx="1" presStyleCnt="7"/>
      <dgm:spPr/>
      <dgm:t>
        <a:bodyPr/>
        <a:lstStyle/>
        <a:p>
          <a:endParaRPr lang="es-ES"/>
        </a:p>
      </dgm:t>
    </dgm:pt>
    <dgm:pt modelId="{F19114D3-D385-4959-99C3-E6F89F4A6F41}" type="pres">
      <dgm:prSet presAssocID="{958DD378-F93F-4BD8-A86A-E6768894D168}" presName="hierRoot2" presStyleCnt="0">
        <dgm:presLayoutVars>
          <dgm:hierBranch val="init"/>
        </dgm:presLayoutVars>
      </dgm:prSet>
      <dgm:spPr/>
    </dgm:pt>
    <dgm:pt modelId="{003162B8-0B4F-42E3-BC54-869D2CBDC74B}" type="pres">
      <dgm:prSet presAssocID="{958DD378-F93F-4BD8-A86A-E6768894D168}" presName="rootComposite" presStyleCnt="0"/>
      <dgm:spPr/>
    </dgm:pt>
    <dgm:pt modelId="{C2DC3C80-66AA-4AA1-9659-EF8A34DA16E5}" type="pres">
      <dgm:prSet presAssocID="{958DD378-F93F-4BD8-A86A-E6768894D168}" presName="rootText" presStyleLbl="node2" presStyleIdx="1" presStyleCnt="7" custScaleX="126978" custScaleY="278669" custLinFactNeighborX="0" custLinFactNeighborY="4275">
        <dgm:presLayoutVars>
          <dgm:chPref val="3"/>
        </dgm:presLayoutVars>
      </dgm:prSet>
      <dgm:spPr/>
      <dgm:t>
        <a:bodyPr/>
        <a:lstStyle/>
        <a:p>
          <a:endParaRPr lang="es-ES"/>
        </a:p>
      </dgm:t>
    </dgm:pt>
    <dgm:pt modelId="{9B2D069E-1574-480E-A7F7-03BD455950D5}" type="pres">
      <dgm:prSet presAssocID="{958DD378-F93F-4BD8-A86A-E6768894D168}" presName="rootConnector" presStyleLbl="node2" presStyleIdx="1" presStyleCnt="7"/>
      <dgm:spPr/>
      <dgm:t>
        <a:bodyPr/>
        <a:lstStyle/>
        <a:p>
          <a:endParaRPr lang="es-ES"/>
        </a:p>
      </dgm:t>
    </dgm:pt>
    <dgm:pt modelId="{B781FE1D-8985-496D-8D00-6B2B82E941FE}" type="pres">
      <dgm:prSet presAssocID="{958DD378-F93F-4BD8-A86A-E6768894D168}" presName="hierChild4" presStyleCnt="0"/>
      <dgm:spPr/>
    </dgm:pt>
    <dgm:pt modelId="{80134E7C-9B95-4FCC-8D15-F7A6A71679B6}" type="pres">
      <dgm:prSet presAssocID="{958DD378-F93F-4BD8-A86A-E6768894D168}" presName="hierChild5" presStyleCnt="0"/>
      <dgm:spPr/>
    </dgm:pt>
    <dgm:pt modelId="{4377FE7D-F419-48E4-B45F-D41C08A730B8}" type="pres">
      <dgm:prSet presAssocID="{D2EC6F8F-D283-4AA3-980D-C1B1651E99F0}" presName="Name37" presStyleLbl="parChTrans1D2" presStyleIdx="2" presStyleCnt="7"/>
      <dgm:spPr/>
      <dgm:t>
        <a:bodyPr/>
        <a:lstStyle/>
        <a:p>
          <a:endParaRPr lang="es-ES"/>
        </a:p>
      </dgm:t>
    </dgm:pt>
    <dgm:pt modelId="{8954990F-377D-475F-A701-E3FF71AFE39E}" type="pres">
      <dgm:prSet presAssocID="{773DDCF5-461C-4DE5-98CB-7B20895EAFCA}" presName="hierRoot2" presStyleCnt="0">
        <dgm:presLayoutVars>
          <dgm:hierBranch val="init"/>
        </dgm:presLayoutVars>
      </dgm:prSet>
      <dgm:spPr/>
    </dgm:pt>
    <dgm:pt modelId="{3FFCA10D-054C-4196-BF47-CFE3406FA665}" type="pres">
      <dgm:prSet presAssocID="{773DDCF5-461C-4DE5-98CB-7B20895EAFCA}" presName="rootComposite" presStyleCnt="0"/>
      <dgm:spPr/>
    </dgm:pt>
    <dgm:pt modelId="{B2A91E90-144E-4F84-BC6A-F817AB9E8EEC}" type="pres">
      <dgm:prSet presAssocID="{773DDCF5-461C-4DE5-98CB-7B20895EAFCA}" presName="rootText" presStyleLbl="node2" presStyleIdx="2" presStyleCnt="7" custScaleX="126978" custScaleY="278669" custLinFactNeighborX="0" custLinFactNeighborY="4275">
        <dgm:presLayoutVars>
          <dgm:chPref val="3"/>
        </dgm:presLayoutVars>
      </dgm:prSet>
      <dgm:spPr/>
      <dgm:t>
        <a:bodyPr/>
        <a:lstStyle/>
        <a:p>
          <a:endParaRPr lang="es-ES"/>
        </a:p>
      </dgm:t>
    </dgm:pt>
    <dgm:pt modelId="{56572F39-E4D5-4B9C-A83C-7C908FC64A2B}" type="pres">
      <dgm:prSet presAssocID="{773DDCF5-461C-4DE5-98CB-7B20895EAFCA}" presName="rootConnector" presStyleLbl="node2" presStyleIdx="2" presStyleCnt="7"/>
      <dgm:spPr/>
      <dgm:t>
        <a:bodyPr/>
        <a:lstStyle/>
        <a:p>
          <a:endParaRPr lang="es-ES"/>
        </a:p>
      </dgm:t>
    </dgm:pt>
    <dgm:pt modelId="{309C2510-01D5-4416-8B43-7D905F1F1621}" type="pres">
      <dgm:prSet presAssocID="{773DDCF5-461C-4DE5-98CB-7B20895EAFCA}" presName="hierChild4" presStyleCnt="0"/>
      <dgm:spPr/>
    </dgm:pt>
    <dgm:pt modelId="{C64F8712-2A60-40BF-A87F-CF04DF12E181}" type="pres">
      <dgm:prSet presAssocID="{773DDCF5-461C-4DE5-98CB-7B20895EAFCA}" presName="hierChild5" presStyleCnt="0"/>
      <dgm:spPr/>
    </dgm:pt>
    <dgm:pt modelId="{FE001402-A32C-4404-AC5F-3907FBB2DBA2}" type="pres">
      <dgm:prSet presAssocID="{08A6792C-11B3-49E0-900C-36625D794520}" presName="Name37" presStyleLbl="parChTrans1D2" presStyleIdx="3" presStyleCnt="7"/>
      <dgm:spPr/>
      <dgm:t>
        <a:bodyPr/>
        <a:lstStyle/>
        <a:p>
          <a:endParaRPr lang="es-ES"/>
        </a:p>
      </dgm:t>
    </dgm:pt>
    <dgm:pt modelId="{EF9B6FB0-E99A-4632-9BFD-14A11D7E475F}" type="pres">
      <dgm:prSet presAssocID="{4CA71DFE-8C7F-4A57-80F1-BB3BE5B9532B}" presName="hierRoot2" presStyleCnt="0">
        <dgm:presLayoutVars>
          <dgm:hierBranch val="init"/>
        </dgm:presLayoutVars>
      </dgm:prSet>
      <dgm:spPr/>
    </dgm:pt>
    <dgm:pt modelId="{E5B8BB55-2773-4B57-B80F-BFA201128EE4}" type="pres">
      <dgm:prSet presAssocID="{4CA71DFE-8C7F-4A57-80F1-BB3BE5B9532B}" presName="rootComposite" presStyleCnt="0"/>
      <dgm:spPr/>
    </dgm:pt>
    <dgm:pt modelId="{0CCA4F29-F95E-4967-A65C-7E55AC02A307}" type="pres">
      <dgm:prSet presAssocID="{4CA71DFE-8C7F-4A57-80F1-BB3BE5B9532B}" presName="rootText" presStyleLbl="node2" presStyleIdx="3" presStyleCnt="7" custScaleX="126978" custScaleY="278669" custLinFactNeighborX="0" custLinFactNeighborY="4275">
        <dgm:presLayoutVars>
          <dgm:chPref val="3"/>
        </dgm:presLayoutVars>
      </dgm:prSet>
      <dgm:spPr/>
      <dgm:t>
        <a:bodyPr/>
        <a:lstStyle/>
        <a:p>
          <a:endParaRPr lang="es-ES"/>
        </a:p>
      </dgm:t>
    </dgm:pt>
    <dgm:pt modelId="{6B498F2A-B98E-44CD-BA80-5B2E9F7ACAF4}" type="pres">
      <dgm:prSet presAssocID="{4CA71DFE-8C7F-4A57-80F1-BB3BE5B9532B}" presName="rootConnector" presStyleLbl="node2" presStyleIdx="3" presStyleCnt="7"/>
      <dgm:spPr/>
      <dgm:t>
        <a:bodyPr/>
        <a:lstStyle/>
        <a:p>
          <a:endParaRPr lang="es-ES"/>
        </a:p>
      </dgm:t>
    </dgm:pt>
    <dgm:pt modelId="{4AD99788-4D41-4FBE-A49A-3CF0D22E2C1B}" type="pres">
      <dgm:prSet presAssocID="{4CA71DFE-8C7F-4A57-80F1-BB3BE5B9532B}" presName="hierChild4" presStyleCnt="0"/>
      <dgm:spPr/>
    </dgm:pt>
    <dgm:pt modelId="{B7B15CE8-B1E4-47A8-A31D-79CC42A851BC}" type="pres">
      <dgm:prSet presAssocID="{4CA71DFE-8C7F-4A57-80F1-BB3BE5B9532B}" presName="hierChild5" presStyleCnt="0"/>
      <dgm:spPr/>
    </dgm:pt>
    <dgm:pt modelId="{B00B0E5F-C517-48AC-887B-86832CB970A1}" type="pres">
      <dgm:prSet presAssocID="{4A811FAF-F6B5-42B9-BB67-0805FEBC4C91}" presName="Name37" presStyleLbl="parChTrans1D2" presStyleIdx="4" presStyleCnt="7"/>
      <dgm:spPr/>
      <dgm:t>
        <a:bodyPr/>
        <a:lstStyle/>
        <a:p>
          <a:endParaRPr lang="es-ES"/>
        </a:p>
      </dgm:t>
    </dgm:pt>
    <dgm:pt modelId="{EC84A7D1-FB9B-4C54-8CF0-939D1AEAA36C}" type="pres">
      <dgm:prSet presAssocID="{71DFD271-64F1-42EC-B61D-DA74AA0660B8}" presName="hierRoot2" presStyleCnt="0">
        <dgm:presLayoutVars>
          <dgm:hierBranch val="init"/>
        </dgm:presLayoutVars>
      </dgm:prSet>
      <dgm:spPr/>
    </dgm:pt>
    <dgm:pt modelId="{AD5E7C4F-DFBA-49FD-83E2-749ACF439FB9}" type="pres">
      <dgm:prSet presAssocID="{71DFD271-64F1-42EC-B61D-DA74AA0660B8}" presName="rootComposite" presStyleCnt="0"/>
      <dgm:spPr/>
    </dgm:pt>
    <dgm:pt modelId="{20704144-5A07-495F-A95B-CEEE767865F3}" type="pres">
      <dgm:prSet presAssocID="{71DFD271-64F1-42EC-B61D-DA74AA0660B8}" presName="rootText" presStyleLbl="node2" presStyleIdx="4" presStyleCnt="7" custScaleX="126978" custScaleY="278669" custLinFactNeighborY="4275">
        <dgm:presLayoutVars>
          <dgm:chPref val="3"/>
        </dgm:presLayoutVars>
      </dgm:prSet>
      <dgm:spPr/>
      <dgm:t>
        <a:bodyPr/>
        <a:lstStyle/>
        <a:p>
          <a:endParaRPr lang="es-ES"/>
        </a:p>
      </dgm:t>
    </dgm:pt>
    <dgm:pt modelId="{6233168D-75D1-43CF-816B-DB49D847AF01}" type="pres">
      <dgm:prSet presAssocID="{71DFD271-64F1-42EC-B61D-DA74AA0660B8}" presName="rootConnector" presStyleLbl="node2" presStyleIdx="4" presStyleCnt="7"/>
      <dgm:spPr/>
      <dgm:t>
        <a:bodyPr/>
        <a:lstStyle/>
        <a:p>
          <a:endParaRPr lang="es-ES"/>
        </a:p>
      </dgm:t>
    </dgm:pt>
    <dgm:pt modelId="{9D46533C-34B9-4372-95BA-99ACCEC70E78}" type="pres">
      <dgm:prSet presAssocID="{71DFD271-64F1-42EC-B61D-DA74AA0660B8}" presName="hierChild4" presStyleCnt="0"/>
      <dgm:spPr/>
    </dgm:pt>
    <dgm:pt modelId="{463EBF70-4233-43BD-BAB0-3DD2BD7D4CBB}" type="pres">
      <dgm:prSet presAssocID="{71DFD271-64F1-42EC-B61D-DA74AA0660B8}" presName="hierChild5" presStyleCnt="0"/>
      <dgm:spPr/>
    </dgm:pt>
    <dgm:pt modelId="{73F96687-8621-43F2-8761-71A5C96005CF}" type="pres">
      <dgm:prSet presAssocID="{38F0F233-1914-4B9A-9A9B-9D6102D3254B}" presName="Name37" presStyleLbl="parChTrans1D2" presStyleIdx="5" presStyleCnt="7"/>
      <dgm:spPr/>
      <dgm:t>
        <a:bodyPr/>
        <a:lstStyle/>
        <a:p>
          <a:endParaRPr lang="es-ES"/>
        </a:p>
      </dgm:t>
    </dgm:pt>
    <dgm:pt modelId="{32FD30EC-AA01-474A-A4E3-280682D551EC}" type="pres">
      <dgm:prSet presAssocID="{49F82656-1F7E-4A48-B79E-0928E6D0D81F}" presName="hierRoot2" presStyleCnt="0">
        <dgm:presLayoutVars>
          <dgm:hierBranch val="init"/>
        </dgm:presLayoutVars>
      </dgm:prSet>
      <dgm:spPr/>
    </dgm:pt>
    <dgm:pt modelId="{B547C55C-C00F-44E2-8498-6A0573B5110D}" type="pres">
      <dgm:prSet presAssocID="{49F82656-1F7E-4A48-B79E-0928E6D0D81F}" presName="rootComposite" presStyleCnt="0"/>
      <dgm:spPr/>
    </dgm:pt>
    <dgm:pt modelId="{14452779-1776-4647-8762-36445A8B3480}" type="pres">
      <dgm:prSet presAssocID="{49F82656-1F7E-4A48-B79E-0928E6D0D81F}" presName="rootText" presStyleLbl="node2" presStyleIdx="5" presStyleCnt="7" custScaleX="126978" custScaleY="278669" custLinFactNeighborY="4033">
        <dgm:presLayoutVars>
          <dgm:chPref val="3"/>
        </dgm:presLayoutVars>
      </dgm:prSet>
      <dgm:spPr/>
      <dgm:t>
        <a:bodyPr/>
        <a:lstStyle/>
        <a:p>
          <a:endParaRPr lang="es-ES"/>
        </a:p>
      </dgm:t>
    </dgm:pt>
    <dgm:pt modelId="{6FCF63FF-C5E3-41F3-956B-BAE13726E259}" type="pres">
      <dgm:prSet presAssocID="{49F82656-1F7E-4A48-B79E-0928E6D0D81F}" presName="rootConnector" presStyleLbl="node2" presStyleIdx="5" presStyleCnt="7"/>
      <dgm:spPr/>
      <dgm:t>
        <a:bodyPr/>
        <a:lstStyle/>
        <a:p>
          <a:endParaRPr lang="es-ES"/>
        </a:p>
      </dgm:t>
    </dgm:pt>
    <dgm:pt modelId="{8A518645-FCED-4F35-8A11-3290E96AE93B}" type="pres">
      <dgm:prSet presAssocID="{49F82656-1F7E-4A48-B79E-0928E6D0D81F}" presName="hierChild4" presStyleCnt="0"/>
      <dgm:spPr/>
    </dgm:pt>
    <dgm:pt modelId="{A830CE14-B7C1-44D8-B5B7-B27C09999B2C}" type="pres">
      <dgm:prSet presAssocID="{49F82656-1F7E-4A48-B79E-0928E6D0D81F}" presName="hierChild5" presStyleCnt="0"/>
      <dgm:spPr/>
    </dgm:pt>
    <dgm:pt modelId="{BF3035FD-0BC9-4BAE-942D-B12338A55273}" type="pres">
      <dgm:prSet presAssocID="{4B0C71DC-7DC4-4281-A5CD-2366DEC826E4}" presName="Name37" presStyleLbl="parChTrans1D2" presStyleIdx="6" presStyleCnt="7"/>
      <dgm:spPr/>
      <dgm:t>
        <a:bodyPr/>
        <a:lstStyle/>
        <a:p>
          <a:endParaRPr lang="es-ES"/>
        </a:p>
      </dgm:t>
    </dgm:pt>
    <dgm:pt modelId="{02C523C9-41DE-4E2A-B24C-CFC40120A3E9}" type="pres">
      <dgm:prSet presAssocID="{7685065F-922B-4189-933C-CAEFE48CC44E}" presName="hierRoot2" presStyleCnt="0">
        <dgm:presLayoutVars>
          <dgm:hierBranch val="init"/>
        </dgm:presLayoutVars>
      </dgm:prSet>
      <dgm:spPr/>
    </dgm:pt>
    <dgm:pt modelId="{4BCA8C65-17E9-4E8B-A6CB-CFEAB44148BC}" type="pres">
      <dgm:prSet presAssocID="{7685065F-922B-4189-933C-CAEFE48CC44E}" presName="rootComposite" presStyleCnt="0"/>
      <dgm:spPr/>
    </dgm:pt>
    <dgm:pt modelId="{5A753C60-4268-4879-8F56-AD1336EB6E37}" type="pres">
      <dgm:prSet presAssocID="{7685065F-922B-4189-933C-CAEFE48CC44E}" presName="rootText" presStyleLbl="node2" presStyleIdx="6" presStyleCnt="7" custScaleX="126978" custScaleY="278669" custLinFactNeighborY="4033">
        <dgm:presLayoutVars>
          <dgm:chPref val="3"/>
        </dgm:presLayoutVars>
      </dgm:prSet>
      <dgm:spPr/>
      <dgm:t>
        <a:bodyPr/>
        <a:lstStyle/>
        <a:p>
          <a:endParaRPr lang="es-ES"/>
        </a:p>
      </dgm:t>
    </dgm:pt>
    <dgm:pt modelId="{B4DE3F88-2477-4D0B-AB6E-287A2DDAE1E5}" type="pres">
      <dgm:prSet presAssocID="{7685065F-922B-4189-933C-CAEFE48CC44E}" presName="rootConnector" presStyleLbl="node2" presStyleIdx="6" presStyleCnt="7"/>
      <dgm:spPr/>
      <dgm:t>
        <a:bodyPr/>
        <a:lstStyle/>
        <a:p>
          <a:endParaRPr lang="es-ES"/>
        </a:p>
      </dgm:t>
    </dgm:pt>
    <dgm:pt modelId="{0C306862-8B3D-4EB0-8A36-59512D40FCB7}" type="pres">
      <dgm:prSet presAssocID="{7685065F-922B-4189-933C-CAEFE48CC44E}" presName="hierChild4" presStyleCnt="0"/>
      <dgm:spPr/>
    </dgm:pt>
    <dgm:pt modelId="{FF084D76-CB94-4BAC-8440-977DDBFA29DD}" type="pres">
      <dgm:prSet presAssocID="{7685065F-922B-4189-933C-CAEFE48CC44E}" presName="hierChild5" presStyleCnt="0"/>
      <dgm:spPr/>
    </dgm:pt>
    <dgm:pt modelId="{AE16E7A2-1830-4D6F-B84F-A84FB64469AD}" type="pres">
      <dgm:prSet presAssocID="{58EF2256-5BF5-4ADD-B1CD-380C61DB2DDE}" presName="hierChild3" presStyleCnt="0"/>
      <dgm:spPr/>
    </dgm:pt>
  </dgm:ptLst>
  <dgm:cxnLst>
    <dgm:cxn modelId="{B9A79B20-5819-4E40-8BF1-661D1D291315}" type="presOf" srcId="{58EF2256-5BF5-4ADD-B1CD-380C61DB2DDE}" destId="{C594FE53-C5FD-409C-BB86-FDC051C79AB8}" srcOrd="1" destOrd="0" presId="urn:microsoft.com/office/officeart/2005/8/layout/orgChart1"/>
    <dgm:cxn modelId="{170E27BD-A231-4959-8FE8-266ED9A0563B}" type="presOf" srcId="{958DD378-F93F-4BD8-A86A-E6768894D168}" destId="{9B2D069E-1574-480E-A7F7-03BD455950D5}" srcOrd="1" destOrd="0" presId="urn:microsoft.com/office/officeart/2005/8/layout/orgChart1"/>
    <dgm:cxn modelId="{3404D01D-1D72-4137-B0DC-8A10D2B05C67}" type="presOf" srcId="{4B0C71DC-7DC4-4281-A5CD-2366DEC826E4}" destId="{BF3035FD-0BC9-4BAE-942D-B12338A55273}" srcOrd="0" destOrd="0" presId="urn:microsoft.com/office/officeart/2005/8/layout/orgChart1"/>
    <dgm:cxn modelId="{1DCF2684-6D45-419D-BC9B-7C4383E33CB2}" type="presOf" srcId="{08A6792C-11B3-49E0-900C-36625D794520}" destId="{FE001402-A32C-4404-AC5F-3907FBB2DBA2}" srcOrd="0" destOrd="0" presId="urn:microsoft.com/office/officeart/2005/8/layout/orgChart1"/>
    <dgm:cxn modelId="{FD239D9A-F965-4E8A-8F43-061D924F29AE}" type="presOf" srcId="{71DFD271-64F1-42EC-B61D-DA74AA0660B8}" destId="{6233168D-75D1-43CF-816B-DB49D847AF01}" srcOrd="1" destOrd="0" presId="urn:microsoft.com/office/officeart/2005/8/layout/orgChart1"/>
    <dgm:cxn modelId="{D3B370D0-2E6C-4268-A59B-244C5C2CF56E}" type="presOf" srcId="{4A811FAF-F6B5-42B9-BB67-0805FEBC4C91}" destId="{B00B0E5F-C517-48AC-887B-86832CB970A1}" srcOrd="0" destOrd="0" presId="urn:microsoft.com/office/officeart/2005/8/layout/orgChart1"/>
    <dgm:cxn modelId="{1EC6341C-407C-4E9F-9289-AC15CDA13410}" type="presOf" srcId="{1430CB53-E2E0-4B05-9006-57BCEEA231A2}" destId="{214A9A62-3D88-494E-BE51-3F4626758BFE}" srcOrd="1" destOrd="0" presId="urn:microsoft.com/office/officeart/2005/8/layout/orgChart1"/>
    <dgm:cxn modelId="{AABFA397-81E6-413B-A973-F3CD3965FAFD}" type="presOf" srcId="{49F82656-1F7E-4A48-B79E-0928E6D0D81F}" destId="{6FCF63FF-C5E3-41F3-956B-BAE13726E259}" srcOrd="1" destOrd="0" presId="urn:microsoft.com/office/officeart/2005/8/layout/orgChart1"/>
    <dgm:cxn modelId="{39F25E3F-37C6-4141-829C-FDF72420B98D}" type="presOf" srcId="{4CA71DFE-8C7F-4A57-80F1-BB3BE5B9532B}" destId="{6B498F2A-B98E-44CD-BA80-5B2E9F7ACAF4}" srcOrd="1" destOrd="0" presId="urn:microsoft.com/office/officeart/2005/8/layout/orgChart1"/>
    <dgm:cxn modelId="{3D970DF0-54EC-4AD0-AC73-AC94A8950B89}" srcId="{58EF2256-5BF5-4ADD-B1CD-380C61DB2DDE}" destId="{958DD378-F93F-4BD8-A86A-E6768894D168}" srcOrd="1" destOrd="0" parTransId="{9F4F00FA-4292-4588-8278-3560546F5A2E}" sibTransId="{4F9410AE-89B3-4CF9-AAD5-431E7F769E3F}"/>
    <dgm:cxn modelId="{A3C5DB2D-1963-466C-9267-EEE84191B14E}" type="presOf" srcId="{38F0F233-1914-4B9A-9A9B-9D6102D3254B}" destId="{73F96687-8621-43F2-8761-71A5C96005CF}" srcOrd="0" destOrd="0" presId="urn:microsoft.com/office/officeart/2005/8/layout/orgChart1"/>
    <dgm:cxn modelId="{CCB6A080-0DF0-4499-B668-CCB9E826DEAF}" srcId="{58EF2256-5BF5-4ADD-B1CD-380C61DB2DDE}" destId="{7685065F-922B-4189-933C-CAEFE48CC44E}" srcOrd="6" destOrd="0" parTransId="{4B0C71DC-7DC4-4281-A5CD-2366DEC826E4}" sibTransId="{3BBF0DD0-7112-44B3-94C7-0921436859DC}"/>
    <dgm:cxn modelId="{4042B407-1E96-452C-8852-ED0E3C10178B}" srcId="{58EF2256-5BF5-4ADD-B1CD-380C61DB2DDE}" destId="{4CA71DFE-8C7F-4A57-80F1-BB3BE5B9532B}" srcOrd="3" destOrd="0" parTransId="{08A6792C-11B3-49E0-900C-36625D794520}" sibTransId="{183D5B36-533E-45EB-83C9-E6AD425703C2}"/>
    <dgm:cxn modelId="{3D1DC88F-E4B4-4963-9418-751D98379950}" type="presOf" srcId="{3C003597-EB79-452D-97B0-023D2DE0E657}" destId="{DB76C498-9C3E-4842-8582-747C5CFEF74D}" srcOrd="0" destOrd="0" presId="urn:microsoft.com/office/officeart/2005/8/layout/orgChart1"/>
    <dgm:cxn modelId="{56A847E3-FE2C-4609-AA70-8F795CF548E8}" type="presOf" srcId="{773DDCF5-461C-4DE5-98CB-7B20895EAFCA}" destId="{B2A91E90-144E-4F84-BC6A-F817AB9E8EEC}" srcOrd="0" destOrd="0" presId="urn:microsoft.com/office/officeart/2005/8/layout/orgChart1"/>
    <dgm:cxn modelId="{3407D61F-DEB8-4A2C-92A1-2C7593D56189}" type="presOf" srcId="{0F03312E-D890-418F-A6DD-6655D5C76322}" destId="{B181DD8D-28C8-45D5-982D-229A668C7F29}" srcOrd="0" destOrd="0" presId="urn:microsoft.com/office/officeart/2005/8/layout/orgChart1"/>
    <dgm:cxn modelId="{E9DA5D7A-B702-4435-A8A5-9BB67915AEDC}" type="presOf" srcId="{7685065F-922B-4189-933C-CAEFE48CC44E}" destId="{B4DE3F88-2477-4D0B-AB6E-287A2DDAE1E5}" srcOrd="1" destOrd="0" presId="urn:microsoft.com/office/officeart/2005/8/layout/orgChart1"/>
    <dgm:cxn modelId="{06170301-D045-4D65-8F9B-8521A6EDC729}" srcId="{58EF2256-5BF5-4ADD-B1CD-380C61DB2DDE}" destId="{49F82656-1F7E-4A48-B79E-0928E6D0D81F}" srcOrd="5" destOrd="0" parTransId="{38F0F233-1914-4B9A-9A9B-9D6102D3254B}" sibTransId="{7BCCCCC7-AD81-46EC-89F0-6A8FCC2C1DE0}"/>
    <dgm:cxn modelId="{B6BED115-FB08-4343-A53A-4647D7C4F421}" srcId="{58EF2256-5BF5-4ADD-B1CD-380C61DB2DDE}" destId="{1430CB53-E2E0-4B05-9006-57BCEEA231A2}" srcOrd="0" destOrd="0" parTransId="{0F03312E-D890-418F-A6DD-6655D5C76322}" sibTransId="{C4FF9358-9C09-4F3A-B9DF-561D2B8385FA}"/>
    <dgm:cxn modelId="{9B6924A3-967B-4450-BEA4-53BF82753B39}" type="presOf" srcId="{9F4F00FA-4292-4588-8278-3560546F5A2E}" destId="{7FC6BE24-5C3D-4ABA-8394-48743A11F90E}" srcOrd="0" destOrd="0" presId="urn:microsoft.com/office/officeart/2005/8/layout/orgChart1"/>
    <dgm:cxn modelId="{E4C18DFB-7788-4D99-A383-2510D2B91058}" type="presOf" srcId="{1430CB53-E2E0-4B05-9006-57BCEEA231A2}" destId="{2EB0E43B-E699-4963-989C-C11FE36B3C62}" srcOrd="0" destOrd="0" presId="urn:microsoft.com/office/officeart/2005/8/layout/orgChart1"/>
    <dgm:cxn modelId="{648D8EF7-7087-40A3-B44F-EA069DE38276}" type="presOf" srcId="{D2EC6F8F-D283-4AA3-980D-C1B1651E99F0}" destId="{4377FE7D-F419-48E4-B45F-D41C08A730B8}" srcOrd="0" destOrd="0" presId="urn:microsoft.com/office/officeart/2005/8/layout/orgChart1"/>
    <dgm:cxn modelId="{CD8A7F44-3CE8-49AF-9868-90326EB652C3}" type="presOf" srcId="{773DDCF5-461C-4DE5-98CB-7B20895EAFCA}" destId="{56572F39-E4D5-4B9C-A83C-7C908FC64A2B}" srcOrd="1" destOrd="0" presId="urn:microsoft.com/office/officeart/2005/8/layout/orgChart1"/>
    <dgm:cxn modelId="{F37C00F9-C49F-4E05-93CC-3A65C558D74C}" type="presOf" srcId="{49F82656-1F7E-4A48-B79E-0928E6D0D81F}" destId="{14452779-1776-4647-8762-36445A8B3480}" srcOrd="0" destOrd="0" presId="urn:microsoft.com/office/officeart/2005/8/layout/orgChart1"/>
    <dgm:cxn modelId="{39E83A80-5522-40E0-83E1-EB6A888A582D}" type="presOf" srcId="{71DFD271-64F1-42EC-B61D-DA74AA0660B8}" destId="{20704144-5A07-495F-A95B-CEEE767865F3}" srcOrd="0" destOrd="0" presId="urn:microsoft.com/office/officeart/2005/8/layout/orgChart1"/>
    <dgm:cxn modelId="{391F05EC-1084-46B7-97D5-1DC126D00FA4}" srcId="{3C003597-EB79-452D-97B0-023D2DE0E657}" destId="{58EF2256-5BF5-4ADD-B1CD-380C61DB2DDE}" srcOrd="0" destOrd="0" parTransId="{2A6653E6-3C93-4B63-88BB-FEC5BBB93C74}" sibTransId="{DEC79132-1BF7-464D-8F44-A78A1AF4A369}"/>
    <dgm:cxn modelId="{2887D143-047D-42B9-8FF4-92A8900D34A0}" type="presOf" srcId="{958DD378-F93F-4BD8-A86A-E6768894D168}" destId="{C2DC3C80-66AA-4AA1-9659-EF8A34DA16E5}" srcOrd="0" destOrd="0" presId="urn:microsoft.com/office/officeart/2005/8/layout/orgChart1"/>
    <dgm:cxn modelId="{B27AD5BA-457E-46F5-8FB2-34A97F5EF30B}" type="presOf" srcId="{7685065F-922B-4189-933C-CAEFE48CC44E}" destId="{5A753C60-4268-4879-8F56-AD1336EB6E37}" srcOrd="0" destOrd="0" presId="urn:microsoft.com/office/officeart/2005/8/layout/orgChart1"/>
    <dgm:cxn modelId="{EF0CE19C-E3BB-41B8-9565-EF34BE65819E}" type="presOf" srcId="{4CA71DFE-8C7F-4A57-80F1-BB3BE5B9532B}" destId="{0CCA4F29-F95E-4967-A65C-7E55AC02A307}" srcOrd="0" destOrd="0" presId="urn:microsoft.com/office/officeart/2005/8/layout/orgChart1"/>
    <dgm:cxn modelId="{00B4B8A3-2D4B-429E-BFA8-218B1F88FFC4}" srcId="{58EF2256-5BF5-4ADD-B1CD-380C61DB2DDE}" destId="{71DFD271-64F1-42EC-B61D-DA74AA0660B8}" srcOrd="4" destOrd="0" parTransId="{4A811FAF-F6B5-42B9-BB67-0805FEBC4C91}" sibTransId="{6AC0868D-E2A5-4486-98D9-FCB90DF8FF3F}"/>
    <dgm:cxn modelId="{00378E14-9F58-4F2F-87C2-4B08F4B0C0D4}" srcId="{58EF2256-5BF5-4ADD-B1CD-380C61DB2DDE}" destId="{773DDCF5-461C-4DE5-98CB-7B20895EAFCA}" srcOrd="2" destOrd="0" parTransId="{D2EC6F8F-D283-4AA3-980D-C1B1651E99F0}" sibTransId="{3B3B0CC6-3E3C-46A9-9DC2-AB2175C1988E}"/>
    <dgm:cxn modelId="{D71646AA-0B34-4610-AA7D-D16DA2FD49C4}" type="presOf" srcId="{58EF2256-5BF5-4ADD-B1CD-380C61DB2DDE}" destId="{07353BBE-A27D-43AE-9898-FFF4B126A479}" srcOrd="0" destOrd="0" presId="urn:microsoft.com/office/officeart/2005/8/layout/orgChart1"/>
    <dgm:cxn modelId="{1A04474D-8FC5-47C8-96D5-7791F9D84F92}" type="presParOf" srcId="{DB76C498-9C3E-4842-8582-747C5CFEF74D}" destId="{DEAF644D-C3FB-471A-9822-907012251D1B}" srcOrd="0" destOrd="0" presId="urn:microsoft.com/office/officeart/2005/8/layout/orgChart1"/>
    <dgm:cxn modelId="{88618806-A4E4-41F6-A7AA-97B1B4D0178C}" type="presParOf" srcId="{DEAF644D-C3FB-471A-9822-907012251D1B}" destId="{E0875143-70DD-435C-944B-6FEC1438C325}" srcOrd="0" destOrd="0" presId="urn:microsoft.com/office/officeart/2005/8/layout/orgChart1"/>
    <dgm:cxn modelId="{97203C28-E2DF-4356-AA73-07F436001591}" type="presParOf" srcId="{E0875143-70DD-435C-944B-6FEC1438C325}" destId="{07353BBE-A27D-43AE-9898-FFF4B126A479}" srcOrd="0" destOrd="0" presId="urn:microsoft.com/office/officeart/2005/8/layout/orgChart1"/>
    <dgm:cxn modelId="{1118BABD-FDB0-4A40-B776-56C1EB53B0BC}" type="presParOf" srcId="{E0875143-70DD-435C-944B-6FEC1438C325}" destId="{C594FE53-C5FD-409C-BB86-FDC051C79AB8}" srcOrd="1" destOrd="0" presId="urn:microsoft.com/office/officeart/2005/8/layout/orgChart1"/>
    <dgm:cxn modelId="{0BCAD712-E5A9-4582-A783-68000200286C}" type="presParOf" srcId="{DEAF644D-C3FB-471A-9822-907012251D1B}" destId="{42F0BD37-586E-4FC0-831E-BDC6DE97F128}" srcOrd="1" destOrd="0" presId="urn:microsoft.com/office/officeart/2005/8/layout/orgChart1"/>
    <dgm:cxn modelId="{16EDCE77-A81F-424D-B869-25E4A850661E}" type="presParOf" srcId="{42F0BD37-586E-4FC0-831E-BDC6DE97F128}" destId="{B181DD8D-28C8-45D5-982D-229A668C7F29}" srcOrd="0" destOrd="0" presId="urn:microsoft.com/office/officeart/2005/8/layout/orgChart1"/>
    <dgm:cxn modelId="{6313C71F-B8DA-4D4A-BF9B-8A118707034A}" type="presParOf" srcId="{42F0BD37-586E-4FC0-831E-BDC6DE97F128}" destId="{819ECFCD-AC72-4AC0-BDF3-C09B91DB15D8}" srcOrd="1" destOrd="0" presId="urn:microsoft.com/office/officeart/2005/8/layout/orgChart1"/>
    <dgm:cxn modelId="{91E2D669-7138-4EE9-AA37-EB64FD70D35D}" type="presParOf" srcId="{819ECFCD-AC72-4AC0-BDF3-C09B91DB15D8}" destId="{DF3ACA99-55F0-4E1B-8D81-18FC264DEF5A}" srcOrd="0" destOrd="0" presId="urn:microsoft.com/office/officeart/2005/8/layout/orgChart1"/>
    <dgm:cxn modelId="{B4BCEB27-E80E-4A48-9782-DD6DFA807FED}" type="presParOf" srcId="{DF3ACA99-55F0-4E1B-8D81-18FC264DEF5A}" destId="{2EB0E43B-E699-4963-989C-C11FE36B3C62}" srcOrd="0" destOrd="0" presId="urn:microsoft.com/office/officeart/2005/8/layout/orgChart1"/>
    <dgm:cxn modelId="{67DD63A4-77D4-45DB-BEE2-9715EF919315}" type="presParOf" srcId="{DF3ACA99-55F0-4E1B-8D81-18FC264DEF5A}" destId="{214A9A62-3D88-494E-BE51-3F4626758BFE}" srcOrd="1" destOrd="0" presId="urn:microsoft.com/office/officeart/2005/8/layout/orgChart1"/>
    <dgm:cxn modelId="{34359C73-14C3-4BFE-9C26-63EF398BE48D}" type="presParOf" srcId="{819ECFCD-AC72-4AC0-BDF3-C09B91DB15D8}" destId="{02CF3821-EAC3-4B51-999E-3C18B5E84B03}" srcOrd="1" destOrd="0" presId="urn:microsoft.com/office/officeart/2005/8/layout/orgChart1"/>
    <dgm:cxn modelId="{AB51A44B-17C3-4DF8-BD1A-72D02AE86CE9}" type="presParOf" srcId="{819ECFCD-AC72-4AC0-BDF3-C09B91DB15D8}" destId="{15ED9F32-7625-408B-8B71-857CD043EC14}" srcOrd="2" destOrd="0" presId="urn:microsoft.com/office/officeart/2005/8/layout/orgChart1"/>
    <dgm:cxn modelId="{0F97546F-C233-47EA-AC75-E04612E61363}" type="presParOf" srcId="{42F0BD37-586E-4FC0-831E-BDC6DE97F128}" destId="{7FC6BE24-5C3D-4ABA-8394-48743A11F90E}" srcOrd="2" destOrd="0" presId="urn:microsoft.com/office/officeart/2005/8/layout/orgChart1"/>
    <dgm:cxn modelId="{9819832C-672F-4DE7-AAC1-978EC3B9932C}" type="presParOf" srcId="{42F0BD37-586E-4FC0-831E-BDC6DE97F128}" destId="{F19114D3-D385-4959-99C3-E6F89F4A6F41}" srcOrd="3" destOrd="0" presId="urn:microsoft.com/office/officeart/2005/8/layout/orgChart1"/>
    <dgm:cxn modelId="{5E2303F0-076D-4BA0-9492-C9F256A17F23}" type="presParOf" srcId="{F19114D3-D385-4959-99C3-E6F89F4A6F41}" destId="{003162B8-0B4F-42E3-BC54-869D2CBDC74B}" srcOrd="0" destOrd="0" presId="urn:microsoft.com/office/officeart/2005/8/layout/orgChart1"/>
    <dgm:cxn modelId="{151877EB-5582-4B9C-B0FD-E57BB8B55A09}" type="presParOf" srcId="{003162B8-0B4F-42E3-BC54-869D2CBDC74B}" destId="{C2DC3C80-66AA-4AA1-9659-EF8A34DA16E5}" srcOrd="0" destOrd="0" presId="urn:microsoft.com/office/officeart/2005/8/layout/orgChart1"/>
    <dgm:cxn modelId="{95C1103B-2673-478A-93CE-C0CB967E6C48}" type="presParOf" srcId="{003162B8-0B4F-42E3-BC54-869D2CBDC74B}" destId="{9B2D069E-1574-480E-A7F7-03BD455950D5}" srcOrd="1" destOrd="0" presId="urn:microsoft.com/office/officeart/2005/8/layout/orgChart1"/>
    <dgm:cxn modelId="{50BC41F4-4B07-47CC-BD13-248B1D680163}" type="presParOf" srcId="{F19114D3-D385-4959-99C3-E6F89F4A6F41}" destId="{B781FE1D-8985-496D-8D00-6B2B82E941FE}" srcOrd="1" destOrd="0" presId="urn:microsoft.com/office/officeart/2005/8/layout/orgChart1"/>
    <dgm:cxn modelId="{FE188457-8865-4473-83E5-3A35E84CD208}" type="presParOf" srcId="{F19114D3-D385-4959-99C3-E6F89F4A6F41}" destId="{80134E7C-9B95-4FCC-8D15-F7A6A71679B6}" srcOrd="2" destOrd="0" presId="urn:microsoft.com/office/officeart/2005/8/layout/orgChart1"/>
    <dgm:cxn modelId="{872DFEBC-7EA7-4D1A-BB79-700682EA0A2A}" type="presParOf" srcId="{42F0BD37-586E-4FC0-831E-BDC6DE97F128}" destId="{4377FE7D-F419-48E4-B45F-D41C08A730B8}" srcOrd="4" destOrd="0" presId="urn:microsoft.com/office/officeart/2005/8/layout/orgChart1"/>
    <dgm:cxn modelId="{F9F0D8C2-7472-429B-B49B-57417E6839B6}" type="presParOf" srcId="{42F0BD37-586E-4FC0-831E-BDC6DE97F128}" destId="{8954990F-377D-475F-A701-E3FF71AFE39E}" srcOrd="5" destOrd="0" presId="urn:microsoft.com/office/officeart/2005/8/layout/orgChart1"/>
    <dgm:cxn modelId="{A752F17F-4029-4A7C-B1BE-1278D42CAB10}" type="presParOf" srcId="{8954990F-377D-475F-A701-E3FF71AFE39E}" destId="{3FFCA10D-054C-4196-BF47-CFE3406FA665}" srcOrd="0" destOrd="0" presId="urn:microsoft.com/office/officeart/2005/8/layout/orgChart1"/>
    <dgm:cxn modelId="{853726C6-1883-4EA9-BE2B-410381043EAE}" type="presParOf" srcId="{3FFCA10D-054C-4196-BF47-CFE3406FA665}" destId="{B2A91E90-144E-4F84-BC6A-F817AB9E8EEC}" srcOrd="0" destOrd="0" presId="urn:microsoft.com/office/officeart/2005/8/layout/orgChart1"/>
    <dgm:cxn modelId="{CE7094C7-515A-4132-9AFD-E8E9059C8DEE}" type="presParOf" srcId="{3FFCA10D-054C-4196-BF47-CFE3406FA665}" destId="{56572F39-E4D5-4B9C-A83C-7C908FC64A2B}" srcOrd="1" destOrd="0" presId="urn:microsoft.com/office/officeart/2005/8/layout/orgChart1"/>
    <dgm:cxn modelId="{FCF912D5-6DCC-4B9D-B5CE-B0050F92DA4E}" type="presParOf" srcId="{8954990F-377D-475F-A701-E3FF71AFE39E}" destId="{309C2510-01D5-4416-8B43-7D905F1F1621}" srcOrd="1" destOrd="0" presId="urn:microsoft.com/office/officeart/2005/8/layout/orgChart1"/>
    <dgm:cxn modelId="{DFB31927-2203-4D89-B1CC-ADD8ADAB3C42}" type="presParOf" srcId="{8954990F-377D-475F-A701-E3FF71AFE39E}" destId="{C64F8712-2A60-40BF-A87F-CF04DF12E181}" srcOrd="2" destOrd="0" presId="urn:microsoft.com/office/officeart/2005/8/layout/orgChart1"/>
    <dgm:cxn modelId="{C5DAECDA-3412-47CD-BBE8-71B2FE6D12A6}" type="presParOf" srcId="{42F0BD37-586E-4FC0-831E-BDC6DE97F128}" destId="{FE001402-A32C-4404-AC5F-3907FBB2DBA2}" srcOrd="6" destOrd="0" presId="urn:microsoft.com/office/officeart/2005/8/layout/orgChart1"/>
    <dgm:cxn modelId="{F173022B-6CD3-461D-A7CC-CB90DE9C1CD8}" type="presParOf" srcId="{42F0BD37-586E-4FC0-831E-BDC6DE97F128}" destId="{EF9B6FB0-E99A-4632-9BFD-14A11D7E475F}" srcOrd="7" destOrd="0" presId="urn:microsoft.com/office/officeart/2005/8/layout/orgChart1"/>
    <dgm:cxn modelId="{1FDE39CC-91B0-4240-8F26-93F90EB11998}" type="presParOf" srcId="{EF9B6FB0-E99A-4632-9BFD-14A11D7E475F}" destId="{E5B8BB55-2773-4B57-B80F-BFA201128EE4}" srcOrd="0" destOrd="0" presId="urn:microsoft.com/office/officeart/2005/8/layout/orgChart1"/>
    <dgm:cxn modelId="{BE9E5F3A-EAE8-4560-88F7-3007FAA41C9C}" type="presParOf" srcId="{E5B8BB55-2773-4B57-B80F-BFA201128EE4}" destId="{0CCA4F29-F95E-4967-A65C-7E55AC02A307}" srcOrd="0" destOrd="0" presId="urn:microsoft.com/office/officeart/2005/8/layout/orgChart1"/>
    <dgm:cxn modelId="{F4380219-743C-4D16-97CC-4FEA24791C9E}" type="presParOf" srcId="{E5B8BB55-2773-4B57-B80F-BFA201128EE4}" destId="{6B498F2A-B98E-44CD-BA80-5B2E9F7ACAF4}" srcOrd="1" destOrd="0" presId="urn:microsoft.com/office/officeart/2005/8/layout/orgChart1"/>
    <dgm:cxn modelId="{8AC052B4-8FC1-4B76-AD4F-52C887600F14}" type="presParOf" srcId="{EF9B6FB0-E99A-4632-9BFD-14A11D7E475F}" destId="{4AD99788-4D41-4FBE-A49A-3CF0D22E2C1B}" srcOrd="1" destOrd="0" presId="urn:microsoft.com/office/officeart/2005/8/layout/orgChart1"/>
    <dgm:cxn modelId="{B30E1CDB-A96F-4D38-A2A1-28264404A390}" type="presParOf" srcId="{EF9B6FB0-E99A-4632-9BFD-14A11D7E475F}" destId="{B7B15CE8-B1E4-47A8-A31D-79CC42A851BC}" srcOrd="2" destOrd="0" presId="urn:microsoft.com/office/officeart/2005/8/layout/orgChart1"/>
    <dgm:cxn modelId="{8D367F11-7C9F-40E9-A777-2E0F64F46470}" type="presParOf" srcId="{42F0BD37-586E-4FC0-831E-BDC6DE97F128}" destId="{B00B0E5F-C517-48AC-887B-86832CB970A1}" srcOrd="8" destOrd="0" presId="urn:microsoft.com/office/officeart/2005/8/layout/orgChart1"/>
    <dgm:cxn modelId="{42E4BC79-D518-472D-9B15-1A556228FF90}" type="presParOf" srcId="{42F0BD37-586E-4FC0-831E-BDC6DE97F128}" destId="{EC84A7D1-FB9B-4C54-8CF0-939D1AEAA36C}" srcOrd="9" destOrd="0" presId="urn:microsoft.com/office/officeart/2005/8/layout/orgChart1"/>
    <dgm:cxn modelId="{F9C004BF-2D89-4CB2-ACFC-3817A2A7019E}" type="presParOf" srcId="{EC84A7D1-FB9B-4C54-8CF0-939D1AEAA36C}" destId="{AD5E7C4F-DFBA-49FD-83E2-749ACF439FB9}" srcOrd="0" destOrd="0" presId="urn:microsoft.com/office/officeart/2005/8/layout/orgChart1"/>
    <dgm:cxn modelId="{E41449F3-2FBE-41AE-AFD3-D000F1C79161}" type="presParOf" srcId="{AD5E7C4F-DFBA-49FD-83E2-749ACF439FB9}" destId="{20704144-5A07-495F-A95B-CEEE767865F3}" srcOrd="0" destOrd="0" presId="urn:microsoft.com/office/officeart/2005/8/layout/orgChart1"/>
    <dgm:cxn modelId="{12D4E503-A0A7-418A-8FDD-223FC5DA6178}" type="presParOf" srcId="{AD5E7C4F-DFBA-49FD-83E2-749ACF439FB9}" destId="{6233168D-75D1-43CF-816B-DB49D847AF01}" srcOrd="1" destOrd="0" presId="urn:microsoft.com/office/officeart/2005/8/layout/orgChart1"/>
    <dgm:cxn modelId="{7EB6477F-0C12-4D39-AFF5-F6ABB947F25C}" type="presParOf" srcId="{EC84A7D1-FB9B-4C54-8CF0-939D1AEAA36C}" destId="{9D46533C-34B9-4372-95BA-99ACCEC70E78}" srcOrd="1" destOrd="0" presId="urn:microsoft.com/office/officeart/2005/8/layout/orgChart1"/>
    <dgm:cxn modelId="{9BCB21F0-9A74-4EF4-85FF-4EE8772DDDF4}" type="presParOf" srcId="{EC84A7D1-FB9B-4C54-8CF0-939D1AEAA36C}" destId="{463EBF70-4233-43BD-BAB0-3DD2BD7D4CBB}" srcOrd="2" destOrd="0" presId="urn:microsoft.com/office/officeart/2005/8/layout/orgChart1"/>
    <dgm:cxn modelId="{C63276C0-2B5E-47E7-B320-449CFEAEAE65}" type="presParOf" srcId="{42F0BD37-586E-4FC0-831E-BDC6DE97F128}" destId="{73F96687-8621-43F2-8761-71A5C96005CF}" srcOrd="10" destOrd="0" presId="urn:microsoft.com/office/officeart/2005/8/layout/orgChart1"/>
    <dgm:cxn modelId="{D15DC449-F889-4E41-86BC-3E76F049F6BF}" type="presParOf" srcId="{42F0BD37-586E-4FC0-831E-BDC6DE97F128}" destId="{32FD30EC-AA01-474A-A4E3-280682D551EC}" srcOrd="11" destOrd="0" presId="urn:microsoft.com/office/officeart/2005/8/layout/orgChart1"/>
    <dgm:cxn modelId="{1B22657F-A742-464D-BF17-69178B1A3A5E}" type="presParOf" srcId="{32FD30EC-AA01-474A-A4E3-280682D551EC}" destId="{B547C55C-C00F-44E2-8498-6A0573B5110D}" srcOrd="0" destOrd="0" presId="urn:microsoft.com/office/officeart/2005/8/layout/orgChart1"/>
    <dgm:cxn modelId="{11F0A9B1-2FDC-4E87-90F2-3226A79715A6}" type="presParOf" srcId="{B547C55C-C00F-44E2-8498-6A0573B5110D}" destId="{14452779-1776-4647-8762-36445A8B3480}" srcOrd="0" destOrd="0" presId="urn:microsoft.com/office/officeart/2005/8/layout/orgChart1"/>
    <dgm:cxn modelId="{D22D57B6-8826-4D06-A923-DB2279484DC0}" type="presParOf" srcId="{B547C55C-C00F-44E2-8498-6A0573B5110D}" destId="{6FCF63FF-C5E3-41F3-956B-BAE13726E259}" srcOrd="1" destOrd="0" presId="urn:microsoft.com/office/officeart/2005/8/layout/orgChart1"/>
    <dgm:cxn modelId="{7CBD29A5-528C-46E9-ABDC-FAB52D6CB027}" type="presParOf" srcId="{32FD30EC-AA01-474A-A4E3-280682D551EC}" destId="{8A518645-FCED-4F35-8A11-3290E96AE93B}" srcOrd="1" destOrd="0" presId="urn:microsoft.com/office/officeart/2005/8/layout/orgChart1"/>
    <dgm:cxn modelId="{3D913D0E-F385-4454-8E23-89827F3A3A49}" type="presParOf" srcId="{32FD30EC-AA01-474A-A4E3-280682D551EC}" destId="{A830CE14-B7C1-44D8-B5B7-B27C09999B2C}" srcOrd="2" destOrd="0" presId="urn:microsoft.com/office/officeart/2005/8/layout/orgChart1"/>
    <dgm:cxn modelId="{2E1C52AF-9C91-4384-B41A-A8F2CFAF090B}" type="presParOf" srcId="{42F0BD37-586E-4FC0-831E-BDC6DE97F128}" destId="{BF3035FD-0BC9-4BAE-942D-B12338A55273}" srcOrd="12" destOrd="0" presId="urn:microsoft.com/office/officeart/2005/8/layout/orgChart1"/>
    <dgm:cxn modelId="{2746BE54-9AAA-4132-8027-4E90EBEA2951}" type="presParOf" srcId="{42F0BD37-586E-4FC0-831E-BDC6DE97F128}" destId="{02C523C9-41DE-4E2A-B24C-CFC40120A3E9}" srcOrd="13" destOrd="0" presId="urn:microsoft.com/office/officeart/2005/8/layout/orgChart1"/>
    <dgm:cxn modelId="{98928CE7-69EB-4EF8-94C6-D04F7B0F98D7}" type="presParOf" srcId="{02C523C9-41DE-4E2A-B24C-CFC40120A3E9}" destId="{4BCA8C65-17E9-4E8B-A6CB-CFEAB44148BC}" srcOrd="0" destOrd="0" presId="urn:microsoft.com/office/officeart/2005/8/layout/orgChart1"/>
    <dgm:cxn modelId="{D5E29223-9AA9-426D-AB44-842745F46B0B}" type="presParOf" srcId="{4BCA8C65-17E9-4E8B-A6CB-CFEAB44148BC}" destId="{5A753C60-4268-4879-8F56-AD1336EB6E37}" srcOrd="0" destOrd="0" presId="urn:microsoft.com/office/officeart/2005/8/layout/orgChart1"/>
    <dgm:cxn modelId="{009587DC-650B-4D61-B122-56D89FED75D3}" type="presParOf" srcId="{4BCA8C65-17E9-4E8B-A6CB-CFEAB44148BC}" destId="{B4DE3F88-2477-4D0B-AB6E-287A2DDAE1E5}" srcOrd="1" destOrd="0" presId="urn:microsoft.com/office/officeart/2005/8/layout/orgChart1"/>
    <dgm:cxn modelId="{B3EBAA6B-F04B-421D-9504-AF0B861CEFEC}" type="presParOf" srcId="{02C523C9-41DE-4E2A-B24C-CFC40120A3E9}" destId="{0C306862-8B3D-4EB0-8A36-59512D40FCB7}" srcOrd="1" destOrd="0" presId="urn:microsoft.com/office/officeart/2005/8/layout/orgChart1"/>
    <dgm:cxn modelId="{D8DFB92B-412C-4440-BE3E-8CD2FAADB4C5}" type="presParOf" srcId="{02C523C9-41DE-4E2A-B24C-CFC40120A3E9}" destId="{FF084D76-CB94-4BAC-8440-977DDBFA29DD}" srcOrd="2" destOrd="0" presId="urn:microsoft.com/office/officeart/2005/8/layout/orgChart1"/>
    <dgm:cxn modelId="{CF828E82-243E-45C7-8402-A9E5AE979B98}" type="presParOf" srcId="{DEAF644D-C3FB-471A-9822-907012251D1B}" destId="{AE16E7A2-1830-4D6F-B84F-A84FB64469A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035FD-0BC9-4BAE-942D-B12338A55273}">
      <dsp:nvSpPr>
        <dsp:cNvPr id="0" name=""/>
        <dsp:cNvSpPr/>
      </dsp:nvSpPr>
      <dsp:spPr>
        <a:xfrm>
          <a:off x="5581001" y="1857700"/>
          <a:ext cx="4876860" cy="252849"/>
        </a:xfrm>
        <a:custGeom>
          <a:avLst/>
          <a:gdLst/>
          <a:ahLst/>
          <a:cxnLst/>
          <a:rect l="0" t="0" r="0" b="0"/>
          <a:pathLst>
            <a:path>
              <a:moveTo>
                <a:pt x="0" y="0"/>
              </a:moveTo>
              <a:lnTo>
                <a:pt x="0" y="137500"/>
              </a:lnTo>
              <a:lnTo>
                <a:pt x="4876860" y="137500"/>
              </a:lnTo>
              <a:lnTo>
                <a:pt x="4876860" y="2528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96687-8621-43F2-8761-71A5C96005CF}">
      <dsp:nvSpPr>
        <dsp:cNvPr id="0" name=""/>
        <dsp:cNvSpPr/>
      </dsp:nvSpPr>
      <dsp:spPr>
        <a:xfrm>
          <a:off x="5581001" y="1857700"/>
          <a:ext cx="3251240" cy="252849"/>
        </a:xfrm>
        <a:custGeom>
          <a:avLst/>
          <a:gdLst/>
          <a:ahLst/>
          <a:cxnLst/>
          <a:rect l="0" t="0" r="0" b="0"/>
          <a:pathLst>
            <a:path>
              <a:moveTo>
                <a:pt x="0" y="0"/>
              </a:moveTo>
              <a:lnTo>
                <a:pt x="0" y="137500"/>
              </a:lnTo>
              <a:lnTo>
                <a:pt x="3251240" y="137500"/>
              </a:lnTo>
              <a:lnTo>
                <a:pt x="3251240" y="2528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B0E5F-C517-48AC-887B-86832CB970A1}">
      <dsp:nvSpPr>
        <dsp:cNvPr id="0" name=""/>
        <dsp:cNvSpPr/>
      </dsp:nvSpPr>
      <dsp:spPr>
        <a:xfrm>
          <a:off x="5581001" y="1857700"/>
          <a:ext cx="1625620" cy="254178"/>
        </a:xfrm>
        <a:custGeom>
          <a:avLst/>
          <a:gdLst/>
          <a:ahLst/>
          <a:cxnLst/>
          <a:rect l="0" t="0" r="0" b="0"/>
          <a:pathLst>
            <a:path>
              <a:moveTo>
                <a:pt x="0" y="0"/>
              </a:moveTo>
              <a:lnTo>
                <a:pt x="0" y="138829"/>
              </a:lnTo>
              <a:lnTo>
                <a:pt x="1625620" y="138829"/>
              </a:lnTo>
              <a:lnTo>
                <a:pt x="1625620" y="25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01402-A32C-4404-AC5F-3907FBB2DBA2}">
      <dsp:nvSpPr>
        <dsp:cNvPr id="0" name=""/>
        <dsp:cNvSpPr/>
      </dsp:nvSpPr>
      <dsp:spPr>
        <a:xfrm>
          <a:off x="5535281" y="1857700"/>
          <a:ext cx="91440" cy="254178"/>
        </a:xfrm>
        <a:custGeom>
          <a:avLst/>
          <a:gdLst/>
          <a:ahLst/>
          <a:cxnLst/>
          <a:rect l="0" t="0" r="0" b="0"/>
          <a:pathLst>
            <a:path>
              <a:moveTo>
                <a:pt x="45720" y="0"/>
              </a:moveTo>
              <a:lnTo>
                <a:pt x="45720" y="25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7FE7D-F419-48E4-B45F-D41C08A730B8}">
      <dsp:nvSpPr>
        <dsp:cNvPr id="0" name=""/>
        <dsp:cNvSpPr/>
      </dsp:nvSpPr>
      <dsp:spPr>
        <a:xfrm>
          <a:off x="3955381" y="1857700"/>
          <a:ext cx="1625620" cy="254178"/>
        </a:xfrm>
        <a:custGeom>
          <a:avLst/>
          <a:gdLst/>
          <a:ahLst/>
          <a:cxnLst/>
          <a:rect l="0" t="0" r="0" b="0"/>
          <a:pathLst>
            <a:path>
              <a:moveTo>
                <a:pt x="1625620" y="0"/>
              </a:moveTo>
              <a:lnTo>
                <a:pt x="1625620" y="138829"/>
              </a:lnTo>
              <a:lnTo>
                <a:pt x="0" y="138829"/>
              </a:lnTo>
              <a:lnTo>
                <a:pt x="0" y="25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6BE24-5C3D-4ABA-8394-48743A11F90E}">
      <dsp:nvSpPr>
        <dsp:cNvPr id="0" name=""/>
        <dsp:cNvSpPr/>
      </dsp:nvSpPr>
      <dsp:spPr>
        <a:xfrm>
          <a:off x="2329761" y="1857700"/>
          <a:ext cx="3251240" cy="254178"/>
        </a:xfrm>
        <a:custGeom>
          <a:avLst/>
          <a:gdLst/>
          <a:ahLst/>
          <a:cxnLst/>
          <a:rect l="0" t="0" r="0" b="0"/>
          <a:pathLst>
            <a:path>
              <a:moveTo>
                <a:pt x="3251240" y="0"/>
              </a:moveTo>
              <a:lnTo>
                <a:pt x="3251240" y="138829"/>
              </a:lnTo>
              <a:lnTo>
                <a:pt x="0" y="138829"/>
              </a:lnTo>
              <a:lnTo>
                <a:pt x="0" y="25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1DD8D-28C8-45D5-982D-229A668C7F29}">
      <dsp:nvSpPr>
        <dsp:cNvPr id="0" name=""/>
        <dsp:cNvSpPr/>
      </dsp:nvSpPr>
      <dsp:spPr>
        <a:xfrm>
          <a:off x="704141" y="1857700"/>
          <a:ext cx="4876860" cy="254178"/>
        </a:xfrm>
        <a:custGeom>
          <a:avLst/>
          <a:gdLst/>
          <a:ahLst/>
          <a:cxnLst/>
          <a:rect l="0" t="0" r="0" b="0"/>
          <a:pathLst>
            <a:path>
              <a:moveTo>
                <a:pt x="4876860" y="0"/>
              </a:moveTo>
              <a:lnTo>
                <a:pt x="4876860" y="138829"/>
              </a:lnTo>
              <a:lnTo>
                <a:pt x="0" y="138829"/>
              </a:lnTo>
              <a:lnTo>
                <a:pt x="0" y="25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53BBE-A27D-43AE-9898-FFF4B126A479}">
      <dsp:nvSpPr>
        <dsp:cNvPr id="0" name=""/>
        <dsp:cNvSpPr/>
      </dsp:nvSpPr>
      <dsp:spPr>
        <a:xfrm>
          <a:off x="4292484" y="1080121"/>
          <a:ext cx="2577035" cy="777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noProof="0" dirty="0"/>
            <a:t>PCC.II </a:t>
          </a:r>
          <a:br>
            <a:rPr lang="en-US" sz="1600" kern="1200" noProof="0" dirty="0"/>
          </a:br>
          <a:r>
            <a:rPr lang="en-US" sz="1600" kern="1200" noProof="0" dirty="0"/>
            <a:t>RADIOCOMMUNICATIONS</a:t>
          </a:r>
        </a:p>
      </dsp:txBody>
      <dsp:txXfrm>
        <a:off x="4292484" y="1080121"/>
        <a:ext cx="2577035" cy="777579"/>
      </dsp:txXfrm>
    </dsp:sp>
    <dsp:sp modelId="{2EB0E43B-E699-4963-989C-C11FE36B3C62}">
      <dsp:nvSpPr>
        <dsp:cNvPr id="0" name=""/>
        <dsp:cNvSpPr/>
      </dsp:nvSpPr>
      <dsp:spPr>
        <a:xfrm>
          <a:off x="6679" y="2111878"/>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WG relative </a:t>
          </a:r>
          <a:r>
            <a:rPr lang="en-CA" sz="1500" kern="1200" noProof="0" dirty="0"/>
            <a:t>to CITEL’s Preparation for World </a:t>
          </a:r>
          <a:r>
            <a:rPr lang="en-AU" sz="1500" kern="1200" noProof="0" dirty="0"/>
            <a:t>Radiocommunication</a:t>
          </a:r>
          <a:r>
            <a:rPr lang="es-ES" sz="1500" kern="1200" dirty="0"/>
            <a:t> </a:t>
          </a:r>
          <a:r>
            <a:rPr lang="en-US" sz="1500" kern="1200" noProof="0" dirty="0"/>
            <a:t>Conferences</a:t>
          </a:r>
        </a:p>
      </dsp:txBody>
      <dsp:txXfrm>
        <a:off x="6679" y="2111878"/>
        <a:ext cx="1394923" cy="1530666"/>
      </dsp:txXfrm>
    </dsp:sp>
    <dsp:sp modelId="{C2DC3C80-66AA-4AA1-9659-EF8A34DA16E5}">
      <dsp:nvSpPr>
        <dsp:cNvPr id="0" name=""/>
        <dsp:cNvSpPr/>
      </dsp:nvSpPr>
      <dsp:spPr>
        <a:xfrm>
          <a:off x="1632299" y="2111878"/>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noProof="0" dirty="0"/>
            <a:t>WG on Terrestrial Services</a:t>
          </a:r>
        </a:p>
      </dsp:txBody>
      <dsp:txXfrm>
        <a:off x="1632299" y="2111878"/>
        <a:ext cx="1394923" cy="1530666"/>
      </dsp:txXfrm>
    </dsp:sp>
    <dsp:sp modelId="{B2A91E90-144E-4F84-BC6A-F817AB9E8EEC}">
      <dsp:nvSpPr>
        <dsp:cNvPr id="0" name=""/>
        <dsp:cNvSpPr/>
      </dsp:nvSpPr>
      <dsp:spPr>
        <a:xfrm>
          <a:off x="3257919" y="2111878"/>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WG on Spectrum Management</a:t>
          </a:r>
          <a:endParaRPr lang="es-419" sz="1500" kern="1200" dirty="0"/>
        </a:p>
      </dsp:txBody>
      <dsp:txXfrm>
        <a:off x="3257919" y="2111878"/>
        <a:ext cx="1394923" cy="1530666"/>
      </dsp:txXfrm>
    </dsp:sp>
    <dsp:sp modelId="{0CCA4F29-F95E-4967-A65C-7E55AC02A307}">
      <dsp:nvSpPr>
        <dsp:cNvPr id="0" name=""/>
        <dsp:cNvSpPr/>
      </dsp:nvSpPr>
      <dsp:spPr>
        <a:xfrm>
          <a:off x="4883540" y="2111878"/>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a:t>WG on Satellite System and Scientific Services</a:t>
          </a:r>
        </a:p>
      </dsp:txBody>
      <dsp:txXfrm>
        <a:off x="4883540" y="2111878"/>
        <a:ext cx="1394923" cy="1530666"/>
      </dsp:txXfrm>
    </dsp:sp>
    <dsp:sp modelId="{20704144-5A07-495F-A95B-CEEE767865F3}">
      <dsp:nvSpPr>
        <dsp:cNvPr id="0" name=""/>
        <dsp:cNvSpPr/>
      </dsp:nvSpPr>
      <dsp:spPr>
        <a:xfrm>
          <a:off x="6509160" y="2111878"/>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a:t>WG on Broadcasting</a:t>
          </a:r>
        </a:p>
      </dsp:txBody>
      <dsp:txXfrm>
        <a:off x="6509160" y="2111878"/>
        <a:ext cx="1394923" cy="1530666"/>
      </dsp:txXfrm>
    </dsp:sp>
    <dsp:sp modelId="{14452779-1776-4647-8762-36445A8B3480}">
      <dsp:nvSpPr>
        <dsp:cNvPr id="0" name=""/>
        <dsp:cNvSpPr/>
      </dsp:nvSpPr>
      <dsp:spPr>
        <a:xfrm>
          <a:off x="8134780" y="2110549"/>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a:t>WG to Coordinate Strategic Initiatives of the OAS related to radiocommunications</a:t>
          </a:r>
        </a:p>
      </dsp:txBody>
      <dsp:txXfrm>
        <a:off x="8134780" y="2110549"/>
        <a:ext cx="1394923" cy="1530666"/>
      </dsp:txXfrm>
    </dsp:sp>
    <dsp:sp modelId="{5A753C60-4268-4879-8F56-AD1336EB6E37}">
      <dsp:nvSpPr>
        <dsp:cNvPr id="0" name=""/>
        <dsp:cNvSpPr/>
      </dsp:nvSpPr>
      <dsp:spPr>
        <a:xfrm>
          <a:off x="9760401" y="2110549"/>
          <a:ext cx="1394923" cy="1530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a:t>Ad Hoc Group on “Resolutions, Decisions and Recommendations of PCC.II”</a:t>
          </a:r>
        </a:p>
      </dsp:txBody>
      <dsp:txXfrm>
        <a:off x="9760401" y="2110549"/>
        <a:ext cx="1394923" cy="15306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DA040A-F3D1-4A91-9995-8428C3402061}" type="datetimeFigureOut">
              <a:rPr lang="en-US" smtClean="0"/>
              <a:t>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2168FB-A8B0-4510-AD50-A70D41517B82}" type="slidenum">
              <a:rPr lang="en-US" smtClean="0"/>
              <a:t>‹#›</a:t>
            </a:fld>
            <a:endParaRPr lang="en-US"/>
          </a:p>
        </p:txBody>
      </p:sp>
    </p:spTree>
    <p:extLst>
      <p:ext uri="{BB962C8B-B14F-4D97-AF65-F5344CB8AC3E}">
        <p14:creationId xmlns:p14="http://schemas.microsoft.com/office/powerpoint/2010/main" val="350333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s-ES_tradnl" altLang="en-US"/>
          </a:p>
        </p:txBody>
      </p:sp>
      <p:sp>
        <p:nvSpPr>
          <p:cNvPr id="3" name="Marcador de fecha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fld id="{B774407F-5586-4C6F-99FE-944460BFE0FF}" type="datetimeFigureOut">
              <a:rPr lang="es-ES_tradnl" altLang="en-US"/>
              <a:pPr>
                <a:defRPr/>
              </a:pPr>
              <a:t>03/02/2022</a:t>
            </a:fld>
            <a:endParaRPr lang="es-ES_tradnl" alt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_tradnl" altLang="en-US" noProof="0"/>
              <a:t>Haga clic para modificar el estilo de texto del patrón</a:t>
            </a:r>
          </a:p>
          <a:p>
            <a:pPr lvl="1"/>
            <a:r>
              <a:rPr lang="es-ES_tradnl" altLang="en-US" noProof="0"/>
              <a:t>Segundo nivel</a:t>
            </a:r>
          </a:p>
          <a:p>
            <a:pPr lvl="2"/>
            <a:r>
              <a:rPr lang="es-ES_tradnl" altLang="en-US" noProof="0"/>
              <a:t>Tercer nivel</a:t>
            </a:r>
          </a:p>
          <a:p>
            <a:pPr lvl="3"/>
            <a:r>
              <a:rPr lang="es-ES_tradnl" altLang="en-US" noProof="0"/>
              <a:t>Cuarto nivel</a:t>
            </a:r>
          </a:p>
          <a:p>
            <a:pPr lvl="4"/>
            <a:r>
              <a:rPr lang="es-ES_tradnl" altLang="en-U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s-ES_tradnl" alt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4BDDA0B-B1C2-41C6-97AD-60759E52BAA8}" type="slidenum">
              <a:rPr lang="es-ES_tradnl" altLang="en-US"/>
              <a:pPr>
                <a:defRPr/>
              </a:pPr>
              <a:t>‹#›</a:t>
            </a:fld>
            <a:endParaRPr lang="es-ES_tradnl" altLang="en-US"/>
          </a:p>
        </p:txBody>
      </p:sp>
    </p:spTree>
    <p:extLst>
      <p:ext uri="{BB962C8B-B14F-4D97-AF65-F5344CB8AC3E}">
        <p14:creationId xmlns:p14="http://schemas.microsoft.com/office/powerpoint/2010/main" val="1164601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06145FC4-9DFA-439B-AEF4-575E7078941D}" type="slidenum">
              <a:rPr lang="es-ES_tradnl" altLang="en-US"/>
              <a:pPr/>
              <a:t>1</a:t>
            </a:fld>
            <a:endParaRPr lang="es-ES_tradnl" altLang="en-US"/>
          </a:p>
        </p:txBody>
      </p:sp>
    </p:spTree>
    <p:extLst>
      <p:ext uri="{BB962C8B-B14F-4D97-AF65-F5344CB8AC3E}">
        <p14:creationId xmlns:p14="http://schemas.microsoft.com/office/powerpoint/2010/main" val="84693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lvl1pPr>
              <a:defRPr/>
            </a:lvl1pPr>
          </a:lstStyle>
          <a:p>
            <a:pPr>
              <a:defRPr/>
            </a:pPr>
            <a:fld id="{C62FBB42-01BE-4BEC-8708-A35E97B7E216}" type="datetime1">
              <a:rPr lang="en-US" altLang="en-US" smtClean="0"/>
              <a:t>2/3/2022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E92E973-841A-455D-BF48-BA1A8B26AF4E}" type="slidenum">
              <a:rPr lang="en-US" altLang="en-US"/>
              <a:pPr>
                <a:defRPr/>
              </a:pPr>
              <a:t>‹#›</a:t>
            </a:fld>
            <a:endParaRPr lang="en-US" altLang="en-US"/>
          </a:p>
        </p:txBody>
      </p:sp>
    </p:spTree>
    <p:extLst>
      <p:ext uri="{BB962C8B-B14F-4D97-AF65-F5344CB8AC3E}">
        <p14:creationId xmlns:p14="http://schemas.microsoft.com/office/powerpoint/2010/main" val="194701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CBFB0680-8B71-4646-B08A-D0A1D3C95CBF}" type="datetime1">
              <a:rPr lang="en-US" altLang="en-US" smtClean="0"/>
              <a:t>2/3/2022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2A10131-E045-44B4-A412-6EB6D6369E7F}" type="slidenum">
              <a:rPr lang="en-US" altLang="en-US"/>
              <a:pPr>
                <a:defRPr/>
              </a:pPr>
              <a:t>‹#›</a:t>
            </a:fld>
            <a:endParaRPr lang="en-US" altLang="en-US"/>
          </a:p>
        </p:txBody>
      </p:sp>
    </p:spTree>
    <p:extLst>
      <p:ext uri="{BB962C8B-B14F-4D97-AF65-F5344CB8AC3E}">
        <p14:creationId xmlns:p14="http://schemas.microsoft.com/office/powerpoint/2010/main" val="262261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F8B6EE25-C815-420B-A686-198E0E98AD41}" type="datetime1">
              <a:rPr lang="en-US" altLang="en-US" smtClean="0"/>
              <a:t>2/3/2022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ABECEA4-EB14-4FF3-8F47-EA37089BD683}" type="slidenum">
              <a:rPr lang="en-US" altLang="en-US"/>
              <a:pPr>
                <a:defRPr/>
              </a:pPr>
              <a:t>‹#›</a:t>
            </a:fld>
            <a:endParaRPr lang="en-US" altLang="en-US"/>
          </a:p>
        </p:txBody>
      </p:sp>
    </p:spTree>
    <p:extLst>
      <p:ext uri="{BB962C8B-B14F-4D97-AF65-F5344CB8AC3E}">
        <p14:creationId xmlns:p14="http://schemas.microsoft.com/office/powerpoint/2010/main" val="239937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gradFill rotWithShape="0">
          <a:gsLst>
            <a:gs pos="0">
              <a:schemeClr val="bg1"/>
            </a:gs>
            <a:gs pos="60000">
              <a:srgbClr val="FFFFFF"/>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E2072539-EF3A-4058-8632-6FC637A57E37}" type="datetime1">
              <a:rPr lang="en-US" altLang="en-US" smtClean="0"/>
              <a:t>2/3/2022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5C0321-BDDD-4910-AA11-427526B1034A}" type="slidenum">
              <a:rPr lang="en-US" altLang="en-US"/>
              <a:pPr>
                <a:defRPr/>
              </a:pPr>
              <a:t>‹#›</a:t>
            </a:fld>
            <a:endParaRPr lang="en-US" altLang="en-US"/>
          </a:p>
        </p:txBody>
      </p:sp>
    </p:spTree>
    <p:extLst>
      <p:ext uri="{BB962C8B-B14F-4D97-AF65-F5344CB8AC3E}">
        <p14:creationId xmlns:p14="http://schemas.microsoft.com/office/powerpoint/2010/main" val="25684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53A81EA0-EC93-4C92-AA8D-CB4EC54BA89D}" type="datetime1">
              <a:rPr lang="en-US" altLang="en-US" smtClean="0"/>
              <a:t>2/3/2022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10D716D-5A03-45FF-AED9-06EC943F6D50}" type="slidenum">
              <a:rPr lang="en-US" altLang="en-US"/>
              <a:pPr>
                <a:defRPr/>
              </a:pPr>
              <a:t>‹#›</a:t>
            </a:fld>
            <a:endParaRPr lang="en-US" altLang="en-US"/>
          </a:p>
        </p:txBody>
      </p:sp>
    </p:spTree>
    <p:extLst>
      <p:ext uri="{BB962C8B-B14F-4D97-AF65-F5344CB8AC3E}">
        <p14:creationId xmlns:p14="http://schemas.microsoft.com/office/powerpoint/2010/main" val="287652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p:cNvSpPr>
            <a:spLocks noGrp="1"/>
          </p:cNvSpPr>
          <p:nvPr>
            <p:ph type="dt" sz="half" idx="10"/>
          </p:nvPr>
        </p:nvSpPr>
        <p:spPr/>
        <p:txBody>
          <a:bodyPr/>
          <a:lstStyle>
            <a:lvl1pPr>
              <a:defRPr/>
            </a:lvl1pPr>
          </a:lstStyle>
          <a:p>
            <a:pPr>
              <a:defRPr/>
            </a:pPr>
            <a:fld id="{1612C14F-B632-40D8-9908-02D744D4B373}" type="datetime1">
              <a:rPr lang="en-US" altLang="en-US" smtClean="0"/>
              <a:t>2/3/2022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E7C7DED-70A9-44DB-A518-56A9FF459027}" type="slidenum">
              <a:rPr lang="en-US" altLang="en-US"/>
              <a:pPr>
                <a:defRPr/>
              </a:pPr>
              <a:t>‹#›</a:t>
            </a:fld>
            <a:endParaRPr lang="en-US" altLang="en-US"/>
          </a:p>
        </p:txBody>
      </p:sp>
    </p:spTree>
    <p:extLst>
      <p:ext uri="{BB962C8B-B14F-4D97-AF65-F5344CB8AC3E}">
        <p14:creationId xmlns:p14="http://schemas.microsoft.com/office/powerpoint/2010/main" val="414320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p:cNvSpPr>
            <a:spLocks noGrp="1"/>
          </p:cNvSpPr>
          <p:nvPr>
            <p:ph type="dt" sz="half" idx="10"/>
          </p:nvPr>
        </p:nvSpPr>
        <p:spPr/>
        <p:txBody>
          <a:bodyPr/>
          <a:lstStyle>
            <a:lvl1pPr>
              <a:defRPr/>
            </a:lvl1pPr>
          </a:lstStyle>
          <a:p>
            <a:pPr>
              <a:defRPr/>
            </a:pPr>
            <a:fld id="{2B895A7C-436B-47E7-9B0F-ABF5EC6BDC53}" type="datetime1">
              <a:rPr lang="en-US" altLang="en-US" smtClean="0"/>
              <a:t>2/3/2022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4070C51-CF9B-4BCE-8D2F-62A92AE48E47}" type="slidenum">
              <a:rPr lang="en-US" altLang="en-US"/>
              <a:pPr>
                <a:defRPr/>
              </a:pPr>
              <a:t>‹#›</a:t>
            </a:fld>
            <a:endParaRPr lang="en-US" altLang="en-US"/>
          </a:p>
        </p:txBody>
      </p:sp>
    </p:spTree>
    <p:extLst>
      <p:ext uri="{BB962C8B-B14F-4D97-AF65-F5344CB8AC3E}">
        <p14:creationId xmlns:p14="http://schemas.microsoft.com/office/powerpoint/2010/main" val="27294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3BCEA9D9-47C6-4CD9-9877-A59203BA5FD5}" type="datetime1">
              <a:rPr lang="en-US" altLang="en-US" smtClean="0"/>
              <a:t>2/3/2022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1E349791-FE61-4E44-84BC-A11F15B5A6B1}" type="slidenum">
              <a:rPr lang="en-US" altLang="en-US"/>
              <a:pPr>
                <a:defRPr/>
              </a:pPr>
              <a:t>‹#›</a:t>
            </a:fld>
            <a:endParaRPr lang="en-US" altLang="en-US"/>
          </a:p>
        </p:txBody>
      </p:sp>
    </p:spTree>
    <p:extLst>
      <p:ext uri="{BB962C8B-B14F-4D97-AF65-F5344CB8AC3E}">
        <p14:creationId xmlns:p14="http://schemas.microsoft.com/office/powerpoint/2010/main" val="24090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D907A5-1E49-475B-A26E-0124E1AD7D6C}" type="datetime1">
              <a:rPr lang="en-US" altLang="en-US" smtClean="0"/>
              <a:t>2/3/2022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9C7CDB2-7218-460D-AACE-3B837EA39270}" type="slidenum">
              <a:rPr lang="en-US" altLang="en-US"/>
              <a:pPr>
                <a:defRPr/>
              </a:pPr>
              <a:t>‹#›</a:t>
            </a:fld>
            <a:endParaRPr lang="en-US" altLang="en-US"/>
          </a:p>
        </p:txBody>
      </p:sp>
    </p:spTree>
    <p:extLst>
      <p:ext uri="{BB962C8B-B14F-4D97-AF65-F5344CB8AC3E}">
        <p14:creationId xmlns:p14="http://schemas.microsoft.com/office/powerpoint/2010/main" val="386040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356A4C7E-553F-487D-8994-D93B6EA5DBAE}" type="datetime1">
              <a:rPr lang="en-US" altLang="en-US" smtClean="0"/>
              <a:t>2/3/2022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B951312-D084-474A-9EC0-2AAFD0BA7B66}" type="slidenum">
              <a:rPr lang="en-US" altLang="en-US"/>
              <a:pPr>
                <a:defRPr/>
              </a:pPr>
              <a:t>‹#›</a:t>
            </a:fld>
            <a:endParaRPr lang="en-US" altLang="en-US"/>
          </a:p>
        </p:txBody>
      </p:sp>
    </p:spTree>
    <p:extLst>
      <p:ext uri="{BB962C8B-B14F-4D97-AF65-F5344CB8AC3E}">
        <p14:creationId xmlns:p14="http://schemas.microsoft.com/office/powerpoint/2010/main" val="204101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38ADAC69-6D1D-4DDE-8971-06A70881DA39}" type="datetime1">
              <a:rPr lang="en-US" altLang="en-US" smtClean="0"/>
              <a:t>2/3/2022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ECFB149-063D-4453-B8A2-6DC93430A21C}" type="slidenum">
              <a:rPr lang="en-US" altLang="en-US"/>
              <a:pPr>
                <a:defRPr/>
              </a:pPr>
              <a:t>‹#›</a:t>
            </a:fld>
            <a:endParaRPr lang="en-US" altLang="en-US"/>
          </a:p>
        </p:txBody>
      </p:sp>
    </p:spTree>
    <p:extLst>
      <p:ext uri="{BB962C8B-B14F-4D97-AF65-F5344CB8AC3E}">
        <p14:creationId xmlns:p14="http://schemas.microsoft.com/office/powerpoint/2010/main" val="18050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1600" y="838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a:t>Clic para editar título</a:t>
            </a:r>
            <a:endParaRPr lang="en-US" altLang="en-US"/>
          </a:p>
        </p:txBody>
      </p:sp>
      <p:sp>
        <p:nvSpPr>
          <p:cNvPr id="1027" name="Text Placeholder 2"/>
          <p:cNvSpPr>
            <a:spLocks noGrp="1"/>
          </p:cNvSpPr>
          <p:nvPr>
            <p:ph type="body" idx="1"/>
          </p:nvPr>
        </p:nvSpPr>
        <p:spPr bwMode="auto">
          <a:xfrm>
            <a:off x="609600" y="1981200"/>
            <a:ext cx="1097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dirty="0"/>
              <a:t>Haga clic para modificar el estilo de texto del patrón</a:t>
            </a:r>
          </a:p>
          <a:p>
            <a:pPr lvl="1"/>
            <a:r>
              <a:rPr lang="es-ES_tradnl" altLang="en-US" dirty="0"/>
              <a:t>Segundo nivel</a:t>
            </a:r>
          </a:p>
          <a:p>
            <a:pPr lvl="2"/>
            <a:r>
              <a:rPr lang="es-ES_tradnl" altLang="en-US" dirty="0"/>
              <a:t>Tercer nivel</a:t>
            </a:r>
          </a:p>
          <a:p>
            <a:pPr lvl="3"/>
            <a:r>
              <a:rPr lang="es-ES_tradnl" altLang="en-US" dirty="0"/>
              <a:t>Cuarto nivel</a:t>
            </a:r>
          </a:p>
          <a:p>
            <a:pPr lvl="4"/>
            <a:r>
              <a:rPr lang="es-ES_tradnl" altLang="en-US" dirty="0"/>
              <a:t>Quinto nivel</a:t>
            </a:r>
            <a:endParaRPr lang="en-US" alt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defRPr>
            </a:lvl1pPr>
          </a:lstStyle>
          <a:p>
            <a:pPr>
              <a:defRPr/>
            </a:pPr>
            <a:fld id="{4E804BF4-5B15-4F5D-B829-07F864EDF2E0}" type="datetime1">
              <a:rPr lang="en-US" altLang="en-US" smtClean="0"/>
              <a:t>2/3/2022</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pitchFamily="34" charset="0"/>
              </a:defRPr>
            </a:lvl1pPr>
          </a:lstStyle>
          <a:p>
            <a:pPr>
              <a:defRPr/>
            </a:pPr>
            <a:endParaRPr lang="en-US"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82E7E132-BACE-413E-A8D0-590A91DCEA02}" type="slidenum">
              <a:rPr lang="en-US" altLang="en-US"/>
              <a:pPr>
                <a:defRPr/>
              </a:pPr>
              <a:t>‹#›</a:t>
            </a:fld>
            <a:endParaRPr lang="en-US" altLang="en-US"/>
          </a:p>
        </p:txBody>
      </p:sp>
      <p:sp>
        <p:nvSpPr>
          <p:cNvPr id="2" name="Rectangle 1"/>
          <p:cNvSpPr/>
          <p:nvPr userDrawn="1"/>
        </p:nvSpPr>
        <p:spPr>
          <a:xfrm>
            <a:off x="0" y="0"/>
            <a:ext cx="12192000" cy="838200"/>
          </a:xfrm>
          <a:prstGeom prst="rect">
            <a:avLst/>
          </a:prstGeom>
          <a:gradFill flip="none" rotWithShape="1">
            <a:gsLst>
              <a:gs pos="49000">
                <a:srgbClr val="264A92"/>
              </a:gs>
              <a:gs pos="100000">
                <a:schemeClr val="accent1">
                  <a:tint val="50000"/>
                  <a:shade val="100000"/>
                  <a:satMod val="3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G:\LOGOS\2018\OEA-CITEL-grey-english-outlines.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23200" y="36183"/>
            <a:ext cx="4270491" cy="80201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fontAlgn="base" hangingPunct="1">
        <a:spcBef>
          <a:spcPct val="0"/>
        </a:spcBef>
        <a:spcAft>
          <a:spcPct val="0"/>
        </a:spcAft>
        <a:defRPr sz="4400" b="1" kern="1200">
          <a:solidFill>
            <a:schemeClr val="tx1"/>
          </a:solidFill>
          <a:latin typeface="+mj-lt"/>
          <a:ea typeface="ＭＳ Ｐゴシック" pitchFamily="-112" charset="-128"/>
          <a:cs typeface="ＭＳ Ｐゴシック" pitchFamily="-112" charset="-128"/>
        </a:defRPr>
      </a:lvl1pPr>
      <a:lvl2pPr algn="l" defTabSz="457200" rtl="0" eaLnBrk="1" fontAlgn="base" hangingPunct="1">
        <a:spcBef>
          <a:spcPct val="0"/>
        </a:spcBef>
        <a:spcAft>
          <a:spcPct val="0"/>
        </a:spcAft>
        <a:defRPr sz="4400" b="1">
          <a:solidFill>
            <a:schemeClr val="tx1"/>
          </a:solidFill>
          <a:latin typeface="Calibri"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4400" b="1">
          <a:solidFill>
            <a:schemeClr val="tx1"/>
          </a:solidFill>
          <a:latin typeface="Calibri"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4400" b="1">
          <a:solidFill>
            <a:schemeClr val="tx1"/>
          </a:solidFill>
          <a:latin typeface="Calibri"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4400" b="1">
          <a:solidFill>
            <a:schemeClr val="tx1"/>
          </a:solidFill>
          <a:latin typeface="Calibri" pitchFamily="-112" charset="0"/>
          <a:ea typeface="ＭＳ Ｐゴシック" pitchFamily="-112"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418" y="269875"/>
            <a:ext cx="4578349"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p:cNvSpPr txBox="1">
            <a:spLocks/>
          </p:cNvSpPr>
          <p:nvPr/>
        </p:nvSpPr>
        <p:spPr>
          <a:xfrm>
            <a:off x="838200" y="1503364"/>
            <a:ext cx="10515600" cy="846137"/>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070C0"/>
                </a:solidFill>
                <a:latin typeface="+mj-lt"/>
                <a:ea typeface="+mj-ea"/>
                <a:cs typeface="+mj-cs"/>
              </a:defRPr>
            </a:lvl1pPr>
          </a:lstStyle>
          <a:p>
            <a:pPr fontAlgn="auto">
              <a:spcAft>
                <a:spcPts val="0"/>
              </a:spcAft>
              <a:defRPr/>
            </a:pPr>
            <a:r>
              <a:rPr lang="es-ES_tradnl" sz="2400" dirty="0" err="1"/>
              <a:t>Click</a:t>
            </a:r>
            <a:r>
              <a:rPr lang="es-ES_tradnl" sz="2400" dirty="0"/>
              <a:t> para agregar nombre del expositor</a:t>
            </a:r>
          </a:p>
        </p:txBody>
      </p:sp>
      <p:sp>
        <p:nvSpPr>
          <p:cNvPr id="11" name="Marcador de contenido 2"/>
          <p:cNvSpPr txBox="1">
            <a:spLocks/>
          </p:cNvSpPr>
          <p:nvPr/>
        </p:nvSpPr>
        <p:spPr>
          <a:xfrm>
            <a:off x="838200" y="2054225"/>
            <a:ext cx="10515600" cy="4381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s-ES_tradnl" sz="1600" dirty="0"/>
              <a:t>Haga clic </a:t>
            </a:r>
            <a:r>
              <a:rPr lang="es-ES_tradnl" sz="1600"/>
              <a:t>para ingresar cargo</a:t>
            </a:r>
            <a:endParaRPr lang="es-ES_tradnl" sz="1600" dirty="0"/>
          </a:p>
        </p:txBody>
      </p:sp>
      <p:sp>
        <p:nvSpPr>
          <p:cNvPr id="12" name="Marcador de fecha 3"/>
          <p:cNvSpPr>
            <a:spLocks noGrp="1"/>
          </p:cNvSpPr>
          <p:nvPr>
            <p:ph type="dt" sz="half" idx="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algn="r">
              <a:defRPr smtClean="0">
                <a:solidFill>
                  <a:schemeClr val="bg1"/>
                </a:solidFill>
                <a:latin typeface="Arial" pitchFamily="34" charset="0"/>
              </a:defRPr>
            </a:lvl1pPr>
          </a:lstStyle>
          <a:p>
            <a:pPr>
              <a:defRPr/>
            </a:pPr>
            <a:fld id="{68C24CFF-40EE-4834-A5AD-8A2DE80A3D65}" type="datetime1">
              <a:rPr lang="en-US" altLang="en-US" smtClean="0"/>
              <a:t>2/3/2022</a:t>
            </a:fld>
            <a:endParaRPr lang="es-ES_tradnl" altLang="en-US"/>
          </a:p>
        </p:txBody>
      </p:sp>
      <p:sp>
        <p:nvSpPr>
          <p:cNvPr id="13" name="Rectángulo 12"/>
          <p:cNvSpPr/>
          <p:nvPr/>
        </p:nvSpPr>
        <p:spPr>
          <a:xfrm flipV="1">
            <a:off x="838200" y="1222375"/>
            <a:ext cx="5065184" cy="460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s-ES_tradnl" altLang="en-US">
              <a:solidFill>
                <a:srgbClr val="FFFFFF"/>
              </a:solidFill>
              <a:latin typeface="Times New Roman" pitchFamily="18" charset="0"/>
            </a:endParaRPr>
          </a:p>
        </p:txBody>
      </p:sp>
      <p:sp>
        <p:nvSpPr>
          <p:cNvPr id="14" name="Marcador de contenido 2"/>
          <p:cNvSpPr txBox="1">
            <a:spLocks/>
          </p:cNvSpPr>
          <p:nvPr/>
        </p:nvSpPr>
        <p:spPr>
          <a:xfrm>
            <a:off x="838200" y="2438401"/>
            <a:ext cx="10515600" cy="436563"/>
          </a:xfrm>
          <a:prstGeom prst="rect">
            <a:avLst/>
          </a:prstGeom>
        </p:spPr>
        <p:txBody>
          <a:bodyPr>
            <a:normAutofit/>
          </a:bodyPr>
          <a:lstStyle>
            <a:lvl1pPr marL="228600" indent="-228600">
              <a:defRPr>
                <a:solidFill>
                  <a:schemeClr val="tx1"/>
                </a:solidFill>
                <a:latin typeface="Arial" pitchFamily="34" charset="0"/>
                <a:ea typeface="ＭＳ Ｐゴシック" pitchFamily="34" charset="-128"/>
              </a:defRPr>
            </a:lvl1pPr>
            <a:lvl2pPr marL="685800" indent="-2286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lnSpc>
                <a:spcPct val="90000"/>
              </a:lnSpc>
              <a:spcBef>
                <a:spcPts val="1000"/>
              </a:spcBef>
              <a:buFont typeface="Arial" pitchFamily="34" charset="0"/>
              <a:buChar char="•"/>
              <a:defRPr/>
            </a:pPr>
            <a:r>
              <a:rPr lang="es-ES_tradnl" altLang="en-US" sz="1600"/>
              <a:t>Haga clic para ingresar direcci</a:t>
            </a:r>
            <a:r>
              <a:rPr lang="es-ES" altLang="en-US" sz="1600"/>
              <a:t>ón</a:t>
            </a:r>
            <a:endParaRPr lang="es-ES_tradnl" altLang="en-US" sz="1600"/>
          </a:p>
        </p:txBody>
      </p:sp>
      <p:sp>
        <p:nvSpPr>
          <p:cNvPr id="15" name="Marcador de contenido 2"/>
          <p:cNvSpPr txBox="1">
            <a:spLocks/>
          </p:cNvSpPr>
          <p:nvPr/>
        </p:nvSpPr>
        <p:spPr>
          <a:xfrm>
            <a:off x="838200" y="2781301"/>
            <a:ext cx="10515600" cy="436563"/>
          </a:xfrm>
          <a:prstGeom prst="rect">
            <a:avLst/>
          </a:prstGeom>
        </p:spPr>
        <p:txBody>
          <a:bodyPr>
            <a:normAutofit/>
          </a:bodyPr>
          <a:lstStyle>
            <a:lvl1pPr marL="228600" indent="-228600">
              <a:defRPr>
                <a:solidFill>
                  <a:schemeClr val="tx1"/>
                </a:solidFill>
                <a:latin typeface="Arial" pitchFamily="34" charset="0"/>
                <a:ea typeface="ＭＳ Ｐゴシック" pitchFamily="34" charset="-128"/>
              </a:defRPr>
            </a:lvl1pPr>
            <a:lvl2pPr marL="685800" indent="-2286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lnSpc>
                <a:spcPct val="90000"/>
              </a:lnSpc>
              <a:spcBef>
                <a:spcPts val="1000"/>
              </a:spcBef>
              <a:buFont typeface="Arial" pitchFamily="34" charset="0"/>
              <a:buChar char="•"/>
              <a:defRPr/>
            </a:pPr>
            <a:r>
              <a:rPr lang="es-ES_tradnl" altLang="en-US" sz="1600"/>
              <a:t>Haga clic para ingresar </a:t>
            </a:r>
            <a:r>
              <a:rPr lang="es-ES" altLang="en-US" sz="1600"/>
              <a:t>e-mail</a:t>
            </a:r>
            <a:endParaRPr lang="es-ES_tradnl" altLang="en-US" sz="1600"/>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stephanie.rico@ift.org.mx" TargetMode="External"/><Relationship Id="rId3" Type="http://schemas.openxmlformats.org/officeDocument/2006/relationships/hyperlink" Target="mailto:carol.sosa@ane.gov.co" TargetMode="External"/><Relationship Id="rId7" Type="http://schemas.openxmlformats.org/officeDocument/2006/relationships/hyperlink" Target="mailto:mrazi@parscom.ca" TargetMode="External"/><Relationship Id="rId2" Type="http://schemas.openxmlformats.org/officeDocument/2006/relationships/hyperlink" Target="mailto:victor.martinezv@ift.org.mx" TargetMode="External"/><Relationship Id="rId1" Type="http://schemas.openxmlformats.org/officeDocument/2006/relationships/slideLayout" Target="../slideLayouts/slideLayout2.xml"/><Relationship Id="rId6" Type="http://schemas.openxmlformats.org/officeDocument/2006/relationships/hyperlink" Target="mailto:jose.costa@ericsson.com" TargetMode="External"/><Relationship Id="rId11" Type="http://schemas.openxmlformats.org/officeDocument/2006/relationships/hyperlink" Target="mailto:tun.dionisio@aem.gob.mx" TargetMode="External"/><Relationship Id="rId5" Type="http://schemas.openxmlformats.org/officeDocument/2006/relationships/hyperlink" Target="mailto:asanders@ntia.gov" TargetMode="External"/><Relationship Id="rId10" Type="http://schemas.openxmlformats.org/officeDocument/2006/relationships/hyperlink" Target="mailto:afonsor@anatel.gov.b" TargetMode="External"/><Relationship Id="rId4" Type="http://schemas.openxmlformats.org/officeDocument/2006/relationships/hyperlink" Target="mailto:kenji@conatel.gov.py" TargetMode="External"/><Relationship Id="rId9" Type="http://schemas.openxmlformats.org/officeDocument/2006/relationships/hyperlink" Target="mailto:chavez.serafin@aem.gob.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Marcador de contenido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5240"/>
            <a:ext cx="12192000" cy="6853237"/>
          </a:xfrm>
        </p:spPr>
      </p:pic>
      <p:sp>
        <p:nvSpPr>
          <p:cNvPr id="9" name="Rectángulo 8"/>
          <p:cNvSpPr/>
          <p:nvPr/>
        </p:nvSpPr>
        <p:spPr>
          <a:xfrm>
            <a:off x="2152650" y="2349500"/>
            <a:ext cx="5456238" cy="444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s-ES_tradnl" altLang="en-US">
              <a:solidFill>
                <a:srgbClr val="FFFFFF"/>
              </a:solidFill>
              <a:latin typeface="Calibri" pitchFamily="34" charset="0"/>
            </a:endParaRPr>
          </a:p>
        </p:txBody>
      </p:sp>
      <p:sp>
        <p:nvSpPr>
          <p:cNvPr id="10" name="Rectángulo 9"/>
          <p:cNvSpPr/>
          <p:nvPr/>
        </p:nvSpPr>
        <p:spPr>
          <a:xfrm>
            <a:off x="2152650" y="4648201"/>
            <a:ext cx="5456238" cy="460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s-ES_tradnl" altLang="en-US">
              <a:solidFill>
                <a:srgbClr val="FFFFFF"/>
              </a:solidFill>
              <a:latin typeface="Calibri" pitchFamily="34" charset="0"/>
            </a:endParaRPr>
          </a:p>
        </p:txBody>
      </p:sp>
      <p:sp>
        <p:nvSpPr>
          <p:cNvPr id="12" name="Title 1"/>
          <p:cNvSpPr>
            <a:spLocks noGrp="1"/>
          </p:cNvSpPr>
          <p:nvPr>
            <p:ph type="title" idx="4294967295"/>
          </p:nvPr>
        </p:nvSpPr>
        <p:spPr>
          <a:xfrm>
            <a:off x="1988757" y="2393951"/>
            <a:ext cx="8229600" cy="2009775"/>
          </a:xfrm>
          <a:noFill/>
        </p:spPr>
        <p:txBody>
          <a:bodyPr/>
          <a:lstStyle/>
          <a:p>
            <a:r>
              <a:rPr lang="en-US" altLang="en-US" sz="4000" dirty="0">
                <a:solidFill>
                  <a:schemeClr val="bg1"/>
                </a:solidFill>
                <a:cs typeface="Arial" charset="0"/>
              </a:rPr>
              <a:t>Inter-American Telecommunication Commission (CITEL)</a:t>
            </a:r>
            <a:endParaRPr lang="en-US" altLang="en-US" sz="4000" dirty="0">
              <a:solidFill>
                <a:schemeClr val="bg1"/>
              </a:solidFill>
              <a:latin typeface="Calibri" pitchFamily="34" charset="0"/>
              <a:ea typeface="ＭＳ Ｐゴシック" pitchFamily="34" charset="-128"/>
              <a:cs typeface="Arial" charset="0"/>
            </a:endParaRPr>
          </a:p>
        </p:txBody>
      </p:sp>
      <p:pic>
        <p:nvPicPr>
          <p:cNvPr id="1026" name="Picture 2" descr="G:\LOGOS\2018\OEA-CITEL-grey-english-outli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179" y="5356536"/>
            <a:ext cx="3561677" cy="891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
        <p:nvSpPr>
          <p:cNvPr id="5" name="Rectangle 63"/>
          <p:cNvSpPr/>
          <p:nvPr/>
        </p:nvSpPr>
        <p:spPr>
          <a:xfrm>
            <a:off x="1752600" y="76200"/>
            <a:ext cx="5943600" cy="400110"/>
          </a:xfrm>
          <a:prstGeom prst="rect">
            <a:avLst/>
          </a:prstGeom>
        </p:spPr>
        <p:txBody>
          <a:bodyPr wrap="square">
            <a:spAutoFit/>
          </a:bodyPr>
          <a:lstStyle/>
          <a:p>
            <a:r>
              <a:rPr lang="en-US" sz="2000" b="1" dirty="0">
                <a:solidFill>
                  <a:schemeClr val="bg1"/>
                </a:solidFill>
                <a:latin typeface="+mn-lt"/>
              </a:rPr>
              <a:t>SGT2 RADIOLOCATION, MARITIME, </a:t>
            </a:r>
            <a:r>
              <a:rPr lang="en-US" sz="2000" b="1" dirty="0" smtClean="0">
                <a:solidFill>
                  <a:schemeClr val="bg1"/>
                </a:solidFill>
                <a:latin typeface="+mn-lt"/>
              </a:rPr>
              <a:t>AERONAUTICAL</a:t>
            </a:r>
            <a:endParaRPr lang="en-US" sz="2000" b="1" dirty="0">
              <a:solidFill>
                <a:schemeClr val="bg1"/>
              </a:solidFill>
              <a:latin typeface="+mn-lt"/>
            </a:endParaRPr>
          </a:p>
        </p:txBody>
      </p:sp>
      <p:sp>
        <p:nvSpPr>
          <p:cNvPr id="2" name="CuadroTexto 1"/>
          <p:cNvSpPr txBox="1"/>
          <p:nvPr/>
        </p:nvSpPr>
        <p:spPr>
          <a:xfrm>
            <a:off x="839416" y="3254319"/>
            <a:ext cx="10585176" cy="1661993"/>
          </a:xfrm>
          <a:prstGeom prst="rect">
            <a:avLst/>
          </a:prstGeom>
          <a:noFill/>
        </p:spPr>
        <p:txBody>
          <a:bodyPr wrap="square" rtlCol="0">
            <a:spAutoFit/>
          </a:bodyPr>
          <a:lstStyle/>
          <a:p>
            <a:pPr algn="ctr"/>
            <a:r>
              <a:rPr lang="en-US" sz="6600" b="1" dirty="0" smtClean="0"/>
              <a:t>THE END</a:t>
            </a:r>
            <a:endParaRPr lang="en-US" sz="6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41430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26492" y="1196752"/>
            <a:ext cx="7789312" cy="369332"/>
          </a:xfrm>
          <a:prstGeom prst="rect">
            <a:avLst/>
          </a:prstGeom>
          <a:noFill/>
        </p:spPr>
        <p:txBody>
          <a:bodyPr wrap="none" rtlCol="0">
            <a:spAutoFit/>
          </a:bodyPr>
          <a:lstStyle/>
          <a:p>
            <a:r>
              <a:rPr lang="en-CA" b="1" dirty="0"/>
              <a:t>Permanent Consultative Committee II: Radiocommunications </a:t>
            </a:r>
            <a:r>
              <a:rPr lang="es-MX" b="1" dirty="0"/>
              <a:t>(PCC.II)</a:t>
            </a:r>
            <a:endParaRPr lang="es-MX" dirty="0"/>
          </a:p>
        </p:txBody>
      </p:sp>
      <p:graphicFrame>
        <p:nvGraphicFramePr>
          <p:cNvPr id="5" name="Diagrama 4">
            <a:extLst>
              <a:ext uri="{FF2B5EF4-FFF2-40B4-BE49-F238E27FC236}">
                <a16:creationId xmlns:a16="http://schemas.microsoft.com/office/drawing/2014/main" id="{48F8B5B9-0A01-4ADF-840F-8DA880D48254}"/>
              </a:ext>
            </a:extLst>
          </p:cNvPr>
          <p:cNvGraphicFramePr/>
          <p:nvPr>
            <p:extLst>
              <p:ext uri="{D42A27DB-BD31-4B8C-83A1-F6EECF244321}">
                <p14:modId xmlns:p14="http://schemas.microsoft.com/office/powerpoint/2010/main" val="705283430"/>
              </p:ext>
            </p:extLst>
          </p:nvPr>
        </p:nvGraphicFramePr>
        <p:xfrm>
          <a:off x="525270" y="1772816"/>
          <a:ext cx="11162004" cy="4699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01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1504" y="121694"/>
            <a:ext cx="6732240" cy="650605"/>
          </a:xfrm>
        </p:spPr>
        <p:txBody>
          <a:bodyPr/>
          <a:lstStyle/>
          <a:p>
            <a:r>
              <a:rPr lang="en-US" sz="2400" dirty="0">
                <a:solidFill>
                  <a:schemeClr val="bg1"/>
                </a:solidFill>
              </a:rPr>
              <a:t>CITEL Working Instruments for the WRC</a:t>
            </a:r>
            <a:endParaRPr lang="es-MX" sz="2400" dirty="0">
              <a:solidFill>
                <a:schemeClr val="bg1"/>
              </a:solidFill>
            </a:endParaRPr>
          </a:p>
        </p:txBody>
      </p:sp>
      <p:sp>
        <p:nvSpPr>
          <p:cNvPr id="3" name="Marcador de contenido 2"/>
          <p:cNvSpPr>
            <a:spLocks noGrp="1"/>
          </p:cNvSpPr>
          <p:nvPr>
            <p:ph idx="1"/>
          </p:nvPr>
        </p:nvSpPr>
        <p:spPr>
          <a:xfrm>
            <a:off x="1127448" y="1196751"/>
            <a:ext cx="9443392" cy="5159599"/>
          </a:xfrm>
        </p:spPr>
        <p:txBody>
          <a:bodyPr anchor="ctr"/>
          <a:lstStyle/>
          <a:p>
            <a:pPr algn="just"/>
            <a:r>
              <a:rPr lang="en-US" sz="1800" b="1" dirty="0"/>
              <a:t>Preliminary View (PVP or PV)</a:t>
            </a:r>
          </a:p>
          <a:p>
            <a:pPr algn="just"/>
            <a:endParaRPr lang="en-US" sz="1800" dirty="0"/>
          </a:p>
          <a:p>
            <a:pPr algn="just"/>
            <a:r>
              <a:rPr lang="en-US" sz="1800" b="1" dirty="0"/>
              <a:t>Preliminary Proposal (PP): </a:t>
            </a:r>
            <a:r>
              <a:rPr lang="en-US" sz="1800" dirty="0"/>
              <a:t>a proposal that one (1) OAS/CITEL Member State presents to </a:t>
            </a:r>
            <a:r>
              <a:rPr lang="en-US" sz="1800" dirty="0" err="1"/>
              <a:t>PCC.II</a:t>
            </a:r>
            <a:r>
              <a:rPr lang="en-US" sz="1800" dirty="0"/>
              <a:t>, and that has not yet been supported by any other Member State. The PP is to be considered by the </a:t>
            </a:r>
            <a:r>
              <a:rPr lang="en-US" sz="1800" dirty="0" err="1"/>
              <a:t>WG-WRC</a:t>
            </a:r>
            <a:r>
              <a:rPr lang="en-US" sz="1800" dirty="0"/>
              <a:t>; with the objective of developing it into an INTER-AMERICAN PROPOSAL for eventual submission to the </a:t>
            </a:r>
            <a:r>
              <a:rPr lang="en-US" sz="1800" dirty="0" err="1"/>
              <a:t>WRC</a:t>
            </a:r>
            <a:r>
              <a:rPr lang="en-US" sz="1800" dirty="0"/>
              <a:t>.</a:t>
            </a:r>
          </a:p>
          <a:p>
            <a:pPr marL="0" indent="0" algn="just">
              <a:buNone/>
            </a:pPr>
            <a:endParaRPr lang="en-US" sz="1800" dirty="0"/>
          </a:p>
          <a:p>
            <a:pPr algn="just"/>
            <a:r>
              <a:rPr lang="en-US" sz="1800" b="1" dirty="0"/>
              <a:t>Draft Inter-American Proposal (</a:t>
            </a:r>
            <a:r>
              <a:rPr lang="en-US" sz="1800" b="1" dirty="0" err="1"/>
              <a:t>DIAP</a:t>
            </a:r>
            <a:r>
              <a:rPr lang="en-US" sz="1800" b="1" dirty="0"/>
              <a:t>): </a:t>
            </a:r>
            <a:r>
              <a:rPr lang="en-US" sz="1800" dirty="0"/>
              <a:t>PRELIMINARY PROPOSAL which has been supported by at least one (1) other Member State. The DIAP is to be considered by the WG-WRC; with the objective of developing it into an INTER-AMERICAN PROPOSAL for eventual submission to the WRC. .</a:t>
            </a:r>
          </a:p>
          <a:p>
            <a:pPr algn="just"/>
            <a:endParaRPr lang="en-US" sz="1800" dirty="0"/>
          </a:p>
          <a:p>
            <a:pPr algn="just"/>
            <a:r>
              <a:rPr lang="en-US" sz="1800" b="1" dirty="0"/>
              <a:t>Inter-American Proposal (IAP): </a:t>
            </a:r>
            <a:r>
              <a:rPr lang="en-US" sz="1800" dirty="0"/>
              <a:t>DRAFT INTER-AMERICAN PROPOSAL, for which the PCC.II has ended its consideration and discussion as early as the LIMIT MEETING but not later than the FINAL MEETING  and has been supported by at least 6 (six) Administrations, and which is not opposed by more than 50% (fifty per cent) of the total number of supports obtained.</a:t>
            </a:r>
            <a:endParaRPr lang="es-MX" sz="1800" dirty="0"/>
          </a:p>
        </p:txBody>
      </p:sp>
    </p:spTree>
    <p:extLst>
      <p:ext uri="{BB962C8B-B14F-4D97-AF65-F5344CB8AC3E}">
        <p14:creationId xmlns:p14="http://schemas.microsoft.com/office/powerpoint/2010/main" val="4247339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676400" y="76200"/>
            <a:ext cx="5715000" cy="707886"/>
          </a:xfrm>
          <a:prstGeom prst="rect">
            <a:avLst/>
          </a:prstGeom>
        </p:spPr>
        <p:txBody>
          <a:bodyPr wrap="square">
            <a:spAutoFit/>
          </a:bodyPr>
          <a:lstStyle/>
          <a:p>
            <a:r>
              <a:rPr lang="en-US" sz="2000" b="1" dirty="0">
                <a:solidFill>
                  <a:schemeClr val="bg1"/>
                </a:solidFill>
                <a:latin typeface="+mn-lt"/>
              </a:rPr>
              <a:t>SGT2 RADIOLOCATION, MARITIME, AERONAUTICAL</a:t>
            </a:r>
          </a:p>
          <a:p>
            <a:r>
              <a:rPr lang="en-US" sz="2000" b="1" dirty="0">
                <a:solidFill>
                  <a:schemeClr val="bg1"/>
                </a:solidFill>
                <a:latin typeface="+mn-lt"/>
              </a:rPr>
              <a:t>AGENDA ITEM 1.6</a:t>
            </a:r>
          </a:p>
        </p:txBody>
      </p:sp>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
        <p:nvSpPr>
          <p:cNvPr id="2" name="CuadroTexto 1"/>
          <p:cNvSpPr txBox="1"/>
          <p:nvPr/>
        </p:nvSpPr>
        <p:spPr>
          <a:xfrm>
            <a:off x="1127448" y="1353769"/>
            <a:ext cx="9442800" cy="5078313"/>
          </a:xfrm>
          <a:prstGeom prst="rect">
            <a:avLst/>
          </a:prstGeom>
          <a:noFill/>
        </p:spPr>
        <p:txBody>
          <a:bodyPr wrap="square" rtlCol="0">
            <a:spAutoFit/>
          </a:bodyPr>
          <a:lstStyle/>
          <a:p>
            <a:r>
              <a:rPr lang="en-US" b="1" dirty="0"/>
              <a:t>AGENDA ITEM 1.6</a:t>
            </a:r>
            <a:r>
              <a:rPr lang="en-US" dirty="0"/>
              <a:t>:    </a:t>
            </a:r>
            <a:r>
              <a:rPr lang="en-US" i="1" dirty="0"/>
              <a:t>to consider, in accordance with Resolution </a:t>
            </a:r>
            <a:r>
              <a:rPr lang="en-US" b="1" i="1" dirty="0"/>
              <a:t>772 (WRC-19)</a:t>
            </a:r>
            <a:r>
              <a:rPr lang="en-US" i="1" dirty="0"/>
              <a:t>, regulatory provisions to facilitate </a:t>
            </a:r>
            <a:r>
              <a:rPr lang="en-US" i="1" dirty="0" err="1"/>
              <a:t>radiocommunications</a:t>
            </a:r>
            <a:r>
              <a:rPr lang="en-US" i="1" dirty="0"/>
              <a:t> for sub-orbital vehicles;</a:t>
            </a:r>
            <a:endParaRPr lang="en-US" dirty="0"/>
          </a:p>
          <a:p>
            <a:r>
              <a:rPr lang="en-US" dirty="0"/>
              <a:t> </a:t>
            </a:r>
          </a:p>
          <a:p>
            <a:r>
              <a:rPr lang="en-US" b="1" dirty="0"/>
              <a:t>BACKGROUND</a:t>
            </a:r>
            <a:r>
              <a:rPr lang="en-US" dirty="0"/>
              <a:t>:</a:t>
            </a:r>
          </a:p>
          <a:p>
            <a:r>
              <a:rPr lang="en-US" b="1" dirty="0"/>
              <a:t> </a:t>
            </a:r>
            <a:endParaRPr lang="en-US" dirty="0"/>
          </a:p>
          <a:p>
            <a:r>
              <a:rPr lang="en-US" dirty="0"/>
              <a:t>Sub-orbital vehicles must operate in the same airspace as conventional aircraft while transitioning to and from space. Stations on board sub-orbital vehicles have a need for voice/data communications, navigation, surveillance, and telemetry and tracking and command (TT&amp;C) applications to safely and effectively complete various mission requirements. The current regulatory provisions and procedures for terrestrial and space services may or may not be adequate for international use of relevant frequency assignments by stations on board sub-orbital vehicles.</a:t>
            </a:r>
          </a:p>
          <a:p>
            <a:r>
              <a:rPr lang="en-US" dirty="0"/>
              <a:t> </a:t>
            </a:r>
            <a:endParaRPr lang="en-CA" b="1" dirty="0" smtClean="0"/>
          </a:p>
          <a:p>
            <a:r>
              <a:rPr lang="en-CA" b="1" dirty="0" smtClean="0"/>
              <a:t>Preliminary </a:t>
            </a:r>
            <a:r>
              <a:rPr lang="en-CA" b="1" dirty="0"/>
              <a:t>views</a:t>
            </a:r>
          </a:p>
          <a:p>
            <a:endParaRPr lang="es-MX" dirty="0"/>
          </a:p>
          <a:p>
            <a:pPr marL="285750" indent="-285750" algn="just">
              <a:buFont typeface="Arial" panose="020B0604020202020204" pitchFamily="34" charset="0"/>
              <a:buChar char="•"/>
            </a:pPr>
            <a:r>
              <a:rPr lang="en-US" dirty="0"/>
              <a:t>An administration considers to pursue studies called for by Resolution </a:t>
            </a:r>
            <a:r>
              <a:rPr lang="en-US" b="1" dirty="0"/>
              <a:t>772 (WRC-19</a:t>
            </a:r>
            <a:r>
              <a:rPr lang="en-US" dirty="0"/>
              <a:t>) as a basis for possible new regulatory provisions to support the growing radiocommunications needs of sub-orbital vehicles. </a:t>
            </a:r>
            <a:endParaRPr lang="es-MX" dirty="0"/>
          </a:p>
        </p:txBody>
      </p:sp>
    </p:spTree>
    <p:extLst>
      <p:ext uri="{BB962C8B-B14F-4D97-AF65-F5344CB8AC3E}">
        <p14:creationId xmlns:p14="http://schemas.microsoft.com/office/powerpoint/2010/main" val="377602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676400" y="76201"/>
            <a:ext cx="5715000" cy="1015663"/>
          </a:xfrm>
          <a:prstGeom prst="rect">
            <a:avLst/>
          </a:prstGeom>
        </p:spPr>
        <p:txBody>
          <a:bodyPr wrap="square">
            <a:spAutoFit/>
          </a:bodyPr>
          <a:lstStyle/>
          <a:p>
            <a:r>
              <a:rPr lang="en-US" sz="2000" b="1" dirty="0">
                <a:solidFill>
                  <a:schemeClr val="bg1"/>
                </a:solidFill>
                <a:latin typeface="+mn-lt"/>
              </a:rPr>
              <a:t>SGT2 RADIOLOCATION, MARITIME, AERONAUTICAL</a:t>
            </a:r>
          </a:p>
          <a:p>
            <a:r>
              <a:rPr lang="en-US" sz="2000" b="1" dirty="0">
                <a:solidFill>
                  <a:schemeClr val="bg1"/>
                </a:solidFill>
                <a:latin typeface="+mn-lt"/>
              </a:rPr>
              <a:t>AGENDA ITEM 1.7</a:t>
            </a:r>
          </a:p>
          <a:p>
            <a:r>
              <a:rPr lang="en-US" sz="2000" b="1" dirty="0">
                <a:solidFill>
                  <a:schemeClr val="bg1"/>
                </a:solidFill>
                <a:latin typeface="+mn-lt"/>
              </a:rPr>
              <a:t>. </a:t>
            </a:r>
          </a:p>
        </p:txBody>
      </p:sp>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
        <p:nvSpPr>
          <p:cNvPr id="5" name="CuadroTexto 4"/>
          <p:cNvSpPr txBox="1"/>
          <p:nvPr/>
        </p:nvSpPr>
        <p:spPr>
          <a:xfrm>
            <a:off x="1199456" y="908720"/>
            <a:ext cx="9442800" cy="5816977"/>
          </a:xfrm>
          <a:prstGeom prst="rect">
            <a:avLst/>
          </a:prstGeom>
          <a:noFill/>
        </p:spPr>
        <p:txBody>
          <a:bodyPr wrap="square" rtlCol="0">
            <a:spAutoFit/>
          </a:bodyPr>
          <a:lstStyle/>
          <a:p>
            <a:r>
              <a:rPr lang="en-US" sz="1600" b="1" dirty="0" smtClean="0"/>
              <a:t>Agenda </a:t>
            </a:r>
            <a:r>
              <a:rPr lang="en-US" sz="1600" b="1" dirty="0"/>
              <a:t>Item 1.7:   </a:t>
            </a:r>
            <a:r>
              <a:rPr lang="en-US" sz="1600" dirty="0"/>
              <a:t>to consider a new aeronautical mobile-satellite (R) service (AMS(R)S) allocation in accordance with Resolution 428 (WRC-19) for both the Earth-to-space and space-to-Earth directions of aeronautical VHF communications in all or part of the frequency band 117.975-137 MHz, while preventing any undue constraints on existing VHF systems operating in the AM(R)S, the ARNS, and in adjacent frequency bands;</a:t>
            </a:r>
            <a:r>
              <a:rPr lang="en-US" sz="1600" b="1" dirty="0"/>
              <a:t> </a:t>
            </a:r>
          </a:p>
          <a:p>
            <a:endParaRPr lang="en-US" sz="1600" b="1" dirty="0"/>
          </a:p>
          <a:p>
            <a:r>
              <a:rPr lang="en-US" sz="1600" b="1" dirty="0"/>
              <a:t>BACKGROUND</a:t>
            </a:r>
          </a:p>
          <a:p>
            <a:r>
              <a:rPr lang="en-US" sz="1600" dirty="0" smtClean="0"/>
              <a:t>The </a:t>
            </a:r>
            <a:r>
              <a:rPr lang="en-US" sz="1600" dirty="0"/>
              <a:t>frequency band 117.975- 137 MHz is allocated on a primary basis to the AM(R)S service and used for air-ground, ground-air and air-air systems, providing critical voice and data communications for air traffic management and airline operational control on a global basis. Resolution 428 (WRC-19) invites WRC-23 to consider a new primary allocation to the AMS(R)S based on the results of sharing and compatibility studies. This new AMS(R)S service will support direct pilot-air traffic controller voice as well as data communications in oceanic and remote areas without modifying aircraft equipment.</a:t>
            </a:r>
          </a:p>
          <a:p>
            <a:endParaRPr lang="en-US" sz="1600" b="1" dirty="0" smtClean="0"/>
          </a:p>
          <a:p>
            <a:r>
              <a:rPr lang="en-US" sz="1600" b="1" dirty="0" smtClean="0"/>
              <a:t>Preliminary </a:t>
            </a:r>
            <a:r>
              <a:rPr lang="en-US" sz="1600" b="1" dirty="0"/>
              <a:t>Views</a:t>
            </a:r>
            <a:r>
              <a:rPr lang="en-US" sz="1600" b="1" dirty="0" smtClean="0"/>
              <a:t>:</a:t>
            </a:r>
            <a:endParaRPr lang="en-US" altLang="en-US" sz="1600" dirty="0">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r>
              <a:rPr lang="en-US" altLang="en-US" sz="1600" dirty="0" smtClean="0">
                <a:latin typeface="Arial" panose="020B0604020202020204" pitchFamily="34" charset="0"/>
                <a:ea typeface="Times New Roman" panose="02020603050405020304" pitchFamily="18" charset="0"/>
              </a:rPr>
              <a:t>Some </a:t>
            </a:r>
            <a:r>
              <a:rPr lang="en-US" altLang="en-US" sz="1600" dirty="0">
                <a:latin typeface="Arial" panose="020B0604020202020204" pitchFamily="34" charset="0"/>
                <a:ea typeface="Times New Roman" panose="02020603050405020304" pitchFamily="18" charset="0"/>
              </a:rPr>
              <a:t>administrations support the ongoing technical and regulatory studies for co-existence between potential new primary AMS(R)S service in the frequency band 117.975 – 137 MHz and existing terrestrial primary allocated in-band and adjacent band services with the anticipation of providing space-based VHF communications between pilot and air traffic controllers.  This potential new allocation must protect current systems using existing primary allocated services and not constrain planned usage of those systems.</a:t>
            </a:r>
            <a:endParaRPr lang="en-US" altLang="en-US" sz="1600" dirty="0">
              <a:latin typeface="Arial" panose="020B0604020202020204" pitchFamily="34" charset="0"/>
            </a:endParaRPr>
          </a:p>
          <a:p>
            <a:endParaRPr lang="es-MX" b="1" dirty="0"/>
          </a:p>
          <a:p>
            <a:endParaRPr lang="es-MX" dirty="0"/>
          </a:p>
        </p:txBody>
      </p:sp>
    </p:spTree>
    <p:extLst>
      <p:ext uri="{BB962C8B-B14F-4D97-AF65-F5344CB8AC3E}">
        <p14:creationId xmlns:p14="http://schemas.microsoft.com/office/powerpoint/2010/main" val="302483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524000" y="76200"/>
            <a:ext cx="5943600" cy="707886"/>
          </a:xfrm>
          <a:prstGeom prst="rect">
            <a:avLst/>
          </a:prstGeom>
        </p:spPr>
        <p:txBody>
          <a:bodyPr wrap="square">
            <a:spAutoFit/>
          </a:bodyPr>
          <a:lstStyle/>
          <a:p>
            <a:r>
              <a:rPr lang="en-US" sz="2000" b="1" dirty="0">
                <a:solidFill>
                  <a:schemeClr val="bg1"/>
                </a:solidFill>
                <a:latin typeface="+mn-lt"/>
              </a:rPr>
              <a:t>SGT2 RADIOLOCATION, MARITIME, AERONAUTICAL</a:t>
            </a:r>
          </a:p>
          <a:p>
            <a:r>
              <a:rPr lang="en-US" sz="2000" b="1" dirty="0">
                <a:solidFill>
                  <a:schemeClr val="bg1"/>
                </a:solidFill>
                <a:latin typeface="+mn-lt"/>
              </a:rPr>
              <a:t>AGENDA ITEM 1.8</a:t>
            </a:r>
          </a:p>
        </p:txBody>
      </p:sp>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
        <p:nvSpPr>
          <p:cNvPr id="2" name="CuadroTexto 1"/>
          <p:cNvSpPr txBox="1"/>
          <p:nvPr/>
        </p:nvSpPr>
        <p:spPr>
          <a:xfrm>
            <a:off x="1343472" y="1542149"/>
            <a:ext cx="9442800" cy="4524315"/>
          </a:xfrm>
          <a:prstGeom prst="rect">
            <a:avLst/>
          </a:prstGeom>
          <a:noFill/>
        </p:spPr>
        <p:txBody>
          <a:bodyPr wrap="square" rtlCol="0">
            <a:spAutoFit/>
          </a:bodyPr>
          <a:lstStyle/>
          <a:p>
            <a:r>
              <a:rPr lang="en-US" b="1" dirty="0"/>
              <a:t>AGENDA ITEM 1.8</a:t>
            </a:r>
            <a:r>
              <a:rPr lang="en-US" dirty="0"/>
              <a:t>:  </a:t>
            </a:r>
            <a:r>
              <a:rPr lang="en-US" i="1" dirty="0"/>
              <a:t>to consider, on the basis of ITU-R studies in accordance with Resolution </a:t>
            </a:r>
            <a:r>
              <a:rPr lang="en-US" b="1" i="1" dirty="0"/>
              <a:t>171 (WRC-19)</a:t>
            </a:r>
            <a:r>
              <a:rPr lang="en-US" i="1" dirty="0"/>
              <a:t>, appropriate regulatory actions, with a view to reviewing and, if necessary, revising Resolution </a:t>
            </a:r>
            <a:r>
              <a:rPr lang="en-US" b="1" i="1" dirty="0"/>
              <a:t>155 (Rev.WRC-19) </a:t>
            </a:r>
            <a:r>
              <a:rPr lang="en-US" i="1" dirty="0"/>
              <a:t>and No. </a:t>
            </a:r>
            <a:r>
              <a:rPr lang="en-US" b="1" i="1" dirty="0"/>
              <a:t>5.484B </a:t>
            </a:r>
            <a:r>
              <a:rPr lang="en-US" i="1" dirty="0"/>
              <a:t>to accommodate the use of fixed-satellite service (FSS) networks by control and non-payload communications of unmanned aircraft systems.</a:t>
            </a:r>
            <a:endParaRPr lang="en-US" dirty="0"/>
          </a:p>
          <a:p>
            <a:endParaRPr lang="en-CA" b="1" dirty="0"/>
          </a:p>
          <a:p>
            <a:endParaRPr lang="en-CA" b="1" dirty="0" smtClean="0"/>
          </a:p>
          <a:p>
            <a:r>
              <a:rPr lang="en-CA" b="1" dirty="0" smtClean="0"/>
              <a:t>Preliminary </a:t>
            </a:r>
            <a:r>
              <a:rPr lang="en-CA" b="1" dirty="0"/>
              <a:t>views:</a:t>
            </a:r>
          </a:p>
          <a:p>
            <a:pPr algn="just"/>
            <a:r>
              <a:rPr lang="en-GB" dirty="0" smtClean="0"/>
              <a:t>Some administrations support completion of the studies called for by Resolutions </a:t>
            </a:r>
            <a:r>
              <a:rPr lang="en-GB" b="1" dirty="0" smtClean="0"/>
              <a:t>171 (WRC-19)</a:t>
            </a:r>
            <a:r>
              <a:rPr lang="en-US" b="1" dirty="0" smtClean="0"/>
              <a:t> and 155 (Rev.WRC-19) </a:t>
            </a:r>
            <a:r>
              <a:rPr lang="en-US" dirty="0" smtClean="0"/>
              <a:t>to define the </a:t>
            </a:r>
            <a:r>
              <a:rPr lang="en-GB" dirty="0" smtClean="0"/>
              <a:t>conditions for operating UAS CNPC links in the FSS (see resolves 19 of Resolution </a:t>
            </a:r>
            <a:r>
              <a:rPr lang="en-GB" b="1" dirty="0" smtClean="0"/>
              <a:t>155 (Rev.WRC-19</a:t>
            </a:r>
            <a:r>
              <a:rPr lang="en-GB" dirty="0" smtClean="0"/>
              <a:t>)) in the frequency bands for which No. </a:t>
            </a:r>
            <a:r>
              <a:rPr lang="en-GB" b="1" dirty="0" smtClean="0"/>
              <a:t>5.484B</a:t>
            </a:r>
            <a:r>
              <a:rPr lang="en-GB" dirty="0" smtClean="0"/>
              <a:t> already applies</a:t>
            </a:r>
            <a:r>
              <a:rPr lang="en-US" dirty="0" smtClean="0"/>
              <a:t>. Based on the results of studies, to consider revisions to Resolution </a:t>
            </a:r>
            <a:r>
              <a:rPr lang="en-US" b="1" dirty="0" smtClean="0"/>
              <a:t>155 (Rev.WRC-19</a:t>
            </a:r>
            <a:r>
              <a:rPr lang="en-US" dirty="0" smtClean="0"/>
              <a:t>) in order to finalize the provisions needed to accommodate the use of FSS networks by UAS CNPC systems and to revise No. </a:t>
            </a:r>
            <a:r>
              <a:rPr lang="en-US" b="1" dirty="0" smtClean="0"/>
              <a:t>5.484B </a:t>
            </a:r>
            <a:r>
              <a:rPr lang="en-US" dirty="0" smtClean="0"/>
              <a:t>to provide clarity that the provisions apply to the use of earth stations on board unmanned aircraft.</a:t>
            </a:r>
            <a:endParaRPr lang="es-MX" dirty="0"/>
          </a:p>
          <a:p>
            <a:endParaRPr lang="es-MX" dirty="0"/>
          </a:p>
        </p:txBody>
      </p:sp>
      <p:sp>
        <p:nvSpPr>
          <p:cNvPr id="5" name="Rectángulo 4"/>
          <p:cNvSpPr/>
          <p:nvPr/>
        </p:nvSpPr>
        <p:spPr>
          <a:xfrm>
            <a:off x="8328248" y="6162709"/>
            <a:ext cx="234360" cy="307777"/>
          </a:xfrm>
          <a:prstGeom prst="rect">
            <a:avLst/>
          </a:prstGeom>
        </p:spPr>
        <p:txBody>
          <a:bodyPr wrap="none">
            <a:spAutoFit/>
          </a:bodyPr>
          <a:lstStyle/>
          <a:p>
            <a:r>
              <a:rPr lang="es-MX" sz="1400" dirty="0" smtClean="0"/>
              <a:t> </a:t>
            </a:r>
            <a:endParaRPr lang="es-MX" sz="1400" dirty="0"/>
          </a:p>
        </p:txBody>
      </p:sp>
    </p:spTree>
    <p:extLst>
      <p:ext uri="{BB962C8B-B14F-4D97-AF65-F5344CB8AC3E}">
        <p14:creationId xmlns:p14="http://schemas.microsoft.com/office/powerpoint/2010/main" val="190955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
        <p:nvSpPr>
          <p:cNvPr id="5" name="Rectangle 63"/>
          <p:cNvSpPr/>
          <p:nvPr/>
        </p:nvSpPr>
        <p:spPr>
          <a:xfrm>
            <a:off x="1752600" y="76200"/>
            <a:ext cx="5943600" cy="707886"/>
          </a:xfrm>
          <a:prstGeom prst="rect">
            <a:avLst/>
          </a:prstGeom>
        </p:spPr>
        <p:txBody>
          <a:bodyPr wrap="square">
            <a:spAutoFit/>
          </a:bodyPr>
          <a:lstStyle/>
          <a:p>
            <a:r>
              <a:rPr lang="en-US" sz="2000" b="1" dirty="0">
                <a:solidFill>
                  <a:schemeClr val="bg1"/>
                </a:solidFill>
                <a:latin typeface="+mn-lt"/>
              </a:rPr>
              <a:t>SGT2 RADIOLOCATION, MARITIME, AERONAUTICAL</a:t>
            </a:r>
          </a:p>
          <a:p>
            <a:r>
              <a:rPr lang="en-US" sz="2000" b="1" dirty="0">
                <a:solidFill>
                  <a:schemeClr val="bg1"/>
                </a:solidFill>
                <a:latin typeface="+mn-lt"/>
              </a:rPr>
              <a:t>AGENDA ITEM 1.9</a:t>
            </a:r>
          </a:p>
        </p:txBody>
      </p:sp>
      <p:sp>
        <p:nvSpPr>
          <p:cNvPr id="2" name="CuadroTexto 1"/>
          <p:cNvSpPr txBox="1"/>
          <p:nvPr/>
        </p:nvSpPr>
        <p:spPr>
          <a:xfrm>
            <a:off x="911424" y="1412776"/>
            <a:ext cx="10090872" cy="5816977"/>
          </a:xfrm>
          <a:prstGeom prst="rect">
            <a:avLst/>
          </a:prstGeom>
          <a:noFill/>
        </p:spPr>
        <p:txBody>
          <a:bodyPr wrap="square" rtlCol="0">
            <a:spAutoFit/>
          </a:bodyPr>
          <a:lstStyle/>
          <a:p>
            <a:r>
              <a:rPr lang="en-US" sz="1600" b="1" dirty="0"/>
              <a:t>Agenda Item 1.9: </a:t>
            </a:r>
            <a:r>
              <a:rPr lang="en-US" sz="1600" i="1" dirty="0"/>
              <a:t>to review Appendix </a:t>
            </a:r>
            <a:r>
              <a:rPr lang="en-US" sz="1600" b="1" i="1" dirty="0"/>
              <a:t>27</a:t>
            </a:r>
            <a:r>
              <a:rPr lang="en-US" sz="1600" i="1" dirty="0"/>
              <a:t> of the Radio Regulations and consider appropriate regulatory actions and updates based on ITU-R studies, in order to accommodate digital technologies for commercial aviation safety-of-life applications in existing HF bands allocated to the aeronautical mobile (route) service and ensure coexistence of current HF systems alongside modernized HF systems, in accordance with Resolution </a:t>
            </a:r>
            <a:r>
              <a:rPr lang="en-US" sz="1600" b="1" i="1" dirty="0"/>
              <a:t>429 (WRC-19)</a:t>
            </a:r>
            <a:endParaRPr lang="en-US" sz="1600" b="1" dirty="0" smtClean="0"/>
          </a:p>
          <a:p>
            <a:endParaRPr lang="en-US" sz="1600" b="1" dirty="0" smtClean="0"/>
          </a:p>
          <a:p>
            <a:r>
              <a:rPr lang="en-US" sz="1600" b="1" dirty="0" smtClean="0"/>
              <a:t>BACKGROUND</a:t>
            </a:r>
            <a:r>
              <a:rPr lang="en-US" sz="1600" b="1" dirty="0"/>
              <a:t>: </a:t>
            </a:r>
          </a:p>
          <a:p>
            <a:r>
              <a:rPr lang="en-US" sz="1600" dirty="0" smtClean="0"/>
              <a:t>The </a:t>
            </a:r>
            <a:r>
              <a:rPr lang="en-US" sz="1600" dirty="0"/>
              <a:t>availability of digital technologies provides the opportunity to modernize aeronautical wideband (i.e. multiple 3 kHz channel aggregated contiguously or non-contiguously) communications in the High Frequency (HF) bands towards faster data rates and better voice communications. There is an operational need for the modernization of data link services in the HF band for messages related to the safety and regularity of flight for use by international civil aviation. Current aeronautical HF systems are limited by the available technology and are insufficient to meet many modern aircraft information requirements without being augmented by aeronautical safety satellite communications. </a:t>
            </a:r>
          </a:p>
          <a:p>
            <a:r>
              <a:rPr lang="en-US" sz="1600" dirty="0"/>
              <a:t>It should be noted that existing aeronautical analogue voice and narrowband digital HF systems are the primary means for international and domestic aviation to communicate with aircraft in remote and oceanic areas beyond the range of terrestrial VHF radios. </a:t>
            </a:r>
          </a:p>
          <a:p>
            <a:endParaRPr lang="en-US" sz="1600" b="1" dirty="0"/>
          </a:p>
          <a:p>
            <a:r>
              <a:rPr lang="en-US" sz="1600" b="1" dirty="0" smtClean="0"/>
              <a:t>Preliminary </a:t>
            </a:r>
            <a:r>
              <a:rPr lang="en-US" sz="1600" b="1" dirty="0"/>
              <a:t>Views</a:t>
            </a:r>
          </a:p>
          <a:p>
            <a:pPr marL="285750" indent="-285750">
              <a:buFont typeface="Arial" panose="020B0604020202020204" pitchFamily="34" charset="0"/>
              <a:buChar char="•"/>
            </a:pPr>
            <a:r>
              <a:rPr lang="en-US" sz="1600" dirty="0" smtClean="0"/>
              <a:t>Some administrations supports </a:t>
            </a:r>
            <a:r>
              <a:rPr lang="en-US" sz="1600" dirty="0"/>
              <a:t>studies called for by Resolution </a:t>
            </a:r>
            <a:r>
              <a:rPr lang="en-US" sz="1600" b="1" dirty="0"/>
              <a:t>429 (WRC-19</a:t>
            </a:r>
            <a:r>
              <a:rPr lang="en-US" sz="1600" dirty="0"/>
              <a:t>) to accommodate new digital HF technologies.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98158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
        <p:nvSpPr>
          <p:cNvPr id="5" name="Rectangle 63"/>
          <p:cNvSpPr/>
          <p:nvPr/>
        </p:nvSpPr>
        <p:spPr>
          <a:xfrm>
            <a:off x="1752600" y="76200"/>
            <a:ext cx="5943600" cy="707886"/>
          </a:xfrm>
          <a:prstGeom prst="rect">
            <a:avLst/>
          </a:prstGeom>
        </p:spPr>
        <p:txBody>
          <a:bodyPr wrap="square">
            <a:spAutoFit/>
          </a:bodyPr>
          <a:lstStyle/>
          <a:p>
            <a:r>
              <a:rPr lang="en-US" sz="2000" b="1" dirty="0">
                <a:solidFill>
                  <a:schemeClr val="bg1"/>
                </a:solidFill>
                <a:latin typeface="+mn-lt"/>
              </a:rPr>
              <a:t>SGT2 RADIOLOCATION, MARITIME, AERONAUTICAL</a:t>
            </a:r>
          </a:p>
          <a:p>
            <a:r>
              <a:rPr lang="en-US" sz="2000" b="1" dirty="0">
                <a:solidFill>
                  <a:schemeClr val="bg1"/>
                </a:solidFill>
                <a:latin typeface="+mn-lt"/>
              </a:rPr>
              <a:t>AGENDA ITEM </a:t>
            </a:r>
            <a:r>
              <a:rPr lang="en-US" sz="2000" b="1" dirty="0" smtClean="0">
                <a:solidFill>
                  <a:schemeClr val="bg1"/>
                </a:solidFill>
                <a:latin typeface="+mn-lt"/>
              </a:rPr>
              <a:t>1.10</a:t>
            </a:r>
            <a:endParaRPr lang="en-US" sz="2000" b="1" dirty="0">
              <a:solidFill>
                <a:schemeClr val="bg1"/>
              </a:solidFill>
              <a:latin typeface="+mn-lt"/>
            </a:endParaRPr>
          </a:p>
        </p:txBody>
      </p:sp>
      <p:sp>
        <p:nvSpPr>
          <p:cNvPr id="2" name="CuadroTexto 1"/>
          <p:cNvSpPr txBox="1"/>
          <p:nvPr/>
        </p:nvSpPr>
        <p:spPr>
          <a:xfrm>
            <a:off x="911424" y="1412776"/>
            <a:ext cx="10090872" cy="2246769"/>
          </a:xfrm>
          <a:prstGeom prst="rect">
            <a:avLst/>
          </a:prstGeom>
          <a:noFill/>
        </p:spPr>
        <p:txBody>
          <a:bodyPr wrap="square" rtlCol="0">
            <a:spAutoFit/>
          </a:bodyPr>
          <a:lstStyle/>
          <a:p>
            <a:r>
              <a:rPr lang="en-US" sz="1600" b="1" dirty="0"/>
              <a:t>Agenda Item </a:t>
            </a:r>
            <a:r>
              <a:rPr lang="en-US" sz="1600" b="1" dirty="0" smtClean="0"/>
              <a:t>1.10: </a:t>
            </a:r>
            <a:r>
              <a:rPr lang="en-US" dirty="0"/>
              <a:t>to conduct studies on spectrum needs, coexistence with </a:t>
            </a:r>
            <a:r>
              <a:rPr lang="en-US" dirty="0" err="1"/>
              <a:t>radiocommunication</a:t>
            </a:r>
            <a:r>
              <a:rPr lang="en-US" dirty="0"/>
              <a:t> services and regulatory measures for possible new allocations for the aeronautical mobile service for the use of non-safety aeronautical mobile applications, in accordance with Resolution </a:t>
            </a:r>
            <a:r>
              <a:rPr lang="en-US" b="1" dirty="0"/>
              <a:t>430 (WRC-19)</a:t>
            </a:r>
            <a:r>
              <a:rPr lang="en-US" dirty="0"/>
              <a:t>;</a:t>
            </a:r>
            <a:endParaRPr lang="en-US" sz="1600" b="1" dirty="0"/>
          </a:p>
          <a:p>
            <a:endParaRPr lang="en-US" sz="1600" b="1" dirty="0" smtClean="0"/>
          </a:p>
          <a:p>
            <a:pPr marL="285750" indent="-285750">
              <a:buFont typeface="Arial" panose="020B0604020202020204" pitchFamily="34" charset="0"/>
              <a:buChar char="•"/>
            </a:pPr>
            <a:r>
              <a:rPr lang="en-US" sz="1600" dirty="0" smtClean="0"/>
              <a:t>No CITEL views/positions at this time</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253807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676400" y="76201"/>
            <a:ext cx="5715000" cy="830997"/>
          </a:xfrm>
          <a:prstGeom prst="rect">
            <a:avLst/>
          </a:prstGeom>
        </p:spPr>
        <p:txBody>
          <a:bodyPr wrap="square">
            <a:spAutoFit/>
          </a:bodyPr>
          <a:lstStyle/>
          <a:p>
            <a:r>
              <a:rPr lang="en-US" sz="2400" b="1" dirty="0" err="1">
                <a:solidFill>
                  <a:schemeClr val="bg1"/>
                </a:solidFill>
                <a:latin typeface="+mn-lt"/>
              </a:rPr>
              <a:t>CITEL's</a:t>
            </a:r>
            <a:r>
              <a:rPr lang="en-US" sz="2400" b="1" dirty="0">
                <a:solidFill>
                  <a:schemeClr val="bg1"/>
                </a:solidFill>
                <a:latin typeface="+mn-lt"/>
              </a:rPr>
              <a:t> Preparation for  World </a:t>
            </a:r>
            <a:r>
              <a:rPr lang="en-US" sz="2400" b="1" dirty="0" err="1">
                <a:solidFill>
                  <a:schemeClr val="bg1"/>
                </a:solidFill>
                <a:latin typeface="+mn-lt"/>
              </a:rPr>
              <a:t>Radiocommunication</a:t>
            </a:r>
            <a:r>
              <a:rPr lang="en-US" sz="2400" b="1" dirty="0">
                <a:solidFill>
                  <a:schemeClr val="bg1"/>
                </a:solidFill>
                <a:latin typeface="+mn-lt"/>
              </a:rPr>
              <a:t> Conferences. </a:t>
            </a:r>
          </a:p>
        </p:txBody>
      </p:sp>
      <p:sp>
        <p:nvSpPr>
          <p:cNvPr id="2" name="CuadroTexto 1"/>
          <p:cNvSpPr txBox="1"/>
          <p:nvPr/>
        </p:nvSpPr>
        <p:spPr>
          <a:xfrm>
            <a:off x="1676400" y="907197"/>
            <a:ext cx="7833792" cy="1846659"/>
          </a:xfrm>
          <a:prstGeom prst="rect">
            <a:avLst/>
          </a:prstGeom>
          <a:noFill/>
        </p:spPr>
        <p:txBody>
          <a:bodyPr wrap="square" rtlCol="0">
            <a:spAutoFit/>
          </a:bodyPr>
          <a:lstStyle/>
          <a:p>
            <a:pPr algn="ctr"/>
            <a:r>
              <a:rPr lang="en-US" i="1" dirty="0"/>
              <a:t>Working Group relative to CITEL's Preparation for  World </a:t>
            </a:r>
            <a:r>
              <a:rPr lang="en-US" i="1" dirty="0" err="1"/>
              <a:t>Radiocommunication</a:t>
            </a:r>
            <a:r>
              <a:rPr lang="en-US" i="1" dirty="0"/>
              <a:t> Conferences.</a:t>
            </a:r>
          </a:p>
          <a:p>
            <a:pPr algn="ctr"/>
            <a:endParaRPr lang="en-US" i="1" dirty="0"/>
          </a:p>
          <a:p>
            <a:pPr algn="ctr"/>
            <a:r>
              <a:rPr lang="en-US" sz="1400" i="1" dirty="0"/>
              <a:t>Chairman: Victor Martinez (MEX). </a:t>
            </a:r>
            <a:r>
              <a:rPr lang="en-US" sz="1400" i="1" dirty="0">
                <a:hlinkClick r:id="rId2"/>
              </a:rPr>
              <a:t>victor.martinezv@ift.org.mx</a:t>
            </a:r>
            <a:endParaRPr lang="en-US" sz="1400" i="1" dirty="0"/>
          </a:p>
          <a:p>
            <a:pPr algn="ctr"/>
            <a:r>
              <a:rPr lang="en-US" sz="1400" i="1" dirty="0"/>
              <a:t>Vice-Chairwoman: Carol Sosa (CLM). </a:t>
            </a:r>
            <a:r>
              <a:rPr lang="en-US" sz="1400" i="1" dirty="0">
                <a:hlinkClick r:id="rId3"/>
              </a:rPr>
              <a:t>carol.sosa@ane.gov.co</a:t>
            </a:r>
            <a:endParaRPr lang="en-US" sz="1400" i="1" dirty="0"/>
          </a:p>
          <a:p>
            <a:pPr algn="ctr"/>
            <a:r>
              <a:rPr lang="en-US" sz="1400" i="1" dirty="0"/>
              <a:t>Vice-Chairman: Kenji </a:t>
            </a:r>
            <a:r>
              <a:rPr lang="en-US" sz="1400" i="1" dirty="0" err="1"/>
              <a:t>Kuramochi</a:t>
            </a:r>
            <a:r>
              <a:rPr lang="en-US" sz="1400" i="1" dirty="0"/>
              <a:t> (PRG) </a:t>
            </a:r>
            <a:r>
              <a:rPr lang="en-US" sz="1400" i="1" dirty="0">
                <a:hlinkClick r:id="rId4"/>
              </a:rPr>
              <a:t>kenji@conatel.gov.py</a:t>
            </a:r>
            <a:endParaRPr lang="en-US" sz="1400" i="1" dirty="0"/>
          </a:p>
          <a:p>
            <a:pPr algn="ctr"/>
            <a:endParaRPr lang="es-MX" i="1" dirty="0"/>
          </a:p>
        </p:txBody>
      </p:sp>
      <p:sp>
        <p:nvSpPr>
          <p:cNvPr id="4" name="Rectangle 1"/>
          <p:cNvSpPr>
            <a:spLocks noChangeArrowheads="1"/>
          </p:cNvSpPr>
          <p:nvPr/>
        </p:nvSpPr>
        <p:spPr bwMode="auto">
          <a:xfrm>
            <a:off x="4265614" y="15421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graphicFrame>
        <p:nvGraphicFramePr>
          <p:cNvPr id="5" name="Tabla 4"/>
          <p:cNvGraphicFramePr>
            <a:graphicFrameLocks noGrp="1"/>
          </p:cNvGraphicFramePr>
          <p:nvPr>
            <p:extLst/>
          </p:nvPr>
        </p:nvGraphicFramePr>
        <p:xfrm>
          <a:off x="1055440" y="2492895"/>
          <a:ext cx="10081119" cy="4232031"/>
        </p:xfrm>
        <a:graphic>
          <a:graphicData uri="http://schemas.openxmlformats.org/drawingml/2006/table">
            <a:tbl>
              <a:tblPr firstRow="1" firstCol="1" bandRow="1">
                <a:tableStyleId>{5C22544A-7EE6-4342-B048-85BDC9FD1C3A}</a:tableStyleId>
              </a:tblPr>
              <a:tblGrid>
                <a:gridCol w="1563281">
                  <a:extLst>
                    <a:ext uri="{9D8B030D-6E8A-4147-A177-3AD203B41FA5}">
                      <a16:colId xmlns:a16="http://schemas.microsoft.com/office/drawing/2014/main" val="3732998448"/>
                    </a:ext>
                  </a:extLst>
                </a:gridCol>
                <a:gridCol w="2666318">
                  <a:extLst>
                    <a:ext uri="{9D8B030D-6E8A-4147-A177-3AD203B41FA5}">
                      <a16:colId xmlns:a16="http://schemas.microsoft.com/office/drawing/2014/main" val="2377082847"/>
                    </a:ext>
                  </a:extLst>
                </a:gridCol>
                <a:gridCol w="1460390">
                  <a:extLst>
                    <a:ext uri="{9D8B030D-6E8A-4147-A177-3AD203B41FA5}">
                      <a16:colId xmlns:a16="http://schemas.microsoft.com/office/drawing/2014/main" val="156871587"/>
                    </a:ext>
                  </a:extLst>
                </a:gridCol>
                <a:gridCol w="2195011">
                  <a:extLst>
                    <a:ext uri="{9D8B030D-6E8A-4147-A177-3AD203B41FA5}">
                      <a16:colId xmlns:a16="http://schemas.microsoft.com/office/drawing/2014/main" val="3299058431"/>
                    </a:ext>
                  </a:extLst>
                </a:gridCol>
                <a:gridCol w="2196119">
                  <a:extLst>
                    <a:ext uri="{9D8B030D-6E8A-4147-A177-3AD203B41FA5}">
                      <a16:colId xmlns:a16="http://schemas.microsoft.com/office/drawing/2014/main" val="1178508247"/>
                    </a:ext>
                  </a:extLst>
                </a:gridCol>
              </a:tblGrid>
              <a:tr h="780772">
                <a:tc>
                  <a:txBody>
                    <a:bodyPr/>
                    <a:lstStyle/>
                    <a:p>
                      <a:pPr algn="ctr">
                        <a:spcAft>
                          <a:spcPts val="300"/>
                        </a:spcAft>
                      </a:pPr>
                      <a:r>
                        <a:rPr lang="es-419" sz="1400" cap="small" spc="25" dirty="0">
                          <a:effectLst/>
                        </a:rPr>
                        <a:t>Sub-</a:t>
                      </a:r>
                      <a:r>
                        <a:rPr lang="es-419" sz="1400" cap="small" spc="25" dirty="0" err="1">
                          <a:effectLst/>
                        </a:rPr>
                        <a:t>working</a:t>
                      </a:r>
                      <a:r>
                        <a:rPr lang="es-419" sz="1400" cap="small" spc="25" dirty="0">
                          <a:effectLst/>
                        </a:rPr>
                        <a:t> </a:t>
                      </a:r>
                      <a:r>
                        <a:rPr lang="es-419" sz="1400" cap="small" spc="25" dirty="0" err="1">
                          <a:effectLst/>
                        </a:rPr>
                        <a:t>Group</a:t>
                      </a:r>
                      <a:endParaRPr lang="es-MX" sz="1600" dirty="0">
                        <a:effectLst/>
                      </a:endParaRPr>
                    </a:p>
                  </a:txBody>
                  <a:tcPr marL="52242" marR="52242" marT="0" marB="0"/>
                </a:tc>
                <a:tc>
                  <a:txBody>
                    <a:bodyPr/>
                    <a:lstStyle/>
                    <a:p>
                      <a:pPr algn="ctr">
                        <a:spcAft>
                          <a:spcPts val="300"/>
                        </a:spcAft>
                      </a:pPr>
                      <a:r>
                        <a:rPr lang="en-US" sz="1400" cap="small" spc="25" dirty="0">
                          <a:effectLst/>
                        </a:rPr>
                        <a:t>Issues</a:t>
                      </a:r>
                      <a:endParaRPr lang="es-MX" sz="1600" dirty="0">
                        <a:effectLst/>
                      </a:endParaRPr>
                    </a:p>
                    <a:p>
                      <a:pPr algn="ctr">
                        <a:spcAft>
                          <a:spcPts val="300"/>
                        </a:spcAft>
                      </a:pPr>
                      <a:r>
                        <a:rPr lang="en-US" sz="1400" cap="small" spc="25" dirty="0">
                          <a:effectLst/>
                        </a:rPr>
                        <a:t> </a:t>
                      </a:r>
                      <a:endParaRPr lang="es-MX" sz="1600" dirty="0">
                        <a:effectLst/>
                      </a:endParaRPr>
                    </a:p>
                    <a:p>
                      <a:pPr algn="ctr">
                        <a:spcAft>
                          <a:spcPts val="0"/>
                        </a:spcAft>
                      </a:pPr>
                      <a:endParaRPr lang="es-MX"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2242" marR="52242" marT="0" marB="0"/>
                </a:tc>
                <a:tc>
                  <a:txBody>
                    <a:bodyPr/>
                    <a:lstStyle/>
                    <a:p>
                      <a:pPr algn="ctr">
                        <a:spcAft>
                          <a:spcPts val="300"/>
                        </a:spcAft>
                      </a:pPr>
                      <a:r>
                        <a:rPr lang="es-CO" sz="1400" cap="small" spc="25" dirty="0">
                          <a:effectLst/>
                        </a:rPr>
                        <a:t>Agenda </a:t>
                      </a:r>
                      <a:r>
                        <a:rPr lang="es-CO" sz="1400" cap="small" spc="25" dirty="0" err="1">
                          <a:effectLst/>
                        </a:rPr>
                        <a:t>Items</a:t>
                      </a:r>
                      <a:endParaRPr lang="es-MX" sz="1600" dirty="0">
                        <a:effectLst/>
                      </a:endParaRPr>
                    </a:p>
                    <a:p>
                      <a:pPr algn="ctr">
                        <a:spcAft>
                          <a:spcPts val="300"/>
                        </a:spcAft>
                      </a:pPr>
                      <a:r>
                        <a:rPr lang="es-CO" sz="1400" cap="small" spc="25" dirty="0">
                          <a:effectLst/>
                        </a:rPr>
                        <a:t> </a:t>
                      </a:r>
                      <a:endParaRPr lang="es-MX" sz="1600" dirty="0">
                        <a:effectLst/>
                      </a:endParaRPr>
                    </a:p>
                  </a:txBody>
                  <a:tcPr marL="52242" marR="52242" marT="0" marB="0"/>
                </a:tc>
                <a:tc>
                  <a:txBody>
                    <a:bodyPr/>
                    <a:lstStyle/>
                    <a:p>
                      <a:pPr algn="ctr">
                        <a:spcAft>
                          <a:spcPts val="300"/>
                        </a:spcAft>
                      </a:pPr>
                      <a:r>
                        <a:rPr lang="en-US" sz="1400" cap="small" spc="25" dirty="0">
                          <a:effectLst/>
                        </a:rPr>
                        <a:t>Coordinator</a:t>
                      </a:r>
                      <a:endParaRPr lang="es-MX" sz="1600" dirty="0">
                        <a:effectLst/>
                      </a:endParaRPr>
                    </a:p>
                    <a:p>
                      <a:pPr algn="ctr">
                        <a:spcAft>
                          <a:spcPts val="300"/>
                        </a:spcAft>
                      </a:pPr>
                      <a:r>
                        <a:rPr lang="en-US" sz="1400" cap="small" spc="25" dirty="0">
                          <a:effectLst/>
                        </a:rPr>
                        <a:t> </a:t>
                      </a:r>
                      <a:endParaRPr lang="es-MX" sz="1600" dirty="0">
                        <a:effectLst/>
                      </a:endParaRPr>
                    </a:p>
                  </a:txBody>
                  <a:tcPr marL="52242" marR="52242" marT="0" marB="0"/>
                </a:tc>
                <a:tc>
                  <a:txBody>
                    <a:bodyPr/>
                    <a:lstStyle/>
                    <a:p>
                      <a:pPr algn="ctr">
                        <a:spcAft>
                          <a:spcPts val="300"/>
                        </a:spcAft>
                      </a:pPr>
                      <a:r>
                        <a:rPr lang="en-US" sz="1400" cap="small" spc="25" dirty="0">
                          <a:effectLst/>
                        </a:rPr>
                        <a:t>Vice – Coordinator</a:t>
                      </a:r>
                      <a:endParaRPr lang="es-MX" sz="1600" dirty="0">
                        <a:effectLst/>
                      </a:endParaRPr>
                    </a:p>
                    <a:p>
                      <a:pPr algn="ctr">
                        <a:spcAft>
                          <a:spcPts val="300"/>
                        </a:spcAft>
                      </a:pPr>
                      <a:r>
                        <a:rPr lang="en-US" sz="1400" cap="small" spc="25" dirty="0">
                          <a:effectLst/>
                        </a:rPr>
                        <a:t> </a:t>
                      </a:r>
                      <a:endParaRPr lang="es-MX" sz="1600" dirty="0">
                        <a:effectLst/>
                      </a:endParaRPr>
                    </a:p>
                  </a:txBody>
                  <a:tcPr marL="52242" marR="52242" marT="0" marB="0"/>
                </a:tc>
                <a:extLst>
                  <a:ext uri="{0D108BD9-81ED-4DB2-BD59-A6C34878D82A}">
                    <a16:rowId xmlns:a16="http://schemas.microsoft.com/office/drawing/2014/main" val="2792554919"/>
                  </a:ext>
                </a:extLst>
              </a:tr>
              <a:tr h="796706">
                <a:tc>
                  <a:txBody>
                    <a:bodyPr/>
                    <a:lstStyle/>
                    <a:p>
                      <a:pPr algn="ctr">
                        <a:spcAft>
                          <a:spcPts val="300"/>
                        </a:spcAft>
                      </a:pPr>
                      <a:r>
                        <a:rPr lang="en-US" sz="1400" cap="small" dirty="0">
                          <a:effectLst/>
                        </a:rPr>
                        <a:t>SGT-1</a:t>
                      </a:r>
                      <a:endParaRPr lang="es-MX" sz="14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2242" marR="52242" marT="0" marB="0"/>
                </a:tc>
                <a:tc>
                  <a:txBody>
                    <a:bodyPr/>
                    <a:lstStyle/>
                    <a:p>
                      <a:pPr>
                        <a:spcAft>
                          <a:spcPts val="0"/>
                        </a:spcAft>
                      </a:pPr>
                      <a:r>
                        <a:rPr lang="en-US" sz="1200" dirty="0">
                          <a:effectLst/>
                          <a:uFill>
                            <a:solidFill>
                              <a:srgbClr val="000000"/>
                            </a:solidFill>
                          </a:uFill>
                        </a:rPr>
                        <a:t>MOBILE, FIXED &amp; </a:t>
                      </a:r>
                      <a:r>
                        <a:rPr lang="en-US" sz="1200" dirty="0">
                          <a:solidFill>
                            <a:schemeClr val="tx1"/>
                          </a:solidFill>
                          <a:effectLst/>
                          <a:uFill>
                            <a:solidFill>
                              <a:srgbClr val="000000"/>
                            </a:solidFill>
                          </a:uFill>
                        </a:rPr>
                        <a:t>BROADCASTING</a:t>
                      </a:r>
                      <a:endParaRPr lang="es-MX" sz="1200" dirty="0">
                        <a:solidFill>
                          <a:schemeClr val="tx1"/>
                        </a:solidFill>
                        <a:effectLst/>
                        <a:uFill>
                          <a:solidFill>
                            <a:srgbClr val="000000"/>
                          </a:solidFill>
                        </a:uFill>
                      </a:endParaRPr>
                    </a:p>
                    <a:p>
                      <a:pPr>
                        <a:spcAft>
                          <a:spcPts val="0"/>
                        </a:spcAft>
                      </a:pPr>
                      <a:r>
                        <a:rPr lang="en-US" sz="1200" dirty="0">
                          <a:effectLst/>
                          <a:uFill>
                            <a:solidFill>
                              <a:srgbClr val="000000"/>
                            </a:solidFill>
                          </a:uFill>
                        </a:rPr>
                        <a:t> </a:t>
                      </a:r>
                      <a:endParaRPr lang="es-MX" sz="1200" dirty="0">
                        <a:effectLst/>
                        <a:uFill>
                          <a:solidFill>
                            <a:srgbClr val="000000"/>
                          </a:solidFill>
                        </a:uFill>
                      </a:endParaRPr>
                    </a:p>
                  </a:txBody>
                  <a:tcPr marL="52242" marR="52242" marT="0" marB="0"/>
                </a:tc>
                <a:tc>
                  <a:txBody>
                    <a:bodyPr/>
                    <a:lstStyle/>
                    <a:p>
                      <a:pPr algn="ctr">
                        <a:spcAft>
                          <a:spcPts val="0"/>
                        </a:spcAft>
                      </a:pPr>
                      <a:endParaRPr lang="en-US" sz="1000" cap="all" dirty="0">
                        <a:effectLst/>
                        <a:uFill>
                          <a:solidFill>
                            <a:srgbClr val="000000"/>
                          </a:solidFill>
                        </a:uFill>
                      </a:endParaRPr>
                    </a:p>
                    <a:p>
                      <a:pPr algn="ctr">
                        <a:spcAft>
                          <a:spcPts val="0"/>
                        </a:spcAft>
                      </a:pPr>
                      <a:r>
                        <a:rPr lang="en-US" sz="1000" cap="all" dirty="0">
                          <a:effectLst/>
                          <a:uFill>
                            <a:solidFill>
                              <a:srgbClr val="000000"/>
                            </a:solidFill>
                          </a:uFill>
                        </a:rPr>
                        <a:t>1.1 ,1.2 ,1.3 ,1.4 ,1.5</a:t>
                      </a:r>
                      <a:endParaRPr lang="es-MX" sz="1000" dirty="0">
                        <a:effectLst/>
                        <a:uFill>
                          <a:solidFill>
                            <a:srgbClr val="000000"/>
                          </a:solidFill>
                        </a:uFill>
                      </a:endParaRPr>
                    </a:p>
                    <a:p>
                      <a:pPr algn="ctr">
                        <a:spcAft>
                          <a:spcPts val="0"/>
                        </a:spcAft>
                      </a:pPr>
                      <a:r>
                        <a:rPr lang="en-US" sz="1000" cap="all" dirty="0">
                          <a:effectLst/>
                          <a:uFill>
                            <a:solidFill>
                              <a:srgbClr val="000000"/>
                            </a:solidFill>
                          </a:uFill>
                        </a:rPr>
                        <a:t>9.1 c </a:t>
                      </a:r>
                      <a:endParaRPr lang="es-MX" sz="1000" dirty="0">
                        <a:effectLst/>
                        <a:uFill>
                          <a:solidFill>
                            <a:srgbClr val="000000"/>
                          </a:solidFill>
                        </a:uFill>
                      </a:endParaRPr>
                    </a:p>
                    <a:p>
                      <a:pPr algn="ctr">
                        <a:spcAft>
                          <a:spcPts val="0"/>
                        </a:spcAft>
                      </a:pPr>
                      <a:r>
                        <a:rPr lang="en-US" sz="1000" cap="all" dirty="0">
                          <a:effectLst/>
                          <a:uFill>
                            <a:solidFill>
                              <a:srgbClr val="000000"/>
                            </a:solidFill>
                          </a:uFill>
                        </a:rPr>
                        <a:t> </a:t>
                      </a:r>
                      <a:endParaRPr lang="es-MX" sz="1000" dirty="0">
                        <a:effectLst/>
                        <a:uFill>
                          <a:solidFill>
                            <a:srgbClr val="000000"/>
                          </a:solidFill>
                        </a:uFill>
                      </a:endParaRPr>
                    </a:p>
                    <a:p>
                      <a:pPr algn="ctr">
                        <a:spcAft>
                          <a:spcPts val="0"/>
                        </a:spcAft>
                      </a:pPr>
                      <a:r>
                        <a:rPr lang="en-US" sz="1000" cap="all" dirty="0">
                          <a:solidFill>
                            <a:schemeClr val="tx1"/>
                          </a:solidFill>
                          <a:effectLst/>
                        </a:rPr>
                        <a:t>9.2 Terrestrial</a:t>
                      </a:r>
                      <a:endParaRPr lang="es-MX" sz="1000" dirty="0">
                        <a:solidFill>
                          <a:schemeClr val="tx1"/>
                        </a:solidFill>
                        <a:effectLst/>
                        <a:latin typeface="Times New Roman" panose="02020603050405020304" pitchFamily="18" charset="0"/>
                        <a:ea typeface="Times New Roman" panose="02020603050405020304" pitchFamily="18" charset="0"/>
                      </a:endParaRPr>
                    </a:p>
                  </a:txBody>
                  <a:tcPr marL="52242" marR="52242" marT="0" marB="0"/>
                </a:tc>
                <a:tc>
                  <a:txBody>
                    <a:bodyPr/>
                    <a:lstStyle/>
                    <a:p>
                      <a:pPr algn="ctr">
                        <a:spcAft>
                          <a:spcPts val="0"/>
                        </a:spcAft>
                      </a:pPr>
                      <a:r>
                        <a:rPr lang="pt-PT" sz="1000" dirty="0">
                          <a:effectLst/>
                          <a:uFill>
                            <a:solidFill>
                              <a:srgbClr val="000000"/>
                            </a:solidFill>
                          </a:uFill>
                        </a:rPr>
                        <a:t>Amy SANDERS (USA) </a:t>
                      </a:r>
                    </a:p>
                    <a:p>
                      <a:pPr algn="ctr">
                        <a:spcAft>
                          <a:spcPts val="0"/>
                        </a:spcAft>
                      </a:pPr>
                      <a:r>
                        <a:rPr lang="pt-PT" sz="1000" u="sng" dirty="0">
                          <a:effectLst/>
                          <a:uFill>
                            <a:solidFill>
                              <a:srgbClr val="000000"/>
                            </a:solidFill>
                          </a:uFill>
                          <a:hlinkClick r:id="rId5"/>
                        </a:rPr>
                        <a:t>asanders@ntia.gov</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tc>
                  <a:txBody>
                    <a:bodyPr/>
                    <a:lstStyle/>
                    <a:p>
                      <a:pPr algn="ctr">
                        <a:spcAft>
                          <a:spcPts val="0"/>
                        </a:spcAft>
                      </a:pPr>
                      <a:r>
                        <a:rPr lang="pt-PT" sz="1000" dirty="0">
                          <a:effectLst/>
                          <a:uFill>
                            <a:solidFill>
                              <a:srgbClr val="000000"/>
                            </a:solidFill>
                          </a:uFill>
                        </a:rPr>
                        <a:t>Jose COSTA (CAN)</a:t>
                      </a:r>
                      <a:endParaRPr lang="es-MX" sz="1000" dirty="0">
                        <a:effectLst/>
                        <a:uFill>
                          <a:solidFill>
                            <a:srgbClr val="000000"/>
                          </a:solidFill>
                        </a:uFill>
                      </a:endParaRPr>
                    </a:p>
                    <a:p>
                      <a:pPr algn="ctr">
                        <a:spcAft>
                          <a:spcPts val="0"/>
                        </a:spcAft>
                      </a:pPr>
                      <a:r>
                        <a:rPr lang="pt-PT" sz="1000" u="sng" dirty="0">
                          <a:effectLst/>
                          <a:uFill>
                            <a:solidFill>
                              <a:srgbClr val="000000"/>
                            </a:solidFill>
                          </a:uFill>
                          <a:hlinkClick r:id="rId6"/>
                        </a:rPr>
                        <a:t>jose.costa@ericsson.com</a:t>
                      </a:r>
                      <a:r>
                        <a:rPr lang="pt-PT" sz="1000" dirty="0">
                          <a:effectLst/>
                          <a:uFill>
                            <a:solidFill>
                              <a:srgbClr val="000000"/>
                            </a:solidFill>
                          </a:uFill>
                        </a:rPr>
                        <a:t> </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extLst>
                  <a:ext uri="{0D108BD9-81ED-4DB2-BD59-A6C34878D82A}">
                    <a16:rowId xmlns:a16="http://schemas.microsoft.com/office/drawing/2014/main" val="2545009963"/>
                  </a:ext>
                </a:extLst>
              </a:tr>
              <a:tr h="654771">
                <a:tc>
                  <a:txBody>
                    <a:bodyPr/>
                    <a:lstStyle/>
                    <a:p>
                      <a:pPr algn="ctr">
                        <a:spcAft>
                          <a:spcPts val="300"/>
                        </a:spcAft>
                      </a:pPr>
                      <a:r>
                        <a:rPr lang="en-US" sz="1400" cap="small">
                          <a:effectLst/>
                        </a:rPr>
                        <a:t>SGT-2</a:t>
                      </a:r>
                      <a:endParaRPr lang="es-MX" sz="14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2242" marR="52242" marT="0" marB="0"/>
                </a:tc>
                <a:tc>
                  <a:txBody>
                    <a:bodyPr/>
                    <a:lstStyle/>
                    <a:p>
                      <a:pPr>
                        <a:spcAft>
                          <a:spcPts val="0"/>
                        </a:spcAft>
                      </a:pPr>
                      <a:r>
                        <a:rPr lang="en-CA" sz="1200" noProof="0" dirty="0">
                          <a:effectLst/>
                          <a:uFill>
                            <a:solidFill>
                              <a:srgbClr val="000000"/>
                            </a:solidFill>
                          </a:uFill>
                        </a:rPr>
                        <a:t>RADIOLOCATION, MARITIME, AERONAUTICAL</a:t>
                      </a:r>
                    </a:p>
                    <a:p>
                      <a:pPr>
                        <a:spcAft>
                          <a:spcPts val="0"/>
                        </a:spcAft>
                      </a:pPr>
                      <a:r>
                        <a:rPr lang="es-CO" sz="1200" dirty="0">
                          <a:effectLst/>
                          <a:uFill>
                            <a:solidFill>
                              <a:srgbClr val="000000"/>
                            </a:solidFill>
                          </a:uFill>
                        </a:rPr>
                        <a:t> </a:t>
                      </a:r>
                      <a:endParaRPr lang="es-MX" sz="1200" dirty="0">
                        <a:effectLst/>
                        <a:uFill>
                          <a:solidFill>
                            <a:srgbClr val="000000"/>
                          </a:solidFill>
                        </a:uFill>
                      </a:endParaRPr>
                    </a:p>
                  </a:txBody>
                  <a:tcPr marL="52242" marR="52242" marT="0" marB="0"/>
                </a:tc>
                <a:tc>
                  <a:txBody>
                    <a:bodyPr/>
                    <a:lstStyle/>
                    <a:p>
                      <a:pPr algn="ctr">
                        <a:spcAft>
                          <a:spcPts val="0"/>
                        </a:spcAft>
                      </a:pPr>
                      <a:r>
                        <a:rPr lang="es-MX" sz="1000" dirty="0">
                          <a:effectLst/>
                          <a:uFill>
                            <a:solidFill>
                              <a:srgbClr val="000000"/>
                            </a:solidFill>
                          </a:uFill>
                        </a:rPr>
                        <a:t>  </a:t>
                      </a:r>
                    </a:p>
                    <a:p>
                      <a:pPr algn="ctr">
                        <a:spcAft>
                          <a:spcPts val="0"/>
                        </a:spcAft>
                      </a:pPr>
                      <a:r>
                        <a:rPr lang="es-MX" sz="1000" dirty="0">
                          <a:effectLst/>
                        </a:rPr>
                        <a:t>1.6, 1.7, 1.8, 1.9, 1.10, 1.11</a:t>
                      </a:r>
                      <a:endParaRPr lang="es-MX" sz="1000" dirty="0">
                        <a:effectLst/>
                        <a:latin typeface="Times New Roman" panose="02020603050405020304" pitchFamily="18" charset="0"/>
                        <a:ea typeface="Times New Roman" panose="02020603050405020304" pitchFamily="18" charset="0"/>
                      </a:endParaRPr>
                    </a:p>
                  </a:txBody>
                  <a:tcPr marL="52242" marR="52242" marT="0" marB="0"/>
                </a:tc>
                <a:tc>
                  <a:txBody>
                    <a:bodyPr/>
                    <a:lstStyle/>
                    <a:p>
                      <a:pPr algn="ctr">
                        <a:spcAft>
                          <a:spcPts val="0"/>
                        </a:spcAft>
                      </a:pPr>
                      <a:r>
                        <a:rPr lang="it-IT" sz="1000" dirty="0">
                          <a:effectLst/>
                        </a:rPr>
                        <a:t>Michael RAZI (CAN)</a:t>
                      </a:r>
                      <a:endParaRPr lang="es-MX" sz="1000" dirty="0">
                        <a:effectLst/>
                      </a:endParaRPr>
                    </a:p>
                    <a:p>
                      <a:pPr algn="ctr">
                        <a:spcAft>
                          <a:spcPts val="0"/>
                        </a:spcAft>
                      </a:pPr>
                      <a:r>
                        <a:rPr lang="it-IT" sz="1000" u="sng" dirty="0">
                          <a:effectLst/>
                          <a:uFill>
                            <a:solidFill>
                              <a:srgbClr val="000000"/>
                            </a:solidFill>
                          </a:uFill>
                          <a:hlinkClick r:id="rId7"/>
                        </a:rPr>
                        <a:t>mrazi@parscom.ca</a:t>
                      </a:r>
                      <a:r>
                        <a:rPr lang="it-IT" sz="1000" dirty="0">
                          <a:effectLst/>
                          <a:uFill>
                            <a:solidFill>
                              <a:srgbClr val="000000"/>
                            </a:solidFill>
                          </a:uFill>
                        </a:rPr>
                        <a:t> </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tc>
                  <a:txBody>
                    <a:bodyPr/>
                    <a:lstStyle/>
                    <a:p>
                      <a:pPr algn="ctr">
                        <a:spcAft>
                          <a:spcPts val="0"/>
                        </a:spcAft>
                      </a:pPr>
                      <a:r>
                        <a:rPr lang="pt-BR" sz="1000" dirty="0">
                          <a:effectLst/>
                          <a:uFill>
                            <a:solidFill>
                              <a:srgbClr val="000000"/>
                            </a:solidFill>
                          </a:uFill>
                        </a:rPr>
                        <a:t>Stephanie</a:t>
                      </a:r>
                      <a:r>
                        <a:rPr lang="pt-BR" sz="1000" baseline="0" dirty="0">
                          <a:effectLst/>
                          <a:uFill>
                            <a:solidFill>
                              <a:srgbClr val="000000"/>
                            </a:solidFill>
                          </a:uFill>
                        </a:rPr>
                        <a:t> RICO GARCIA</a:t>
                      </a:r>
                      <a:r>
                        <a:rPr lang="pt-BR" sz="1000" dirty="0">
                          <a:effectLst/>
                          <a:uFill>
                            <a:solidFill>
                              <a:srgbClr val="000000"/>
                            </a:solidFill>
                          </a:uFill>
                        </a:rPr>
                        <a:t>  </a:t>
                      </a:r>
                      <a:endParaRPr lang="es-MX" sz="1000" dirty="0">
                        <a:effectLst/>
                        <a:uFill>
                          <a:solidFill>
                            <a:srgbClr val="000000"/>
                          </a:solidFill>
                        </a:uFill>
                      </a:endParaRPr>
                    </a:p>
                    <a:p>
                      <a:pPr algn="ctr">
                        <a:spcAft>
                          <a:spcPts val="0"/>
                        </a:spcAft>
                      </a:pPr>
                      <a:r>
                        <a:rPr lang="pt-BR" sz="1000" dirty="0">
                          <a:effectLst/>
                          <a:uFill>
                            <a:solidFill>
                              <a:srgbClr val="000000"/>
                            </a:solidFill>
                          </a:uFill>
                        </a:rPr>
                        <a:t>(MEX)</a:t>
                      </a:r>
                      <a:endParaRPr lang="es-MX" sz="1000" dirty="0">
                        <a:effectLst/>
                        <a:uFill>
                          <a:solidFill>
                            <a:srgbClr val="000000"/>
                          </a:solidFill>
                        </a:uFill>
                      </a:endParaRPr>
                    </a:p>
                    <a:p>
                      <a:pPr algn="ctr">
                        <a:spcAft>
                          <a:spcPts val="0"/>
                        </a:spcAft>
                      </a:pPr>
                      <a:r>
                        <a:rPr lang="pt-BR" sz="1000" u="sng" dirty="0">
                          <a:effectLst/>
                          <a:uFill>
                            <a:solidFill>
                              <a:srgbClr val="000000"/>
                            </a:solidFill>
                          </a:uFill>
                          <a:hlinkClick r:id="rId8"/>
                        </a:rPr>
                        <a:t>stephanie.rico@ift.org.mx</a:t>
                      </a:r>
                      <a:r>
                        <a:rPr lang="pt-BR" sz="1000" u="sng" dirty="0">
                          <a:effectLst/>
                          <a:uFill>
                            <a:solidFill>
                              <a:srgbClr val="000000"/>
                            </a:solidFill>
                          </a:uFill>
                        </a:rPr>
                        <a:t> </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extLst>
                  <a:ext uri="{0D108BD9-81ED-4DB2-BD59-A6C34878D82A}">
                    <a16:rowId xmlns:a16="http://schemas.microsoft.com/office/drawing/2014/main" val="1608934555"/>
                  </a:ext>
                </a:extLst>
              </a:tr>
              <a:tr h="648072">
                <a:tc>
                  <a:txBody>
                    <a:bodyPr/>
                    <a:lstStyle/>
                    <a:p>
                      <a:pPr algn="ctr">
                        <a:spcAft>
                          <a:spcPts val="300"/>
                        </a:spcAft>
                      </a:pPr>
                      <a:r>
                        <a:rPr lang="en-US" sz="1400" cap="small">
                          <a:effectLst/>
                        </a:rPr>
                        <a:t>SGT-3</a:t>
                      </a:r>
                      <a:endParaRPr lang="es-MX" sz="14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2242" marR="52242" marT="0" marB="0"/>
                </a:tc>
                <a:tc>
                  <a:txBody>
                    <a:bodyPr/>
                    <a:lstStyle/>
                    <a:p>
                      <a:pPr>
                        <a:spcAft>
                          <a:spcPts val="0"/>
                        </a:spcAft>
                      </a:pPr>
                      <a:r>
                        <a:rPr lang="en-US" sz="1200" dirty="0">
                          <a:effectLst/>
                          <a:uFill>
                            <a:solidFill>
                              <a:srgbClr val="000000"/>
                            </a:solidFill>
                          </a:uFill>
                        </a:rPr>
                        <a:t>SCIENCE SERVICES </a:t>
                      </a:r>
                      <a:endParaRPr lang="es-MX" sz="1200" dirty="0">
                        <a:effectLst/>
                        <a:uFill>
                          <a:solidFill>
                            <a:srgbClr val="000000"/>
                          </a:solidFill>
                        </a:uFill>
                      </a:endParaRPr>
                    </a:p>
                  </a:txBody>
                  <a:tcPr marL="52242" marR="52242" marT="0" marB="0"/>
                </a:tc>
                <a:tc>
                  <a:txBody>
                    <a:bodyPr/>
                    <a:lstStyle/>
                    <a:p>
                      <a:pPr algn="ctr">
                        <a:spcAft>
                          <a:spcPts val="0"/>
                        </a:spcAft>
                      </a:pPr>
                      <a:endParaRPr lang="en-US" sz="1000" dirty="0">
                        <a:effectLst/>
                      </a:endParaRPr>
                    </a:p>
                    <a:p>
                      <a:pPr algn="ctr">
                        <a:spcAft>
                          <a:spcPts val="0"/>
                        </a:spcAft>
                      </a:pPr>
                      <a:r>
                        <a:rPr lang="en-US" sz="1000" dirty="0">
                          <a:effectLst/>
                        </a:rPr>
                        <a:t>1.12, 1.13, 1.14,</a:t>
                      </a:r>
                      <a:endParaRPr lang="es-MX" sz="1000" dirty="0">
                        <a:effectLst/>
                      </a:endParaRPr>
                    </a:p>
                    <a:p>
                      <a:pPr algn="ctr">
                        <a:spcAft>
                          <a:spcPts val="0"/>
                        </a:spcAft>
                      </a:pPr>
                      <a:r>
                        <a:rPr lang="en-US" sz="1000" dirty="0">
                          <a:effectLst/>
                        </a:rPr>
                        <a:t>9.1 A</a:t>
                      </a:r>
                      <a:endParaRPr lang="es-MX" sz="1000" dirty="0">
                        <a:effectLst/>
                        <a:latin typeface="Times New Roman" panose="02020603050405020304" pitchFamily="18" charset="0"/>
                        <a:ea typeface="Times New Roman" panose="02020603050405020304" pitchFamily="18" charset="0"/>
                      </a:endParaRPr>
                    </a:p>
                  </a:txBody>
                  <a:tcPr marL="52242" marR="52242" marT="0" marB="0"/>
                </a:tc>
                <a:tc>
                  <a:txBody>
                    <a:bodyPr/>
                    <a:lstStyle/>
                    <a:p>
                      <a:pPr algn="ctr">
                        <a:spcAft>
                          <a:spcPts val="0"/>
                        </a:spcAft>
                      </a:pPr>
                      <a:r>
                        <a:rPr lang="en-US" sz="1000" dirty="0">
                          <a:effectLst/>
                          <a:uFill>
                            <a:solidFill>
                              <a:srgbClr val="000000"/>
                            </a:solidFill>
                          </a:uFill>
                        </a:rPr>
                        <a:t> </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tc>
                  <a:txBody>
                    <a:bodyPr/>
                    <a:lstStyle/>
                    <a:p>
                      <a:pPr algn="ctr">
                        <a:spcAft>
                          <a:spcPts val="0"/>
                        </a:spcAft>
                      </a:pPr>
                      <a:r>
                        <a:rPr lang="fr-FR" sz="1000" dirty="0">
                          <a:effectLst/>
                          <a:uFill>
                            <a:solidFill>
                              <a:srgbClr val="000000"/>
                            </a:solidFill>
                          </a:uFill>
                        </a:rPr>
                        <a:t>Serafín CHAVEZ </a:t>
                      </a:r>
                      <a:r>
                        <a:rPr lang="pt-BR" sz="1000" dirty="0">
                          <a:effectLst/>
                          <a:uFill>
                            <a:solidFill>
                              <a:srgbClr val="000000"/>
                            </a:solidFill>
                          </a:uFill>
                        </a:rPr>
                        <a:t>(MEX)</a:t>
                      </a:r>
                      <a:endParaRPr lang="es-MX" sz="1000" dirty="0">
                        <a:effectLst/>
                        <a:uFill>
                          <a:solidFill>
                            <a:srgbClr val="000000"/>
                          </a:solidFill>
                        </a:uFill>
                      </a:endParaRPr>
                    </a:p>
                    <a:p>
                      <a:pPr algn="ctr">
                        <a:spcAft>
                          <a:spcPts val="0"/>
                        </a:spcAft>
                      </a:pPr>
                      <a:r>
                        <a:rPr lang="pt-BR" sz="1000" u="sng" dirty="0">
                          <a:effectLst/>
                          <a:uFill>
                            <a:solidFill>
                              <a:srgbClr val="000000"/>
                            </a:solidFill>
                          </a:uFill>
                          <a:hlinkClick r:id="rId9"/>
                        </a:rPr>
                        <a:t>chavez.serafin@aem.gob.mx</a:t>
                      </a:r>
                      <a:r>
                        <a:rPr lang="pt-BR" sz="1000" u="sng" dirty="0">
                          <a:effectLst/>
                          <a:uFill>
                            <a:solidFill>
                              <a:srgbClr val="000000"/>
                            </a:solidFill>
                          </a:uFill>
                        </a:rPr>
                        <a:t> </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extLst>
                  <a:ext uri="{0D108BD9-81ED-4DB2-BD59-A6C34878D82A}">
                    <a16:rowId xmlns:a16="http://schemas.microsoft.com/office/drawing/2014/main" val="2558812983"/>
                  </a:ext>
                </a:extLst>
              </a:tr>
              <a:tr h="675855">
                <a:tc>
                  <a:txBody>
                    <a:bodyPr/>
                    <a:lstStyle/>
                    <a:p>
                      <a:pPr algn="ctr">
                        <a:spcAft>
                          <a:spcPts val="300"/>
                        </a:spcAft>
                      </a:pPr>
                      <a:r>
                        <a:rPr lang="en-US" sz="1400" cap="small">
                          <a:effectLst/>
                        </a:rPr>
                        <a:t>SGT-4</a:t>
                      </a:r>
                      <a:endParaRPr lang="es-MX" sz="14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2242" marR="52242" marT="0" marB="0"/>
                </a:tc>
                <a:tc>
                  <a:txBody>
                    <a:bodyPr/>
                    <a:lstStyle/>
                    <a:p>
                      <a:pPr>
                        <a:spcAft>
                          <a:spcPts val="0"/>
                        </a:spcAft>
                      </a:pPr>
                      <a:r>
                        <a:rPr lang="en-CA" sz="1200" noProof="0" dirty="0">
                          <a:effectLst/>
                          <a:uFill>
                            <a:solidFill>
                              <a:srgbClr val="000000"/>
                            </a:solidFill>
                          </a:uFill>
                        </a:rPr>
                        <a:t>SATELLITE SERVICES</a:t>
                      </a:r>
                    </a:p>
                    <a:p>
                      <a:pPr>
                        <a:spcAft>
                          <a:spcPts val="0"/>
                        </a:spcAft>
                      </a:pPr>
                      <a:r>
                        <a:rPr lang="es-MX" sz="1200" dirty="0">
                          <a:effectLst/>
                          <a:uFill>
                            <a:solidFill>
                              <a:srgbClr val="000000"/>
                            </a:solidFill>
                          </a:uFill>
                        </a:rPr>
                        <a:t> </a:t>
                      </a:r>
                    </a:p>
                  </a:txBody>
                  <a:tcPr marL="52242" marR="52242" marT="0" marB="0"/>
                </a:tc>
                <a:tc>
                  <a:txBody>
                    <a:bodyPr/>
                    <a:lstStyle/>
                    <a:p>
                      <a:pPr algn="ctr">
                        <a:spcAft>
                          <a:spcPts val="0"/>
                        </a:spcAft>
                      </a:pPr>
                      <a:r>
                        <a:rPr lang="es-MX" sz="1000" dirty="0">
                          <a:effectLst/>
                          <a:uFill>
                            <a:solidFill>
                              <a:srgbClr val="000000"/>
                            </a:solidFill>
                          </a:uFill>
                        </a:rPr>
                        <a:t>1.15, 1.16, 1.17, 1.18, 1.19, 7, </a:t>
                      </a:r>
                    </a:p>
                    <a:p>
                      <a:pPr algn="ctr">
                        <a:spcAft>
                          <a:spcPts val="0"/>
                        </a:spcAft>
                      </a:pPr>
                      <a:r>
                        <a:rPr lang="es-MX" sz="1000" dirty="0">
                          <a:solidFill>
                            <a:schemeClr val="tx1"/>
                          </a:solidFill>
                          <a:effectLst/>
                          <a:uFill>
                            <a:solidFill>
                              <a:srgbClr val="000000"/>
                            </a:solidFill>
                          </a:uFill>
                        </a:rPr>
                        <a:t>9.2 SATELLITE</a:t>
                      </a:r>
                    </a:p>
                    <a:p>
                      <a:pPr algn="ctr">
                        <a:spcAft>
                          <a:spcPts val="0"/>
                        </a:spcAft>
                      </a:pPr>
                      <a:r>
                        <a:rPr lang="es-MX" sz="1000" dirty="0">
                          <a:effectLst/>
                          <a:uFill>
                            <a:solidFill>
                              <a:srgbClr val="000000"/>
                            </a:solidFill>
                          </a:uFill>
                        </a:rPr>
                        <a:t>9.3</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tc>
                <a:tc>
                  <a:txBody>
                    <a:bodyPr/>
                    <a:lstStyle/>
                    <a:p>
                      <a:pPr algn="ctr">
                        <a:spcAft>
                          <a:spcPts val="0"/>
                        </a:spcAft>
                      </a:pPr>
                      <a:r>
                        <a:rPr lang="es-MX" sz="1000" dirty="0" err="1">
                          <a:effectLst/>
                          <a:uFill>
                            <a:solidFill>
                              <a:srgbClr val="000000"/>
                            </a:solidFill>
                          </a:uFill>
                        </a:rPr>
                        <a:t>Afonso</a:t>
                      </a:r>
                      <a:r>
                        <a:rPr lang="es-MX" sz="1000" dirty="0">
                          <a:effectLst/>
                          <a:uFill>
                            <a:solidFill>
                              <a:srgbClr val="000000"/>
                            </a:solidFill>
                          </a:uFill>
                        </a:rPr>
                        <a:t> ROCHA (B)</a:t>
                      </a:r>
                    </a:p>
                    <a:p>
                      <a:pPr algn="ctr">
                        <a:spcAft>
                          <a:spcPts val="0"/>
                        </a:spcAft>
                      </a:pPr>
                      <a:r>
                        <a:rPr lang="es-MX" sz="1000" u="sng" dirty="0">
                          <a:effectLst/>
                          <a:uFill>
                            <a:solidFill>
                              <a:srgbClr val="000000"/>
                            </a:solidFill>
                          </a:uFill>
                          <a:hlinkClick r:id="rId10"/>
                        </a:rPr>
                        <a:t>afonsor@anatel.gov.b</a:t>
                      </a:r>
                      <a:r>
                        <a:rPr lang="es-MX" sz="1000" u="sng" dirty="0">
                          <a:effectLst/>
                          <a:uFill>
                            <a:solidFill>
                              <a:srgbClr val="000000"/>
                            </a:solidFill>
                          </a:uFill>
                        </a:rPr>
                        <a:t>r </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tc>
                  <a:txBody>
                    <a:bodyPr/>
                    <a:lstStyle/>
                    <a:p>
                      <a:pPr algn="ctr">
                        <a:spcAft>
                          <a:spcPts val="0"/>
                        </a:spcAft>
                      </a:pPr>
                      <a:r>
                        <a:rPr lang="it-IT" sz="1000" dirty="0">
                          <a:effectLst/>
                          <a:uFill>
                            <a:solidFill>
                              <a:srgbClr val="000000"/>
                            </a:solidFill>
                          </a:uFill>
                        </a:rPr>
                        <a:t>Dionisio Manuel TUN MOLINA </a:t>
                      </a:r>
                      <a:r>
                        <a:rPr lang="pt-BR" sz="1000" dirty="0">
                          <a:effectLst/>
                          <a:uFill>
                            <a:solidFill>
                              <a:srgbClr val="000000"/>
                            </a:solidFill>
                          </a:uFill>
                        </a:rPr>
                        <a:t>(MEX)</a:t>
                      </a:r>
                      <a:endParaRPr lang="es-MX" sz="1000" dirty="0">
                        <a:effectLst/>
                        <a:uFill>
                          <a:solidFill>
                            <a:srgbClr val="000000"/>
                          </a:solidFill>
                        </a:uFill>
                      </a:endParaRPr>
                    </a:p>
                    <a:p>
                      <a:pPr algn="ctr">
                        <a:spcAft>
                          <a:spcPts val="0"/>
                        </a:spcAft>
                      </a:pPr>
                      <a:r>
                        <a:rPr lang="pt-BR" sz="1000" u="sng" dirty="0">
                          <a:effectLst/>
                          <a:uFill>
                            <a:solidFill>
                              <a:srgbClr val="000000"/>
                            </a:solidFill>
                          </a:uFill>
                          <a:hlinkClick r:id="rId11"/>
                        </a:rPr>
                        <a:t>tun.dionisio@aem.gob.mx</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extLst>
                  <a:ext uri="{0D108BD9-81ED-4DB2-BD59-A6C34878D82A}">
                    <a16:rowId xmlns:a16="http://schemas.microsoft.com/office/drawing/2014/main" val="120613666"/>
                  </a:ext>
                </a:extLst>
              </a:tr>
              <a:tr h="675855">
                <a:tc>
                  <a:txBody>
                    <a:bodyPr/>
                    <a:lstStyle/>
                    <a:p>
                      <a:pPr algn="ctr">
                        <a:spcAft>
                          <a:spcPts val="300"/>
                        </a:spcAft>
                      </a:pPr>
                      <a:r>
                        <a:rPr lang="en-US" sz="1400" cap="small">
                          <a:effectLst/>
                        </a:rPr>
                        <a:t>SGT-5</a:t>
                      </a:r>
                      <a:endParaRPr lang="es-MX" sz="14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2242" marR="52242" marT="0" marB="0"/>
                </a:tc>
                <a:tc>
                  <a:txBody>
                    <a:bodyPr/>
                    <a:lstStyle/>
                    <a:p>
                      <a:pPr>
                        <a:spcAft>
                          <a:spcPts val="0"/>
                        </a:spcAft>
                      </a:pPr>
                      <a:r>
                        <a:rPr lang="en-US" sz="1200" dirty="0">
                          <a:effectLst/>
                          <a:uFill>
                            <a:solidFill>
                              <a:srgbClr val="000000"/>
                            </a:solidFill>
                          </a:uFill>
                        </a:rPr>
                        <a:t>GENERAL REGULATORY, FUTURE WORK &amp; OTHER </a:t>
                      </a:r>
                      <a:endParaRPr lang="es-MX" sz="1200" dirty="0">
                        <a:effectLst/>
                        <a:uFill>
                          <a:solidFill>
                            <a:srgbClr val="000000"/>
                          </a:solidFill>
                        </a:uFill>
                      </a:endParaRPr>
                    </a:p>
                    <a:p>
                      <a:pPr>
                        <a:spcAft>
                          <a:spcPts val="0"/>
                        </a:spcAft>
                      </a:pPr>
                      <a:r>
                        <a:rPr lang="en-US" sz="1200" dirty="0">
                          <a:effectLst/>
                          <a:uFill>
                            <a:solidFill>
                              <a:srgbClr val="000000"/>
                            </a:solidFill>
                          </a:uFill>
                        </a:rPr>
                        <a:t> </a:t>
                      </a:r>
                      <a:endParaRPr lang="es-MX" sz="1200" dirty="0">
                        <a:effectLst/>
                        <a:uFill>
                          <a:solidFill>
                            <a:srgbClr val="000000"/>
                          </a:solidFill>
                        </a:uFill>
                      </a:endParaRPr>
                    </a:p>
                  </a:txBody>
                  <a:tcPr marL="52242" marR="52242" marT="0" marB="0"/>
                </a:tc>
                <a:tc>
                  <a:txBody>
                    <a:bodyPr/>
                    <a:lstStyle/>
                    <a:p>
                      <a:pPr algn="ctr">
                        <a:spcAft>
                          <a:spcPts val="0"/>
                        </a:spcAft>
                      </a:pPr>
                      <a:r>
                        <a:rPr lang="en-US" sz="1000" dirty="0">
                          <a:effectLst/>
                          <a:uFill>
                            <a:solidFill>
                              <a:srgbClr val="000000"/>
                            </a:solidFill>
                          </a:uFill>
                        </a:rPr>
                        <a:t>2, 4,</a:t>
                      </a:r>
                      <a:endParaRPr lang="es-MX" sz="1000" dirty="0">
                        <a:effectLst/>
                        <a:uFill>
                          <a:solidFill>
                            <a:srgbClr val="000000"/>
                          </a:solidFill>
                        </a:uFill>
                      </a:endParaRPr>
                    </a:p>
                    <a:p>
                      <a:pPr algn="ctr">
                        <a:spcAft>
                          <a:spcPts val="0"/>
                        </a:spcAft>
                      </a:pPr>
                      <a:r>
                        <a:rPr lang="en-US" sz="1000" dirty="0">
                          <a:effectLst/>
                          <a:uFill>
                            <a:solidFill>
                              <a:srgbClr val="000000"/>
                            </a:solidFill>
                          </a:uFill>
                        </a:rPr>
                        <a:t>9.1B, 9.1D, </a:t>
                      </a:r>
                      <a:endParaRPr lang="es-MX" sz="1000" dirty="0">
                        <a:effectLst/>
                        <a:uFill>
                          <a:solidFill>
                            <a:srgbClr val="000000"/>
                          </a:solidFill>
                        </a:uFill>
                      </a:endParaRPr>
                    </a:p>
                    <a:p>
                      <a:pPr algn="ctr">
                        <a:spcAft>
                          <a:spcPts val="0"/>
                        </a:spcAft>
                      </a:pPr>
                      <a:r>
                        <a:rPr lang="en-US" sz="1000" dirty="0">
                          <a:effectLst/>
                        </a:rPr>
                        <a:t>10</a:t>
                      </a:r>
                      <a:endParaRPr lang="es-MX" sz="1000" dirty="0">
                        <a:effectLst/>
                        <a:latin typeface="Times New Roman" panose="02020603050405020304" pitchFamily="18" charset="0"/>
                        <a:ea typeface="Times New Roman" panose="02020603050405020304" pitchFamily="18" charset="0"/>
                      </a:endParaRPr>
                    </a:p>
                  </a:txBody>
                  <a:tcPr marL="52242" marR="52242" marT="0" marB="0"/>
                </a:tc>
                <a:tc>
                  <a:txBody>
                    <a:bodyPr/>
                    <a:lstStyle/>
                    <a:p>
                      <a:pPr algn="ctr">
                        <a:spcAft>
                          <a:spcPts val="0"/>
                        </a:spcAft>
                      </a:pPr>
                      <a:r>
                        <a:rPr lang="it-IT" sz="1000" dirty="0">
                          <a:effectLst/>
                          <a:uFill>
                            <a:solidFill>
                              <a:srgbClr val="000000"/>
                            </a:solidFill>
                          </a:uFill>
                        </a:rPr>
                        <a:t>Carol SOSA L (CLM)</a:t>
                      </a:r>
                      <a:endParaRPr lang="es-MX" sz="1000" dirty="0">
                        <a:effectLst/>
                        <a:uFill>
                          <a:solidFill>
                            <a:srgbClr val="000000"/>
                          </a:solidFill>
                        </a:uFill>
                      </a:endParaRPr>
                    </a:p>
                    <a:p>
                      <a:pPr algn="ctr">
                        <a:spcAft>
                          <a:spcPts val="0"/>
                        </a:spcAft>
                      </a:pPr>
                      <a:r>
                        <a:rPr lang="it-IT" sz="1000" u="sng" dirty="0">
                          <a:effectLst/>
                          <a:uFill>
                            <a:solidFill>
                              <a:srgbClr val="000000"/>
                            </a:solidFill>
                          </a:uFill>
                          <a:hlinkClick r:id="rId3"/>
                        </a:rPr>
                        <a:t>carol.sosa@ane.gov.co</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tc>
                  <a:txBody>
                    <a:bodyPr/>
                    <a:lstStyle/>
                    <a:p>
                      <a:pPr algn="ctr">
                        <a:spcAft>
                          <a:spcPts val="0"/>
                        </a:spcAft>
                      </a:pPr>
                      <a:r>
                        <a:rPr lang="en-US" sz="1000" i="1" dirty="0"/>
                        <a:t>Vice-Chairman: Kenji </a:t>
                      </a:r>
                      <a:r>
                        <a:rPr lang="en-US" sz="1000" i="1" dirty="0" err="1"/>
                        <a:t>Kuramochi</a:t>
                      </a:r>
                      <a:r>
                        <a:rPr lang="en-US" sz="1000" i="1" dirty="0"/>
                        <a:t> (PRG) </a:t>
                      </a:r>
                      <a:r>
                        <a:rPr lang="en-US" sz="1000" i="1" dirty="0">
                          <a:hlinkClick r:id="rId4"/>
                        </a:rPr>
                        <a:t>kenji@conatel.gov.py</a:t>
                      </a:r>
                      <a:endParaRPr lang="es-MX" sz="1000" dirty="0">
                        <a:solidFill>
                          <a:srgbClr val="000000"/>
                        </a:solidFill>
                        <a:effectLst/>
                        <a:uFill>
                          <a:solidFill>
                            <a:srgbClr val="000000"/>
                          </a:solidFill>
                        </a:uFill>
                        <a:latin typeface="Times New Roman" panose="02020603050405020304" pitchFamily="18" charset="0"/>
                        <a:ea typeface="Arial Unicode MS"/>
                      </a:endParaRPr>
                    </a:p>
                  </a:txBody>
                  <a:tcPr marL="52242" marR="52242" marT="0" marB="0" anchor="ctr"/>
                </a:tc>
                <a:extLst>
                  <a:ext uri="{0D108BD9-81ED-4DB2-BD59-A6C34878D82A}">
                    <a16:rowId xmlns:a16="http://schemas.microsoft.com/office/drawing/2014/main" val="1809973423"/>
                  </a:ext>
                </a:extLst>
              </a:tr>
            </a:tbl>
          </a:graphicData>
        </a:graphic>
      </p:graphicFrame>
      <p:sp>
        <p:nvSpPr>
          <p:cNvPr id="6" name="Rectangle 1"/>
          <p:cNvSpPr>
            <a:spLocks noChangeArrowheads="1"/>
          </p:cNvSpPr>
          <p:nvPr/>
        </p:nvSpPr>
        <p:spPr bwMode="auto">
          <a:xfrm>
            <a:off x="3892551" y="15119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s-MX" altLang="es-MX">
                <a:latin typeface="Arial" panose="020B0604020202020204" pitchFamily="34" charset="0"/>
              </a:rPr>
              <a:t/>
            </a:r>
            <a:br>
              <a:rPr lang="es-MX" altLang="es-MX">
                <a:latin typeface="Arial" panose="020B0604020202020204" pitchFamily="34" charset="0"/>
              </a:rPr>
            </a:br>
            <a:endParaRPr lang="es-MX" altLang="es-MX">
              <a:latin typeface="Arial" panose="020B0604020202020204" pitchFamily="34" charset="0"/>
            </a:endParaRPr>
          </a:p>
        </p:txBody>
      </p:sp>
    </p:spTree>
    <p:extLst>
      <p:ext uri="{BB962C8B-B14F-4D97-AF65-F5344CB8AC3E}">
        <p14:creationId xmlns:p14="http://schemas.microsoft.com/office/powerpoint/2010/main" val="2413395625"/>
      </p:ext>
    </p:extLst>
  </p:cSld>
  <p:clrMapOvr>
    <a:masterClrMapping/>
  </p:clrMapOvr>
</p:sld>
</file>

<file path=ppt/theme/theme1.xml><?xml version="1.0" encoding="utf-8"?>
<a:theme xmlns:a="http://schemas.openxmlformats.org/drawingml/2006/main" name="Nueva presentacion en PP - ENG Az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TEL REPORT - PREPARATION TO WRC-23" id="{D6765F23-211D-4EE9-8841-3CD252DCB4E9}" vid="{F84A945F-47B1-4897-80A8-3DA0E91439B3}"/>
    </a:ext>
  </a:extLst>
</a:theme>
</file>

<file path=ppt/theme/theme2.xml><?xml version="1.0" encoding="utf-8"?>
<a:theme xmlns:a="http://schemas.openxmlformats.org/drawingml/2006/main" name="Diseño personaliz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EL REPORT - PREPARATION TO WRC-23" id="{D6765F23-211D-4EE9-8841-3CD252DCB4E9}" vid="{3A001978-927A-4DBC-9A12-10271DE56633}"/>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92220D-9EC8-4A9C-8435-47F342D62A53}"/>
</file>

<file path=customXml/itemProps2.xml><?xml version="1.0" encoding="utf-8"?>
<ds:datastoreItem xmlns:ds="http://schemas.openxmlformats.org/officeDocument/2006/customXml" ds:itemID="{45E9BAD5-6E7F-493E-B42F-E4EE53A51F04}">
  <ds:schemaRefs>
    <ds:schemaRef ds:uri="http://schemas.microsoft.com/sharepoint/v3/contenttype/forms"/>
  </ds:schemaRefs>
</ds:datastoreItem>
</file>

<file path=customXml/itemProps3.xml><?xml version="1.0" encoding="utf-8"?>
<ds:datastoreItem xmlns:ds="http://schemas.openxmlformats.org/officeDocument/2006/customXml" ds:itemID="{D30DB40F-BF03-44C6-B551-5C10C50FEF9C}">
  <ds:schemaRefs>
    <ds:schemaRef ds:uri="http://schemas.microsoft.com/office/2006/metadata/properties"/>
    <ds:schemaRef ds:uri="89f4cd83-a2d3-4405-9b45-6aff5241ff81"/>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CITEL REPORT - PREPARATION TO WRC-23</Template>
  <TotalTime>1570</TotalTime>
  <Words>1386</Words>
  <Application>Microsoft Office PowerPoint</Application>
  <PresentationFormat>Widescreen</PresentationFormat>
  <Paragraphs>137</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ＭＳ Ｐゴシック</vt:lpstr>
      <vt:lpstr>Arial</vt:lpstr>
      <vt:lpstr>Arial Unicode MS</vt:lpstr>
      <vt:lpstr>Calibri</vt:lpstr>
      <vt:lpstr>Calibri Light</vt:lpstr>
      <vt:lpstr>Times New Roman</vt:lpstr>
      <vt:lpstr>Nueva presentacion en PP - ENG Azul</vt:lpstr>
      <vt:lpstr>Diseño personalizado</vt:lpstr>
      <vt:lpstr>Inter-American Telecommunication Commission (CITEL)</vt:lpstr>
      <vt:lpstr>PowerPoint Presentation</vt:lpstr>
      <vt:lpstr>CITEL Working Instruments for the WRC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Inter-American Telecommunication Commission (CITEL)</dc:title>
  <dc:creator>IFT</dc:creator>
  <cp:lastModifiedBy>USA</cp:lastModifiedBy>
  <cp:revision>73</cp:revision>
  <dcterms:created xsi:type="dcterms:W3CDTF">2020-12-07T23:52:34Z</dcterms:created>
  <dcterms:modified xsi:type="dcterms:W3CDTF">2022-02-03T13:23:26Z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3602802</vt:lpwstr>
  </property>
  <property fmtid="{D5CDD505-2E9C-101B-9397-08002B2CF9AE}" pid="3" name="NXPowerLiteSettings">
    <vt:lpwstr>C7000400038000</vt:lpwstr>
  </property>
  <property fmtid="{D5CDD505-2E9C-101B-9397-08002B2CF9AE}" pid="4" name="NXPowerLiteVersion">
    <vt:lpwstr>S8.2.1</vt:lpwstr>
  </property>
  <property fmtid="{D5CDD505-2E9C-101B-9397-08002B2CF9AE}" pid="5" name="ContentTypeId">
    <vt:lpwstr>0x010100B372B09A9A77C4438999FF1325BEF759</vt:lpwstr>
  </property>
</Properties>
</file>