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7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331" y="-2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90677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- 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rgbClr val="7E868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t>	The ICAO Global Aviation Training and TRAINAIR PLUS Symposium 2017</a:t>
            </a:r>
          </a:p>
        </p:txBody>
      </p:sp>
      <p:sp>
        <p:nvSpPr>
          <p:cNvPr id="122" name="Shape 122"/>
          <p:cNvSpPr/>
          <p:nvPr/>
        </p:nvSpPr>
        <p:spPr>
          <a:xfrm>
            <a:off x="11607" y="-71438"/>
            <a:ext cx="24432223" cy="178593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3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04060" y="436818"/>
            <a:ext cx="2281411" cy="10194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368065" y="436818"/>
            <a:ext cx="5684837" cy="101945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7" name="Group 127"/>
          <p:cNvGrpSpPr/>
          <p:nvPr/>
        </p:nvGrpSpPr>
        <p:grpSpPr>
          <a:xfrm>
            <a:off x="3569128" y="13140352"/>
            <a:ext cx="336124" cy="331735"/>
            <a:chOff x="0" y="0"/>
            <a:chExt cx="336123" cy="331734"/>
          </a:xfrm>
        </p:grpSpPr>
        <p:sp>
          <p:nvSpPr>
            <p:cNvPr id="125" name="Shape 125">
              <a:hlinkClick r:id="" action="ppaction://hlinkshowjump?jump=previousslide"/>
            </p:cNvPr>
            <p:cNvSpPr/>
            <p:nvPr/>
          </p:nvSpPr>
          <p:spPr>
            <a:xfrm>
              <a:off x="128782" y="98602"/>
              <a:ext cx="78560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6" name="Shape 126">
              <a:hlinkClick r:id="" action="ppaction://hlinkshowjump?jump=previous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grpSp>
        <p:nvGrpSpPr>
          <p:cNvPr id="130" name="Group 130"/>
          <p:cNvGrpSpPr/>
          <p:nvPr/>
        </p:nvGrpSpPr>
        <p:grpSpPr>
          <a:xfrm flipH="1">
            <a:off x="4448562" y="13140352"/>
            <a:ext cx="336124" cy="331735"/>
            <a:chOff x="0" y="0"/>
            <a:chExt cx="336123" cy="331734"/>
          </a:xfrm>
        </p:grpSpPr>
        <p:sp>
          <p:nvSpPr>
            <p:cNvPr id="128" name="Shape 128">
              <a:hlinkClick r:id="" action="ppaction://hlinkshowjump?jump=nextslide"/>
            </p:cNvPr>
            <p:cNvSpPr/>
            <p:nvPr/>
          </p:nvSpPr>
          <p:spPr>
            <a:xfrm>
              <a:off x="128782" y="98602"/>
              <a:ext cx="78561" cy="1345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93" y="2285"/>
                  </a:moveTo>
                  <a:cubicBezTo>
                    <a:pt x="6658" y="10800"/>
                    <a:pt x="6658" y="10800"/>
                    <a:pt x="6658" y="10800"/>
                  </a:cubicBezTo>
                  <a:cubicBezTo>
                    <a:pt x="21193" y="19286"/>
                    <a:pt x="21193" y="19286"/>
                    <a:pt x="21193" y="19286"/>
                  </a:cubicBezTo>
                  <a:cubicBezTo>
                    <a:pt x="21448" y="19434"/>
                    <a:pt x="21600" y="19612"/>
                    <a:pt x="21600" y="19790"/>
                  </a:cubicBezTo>
                  <a:cubicBezTo>
                    <a:pt x="21600" y="19968"/>
                    <a:pt x="21448" y="20176"/>
                    <a:pt x="21193" y="20295"/>
                  </a:cubicBezTo>
                  <a:cubicBezTo>
                    <a:pt x="19364" y="21363"/>
                    <a:pt x="19364" y="21363"/>
                    <a:pt x="19364" y="21363"/>
                  </a:cubicBezTo>
                  <a:cubicBezTo>
                    <a:pt x="19160" y="21511"/>
                    <a:pt x="18805" y="21600"/>
                    <a:pt x="18500" y="21600"/>
                  </a:cubicBezTo>
                  <a:cubicBezTo>
                    <a:pt x="18195" y="21600"/>
                    <a:pt x="17890" y="21511"/>
                    <a:pt x="17636" y="21363"/>
                  </a:cubicBezTo>
                  <a:cubicBezTo>
                    <a:pt x="407" y="11304"/>
                    <a:pt x="407" y="11304"/>
                    <a:pt x="407" y="11304"/>
                  </a:cubicBezTo>
                  <a:cubicBezTo>
                    <a:pt x="152" y="11156"/>
                    <a:pt x="0" y="10948"/>
                    <a:pt x="0" y="10800"/>
                  </a:cubicBezTo>
                  <a:cubicBezTo>
                    <a:pt x="0" y="10622"/>
                    <a:pt x="152" y="10414"/>
                    <a:pt x="407" y="10296"/>
                  </a:cubicBezTo>
                  <a:cubicBezTo>
                    <a:pt x="17636" y="208"/>
                    <a:pt x="17636" y="208"/>
                    <a:pt x="17636" y="208"/>
                  </a:cubicBezTo>
                  <a:cubicBezTo>
                    <a:pt x="17890" y="89"/>
                    <a:pt x="18195" y="0"/>
                    <a:pt x="18500" y="0"/>
                  </a:cubicBezTo>
                  <a:cubicBezTo>
                    <a:pt x="18805" y="0"/>
                    <a:pt x="19160" y="89"/>
                    <a:pt x="19364" y="208"/>
                  </a:cubicBezTo>
                  <a:cubicBezTo>
                    <a:pt x="21193" y="1305"/>
                    <a:pt x="21193" y="1305"/>
                    <a:pt x="21193" y="1305"/>
                  </a:cubicBezTo>
                  <a:cubicBezTo>
                    <a:pt x="21448" y="1424"/>
                    <a:pt x="21600" y="1602"/>
                    <a:pt x="21600" y="1780"/>
                  </a:cubicBezTo>
                  <a:cubicBezTo>
                    <a:pt x="21600" y="1958"/>
                    <a:pt x="21448" y="2166"/>
                    <a:pt x="21193" y="2285"/>
                  </a:cubicBezTo>
                  <a:close/>
                </a:path>
              </a:pathLst>
            </a:custGeom>
            <a:solidFill>
              <a:srgbClr val="DCDEE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29" name="Shape 129">
              <a:hlinkClick r:id="" action="ppaction://hlinkshowjump?jump=nextslide"/>
            </p:cNvPr>
            <p:cNvSpPr/>
            <p:nvPr/>
          </p:nvSpPr>
          <p:spPr>
            <a:xfrm>
              <a:off x="0" y="0"/>
              <a:ext cx="336124" cy="33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77" y="907"/>
                  </a:moveTo>
                  <a:cubicBezTo>
                    <a:pt x="19709" y="907"/>
                    <a:pt x="20706" y="1925"/>
                    <a:pt x="20706" y="3173"/>
                  </a:cubicBezTo>
                  <a:cubicBezTo>
                    <a:pt x="20706" y="18427"/>
                    <a:pt x="20706" y="18427"/>
                    <a:pt x="20706" y="18427"/>
                  </a:cubicBezTo>
                  <a:cubicBezTo>
                    <a:pt x="20706" y="19675"/>
                    <a:pt x="19709" y="20693"/>
                    <a:pt x="18477" y="20693"/>
                  </a:cubicBezTo>
                  <a:cubicBezTo>
                    <a:pt x="3123" y="20693"/>
                    <a:pt x="3123" y="20693"/>
                    <a:pt x="3123" y="20693"/>
                  </a:cubicBezTo>
                  <a:cubicBezTo>
                    <a:pt x="1891" y="20693"/>
                    <a:pt x="887" y="19675"/>
                    <a:pt x="887" y="18427"/>
                  </a:cubicBezTo>
                  <a:cubicBezTo>
                    <a:pt x="887" y="3173"/>
                    <a:pt x="887" y="3173"/>
                    <a:pt x="887" y="3173"/>
                  </a:cubicBezTo>
                  <a:cubicBezTo>
                    <a:pt x="887" y="1925"/>
                    <a:pt x="1891" y="907"/>
                    <a:pt x="3123" y="907"/>
                  </a:cubicBezTo>
                  <a:cubicBezTo>
                    <a:pt x="18477" y="907"/>
                    <a:pt x="18477" y="907"/>
                    <a:pt x="18477" y="907"/>
                  </a:cubicBezTo>
                  <a:moveTo>
                    <a:pt x="18477" y="0"/>
                  </a:moveTo>
                  <a:cubicBezTo>
                    <a:pt x="3123" y="0"/>
                    <a:pt x="3123" y="0"/>
                    <a:pt x="3123" y="0"/>
                  </a:cubicBezTo>
                  <a:cubicBezTo>
                    <a:pt x="1397" y="0"/>
                    <a:pt x="0" y="1424"/>
                    <a:pt x="0" y="3173"/>
                  </a:cubicBezTo>
                  <a:cubicBezTo>
                    <a:pt x="0" y="18427"/>
                    <a:pt x="0" y="18427"/>
                    <a:pt x="0" y="18427"/>
                  </a:cubicBezTo>
                  <a:cubicBezTo>
                    <a:pt x="0" y="20184"/>
                    <a:pt x="1397" y="21600"/>
                    <a:pt x="3123" y="21600"/>
                  </a:cubicBezTo>
                  <a:cubicBezTo>
                    <a:pt x="18477" y="21600"/>
                    <a:pt x="18477" y="21600"/>
                    <a:pt x="18477" y="21600"/>
                  </a:cubicBezTo>
                  <a:cubicBezTo>
                    <a:pt x="20203" y="21600"/>
                    <a:pt x="21600" y="20184"/>
                    <a:pt x="21600" y="18427"/>
                  </a:cubicBezTo>
                  <a:cubicBezTo>
                    <a:pt x="21600" y="3173"/>
                    <a:pt x="21600" y="3173"/>
                    <a:pt x="21600" y="3173"/>
                  </a:cubicBezTo>
                  <a:cubicBezTo>
                    <a:pt x="21600" y="1424"/>
                    <a:pt x="20203" y="0"/>
                    <a:pt x="18477" y="0"/>
                  </a:cubicBezTo>
                  <a:close/>
                </a:path>
              </a:pathLst>
            </a:custGeom>
            <a:solidFill>
              <a:srgbClr val="92929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1828800">
                <a:defRPr sz="3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sp>
        <p:nvSpPr>
          <p:cNvPr id="131" name="Shape 131"/>
          <p:cNvSpPr/>
          <p:nvPr/>
        </p:nvSpPr>
        <p:spPr>
          <a:xfrm>
            <a:off x="3877062" y="13310393"/>
            <a:ext cx="571501" cy="1"/>
          </a:xfrm>
          <a:prstGeom prst="line">
            <a:avLst/>
          </a:prstGeom>
          <a:ln w="12700">
            <a:solidFill>
              <a:srgbClr val="E0E0E0"/>
            </a:solidFill>
            <a:prstDash val="dash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DE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/>
        </p:nvSpPr>
        <p:spPr>
          <a:xfrm>
            <a:off x="-25016" y="1553575"/>
            <a:ext cx="24384001" cy="11840244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57150" tIns="57150" rIns="57150" bIns="57150" anchor="ctr"/>
          <a:lstStyle/>
          <a:p>
            <a:pPr defTabSz="1828800">
              <a:buClr>
                <a:srgbClr val="FFFFFF"/>
              </a:buClr>
              <a:defRPr sz="3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-1" y="-71438"/>
            <a:ext cx="24443831" cy="17859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600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37" name="Shape 237"/>
          <p:cNvSpPr/>
          <p:nvPr/>
        </p:nvSpPr>
        <p:spPr>
          <a:xfrm>
            <a:off x="5268693" y="448851"/>
            <a:ext cx="12755955" cy="79252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buFont typeface="Source Sans Pro Light"/>
              <a:defRPr sz="3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l">
              <a:defRPr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sz="4400" b="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</a:t>
            </a:r>
            <a:r>
              <a:rPr lang="en-US" sz="4400" b="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your Training Organization NAME</a:t>
            </a:r>
          </a:p>
        </p:txBody>
      </p:sp>
      <p:sp>
        <p:nvSpPr>
          <p:cNvPr id="242" name="Shape 242"/>
          <p:cNvSpPr/>
          <p:nvPr/>
        </p:nvSpPr>
        <p:spPr>
          <a:xfrm>
            <a:off x="1030760" y="2183094"/>
            <a:ext cx="2578813" cy="1848224"/>
          </a:xfrm>
          <a:prstGeom prst="ellipse">
            <a:avLst/>
          </a:prstGeom>
          <a:ln w="25400">
            <a:solidFill>
              <a:srgbClr val="BDBABA"/>
            </a:solidFill>
            <a:prstDash val="sysDot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245" name="Shape 245"/>
          <p:cNvSpPr/>
          <p:nvPr/>
        </p:nvSpPr>
        <p:spPr>
          <a:xfrm>
            <a:off x="-1" y="12877795"/>
            <a:ext cx="24384001" cy="9275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2600">
                <a:solidFill>
                  <a:srgbClr val="FFFFFF"/>
                </a:solidFill>
              </a:defRPr>
            </a:lvl1pPr>
          </a:lstStyle>
          <a:p>
            <a:r>
              <a:rPr dirty="0"/>
              <a:t>	</a:t>
            </a:r>
          </a:p>
        </p:txBody>
      </p:sp>
      <p:pic>
        <p:nvPicPr>
          <p:cNvPr id="247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6704" y="246291"/>
            <a:ext cx="3582480" cy="160084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8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05300" y="246291"/>
            <a:ext cx="6415275" cy="1150447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Shape 256"/>
          <p:cNvSpPr/>
          <p:nvPr/>
        </p:nvSpPr>
        <p:spPr>
          <a:xfrm>
            <a:off x="4892114" y="3509046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email here @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7" name="Shape 237"/>
          <p:cNvSpPr/>
          <p:nvPr/>
        </p:nvSpPr>
        <p:spPr>
          <a:xfrm>
            <a:off x="10362709" y="4490120"/>
            <a:ext cx="12755955" cy="79252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buFont typeface="Source Sans Pro Light"/>
              <a:defRPr sz="36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l">
              <a:defRPr b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endParaRPr lang="en-US" sz="4400" b="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8" name="Shape 238"/>
          <p:cNvSpPr/>
          <p:nvPr/>
        </p:nvSpPr>
        <p:spPr>
          <a:xfrm>
            <a:off x="4873278" y="2105472"/>
            <a:ext cx="10694659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Name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9" name="Shape 238"/>
          <p:cNvSpPr/>
          <p:nvPr/>
        </p:nvSpPr>
        <p:spPr>
          <a:xfrm>
            <a:off x="4902121" y="2774887"/>
            <a:ext cx="6370162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Title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2" name="Shape 256"/>
          <p:cNvSpPr/>
          <p:nvPr/>
        </p:nvSpPr>
        <p:spPr>
          <a:xfrm>
            <a:off x="4890115" y="3873298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telephone here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82362" y="2537521"/>
            <a:ext cx="1872208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n-NZ" sz="2000" b="1" dirty="0" smtClean="0">
                <a:solidFill>
                  <a:schemeClr val="bg1"/>
                </a:solidFill>
              </a:rPr>
              <a:t>DIRECTOR/ CEO/ PRESIDENT</a:t>
            </a:r>
            <a:endParaRPr kumimoji="0" lang="en-CA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24" name="Shape 242"/>
          <p:cNvSpPr/>
          <p:nvPr/>
        </p:nvSpPr>
        <p:spPr>
          <a:xfrm>
            <a:off x="1142337" y="5135421"/>
            <a:ext cx="2578813" cy="1848224"/>
          </a:xfrm>
          <a:prstGeom prst="ellipse">
            <a:avLst/>
          </a:prstGeom>
          <a:ln w="25400">
            <a:solidFill>
              <a:srgbClr val="BDBABA"/>
            </a:solidFill>
            <a:prstDash val="sysDot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27" name="Shape 256"/>
          <p:cNvSpPr/>
          <p:nvPr/>
        </p:nvSpPr>
        <p:spPr>
          <a:xfrm>
            <a:off x="4684529" y="6461373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email here @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8" name="Shape 238"/>
          <p:cNvSpPr/>
          <p:nvPr/>
        </p:nvSpPr>
        <p:spPr>
          <a:xfrm>
            <a:off x="4665693" y="5057799"/>
            <a:ext cx="10694659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Name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9" name="Shape 238"/>
          <p:cNvSpPr/>
          <p:nvPr/>
        </p:nvSpPr>
        <p:spPr>
          <a:xfrm>
            <a:off x="4694536" y="5727214"/>
            <a:ext cx="6370162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Title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0" name="Shape 256"/>
          <p:cNvSpPr/>
          <p:nvPr/>
        </p:nvSpPr>
        <p:spPr>
          <a:xfrm>
            <a:off x="4682530" y="6825625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telephone here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34816" y="5431388"/>
            <a:ext cx="1656184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n-NZ" sz="2400" dirty="0" smtClean="0">
                <a:solidFill>
                  <a:schemeClr val="bg1"/>
                </a:solidFill>
              </a:rPr>
              <a:t>Primary FOCAL </a:t>
            </a:r>
            <a:r>
              <a:rPr lang="en-NZ" sz="2400" dirty="0">
                <a:solidFill>
                  <a:schemeClr val="bg1"/>
                </a:solidFill>
              </a:rPr>
              <a:t>POINT</a:t>
            </a:r>
            <a:endParaRPr kumimoji="0" lang="en-CA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32" name="Shape 242"/>
          <p:cNvSpPr/>
          <p:nvPr/>
        </p:nvSpPr>
        <p:spPr>
          <a:xfrm>
            <a:off x="238672" y="7938120"/>
            <a:ext cx="4487094" cy="4131396"/>
          </a:xfrm>
          <a:prstGeom prst="ellipse">
            <a:avLst/>
          </a:prstGeom>
          <a:ln w="25400">
            <a:solidFill>
              <a:srgbClr val="BDBABA"/>
            </a:solidFill>
            <a:prstDash val="sysDot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33" name="Shape 256"/>
          <p:cNvSpPr/>
          <p:nvPr/>
        </p:nvSpPr>
        <p:spPr>
          <a:xfrm>
            <a:off x="5332600" y="10242376"/>
            <a:ext cx="5732098" cy="159274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sz="3200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Digital Signature for TRAINAIR PLUS use on Certificates </a:t>
            </a:r>
            <a:endParaRPr sz="32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4" name="Shape 238"/>
          <p:cNvSpPr/>
          <p:nvPr/>
        </p:nvSpPr>
        <p:spPr>
          <a:xfrm>
            <a:off x="5313764" y="8226152"/>
            <a:ext cx="10694659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Name Here (if different than Director)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5" name="Shape 238"/>
          <p:cNvSpPr/>
          <p:nvPr/>
        </p:nvSpPr>
        <p:spPr>
          <a:xfrm>
            <a:off x="5342607" y="9018240"/>
            <a:ext cx="9729713" cy="1223412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>
                <a:solidFill>
                  <a:schemeClr val="bg1"/>
                </a:solidFill>
              </a:rPr>
              <a:t>Title Here (if different than Director)</a:t>
            </a:r>
          </a:p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30760" y="8923970"/>
            <a:ext cx="2808312" cy="20723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n-NZ" sz="3200" dirty="0" smtClean="0">
                <a:solidFill>
                  <a:schemeClr val="bg1"/>
                </a:solidFill>
              </a:rPr>
              <a:t>Signatory of TRAINAIR PLUS Certificates </a:t>
            </a:r>
            <a:endParaRPr kumimoji="0" lang="en-CA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38" name="Shape 242"/>
          <p:cNvSpPr/>
          <p:nvPr/>
        </p:nvSpPr>
        <p:spPr>
          <a:xfrm>
            <a:off x="10400239" y="5207429"/>
            <a:ext cx="2578813" cy="1848224"/>
          </a:xfrm>
          <a:prstGeom prst="ellipse">
            <a:avLst/>
          </a:prstGeom>
          <a:ln w="25400">
            <a:solidFill>
              <a:srgbClr val="BDBABA"/>
            </a:solidFill>
            <a:prstDash val="sysDot"/>
            <a:miter lim="400000"/>
          </a:ln>
        </p:spPr>
        <p:txBody>
          <a:bodyPr lIns="0" tIns="0" rIns="0" bIns="0"/>
          <a:lstStyle/>
          <a:p>
            <a:pPr algn="l" defTabSz="914400">
              <a:defRPr sz="2200">
                <a:latin typeface="Helvetica"/>
                <a:ea typeface="Helvetica"/>
                <a:cs typeface="Helvetica"/>
                <a:sym typeface="Helvetica"/>
              </a:defRPr>
            </a:pPr>
            <a:endParaRPr dirty="0"/>
          </a:p>
        </p:txBody>
      </p:sp>
      <p:sp>
        <p:nvSpPr>
          <p:cNvPr id="39" name="Shape 256"/>
          <p:cNvSpPr/>
          <p:nvPr/>
        </p:nvSpPr>
        <p:spPr>
          <a:xfrm>
            <a:off x="14261593" y="6533381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email here @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0" name="Shape 238"/>
          <p:cNvSpPr/>
          <p:nvPr/>
        </p:nvSpPr>
        <p:spPr>
          <a:xfrm>
            <a:off x="14242757" y="5129807"/>
            <a:ext cx="10694659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Name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1" name="Shape 238"/>
          <p:cNvSpPr/>
          <p:nvPr/>
        </p:nvSpPr>
        <p:spPr>
          <a:xfrm>
            <a:off x="14271600" y="5799222"/>
            <a:ext cx="6370162" cy="669414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260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NZ" sz="3600" dirty="0" smtClean="0">
                <a:solidFill>
                  <a:schemeClr val="bg1"/>
                </a:solidFill>
              </a:rPr>
              <a:t>Insert </a:t>
            </a:r>
            <a:r>
              <a:rPr lang="en-NZ" sz="3600" dirty="0" smtClean="0">
                <a:solidFill>
                  <a:schemeClr val="bg1"/>
                </a:solidFill>
              </a:rPr>
              <a:t>Title Here</a:t>
            </a:r>
            <a:endParaRPr sz="3600" dirty="0">
              <a:solidFill>
                <a:schemeClr val="bg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2" name="Shape 256"/>
          <p:cNvSpPr/>
          <p:nvPr/>
        </p:nvSpPr>
        <p:spPr>
          <a:xfrm>
            <a:off x="14259594" y="6897633"/>
            <a:ext cx="4629151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7150" tIns="57150" rIns="57150" bIns="57150">
            <a:spAutoFit/>
          </a:bodyPr>
          <a:lstStyle>
            <a:lvl1pPr defTabSz="1828800">
              <a:buClr>
                <a:srgbClr val="FFFFFF"/>
              </a:buClr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l"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Insert telephone here</a:t>
            </a:r>
            <a:endParaRPr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895857" y="5428293"/>
            <a:ext cx="1656184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n-NZ" sz="2400" dirty="0" smtClean="0">
                <a:solidFill>
                  <a:schemeClr val="bg1"/>
                </a:solidFill>
              </a:rPr>
              <a:t>Secondary FOCAL </a:t>
            </a:r>
            <a:r>
              <a:rPr lang="en-NZ" sz="2400" dirty="0">
                <a:solidFill>
                  <a:schemeClr val="bg1"/>
                </a:solidFill>
              </a:rPr>
              <a:t>POINT</a:t>
            </a:r>
            <a:endParaRPr kumimoji="0" lang="en-CA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1" animBg="1" advAuto="0"/>
      <p:bldP spid="256" grpId="6" animBg="1" advAuto="0"/>
      <p:bldP spid="17" grpId="0" animBg="1" advAuto="0"/>
      <p:bldP spid="18" grpId="0" animBg="1" advAuto="0"/>
      <p:bldP spid="19" grpId="0" animBg="1" advAuto="0"/>
      <p:bldP spid="22" grpId="0" animBg="1" advAuto="0"/>
      <p:bldP spid="27" grpId="0" animBg="1" advAuto="0"/>
      <p:bldP spid="28" grpId="0" animBg="1" advAuto="0"/>
      <p:bldP spid="29" grpId="0" animBg="1" advAuto="0"/>
      <p:bldP spid="30" grpId="0" animBg="1" advAuto="0"/>
      <p:bldP spid="33" grpId="0" animBg="1" advAuto="0"/>
      <p:bldP spid="34" grpId="0" animBg="1" advAuto="0"/>
      <p:bldP spid="35" grpId="0" animBg="1" advAuto="0"/>
      <p:bldP spid="39" grpId="0" animBg="1" advAuto="0"/>
      <p:bldP spid="40" grpId="0" animBg="1" advAuto="0"/>
      <p:bldP spid="41" grpId="0" animBg="1" advAuto="0"/>
      <p:bldP spid="42" grpId="0" animBg="1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2801D7E766F439D32E9E861276C7F" ma:contentTypeVersion="1" ma:contentTypeDescription="Create a new document." ma:contentTypeScope="" ma:versionID="811e045a0069d3b9badf77af7b30523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DCFD4C-A7A1-4E80-986E-44C5BB47F1CB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5203594-0D48-4F81-97FA-40FDB56473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B6A30C-BB27-4817-AE2E-EF2F17D55D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White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Haidar, Rasha</dc:creator>
  <cp:lastModifiedBy>Avella, Pedro</cp:lastModifiedBy>
  <cp:revision>15</cp:revision>
  <dcterms:modified xsi:type="dcterms:W3CDTF">2019-11-14T21:30:32Z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0x01010093D2801D7E766F439D32E9E861276C7F</vt:lpwstr>
  </property>
</Properties>
</file>