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630" y="-55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5" name="Shape 15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90677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6858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2387600" y="6045200"/>
            <a:ext cx="19621500" cy="8890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r>
              <a:t>“Type a quote here.”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- 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/>
        </p:nvSpPr>
        <p:spPr>
          <a:xfrm>
            <a:off x="-1" y="12877795"/>
            <a:ext cx="24384001" cy="927502"/>
          </a:xfrm>
          <a:prstGeom prst="rect">
            <a:avLst/>
          </a:prstGeom>
          <a:solidFill>
            <a:srgbClr val="7E868C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600">
                <a:solidFill>
                  <a:srgbClr val="FFFFFF"/>
                </a:solidFill>
              </a:defRPr>
            </a:lvl1pPr>
          </a:lstStyle>
          <a:p>
            <a:r>
              <a:t>	The ICAO Global Aviation Training and TRAINAIR PLUS Symposium 2017</a:t>
            </a:r>
          </a:p>
        </p:txBody>
      </p:sp>
      <p:sp>
        <p:nvSpPr>
          <p:cNvPr id="122" name="Shape 122"/>
          <p:cNvSpPr/>
          <p:nvPr/>
        </p:nvSpPr>
        <p:spPr>
          <a:xfrm>
            <a:off x="11607" y="-71438"/>
            <a:ext cx="24432223" cy="1785938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23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04060" y="436818"/>
            <a:ext cx="2281411" cy="101945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4368065" y="436818"/>
            <a:ext cx="5684837" cy="101945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7" name="Group 127"/>
          <p:cNvGrpSpPr/>
          <p:nvPr/>
        </p:nvGrpSpPr>
        <p:grpSpPr>
          <a:xfrm>
            <a:off x="3569128" y="13140352"/>
            <a:ext cx="336124" cy="331735"/>
            <a:chOff x="0" y="0"/>
            <a:chExt cx="336123" cy="331734"/>
          </a:xfrm>
        </p:grpSpPr>
        <p:sp>
          <p:nvSpPr>
            <p:cNvPr id="125" name="Shape 125">
              <a:hlinkClick r:id="" action="ppaction://hlinkshowjump?jump=previousslide"/>
            </p:cNvPr>
            <p:cNvSpPr/>
            <p:nvPr/>
          </p:nvSpPr>
          <p:spPr>
            <a:xfrm>
              <a:off x="128782" y="98602"/>
              <a:ext cx="78560" cy="1345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93" y="2285"/>
                  </a:moveTo>
                  <a:cubicBezTo>
                    <a:pt x="6658" y="10800"/>
                    <a:pt x="6658" y="10800"/>
                    <a:pt x="6658" y="10800"/>
                  </a:cubicBezTo>
                  <a:cubicBezTo>
                    <a:pt x="21193" y="19286"/>
                    <a:pt x="21193" y="19286"/>
                    <a:pt x="21193" y="19286"/>
                  </a:cubicBezTo>
                  <a:cubicBezTo>
                    <a:pt x="21448" y="19434"/>
                    <a:pt x="21600" y="19612"/>
                    <a:pt x="21600" y="19790"/>
                  </a:cubicBezTo>
                  <a:cubicBezTo>
                    <a:pt x="21600" y="19968"/>
                    <a:pt x="21448" y="20176"/>
                    <a:pt x="21193" y="20295"/>
                  </a:cubicBezTo>
                  <a:cubicBezTo>
                    <a:pt x="19364" y="21363"/>
                    <a:pt x="19364" y="21363"/>
                    <a:pt x="19364" y="21363"/>
                  </a:cubicBezTo>
                  <a:cubicBezTo>
                    <a:pt x="19160" y="21511"/>
                    <a:pt x="18805" y="21600"/>
                    <a:pt x="18500" y="21600"/>
                  </a:cubicBezTo>
                  <a:cubicBezTo>
                    <a:pt x="18195" y="21600"/>
                    <a:pt x="17890" y="21511"/>
                    <a:pt x="17636" y="21363"/>
                  </a:cubicBezTo>
                  <a:cubicBezTo>
                    <a:pt x="407" y="11304"/>
                    <a:pt x="407" y="11304"/>
                    <a:pt x="407" y="11304"/>
                  </a:cubicBezTo>
                  <a:cubicBezTo>
                    <a:pt x="152" y="11156"/>
                    <a:pt x="0" y="10948"/>
                    <a:pt x="0" y="10800"/>
                  </a:cubicBezTo>
                  <a:cubicBezTo>
                    <a:pt x="0" y="10622"/>
                    <a:pt x="152" y="10414"/>
                    <a:pt x="407" y="10296"/>
                  </a:cubicBezTo>
                  <a:cubicBezTo>
                    <a:pt x="17636" y="208"/>
                    <a:pt x="17636" y="208"/>
                    <a:pt x="17636" y="208"/>
                  </a:cubicBezTo>
                  <a:cubicBezTo>
                    <a:pt x="17890" y="89"/>
                    <a:pt x="18195" y="0"/>
                    <a:pt x="18500" y="0"/>
                  </a:cubicBezTo>
                  <a:cubicBezTo>
                    <a:pt x="18805" y="0"/>
                    <a:pt x="19160" y="89"/>
                    <a:pt x="19364" y="208"/>
                  </a:cubicBezTo>
                  <a:cubicBezTo>
                    <a:pt x="21193" y="1305"/>
                    <a:pt x="21193" y="1305"/>
                    <a:pt x="21193" y="1305"/>
                  </a:cubicBezTo>
                  <a:cubicBezTo>
                    <a:pt x="21448" y="1424"/>
                    <a:pt x="21600" y="1602"/>
                    <a:pt x="21600" y="1780"/>
                  </a:cubicBezTo>
                  <a:cubicBezTo>
                    <a:pt x="21600" y="1958"/>
                    <a:pt x="21448" y="2166"/>
                    <a:pt x="21193" y="2285"/>
                  </a:cubicBezTo>
                  <a:close/>
                </a:path>
              </a:pathLst>
            </a:custGeom>
            <a:solidFill>
              <a:srgbClr val="DCDEE0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6" name="Shape 126">
              <a:hlinkClick r:id="" action="ppaction://hlinkshowjump?jump=previousslide"/>
            </p:cNvPr>
            <p:cNvSpPr/>
            <p:nvPr/>
          </p:nvSpPr>
          <p:spPr>
            <a:xfrm>
              <a:off x="0" y="0"/>
              <a:ext cx="336124" cy="331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477" y="907"/>
                  </a:moveTo>
                  <a:cubicBezTo>
                    <a:pt x="19709" y="907"/>
                    <a:pt x="20706" y="1925"/>
                    <a:pt x="20706" y="3173"/>
                  </a:cubicBezTo>
                  <a:cubicBezTo>
                    <a:pt x="20706" y="18427"/>
                    <a:pt x="20706" y="18427"/>
                    <a:pt x="20706" y="18427"/>
                  </a:cubicBezTo>
                  <a:cubicBezTo>
                    <a:pt x="20706" y="19675"/>
                    <a:pt x="19709" y="20693"/>
                    <a:pt x="18477" y="20693"/>
                  </a:cubicBezTo>
                  <a:cubicBezTo>
                    <a:pt x="3123" y="20693"/>
                    <a:pt x="3123" y="20693"/>
                    <a:pt x="3123" y="20693"/>
                  </a:cubicBezTo>
                  <a:cubicBezTo>
                    <a:pt x="1891" y="20693"/>
                    <a:pt x="887" y="19675"/>
                    <a:pt x="887" y="18427"/>
                  </a:cubicBezTo>
                  <a:cubicBezTo>
                    <a:pt x="887" y="3173"/>
                    <a:pt x="887" y="3173"/>
                    <a:pt x="887" y="3173"/>
                  </a:cubicBezTo>
                  <a:cubicBezTo>
                    <a:pt x="887" y="1925"/>
                    <a:pt x="1891" y="907"/>
                    <a:pt x="3123" y="907"/>
                  </a:cubicBezTo>
                  <a:cubicBezTo>
                    <a:pt x="18477" y="907"/>
                    <a:pt x="18477" y="907"/>
                    <a:pt x="18477" y="907"/>
                  </a:cubicBezTo>
                  <a:moveTo>
                    <a:pt x="18477" y="0"/>
                  </a:moveTo>
                  <a:cubicBezTo>
                    <a:pt x="3123" y="0"/>
                    <a:pt x="3123" y="0"/>
                    <a:pt x="3123" y="0"/>
                  </a:cubicBezTo>
                  <a:cubicBezTo>
                    <a:pt x="1397" y="0"/>
                    <a:pt x="0" y="1424"/>
                    <a:pt x="0" y="3173"/>
                  </a:cubicBezTo>
                  <a:cubicBezTo>
                    <a:pt x="0" y="18427"/>
                    <a:pt x="0" y="18427"/>
                    <a:pt x="0" y="18427"/>
                  </a:cubicBezTo>
                  <a:cubicBezTo>
                    <a:pt x="0" y="20184"/>
                    <a:pt x="1397" y="21600"/>
                    <a:pt x="3123" y="21600"/>
                  </a:cubicBezTo>
                  <a:cubicBezTo>
                    <a:pt x="18477" y="21600"/>
                    <a:pt x="18477" y="21600"/>
                    <a:pt x="18477" y="21600"/>
                  </a:cubicBezTo>
                  <a:cubicBezTo>
                    <a:pt x="20203" y="21600"/>
                    <a:pt x="21600" y="20184"/>
                    <a:pt x="21600" y="18427"/>
                  </a:cubicBezTo>
                  <a:cubicBezTo>
                    <a:pt x="21600" y="3173"/>
                    <a:pt x="21600" y="3173"/>
                    <a:pt x="21600" y="3173"/>
                  </a:cubicBezTo>
                  <a:cubicBezTo>
                    <a:pt x="21600" y="1424"/>
                    <a:pt x="20203" y="0"/>
                    <a:pt x="18477" y="0"/>
                  </a:cubicBezTo>
                  <a:close/>
                </a:path>
              </a:pathLst>
            </a:custGeom>
            <a:solidFill>
              <a:srgbClr val="929292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grpSp>
        <p:nvGrpSpPr>
          <p:cNvPr id="130" name="Group 130"/>
          <p:cNvGrpSpPr/>
          <p:nvPr/>
        </p:nvGrpSpPr>
        <p:grpSpPr>
          <a:xfrm flipH="1">
            <a:off x="4448562" y="13140352"/>
            <a:ext cx="336124" cy="331735"/>
            <a:chOff x="0" y="0"/>
            <a:chExt cx="336123" cy="331734"/>
          </a:xfrm>
        </p:grpSpPr>
        <p:sp>
          <p:nvSpPr>
            <p:cNvPr id="128" name="Shape 128">
              <a:hlinkClick r:id="" action="ppaction://hlinkshowjump?jump=nextslide"/>
            </p:cNvPr>
            <p:cNvSpPr/>
            <p:nvPr/>
          </p:nvSpPr>
          <p:spPr>
            <a:xfrm>
              <a:off x="128782" y="98602"/>
              <a:ext cx="78561" cy="1345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93" y="2285"/>
                  </a:moveTo>
                  <a:cubicBezTo>
                    <a:pt x="6658" y="10800"/>
                    <a:pt x="6658" y="10800"/>
                    <a:pt x="6658" y="10800"/>
                  </a:cubicBezTo>
                  <a:cubicBezTo>
                    <a:pt x="21193" y="19286"/>
                    <a:pt x="21193" y="19286"/>
                    <a:pt x="21193" y="19286"/>
                  </a:cubicBezTo>
                  <a:cubicBezTo>
                    <a:pt x="21448" y="19434"/>
                    <a:pt x="21600" y="19612"/>
                    <a:pt x="21600" y="19790"/>
                  </a:cubicBezTo>
                  <a:cubicBezTo>
                    <a:pt x="21600" y="19968"/>
                    <a:pt x="21448" y="20176"/>
                    <a:pt x="21193" y="20295"/>
                  </a:cubicBezTo>
                  <a:cubicBezTo>
                    <a:pt x="19364" y="21363"/>
                    <a:pt x="19364" y="21363"/>
                    <a:pt x="19364" y="21363"/>
                  </a:cubicBezTo>
                  <a:cubicBezTo>
                    <a:pt x="19160" y="21511"/>
                    <a:pt x="18805" y="21600"/>
                    <a:pt x="18500" y="21600"/>
                  </a:cubicBezTo>
                  <a:cubicBezTo>
                    <a:pt x="18195" y="21600"/>
                    <a:pt x="17890" y="21511"/>
                    <a:pt x="17636" y="21363"/>
                  </a:cubicBezTo>
                  <a:cubicBezTo>
                    <a:pt x="407" y="11304"/>
                    <a:pt x="407" y="11304"/>
                    <a:pt x="407" y="11304"/>
                  </a:cubicBezTo>
                  <a:cubicBezTo>
                    <a:pt x="152" y="11156"/>
                    <a:pt x="0" y="10948"/>
                    <a:pt x="0" y="10800"/>
                  </a:cubicBezTo>
                  <a:cubicBezTo>
                    <a:pt x="0" y="10622"/>
                    <a:pt x="152" y="10414"/>
                    <a:pt x="407" y="10296"/>
                  </a:cubicBezTo>
                  <a:cubicBezTo>
                    <a:pt x="17636" y="208"/>
                    <a:pt x="17636" y="208"/>
                    <a:pt x="17636" y="208"/>
                  </a:cubicBezTo>
                  <a:cubicBezTo>
                    <a:pt x="17890" y="89"/>
                    <a:pt x="18195" y="0"/>
                    <a:pt x="18500" y="0"/>
                  </a:cubicBezTo>
                  <a:cubicBezTo>
                    <a:pt x="18805" y="0"/>
                    <a:pt x="19160" y="89"/>
                    <a:pt x="19364" y="208"/>
                  </a:cubicBezTo>
                  <a:cubicBezTo>
                    <a:pt x="21193" y="1305"/>
                    <a:pt x="21193" y="1305"/>
                    <a:pt x="21193" y="1305"/>
                  </a:cubicBezTo>
                  <a:cubicBezTo>
                    <a:pt x="21448" y="1424"/>
                    <a:pt x="21600" y="1602"/>
                    <a:pt x="21600" y="1780"/>
                  </a:cubicBezTo>
                  <a:cubicBezTo>
                    <a:pt x="21600" y="1958"/>
                    <a:pt x="21448" y="2166"/>
                    <a:pt x="21193" y="2285"/>
                  </a:cubicBezTo>
                  <a:close/>
                </a:path>
              </a:pathLst>
            </a:custGeom>
            <a:solidFill>
              <a:srgbClr val="DCDEE0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9" name="Shape 129">
              <a:hlinkClick r:id="" action="ppaction://hlinkshowjump?jump=nextslide"/>
            </p:cNvPr>
            <p:cNvSpPr/>
            <p:nvPr/>
          </p:nvSpPr>
          <p:spPr>
            <a:xfrm>
              <a:off x="0" y="0"/>
              <a:ext cx="336124" cy="331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477" y="907"/>
                  </a:moveTo>
                  <a:cubicBezTo>
                    <a:pt x="19709" y="907"/>
                    <a:pt x="20706" y="1925"/>
                    <a:pt x="20706" y="3173"/>
                  </a:cubicBezTo>
                  <a:cubicBezTo>
                    <a:pt x="20706" y="18427"/>
                    <a:pt x="20706" y="18427"/>
                    <a:pt x="20706" y="18427"/>
                  </a:cubicBezTo>
                  <a:cubicBezTo>
                    <a:pt x="20706" y="19675"/>
                    <a:pt x="19709" y="20693"/>
                    <a:pt x="18477" y="20693"/>
                  </a:cubicBezTo>
                  <a:cubicBezTo>
                    <a:pt x="3123" y="20693"/>
                    <a:pt x="3123" y="20693"/>
                    <a:pt x="3123" y="20693"/>
                  </a:cubicBezTo>
                  <a:cubicBezTo>
                    <a:pt x="1891" y="20693"/>
                    <a:pt x="887" y="19675"/>
                    <a:pt x="887" y="18427"/>
                  </a:cubicBezTo>
                  <a:cubicBezTo>
                    <a:pt x="887" y="3173"/>
                    <a:pt x="887" y="3173"/>
                    <a:pt x="887" y="3173"/>
                  </a:cubicBezTo>
                  <a:cubicBezTo>
                    <a:pt x="887" y="1925"/>
                    <a:pt x="1891" y="907"/>
                    <a:pt x="3123" y="907"/>
                  </a:cubicBezTo>
                  <a:cubicBezTo>
                    <a:pt x="18477" y="907"/>
                    <a:pt x="18477" y="907"/>
                    <a:pt x="18477" y="907"/>
                  </a:cubicBezTo>
                  <a:moveTo>
                    <a:pt x="18477" y="0"/>
                  </a:moveTo>
                  <a:cubicBezTo>
                    <a:pt x="3123" y="0"/>
                    <a:pt x="3123" y="0"/>
                    <a:pt x="3123" y="0"/>
                  </a:cubicBezTo>
                  <a:cubicBezTo>
                    <a:pt x="1397" y="0"/>
                    <a:pt x="0" y="1424"/>
                    <a:pt x="0" y="3173"/>
                  </a:cubicBezTo>
                  <a:cubicBezTo>
                    <a:pt x="0" y="18427"/>
                    <a:pt x="0" y="18427"/>
                    <a:pt x="0" y="18427"/>
                  </a:cubicBezTo>
                  <a:cubicBezTo>
                    <a:pt x="0" y="20184"/>
                    <a:pt x="1397" y="21600"/>
                    <a:pt x="3123" y="21600"/>
                  </a:cubicBezTo>
                  <a:cubicBezTo>
                    <a:pt x="18477" y="21600"/>
                    <a:pt x="18477" y="21600"/>
                    <a:pt x="18477" y="21600"/>
                  </a:cubicBezTo>
                  <a:cubicBezTo>
                    <a:pt x="20203" y="21600"/>
                    <a:pt x="21600" y="20184"/>
                    <a:pt x="21600" y="18427"/>
                  </a:cubicBezTo>
                  <a:cubicBezTo>
                    <a:pt x="21600" y="3173"/>
                    <a:pt x="21600" y="3173"/>
                    <a:pt x="21600" y="3173"/>
                  </a:cubicBezTo>
                  <a:cubicBezTo>
                    <a:pt x="21600" y="1424"/>
                    <a:pt x="20203" y="0"/>
                    <a:pt x="18477" y="0"/>
                  </a:cubicBezTo>
                  <a:close/>
                </a:path>
              </a:pathLst>
            </a:custGeom>
            <a:solidFill>
              <a:srgbClr val="929292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sp>
        <p:nvSpPr>
          <p:cNvPr id="131" name="Shape 131"/>
          <p:cNvSpPr/>
          <p:nvPr/>
        </p:nvSpPr>
        <p:spPr>
          <a:xfrm>
            <a:off x="3877062" y="13310393"/>
            <a:ext cx="571501" cy="1"/>
          </a:xfrm>
          <a:prstGeom prst="line">
            <a:avLst/>
          </a:prstGeom>
          <a:ln w="12700">
            <a:solidFill>
              <a:srgbClr val="E0E0E0"/>
            </a:solidFill>
            <a:prstDash val="dash"/>
            <a:miter lim="400000"/>
          </a:ln>
        </p:spPr>
        <p:txBody>
          <a:bodyPr lIns="0" tIns="0" rIns="0" bIns="0"/>
          <a:lstStyle/>
          <a:p>
            <a:pPr algn="l"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/>
        </p:nvSpPr>
        <p:spPr>
          <a:xfrm>
            <a:off x="20341474" y="2124814"/>
            <a:ext cx="711922" cy="551470"/>
          </a:xfrm>
          <a:prstGeom prst="rect">
            <a:avLst/>
          </a:prstGeom>
          <a:ln w="12700">
            <a:miter lim="400000"/>
          </a:ln>
        </p:spPr>
        <p:txBody>
          <a:bodyPr lIns="57150" tIns="57150" rIns="57150" bIns="57150" anchor="ctr"/>
          <a:lstStyle/>
          <a:p>
            <a:pPr defTabSz="1828800">
              <a:buClr>
                <a:srgbClr val="FFFFFF"/>
              </a:buClr>
              <a:defRPr sz="3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41" name="Shape 141"/>
          <p:cNvSpPr/>
          <p:nvPr/>
        </p:nvSpPr>
        <p:spPr>
          <a:xfrm>
            <a:off x="-1" y="12877795"/>
            <a:ext cx="24384001" cy="927502"/>
          </a:xfrm>
          <a:prstGeom prst="rect">
            <a:avLst/>
          </a:prstGeom>
          <a:solidFill>
            <a:srgbClr val="7E868C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600">
                <a:solidFill>
                  <a:srgbClr val="FFFFFF"/>
                </a:solidFill>
              </a:defRPr>
            </a:lvl1pPr>
          </a:lstStyle>
          <a:p>
            <a:r>
              <a:t>	The ICAO Global Aviation Training and TRAINAIR PLUS Symposium 2017</a:t>
            </a:r>
          </a:p>
        </p:txBody>
      </p:sp>
      <p:grpSp>
        <p:nvGrpSpPr>
          <p:cNvPr id="144" name="Group 144"/>
          <p:cNvGrpSpPr/>
          <p:nvPr/>
        </p:nvGrpSpPr>
        <p:grpSpPr>
          <a:xfrm>
            <a:off x="3569128" y="13140352"/>
            <a:ext cx="336124" cy="331735"/>
            <a:chOff x="0" y="0"/>
            <a:chExt cx="336123" cy="331734"/>
          </a:xfrm>
        </p:grpSpPr>
        <p:sp>
          <p:nvSpPr>
            <p:cNvPr id="142" name="Shape 142">
              <a:hlinkClick r:id="" action="ppaction://hlinkshowjump?jump=previousslide"/>
            </p:cNvPr>
            <p:cNvSpPr/>
            <p:nvPr/>
          </p:nvSpPr>
          <p:spPr>
            <a:xfrm>
              <a:off x="128782" y="98602"/>
              <a:ext cx="78560" cy="1345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93" y="2285"/>
                  </a:moveTo>
                  <a:cubicBezTo>
                    <a:pt x="6658" y="10800"/>
                    <a:pt x="6658" y="10800"/>
                    <a:pt x="6658" y="10800"/>
                  </a:cubicBezTo>
                  <a:cubicBezTo>
                    <a:pt x="21193" y="19286"/>
                    <a:pt x="21193" y="19286"/>
                    <a:pt x="21193" y="19286"/>
                  </a:cubicBezTo>
                  <a:cubicBezTo>
                    <a:pt x="21448" y="19434"/>
                    <a:pt x="21600" y="19612"/>
                    <a:pt x="21600" y="19790"/>
                  </a:cubicBezTo>
                  <a:cubicBezTo>
                    <a:pt x="21600" y="19968"/>
                    <a:pt x="21448" y="20176"/>
                    <a:pt x="21193" y="20295"/>
                  </a:cubicBezTo>
                  <a:cubicBezTo>
                    <a:pt x="19364" y="21363"/>
                    <a:pt x="19364" y="21363"/>
                    <a:pt x="19364" y="21363"/>
                  </a:cubicBezTo>
                  <a:cubicBezTo>
                    <a:pt x="19160" y="21511"/>
                    <a:pt x="18805" y="21600"/>
                    <a:pt x="18500" y="21600"/>
                  </a:cubicBezTo>
                  <a:cubicBezTo>
                    <a:pt x="18195" y="21600"/>
                    <a:pt x="17890" y="21511"/>
                    <a:pt x="17636" y="21363"/>
                  </a:cubicBezTo>
                  <a:cubicBezTo>
                    <a:pt x="407" y="11304"/>
                    <a:pt x="407" y="11304"/>
                    <a:pt x="407" y="11304"/>
                  </a:cubicBezTo>
                  <a:cubicBezTo>
                    <a:pt x="152" y="11156"/>
                    <a:pt x="0" y="10948"/>
                    <a:pt x="0" y="10800"/>
                  </a:cubicBezTo>
                  <a:cubicBezTo>
                    <a:pt x="0" y="10622"/>
                    <a:pt x="152" y="10414"/>
                    <a:pt x="407" y="10296"/>
                  </a:cubicBezTo>
                  <a:cubicBezTo>
                    <a:pt x="17636" y="208"/>
                    <a:pt x="17636" y="208"/>
                    <a:pt x="17636" y="208"/>
                  </a:cubicBezTo>
                  <a:cubicBezTo>
                    <a:pt x="17890" y="89"/>
                    <a:pt x="18195" y="0"/>
                    <a:pt x="18500" y="0"/>
                  </a:cubicBezTo>
                  <a:cubicBezTo>
                    <a:pt x="18805" y="0"/>
                    <a:pt x="19160" y="89"/>
                    <a:pt x="19364" y="208"/>
                  </a:cubicBezTo>
                  <a:cubicBezTo>
                    <a:pt x="21193" y="1305"/>
                    <a:pt x="21193" y="1305"/>
                    <a:pt x="21193" y="1305"/>
                  </a:cubicBezTo>
                  <a:cubicBezTo>
                    <a:pt x="21448" y="1424"/>
                    <a:pt x="21600" y="1602"/>
                    <a:pt x="21600" y="1780"/>
                  </a:cubicBezTo>
                  <a:cubicBezTo>
                    <a:pt x="21600" y="1958"/>
                    <a:pt x="21448" y="2166"/>
                    <a:pt x="21193" y="2285"/>
                  </a:cubicBezTo>
                  <a:close/>
                </a:path>
              </a:pathLst>
            </a:custGeom>
            <a:solidFill>
              <a:srgbClr val="DCDEE0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3" name="Shape 143">
              <a:hlinkClick r:id="" action="ppaction://hlinkshowjump?jump=previousslide"/>
            </p:cNvPr>
            <p:cNvSpPr/>
            <p:nvPr/>
          </p:nvSpPr>
          <p:spPr>
            <a:xfrm>
              <a:off x="0" y="0"/>
              <a:ext cx="336124" cy="331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477" y="907"/>
                  </a:moveTo>
                  <a:cubicBezTo>
                    <a:pt x="19709" y="907"/>
                    <a:pt x="20706" y="1925"/>
                    <a:pt x="20706" y="3173"/>
                  </a:cubicBezTo>
                  <a:cubicBezTo>
                    <a:pt x="20706" y="18427"/>
                    <a:pt x="20706" y="18427"/>
                    <a:pt x="20706" y="18427"/>
                  </a:cubicBezTo>
                  <a:cubicBezTo>
                    <a:pt x="20706" y="19675"/>
                    <a:pt x="19709" y="20693"/>
                    <a:pt x="18477" y="20693"/>
                  </a:cubicBezTo>
                  <a:cubicBezTo>
                    <a:pt x="3123" y="20693"/>
                    <a:pt x="3123" y="20693"/>
                    <a:pt x="3123" y="20693"/>
                  </a:cubicBezTo>
                  <a:cubicBezTo>
                    <a:pt x="1891" y="20693"/>
                    <a:pt x="887" y="19675"/>
                    <a:pt x="887" y="18427"/>
                  </a:cubicBezTo>
                  <a:cubicBezTo>
                    <a:pt x="887" y="3173"/>
                    <a:pt x="887" y="3173"/>
                    <a:pt x="887" y="3173"/>
                  </a:cubicBezTo>
                  <a:cubicBezTo>
                    <a:pt x="887" y="1925"/>
                    <a:pt x="1891" y="907"/>
                    <a:pt x="3123" y="907"/>
                  </a:cubicBezTo>
                  <a:cubicBezTo>
                    <a:pt x="18477" y="907"/>
                    <a:pt x="18477" y="907"/>
                    <a:pt x="18477" y="907"/>
                  </a:cubicBezTo>
                  <a:moveTo>
                    <a:pt x="18477" y="0"/>
                  </a:moveTo>
                  <a:cubicBezTo>
                    <a:pt x="3123" y="0"/>
                    <a:pt x="3123" y="0"/>
                    <a:pt x="3123" y="0"/>
                  </a:cubicBezTo>
                  <a:cubicBezTo>
                    <a:pt x="1397" y="0"/>
                    <a:pt x="0" y="1424"/>
                    <a:pt x="0" y="3173"/>
                  </a:cubicBezTo>
                  <a:cubicBezTo>
                    <a:pt x="0" y="18427"/>
                    <a:pt x="0" y="18427"/>
                    <a:pt x="0" y="18427"/>
                  </a:cubicBezTo>
                  <a:cubicBezTo>
                    <a:pt x="0" y="20184"/>
                    <a:pt x="1397" y="21600"/>
                    <a:pt x="3123" y="21600"/>
                  </a:cubicBezTo>
                  <a:cubicBezTo>
                    <a:pt x="18477" y="21600"/>
                    <a:pt x="18477" y="21600"/>
                    <a:pt x="18477" y="21600"/>
                  </a:cubicBezTo>
                  <a:cubicBezTo>
                    <a:pt x="20203" y="21600"/>
                    <a:pt x="21600" y="20184"/>
                    <a:pt x="21600" y="18427"/>
                  </a:cubicBezTo>
                  <a:cubicBezTo>
                    <a:pt x="21600" y="3173"/>
                    <a:pt x="21600" y="3173"/>
                    <a:pt x="21600" y="3173"/>
                  </a:cubicBezTo>
                  <a:cubicBezTo>
                    <a:pt x="21600" y="1424"/>
                    <a:pt x="20203" y="0"/>
                    <a:pt x="18477" y="0"/>
                  </a:cubicBezTo>
                  <a:close/>
                </a:path>
              </a:pathLst>
            </a:custGeom>
            <a:solidFill>
              <a:srgbClr val="929292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grpSp>
        <p:nvGrpSpPr>
          <p:cNvPr id="147" name="Group 147"/>
          <p:cNvGrpSpPr/>
          <p:nvPr/>
        </p:nvGrpSpPr>
        <p:grpSpPr>
          <a:xfrm flipH="1">
            <a:off x="4448562" y="13140352"/>
            <a:ext cx="336124" cy="331735"/>
            <a:chOff x="0" y="0"/>
            <a:chExt cx="336123" cy="331734"/>
          </a:xfrm>
        </p:grpSpPr>
        <p:sp>
          <p:nvSpPr>
            <p:cNvPr id="145" name="Shape 145">
              <a:hlinkClick r:id="" action="ppaction://hlinkshowjump?jump=nextslide"/>
            </p:cNvPr>
            <p:cNvSpPr/>
            <p:nvPr/>
          </p:nvSpPr>
          <p:spPr>
            <a:xfrm>
              <a:off x="128782" y="98602"/>
              <a:ext cx="78561" cy="1345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93" y="2285"/>
                  </a:moveTo>
                  <a:cubicBezTo>
                    <a:pt x="6658" y="10800"/>
                    <a:pt x="6658" y="10800"/>
                    <a:pt x="6658" y="10800"/>
                  </a:cubicBezTo>
                  <a:cubicBezTo>
                    <a:pt x="21193" y="19286"/>
                    <a:pt x="21193" y="19286"/>
                    <a:pt x="21193" y="19286"/>
                  </a:cubicBezTo>
                  <a:cubicBezTo>
                    <a:pt x="21448" y="19434"/>
                    <a:pt x="21600" y="19612"/>
                    <a:pt x="21600" y="19790"/>
                  </a:cubicBezTo>
                  <a:cubicBezTo>
                    <a:pt x="21600" y="19968"/>
                    <a:pt x="21448" y="20176"/>
                    <a:pt x="21193" y="20295"/>
                  </a:cubicBezTo>
                  <a:cubicBezTo>
                    <a:pt x="19364" y="21363"/>
                    <a:pt x="19364" y="21363"/>
                    <a:pt x="19364" y="21363"/>
                  </a:cubicBezTo>
                  <a:cubicBezTo>
                    <a:pt x="19160" y="21511"/>
                    <a:pt x="18805" y="21600"/>
                    <a:pt x="18500" y="21600"/>
                  </a:cubicBezTo>
                  <a:cubicBezTo>
                    <a:pt x="18195" y="21600"/>
                    <a:pt x="17890" y="21511"/>
                    <a:pt x="17636" y="21363"/>
                  </a:cubicBezTo>
                  <a:cubicBezTo>
                    <a:pt x="407" y="11304"/>
                    <a:pt x="407" y="11304"/>
                    <a:pt x="407" y="11304"/>
                  </a:cubicBezTo>
                  <a:cubicBezTo>
                    <a:pt x="152" y="11156"/>
                    <a:pt x="0" y="10948"/>
                    <a:pt x="0" y="10800"/>
                  </a:cubicBezTo>
                  <a:cubicBezTo>
                    <a:pt x="0" y="10622"/>
                    <a:pt x="152" y="10414"/>
                    <a:pt x="407" y="10296"/>
                  </a:cubicBezTo>
                  <a:cubicBezTo>
                    <a:pt x="17636" y="208"/>
                    <a:pt x="17636" y="208"/>
                    <a:pt x="17636" y="208"/>
                  </a:cubicBezTo>
                  <a:cubicBezTo>
                    <a:pt x="17890" y="89"/>
                    <a:pt x="18195" y="0"/>
                    <a:pt x="18500" y="0"/>
                  </a:cubicBezTo>
                  <a:cubicBezTo>
                    <a:pt x="18805" y="0"/>
                    <a:pt x="19160" y="89"/>
                    <a:pt x="19364" y="208"/>
                  </a:cubicBezTo>
                  <a:cubicBezTo>
                    <a:pt x="21193" y="1305"/>
                    <a:pt x="21193" y="1305"/>
                    <a:pt x="21193" y="1305"/>
                  </a:cubicBezTo>
                  <a:cubicBezTo>
                    <a:pt x="21448" y="1424"/>
                    <a:pt x="21600" y="1602"/>
                    <a:pt x="21600" y="1780"/>
                  </a:cubicBezTo>
                  <a:cubicBezTo>
                    <a:pt x="21600" y="1958"/>
                    <a:pt x="21448" y="2166"/>
                    <a:pt x="21193" y="2285"/>
                  </a:cubicBezTo>
                  <a:close/>
                </a:path>
              </a:pathLst>
            </a:custGeom>
            <a:solidFill>
              <a:srgbClr val="DCDEE0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6" name="Shape 146">
              <a:hlinkClick r:id="" action="ppaction://hlinkshowjump?jump=nextslide"/>
            </p:cNvPr>
            <p:cNvSpPr/>
            <p:nvPr/>
          </p:nvSpPr>
          <p:spPr>
            <a:xfrm>
              <a:off x="0" y="0"/>
              <a:ext cx="336124" cy="331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477" y="907"/>
                  </a:moveTo>
                  <a:cubicBezTo>
                    <a:pt x="19709" y="907"/>
                    <a:pt x="20706" y="1925"/>
                    <a:pt x="20706" y="3173"/>
                  </a:cubicBezTo>
                  <a:cubicBezTo>
                    <a:pt x="20706" y="18427"/>
                    <a:pt x="20706" y="18427"/>
                    <a:pt x="20706" y="18427"/>
                  </a:cubicBezTo>
                  <a:cubicBezTo>
                    <a:pt x="20706" y="19675"/>
                    <a:pt x="19709" y="20693"/>
                    <a:pt x="18477" y="20693"/>
                  </a:cubicBezTo>
                  <a:cubicBezTo>
                    <a:pt x="3123" y="20693"/>
                    <a:pt x="3123" y="20693"/>
                    <a:pt x="3123" y="20693"/>
                  </a:cubicBezTo>
                  <a:cubicBezTo>
                    <a:pt x="1891" y="20693"/>
                    <a:pt x="887" y="19675"/>
                    <a:pt x="887" y="18427"/>
                  </a:cubicBezTo>
                  <a:cubicBezTo>
                    <a:pt x="887" y="3173"/>
                    <a:pt x="887" y="3173"/>
                    <a:pt x="887" y="3173"/>
                  </a:cubicBezTo>
                  <a:cubicBezTo>
                    <a:pt x="887" y="1925"/>
                    <a:pt x="1891" y="907"/>
                    <a:pt x="3123" y="907"/>
                  </a:cubicBezTo>
                  <a:cubicBezTo>
                    <a:pt x="18477" y="907"/>
                    <a:pt x="18477" y="907"/>
                    <a:pt x="18477" y="907"/>
                  </a:cubicBezTo>
                  <a:moveTo>
                    <a:pt x="18477" y="0"/>
                  </a:moveTo>
                  <a:cubicBezTo>
                    <a:pt x="3123" y="0"/>
                    <a:pt x="3123" y="0"/>
                    <a:pt x="3123" y="0"/>
                  </a:cubicBezTo>
                  <a:cubicBezTo>
                    <a:pt x="1397" y="0"/>
                    <a:pt x="0" y="1424"/>
                    <a:pt x="0" y="3173"/>
                  </a:cubicBezTo>
                  <a:cubicBezTo>
                    <a:pt x="0" y="18427"/>
                    <a:pt x="0" y="18427"/>
                    <a:pt x="0" y="18427"/>
                  </a:cubicBezTo>
                  <a:cubicBezTo>
                    <a:pt x="0" y="20184"/>
                    <a:pt x="1397" y="21600"/>
                    <a:pt x="3123" y="21600"/>
                  </a:cubicBezTo>
                  <a:cubicBezTo>
                    <a:pt x="18477" y="21600"/>
                    <a:pt x="18477" y="21600"/>
                    <a:pt x="18477" y="21600"/>
                  </a:cubicBezTo>
                  <a:cubicBezTo>
                    <a:pt x="20203" y="21600"/>
                    <a:pt x="21600" y="20184"/>
                    <a:pt x="21600" y="18427"/>
                  </a:cubicBezTo>
                  <a:cubicBezTo>
                    <a:pt x="21600" y="3173"/>
                    <a:pt x="21600" y="3173"/>
                    <a:pt x="21600" y="3173"/>
                  </a:cubicBezTo>
                  <a:cubicBezTo>
                    <a:pt x="21600" y="1424"/>
                    <a:pt x="20203" y="0"/>
                    <a:pt x="18477" y="0"/>
                  </a:cubicBezTo>
                  <a:close/>
                </a:path>
              </a:pathLst>
            </a:custGeom>
            <a:solidFill>
              <a:srgbClr val="929292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sp>
        <p:nvSpPr>
          <p:cNvPr id="148" name="Shape 148"/>
          <p:cNvSpPr/>
          <p:nvPr/>
        </p:nvSpPr>
        <p:spPr>
          <a:xfrm>
            <a:off x="3877062" y="13310392"/>
            <a:ext cx="571501" cy="1"/>
          </a:xfrm>
          <a:prstGeom prst="line">
            <a:avLst/>
          </a:prstGeom>
          <a:ln w="12700">
            <a:solidFill>
              <a:srgbClr val="E0E0E0"/>
            </a:solidFill>
            <a:prstDash val="dash"/>
            <a:miter lim="400000"/>
          </a:ln>
        </p:spPr>
        <p:txBody>
          <a:bodyPr lIns="0" tIns="0" rIns="0" bIns="0"/>
          <a:lstStyle/>
          <a:p>
            <a:pPr algn="l"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635000" y="94488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635000" y="115189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13165980" y="1104900"/>
            <a:ext cx="9525001" cy="11506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1651000" y="1104900"/>
            <a:ext cx="10223500" cy="56134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1651000" y="6845300"/>
            <a:ext cx="10223500" cy="5765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13169900" y="3238500"/>
            <a:ext cx="9525000" cy="9207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1689100" y="3238500"/>
            <a:ext cx="10007600" cy="92075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4500"/>
            </a:lvl1pPr>
            <a:lvl2pPr marL="1117600" indent="-558800">
              <a:spcBef>
                <a:spcPts val="4500"/>
              </a:spcBef>
              <a:defRPr sz="4500"/>
            </a:lvl2pPr>
            <a:lvl3pPr marL="1676400" indent="-558800">
              <a:spcBef>
                <a:spcPts val="4500"/>
              </a:spcBef>
              <a:defRPr sz="4500"/>
            </a:lvl3pPr>
            <a:lvl4pPr marL="2235200" indent="-558800">
              <a:spcBef>
                <a:spcPts val="4500"/>
              </a:spcBef>
              <a:defRPr sz="4500"/>
            </a:lvl4pPr>
            <a:lvl5pPr marL="2794000" indent="-558800">
              <a:spcBef>
                <a:spcPts val="4500"/>
              </a:spcBef>
              <a:defRPr sz="45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473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238500"/>
            <a:ext cx="21005800" cy="920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246"/>
          <p:cNvSpPr/>
          <p:nvPr/>
        </p:nvSpPr>
        <p:spPr>
          <a:xfrm>
            <a:off x="-1" y="8298159"/>
            <a:ext cx="24443831" cy="457963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6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58" name="Shape 158"/>
          <p:cNvSpPr/>
          <p:nvPr/>
        </p:nvSpPr>
        <p:spPr>
          <a:xfrm>
            <a:off x="23208653" y="12485048"/>
            <a:ext cx="711922" cy="68579"/>
          </a:xfrm>
          <a:prstGeom prst="rect">
            <a:avLst/>
          </a:prstGeom>
          <a:solidFill>
            <a:srgbClr val="25749D"/>
          </a:solidFill>
          <a:ln w="12700">
            <a:miter lim="400000"/>
          </a:ln>
        </p:spPr>
        <p:txBody>
          <a:bodyPr lIns="57150" tIns="57150" rIns="57150" bIns="57150" anchor="ctr"/>
          <a:lstStyle/>
          <a:p>
            <a:pPr defTabSz="1828800">
              <a:buClr>
                <a:srgbClr val="FFFFFF"/>
              </a:buClr>
              <a:defRPr sz="3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dirty="0"/>
          </a:p>
        </p:txBody>
      </p:sp>
      <p:sp>
        <p:nvSpPr>
          <p:cNvPr id="159" name="Shape 159"/>
          <p:cNvSpPr>
            <a:spLocks noGrp="1"/>
          </p:cNvSpPr>
          <p:nvPr>
            <p:ph type="sldNum" sz="quarter" idx="4294967295"/>
          </p:nvPr>
        </p:nvSpPr>
        <p:spPr>
          <a:xfrm>
            <a:off x="23418032" y="12042576"/>
            <a:ext cx="274113" cy="471924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>
                <a:solidFill>
                  <a:schemeClr val="accent1"/>
                </a:solidFill>
              </a:rPr>
              <a:t>1</a:t>
            </a:fld>
            <a:endParaRPr dirty="0">
              <a:solidFill>
                <a:schemeClr val="accent1"/>
              </a:solidFill>
            </a:endParaRPr>
          </a:p>
        </p:txBody>
      </p:sp>
      <p:sp>
        <p:nvSpPr>
          <p:cNvPr id="160" name="Shape 160"/>
          <p:cNvSpPr/>
          <p:nvPr/>
        </p:nvSpPr>
        <p:spPr>
          <a:xfrm>
            <a:off x="-1" y="12877795"/>
            <a:ext cx="24384001" cy="9275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600">
                <a:solidFill>
                  <a:srgbClr val="FFFFFF"/>
                </a:solidFill>
              </a:defRPr>
            </a:lvl1pPr>
          </a:lstStyle>
          <a:p>
            <a:r>
              <a:rPr dirty="0"/>
              <a:t>	</a:t>
            </a:r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dirty="0" smtClean="0"/>
              <a:t>ICAO </a:t>
            </a:r>
            <a:r>
              <a:rPr dirty="0"/>
              <a:t>Global Aviation Training and TRAINAIR PLUS Symposium </a:t>
            </a:r>
            <a:r>
              <a:rPr lang="en-US" dirty="0" smtClean="0"/>
              <a:t>2019</a:t>
            </a:r>
            <a:endParaRPr dirty="0"/>
          </a:p>
        </p:txBody>
      </p:sp>
      <p:sp>
        <p:nvSpPr>
          <p:cNvPr id="204" name="Shape 204"/>
          <p:cNvSpPr/>
          <p:nvPr/>
        </p:nvSpPr>
        <p:spPr>
          <a:xfrm>
            <a:off x="3951797" y="3185592"/>
            <a:ext cx="15629529" cy="1800974"/>
          </a:xfrm>
          <a:prstGeom prst="rect">
            <a:avLst/>
          </a:prstGeom>
          <a:ln w="12700"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3578" tIns="53578" rIns="53578" bIns="53578">
            <a:spAutoFit/>
          </a:bodyPr>
          <a:lstStyle/>
          <a:p>
            <a:pPr defTabSz="1285875">
              <a:buClr>
                <a:srgbClr val="929292"/>
              </a:buClr>
              <a:buFont typeface="Source Sans Pro Light"/>
              <a:defRPr sz="2200">
                <a:solidFill>
                  <a:srgbClr val="EF6F23"/>
                </a:solidFill>
                <a:uFill>
                  <a:solidFill>
                    <a:srgbClr val="00000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4400" dirty="0" smtClean="0"/>
              <a:t>Your Organization Name Here</a:t>
            </a:r>
            <a:endParaRPr sz="4400" dirty="0"/>
          </a:p>
          <a:p>
            <a:pPr defTabSz="1285875">
              <a:buClr>
                <a:srgbClr val="929292"/>
              </a:buClr>
              <a:buFont typeface="Source Sans Pro Light"/>
              <a:defRPr sz="4500" b="1">
                <a:solidFill>
                  <a:srgbClr val="0054A3"/>
                </a:solidFill>
                <a:uFill>
                  <a:solidFill>
                    <a:srgbClr val="00000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NZ" sz="6600" dirty="0" smtClean="0">
                <a:uFill>
                  <a:solidFill>
                    <a:srgbClr val="929292"/>
                  </a:solidFill>
                </a:uFill>
              </a:rPr>
              <a:t>Your Country Here</a:t>
            </a:r>
            <a:endParaRPr sz="6600" dirty="0">
              <a:uFill>
                <a:solidFill>
                  <a:srgbClr val="929292"/>
                </a:solidFill>
              </a:uFill>
            </a:endParaRPr>
          </a:p>
        </p:txBody>
      </p:sp>
      <p:pic>
        <p:nvPicPr>
          <p:cNvPr id="227" name="Screen Shot 2017-03-28 at 3.40.33 PM.png"/>
          <p:cNvPicPr>
            <a:picLocks noChangeAspect="1"/>
          </p:cNvPicPr>
          <p:nvPr/>
        </p:nvPicPr>
        <p:blipFill>
          <a:blip r:embed="rId2">
            <a:extLst/>
          </a:blip>
          <a:srcRect l="8117" r="8117"/>
          <a:stretch>
            <a:fillRect/>
          </a:stretch>
        </p:blipFill>
        <p:spPr>
          <a:xfrm>
            <a:off x="9769486" y="881336"/>
            <a:ext cx="3966425" cy="215033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" name="Group 2"/>
          <p:cNvGrpSpPr/>
          <p:nvPr/>
        </p:nvGrpSpPr>
        <p:grpSpPr>
          <a:xfrm>
            <a:off x="1930470" y="5694738"/>
            <a:ext cx="20955865" cy="2196644"/>
            <a:chOff x="1222980" y="5021396"/>
            <a:chExt cx="20955865" cy="2196644"/>
          </a:xfrm>
        </p:grpSpPr>
        <p:sp>
          <p:nvSpPr>
            <p:cNvPr id="168" name="Shape 168"/>
            <p:cNvSpPr/>
            <p:nvPr/>
          </p:nvSpPr>
          <p:spPr>
            <a:xfrm>
              <a:off x="12208934" y="5212132"/>
              <a:ext cx="0" cy="50800"/>
            </a:xfrm>
            <a:prstGeom prst="line">
              <a:avLst/>
            </a:prstGeom>
            <a:ln w="254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  <p:sp>
          <p:nvSpPr>
            <p:cNvPr id="169" name="Shape 169"/>
            <p:cNvSpPr/>
            <p:nvPr/>
          </p:nvSpPr>
          <p:spPr>
            <a:xfrm>
              <a:off x="2815463" y="5125345"/>
              <a:ext cx="2099935" cy="746358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7150" tIns="57150" rIns="57150" bIns="57150">
              <a:spAutoFit/>
            </a:bodyPr>
            <a:lstStyle>
              <a:lvl1pPr algn="r" defTabSz="1828800">
                <a:buClr>
                  <a:srgbClr val="929292"/>
                </a:buClr>
                <a:buFont typeface="Source Sans Pro Light"/>
                <a:defRPr sz="410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defRPr>
              </a:lvl1pPr>
            </a:lstStyle>
            <a:p>
              <a:pPr>
                <a:defRPr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lang="en-NZ" dirty="0" smtClean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Location</a:t>
              </a:r>
              <a:endParaRPr dirty="0">
                <a:solidFill>
                  <a:srgbClr val="929292"/>
                </a:solidFill>
                <a:uFill>
                  <a:solidFill>
                    <a:srgbClr val="929292"/>
                  </a:solidFill>
                </a:uFill>
                <a:latin typeface="Source Sans Pro Semibold"/>
                <a:ea typeface="Source Sans Pro Semibold"/>
                <a:cs typeface="Source Sans Pro Semibold"/>
                <a:sym typeface="Source Sans Pro Semibold"/>
              </a:endParaRPr>
            </a:p>
          </p:txBody>
        </p:sp>
        <p:sp>
          <p:nvSpPr>
            <p:cNvPr id="170" name="Shape 170"/>
            <p:cNvSpPr/>
            <p:nvPr/>
          </p:nvSpPr>
          <p:spPr>
            <a:xfrm>
              <a:off x="2848048" y="5817305"/>
              <a:ext cx="3943352" cy="453970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57150" tIns="57150" rIns="57150" bIns="57150">
              <a:spAutoFit/>
            </a:bodyPr>
            <a:lstStyle>
              <a:lvl1pPr algn="r" defTabSz="1828800">
                <a:buClr>
                  <a:srgbClr val="B5B5B5"/>
                </a:buClr>
                <a:defRPr sz="2200">
                  <a:solidFill>
                    <a:srgbClr val="42515A"/>
                  </a:solidFill>
                  <a:uFill>
                    <a:solidFill>
                      <a:srgbClr val="B5B5B5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algn="l"/>
              <a:r>
                <a:rPr lang="en-NZ" dirty="0" smtClean="0"/>
                <a:t>Insert Name of the City here</a:t>
              </a:r>
              <a:endParaRPr dirty="0"/>
            </a:p>
          </p:txBody>
        </p:sp>
        <p:sp>
          <p:nvSpPr>
            <p:cNvPr id="171" name="Shape 171"/>
            <p:cNvSpPr/>
            <p:nvPr/>
          </p:nvSpPr>
          <p:spPr>
            <a:xfrm>
              <a:off x="1809867" y="6989080"/>
              <a:ext cx="228960" cy="228960"/>
            </a:xfrm>
            <a:prstGeom prst="ellipse">
              <a:avLst/>
            </a:prstGeom>
            <a:solidFill>
              <a:srgbClr val="3193C6"/>
            </a:solidFill>
            <a:ln w="635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  <p:sp>
          <p:nvSpPr>
            <p:cNvPr id="175" name="Shape 175"/>
            <p:cNvSpPr/>
            <p:nvPr/>
          </p:nvSpPr>
          <p:spPr>
            <a:xfrm>
              <a:off x="2038827" y="7111957"/>
              <a:ext cx="13761891" cy="11256"/>
            </a:xfrm>
            <a:prstGeom prst="line">
              <a:avLst/>
            </a:prstGeom>
            <a:ln w="254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  <p:sp>
          <p:nvSpPr>
            <p:cNvPr id="176" name="Shape 176"/>
            <p:cNvSpPr/>
            <p:nvPr/>
          </p:nvSpPr>
          <p:spPr>
            <a:xfrm>
              <a:off x="9307725" y="5132696"/>
              <a:ext cx="2854949" cy="762001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7150" tIns="57150" rIns="57150" bIns="57150">
              <a:spAutoFit/>
            </a:bodyPr>
            <a:lstStyle/>
            <a:p>
              <a:pPr algn="l" defTabSz="1828800">
                <a:buClr>
                  <a:srgbClr val="929292"/>
                </a:buClr>
                <a:buFont typeface="Source Sans Pro Light"/>
                <a:defRPr sz="41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dirty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Legal Status</a:t>
              </a:r>
            </a:p>
          </p:txBody>
        </p:sp>
        <p:sp>
          <p:nvSpPr>
            <p:cNvPr id="177" name="Shape 177"/>
            <p:cNvSpPr/>
            <p:nvPr/>
          </p:nvSpPr>
          <p:spPr>
            <a:xfrm>
              <a:off x="9333125" y="5885459"/>
              <a:ext cx="3943352" cy="792525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57150" tIns="57150" rIns="57150" bIns="57150">
              <a:spAutoFit/>
            </a:bodyPr>
            <a:lstStyle>
              <a:lvl1pPr algn="l" defTabSz="1828800">
                <a:buClr>
                  <a:srgbClr val="B5B5B5"/>
                </a:buClr>
                <a:defRPr sz="2200">
                  <a:solidFill>
                    <a:srgbClr val="42515A"/>
                  </a:solidFill>
                  <a:uFill>
                    <a:solidFill>
                      <a:srgbClr val="B5B5B5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sz="3200">
                  <a:uFill>
                    <a:solidFill>
                      <a:srgbClr val="000000"/>
                    </a:solidFill>
                  </a:uFill>
                </a:defRPr>
              </a:pPr>
              <a:r>
                <a:rPr lang="en-NZ" sz="2200" dirty="0" smtClean="0">
                  <a:uFill>
                    <a:solidFill>
                      <a:srgbClr val="B5B5B5"/>
                    </a:solidFill>
                  </a:uFill>
                </a:rPr>
                <a:t>Insert your status </a:t>
              </a:r>
              <a:r>
                <a:rPr lang="en-NZ" sz="2200" dirty="0" smtClean="0">
                  <a:uFill>
                    <a:solidFill>
                      <a:srgbClr val="B5B5B5"/>
                    </a:solidFill>
                  </a:uFill>
                </a:rPr>
                <a:t>here (government or private)</a:t>
              </a:r>
              <a:endParaRPr sz="2200" dirty="0">
                <a:uFill>
                  <a:solidFill>
                    <a:srgbClr val="B5B5B5"/>
                  </a:solidFill>
                </a:uFill>
              </a:endParaRPr>
            </a:p>
          </p:txBody>
        </p:sp>
        <p:sp>
          <p:nvSpPr>
            <p:cNvPr id="178" name="Shape 178"/>
            <p:cNvSpPr/>
            <p:nvPr/>
          </p:nvSpPr>
          <p:spPr>
            <a:xfrm flipH="1">
              <a:off x="1924347" y="6464001"/>
              <a:ext cx="3722" cy="538015"/>
            </a:xfrm>
            <a:prstGeom prst="line">
              <a:avLst/>
            </a:prstGeom>
            <a:ln w="254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  <p:sp>
          <p:nvSpPr>
            <p:cNvPr id="179" name="Shape 179"/>
            <p:cNvSpPr/>
            <p:nvPr/>
          </p:nvSpPr>
          <p:spPr>
            <a:xfrm>
              <a:off x="16634229" y="5143025"/>
              <a:ext cx="4639090" cy="746358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57150" tIns="57150" rIns="57150" bIns="57150">
              <a:spAutoFit/>
            </a:bodyPr>
            <a:lstStyle>
              <a:lvl1pPr algn="r" defTabSz="1828800">
                <a:buClr>
                  <a:srgbClr val="929292"/>
                </a:buClr>
                <a:buFont typeface="Source Sans Pro Light"/>
                <a:defRPr sz="410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defRPr>
              </a:lvl1pPr>
            </a:lstStyle>
            <a:p>
              <a:pPr algn="l">
                <a:defRPr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lang="en-NZ" dirty="0" smtClean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Membership Status</a:t>
              </a:r>
              <a:endParaRPr dirty="0">
                <a:solidFill>
                  <a:srgbClr val="929292"/>
                </a:solidFill>
                <a:uFill>
                  <a:solidFill>
                    <a:srgbClr val="929292"/>
                  </a:solidFill>
                </a:uFill>
                <a:latin typeface="Source Sans Pro Semibold"/>
                <a:ea typeface="Source Sans Pro Semibold"/>
                <a:cs typeface="Source Sans Pro Semibold"/>
                <a:sym typeface="Source Sans Pro Semibold"/>
              </a:endParaRPr>
            </a:p>
          </p:txBody>
        </p:sp>
        <p:sp>
          <p:nvSpPr>
            <p:cNvPr id="180" name="Shape 180"/>
            <p:cNvSpPr/>
            <p:nvPr/>
          </p:nvSpPr>
          <p:spPr>
            <a:xfrm>
              <a:off x="16634229" y="5908487"/>
              <a:ext cx="5544616" cy="792525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7150" tIns="57150" rIns="57150" bIns="57150">
              <a:spAutoFit/>
            </a:bodyPr>
            <a:lstStyle/>
            <a:p>
              <a:pPr algn="l" defTabSz="1828800">
                <a:buClr>
                  <a:srgbClr val="B5B5B5"/>
                </a:buClr>
                <a:defRPr sz="2200">
                  <a:solidFill>
                    <a:srgbClr val="42515A"/>
                  </a:solidFill>
                  <a:uFill>
                    <a:solidFill>
                      <a:srgbClr val="B5B5B5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lang="en-US" dirty="0" smtClean="0"/>
                <a:t>Insert your TPP Membership status </a:t>
              </a:r>
              <a:r>
                <a:rPr lang="en-US" dirty="0" smtClean="0"/>
                <a:t>here </a:t>
              </a:r>
            </a:p>
            <a:p>
              <a:pPr algn="l" defTabSz="1828800">
                <a:buClr>
                  <a:srgbClr val="B5B5B5"/>
                </a:buClr>
                <a:defRPr sz="2200">
                  <a:solidFill>
                    <a:srgbClr val="42515A"/>
                  </a:solidFill>
                  <a:uFill>
                    <a:solidFill>
                      <a:srgbClr val="B5B5B5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lang="en-US" dirty="0" smtClean="0"/>
                <a:t>(TPP Associate, Full, RTCE or Corporate)</a:t>
              </a:r>
              <a:endParaRPr dirty="0"/>
            </a:p>
          </p:txBody>
        </p:sp>
        <p:grpSp>
          <p:nvGrpSpPr>
            <p:cNvPr id="203" name="Group 203"/>
            <p:cNvGrpSpPr/>
            <p:nvPr/>
          </p:nvGrpSpPr>
          <p:grpSpPr>
            <a:xfrm>
              <a:off x="1222980" y="5068714"/>
              <a:ext cx="1395289" cy="1395286"/>
              <a:chOff x="0" y="0"/>
              <a:chExt cx="1395288" cy="1395285"/>
            </a:xfrm>
          </p:grpSpPr>
          <p:sp>
            <p:nvSpPr>
              <p:cNvPr id="199" name="Shape 199"/>
              <p:cNvSpPr/>
              <p:nvPr/>
            </p:nvSpPr>
            <p:spPr>
              <a:xfrm>
                <a:off x="0" y="0"/>
                <a:ext cx="1395289" cy="1395286"/>
              </a:xfrm>
              <a:prstGeom prst="ellipse">
                <a:avLst/>
              </a:prstGeom>
              <a:solidFill>
                <a:srgbClr val="269DD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l" defTabSz="914400">
                  <a:defRPr sz="2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grpSp>
            <p:nvGrpSpPr>
              <p:cNvPr id="202" name="Group 202"/>
              <p:cNvGrpSpPr/>
              <p:nvPr/>
            </p:nvGrpSpPr>
            <p:grpSpPr>
              <a:xfrm>
                <a:off x="509705" y="466310"/>
                <a:ext cx="377716" cy="500392"/>
                <a:chOff x="0" y="0"/>
                <a:chExt cx="377714" cy="500391"/>
              </a:xfrm>
            </p:grpSpPr>
            <p:sp>
              <p:nvSpPr>
                <p:cNvPr id="200" name="Shape 200"/>
                <p:cNvSpPr/>
                <p:nvPr/>
              </p:nvSpPr>
              <p:spPr>
                <a:xfrm>
                  <a:off x="93621" y="90393"/>
                  <a:ext cx="188859" cy="18724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800" y="21600"/>
                      </a:moveTo>
                      <a:cubicBezTo>
                        <a:pt x="16650" y="21600"/>
                        <a:pt x="21600" y="16650"/>
                        <a:pt x="21600" y="10800"/>
                      </a:cubicBezTo>
                      <a:cubicBezTo>
                        <a:pt x="21600" y="4950"/>
                        <a:pt x="16650" y="0"/>
                        <a:pt x="10800" y="0"/>
                      </a:cubicBezTo>
                      <a:cubicBezTo>
                        <a:pt x="4950" y="0"/>
                        <a:pt x="0" y="4950"/>
                        <a:pt x="0" y="10800"/>
                      </a:cubicBezTo>
                      <a:cubicBezTo>
                        <a:pt x="0" y="16650"/>
                        <a:pt x="4950" y="21600"/>
                        <a:pt x="10800" y="21600"/>
                      </a:cubicBezTo>
                      <a:close/>
                      <a:moveTo>
                        <a:pt x="10800" y="1800"/>
                      </a:moveTo>
                      <a:cubicBezTo>
                        <a:pt x="15750" y="1800"/>
                        <a:pt x="19800" y="5850"/>
                        <a:pt x="19800" y="10800"/>
                      </a:cubicBezTo>
                      <a:cubicBezTo>
                        <a:pt x="19800" y="15750"/>
                        <a:pt x="15750" y="19800"/>
                        <a:pt x="10800" y="19800"/>
                      </a:cubicBezTo>
                      <a:cubicBezTo>
                        <a:pt x="5850" y="19800"/>
                        <a:pt x="1800" y="15750"/>
                        <a:pt x="1800" y="10800"/>
                      </a:cubicBezTo>
                      <a:cubicBezTo>
                        <a:pt x="1800" y="5850"/>
                        <a:pt x="5850" y="1800"/>
                        <a:pt x="10800" y="180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01" name="Shape 201"/>
                <p:cNvSpPr/>
                <p:nvPr/>
              </p:nvSpPr>
              <p:spPr>
                <a:xfrm>
                  <a:off x="0" y="0"/>
                  <a:ext cx="377715" cy="50039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800" y="0"/>
                      </a:moveTo>
                      <a:cubicBezTo>
                        <a:pt x="4950" y="0"/>
                        <a:pt x="0" y="3544"/>
                        <a:pt x="0" y="8100"/>
                      </a:cubicBezTo>
                      <a:cubicBezTo>
                        <a:pt x="0" y="12825"/>
                        <a:pt x="5400" y="17719"/>
                        <a:pt x="9225" y="21094"/>
                      </a:cubicBezTo>
                      <a:cubicBezTo>
                        <a:pt x="9450" y="21094"/>
                        <a:pt x="9900" y="21600"/>
                        <a:pt x="10800" y="21600"/>
                      </a:cubicBezTo>
                      <a:cubicBezTo>
                        <a:pt x="10800" y="21600"/>
                        <a:pt x="10800" y="21600"/>
                        <a:pt x="10800" y="21600"/>
                      </a:cubicBezTo>
                      <a:cubicBezTo>
                        <a:pt x="11700" y="21600"/>
                        <a:pt x="12150" y="21094"/>
                        <a:pt x="12150" y="21094"/>
                      </a:cubicBezTo>
                      <a:cubicBezTo>
                        <a:pt x="16200" y="17719"/>
                        <a:pt x="21600" y="12825"/>
                        <a:pt x="21600" y="8100"/>
                      </a:cubicBezTo>
                      <a:cubicBezTo>
                        <a:pt x="21600" y="3544"/>
                        <a:pt x="16650" y="0"/>
                        <a:pt x="10800" y="0"/>
                      </a:cubicBezTo>
                      <a:close/>
                      <a:moveTo>
                        <a:pt x="10800" y="20250"/>
                      </a:moveTo>
                      <a:cubicBezTo>
                        <a:pt x="10800" y="20250"/>
                        <a:pt x="10800" y="20250"/>
                        <a:pt x="10800" y="20250"/>
                      </a:cubicBezTo>
                      <a:cubicBezTo>
                        <a:pt x="10800" y="20250"/>
                        <a:pt x="10800" y="20250"/>
                        <a:pt x="10575" y="20081"/>
                      </a:cubicBezTo>
                      <a:cubicBezTo>
                        <a:pt x="7425" y="17381"/>
                        <a:pt x="1800" y="12488"/>
                        <a:pt x="1800" y="8100"/>
                      </a:cubicBezTo>
                      <a:cubicBezTo>
                        <a:pt x="1800" y="4387"/>
                        <a:pt x="5850" y="1350"/>
                        <a:pt x="10800" y="1350"/>
                      </a:cubicBezTo>
                      <a:cubicBezTo>
                        <a:pt x="15750" y="1350"/>
                        <a:pt x="19800" y="4387"/>
                        <a:pt x="19800" y="8100"/>
                      </a:cubicBezTo>
                      <a:cubicBezTo>
                        <a:pt x="19800" y="12488"/>
                        <a:pt x="14175" y="17381"/>
                        <a:pt x="10800" y="2025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</p:grpSp>
        </p:grpSp>
        <p:grpSp>
          <p:nvGrpSpPr>
            <p:cNvPr id="218" name="Group 218"/>
            <p:cNvGrpSpPr/>
            <p:nvPr/>
          </p:nvGrpSpPr>
          <p:grpSpPr>
            <a:xfrm>
              <a:off x="7378339" y="5048791"/>
              <a:ext cx="1395290" cy="1395286"/>
              <a:chOff x="0" y="0"/>
              <a:chExt cx="1395288" cy="1395285"/>
            </a:xfrm>
          </p:grpSpPr>
          <p:sp>
            <p:nvSpPr>
              <p:cNvPr id="216" name="Shape 216"/>
              <p:cNvSpPr/>
              <p:nvPr/>
            </p:nvSpPr>
            <p:spPr>
              <a:xfrm>
                <a:off x="0" y="0"/>
                <a:ext cx="1395289" cy="1395286"/>
              </a:xfrm>
              <a:prstGeom prst="ellipse">
                <a:avLst/>
              </a:prstGeom>
              <a:solidFill>
                <a:srgbClr val="269DD8">
                  <a:alpha val="59574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l" defTabSz="914400">
                  <a:defRPr sz="2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217" name="Shape 217"/>
              <p:cNvSpPr/>
              <p:nvPr/>
            </p:nvSpPr>
            <p:spPr>
              <a:xfrm>
                <a:off x="444906" y="416552"/>
                <a:ext cx="505475" cy="50561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97" y="7560"/>
                    </a:moveTo>
                    <a:cubicBezTo>
                      <a:pt x="19166" y="4867"/>
                      <a:pt x="19166" y="4867"/>
                      <a:pt x="19166" y="4867"/>
                    </a:cubicBezTo>
                    <a:cubicBezTo>
                      <a:pt x="19094" y="4752"/>
                      <a:pt x="18994" y="4666"/>
                      <a:pt x="18893" y="4579"/>
                    </a:cubicBezTo>
                    <a:cubicBezTo>
                      <a:pt x="18893" y="1354"/>
                      <a:pt x="18893" y="1354"/>
                      <a:pt x="18893" y="1354"/>
                    </a:cubicBezTo>
                    <a:cubicBezTo>
                      <a:pt x="18893" y="605"/>
                      <a:pt x="18302" y="0"/>
                      <a:pt x="17554" y="0"/>
                    </a:cubicBezTo>
                    <a:cubicBezTo>
                      <a:pt x="4046" y="0"/>
                      <a:pt x="4046" y="0"/>
                      <a:pt x="4046" y="0"/>
                    </a:cubicBezTo>
                    <a:cubicBezTo>
                      <a:pt x="3298" y="0"/>
                      <a:pt x="2693" y="605"/>
                      <a:pt x="2693" y="1354"/>
                    </a:cubicBezTo>
                    <a:cubicBezTo>
                      <a:pt x="2693" y="4579"/>
                      <a:pt x="2693" y="4579"/>
                      <a:pt x="2693" y="4579"/>
                    </a:cubicBezTo>
                    <a:cubicBezTo>
                      <a:pt x="2606" y="4666"/>
                      <a:pt x="2506" y="4752"/>
                      <a:pt x="2434" y="4867"/>
                    </a:cubicBezTo>
                    <a:cubicBezTo>
                      <a:pt x="403" y="7560"/>
                      <a:pt x="403" y="7560"/>
                      <a:pt x="403" y="7560"/>
                    </a:cubicBezTo>
                    <a:cubicBezTo>
                      <a:pt x="144" y="7906"/>
                      <a:pt x="0" y="8338"/>
                      <a:pt x="0" y="8770"/>
                    </a:cubicBezTo>
                    <a:cubicBezTo>
                      <a:pt x="0" y="9446"/>
                      <a:pt x="0" y="9446"/>
                      <a:pt x="0" y="9446"/>
                    </a:cubicBezTo>
                    <a:cubicBezTo>
                      <a:pt x="0" y="10570"/>
                      <a:pt x="907" y="11477"/>
                      <a:pt x="2030" y="11477"/>
                    </a:cubicBezTo>
                    <a:cubicBezTo>
                      <a:pt x="2030" y="11477"/>
                      <a:pt x="2030" y="11477"/>
                      <a:pt x="2030" y="11477"/>
                    </a:cubicBezTo>
                    <a:cubicBezTo>
                      <a:pt x="2030" y="20246"/>
                      <a:pt x="2030" y="20246"/>
                      <a:pt x="2030" y="20246"/>
                    </a:cubicBezTo>
                    <a:cubicBezTo>
                      <a:pt x="2030" y="20995"/>
                      <a:pt x="2635" y="21600"/>
                      <a:pt x="3370" y="21600"/>
                    </a:cubicBezTo>
                    <a:cubicBezTo>
                      <a:pt x="18230" y="21600"/>
                      <a:pt x="18230" y="21600"/>
                      <a:pt x="18230" y="21600"/>
                    </a:cubicBezTo>
                    <a:cubicBezTo>
                      <a:pt x="18965" y="21600"/>
                      <a:pt x="19570" y="20995"/>
                      <a:pt x="19570" y="20246"/>
                    </a:cubicBezTo>
                    <a:cubicBezTo>
                      <a:pt x="19570" y="11477"/>
                      <a:pt x="19570" y="11477"/>
                      <a:pt x="19570" y="11477"/>
                    </a:cubicBezTo>
                    <a:cubicBezTo>
                      <a:pt x="19570" y="11477"/>
                      <a:pt x="19570" y="11477"/>
                      <a:pt x="19570" y="11477"/>
                    </a:cubicBezTo>
                    <a:cubicBezTo>
                      <a:pt x="20693" y="11477"/>
                      <a:pt x="21600" y="10570"/>
                      <a:pt x="21600" y="9446"/>
                    </a:cubicBezTo>
                    <a:cubicBezTo>
                      <a:pt x="21600" y="8770"/>
                      <a:pt x="21600" y="8770"/>
                      <a:pt x="21600" y="8770"/>
                    </a:cubicBezTo>
                    <a:cubicBezTo>
                      <a:pt x="21600" y="8338"/>
                      <a:pt x="21456" y="7906"/>
                      <a:pt x="21197" y="7560"/>
                    </a:cubicBezTo>
                    <a:close/>
                    <a:moveTo>
                      <a:pt x="17554" y="1354"/>
                    </a:moveTo>
                    <a:cubicBezTo>
                      <a:pt x="17554" y="4046"/>
                      <a:pt x="17554" y="4046"/>
                      <a:pt x="17554" y="4046"/>
                    </a:cubicBezTo>
                    <a:cubicBezTo>
                      <a:pt x="4046" y="4046"/>
                      <a:pt x="4046" y="4046"/>
                      <a:pt x="4046" y="4046"/>
                    </a:cubicBezTo>
                    <a:cubicBezTo>
                      <a:pt x="4046" y="4046"/>
                      <a:pt x="4046" y="4046"/>
                      <a:pt x="4046" y="4046"/>
                    </a:cubicBezTo>
                    <a:cubicBezTo>
                      <a:pt x="4046" y="1354"/>
                      <a:pt x="4046" y="1354"/>
                      <a:pt x="4046" y="1354"/>
                    </a:cubicBezTo>
                    <a:lnTo>
                      <a:pt x="17554" y="1354"/>
                    </a:lnTo>
                    <a:close/>
                    <a:moveTo>
                      <a:pt x="6883" y="10123"/>
                    </a:moveTo>
                    <a:cubicBezTo>
                      <a:pt x="4046" y="10123"/>
                      <a:pt x="4046" y="10123"/>
                      <a:pt x="4046" y="10123"/>
                    </a:cubicBezTo>
                    <a:cubicBezTo>
                      <a:pt x="6754" y="5400"/>
                      <a:pt x="6754" y="5400"/>
                      <a:pt x="6754" y="5400"/>
                    </a:cubicBezTo>
                    <a:cubicBezTo>
                      <a:pt x="8237" y="5400"/>
                      <a:pt x="8237" y="5400"/>
                      <a:pt x="8237" y="5400"/>
                    </a:cubicBezTo>
                    <a:lnTo>
                      <a:pt x="6883" y="10123"/>
                    </a:lnTo>
                    <a:close/>
                    <a:moveTo>
                      <a:pt x="8928" y="5400"/>
                    </a:moveTo>
                    <a:cubicBezTo>
                      <a:pt x="10469" y="5400"/>
                      <a:pt x="10469" y="5400"/>
                      <a:pt x="10469" y="5400"/>
                    </a:cubicBezTo>
                    <a:cubicBezTo>
                      <a:pt x="10469" y="10123"/>
                      <a:pt x="10469" y="10123"/>
                      <a:pt x="10469" y="10123"/>
                    </a:cubicBezTo>
                    <a:cubicBezTo>
                      <a:pt x="7589" y="10123"/>
                      <a:pt x="7589" y="10123"/>
                      <a:pt x="7589" y="10123"/>
                    </a:cubicBezTo>
                    <a:lnTo>
                      <a:pt x="8928" y="5400"/>
                    </a:lnTo>
                    <a:close/>
                    <a:moveTo>
                      <a:pt x="11131" y="5400"/>
                    </a:moveTo>
                    <a:cubicBezTo>
                      <a:pt x="12672" y="5400"/>
                      <a:pt x="12672" y="5400"/>
                      <a:pt x="12672" y="5400"/>
                    </a:cubicBezTo>
                    <a:cubicBezTo>
                      <a:pt x="14011" y="10123"/>
                      <a:pt x="14011" y="10123"/>
                      <a:pt x="14011" y="10123"/>
                    </a:cubicBezTo>
                    <a:cubicBezTo>
                      <a:pt x="11131" y="10123"/>
                      <a:pt x="11131" y="10123"/>
                      <a:pt x="11131" y="10123"/>
                    </a:cubicBezTo>
                    <a:lnTo>
                      <a:pt x="11131" y="5400"/>
                    </a:lnTo>
                    <a:close/>
                    <a:moveTo>
                      <a:pt x="13363" y="5400"/>
                    </a:moveTo>
                    <a:cubicBezTo>
                      <a:pt x="14846" y="5400"/>
                      <a:pt x="14846" y="5400"/>
                      <a:pt x="14846" y="5400"/>
                    </a:cubicBezTo>
                    <a:cubicBezTo>
                      <a:pt x="17554" y="10123"/>
                      <a:pt x="17554" y="10123"/>
                      <a:pt x="17554" y="10123"/>
                    </a:cubicBezTo>
                    <a:cubicBezTo>
                      <a:pt x="14717" y="10123"/>
                      <a:pt x="14717" y="10123"/>
                      <a:pt x="14717" y="10123"/>
                    </a:cubicBezTo>
                    <a:lnTo>
                      <a:pt x="13363" y="5400"/>
                    </a:lnTo>
                    <a:close/>
                    <a:moveTo>
                      <a:pt x="1354" y="9446"/>
                    </a:moveTo>
                    <a:cubicBezTo>
                      <a:pt x="1354" y="8770"/>
                      <a:pt x="1354" y="8770"/>
                      <a:pt x="1354" y="8770"/>
                    </a:cubicBezTo>
                    <a:cubicBezTo>
                      <a:pt x="1354" y="8626"/>
                      <a:pt x="1397" y="8482"/>
                      <a:pt x="1483" y="8366"/>
                    </a:cubicBezTo>
                    <a:cubicBezTo>
                      <a:pt x="3514" y="5674"/>
                      <a:pt x="3514" y="5674"/>
                      <a:pt x="3514" y="5674"/>
                    </a:cubicBezTo>
                    <a:cubicBezTo>
                      <a:pt x="3643" y="5501"/>
                      <a:pt x="3830" y="5400"/>
                      <a:pt x="4046" y="5400"/>
                    </a:cubicBezTo>
                    <a:cubicBezTo>
                      <a:pt x="5976" y="5400"/>
                      <a:pt x="5976" y="5400"/>
                      <a:pt x="5976" y="5400"/>
                    </a:cubicBezTo>
                    <a:cubicBezTo>
                      <a:pt x="3269" y="10123"/>
                      <a:pt x="3269" y="10123"/>
                      <a:pt x="3269" y="10123"/>
                    </a:cubicBezTo>
                    <a:cubicBezTo>
                      <a:pt x="2030" y="10123"/>
                      <a:pt x="2030" y="10123"/>
                      <a:pt x="2030" y="10123"/>
                    </a:cubicBezTo>
                    <a:cubicBezTo>
                      <a:pt x="1656" y="10123"/>
                      <a:pt x="1354" y="9821"/>
                      <a:pt x="1354" y="9446"/>
                    </a:cubicBezTo>
                    <a:close/>
                    <a:moveTo>
                      <a:pt x="13493" y="20246"/>
                    </a:moveTo>
                    <a:cubicBezTo>
                      <a:pt x="8438" y="20246"/>
                      <a:pt x="8438" y="20246"/>
                      <a:pt x="8438" y="20246"/>
                    </a:cubicBezTo>
                    <a:cubicBezTo>
                      <a:pt x="8438" y="13507"/>
                      <a:pt x="8438" y="13507"/>
                      <a:pt x="8438" y="13507"/>
                    </a:cubicBezTo>
                    <a:cubicBezTo>
                      <a:pt x="13493" y="13507"/>
                      <a:pt x="13493" y="13507"/>
                      <a:pt x="13493" y="13507"/>
                    </a:cubicBezTo>
                    <a:lnTo>
                      <a:pt x="13493" y="20246"/>
                    </a:lnTo>
                    <a:close/>
                    <a:moveTo>
                      <a:pt x="18230" y="20246"/>
                    </a:moveTo>
                    <a:cubicBezTo>
                      <a:pt x="14170" y="20246"/>
                      <a:pt x="14170" y="20246"/>
                      <a:pt x="14170" y="20246"/>
                    </a:cubicBezTo>
                    <a:cubicBezTo>
                      <a:pt x="14170" y="13507"/>
                      <a:pt x="14170" y="13507"/>
                      <a:pt x="14170" y="13507"/>
                    </a:cubicBezTo>
                    <a:cubicBezTo>
                      <a:pt x="14170" y="13133"/>
                      <a:pt x="13867" y="12830"/>
                      <a:pt x="13493" y="12830"/>
                    </a:cubicBezTo>
                    <a:cubicBezTo>
                      <a:pt x="8438" y="12830"/>
                      <a:pt x="8438" y="12830"/>
                      <a:pt x="8438" y="12830"/>
                    </a:cubicBezTo>
                    <a:cubicBezTo>
                      <a:pt x="8064" y="12830"/>
                      <a:pt x="7762" y="13133"/>
                      <a:pt x="7762" y="13507"/>
                    </a:cubicBezTo>
                    <a:cubicBezTo>
                      <a:pt x="7762" y="20246"/>
                      <a:pt x="7762" y="20246"/>
                      <a:pt x="7762" y="20246"/>
                    </a:cubicBezTo>
                    <a:cubicBezTo>
                      <a:pt x="3370" y="20246"/>
                      <a:pt x="3370" y="20246"/>
                      <a:pt x="3370" y="20246"/>
                    </a:cubicBezTo>
                    <a:cubicBezTo>
                      <a:pt x="3370" y="11477"/>
                      <a:pt x="3370" y="11477"/>
                      <a:pt x="3370" y="11477"/>
                    </a:cubicBezTo>
                    <a:cubicBezTo>
                      <a:pt x="18230" y="11477"/>
                      <a:pt x="18230" y="11477"/>
                      <a:pt x="18230" y="11477"/>
                    </a:cubicBezTo>
                    <a:lnTo>
                      <a:pt x="18230" y="20246"/>
                    </a:lnTo>
                    <a:close/>
                    <a:moveTo>
                      <a:pt x="20246" y="9446"/>
                    </a:moveTo>
                    <a:cubicBezTo>
                      <a:pt x="20246" y="9821"/>
                      <a:pt x="19944" y="10123"/>
                      <a:pt x="19570" y="10123"/>
                    </a:cubicBezTo>
                    <a:cubicBezTo>
                      <a:pt x="18331" y="10123"/>
                      <a:pt x="18331" y="10123"/>
                      <a:pt x="18331" y="10123"/>
                    </a:cubicBezTo>
                    <a:cubicBezTo>
                      <a:pt x="15624" y="5400"/>
                      <a:pt x="15624" y="5400"/>
                      <a:pt x="15624" y="5400"/>
                    </a:cubicBezTo>
                    <a:cubicBezTo>
                      <a:pt x="17554" y="5400"/>
                      <a:pt x="17554" y="5400"/>
                      <a:pt x="17554" y="5400"/>
                    </a:cubicBezTo>
                    <a:cubicBezTo>
                      <a:pt x="17554" y="5400"/>
                      <a:pt x="17554" y="5400"/>
                      <a:pt x="17554" y="5400"/>
                    </a:cubicBezTo>
                    <a:cubicBezTo>
                      <a:pt x="17770" y="5400"/>
                      <a:pt x="17957" y="5501"/>
                      <a:pt x="18086" y="5674"/>
                    </a:cubicBezTo>
                    <a:cubicBezTo>
                      <a:pt x="20117" y="8366"/>
                      <a:pt x="20117" y="8366"/>
                      <a:pt x="20117" y="8366"/>
                    </a:cubicBezTo>
                    <a:cubicBezTo>
                      <a:pt x="20203" y="8482"/>
                      <a:pt x="20246" y="8626"/>
                      <a:pt x="20246" y="8770"/>
                    </a:cubicBezTo>
                    <a:lnTo>
                      <a:pt x="20246" y="9446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l" defTabSz="914400">
                  <a:defRPr sz="2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</p:grpSp>
        <p:grpSp>
          <p:nvGrpSpPr>
            <p:cNvPr id="226" name="Group 226"/>
            <p:cNvGrpSpPr/>
            <p:nvPr/>
          </p:nvGrpSpPr>
          <p:grpSpPr>
            <a:xfrm>
              <a:off x="15015662" y="5021396"/>
              <a:ext cx="1395289" cy="1395286"/>
              <a:chOff x="0" y="0"/>
              <a:chExt cx="1395288" cy="1395285"/>
            </a:xfrm>
          </p:grpSpPr>
          <p:sp>
            <p:nvSpPr>
              <p:cNvPr id="219" name="Shape 219"/>
              <p:cNvSpPr/>
              <p:nvPr/>
            </p:nvSpPr>
            <p:spPr>
              <a:xfrm>
                <a:off x="0" y="0"/>
                <a:ext cx="1395289" cy="1395286"/>
              </a:xfrm>
              <a:prstGeom prst="ellipse">
                <a:avLst/>
              </a:prstGeom>
              <a:solidFill>
                <a:srgbClr val="269DD8">
                  <a:alpha val="36371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l" defTabSz="914400">
                  <a:defRPr sz="2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grpSp>
            <p:nvGrpSpPr>
              <p:cNvPr id="225" name="Group 225"/>
              <p:cNvGrpSpPr/>
              <p:nvPr/>
            </p:nvGrpSpPr>
            <p:grpSpPr>
              <a:xfrm>
                <a:off x="453414" y="382740"/>
                <a:ext cx="513860" cy="547843"/>
                <a:chOff x="0" y="0"/>
                <a:chExt cx="513859" cy="547841"/>
              </a:xfrm>
            </p:grpSpPr>
            <p:sp>
              <p:nvSpPr>
                <p:cNvPr id="220" name="Shape 220"/>
                <p:cNvSpPr/>
                <p:nvPr/>
              </p:nvSpPr>
              <p:spPr>
                <a:xfrm>
                  <a:off x="308315" y="205544"/>
                  <a:ext cx="205545" cy="34229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800" y="0"/>
                      </a:moveTo>
                      <a:cubicBezTo>
                        <a:pt x="4777" y="0"/>
                        <a:pt x="0" y="2872"/>
                        <a:pt x="0" y="6492"/>
                      </a:cubicBezTo>
                      <a:cubicBezTo>
                        <a:pt x="0" y="8365"/>
                        <a:pt x="1454" y="10113"/>
                        <a:pt x="3531" y="11237"/>
                      </a:cubicBezTo>
                      <a:cubicBezTo>
                        <a:pt x="3531" y="21600"/>
                        <a:pt x="3531" y="21600"/>
                        <a:pt x="3531" y="21600"/>
                      </a:cubicBezTo>
                      <a:cubicBezTo>
                        <a:pt x="10800" y="17355"/>
                        <a:pt x="10800" y="17355"/>
                        <a:pt x="10800" y="17355"/>
                      </a:cubicBezTo>
                      <a:cubicBezTo>
                        <a:pt x="18069" y="21600"/>
                        <a:pt x="18069" y="21600"/>
                        <a:pt x="18069" y="21600"/>
                      </a:cubicBezTo>
                      <a:cubicBezTo>
                        <a:pt x="18069" y="11237"/>
                        <a:pt x="18069" y="11237"/>
                        <a:pt x="18069" y="11237"/>
                      </a:cubicBezTo>
                      <a:cubicBezTo>
                        <a:pt x="20146" y="10113"/>
                        <a:pt x="21600" y="8365"/>
                        <a:pt x="21600" y="6492"/>
                      </a:cubicBezTo>
                      <a:cubicBezTo>
                        <a:pt x="21600" y="2872"/>
                        <a:pt x="16823" y="0"/>
                        <a:pt x="10800" y="0"/>
                      </a:cubicBezTo>
                      <a:close/>
                      <a:moveTo>
                        <a:pt x="10800" y="10862"/>
                      </a:moveTo>
                      <a:cubicBezTo>
                        <a:pt x="6854" y="10862"/>
                        <a:pt x="3531" y="8865"/>
                        <a:pt x="3531" y="6492"/>
                      </a:cubicBezTo>
                      <a:cubicBezTo>
                        <a:pt x="3531" y="4120"/>
                        <a:pt x="6854" y="2123"/>
                        <a:pt x="10800" y="2123"/>
                      </a:cubicBezTo>
                      <a:cubicBezTo>
                        <a:pt x="14746" y="2123"/>
                        <a:pt x="18069" y="4120"/>
                        <a:pt x="18069" y="6492"/>
                      </a:cubicBezTo>
                      <a:cubicBezTo>
                        <a:pt x="18069" y="8865"/>
                        <a:pt x="14746" y="10862"/>
                        <a:pt x="10800" y="1086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457200">
                    <a:defRPr sz="1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21" name="Shape 221"/>
                <p:cNvSpPr/>
                <p:nvPr/>
              </p:nvSpPr>
              <p:spPr>
                <a:xfrm>
                  <a:off x="0" y="0"/>
                  <a:ext cx="445070" cy="5478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142" y="18953"/>
                      </a:moveTo>
                      <a:lnTo>
                        <a:pt x="3339" y="18953"/>
                      </a:lnTo>
                      <a:lnTo>
                        <a:pt x="3339" y="2745"/>
                      </a:lnTo>
                      <a:lnTo>
                        <a:pt x="12550" y="2745"/>
                      </a:lnTo>
                      <a:lnTo>
                        <a:pt x="17578" y="6797"/>
                      </a:lnTo>
                      <a:lnTo>
                        <a:pt x="21600" y="6797"/>
                      </a:lnTo>
                      <a:lnTo>
                        <a:pt x="21600" y="6176"/>
                      </a:lnTo>
                      <a:lnTo>
                        <a:pt x="13998" y="0"/>
                      </a:lnTo>
                      <a:lnTo>
                        <a:pt x="0" y="0"/>
                      </a:lnTo>
                      <a:lnTo>
                        <a:pt x="0" y="21600"/>
                      </a:lnTo>
                      <a:lnTo>
                        <a:pt x="14279" y="21600"/>
                      </a:lnTo>
                      <a:lnTo>
                        <a:pt x="11222" y="18953"/>
                      </a:lnTo>
                      <a:lnTo>
                        <a:pt x="11142" y="1895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457200">
                    <a:defRPr sz="1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22" name="Shape 222"/>
                <p:cNvSpPr/>
                <p:nvPr/>
              </p:nvSpPr>
              <p:spPr>
                <a:xfrm>
                  <a:off x="102772" y="172391"/>
                  <a:ext cx="185092" cy="33153"/>
                </a:xfrm>
                <a:prstGeom prst="rect">
                  <a:avLst/>
                </a:pr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38100" tIns="38100" rIns="38100" bIns="38100" numCol="1" anchor="t">
                  <a:noAutofit/>
                </a:bodyPr>
                <a:lstStyle/>
                <a:p>
                  <a:pPr algn="l" defTabSz="914400">
                    <a:buClr>
                      <a:srgbClr val="000000"/>
                    </a:buClr>
                    <a:defRPr sz="1800">
                      <a:uFill>
                        <a:solidFill>
                          <a:srgbClr val="000000"/>
                        </a:solidFill>
                      </a:uFill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223" name="Shape 223"/>
                <p:cNvSpPr/>
                <p:nvPr/>
              </p:nvSpPr>
              <p:spPr>
                <a:xfrm>
                  <a:off x="102772" y="239524"/>
                  <a:ext cx="185092" cy="35639"/>
                </a:xfrm>
                <a:prstGeom prst="rect">
                  <a:avLst/>
                </a:pr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38100" tIns="38100" rIns="38100" bIns="38100" numCol="1" anchor="t">
                  <a:noAutofit/>
                </a:bodyPr>
                <a:lstStyle/>
                <a:p>
                  <a:pPr algn="l" defTabSz="914400">
                    <a:buClr>
                      <a:srgbClr val="000000"/>
                    </a:buClr>
                    <a:defRPr sz="1800">
                      <a:uFill>
                        <a:solidFill>
                          <a:srgbClr val="000000"/>
                        </a:solidFill>
                      </a:uFill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224" name="Shape 224"/>
                <p:cNvSpPr/>
                <p:nvPr/>
              </p:nvSpPr>
              <p:spPr>
                <a:xfrm>
                  <a:off x="102772" y="308316"/>
                  <a:ext cx="185092" cy="33981"/>
                </a:xfrm>
                <a:prstGeom prst="rect">
                  <a:avLst/>
                </a:pr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38100" tIns="38100" rIns="38100" bIns="38100" numCol="1" anchor="t">
                  <a:noAutofit/>
                </a:bodyPr>
                <a:lstStyle/>
                <a:p>
                  <a:pPr algn="l" defTabSz="914400">
                    <a:buClr>
                      <a:srgbClr val="000000"/>
                    </a:buClr>
                    <a:defRPr sz="1800">
                      <a:uFill>
                        <a:solidFill>
                          <a:srgbClr val="000000"/>
                        </a:solidFill>
                      </a:uFill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</p:grpSp>
        </p:grpSp>
        <p:sp>
          <p:nvSpPr>
            <p:cNvPr id="81" name="Shape 171"/>
            <p:cNvSpPr/>
            <p:nvPr/>
          </p:nvSpPr>
          <p:spPr>
            <a:xfrm>
              <a:off x="7978655" y="6989080"/>
              <a:ext cx="228960" cy="228960"/>
            </a:xfrm>
            <a:prstGeom prst="ellipse">
              <a:avLst/>
            </a:prstGeom>
            <a:solidFill>
              <a:srgbClr val="3193C6"/>
            </a:solidFill>
            <a:ln w="635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  <p:sp>
          <p:nvSpPr>
            <p:cNvPr id="83" name="Shape 178"/>
            <p:cNvSpPr/>
            <p:nvPr/>
          </p:nvSpPr>
          <p:spPr>
            <a:xfrm flipH="1">
              <a:off x="8093135" y="6444079"/>
              <a:ext cx="3722" cy="557938"/>
            </a:xfrm>
            <a:prstGeom prst="line">
              <a:avLst/>
            </a:prstGeom>
            <a:ln w="254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baseline="-25000" dirty="0"/>
            </a:p>
          </p:txBody>
        </p:sp>
        <p:sp>
          <p:nvSpPr>
            <p:cNvPr id="84" name="Shape 171"/>
            <p:cNvSpPr/>
            <p:nvPr/>
          </p:nvSpPr>
          <p:spPr>
            <a:xfrm>
              <a:off x="15595105" y="6989080"/>
              <a:ext cx="228960" cy="228960"/>
            </a:xfrm>
            <a:prstGeom prst="ellipse">
              <a:avLst/>
            </a:prstGeom>
            <a:solidFill>
              <a:srgbClr val="3193C6"/>
            </a:solidFill>
            <a:ln w="635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  <p:sp>
          <p:nvSpPr>
            <p:cNvPr id="85" name="Shape 178"/>
            <p:cNvSpPr/>
            <p:nvPr/>
          </p:nvSpPr>
          <p:spPr>
            <a:xfrm flipH="1">
              <a:off x="15709585" y="6416683"/>
              <a:ext cx="3722" cy="585333"/>
            </a:xfrm>
            <a:prstGeom prst="line">
              <a:avLst/>
            </a:prstGeom>
            <a:ln w="254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930470" y="8482415"/>
            <a:ext cx="21194532" cy="2993561"/>
            <a:chOff x="2370082" y="7997192"/>
            <a:chExt cx="21194532" cy="2993561"/>
          </a:xfrm>
        </p:grpSpPr>
        <p:sp>
          <p:nvSpPr>
            <p:cNvPr id="186" name="Shape 186"/>
            <p:cNvSpPr/>
            <p:nvPr/>
          </p:nvSpPr>
          <p:spPr>
            <a:xfrm>
              <a:off x="3883697" y="8906887"/>
              <a:ext cx="7829332" cy="566374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7150" tIns="57150" rIns="57150" bIns="57150">
              <a:spAutoFit/>
            </a:bodyPr>
            <a:lstStyle/>
            <a:p>
              <a:pPr algn="l" defTabSz="1828800">
                <a:lnSpc>
                  <a:spcPct val="70000"/>
                </a:lnSpc>
                <a:buClr>
                  <a:srgbClr val="929292"/>
                </a:buClr>
                <a:buFont typeface="Source Sans Pro Light"/>
                <a:defRPr sz="41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dirty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Areas of </a:t>
              </a:r>
              <a:r>
                <a:rPr dirty="0" smtClean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training</a:t>
              </a:r>
              <a:r>
                <a:rPr lang="en-US" dirty="0" smtClean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 </a:t>
              </a:r>
              <a:r>
                <a:rPr dirty="0" smtClean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activities</a:t>
              </a:r>
              <a:endParaRPr dirty="0">
                <a:solidFill>
                  <a:srgbClr val="929292"/>
                </a:solidFill>
                <a:uFill>
                  <a:solidFill>
                    <a:srgbClr val="929292"/>
                  </a:solidFill>
                </a:uFill>
                <a:latin typeface="Source Sans Pro Semibold"/>
                <a:ea typeface="Source Sans Pro Semibold"/>
                <a:cs typeface="Source Sans Pro Semibold"/>
                <a:sym typeface="Source Sans Pro Semibold"/>
              </a:endParaRPr>
            </a:p>
          </p:txBody>
        </p:sp>
        <p:sp>
          <p:nvSpPr>
            <p:cNvPr id="187" name="Shape 187"/>
            <p:cNvSpPr/>
            <p:nvPr/>
          </p:nvSpPr>
          <p:spPr>
            <a:xfrm>
              <a:off x="3925096" y="9521120"/>
              <a:ext cx="5896744" cy="1469633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7150" tIns="57150" rIns="57150" bIns="57150">
              <a:spAutoFit/>
            </a:bodyPr>
            <a:lstStyle/>
            <a:p>
              <a:pPr algn="l" defTabSz="1828800">
                <a:buClr>
                  <a:srgbClr val="B5B5B5"/>
                </a:buClr>
                <a:defRPr sz="3200">
                  <a:solidFill>
                    <a:srgbClr val="42515A"/>
                  </a:solidFill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lang="en-US" sz="2200" dirty="0" smtClean="0"/>
                <a:t>Such as </a:t>
              </a:r>
              <a:r>
                <a:rPr sz="2200" dirty="0" smtClean="0"/>
                <a:t>Aerodromes</a:t>
              </a:r>
              <a:r>
                <a:rPr sz="2200" dirty="0"/>
                <a:t>, Air Navigation Services</a:t>
              </a:r>
              <a:r>
                <a:rPr sz="2200" dirty="0" smtClean="0"/>
                <a:t>,</a:t>
              </a:r>
              <a:endParaRPr lang="en-US" sz="2200" dirty="0" smtClean="0"/>
            </a:p>
            <a:p>
              <a:pPr algn="l" defTabSz="1828800">
                <a:buClr>
                  <a:srgbClr val="B5B5B5"/>
                </a:buClr>
                <a:defRPr sz="3200">
                  <a:solidFill>
                    <a:srgbClr val="42515A"/>
                  </a:solidFill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sz="2200" dirty="0" smtClean="0"/>
                <a:t>Air </a:t>
              </a:r>
              <a:r>
                <a:rPr sz="2200" dirty="0"/>
                <a:t>Transport, Environment, </a:t>
              </a:r>
              <a:r>
                <a:rPr sz="2200" dirty="0">
                  <a:uFill>
                    <a:solidFill>
                      <a:srgbClr val="B5B5B5"/>
                    </a:solidFill>
                  </a:uFill>
                </a:rPr>
                <a:t>Flight Safety and Safety Management, Security and Facilitation, </a:t>
              </a:r>
              <a:endParaRPr lang="en-US" sz="2200" dirty="0" smtClean="0">
                <a:uFill>
                  <a:solidFill>
                    <a:srgbClr val="B5B5B5"/>
                  </a:solidFill>
                </a:uFill>
              </a:endParaRPr>
            </a:p>
            <a:p>
              <a:pPr algn="l" defTabSz="1828800">
                <a:buClr>
                  <a:srgbClr val="B5B5B5"/>
                </a:buClr>
                <a:defRPr sz="3200">
                  <a:solidFill>
                    <a:srgbClr val="42515A"/>
                  </a:solidFill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sz="2200" dirty="0" smtClean="0">
                  <a:uFill>
                    <a:solidFill>
                      <a:srgbClr val="B5B5B5"/>
                    </a:solidFill>
                  </a:uFill>
                </a:rPr>
                <a:t>or </a:t>
              </a:r>
              <a:r>
                <a:rPr sz="2200" dirty="0">
                  <a:uFill>
                    <a:solidFill>
                      <a:srgbClr val="B5B5B5"/>
                    </a:solidFill>
                  </a:uFill>
                </a:rPr>
                <a:t>Management </a:t>
              </a:r>
              <a:r>
                <a:rPr sz="2200" dirty="0" err="1">
                  <a:uFill>
                    <a:solidFill>
                      <a:srgbClr val="B5B5B5"/>
                    </a:solidFill>
                  </a:uFill>
                </a:rPr>
                <a:t>Programmes</a:t>
              </a:r>
              <a:r>
                <a:rPr sz="2200" dirty="0">
                  <a:uFill>
                    <a:solidFill>
                      <a:srgbClr val="B5B5B5"/>
                    </a:solidFill>
                  </a:uFill>
                </a:rPr>
                <a:t>.</a:t>
              </a:r>
            </a:p>
          </p:txBody>
        </p:sp>
        <p:grpSp>
          <p:nvGrpSpPr>
            <p:cNvPr id="198" name="Group 198"/>
            <p:cNvGrpSpPr/>
            <p:nvPr/>
          </p:nvGrpSpPr>
          <p:grpSpPr>
            <a:xfrm>
              <a:off x="12983999" y="9373280"/>
              <a:ext cx="499065" cy="498664"/>
              <a:chOff x="0" y="0"/>
              <a:chExt cx="499063" cy="498663"/>
            </a:xfrm>
          </p:grpSpPr>
          <p:sp>
            <p:nvSpPr>
              <p:cNvPr id="188" name="Shape 188"/>
              <p:cNvSpPr/>
              <p:nvPr/>
            </p:nvSpPr>
            <p:spPr>
              <a:xfrm>
                <a:off x="0" y="0"/>
                <a:ext cx="499064" cy="4986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786" y="2020"/>
                    </a:moveTo>
                    <a:cubicBezTo>
                      <a:pt x="16860" y="2020"/>
                      <a:pt x="16860" y="2020"/>
                      <a:pt x="16860" y="2020"/>
                    </a:cubicBezTo>
                    <a:cubicBezTo>
                      <a:pt x="16860" y="660"/>
                      <a:pt x="16860" y="660"/>
                      <a:pt x="16860" y="660"/>
                    </a:cubicBezTo>
                    <a:cubicBezTo>
                      <a:pt x="16860" y="289"/>
                      <a:pt x="16571" y="0"/>
                      <a:pt x="16200" y="0"/>
                    </a:cubicBezTo>
                    <a:cubicBezTo>
                      <a:pt x="15829" y="0"/>
                      <a:pt x="15540" y="289"/>
                      <a:pt x="15540" y="660"/>
                    </a:cubicBezTo>
                    <a:cubicBezTo>
                      <a:pt x="15540" y="2020"/>
                      <a:pt x="15540" y="2020"/>
                      <a:pt x="15540" y="2020"/>
                    </a:cubicBezTo>
                    <a:cubicBezTo>
                      <a:pt x="11460" y="2020"/>
                      <a:pt x="11460" y="2020"/>
                      <a:pt x="11460" y="2020"/>
                    </a:cubicBezTo>
                    <a:cubicBezTo>
                      <a:pt x="11460" y="660"/>
                      <a:pt x="11460" y="660"/>
                      <a:pt x="11460" y="660"/>
                    </a:cubicBezTo>
                    <a:cubicBezTo>
                      <a:pt x="11460" y="289"/>
                      <a:pt x="11171" y="0"/>
                      <a:pt x="10800" y="0"/>
                    </a:cubicBezTo>
                    <a:cubicBezTo>
                      <a:pt x="10429" y="0"/>
                      <a:pt x="10140" y="289"/>
                      <a:pt x="10140" y="660"/>
                    </a:cubicBezTo>
                    <a:cubicBezTo>
                      <a:pt x="10140" y="2020"/>
                      <a:pt x="10140" y="2020"/>
                      <a:pt x="10140" y="2020"/>
                    </a:cubicBezTo>
                    <a:cubicBezTo>
                      <a:pt x="6060" y="2020"/>
                      <a:pt x="6060" y="2020"/>
                      <a:pt x="6060" y="2020"/>
                    </a:cubicBezTo>
                    <a:cubicBezTo>
                      <a:pt x="6060" y="660"/>
                      <a:pt x="6060" y="660"/>
                      <a:pt x="6060" y="660"/>
                    </a:cubicBezTo>
                    <a:cubicBezTo>
                      <a:pt x="6060" y="289"/>
                      <a:pt x="5771" y="0"/>
                      <a:pt x="5400" y="0"/>
                    </a:cubicBezTo>
                    <a:cubicBezTo>
                      <a:pt x="5029" y="0"/>
                      <a:pt x="4740" y="289"/>
                      <a:pt x="4740" y="660"/>
                    </a:cubicBezTo>
                    <a:cubicBezTo>
                      <a:pt x="4740" y="2020"/>
                      <a:pt x="4740" y="2020"/>
                      <a:pt x="4740" y="2020"/>
                    </a:cubicBezTo>
                    <a:cubicBezTo>
                      <a:pt x="1814" y="2020"/>
                      <a:pt x="1814" y="2020"/>
                      <a:pt x="1814" y="2020"/>
                    </a:cubicBezTo>
                    <a:cubicBezTo>
                      <a:pt x="824" y="2020"/>
                      <a:pt x="0" y="2844"/>
                      <a:pt x="0" y="3834"/>
                    </a:cubicBezTo>
                    <a:cubicBezTo>
                      <a:pt x="0" y="19786"/>
                      <a:pt x="0" y="19786"/>
                      <a:pt x="0" y="19786"/>
                    </a:cubicBezTo>
                    <a:cubicBezTo>
                      <a:pt x="0" y="20776"/>
                      <a:pt x="824" y="21600"/>
                      <a:pt x="1814" y="21600"/>
                    </a:cubicBezTo>
                    <a:cubicBezTo>
                      <a:pt x="19786" y="21600"/>
                      <a:pt x="19786" y="21600"/>
                      <a:pt x="19786" y="21600"/>
                    </a:cubicBezTo>
                    <a:cubicBezTo>
                      <a:pt x="20776" y="21600"/>
                      <a:pt x="21600" y="20776"/>
                      <a:pt x="21600" y="19786"/>
                    </a:cubicBezTo>
                    <a:cubicBezTo>
                      <a:pt x="21600" y="3834"/>
                      <a:pt x="21600" y="3834"/>
                      <a:pt x="21600" y="3834"/>
                    </a:cubicBezTo>
                    <a:cubicBezTo>
                      <a:pt x="21600" y="2844"/>
                      <a:pt x="20776" y="2020"/>
                      <a:pt x="19786" y="2020"/>
                    </a:cubicBezTo>
                    <a:close/>
                    <a:moveTo>
                      <a:pt x="20240" y="19786"/>
                    </a:moveTo>
                    <a:cubicBezTo>
                      <a:pt x="20240" y="20034"/>
                      <a:pt x="20034" y="20240"/>
                      <a:pt x="19786" y="20240"/>
                    </a:cubicBezTo>
                    <a:cubicBezTo>
                      <a:pt x="1814" y="20240"/>
                      <a:pt x="1814" y="20240"/>
                      <a:pt x="1814" y="20240"/>
                    </a:cubicBezTo>
                    <a:cubicBezTo>
                      <a:pt x="1566" y="20240"/>
                      <a:pt x="1360" y="20034"/>
                      <a:pt x="1360" y="19786"/>
                    </a:cubicBezTo>
                    <a:cubicBezTo>
                      <a:pt x="1360" y="3834"/>
                      <a:pt x="1360" y="3834"/>
                      <a:pt x="1360" y="3834"/>
                    </a:cubicBezTo>
                    <a:cubicBezTo>
                      <a:pt x="1360" y="3586"/>
                      <a:pt x="1566" y="3380"/>
                      <a:pt x="1814" y="3380"/>
                    </a:cubicBezTo>
                    <a:cubicBezTo>
                      <a:pt x="4740" y="3380"/>
                      <a:pt x="4740" y="3380"/>
                      <a:pt x="4740" y="3380"/>
                    </a:cubicBezTo>
                    <a:cubicBezTo>
                      <a:pt x="4740" y="4740"/>
                      <a:pt x="4740" y="4740"/>
                      <a:pt x="4740" y="4740"/>
                    </a:cubicBezTo>
                    <a:cubicBezTo>
                      <a:pt x="4740" y="5111"/>
                      <a:pt x="5029" y="5400"/>
                      <a:pt x="5400" y="5400"/>
                    </a:cubicBezTo>
                    <a:cubicBezTo>
                      <a:pt x="5771" y="5400"/>
                      <a:pt x="6060" y="5111"/>
                      <a:pt x="6060" y="4740"/>
                    </a:cubicBezTo>
                    <a:cubicBezTo>
                      <a:pt x="6060" y="3380"/>
                      <a:pt x="6060" y="3380"/>
                      <a:pt x="6060" y="3380"/>
                    </a:cubicBezTo>
                    <a:cubicBezTo>
                      <a:pt x="10140" y="3380"/>
                      <a:pt x="10140" y="3380"/>
                      <a:pt x="10140" y="3380"/>
                    </a:cubicBezTo>
                    <a:cubicBezTo>
                      <a:pt x="10140" y="4740"/>
                      <a:pt x="10140" y="4740"/>
                      <a:pt x="10140" y="4740"/>
                    </a:cubicBezTo>
                    <a:cubicBezTo>
                      <a:pt x="10140" y="5111"/>
                      <a:pt x="10429" y="5400"/>
                      <a:pt x="10800" y="5400"/>
                    </a:cubicBezTo>
                    <a:cubicBezTo>
                      <a:pt x="11171" y="5400"/>
                      <a:pt x="11460" y="5111"/>
                      <a:pt x="11460" y="4740"/>
                    </a:cubicBezTo>
                    <a:cubicBezTo>
                      <a:pt x="11460" y="3380"/>
                      <a:pt x="11460" y="3380"/>
                      <a:pt x="11460" y="3380"/>
                    </a:cubicBezTo>
                    <a:cubicBezTo>
                      <a:pt x="15540" y="3380"/>
                      <a:pt x="15540" y="3380"/>
                      <a:pt x="15540" y="3380"/>
                    </a:cubicBezTo>
                    <a:cubicBezTo>
                      <a:pt x="15540" y="4740"/>
                      <a:pt x="15540" y="4740"/>
                      <a:pt x="15540" y="4740"/>
                    </a:cubicBezTo>
                    <a:cubicBezTo>
                      <a:pt x="15540" y="5111"/>
                      <a:pt x="15829" y="5400"/>
                      <a:pt x="16200" y="5400"/>
                    </a:cubicBezTo>
                    <a:cubicBezTo>
                      <a:pt x="16571" y="5400"/>
                      <a:pt x="16860" y="5111"/>
                      <a:pt x="16860" y="4740"/>
                    </a:cubicBezTo>
                    <a:cubicBezTo>
                      <a:pt x="16860" y="3380"/>
                      <a:pt x="16860" y="3380"/>
                      <a:pt x="16860" y="3380"/>
                    </a:cubicBezTo>
                    <a:cubicBezTo>
                      <a:pt x="19786" y="3380"/>
                      <a:pt x="19786" y="3380"/>
                      <a:pt x="19786" y="3380"/>
                    </a:cubicBezTo>
                    <a:cubicBezTo>
                      <a:pt x="20034" y="3380"/>
                      <a:pt x="20240" y="3586"/>
                      <a:pt x="20240" y="3834"/>
                    </a:cubicBezTo>
                    <a:lnTo>
                      <a:pt x="20240" y="19786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l" defTabSz="914400">
                  <a:defRPr sz="2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189" name="Shape 189"/>
              <p:cNvSpPr/>
              <p:nvPr/>
            </p:nvSpPr>
            <p:spPr>
              <a:xfrm>
                <a:off x="109745" y="187449"/>
                <a:ext cx="80733" cy="46862"/>
              </a:xfrm>
              <a:prstGeom prst="rect">
                <a:avLst/>
              </a:prstGeom>
              <a:solidFill>
                <a:srgbClr val="FFFFFF"/>
              </a:solidFill>
              <a:ln w="3175" cap="flat">
                <a:noFill/>
                <a:round/>
              </a:ln>
              <a:effectLst/>
            </p:spPr>
            <p:txBody>
              <a:bodyPr wrap="square" lIns="57150" tIns="57150" rIns="57150" bIns="57150" numCol="1" anchor="t">
                <a:noAutofit/>
              </a:bodyPr>
              <a:lstStyle/>
              <a:p>
                <a:pPr algn="l" defTabSz="1828800">
                  <a:buClr>
                    <a:srgbClr val="000000"/>
                  </a:buClr>
                  <a:defRPr sz="3200">
                    <a:uFill>
                      <a:solidFill>
                        <a:srgbClr val="000000"/>
                      </a:solidFill>
                    </a:u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90" name="Shape 190"/>
              <p:cNvSpPr/>
              <p:nvPr/>
            </p:nvSpPr>
            <p:spPr>
              <a:xfrm>
                <a:off x="109745" y="264751"/>
                <a:ext cx="80733" cy="47263"/>
              </a:xfrm>
              <a:prstGeom prst="rect">
                <a:avLst/>
              </a:prstGeom>
              <a:solidFill>
                <a:srgbClr val="FFFFFF"/>
              </a:solidFill>
              <a:ln w="3175" cap="flat">
                <a:noFill/>
                <a:round/>
              </a:ln>
              <a:effectLst/>
            </p:spPr>
            <p:txBody>
              <a:bodyPr wrap="square" lIns="57150" tIns="57150" rIns="57150" bIns="57150" numCol="1" anchor="t">
                <a:noAutofit/>
              </a:bodyPr>
              <a:lstStyle/>
              <a:p>
                <a:pPr algn="l" defTabSz="1828800">
                  <a:buClr>
                    <a:srgbClr val="000000"/>
                  </a:buClr>
                  <a:defRPr sz="3200">
                    <a:uFill>
                      <a:solidFill>
                        <a:srgbClr val="000000"/>
                      </a:solidFill>
                    </a:u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91" name="Shape 191"/>
              <p:cNvSpPr/>
              <p:nvPr/>
            </p:nvSpPr>
            <p:spPr>
              <a:xfrm>
                <a:off x="109745" y="342455"/>
                <a:ext cx="80733" cy="46862"/>
              </a:xfrm>
              <a:prstGeom prst="rect">
                <a:avLst/>
              </a:prstGeom>
              <a:solidFill>
                <a:srgbClr val="FFFFFF"/>
              </a:solidFill>
              <a:ln w="3175" cap="flat">
                <a:noFill/>
                <a:round/>
              </a:ln>
              <a:effectLst/>
            </p:spPr>
            <p:txBody>
              <a:bodyPr wrap="square" lIns="57150" tIns="57150" rIns="57150" bIns="57150" numCol="1" anchor="t">
                <a:noAutofit/>
              </a:bodyPr>
              <a:lstStyle/>
              <a:p>
                <a:pPr algn="l" defTabSz="1828800">
                  <a:buClr>
                    <a:srgbClr val="000000"/>
                  </a:buClr>
                  <a:defRPr sz="3200">
                    <a:uFill>
                      <a:solidFill>
                        <a:srgbClr val="000000"/>
                      </a:solidFill>
                    </a:u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92" name="Shape 192"/>
              <p:cNvSpPr/>
              <p:nvPr/>
            </p:nvSpPr>
            <p:spPr>
              <a:xfrm>
                <a:off x="218290" y="342455"/>
                <a:ext cx="81934" cy="46862"/>
              </a:xfrm>
              <a:prstGeom prst="rect">
                <a:avLst/>
              </a:prstGeom>
              <a:solidFill>
                <a:srgbClr val="FFFFFF"/>
              </a:solidFill>
              <a:ln w="3175" cap="flat">
                <a:noFill/>
                <a:round/>
              </a:ln>
              <a:effectLst/>
            </p:spPr>
            <p:txBody>
              <a:bodyPr wrap="square" lIns="57150" tIns="57150" rIns="57150" bIns="57150" numCol="1" anchor="t">
                <a:noAutofit/>
              </a:bodyPr>
              <a:lstStyle/>
              <a:p>
                <a:pPr algn="l" defTabSz="1828800">
                  <a:buClr>
                    <a:srgbClr val="000000"/>
                  </a:buClr>
                  <a:defRPr sz="3200">
                    <a:uFill>
                      <a:solidFill>
                        <a:srgbClr val="000000"/>
                      </a:solidFill>
                    </a:u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93" name="Shape 193"/>
              <p:cNvSpPr/>
              <p:nvPr/>
            </p:nvSpPr>
            <p:spPr>
              <a:xfrm>
                <a:off x="218290" y="264751"/>
                <a:ext cx="81934" cy="47263"/>
              </a:xfrm>
              <a:prstGeom prst="rect">
                <a:avLst/>
              </a:prstGeom>
              <a:solidFill>
                <a:srgbClr val="FFFFFF"/>
              </a:solidFill>
              <a:ln w="3175" cap="flat">
                <a:noFill/>
                <a:round/>
              </a:ln>
              <a:effectLst/>
            </p:spPr>
            <p:txBody>
              <a:bodyPr wrap="square" lIns="57150" tIns="57150" rIns="57150" bIns="57150" numCol="1" anchor="t">
                <a:noAutofit/>
              </a:bodyPr>
              <a:lstStyle/>
              <a:p>
                <a:pPr algn="l" defTabSz="1828800">
                  <a:buClr>
                    <a:srgbClr val="000000"/>
                  </a:buClr>
                  <a:defRPr sz="3200">
                    <a:uFill>
                      <a:solidFill>
                        <a:srgbClr val="000000"/>
                      </a:solidFill>
                    </a:u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94" name="Shape 194"/>
              <p:cNvSpPr/>
              <p:nvPr/>
            </p:nvSpPr>
            <p:spPr>
              <a:xfrm>
                <a:off x="218290" y="187449"/>
                <a:ext cx="81934" cy="46862"/>
              </a:xfrm>
              <a:prstGeom prst="rect">
                <a:avLst/>
              </a:prstGeom>
              <a:solidFill>
                <a:srgbClr val="FFFFFF"/>
              </a:solidFill>
              <a:ln w="3175" cap="flat">
                <a:noFill/>
                <a:round/>
              </a:ln>
              <a:effectLst/>
            </p:spPr>
            <p:txBody>
              <a:bodyPr wrap="square" lIns="57150" tIns="57150" rIns="57150" bIns="57150" numCol="1" anchor="t">
                <a:noAutofit/>
              </a:bodyPr>
              <a:lstStyle/>
              <a:p>
                <a:pPr algn="l" defTabSz="1828800">
                  <a:buClr>
                    <a:srgbClr val="000000"/>
                  </a:buClr>
                  <a:defRPr sz="3200">
                    <a:uFill>
                      <a:solidFill>
                        <a:srgbClr val="000000"/>
                      </a:solidFill>
                    </a:u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95" name="Shape 195"/>
              <p:cNvSpPr/>
              <p:nvPr/>
            </p:nvSpPr>
            <p:spPr>
              <a:xfrm>
                <a:off x="327635" y="342455"/>
                <a:ext cx="81133" cy="46862"/>
              </a:xfrm>
              <a:prstGeom prst="rect">
                <a:avLst/>
              </a:prstGeom>
              <a:solidFill>
                <a:srgbClr val="FFFFFF"/>
              </a:solidFill>
              <a:ln w="3175" cap="flat">
                <a:noFill/>
                <a:round/>
              </a:ln>
              <a:effectLst/>
            </p:spPr>
            <p:txBody>
              <a:bodyPr wrap="square" lIns="57150" tIns="57150" rIns="57150" bIns="57150" numCol="1" anchor="t">
                <a:noAutofit/>
              </a:bodyPr>
              <a:lstStyle/>
              <a:p>
                <a:pPr algn="l" defTabSz="1828800">
                  <a:buClr>
                    <a:srgbClr val="000000"/>
                  </a:buClr>
                  <a:defRPr sz="3200">
                    <a:uFill>
                      <a:solidFill>
                        <a:srgbClr val="000000"/>
                      </a:solidFill>
                    </a:u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96" name="Shape 196"/>
              <p:cNvSpPr/>
              <p:nvPr/>
            </p:nvSpPr>
            <p:spPr>
              <a:xfrm>
                <a:off x="327635" y="264751"/>
                <a:ext cx="81133" cy="47263"/>
              </a:xfrm>
              <a:prstGeom prst="rect">
                <a:avLst/>
              </a:prstGeom>
              <a:solidFill>
                <a:srgbClr val="FFFFFF"/>
              </a:solidFill>
              <a:ln w="3175" cap="flat">
                <a:noFill/>
                <a:round/>
              </a:ln>
              <a:effectLst/>
            </p:spPr>
            <p:txBody>
              <a:bodyPr wrap="square" lIns="57150" tIns="57150" rIns="57150" bIns="57150" numCol="1" anchor="t">
                <a:noAutofit/>
              </a:bodyPr>
              <a:lstStyle/>
              <a:p>
                <a:pPr algn="l" defTabSz="1828800">
                  <a:buClr>
                    <a:srgbClr val="000000"/>
                  </a:buClr>
                  <a:defRPr sz="3200">
                    <a:uFill>
                      <a:solidFill>
                        <a:srgbClr val="000000"/>
                      </a:solidFill>
                    </a:u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97" name="Shape 197"/>
              <p:cNvSpPr/>
              <p:nvPr/>
            </p:nvSpPr>
            <p:spPr>
              <a:xfrm>
                <a:off x="327635" y="187449"/>
                <a:ext cx="81133" cy="46862"/>
              </a:xfrm>
              <a:prstGeom prst="rect">
                <a:avLst/>
              </a:prstGeom>
              <a:solidFill>
                <a:srgbClr val="FFFFFF"/>
              </a:solidFill>
              <a:ln w="3175" cap="flat">
                <a:noFill/>
                <a:round/>
              </a:ln>
              <a:effectLst/>
            </p:spPr>
            <p:txBody>
              <a:bodyPr wrap="square" lIns="57150" tIns="57150" rIns="57150" bIns="57150" numCol="1" anchor="t">
                <a:noAutofit/>
              </a:bodyPr>
              <a:lstStyle/>
              <a:p>
                <a:pPr algn="l" defTabSz="1828800">
                  <a:buClr>
                    <a:srgbClr val="000000"/>
                  </a:buClr>
                  <a:defRPr sz="3200">
                    <a:uFill>
                      <a:solidFill>
                        <a:srgbClr val="000000"/>
                      </a:solidFill>
                    </a:u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2370082" y="8768440"/>
              <a:ext cx="1395289" cy="1395286"/>
              <a:chOff x="12879164" y="8932204"/>
              <a:chExt cx="1395289" cy="1395286"/>
            </a:xfrm>
          </p:grpSpPr>
          <p:sp>
            <p:nvSpPr>
              <p:cNvPr id="205" name="Shape 205"/>
              <p:cNvSpPr/>
              <p:nvPr/>
            </p:nvSpPr>
            <p:spPr>
              <a:xfrm>
                <a:off x="12879164" y="8932204"/>
                <a:ext cx="1395289" cy="1395286"/>
              </a:xfrm>
              <a:prstGeom prst="ellipse">
                <a:avLst/>
              </a:prstGeom>
              <a:solidFill>
                <a:srgbClr val="0054A3">
                  <a:alpha val="66559"/>
                </a:srgbClr>
              </a:solidFill>
              <a:ln w="12700">
                <a:miter lim="400000"/>
              </a:ln>
            </p:spPr>
            <p:txBody>
              <a:bodyPr lIns="0" tIns="0" rIns="0" bIns="0"/>
              <a:lstStyle/>
              <a:p>
                <a:pPr algn="l" defTabSz="914400">
                  <a:defRPr sz="2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grpSp>
            <p:nvGrpSpPr>
              <p:cNvPr id="215" name="Group 215"/>
              <p:cNvGrpSpPr/>
              <p:nvPr/>
            </p:nvGrpSpPr>
            <p:grpSpPr>
              <a:xfrm>
                <a:off x="13328237" y="9368505"/>
                <a:ext cx="497142" cy="466121"/>
                <a:chOff x="0" y="0"/>
                <a:chExt cx="497140" cy="466120"/>
              </a:xfrm>
            </p:grpSpPr>
            <p:sp>
              <p:nvSpPr>
                <p:cNvPr id="206" name="Shape 206"/>
                <p:cNvSpPr/>
                <p:nvPr/>
              </p:nvSpPr>
              <p:spPr>
                <a:xfrm>
                  <a:off x="0" y="0"/>
                  <a:ext cx="497141" cy="46612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201" y="4750"/>
                      </a:moveTo>
                      <a:cubicBezTo>
                        <a:pt x="17167" y="426"/>
                        <a:pt x="17167" y="426"/>
                        <a:pt x="17167" y="426"/>
                      </a:cubicBezTo>
                      <a:cubicBezTo>
                        <a:pt x="16914" y="157"/>
                        <a:pt x="16557" y="0"/>
                        <a:pt x="16200" y="0"/>
                      </a:cubicBezTo>
                      <a:cubicBezTo>
                        <a:pt x="2017" y="0"/>
                        <a:pt x="2017" y="0"/>
                        <a:pt x="2017" y="0"/>
                      </a:cubicBezTo>
                      <a:cubicBezTo>
                        <a:pt x="904" y="0"/>
                        <a:pt x="0" y="963"/>
                        <a:pt x="0" y="2151"/>
                      </a:cubicBezTo>
                      <a:cubicBezTo>
                        <a:pt x="0" y="19449"/>
                        <a:pt x="0" y="19449"/>
                        <a:pt x="0" y="19449"/>
                      </a:cubicBezTo>
                      <a:cubicBezTo>
                        <a:pt x="0" y="20637"/>
                        <a:pt x="904" y="21600"/>
                        <a:pt x="2017" y="21600"/>
                      </a:cubicBezTo>
                      <a:cubicBezTo>
                        <a:pt x="19583" y="21600"/>
                        <a:pt x="19583" y="21600"/>
                        <a:pt x="19583" y="21600"/>
                      </a:cubicBezTo>
                      <a:cubicBezTo>
                        <a:pt x="20696" y="21600"/>
                        <a:pt x="21600" y="20637"/>
                        <a:pt x="21600" y="19449"/>
                      </a:cubicBezTo>
                      <a:cubicBezTo>
                        <a:pt x="21600" y="5759"/>
                        <a:pt x="21600" y="5759"/>
                        <a:pt x="21600" y="5759"/>
                      </a:cubicBezTo>
                      <a:cubicBezTo>
                        <a:pt x="21600" y="5378"/>
                        <a:pt x="21474" y="5019"/>
                        <a:pt x="21201" y="4750"/>
                      </a:cubicBezTo>
                      <a:close/>
                      <a:moveTo>
                        <a:pt x="20255" y="19449"/>
                      </a:moveTo>
                      <a:cubicBezTo>
                        <a:pt x="20255" y="19830"/>
                        <a:pt x="19961" y="20166"/>
                        <a:pt x="19583" y="20166"/>
                      </a:cubicBezTo>
                      <a:cubicBezTo>
                        <a:pt x="2017" y="20166"/>
                        <a:pt x="2017" y="20166"/>
                        <a:pt x="2017" y="20166"/>
                      </a:cubicBezTo>
                      <a:cubicBezTo>
                        <a:pt x="1660" y="20166"/>
                        <a:pt x="1345" y="19830"/>
                        <a:pt x="1345" y="19449"/>
                      </a:cubicBezTo>
                      <a:cubicBezTo>
                        <a:pt x="1345" y="2151"/>
                        <a:pt x="1345" y="2151"/>
                        <a:pt x="1345" y="2151"/>
                      </a:cubicBezTo>
                      <a:cubicBezTo>
                        <a:pt x="1345" y="1770"/>
                        <a:pt x="1660" y="1434"/>
                        <a:pt x="2017" y="1434"/>
                      </a:cubicBezTo>
                      <a:cubicBezTo>
                        <a:pt x="15528" y="1434"/>
                        <a:pt x="15528" y="1434"/>
                        <a:pt x="15528" y="1434"/>
                      </a:cubicBezTo>
                      <a:cubicBezTo>
                        <a:pt x="15528" y="4324"/>
                        <a:pt x="15528" y="4324"/>
                        <a:pt x="15528" y="4324"/>
                      </a:cubicBezTo>
                      <a:cubicBezTo>
                        <a:pt x="15528" y="4324"/>
                        <a:pt x="15528" y="4324"/>
                        <a:pt x="15528" y="4324"/>
                      </a:cubicBezTo>
                      <a:cubicBezTo>
                        <a:pt x="15528" y="5512"/>
                        <a:pt x="16431" y="6476"/>
                        <a:pt x="17545" y="6476"/>
                      </a:cubicBezTo>
                      <a:cubicBezTo>
                        <a:pt x="18238" y="6476"/>
                        <a:pt x="18238" y="6476"/>
                        <a:pt x="18238" y="6476"/>
                      </a:cubicBezTo>
                      <a:cubicBezTo>
                        <a:pt x="20255" y="6476"/>
                        <a:pt x="20255" y="6476"/>
                        <a:pt x="20255" y="6476"/>
                      </a:cubicBezTo>
                      <a:lnTo>
                        <a:pt x="20255" y="19449"/>
                      </a:lnTo>
                      <a:close/>
                      <a:moveTo>
                        <a:pt x="18238" y="5759"/>
                      </a:moveTo>
                      <a:cubicBezTo>
                        <a:pt x="17545" y="5759"/>
                        <a:pt x="17545" y="5759"/>
                        <a:pt x="17545" y="5759"/>
                      </a:cubicBezTo>
                      <a:cubicBezTo>
                        <a:pt x="16809" y="5759"/>
                        <a:pt x="16200" y="5109"/>
                        <a:pt x="16200" y="4324"/>
                      </a:cubicBezTo>
                      <a:cubicBezTo>
                        <a:pt x="16200" y="4324"/>
                        <a:pt x="16200" y="4324"/>
                        <a:pt x="16200" y="4324"/>
                      </a:cubicBezTo>
                      <a:cubicBezTo>
                        <a:pt x="16200" y="1434"/>
                        <a:pt x="16200" y="1434"/>
                        <a:pt x="16200" y="1434"/>
                      </a:cubicBezTo>
                      <a:cubicBezTo>
                        <a:pt x="20255" y="5759"/>
                        <a:pt x="20255" y="5759"/>
                        <a:pt x="20255" y="5759"/>
                      </a:cubicBezTo>
                      <a:lnTo>
                        <a:pt x="18238" y="575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07" name="Shape 207"/>
                <p:cNvSpPr/>
                <p:nvPr/>
              </p:nvSpPr>
              <p:spPr>
                <a:xfrm>
                  <a:off x="233060" y="93264"/>
                  <a:ext cx="93470" cy="155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791" y="21600"/>
                      </a:moveTo>
                      <a:cubicBezTo>
                        <a:pt x="19809" y="21600"/>
                        <a:pt x="19809" y="21600"/>
                        <a:pt x="19809" y="21600"/>
                      </a:cubicBezTo>
                      <a:cubicBezTo>
                        <a:pt x="20817" y="21600"/>
                        <a:pt x="21600" y="16875"/>
                        <a:pt x="21600" y="10800"/>
                      </a:cubicBezTo>
                      <a:cubicBezTo>
                        <a:pt x="21600" y="4725"/>
                        <a:pt x="20817" y="0"/>
                        <a:pt x="19809" y="0"/>
                      </a:cubicBezTo>
                      <a:cubicBezTo>
                        <a:pt x="1791" y="0"/>
                        <a:pt x="1791" y="0"/>
                        <a:pt x="1791" y="0"/>
                      </a:cubicBezTo>
                      <a:cubicBezTo>
                        <a:pt x="783" y="0"/>
                        <a:pt x="0" y="4725"/>
                        <a:pt x="0" y="10800"/>
                      </a:cubicBezTo>
                      <a:cubicBezTo>
                        <a:pt x="0" y="16875"/>
                        <a:pt x="783" y="21600"/>
                        <a:pt x="1791" y="2160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08" name="Shape 208"/>
                <p:cNvSpPr/>
                <p:nvPr/>
              </p:nvSpPr>
              <p:spPr>
                <a:xfrm>
                  <a:off x="233060" y="139794"/>
                  <a:ext cx="93470" cy="155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791" y="21600"/>
                      </a:moveTo>
                      <a:cubicBezTo>
                        <a:pt x="19809" y="21600"/>
                        <a:pt x="19809" y="21600"/>
                        <a:pt x="19809" y="21600"/>
                      </a:cubicBezTo>
                      <a:cubicBezTo>
                        <a:pt x="20817" y="21600"/>
                        <a:pt x="21600" y="16875"/>
                        <a:pt x="21600" y="10800"/>
                      </a:cubicBezTo>
                      <a:cubicBezTo>
                        <a:pt x="21600" y="4725"/>
                        <a:pt x="20817" y="0"/>
                        <a:pt x="19809" y="0"/>
                      </a:cubicBezTo>
                      <a:cubicBezTo>
                        <a:pt x="1791" y="0"/>
                        <a:pt x="1791" y="0"/>
                        <a:pt x="1791" y="0"/>
                      </a:cubicBezTo>
                      <a:cubicBezTo>
                        <a:pt x="783" y="0"/>
                        <a:pt x="0" y="4725"/>
                        <a:pt x="0" y="10800"/>
                      </a:cubicBezTo>
                      <a:cubicBezTo>
                        <a:pt x="0" y="16875"/>
                        <a:pt x="783" y="21600"/>
                        <a:pt x="1791" y="2160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09" name="Shape 209"/>
                <p:cNvSpPr/>
                <p:nvPr/>
              </p:nvSpPr>
              <p:spPr>
                <a:xfrm>
                  <a:off x="233060" y="186733"/>
                  <a:ext cx="202245" cy="155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10800"/>
                      </a:moveTo>
                      <a:cubicBezTo>
                        <a:pt x="0" y="16875"/>
                        <a:pt x="362" y="21600"/>
                        <a:pt x="827" y="21600"/>
                      </a:cubicBezTo>
                      <a:cubicBezTo>
                        <a:pt x="20773" y="21600"/>
                        <a:pt x="20773" y="21600"/>
                        <a:pt x="20773" y="21600"/>
                      </a:cubicBezTo>
                      <a:cubicBezTo>
                        <a:pt x="21238" y="21600"/>
                        <a:pt x="21600" y="16875"/>
                        <a:pt x="21600" y="10800"/>
                      </a:cubicBezTo>
                      <a:cubicBezTo>
                        <a:pt x="21600" y="4725"/>
                        <a:pt x="21238" y="0"/>
                        <a:pt x="20773" y="0"/>
                      </a:cubicBezTo>
                      <a:cubicBezTo>
                        <a:pt x="827" y="0"/>
                        <a:pt x="827" y="0"/>
                        <a:pt x="827" y="0"/>
                      </a:cubicBezTo>
                      <a:cubicBezTo>
                        <a:pt x="362" y="0"/>
                        <a:pt x="0" y="4725"/>
                        <a:pt x="0" y="1080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10" name="Shape 210"/>
                <p:cNvSpPr/>
                <p:nvPr/>
              </p:nvSpPr>
              <p:spPr>
                <a:xfrm>
                  <a:off x="62449" y="279590"/>
                  <a:ext cx="372856" cy="1591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152" y="0"/>
                      </a:moveTo>
                      <a:cubicBezTo>
                        <a:pt x="448" y="0"/>
                        <a:pt x="448" y="0"/>
                        <a:pt x="448" y="0"/>
                      </a:cubicBezTo>
                      <a:cubicBezTo>
                        <a:pt x="196" y="0"/>
                        <a:pt x="0" y="5236"/>
                        <a:pt x="0" y="10473"/>
                      </a:cubicBezTo>
                      <a:cubicBezTo>
                        <a:pt x="0" y="16364"/>
                        <a:pt x="196" y="21600"/>
                        <a:pt x="448" y="21600"/>
                      </a:cubicBezTo>
                      <a:cubicBezTo>
                        <a:pt x="21152" y="21600"/>
                        <a:pt x="21152" y="21600"/>
                        <a:pt x="21152" y="21600"/>
                      </a:cubicBezTo>
                      <a:cubicBezTo>
                        <a:pt x="21404" y="21600"/>
                        <a:pt x="21600" y="16364"/>
                        <a:pt x="21600" y="10473"/>
                      </a:cubicBezTo>
                      <a:cubicBezTo>
                        <a:pt x="21600" y="5236"/>
                        <a:pt x="21404" y="0"/>
                        <a:pt x="2115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11" name="Shape 211"/>
                <p:cNvSpPr/>
                <p:nvPr/>
              </p:nvSpPr>
              <p:spPr>
                <a:xfrm>
                  <a:off x="62449" y="326529"/>
                  <a:ext cx="372856" cy="1530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152" y="0"/>
                      </a:moveTo>
                      <a:cubicBezTo>
                        <a:pt x="448" y="0"/>
                        <a:pt x="448" y="0"/>
                        <a:pt x="448" y="0"/>
                      </a:cubicBezTo>
                      <a:cubicBezTo>
                        <a:pt x="196" y="0"/>
                        <a:pt x="0" y="4725"/>
                        <a:pt x="0" y="10800"/>
                      </a:cubicBezTo>
                      <a:cubicBezTo>
                        <a:pt x="0" y="16875"/>
                        <a:pt x="196" y="21600"/>
                        <a:pt x="448" y="21600"/>
                      </a:cubicBezTo>
                      <a:cubicBezTo>
                        <a:pt x="21152" y="21600"/>
                        <a:pt x="21152" y="21600"/>
                        <a:pt x="21152" y="21600"/>
                      </a:cubicBezTo>
                      <a:cubicBezTo>
                        <a:pt x="21404" y="21600"/>
                        <a:pt x="21600" y="16875"/>
                        <a:pt x="21600" y="10800"/>
                      </a:cubicBezTo>
                      <a:cubicBezTo>
                        <a:pt x="21600" y="4725"/>
                        <a:pt x="21404" y="0"/>
                        <a:pt x="2115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12" name="Shape 212"/>
                <p:cNvSpPr/>
                <p:nvPr/>
              </p:nvSpPr>
              <p:spPr>
                <a:xfrm>
                  <a:off x="62449" y="372855"/>
                  <a:ext cx="372856" cy="155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152" y="0"/>
                      </a:moveTo>
                      <a:cubicBezTo>
                        <a:pt x="448" y="0"/>
                        <a:pt x="448" y="0"/>
                        <a:pt x="448" y="0"/>
                      </a:cubicBezTo>
                      <a:cubicBezTo>
                        <a:pt x="196" y="0"/>
                        <a:pt x="0" y="4725"/>
                        <a:pt x="0" y="10800"/>
                      </a:cubicBezTo>
                      <a:cubicBezTo>
                        <a:pt x="0" y="16875"/>
                        <a:pt x="196" y="21600"/>
                        <a:pt x="448" y="21600"/>
                      </a:cubicBezTo>
                      <a:cubicBezTo>
                        <a:pt x="21152" y="21600"/>
                        <a:pt x="21152" y="21600"/>
                        <a:pt x="21152" y="21600"/>
                      </a:cubicBezTo>
                      <a:cubicBezTo>
                        <a:pt x="21404" y="21600"/>
                        <a:pt x="21600" y="16875"/>
                        <a:pt x="21600" y="10800"/>
                      </a:cubicBezTo>
                      <a:cubicBezTo>
                        <a:pt x="21600" y="4725"/>
                        <a:pt x="21404" y="0"/>
                        <a:pt x="2115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13" name="Shape 213"/>
                <p:cNvSpPr/>
                <p:nvPr/>
              </p:nvSpPr>
              <p:spPr>
                <a:xfrm>
                  <a:off x="62449" y="233060"/>
                  <a:ext cx="372856" cy="155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1152" y="0"/>
                      </a:moveTo>
                      <a:cubicBezTo>
                        <a:pt x="448" y="0"/>
                        <a:pt x="448" y="0"/>
                        <a:pt x="448" y="0"/>
                      </a:cubicBezTo>
                      <a:cubicBezTo>
                        <a:pt x="196" y="0"/>
                        <a:pt x="0" y="4725"/>
                        <a:pt x="0" y="10800"/>
                      </a:cubicBezTo>
                      <a:cubicBezTo>
                        <a:pt x="0" y="16875"/>
                        <a:pt x="196" y="21600"/>
                        <a:pt x="448" y="21600"/>
                      </a:cubicBezTo>
                      <a:cubicBezTo>
                        <a:pt x="21152" y="21600"/>
                        <a:pt x="21152" y="21600"/>
                        <a:pt x="21152" y="21600"/>
                      </a:cubicBezTo>
                      <a:cubicBezTo>
                        <a:pt x="21404" y="21600"/>
                        <a:pt x="21600" y="16875"/>
                        <a:pt x="21600" y="10800"/>
                      </a:cubicBezTo>
                      <a:cubicBezTo>
                        <a:pt x="21600" y="4725"/>
                        <a:pt x="21404" y="0"/>
                        <a:pt x="2115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  <p:sp>
              <p:nvSpPr>
                <p:cNvPr id="214" name="Shape 214"/>
                <p:cNvSpPr/>
                <p:nvPr/>
              </p:nvSpPr>
              <p:spPr>
                <a:xfrm>
                  <a:off x="62449" y="77958"/>
                  <a:ext cx="139796" cy="12428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2392" y="21600"/>
                      </a:moveTo>
                      <a:cubicBezTo>
                        <a:pt x="19208" y="21600"/>
                        <a:pt x="19208" y="21600"/>
                        <a:pt x="19208" y="21600"/>
                      </a:cubicBezTo>
                      <a:cubicBezTo>
                        <a:pt x="20479" y="21600"/>
                        <a:pt x="21600" y="20339"/>
                        <a:pt x="21600" y="18911"/>
                      </a:cubicBezTo>
                      <a:cubicBezTo>
                        <a:pt x="21600" y="2689"/>
                        <a:pt x="21600" y="2689"/>
                        <a:pt x="21600" y="2689"/>
                      </a:cubicBezTo>
                      <a:cubicBezTo>
                        <a:pt x="21600" y="1177"/>
                        <a:pt x="20479" y="0"/>
                        <a:pt x="19208" y="0"/>
                      </a:cubicBezTo>
                      <a:cubicBezTo>
                        <a:pt x="2392" y="0"/>
                        <a:pt x="2392" y="0"/>
                        <a:pt x="2392" y="0"/>
                      </a:cubicBezTo>
                      <a:cubicBezTo>
                        <a:pt x="1046" y="0"/>
                        <a:pt x="0" y="1177"/>
                        <a:pt x="0" y="2689"/>
                      </a:cubicBezTo>
                      <a:cubicBezTo>
                        <a:pt x="0" y="18911"/>
                        <a:pt x="0" y="18911"/>
                        <a:pt x="0" y="18911"/>
                      </a:cubicBezTo>
                      <a:cubicBezTo>
                        <a:pt x="0" y="20339"/>
                        <a:pt x="1046" y="21600"/>
                        <a:pt x="2392" y="21600"/>
                      </a:cubicBezTo>
                      <a:close/>
                      <a:moveTo>
                        <a:pt x="4783" y="5379"/>
                      </a:moveTo>
                      <a:cubicBezTo>
                        <a:pt x="16742" y="5379"/>
                        <a:pt x="16742" y="5379"/>
                        <a:pt x="16742" y="5379"/>
                      </a:cubicBezTo>
                      <a:cubicBezTo>
                        <a:pt x="16742" y="16137"/>
                        <a:pt x="16742" y="16137"/>
                        <a:pt x="16742" y="16137"/>
                      </a:cubicBezTo>
                      <a:cubicBezTo>
                        <a:pt x="4783" y="16137"/>
                        <a:pt x="4783" y="16137"/>
                        <a:pt x="4783" y="16137"/>
                      </a:cubicBezTo>
                      <a:lnTo>
                        <a:pt x="4783" y="537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ap="flat">
                  <a:noFill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l" defTabSz="914400">
                    <a:defRPr sz="2200">
                      <a:latin typeface="Helvetica"/>
                      <a:ea typeface="Helvetica"/>
                      <a:cs typeface="Helvetica"/>
                      <a:sym typeface="Helvetica"/>
                    </a:defRPr>
                  </a:pPr>
                  <a:endParaRPr/>
                </a:p>
              </p:txBody>
            </p:sp>
          </p:grpSp>
        </p:grpSp>
        <p:grpSp>
          <p:nvGrpSpPr>
            <p:cNvPr id="2" name="Group 1"/>
            <p:cNvGrpSpPr/>
            <p:nvPr/>
          </p:nvGrpSpPr>
          <p:grpSpPr>
            <a:xfrm>
              <a:off x="11015384" y="8802216"/>
              <a:ext cx="1395289" cy="1395287"/>
              <a:chOff x="9987391" y="10450248"/>
              <a:chExt cx="1395289" cy="1395287"/>
            </a:xfrm>
          </p:grpSpPr>
          <p:sp>
            <p:nvSpPr>
              <p:cNvPr id="230" name="Shape 230"/>
              <p:cNvSpPr/>
              <p:nvPr/>
            </p:nvSpPr>
            <p:spPr>
              <a:xfrm>
                <a:off x="9987391" y="10450248"/>
                <a:ext cx="1395289" cy="1395287"/>
              </a:xfrm>
              <a:prstGeom prst="ellipse">
                <a:avLst/>
              </a:prstGeom>
              <a:solidFill>
                <a:srgbClr val="0054A3"/>
              </a:solidFill>
              <a:ln w="12700">
                <a:miter lim="400000"/>
              </a:ln>
            </p:spPr>
            <p:txBody>
              <a:bodyPr lIns="0" tIns="0" rIns="0" bIns="0"/>
              <a:lstStyle/>
              <a:p>
                <a:pPr algn="l" defTabSz="914400">
                  <a:defRPr sz="2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231" name="Shape 231"/>
              <p:cNvSpPr/>
              <p:nvPr/>
            </p:nvSpPr>
            <p:spPr>
              <a:xfrm>
                <a:off x="10399285" y="10831265"/>
                <a:ext cx="571501" cy="5533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3" h="21600" extrusionOk="0">
                    <a:moveTo>
                      <a:pt x="21315" y="8046"/>
                    </a:moveTo>
                    <a:cubicBezTo>
                      <a:pt x="21120" y="7493"/>
                      <a:pt x="20654" y="7088"/>
                      <a:pt x="20084" y="6993"/>
                    </a:cubicBezTo>
                    <a:cubicBezTo>
                      <a:pt x="14516" y="6143"/>
                      <a:pt x="14516" y="6143"/>
                      <a:pt x="14516" y="6143"/>
                    </a:cubicBezTo>
                    <a:cubicBezTo>
                      <a:pt x="12095" y="905"/>
                      <a:pt x="12095" y="905"/>
                      <a:pt x="12095" y="905"/>
                    </a:cubicBezTo>
                    <a:cubicBezTo>
                      <a:pt x="11836" y="351"/>
                      <a:pt x="11292" y="0"/>
                      <a:pt x="10696" y="0"/>
                    </a:cubicBezTo>
                    <a:cubicBezTo>
                      <a:pt x="10100" y="0"/>
                      <a:pt x="9556" y="351"/>
                      <a:pt x="9297" y="905"/>
                    </a:cubicBezTo>
                    <a:cubicBezTo>
                      <a:pt x="6876" y="6143"/>
                      <a:pt x="6876" y="6143"/>
                      <a:pt x="6876" y="6143"/>
                    </a:cubicBezTo>
                    <a:cubicBezTo>
                      <a:pt x="1308" y="6993"/>
                      <a:pt x="1308" y="6993"/>
                      <a:pt x="1308" y="6993"/>
                    </a:cubicBezTo>
                    <a:cubicBezTo>
                      <a:pt x="738" y="7088"/>
                      <a:pt x="272" y="7493"/>
                      <a:pt x="77" y="8046"/>
                    </a:cubicBezTo>
                    <a:cubicBezTo>
                      <a:pt x="-104" y="8613"/>
                      <a:pt x="38" y="9221"/>
                      <a:pt x="440" y="9639"/>
                    </a:cubicBezTo>
                    <a:cubicBezTo>
                      <a:pt x="4519" y="13891"/>
                      <a:pt x="4519" y="13891"/>
                      <a:pt x="4519" y="13891"/>
                    </a:cubicBezTo>
                    <a:cubicBezTo>
                      <a:pt x="3574" y="19778"/>
                      <a:pt x="3574" y="19778"/>
                      <a:pt x="3574" y="19778"/>
                    </a:cubicBezTo>
                    <a:cubicBezTo>
                      <a:pt x="3483" y="20372"/>
                      <a:pt x="3729" y="20966"/>
                      <a:pt x="4208" y="21316"/>
                    </a:cubicBezTo>
                    <a:cubicBezTo>
                      <a:pt x="4467" y="21506"/>
                      <a:pt x="4791" y="21600"/>
                      <a:pt x="5102" y="21600"/>
                    </a:cubicBezTo>
                    <a:cubicBezTo>
                      <a:pt x="5348" y="21600"/>
                      <a:pt x="5607" y="21532"/>
                      <a:pt x="5840" y="21411"/>
                    </a:cubicBezTo>
                    <a:cubicBezTo>
                      <a:pt x="10696" y="18684"/>
                      <a:pt x="10696" y="18684"/>
                      <a:pt x="10696" y="18684"/>
                    </a:cubicBezTo>
                    <a:cubicBezTo>
                      <a:pt x="15552" y="21411"/>
                      <a:pt x="15552" y="21411"/>
                      <a:pt x="15552" y="21411"/>
                    </a:cubicBezTo>
                    <a:cubicBezTo>
                      <a:pt x="15785" y="21532"/>
                      <a:pt x="16044" y="21600"/>
                      <a:pt x="16290" y="21600"/>
                    </a:cubicBezTo>
                    <a:cubicBezTo>
                      <a:pt x="16601" y="21600"/>
                      <a:pt x="16925" y="21506"/>
                      <a:pt x="17184" y="21316"/>
                    </a:cubicBezTo>
                    <a:cubicBezTo>
                      <a:pt x="17663" y="20966"/>
                      <a:pt x="17909" y="20372"/>
                      <a:pt x="17818" y="19778"/>
                    </a:cubicBezTo>
                    <a:cubicBezTo>
                      <a:pt x="16873" y="13891"/>
                      <a:pt x="16873" y="13891"/>
                      <a:pt x="16873" y="13891"/>
                    </a:cubicBezTo>
                    <a:cubicBezTo>
                      <a:pt x="20952" y="9639"/>
                      <a:pt x="20952" y="9639"/>
                      <a:pt x="20952" y="9639"/>
                    </a:cubicBezTo>
                    <a:cubicBezTo>
                      <a:pt x="21354" y="9221"/>
                      <a:pt x="21496" y="8613"/>
                      <a:pt x="21315" y="8046"/>
                    </a:cubicBezTo>
                    <a:close/>
                    <a:moveTo>
                      <a:pt x="15772" y="12798"/>
                    </a:moveTo>
                    <a:cubicBezTo>
                      <a:pt x="15423" y="13149"/>
                      <a:pt x="15267" y="13649"/>
                      <a:pt x="15345" y="14148"/>
                    </a:cubicBezTo>
                    <a:cubicBezTo>
                      <a:pt x="16290" y="20034"/>
                      <a:pt x="16290" y="20034"/>
                      <a:pt x="16290" y="20034"/>
                    </a:cubicBezTo>
                    <a:cubicBezTo>
                      <a:pt x="11447" y="17307"/>
                      <a:pt x="11447" y="17307"/>
                      <a:pt x="11447" y="17307"/>
                    </a:cubicBezTo>
                    <a:cubicBezTo>
                      <a:pt x="11214" y="17172"/>
                      <a:pt x="10955" y="17118"/>
                      <a:pt x="10696" y="17118"/>
                    </a:cubicBezTo>
                    <a:cubicBezTo>
                      <a:pt x="10437" y="17118"/>
                      <a:pt x="10178" y="17172"/>
                      <a:pt x="9945" y="17307"/>
                    </a:cubicBezTo>
                    <a:cubicBezTo>
                      <a:pt x="5102" y="20034"/>
                      <a:pt x="5102" y="20034"/>
                      <a:pt x="5102" y="20034"/>
                    </a:cubicBezTo>
                    <a:cubicBezTo>
                      <a:pt x="6047" y="14148"/>
                      <a:pt x="6047" y="14148"/>
                      <a:pt x="6047" y="14148"/>
                    </a:cubicBezTo>
                    <a:cubicBezTo>
                      <a:pt x="6125" y="13649"/>
                      <a:pt x="5969" y="13149"/>
                      <a:pt x="5620" y="12798"/>
                    </a:cubicBezTo>
                    <a:cubicBezTo>
                      <a:pt x="1541" y="8546"/>
                      <a:pt x="1541" y="8546"/>
                      <a:pt x="1541" y="8546"/>
                    </a:cubicBezTo>
                    <a:cubicBezTo>
                      <a:pt x="7109" y="7682"/>
                      <a:pt x="7109" y="7682"/>
                      <a:pt x="7109" y="7682"/>
                    </a:cubicBezTo>
                    <a:cubicBezTo>
                      <a:pt x="7614" y="7614"/>
                      <a:pt x="8054" y="7277"/>
                      <a:pt x="8274" y="6804"/>
                    </a:cubicBezTo>
                    <a:cubicBezTo>
                      <a:pt x="10696" y="1566"/>
                      <a:pt x="10696" y="1566"/>
                      <a:pt x="10696" y="1566"/>
                    </a:cubicBezTo>
                    <a:cubicBezTo>
                      <a:pt x="13118" y="6804"/>
                      <a:pt x="13118" y="6804"/>
                      <a:pt x="13118" y="6804"/>
                    </a:cubicBezTo>
                    <a:cubicBezTo>
                      <a:pt x="13338" y="7277"/>
                      <a:pt x="13765" y="7614"/>
                      <a:pt x="14283" y="7682"/>
                    </a:cubicBezTo>
                    <a:cubicBezTo>
                      <a:pt x="19851" y="8546"/>
                      <a:pt x="19851" y="8546"/>
                      <a:pt x="19851" y="8546"/>
                    </a:cubicBezTo>
                    <a:lnTo>
                      <a:pt x="15772" y="12798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lIns="0" tIns="0" rIns="0" bIns="0"/>
              <a:lstStyle/>
              <a:p>
                <a:pPr algn="l" defTabSz="457200">
                  <a:defRPr sz="1200"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</p:grpSp>
        <p:sp>
          <p:nvSpPr>
            <p:cNvPr id="232" name="Shape 232"/>
            <p:cNvSpPr/>
            <p:nvPr/>
          </p:nvSpPr>
          <p:spPr>
            <a:xfrm>
              <a:off x="12704920" y="8905565"/>
              <a:ext cx="10859694" cy="557076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7150" tIns="57150" rIns="57150" bIns="57150">
              <a:spAutoFit/>
            </a:bodyPr>
            <a:lstStyle/>
            <a:p>
              <a:pPr algn="l" defTabSz="1828800">
                <a:lnSpc>
                  <a:spcPct val="70000"/>
                </a:lnSpc>
                <a:buClr>
                  <a:srgbClr val="929292"/>
                </a:buClr>
                <a:buFont typeface="Source Sans Pro Light"/>
                <a:defRPr sz="41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dirty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ICAO recognized </a:t>
              </a:r>
              <a:r>
                <a:rPr dirty="0" smtClean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training</a:t>
              </a:r>
              <a:r>
                <a:rPr lang="en-US" dirty="0" smtClean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 </a:t>
              </a:r>
              <a:r>
                <a:rPr dirty="0" smtClean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packages </a:t>
              </a:r>
              <a:r>
                <a:rPr dirty="0">
                  <a:solidFill>
                    <a:srgbClr val="929292"/>
                  </a:solidFill>
                  <a:uFill>
                    <a:solidFill>
                      <a:srgbClr val="929292"/>
                    </a:solidFill>
                  </a:uFill>
                  <a:latin typeface="Source Sans Pro Semibold"/>
                  <a:ea typeface="Source Sans Pro Semibold"/>
                  <a:cs typeface="Source Sans Pro Semibold"/>
                  <a:sym typeface="Source Sans Pro Semibold"/>
                </a:rPr>
                <a:t>developed</a:t>
              </a:r>
            </a:p>
          </p:txBody>
        </p:sp>
        <p:sp>
          <p:nvSpPr>
            <p:cNvPr id="86" name="Shape 171"/>
            <p:cNvSpPr/>
            <p:nvPr/>
          </p:nvSpPr>
          <p:spPr>
            <a:xfrm>
              <a:off x="2949525" y="7997192"/>
              <a:ext cx="228960" cy="228960"/>
            </a:xfrm>
            <a:prstGeom prst="ellipse">
              <a:avLst/>
            </a:prstGeom>
            <a:solidFill>
              <a:srgbClr val="3193C6"/>
            </a:solidFill>
            <a:ln w="635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  <p:sp>
          <p:nvSpPr>
            <p:cNvPr id="87" name="Shape 175"/>
            <p:cNvSpPr/>
            <p:nvPr/>
          </p:nvSpPr>
          <p:spPr>
            <a:xfrm>
              <a:off x="3178486" y="8142888"/>
              <a:ext cx="8407461" cy="11256"/>
            </a:xfrm>
            <a:prstGeom prst="line">
              <a:avLst/>
            </a:prstGeom>
            <a:ln w="254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  <p:sp>
          <p:nvSpPr>
            <p:cNvPr id="88" name="Shape 178"/>
            <p:cNvSpPr/>
            <p:nvPr/>
          </p:nvSpPr>
          <p:spPr>
            <a:xfrm flipH="1">
              <a:off x="3064005" y="8230425"/>
              <a:ext cx="3722" cy="538015"/>
            </a:xfrm>
            <a:prstGeom prst="line">
              <a:avLst/>
            </a:prstGeom>
            <a:ln w="254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  <p:sp>
          <p:nvSpPr>
            <p:cNvPr id="89" name="Shape 171"/>
            <p:cNvSpPr/>
            <p:nvPr/>
          </p:nvSpPr>
          <p:spPr>
            <a:xfrm>
              <a:off x="11585947" y="7997192"/>
              <a:ext cx="228960" cy="228960"/>
            </a:xfrm>
            <a:prstGeom prst="ellipse">
              <a:avLst/>
            </a:prstGeom>
            <a:solidFill>
              <a:srgbClr val="3193C6"/>
            </a:solidFill>
            <a:ln w="635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dirty="0"/>
            </a:p>
          </p:txBody>
        </p:sp>
        <p:sp>
          <p:nvSpPr>
            <p:cNvPr id="90" name="Shape 178"/>
            <p:cNvSpPr/>
            <p:nvPr/>
          </p:nvSpPr>
          <p:spPr>
            <a:xfrm flipH="1">
              <a:off x="11696705" y="8226152"/>
              <a:ext cx="3722" cy="557938"/>
            </a:xfrm>
            <a:prstGeom prst="line">
              <a:avLst/>
            </a:prstGeom>
            <a:ln w="25400">
              <a:solidFill>
                <a:srgbClr val="E0E0E0"/>
              </a:solidFill>
              <a:miter lim="400000"/>
            </a:ln>
          </p:spPr>
          <p:txBody>
            <a:bodyPr lIns="0" tIns="0" rIns="0" bIns="0"/>
            <a:lstStyle/>
            <a:p>
              <a:pPr algn="l" defTabSz="914400">
                <a:defRPr sz="2200">
                  <a:latin typeface="Helvetica"/>
                  <a:ea typeface="Helvetica"/>
                  <a:cs typeface="Helvetica"/>
                  <a:sym typeface="Helvetica"/>
                </a:defRPr>
              </a:pPr>
              <a:endParaRPr baseline="-25000" dirty="0"/>
            </a:p>
          </p:txBody>
        </p:sp>
        <p:sp>
          <p:nvSpPr>
            <p:cNvPr id="91" name="Shape 187"/>
            <p:cNvSpPr/>
            <p:nvPr/>
          </p:nvSpPr>
          <p:spPr>
            <a:xfrm>
              <a:off x="12764935" y="9521120"/>
              <a:ext cx="5896744" cy="453970"/>
            </a:xfrm>
            <a:prstGeom prst="rect">
              <a:avLst/>
            </a:prstGeom>
            <a:ln w="12700"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7150" tIns="57150" rIns="57150" bIns="57150">
              <a:spAutoFit/>
            </a:bodyPr>
            <a:lstStyle/>
            <a:p>
              <a:pPr algn="l" defTabSz="1828800">
                <a:buClr>
                  <a:srgbClr val="B5B5B5"/>
                </a:buClr>
                <a:defRPr sz="3200">
                  <a:solidFill>
                    <a:srgbClr val="42515A"/>
                  </a:solidFill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lang="en-US" sz="2200" dirty="0" smtClean="0"/>
                <a:t>Title of STP or ITP Developed</a:t>
              </a:r>
              <a:endParaRPr sz="2200" dirty="0">
                <a:uFill>
                  <a:solidFill>
                    <a:srgbClr val="B5B5B5"/>
                  </a:solidFill>
                </a:uFill>
              </a:endParaRPr>
            </a:p>
          </p:txBody>
        </p:sp>
      </p:grpSp>
      <p:sp>
        <p:nvSpPr>
          <p:cNvPr id="93" name="Shape 246"/>
          <p:cNvSpPr/>
          <p:nvPr/>
        </p:nvSpPr>
        <p:spPr>
          <a:xfrm>
            <a:off x="-1" y="-71438"/>
            <a:ext cx="24443831" cy="67464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600">
                <a:solidFill>
                  <a:srgbClr val="FFFFFF"/>
                </a:solidFill>
              </a:defRPr>
            </a:pP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DE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/>
        </p:nvSpPr>
        <p:spPr>
          <a:xfrm>
            <a:off x="-5" y="3861353"/>
            <a:ext cx="24384001" cy="901644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57150" tIns="57150" rIns="57150" bIns="57150" anchor="ctr"/>
          <a:lstStyle/>
          <a:p>
            <a:pPr defTabSz="1828800">
              <a:buClr>
                <a:srgbClr val="FFFFFF"/>
              </a:buClr>
              <a:defRPr sz="3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237" name="Shape 237"/>
          <p:cNvSpPr/>
          <p:nvPr/>
        </p:nvSpPr>
        <p:spPr>
          <a:xfrm>
            <a:off x="10093229" y="6730218"/>
            <a:ext cx="9364059" cy="792525"/>
          </a:xfrm>
          <a:prstGeom prst="rect">
            <a:avLst/>
          </a:prstGeom>
          <a:ln w="12700"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buFont typeface="Source Sans Pro Light"/>
              <a:defRPr sz="36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l">
              <a:defRPr b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sz="4400" b="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Insert your Name here</a:t>
            </a:r>
            <a:endParaRPr sz="4400" b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38" name="Shape 238"/>
          <p:cNvSpPr/>
          <p:nvPr/>
        </p:nvSpPr>
        <p:spPr>
          <a:xfrm>
            <a:off x="10116602" y="7522743"/>
            <a:ext cx="6370162" cy="669414"/>
          </a:xfrm>
          <a:prstGeom prst="rect">
            <a:avLst/>
          </a:prstGeom>
          <a:ln w="12700"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260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NZ" sz="3600" dirty="0" smtClean="0">
                <a:solidFill>
                  <a:schemeClr val="bg1"/>
                </a:solidFill>
              </a:rPr>
              <a:t>Insert your Title Here</a:t>
            </a:r>
            <a:endParaRPr sz="3600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39" name="Shape 239"/>
          <p:cNvSpPr/>
          <p:nvPr/>
        </p:nvSpPr>
        <p:spPr>
          <a:xfrm>
            <a:off x="10116602" y="8641044"/>
            <a:ext cx="280434" cy="2278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601"/>
                </a:moveTo>
                <a:cubicBezTo>
                  <a:pt x="20778" y="3034"/>
                  <a:pt x="19957" y="3323"/>
                  <a:pt x="19017" y="3468"/>
                </a:cubicBezTo>
                <a:cubicBezTo>
                  <a:pt x="19957" y="2745"/>
                  <a:pt x="20661" y="1734"/>
                  <a:pt x="21013" y="433"/>
                </a:cubicBezTo>
                <a:cubicBezTo>
                  <a:pt x="20133" y="1084"/>
                  <a:pt x="19193" y="1517"/>
                  <a:pt x="18196" y="1734"/>
                </a:cubicBezTo>
                <a:cubicBezTo>
                  <a:pt x="17374" y="722"/>
                  <a:pt x="16200" y="0"/>
                  <a:pt x="14967" y="0"/>
                </a:cubicBezTo>
                <a:cubicBezTo>
                  <a:pt x="12502" y="0"/>
                  <a:pt x="10507" y="2456"/>
                  <a:pt x="10507" y="5490"/>
                </a:cubicBezTo>
                <a:cubicBezTo>
                  <a:pt x="10507" y="5924"/>
                  <a:pt x="10565" y="6357"/>
                  <a:pt x="10624" y="6718"/>
                </a:cubicBezTo>
                <a:cubicBezTo>
                  <a:pt x="6926" y="6502"/>
                  <a:pt x="3698" y="4334"/>
                  <a:pt x="1467" y="1011"/>
                </a:cubicBezTo>
                <a:cubicBezTo>
                  <a:pt x="1115" y="1806"/>
                  <a:pt x="880" y="2745"/>
                  <a:pt x="880" y="3757"/>
                </a:cubicBezTo>
                <a:cubicBezTo>
                  <a:pt x="880" y="5635"/>
                  <a:pt x="1643" y="7296"/>
                  <a:pt x="2876" y="8308"/>
                </a:cubicBezTo>
                <a:cubicBezTo>
                  <a:pt x="2113" y="8308"/>
                  <a:pt x="1467" y="8019"/>
                  <a:pt x="880" y="7658"/>
                </a:cubicBezTo>
                <a:cubicBezTo>
                  <a:pt x="822" y="7658"/>
                  <a:pt x="822" y="7658"/>
                  <a:pt x="822" y="7658"/>
                </a:cubicBezTo>
                <a:cubicBezTo>
                  <a:pt x="822" y="10330"/>
                  <a:pt x="2407" y="12570"/>
                  <a:pt x="4402" y="13076"/>
                </a:cubicBezTo>
                <a:cubicBezTo>
                  <a:pt x="4050" y="13148"/>
                  <a:pt x="3639" y="13220"/>
                  <a:pt x="3228" y="13220"/>
                </a:cubicBezTo>
                <a:cubicBezTo>
                  <a:pt x="2935" y="13220"/>
                  <a:pt x="2700" y="13220"/>
                  <a:pt x="2407" y="13148"/>
                </a:cubicBezTo>
                <a:cubicBezTo>
                  <a:pt x="2993" y="15315"/>
                  <a:pt x="4578" y="16904"/>
                  <a:pt x="6515" y="16904"/>
                </a:cubicBezTo>
                <a:cubicBezTo>
                  <a:pt x="5048" y="18349"/>
                  <a:pt x="3111" y="19288"/>
                  <a:pt x="1057" y="19288"/>
                </a:cubicBezTo>
                <a:cubicBezTo>
                  <a:pt x="704" y="19288"/>
                  <a:pt x="352" y="19216"/>
                  <a:pt x="0" y="19144"/>
                </a:cubicBezTo>
                <a:cubicBezTo>
                  <a:pt x="1937" y="20733"/>
                  <a:pt x="4285" y="21600"/>
                  <a:pt x="6750" y="21600"/>
                </a:cubicBezTo>
                <a:cubicBezTo>
                  <a:pt x="14909" y="21600"/>
                  <a:pt x="19370" y="13292"/>
                  <a:pt x="19370" y="6140"/>
                </a:cubicBezTo>
                <a:cubicBezTo>
                  <a:pt x="19370" y="5852"/>
                  <a:pt x="19370" y="5635"/>
                  <a:pt x="19370" y="5418"/>
                </a:cubicBezTo>
                <a:cubicBezTo>
                  <a:pt x="20250" y="4623"/>
                  <a:pt x="21013" y="3684"/>
                  <a:pt x="21600" y="2601"/>
                </a:cubicBez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algn="l"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endParaRPr dirty="0"/>
          </a:p>
        </p:txBody>
      </p:sp>
      <p:sp>
        <p:nvSpPr>
          <p:cNvPr id="240" name="Shape 240"/>
          <p:cNvSpPr/>
          <p:nvPr/>
        </p:nvSpPr>
        <p:spPr>
          <a:xfrm>
            <a:off x="4592388" y="2249488"/>
            <a:ext cx="15259051" cy="1485901"/>
          </a:xfrm>
          <a:prstGeom prst="rect">
            <a:avLst/>
          </a:prstGeom>
          <a:ln w="12700"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7150" tIns="57150" rIns="57150" bIns="57150">
            <a:spAutoFit/>
          </a:bodyPr>
          <a:lstStyle>
            <a:lvl1pPr defTabSz="1828663">
              <a:lnSpc>
                <a:spcPct val="150000"/>
              </a:lnSpc>
              <a:buClr>
                <a:srgbClr val="FFFFFF"/>
              </a:buClr>
              <a:buFont typeface="Source Sans Pro Light"/>
              <a:defRPr sz="4200">
                <a:solidFill>
                  <a:srgbClr val="0054A3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pPr>
              <a:defRPr>
                <a:uFill>
                  <a:solidFill>
                    <a:srgbClr val="000000"/>
                  </a:solidFill>
                </a:uFill>
              </a:defRPr>
            </a:pPr>
            <a:r>
              <a:rPr dirty="0">
                <a:uFill>
                  <a:solidFill>
                    <a:srgbClr val="FFFFFF"/>
                  </a:solidFill>
                </a:uFill>
              </a:rPr>
              <a:t>HEAD OF DELEGATION PRESENT AT THE EVENT</a:t>
            </a:r>
          </a:p>
        </p:txBody>
      </p:sp>
      <p:sp>
        <p:nvSpPr>
          <p:cNvPr id="241" name="Shape 241"/>
          <p:cNvSpPr/>
          <p:nvPr/>
        </p:nvSpPr>
        <p:spPr>
          <a:xfrm rot="10800000" flipH="1">
            <a:off x="11802991" y="3861354"/>
            <a:ext cx="778012" cy="251929"/>
          </a:xfrm>
          <a:prstGeom prst="triangle">
            <a:avLst/>
          </a:prstGeom>
          <a:solidFill>
            <a:schemeClr val="bg2"/>
          </a:solidFill>
          <a:ln w="12700">
            <a:miter lim="400000"/>
          </a:ln>
        </p:spPr>
        <p:txBody>
          <a:bodyPr lIns="0" tIns="0" rIns="0" bIns="0"/>
          <a:lstStyle/>
          <a:p>
            <a:pPr algn="l"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endParaRPr dirty="0"/>
          </a:p>
        </p:txBody>
      </p:sp>
      <p:sp>
        <p:nvSpPr>
          <p:cNvPr id="242" name="Shape 242"/>
          <p:cNvSpPr/>
          <p:nvPr/>
        </p:nvSpPr>
        <p:spPr>
          <a:xfrm>
            <a:off x="4371691" y="5513832"/>
            <a:ext cx="4278442" cy="4278445"/>
          </a:xfrm>
          <a:prstGeom prst="ellipse">
            <a:avLst/>
          </a:prstGeom>
          <a:ln w="25400">
            <a:solidFill>
              <a:srgbClr val="BDBABA"/>
            </a:solidFill>
            <a:prstDash val="sysDot"/>
            <a:miter lim="400000"/>
          </a:ln>
        </p:spPr>
        <p:txBody>
          <a:bodyPr lIns="0" tIns="0" rIns="0" bIns="0"/>
          <a:lstStyle/>
          <a:p>
            <a:pPr algn="l"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endParaRPr dirty="0"/>
          </a:p>
        </p:txBody>
      </p:sp>
      <p:pic>
        <p:nvPicPr>
          <p:cNvPr id="243" name="Screen Shot 2017-03-28 at 3.52.34 PM.png"/>
          <p:cNvPicPr>
            <a:picLocks noChangeAspect="1"/>
          </p:cNvPicPr>
          <p:nvPr/>
        </p:nvPicPr>
        <p:blipFill>
          <a:blip r:embed="rId2">
            <a:extLst/>
          </a:blip>
          <a:srcRect l="4099" r="4099"/>
          <a:stretch>
            <a:fillRect/>
          </a:stretch>
        </p:blipFill>
        <p:spPr>
          <a:xfrm>
            <a:off x="4571996" y="5713939"/>
            <a:ext cx="3877833" cy="38782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8" y="0"/>
                </a:moveTo>
                <a:cubicBezTo>
                  <a:pt x="7319" y="0"/>
                  <a:pt x="4803" y="1056"/>
                  <a:pt x="2882" y="3164"/>
                </a:cubicBezTo>
                <a:cubicBezTo>
                  <a:pt x="-961" y="7382"/>
                  <a:pt x="-961" y="14218"/>
                  <a:pt x="2882" y="18436"/>
                </a:cubicBezTo>
                <a:cubicBezTo>
                  <a:pt x="4803" y="20544"/>
                  <a:pt x="7319" y="21600"/>
                  <a:pt x="9838" y="21600"/>
                </a:cubicBezTo>
                <a:cubicBezTo>
                  <a:pt x="12356" y="21600"/>
                  <a:pt x="14875" y="20544"/>
                  <a:pt x="16796" y="18436"/>
                </a:cubicBezTo>
                <a:cubicBezTo>
                  <a:pt x="20639" y="14218"/>
                  <a:pt x="20639" y="7382"/>
                  <a:pt x="16796" y="3164"/>
                </a:cubicBezTo>
                <a:cubicBezTo>
                  <a:pt x="14875" y="1056"/>
                  <a:pt x="12356" y="0"/>
                  <a:pt x="9838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245" name="Shape 245"/>
          <p:cNvSpPr/>
          <p:nvPr/>
        </p:nvSpPr>
        <p:spPr>
          <a:xfrm>
            <a:off x="-1" y="12877795"/>
            <a:ext cx="24384001" cy="9275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600">
                <a:solidFill>
                  <a:srgbClr val="FFFFFF"/>
                </a:solidFill>
              </a:defRPr>
            </a:lvl1pPr>
          </a:lstStyle>
          <a:p>
            <a:r>
              <a:rPr/>
              <a:t>	</a:t>
            </a:r>
            <a:r>
              <a:rPr lang="en-US"/>
              <a:t> 6</a:t>
            </a:r>
            <a:r>
              <a:rPr lang="en-US" baseline="30000"/>
              <a:t>th</a:t>
            </a:r>
            <a:r>
              <a:rPr lang="en-US"/>
              <a:t> ICAO Global Aviation Training and TRAINAIR PLUS Symposium 2019</a:t>
            </a:r>
            <a:endParaRPr dirty="0"/>
          </a:p>
        </p:txBody>
      </p:sp>
      <p:sp>
        <p:nvSpPr>
          <p:cNvPr id="246" name="Shape 246"/>
          <p:cNvSpPr/>
          <p:nvPr/>
        </p:nvSpPr>
        <p:spPr>
          <a:xfrm>
            <a:off x="-1" y="-71438"/>
            <a:ext cx="24443831" cy="17859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600"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247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26704" y="246291"/>
            <a:ext cx="3582480" cy="160084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8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7505300" y="246291"/>
            <a:ext cx="6415275" cy="1150447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Shape 256"/>
          <p:cNvSpPr/>
          <p:nvPr/>
        </p:nvSpPr>
        <p:spPr>
          <a:xfrm>
            <a:off x="10522341" y="8592754"/>
            <a:ext cx="4629151" cy="392415"/>
          </a:xfrm>
          <a:prstGeom prst="rect">
            <a:avLst/>
          </a:prstGeom>
          <a:ln w="12700"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namehere</a:t>
            </a:r>
            <a:r>
              <a:rPr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@twitteraccount</a:t>
            </a:r>
            <a:endParaRPr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5" name="Shape 158"/>
          <p:cNvSpPr/>
          <p:nvPr/>
        </p:nvSpPr>
        <p:spPr>
          <a:xfrm>
            <a:off x="23208653" y="12485048"/>
            <a:ext cx="711922" cy="68579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57150" tIns="57150" rIns="57150" bIns="57150" anchor="ctr"/>
          <a:lstStyle/>
          <a:p>
            <a:pPr defTabSz="1828800">
              <a:buClr>
                <a:srgbClr val="FFFFFF"/>
              </a:buClr>
              <a:defRPr sz="3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dirty="0"/>
          </a:p>
        </p:txBody>
      </p:sp>
      <p:sp>
        <p:nvSpPr>
          <p:cNvPr id="26" name="Shape 159"/>
          <p:cNvSpPr>
            <a:spLocks noGrp="1"/>
          </p:cNvSpPr>
          <p:nvPr>
            <p:ph type="sldNum" sz="quarter" idx="4294967295"/>
          </p:nvPr>
        </p:nvSpPr>
        <p:spPr>
          <a:xfrm>
            <a:off x="23418031" y="12042576"/>
            <a:ext cx="274114" cy="471924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>
                <a:solidFill>
                  <a:schemeClr val="bg1"/>
                </a:solidFill>
              </a:rPr>
              <a:t>2</a:t>
            </a:fld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9" presetClass="entr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1" animBg="1" advAuto="0"/>
      <p:bldP spid="238" grpId="2" animBg="1" advAuto="0"/>
      <p:bldP spid="239" grpId="3" animBg="1" advAuto="0"/>
      <p:bldP spid="240" grpId="5" animBg="1" advAuto="0"/>
      <p:bldP spid="241" grpId="4" animBg="1" advAuto="0"/>
      <p:bldP spid="256" grpId="6" animBg="1" advAuto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2801D7E766F439D32E9E861276C7F" ma:contentTypeVersion="1" ma:contentTypeDescription="Create a new document." ma:contentTypeScope="" ma:versionID="811e045a0069d3b9badf77af7b30523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3B6A30C-BB27-4817-AE2E-EF2F17D55D15}"/>
</file>

<file path=customXml/itemProps2.xml><?xml version="1.0" encoding="utf-8"?>
<ds:datastoreItem xmlns:ds="http://schemas.openxmlformats.org/officeDocument/2006/customXml" ds:itemID="{C5203594-0D48-4F81-97FA-40FDB5647371}"/>
</file>

<file path=customXml/itemProps3.xml><?xml version="1.0" encoding="utf-8"?>
<ds:datastoreItem xmlns:ds="http://schemas.openxmlformats.org/officeDocument/2006/customXml" ds:itemID="{41DCFD4C-A7A1-4E80-986E-44C5BB47F1CB}"/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104</Words>
  <Application>Microsoft Office PowerPoint</Application>
  <PresentationFormat>Custom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White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Haidar, Rasha</dc:creator>
  <cp:lastModifiedBy>Mekki Lahlou</cp:lastModifiedBy>
  <cp:revision>12</cp:revision>
  <dcterms:modified xsi:type="dcterms:W3CDTF">2019-10-16T21:25:52Z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0x01010093D2801D7E766F439D32E9E861276C7F</vt:lpwstr>
  </property>
</Properties>
</file>