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8" r:id="rId4"/>
  </p:sldMasterIdLst>
  <p:notesMasterIdLst>
    <p:notesMasterId r:id="rId35"/>
  </p:notesMasterIdLst>
  <p:handoutMasterIdLst>
    <p:handoutMasterId r:id="rId36"/>
  </p:handoutMasterIdLst>
  <p:sldIdLst>
    <p:sldId id="607" r:id="rId5"/>
    <p:sldId id="608" r:id="rId6"/>
    <p:sldId id="609" r:id="rId7"/>
    <p:sldId id="610" r:id="rId8"/>
    <p:sldId id="613" r:id="rId9"/>
    <p:sldId id="614" r:id="rId10"/>
    <p:sldId id="636" r:id="rId11"/>
    <p:sldId id="637" r:id="rId12"/>
    <p:sldId id="638" r:id="rId13"/>
    <p:sldId id="626" r:id="rId14"/>
    <p:sldId id="619" r:id="rId15"/>
    <p:sldId id="620" r:id="rId16"/>
    <p:sldId id="615" r:id="rId17"/>
    <p:sldId id="623" r:id="rId18"/>
    <p:sldId id="625" r:id="rId19"/>
    <p:sldId id="624" r:id="rId20"/>
    <p:sldId id="627" r:id="rId21"/>
    <p:sldId id="628" r:id="rId22"/>
    <p:sldId id="629" r:id="rId23"/>
    <p:sldId id="630" r:id="rId24"/>
    <p:sldId id="631" r:id="rId25"/>
    <p:sldId id="632" r:id="rId26"/>
    <p:sldId id="633" r:id="rId27"/>
    <p:sldId id="634" r:id="rId28"/>
    <p:sldId id="635" r:id="rId29"/>
    <p:sldId id="639" r:id="rId30"/>
    <p:sldId id="640" r:id="rId31"/>
    <p:sldId id="585" r:id="rId32"/>
    <p:sldId id="616" r:id="rId33"/>
    <p:sldId id="617" r:id="rId34"/>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4A4"/>
    <a:srgbClr val="5A6870"/>
    <a:srgbClr val="FFFFFF"/>
    <a:srgbClr val="8B99A1"/>
    <a:srgbClr val="F37021"/>
    <a:srgbClr val="A1CFEF"/>
    <a:srgbClr val="CED8DE"/>
    <a:srgbClr val="279DD9"/>
    <a:srgbClr val="CC8004"/>
    <a:srgbClr val="A742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0867" autoAdjust="0"/>
    <p:restoredTop sz="78794" autoAdjust="0"/>
  </p:normalViewPr>
  <p:slideViewPr>
    <p:cSldViewPr>
      <p:cViewPr>
        <p:scale>
          <a:sx n="100" d="100"/>
          <a:sy n="100" d="100"/>
        </p:scale>
        <p:origin x="-1860" y="-648"/>
      </p:cViewPr>
      <p:guideLst>
        <p:guide orient="horz" pos="1620"/>
        <p:guide pos="2880"/>
      </p:guideLst>
    </p:cSldViewPr>
  </p:slideViewPr>
  <p:notesTextViewPr>
    <p:cViewPr>
      <p:scale>
        <a:sx n="100" d="100"/>
        <a:sy n="100" d="100"/>
      </p:scale>
      <p:origin x="0" y="0"/>
    </p:cViewPr>
  </p:notesTextViewPr>
  <p:sorterViewPr>
    <p:cViewPr varScale="1">
      <p:scale>
        <a:sx n="1" d="1"/>
        <a:sy n="1" d="1"/>
      </p:scale>
      <p:origin x="0" y="0"/>
    </p:cViewPr>
  </p:sorterViewPr>
  <p:notesViewPr>
    <p:cSldViewPr>
      <p:cViewPr varScale="1">
        <p:scale>
          <a:sx n="98" d="100"/>
          <a:sy n="98" d="100"/>
        </p:scale>
        <p:origin x="-3516"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D14F259-5ADE-4380-9CBF-F10D6912D6A5}" type="datetimeFigureOut">
              <a:rPr lang="en-GB" smtClean="0"/>
              <a:t>13/03/2018</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83D4445-A82F-4AD1-8D02-3359FFC8B3C6}" type="slidenum">
              <a:rPr lang="en-GB" smtClean="0"/>
              <a:t>‹#›</a:t>
            </a:fld>
            <a:endParaRPr lang="en-GB"/>
          </a:p>
        </p:txBody>
      </p:sp>
    </p:spTree>
    <p:extLst>
      <p:ext uri="{BB962C8B-B14F-4D97-AF65-F5344CB8AC3E}">
        <p14:creationId xmlns:p14="http://schemas.microsoft.com/office/powerpoint/2010/main" val="26411925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15474D2-FE40-4D29-86D0-06FBE6DEDED0}" type="datetimeFigureOut">
              <a:rPr lang="en-US" smtClean="0"/>
              <a:t>3/13/2018</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86CB25D-C394-4E29-A7A4-F58CD500C0A2}" type="slidenum">
              <a:rPr lang="en-US" smtClean="0"/>
              <a:t>‹#›</a:t>
            </a:fld>
            <a:endParaRPr lang="en-US"/>
          </a:p>
        </p:txBody>
      </p:sp>
    </p:spTree>
    <p:extLst>
      <p:ext uri="{BB962C8B-B14F-4D97-AF65-F5344CB8AC3E}">
        <p14:creationId xmlns:p14="http://schemas.microsoft.com/office/powerpoint/2010/main" val="13775715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Now, lets go back to the Annex amendments</a:t>
            </a:r>
            <a:r>
              <a:rPr lang="en-US" baseline="0" dirty="0" smtClean="0"/>
              <a:t> and </a:t>
            </a:r>
            <a:r>
              <a:rPr lang="en-US" dirty="0" smtClean="0"/>
              <a:t>topics</a:t>
            </a:r>
            <a:r>
              <a:rPr lang="en-US" baseline="0" dirty="0" smtClean="0"/>
              <a:t> that you will be considering for adoption. </a:t>
            </a:r>
            <a:r>
              <a:rPr lang="en-US" dirty="0" smtClean="0"/>
              <a:t>Since this is a pretty heavy session</a:t>
            </a:r>
            <a:r>
              <a:rPr lang="en-US" baseline="0" dirty="0" smtClean="0"/>
              <a:t> for the number of topics related to safety and air navigation, we have created this matrix table to help capture the interrelatedness of some of the amendment proposals. </a:t>
            </a:r>
          </a:p>
          <a:p>
            <a:endParaRPr lang="en-US" baseline="0" dirty="0" smtClean="0"/>
          </a:p>
          <a:p>
            <a:r>
              <a:rPr lang="en-US" baseline="0" dirty="0" smtClean="0"/>
              <a:t>Here you will see the specific topics that an amendment is concerned with, the affected Annex and PANS, and the applicability date proposed. </a:t>
            </a:r>
          </a:p>
          <a:p>
            <a:endParaRPr lang="en-US" baseline="0" dirty="0" smtClean="0"/>
          </a:p>
          <a:p>
            <a:r>
              <a:rPr lang="en-US" baseline="0" dirty="0" smtClean="0"/>
              <a:t>What we hope you will find useful is if you click on any of these links, you will be brought to more detailed reference slides for each topic, summarizing some key points such as the improvement and the expected benefits. </a:t>
            </a:r>
          </a:p>
          <a:p>
            <a:endParaRPr lang="en-US" baseline="0" dirty="0" smtClean="0"/>
          </a:p>
          <a:p>
            <a:r>
              <a:rPr lang="en-US" baseline="0" dirty="0" smtClean="0"/>
              <a:t>For example… </a:t>
            </a:r>
            <a:r>
              <a:rPr lang="en-US" i="1" baseline="0" dirty="0" smtClean="0"/>
              <a:t>*** Demonstrate the link (suggest using the first one on introduction of remote pilot licence…)</a:t>
            </a:r>
            <a:endParaRPr lang="en-GB" i="1" dirty="0"/>
          </a:p>
        </p:txBody>
      </p:sp>
      <p:sp>
        <p:nvSpPr>
          <p:cNvPr id="4" name="Slide Number Placeholder 3"/>
          <p:cNvSpPr>
            <a:spLocks noGrp="1"/>
          </p:cNvSpPr>
          <p:nvPr>
            <p:ph type="sldNum" sz="quarter" idx="10"/>
          </p:nvPr>
        </p:nvSpPr>
        <p:spPr/>
        <p:txBody>
          <a:bodyPr/>
          <a:lstStyle/>
          <a:p>
            <a:fld id="{56583448-1E2C-49F7-A4E8-E6F047806256}" type="slidenum">
              <a:rPr lang="en-GB" smtClean="0"/>
              <a:t>1</a:t>
            </a:fld>
            <a:endParaRPr lang="en-GB" dirty="0"/>
          </a:p>
        </p:txBody>
      </p:sp>
    </p:spTree>
    <p:extLst>
      <p:ext uri="{BB962C8B-B14F-4D97-AF65-F5344CB8AC3E}">
        <p14:creationId xmlns:p14="http://schemas.microsoft.com/office/powerpoint/2010/main" val="40944197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i="1" dirty="0"/>
          </a:p>
        </p:txBody>
      </p:sp>
      <p:sp>
        <p:nvSpPr>
          <p:cNvPr id="4" name="Slide Number Placeholder 3"/>
          <p:cNvSpPr>
            <a:spLocks noGrp="1"/>
          </p:cNvSpPr>
          <p:nvPr>
            <p:ph type="sldNum" sz="quarter" idx="10"/>
          </p:nvPr>
        </p:nvSpPr>
        <p:spPr/>
        <p:txBody>
          <a:bodyPr/>
          <a:lstStyle/>
          <a:p>
            <a:fld id="{56583448-1E2C-49F7-A4E8-E6F047806256}" type="slidenum">
              <a:rPr lang="en-GB" smtClean="0"/>
              <a:t>2</a:t>
            </a:fld>
            <a:endParaRPr lang="en-GB" dirty="0"/>
          </a:p>
        </p:txBody>
      </p:sp>
    </p:spTree>
    <p:extLst>
      <p:ext uri="{BB962C8B-B14F-4D97-AF65-F5344CB8AC3E}">
        <p14:creationId xmlns:p14="http://schemas.microsoft.com/office/powerpoint/2010/main" val="40944197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i="1" dirty="0"/>
          </a:p>
        </p:txBody>
      </p:sp>
      <p:sp>
        <p:nvSpPr>
          <p:cNvPr id="4" name="Slide Number Placeholder 3"/>
          <p:cNvSpPr>
            <a:spLocks noGrp="1"/>
          </p:cNvSpPr>
          <p:nvPr>
            <p:ph type="sldNum" sz="quarter" idx="10"/>
          </p:nvPr>
        </p:nvSpPr>
        <p:spPr/>
        <p:txBody>
          <a:bodyPr/>
          <a:lstStyle/>
          <a:p>
            <a:fld id="{56583448-1E2C-49F7-A4E8-E6F047806256}" type="slidenum">
              <a:rPr lang="en-GB" smtClean="0"/>
              <a:t>3</a:t>
            </a:fld>
            <a:endParaRPr lang="en-GB" dirty="0"/>
          </a:p>
        </p:txBody>
      </p:sp>
    </p:spTree>
    <p:extLst>
      <p:ext uri="{BB962C8B-B14F-4D97-AF65-F5344CB8AC3E}">
        <p14:creationId xmlns:p14="http://schemas.microsoft.com/office/powerpoint/2010/main" val="40944197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i="1" dirty="0"/>
          </a:p>
        </p:txBody>
      </p:sp>
      <p:sp>
        <p:nvSpPr>
          <p:cNvPr id="4" name="Slide Number Placeholder 3"/>
          <p:cNvSpPr>
            <a:spLocks noGrp="1"/>
          </p:cNvSpPr>
          <p:nvPr>
            <p:ph type="sldNum" sz="quarter" idx="10"/>
          </p:nvPr>
        </p:nvSpPr>
        <p:spPr/>
        <p:txBody>
          <a:bodyPr/>
          <a:lstStyle/>
          <a:p>
            <a:fld id="{56583448-1E2C-49F7-A4E8-E6F047806256}" type="slidenum">
              <a:rPr lang="en-GB" smtClean="0"/>
              <a:t>4</a:t>
            </a:fld>
            <a:endParaRPr lang="en-GB" dirty="0"/>
          </a:p>
        </p:txBody>
      </p:sp>
    </p:spTree>
    <p:extLst>
      <p:ext uri="{BB962C8B-B14F-4D97-AF65-F5344CB8AC3E}">
        <p14:creationId xmlns:p14="http://schemas.microsoft.com/office/powerpoint/2010/main" val="40944197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86CB25D-C394-4E29-A7A4-F58CD500C0A2}" type="slidenum">
              <a:rPr lang="en-US" smtClean="0"/>
              <a:t>10</a:t>
            </a:fld>
            <a:endParaRPr lang="en-US"/>
          </a:p>
        </p:txBody>
      </p:sp>
    </p:spTree>
    <p:extLst>
      <p:ext uri="{BB962C8B-B14F-4D97-AF65-F5344CB8AC3E}">
        <p14:creationId xmlns:p14="http://schemas.microsoft.com/office/powerpoint/2010/main" val="33761564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Suspension and revocation of Type Certificate: </a:t>
            </a:r>
            <a:r>
              <a:rPr lang="en-US" b="0" dirty="0" smtClean="0"/>
              <a:t>the</a:t>
            </a:r>
            <a:r>
              <a:rPr lang="en-US" b="0" baseline="0" dirty="0" smtClean="0"/>
              <a:t> amendment </a:t>
            </a:r>
            <a:r>
              <a:rPr lang="en-US" dirty="0" smtClean="0"/>
              <a:t>clarifies the continuing airworthiness responsibilities of a State of Design towards States of Registry and States of Manufacture in the event the original Type Certificate is suspended or revoked by the State of Design. </a:t>
            </a:r>
          </a:p>
          <a:p>
            <a:endParaRPr lang="en-US" dirty="0" smtClean="0"/>
          </a:p>
          <a:p>
            <a:r>
              <a:rPr lang="en-US" b="1" dirty="0" smtClean="0"/>
              <a:t>Security Sensitive Airworthiness Directives:</a:t>
            </a:r>
            <a:r>
              <a:rPr lang="en-US" b="1" baseline="0" dirty="0" smtClean="0"/>
              <a:t> </a:t>
            </a:r>
            <a:r>
              <a:rPr lang="en-US" b="0" baseline="0" dirty="0" smtClean="0"/>
              <a:t>the amendment </a:t>
            </a:r>
            <a:r>
              <a:rPr lang="en-US" dirty="0" smtClean="0"/>
              <a:t>provides clarity that the Mandatory Continuing Airworthiness Information (MCAI) system should not be used to mandate changes to a type design that reduces the overall level of safety of an aircraft. </a:t>
            </a:r>
          </a:p>
          <a:p>
            <a:endParaRPr lang="en-US" dirty="0" smtClean="0"/>
          </a:p>
          <a:p>
            <a:r>
              <a:rPr lang="en-US" b="1" dirty="0" smtClean="0"/>
              <a:t>Transfer and suspension and revocation of a type certificate</a:t>
            </a:r>
            <a:r>
              <a:rPr lang="en-US" dirty="0" smtClean="0"/>
              <a:t>:</a:t>
            </a:r>
            <a:r>
              <a:rPr lang="en-US" baseline="0" dirty="0" smtClean="0"/>
              <a:t> </a:t>
            </a:r>
            <a:r>
              <a:rPr lang="en-US" dirty="0" smtClean="0"/>
              <a:t>Introducing the requirement for States of Design to notify affected States of Registry of a transfer of a Type Certificate will ensure that all continuing airworthiness information is directed to the correct Type Certificate holder and State of Design. </a:t>
            </a:r>
          </a:p>
          <a:p>
            <a:endParaRPr lang="en-US" dirty="0" smtClean="0"/>
          </a:p>
          <a:p>
            <a:r>
              <a:rPr lang="en-US" b="1" dirty="0" smtClean="0"/>
              <a:t>Issuance and continued validity of a Certificate of Airworthiness</a:t>
            </a:r>
            <a:r>
              <a:rPr lang="en-US" dirty="0" smtClean="0"/>
              <a:t>:</a:t>
            </a:r>
            <a:r>
              <a:rPr lang="en-US" baseline="0" dirty="0" smtClean="0"/>
              <a:t> the amendment </a:t>
            </a:r>
            <a:r>
              <a:rPr lang="en-US" dirty="0" smtClean="0"/>
              <a:t>provides definitive interpretation that a Certificate of Airworthiness issued under Annex 8 can no longer be rendered valid under Article 33 of the Chicago Convention when the Type Certificate issued by the State of Design is revoked.</a:t>
            </a:r>
            <a:endParaRPr lang="en-GB" dirty="0"/>
          </a:p>
        </p:txBody>
      </p:sp>
      <p:sp>
        <p:nvSpPr>
          <p:cNvPr id="4" name="Slide Number Placeholder 3"/>
          <p:cNvSpPr>
            <a:spLocks noGrp="1"/>
          </p:cNvSpPr>
          <p:nvPr>
            <p:ph type="sldNum" sz="quarter" idx="10"/>
          </p:nvPr>
        </p:nvSpPr>
        <p:spPr/>
        <p:txBody>
          <a:bodyPr/>
          <a:lstStyle/>
          <a:p>
            <a:fld id="{D86CB25D-C394-4E29-A7A4-F58CD500C0A2}" type="slidenum">
              <a:rPr lang="en-US" smtClean="0"/>
              <a:t>21</a:t>
            </a:fld>
            <a:endParaRPr lang="en-US"/>
          </a:p>
        </p:txBody>
      </p:sp>
    </p:spTree>
    <p:extLst>
      <p:ext uri="{BB962C8B-B14F-4D97-AF65-F5344CB8AC3E}">
        <p14:creationId xmlns:p14="http://schemas.microsoft.com/office/powerpoint/2010/main" val="34755124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Design Standards light aircraft under 750 kg: </a:t>
            </a:r>
            <a:r>
              <a:rPr lang="en-US" dirty="0" smtClean="0"/>
              <a:t>The elimination of 750 kg limit in Annex 8 for small </a:t>
            </a:r>
            <a:r>
              <a:rPr lang="en-US" dirty="0" err="1" smtClean="0"/>
              <a:t>aeroplanes</a:t>
            </a:r>
            <a:r>
              <a:rPr lang="en-US" dirty="0" smtClean="0"/>
              <a:t> provides the appropriate opportunity to States to proceed in accordance with the approach of balancing risks and rigor in applying requirements for Type Certificate/production approvals. </a:t>
            </a:r>
          </a:p>
          <a:p>
            <a:endParaRPr lang="en-US" dirty="0" smtClean="0"/>
          </a:p>
          <a:p>
            <a:r>
              <a:rPr lang="en-US" b="1" dirty="0" smtClean="0"/>
              <a:t>Applicability of Annex 8, Part IIIB to single-engine </a:t>
            </a:r>
            <a:r>
              <a:rPr lang="en-US" b="1" dirty="0" err="1" smtClean="0"/>
              <a:t>aeroplanes</a:t>
            </a:r>
            <a:r>
              <a:rPr lang="en-US" b="1" dirty="0" smtClean="0"/>
              <a:t> over 5700 kg:</a:t>
            </a:r>
            <a:r>
              <a:rPr lang="en-US" b="1" baseline="0" dirty="0" smtClean="0"/>
              <a:t> </a:t>
            </a:r>
            <a:r>
              <a:rPr lang="en-US" dirty="0" smtClean="0"/>
              <a:t>The amendment provides clarity regarding the applicability of Annex 8, Part IIIB to single-engine </a:t>
            </a:r>
            <a:r>
              <a:rPr lang="en-US" dirty="0" err="1" smtClean="0"/>
              <a:t>aeroplanes</a:t>
            </a:r>
            <a:r>
              <a:rPr lang="en-US" dirty="0" smtClean="0"/>
              <a:t> over 5 700 kg by restoring an established safety requirement that is consistent with existing SARPs. </a:t>
            </a:r>
          </a:p>
          <a:p>
            <a:endParaRPr lang="en-US" dirty="0" smtClean="0"/>
          </a:p>
          <a:p>
            <a:r>
              <a:rPr lang="en-US" b="1" dirty="0" smtClean="0"/>
              <a:t>Stall warning:</a:t>
            </a:r>
            <a:r>
              <a:rPr lang="en-US" b="1" baseline="0" dirty="0" smtClean="0"/>
              <a:t>  the amendment clarifies t</a:t>
            </a:r>
            <a:r>
              <a:rPr lang="en-US" dirty="0" smtClean="0"/>
              <a:t>he inconsistency of the stall warning provisions in Annex 8, Part IIIB and Part V</a:t>
            </a:r>
            <a:r>
              <a:rPr lang="en-US" baseline="0" dirty="0" smtClean="0"/>
              <a:t> to </a:t>
            </a:r>
            <a:r>
              <a:rPr lang="en-US" dirty="0" smtClean="0"/>
              <a:t>remove any suggestion that a warning is not required for a stall with one or more engines inoperative. </a:t>
            </a:r>
          </a:p>
          <a:p>
            <a:endParaRPr lang="en-US" dirty="0" smtClean="0"/>
          </a:p>
          <a:p>
            <a:r>
              <a:rPr lang="en-US" b="1" dirty="0" smtClean="0"/>
              <a:t>Applicability of weight limitations for all aircraft for cargo compartment protection</a:t>
            </a:r>
            <a:r>
              <a:rPr lang="en-US" dirty="0" smtClean="0"/>
              <a:t>: the</a:t>
            </a:r>
            <a:r>
              <a:rPr lang="en-US" baseline="0" dirty="0" smtClean="0"/>
              <a:t> amendment introduces a c</a:t>
            </a:r>
            <a:r>
              <a:rPr lang="en-US" dirty="0" smtClean="0"/>
              <a:t>riteria to provide for a proportional level of safety and are consistent with existing certification Standards. </a:t>
            </a:r>
            <a:endParaRPr lang="en-GB" dirty="0"/>
          </a:p>
        </p:txBody>
      </p:sp>
      <p:sp>
        <p:nvSpPr>
          <p:cNvPr id="4" name="Slide Number Placeholder 3"/>
          <p:cNvSpPr>
            <a:spLocks noGrp="1"/>
          </p:cNvSpPr>
          <p:nvPr>
            <p:ph type="sldNum" sz="quarter" idx="10"/>
          </p:nvPr>
        </p:nvSpPr>
        <p:spPr/>
        <p:txBody>
          <a:bodyPr/>
          <a:lstStyle/>
          <a:p>
            <a:fld id="{D86CB25D-C394-4E29-A7A4-F58CD500C0A2}" type="slidenum">
              <a:rPr lang="en-US" smtClean="0"/>
              <a:t>22</a:t>
            </a:fld>
            <a:endParaRPr lang="en-US"/>
          </a:p>
        </p:txBody>
      </p:sp>
    </p:spTree>
    <p:extLst>
      <p:ext uri="{BB962C8B-B14F-4D97-AF65-F5344CB8AC3E}">
        <p14:creationId xmlns:p14="http://schemas.microsoft.com/office/powerpoint/2010/main" val="32068661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amendment implements the Council mandate, pursuant to Assembly Resolution A39-13, to establish requirements and a timeframe for the replacement of the halogenated hydrocarbon (halon) agent in aircraft cargo compartment fire suppression systems with an agent that causes the least amount of impact to the environment while performing the specific fire protection applications for which the equipment was designed.</a:t>
            </a:r>
          </a:p>
          <a:p>
            <a:endParaRPr lang="en-US" dirty="0" smtClean="0"/>
          </a:p>
          <a:p>
            <a:r>
              <a:rPr lang="en-US" dirty="0" smtClean="0"/>
              <a:t>Environmental impact: Introduces means for implementing halon replacement and as such supports the Montreal Protocol reduction for ozone-depleting substances (ODS). New aircraft types will significantly reduce the future amount of Halon 1301 needed for safety-critical applications in aviation. However, halon replacement systems may weigh more than current systems increasing fuel burn resulting in additional CO2 emissions, a potential negative impact.</a:t>
            </a:r>
            <a:endParaRPr lang="en-GB" dirty="0"/>
          </a:p>
        </p:txBody>
      </p:sp>
      <p:sp>
        <p:nvSpPr>
          <p:cNvPr id="4" name="Slide Number Placeholder 3"/>
          <p:cNvSpPr>
            <a:spLocks noGrp="1"/>
          </p:cNvSpPr>
          <p:nvPr>
            <p:ph type="sldNum" sz="quarter" idx="10"/>
          </p:nvPr>
        </p:nvSpPr>
        <p:spPr/>
        <p:txBody>
          <a:bodyPr/>
          <a:lstStyle/>
          <a:p>
            <a:fld id="{D86CB25D-C394-4E29-A7A4-F58CD500C0A2}" type="slidenum">
              <a:rPr lang="en-US" smtClean="0"/>
              <a:t>23</a:t>
            </a:fld>
            <a:endParaRPr lang="en-US"/>
          </a:p>
        </p:txBody>
      </p:sp>
    </p:spTree>
    <p:extLst>
      <p:ext uri="{BB962C8B-B14F-4D97-AF65-F5344CB8AC3E}">
        <p14:creationId xmlns:p14="http://schemas.microsoft.com/office/powerpoint/2010/main" val="31353522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3 November 2022 for the element concerning the introduction of a regulatory structure for the issuance of remote pilot </a:t>
            </a:r>
            <a:r>
              <a:rPr lang="en-US" dirty="0" err="1" smtClean="0"/>
              <a:t>licences</a:t>
            </a:r>
            <a:r>
              <a:rPr lang="en-US" dirty="0" smtClean="0"/>
              <a:t> and the provision of a global framework for the regulation of RPAS licensing to support international flights operating under IFR.</a:t>
            </a:r>
            <a:endParaRPr lang="en-GB" dirty="0"/>
          </a:p>
        </p:txBody>
      </p:sp>
      <p:sp>
        <p:nvSpPr>
          <p:cNvPr id="4" name="Slide Number Placeholder 3"/>
          <p:cNvSpPr>
            <a:spLocks noGrp="1"/>
          </p:cNvSpPr>
          <p:nvPr>
            <p:ph type="sldNum" sz="quarter" idx="10"/>
          </p:nvPr>
        </p:nvSpPr>
        <p:spPr/>
        <p:txBody>
          <a:bodyPr/>
          <a:lstStyle/>
          <a:p>
            <a:fld id="{D86CB25D-C394-4E29-A7A4-F58CD500C0A2}" type="slidenum">
              <a:rPr lang="en-US" smtClean="0"/>
              <a:t>30</a:t>
            </a:fld>
            <a:endParaRPr lang="en-US"/>
          </a:p>
        </p:txBody>
      </p:sp>
    </p:spTree>
    <p:extLst>
      <p:ext uri="{BB962C8B-B14F-4D97-AF65-F5344CB8AC3E}">
        <p14:creationId xmlns:p14="http://schemas.microsoft.com/office/powerpoint/2010/main" val="11337433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a:prstGeom prst="rect">
            <a:avLst/>
          </a:prstGeom>
        </p:spPr>
        <p:txBody>
          <a:bodyPr/>
          <a:lstStyle>
            <a:lvl1pPr>
              <a:defRPr>
                <a:solidFill>
                  <a:srgbClr val="0054A4"/>
                </a:solidFill>
                <a:latin typeface="Arial" pitchFamily="34" charset="0"/>
                <a:cs typeface="Arial" pitchFamily="34" charset="0"/>
              </a:defRPr>
            </a:lvl1pPr>
          </a:lstStyle>
          <a:p>
            <a:r>
              <a:rPr lang="en-US" dirty="0" smtClean="0"/>
              <a:t>Click to edit Master title style</a:t>
            </a:r>
            <a:endParaRPr lang="en-CA" dirty="0"/>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rgbClr val="5A687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CA" dirty="0"/>
          </a:p>
        </p:txBody>
      </p:sp>
      <p:sp>
        <p:nvSpPr>
          <p:cNvPr id="4" name="Date Placeholder 3"/>
          <p:cNvSpPr>
            <a:spLocks noGrp="1"/>
          </p:cNvSpPr>
          <p:nvPr>
            <p:ph type="dt" sz="half" idx="10"/>
          </p:nvPr>
        </p:nvSpPr>
        <p:spPr>
          <a:xfrm>
            <a:off x="457200" y="4948014"/>
            <a:ext cx="2133600" cy="273844"/>
          </a:xfrm>
        </p:spPr>
        <p:txBody>
          <a:bodyPr/>
          <a:lstStyle/>
          <a:p>
            <a:fld id="{EB2FDB5C-A89C-4697-A127-17B2D4B1F465}" type="datetime3">
              <a:rPr lang="en-CA" smtClean="0"/>
              <a:t>13 March 2018</a:t>
            </a:fld>
            <a:endParaRPr lang="en-CA"/>
          </a:p>
        </p:txBody>
      </p:sp>
      <p:sp>
        <p:nvSpPr>
          <p:cNvPr id="5" name="Footer Placeholder 4"/>
          <p:cNvSpPr>
            <a:spLocks noGrp="1"/>
          </p:cNvSpPr>
          <p:nvPr>
            <p:ph type="ftr" sz="quarter" idx="11"/>
          </p:nvPr>
        </p:nvSpPr>
        <p:spPr>
          <a:xfrm>
            <a:off x="3124200" y="4948014"/>
            <a:ext cx="2895600" cy="273844"/>
          </a:xfrm>
        </p:spPr>
        <p:txBody>
          <a:bodyPr/>
          <a:lstStyle/>
          <a:p>
            <a:r>
              <a:rPr lang="en-CA" smtClean="0"/>
              <a:t>Footer</a:t>
            </a:r>
            <a:endParaRPr lang="en-CA"/>
          </a:p>
        </p:txBody>
      </p:sp>
      <p:sp>
        <p:nvSpPr>
          <p:cNvPr id="6" name="Slide Number Placeholder 5"/>
          <p:cNvSpPr>
            <a:spLocks noGrp="1"/>
          </p:cNvSpPr>
          <p:nvPr>
            <p:ph type="sldNum" sz="quarter" idx="12"/>
          </p:nvPr>
        </p:nvSpPr>
        <p:spPr>
          <a:xfrm>
            <a:off x="6553200" y="4948014"/>
            <a:ext cx="2133600" cy="273844"/>
          </a:xfrm>
        </p:spPr>
        <p:txBody>
          <a:bodyPr/>
          <a:lstStyle/>
          <a:p>
            <a:fld id="{3FF909EE-2C65-48BC-95E5-26F3591A45A6}" type="slidenum">
              <a:rPr lang="en-CA" smtClean="0"/>
              <a:t>‹#›</a:t>
            </a:fld>
            <a:endParaRPr lang="en-CA"/>
          </a:p>
        </p:txBody>
      </p:sp>
    </p:spTree>
    <p:extLst>
      <p:ext uri="{BB962C8B-B14F-4D97-AF65-F5344CB8AC3E}">
        <p14:creationId xmlns:p14="http://schemas.microsoft.com/office/powerpoint/2010/main" val="15026022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987573"/>
            <a:ext cx="8229600" cy="756084"/>
          </a:xfrm>
          <a:prstGeom prst="rect">
            <a:avLst/>
          </a:prstGeom>
        </p:spPr>
        <p:txBody>
          <a:bodyPr/>
          <a:lstStyle>
            <a:lvl1pPr>
              <a:defRPr>
                <a:solidFill>
                  <a:srgbClr val="5A6870"/>
                </a:solidFill>
                <a:latin typeface="Arial" pitchFamily="34" charset="0"/>
                <a:cs typeface="Arial" pitchFamily="34" charset="0"/>
              </a:defRPr>
            </a:lvl1pPr>
          </a:lstStyle>
          <a:p>
            <a:r>
              <a:rPr lang="en-US" dirty="0" smtClean="0"/>
              <a:t>Click to edit Master title style</a:t>
            </a:r>
            <a:endParaRPr lang="en-CA" dirty="0"/>
          </a:p>
        </p:txBody>
      </p:sp>
      <p:sp>
        <p:nvSpPr>
          <p:cNvPr id="3" name="Vertical Text Placeholder 2"/>
          <p:cNvSpPr>
            <a:spLocks noGrp="1"/>
          </p:cNvSpPr>
          <p:nvPr>
            <p:ph type="body" orient="vert" idx="1"/>
          </p:nvPr>
        </p:nvSpPr>
        <p:spPr>
          <a:xfrm>
            <a:off x="457200" y="1851670"/>
            <a:ext cx="8229600" cy="294097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F9D2CAC6-A965-43B9-A1E2-2D73EE7E93A3}" type="datetime3">
              <a:rPr lang="en-CA" smtClean="0"/>
              <a:t>13 March 2018</a:t>
            </a:fld>
            <a:endParaRPr lang="en-CA"/>
          </a:p>
        </p:txBody>
      </p:sp>
      <p:sp>
        <p:nvSpPr>
          <p:cNvPr id="5" name="Footer Placeholder 4"/>
          <p:cNvSpPr>
            <a:spLocks noGrp="1"/>
          </p:cNvSpPr>
          <p:nvPr>
            <p:ph type="ftr" sz="quarter" idx="11"/>
          </p:nvPr>
        </p:nvSpPr>
        <p:spPr/>
        <p:txBody>
          <a:bodyPr/>
          <a:lstStyle/>
          <a:p>
            <a:r>
              <a:rPr lang="en-CA" smtClean="0"/>
              <a:t>Footer</a:t>
            </a:r>
            <a:endParaRPr lang="en-CA"/>
          </a:p>
        </p:txBody>
      </p:sp>
      <p:sp>
        <p:nvSpPr>
          <p:cNvPr id="6" name="Slide Number Placeholder 5"/>
          <p:cNvSpPr>
            <a:spLocks noGrp="1"/>
          </p:cNvSpPr>
          <p:nvPr>
            <p:ph type="sldNum" sz="quarter" idx="12"/>
          </p:nvPr>
        </p:nvSpPr>
        <p:spPr/>
        <p:txBody>
          <a:bodyPr/>
          <a:lstStyle/>
          <a:p>
            <a:fld id="{3FF909EE-2C65-48BC-95E5-26F3591A45A6}" type="slidenum">
              <a:rPr lang="en-CA" smtClean="0"/>
              <a:t>‹#›</a:t>
            </a:fld>
            <a:endParaRPr lang="en-CA"/>
          </a:p>
        </p:txBody>
      </p:sp>
    </p:spTree>
    <p:extLst>
      <p:ext uri="{BB962C8B-B14F-4D97-AF65-F5344CB8AC3E}">
        <p14:creationId xmlns:p14="http://schemas.microsoft.com/office/powerpoint/2010/main" val="40608250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87574"/>
            <a:ext cx="2057400" cy="3744416"/>
          </a:xfrm>
          <a:prstGeom prst="rect">
            <a:avLst/>
          </a:prstGeom>
        </p:spPr>
        <p:txBody>
          <a:bodyPr vert="eaVert"/>
          <a:lstStyle>
            <a:lvl1pPr>
              <a:defRPr>
                <a:solidFill>
                  <a:srgbClr val="5A6870"/>
                </a:solidFill>
              </a:defRPr>
            </a:lvl1pPr>
          </a:lstStyle>
          <a:p>
            <a:r>
              <a:rPr lang="en-US" dirty="0" smtClean="0"/>
              <a:t>Click to edit Master title style</a:t>
            </a:r>
            <a:endParaRPr lang="en-CA" dirty="0"/>
          </a:p>
        </p:txBody>
      </p:sp>
      <p:sp>
        <p:nvSpPr>
          <p:cNvPr id="3" name="Vertical Text Placeholder 2"/>
          <p:cNvSpPr>
            <a:spLocks noGrp="1"/>
          </p:cNvSpPr>
          <p:nvPr>
            <p:ph type="body" orient="vert" idx="1"/>
          </p:nvPr>
        </p:nvSpPr>
        <p:spPr>
          <a:xfrm>
            <a:off x="457200" y="987574"/>
            <a:ext cx="6019800" cy="3744416"/>
          </a:xfrm>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4" name="Date Placeholder 3"/>
          <p:cNvSpPr>
            <a:spLocks noGrp="1"/>
          </p:cNvSpPr>
          <p:nvPr>
            <p:ph type="dt" sz="half" idx="10"/>
          </p:nvPr>
        </p:nvSpPr>
        <p:spPr/>
        <p:txBody>
          <a:bodyPr/>
          <a:lstStyle/>
          <a:p>
            <a:fld id="{F45363AC-0F7C-4B7C-BD43-61A0085EC51E}" type="datetime3">
              <a:rPr lang="en-CA" smtClean="0"/>
              <a:t>13 March 2018</a:t>
            </a:fld>
            <a:endParaRPr lang="en-CA"/>
          </a:p>
        </p:txBody>
      </p:sp>
      <p:sp>
        <p:nvSpPr>
          <p:cNvPr id="5" name="Footer Placeholder 4"/>
          <p:cNvSpPr>
            <a:spLocks noGrp="1"/>
          </p:cNvSpPr>
          <p:nvPr>
            <p:ph type="ftr" sz="quarter" idx="11"/>
          </p:nvPr>
        </p:nvSpPr>
        <p:spPr/>
        <p:txBody>
          <a:bodyPr/>
          <a:lstStyle/>
          <a:p>
            <a:r>
              <a:rPr lang="en-CA" smtClean="0"/>
              <a:t>Footer</a:t>
            </a:r>
            <a:endParaRPr lang="en-CA"/>
          </a:p>
        </p:txBody>
      </p:sp>
      <p:sp>
        <p:nvSpPr>
          <p:cNvPr id="6" name="Slide Number Placeholder 5"/>
          <p:cNvSpPr>
            <a:spLocks noGrp="1"/>
          </p:cNvSpPr>
          <p:nvPr>
            <p:ph type="sldNum" sz="quarter" idx="12"/>
          </p:nvPr>
        </p:nvSpPr>
        <p:spPr/>
        <p:txBody>
          <a:bodyPr/>
          <a:lstStyle/>
          <a:p>
            <a:fld id="{3FF909EE-2C65-48BC-95E5-26F3591A45A6}" type="slidenum">
              <a:rPr lang="en-CA" smtClean="0"/>
              <a:t>‹#›</a:t>
            </a:fld>
            <a:endParaRPr lang="en-CA"/>
          </a:p>
        </p:txBody>
      </p:sp>
    </p:spTree>
    <p:extLst>
      <p:ext uri="{BB962C8B-B14F-4D97-AF65-F5344CB8AC3E}">
        <p14:creationId xmlns:p14="http://schemas.microsoft.com/office/powerpoint/2010/main" val="37845630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No Footer">
    <p:spTree>
      <p:nvGrpSpPr>
        <p:cNvPr id="1" name=""/>
        <p:cNvGrpSpPr/>
        <p:nvPr/>
      </p:nvGrpSpPr>
      <p:grpSpPr>
        <a:xfrm>
          <a:off x="0" y="0"/>
          <a:ext cx="0" cy="0"/>
          <a:chOff x="0" y="0"/>
          <a:chExt cx="0" cy="0"/>
        </a:xfrm>
      </p:grpSpPr>
      <p:sp>
        <p:nvSpPr>
          <p:cNvPr id="2" name="Rectangle 1"/>
          <p:cNvSpPr/>
          <p:nvPr userDrawn="1"/>
        </p:nvSpPr>
        <p:spPr>
          <a:xfrm>
            <a:off x="0" y="4587974"/>
            <a:ext cx="9144000" cy="5555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1288523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987574"/>
            <a:ext cx="8229600" cy="857250"/>
          </a:xfrm>
          <a:prstGeom prst="rect">
            <a:avLst/>
          </a:prstGeom>
        </p:spPr>
        <p:txBody>
          <a:bodyPr/>
          <a:lstStyle>
            <a:lvl1pPr algn="l">
              <a:defRPr sz="4000" b="1">
                <a:solidFill>
                  <a:srgbClr val="0054A4"/>
                </a:solidFill>
              </a:defRPr>
            </a:lvl1pPr>
          </a:lstStyle>
          <a:p>
            <a:r>
              <a:rPr lang="en-US" dirty="0" smtClean="0"/>
              <a:t>Click to edit Master title style</a:t>
            </a:r>
            <a:endParaRPr lang="en-CA" dirty="0"/>
          </a:p>
        </p:txBody>
      </p:sp>
      <p:sp>
        <p:nvSpPr>
          <p:cNvPr id="3" name="Content Placeholder 2"/>
          <p:cNvSpPr>
            <a:spLocks noGrp="1"/>
          </p:cNvSpPr>
          <p:nvPr>
            <p:ph idx="1"/>
          </p:nvPr>
        </p:nvSpPr>
        <p:spPr>
          <a:xfrm>
            <a:off x="457200" y="1905677"/>
            <a:ext cx="8229600" cy="288696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4" name="Date Placeholder 3"/>
          <p:cNvSpPr>
            <a:spLocks noGrp="1"/>
          </p:cNvSpPr>
          <p:nvPr>
            <p:ph type="dt" sz="half" idx="10"/>
          </p:nvPr>
        </p:nvSpPr>
        <p:spPr/>
        <p:txBody>
          <a:bodyPr/>
          <a:lstStyle/>
          <a:p>
            <a:fld id="{6A56420C-BB47-4575-8649-CB44A8179571}" type="datetime3">
              <a:rPr lang="en-CA" smtClean="0"/>
              <a:t>13 March 2018</a:t>
            </a:fld>
            <a:endParaRPr lang="en-CA"/>
          </a:p>
        </p:txBody>
      </p:sp>
      <p:sp>
        <p:nvSpPr>
          <p:cNvPr id="5" name="Footer Placeholder 4"/>
          <p:cNvSpPr>
            <a:spLocks noGrp="1"/>
          </p:cNvSpPr>
          <p:nvPr>
            <p:ph type="ftr" sz="quarter" idx="11"/>
          </p:nvPr>
        </p:nvSpPr>
        <p:spPr/>
        <p:txBody>
          <a:bodyPr/>
          <a:lstStyle/>
          <a:p>
            <a:r>
              <a:rPr lang="en-CA" smtClean="0"/>
              <a:t>Footer</a:t>
            </a:r>
            <a:endParaRPr lang="en-CA"/>
          </a:p>
        </p:txBody>
      </p:sp>
      <p:sp>
        <p:nvSpPr>
          <p:cNvPr id="6" name="Slide Number Placeholder 5"/>
          <p:cNvSpPr>
            <a:spLocks noGrp="1"/>
          </p:cNvSpPr>
          <p:nvPr>
            <p:ph type="sldNum" sz="quarter" idx="12"/>
          </p:nvPr>
        </p:nvSpPr>
        <p:spPr/>
        <p:txBody>
          <a:bodyPr/>
          <a:lstStyle/>
          <a:p>
            <a:fld id="{3FF909EE-2C65-48BC-95E5-26F3591A45A6}" type="slidenum">
              <a:rPr lang="en-CA" smtClean="0"/>
              <a:t>‹#›</a:t>
            </a:fld>
            <a:endParaRPr lang="en-CA"/>
          </a:p>
        </p:txBody>
      </p:sp>
    </p:spTree>
    <p:extLst>
      <p:ext uri="{BB962C8B-B14F-4D97-AF65-F5344CB8AC3E}">
        <p14:creationId xmlns:p14="http://schemas.microsoft.com/office/powerpoint/2010/main" val="26585864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NO FOOTER">
    <p:spTree>
      <p:nvGrpSpPr>
        <p:cNvPr id="1" name=""/>
        <p:cNvGrpSpPr/>
        <p:nvPr/>
      </p:nvGrpSpPr>
      <p:grpSpPr>
        <a:xfrm>
          <a:off x="0" y="0"/>
          <a:ext cx="0" cy="0"/>
          <a:chOff x="0" y="0"/>
          <a:chExt cx="0" cy="0"/>
        </a:xfrm>
      </p:grpSpPr>
      <p:sp>
        <p:nvSpPr>
          <p:cNvPr id="2" name="Title 1"/>
          <p:cNvSpPr>
            <a:spLocks noGrp="1"/>
          </p:cNvSpPr>
          <p:nvPr>
            <p:ph type="title"/>
          </p:nvPr>
        </p:nvSpPr>
        <p:spPr>
          <a:xfrm>
            <a:off x="457200" y="987574"/>
            <a:ext cx="8229600" cy="857250"/>
          </a:xfrm>
          <a:prstGeom prst="rect">
            <a:avLst/>
          </a:prstGeom>
        </p:spPr>
        <p:txBody>
          <a:bodyPr/>
          <a:lstStyle>
            <a:lvl1pPr>
              <a:defRPr>
                <a:solidFill>
                  <a:srgbClr val="0054A4"/>
                </a:solidFill>
              </a:defRPr>
            </a:lvl1pPr>
          </a:lstStyle>
          <a:p>
            <a:r>
              <a:rPr lang="en-US" dirty="0" smtClean="0"/>
              <a:t>Click to edit Master title style</a:t>
            </a:r>
            <a:endParaRPr lang="en-CA" dirty="0"/>
          </a:p>
        </p:txBody>
      </p:sp>
      <p:sp>
        <p:nvSpPr>
          <p:cNvPr id="7" name="Rectangle 6"/>
          <p:cNvSpPr/>
          <p:nvPr userDrawn="1"/>
        </p:nvSpPr>
        <p:spPr>
          <a:xfrm>
            <a:off x="0" y="4731990"/>
            <a:ext cx="9144000" cy="41151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 name="Content Placeholder 2"/>
          <p:cNvSpPr>
            <a:spLocks noGrp="1"/>
          </p:cNvSpPr>
          <p:nvPr>
            <p:ph idx="1"/>
          </p:nvPr>
        </p:nvSpPr>
        <p:spPr>
          <a:xfrm>
            <a:off x="457200" y="1905677"/>
            <a:ext cx="8229600" cy="288696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Tree>
    <p:extLst>
      <p:ext uri="{BB962C8B-B14F-4D97-AF65-F5344CB8AC3E}">
        <p14:creationId xmlns:p14="http://schemas.microsoft.com/office/powerpoint/2010/main" val="10190160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a:prstGeom prst="rect">
            <a:avLst/>
          </a:prstGeom>
        </p:spPr>
        <p:txBody>
          <a:bodyPr anchor="t"/>
          <a:lstStyle>
            <a:lvl1pPr algn="l">
              <a:defRPr sz="3200" b="1" cap="all">
                <a:solidFill>
                  <a:srgbClr val="0054A4"/>
                </a:solidFill>
                <a:latin typeface="Arial" pitchFamily="34" charset="0"/>
                <a:cs typeface="Arial" pitchFamily="34" charset="0"/>
              </a:defRPr>
            </a:lvl1pPr>
          </a:lstStyle>
          <a:p>
            <a:r>
              <a:rPr lang="en-US" dirty="0" smtClean="0"/>
              <a:t>Click to edit Master title style</a:t>
            </a:r>
            <a:endParaRPr lang="en-CA" dirty="0"/>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rgbClr val="5A687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3FD6DDF6-60B2-45DD-B117-CBEC20AB568D}" type="datetime3">
              <a:rPr lang="en-CA" smtClean="0"/>
              <a:t>13 March 2018</a:t>
            </a:fld>
            <a:endParaRPr lang="en-CA"/>
          </a:p>
        </p:txBody>
      </p:sp>
      <p:sp>
        <p:nvSpPr>
          <p:cNvPr id="5" name="Footer Placeholder 4"/>
          <p:cNvSpPr>
            <a:spLocks noGrp="1"/>
          </p:cNvSpPr>
          <p:nvPr>
            <p:ph type="ftr" sz="quarter" idx="11"/>
          </p:nvPr>
        </p:nvSpPr>
        <p:spPr/>
        <p:txBody>
          <a:bodyPr/>
          <a:lstStyle/>
          <a:p>
            <a:r>
              <a:rPr lang="en-CA" smtClean="0"/>
              <a:t>Footer</a:t>
            </a:r>
            <a:endParaRPr lang="en-CA"/>
          </a:p>
        </p:txBody>
      </p:sp>
      <p:sp>
        <p:nvSpPr>
          <p:cNvPr id="6" name="Slide Number Placeholder 5"/>
          <p:cNvSpPr>
            <a:spLocks noGrp="1"/>
          </p:cNvSpPr>
          <p:nvPr>
            <p:ph type="sldNum" sz="quarter" idx="12"/>
          </p:nvPr>
        </p:nvSpPr>
        <p:spPr/>
        <p:txBody>
          <a:bodyPr/>
          <a:lstStyle/>
          <a:p>
            <a:fld id="{3FF909EE-2C65-48BC-95E5-26F3591A45A6}" type="slidenum">
              <a:rPr lang="en-CA" smtClean="0"/>
              <a:t>‹#›</a:t>
            </a:fld>
            <a:endParaRPr lang="en-CA"/>
          </a:p>
        </p:txBody>
      </p:sp>
    </p:spTree>
    <p:extLst>
      <p:ext uri="{BB962C8B-B14F-4D97-AF65-F5344CB8AC3E}">
        <p14:creationId xmlns:p14="http://schemas.microsoft.com/office/powerpoint/2010/main" val="30177914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987574"/>
            <a:ext cx="8229600" cy="857250"/>
          </a:xfrm>
          <a:prstGeom prst="rect">
            <a:avLst/>
          </a:prstGeom>
        </p:spPr>
        <p:txBody>
          <a:bodyPr/>
          <a:lstStyle>
            <a:lvl1pPr>
              <a:defRPr>
                <a:solidFill>
                  <a:srgbClr val="0054A4"/>
                </a:solidFill>
                <a:latin typeface="Arial" pitchFamily="34" charset="0"/>
                <a:cs typeface="Arial" pitchFamily="34" charset="0"/>
              </a:defRPr>
            </a:lvl1pPr>
          </a:lstStyle>
          <a:p>
            <a:r>
              <a:rPr lang="en-US" dirty="0" smtClean="0"/>
              <a:t>Click to edit Master title style</a:t>
            </a:r>
            <a:endParaRPr lang="en-CA" dirty="0"/>
          </a:p>
        </p:txBody>
      </p:sp>
      <p:sp>
        <p:nvSpPr>
          <p:cNvPr id="3" name="Content Placeholder 2"/>
          <p:cNvSpPr>
            <a:spLocks noGrp="1"/>
          </p:cNvSpPr>
          <p:nvPr>
            <p:ph sz="half" idx="1"/>
          </p:nvPr>
        </p:nvSpPr>
        <p:spPr>
          <a:xfrm>
            <a:off x="457200" y="1995686"/>
            <a:ext cx="4038600" cy="27789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995686"/>
            <a:ext cx="4038600" cy="27789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361F4803-8223-47F2-8ADD-3AF22F9934A3}" type="datetime3">
              <a:rPr lang="en-CA" smtClean="0"/>
              <a:t>13 March 2018</a:t>
            </a:fld>
            <a:endParaRPr lang="en-CA"/>
          </a:p>
        </p:txBody>
      </p:sp>
      <p:sp>
        <p:nvSpPr>
          <p:cNvPr id="6" name="Footer Placeholder 5"/>
          <p:cNvSpPr>
            <a:spLocks noGrp="1"/>
          </p:cNvSpPr>
          <p:nvPr>
            <p:ph type="ftr" sz="quarter" idx="11"/>
          </p:nvPr>
        </p:nvSpPr>
        <p:spPr/>
        <p:txBody>
          <a:bodyPr/>
          <a:lstStyle/>
          <a:p>
            <a:r>
              <a:rPr lang="en-CA" smtClean="0"/>
              <a:t>Footer</a:t>
            </a:r>
            <a:endParaRPr lang="en-CA"/>
          </a:p>
        </p:txBody>
      </p:sp>
      <p:sp>
        <p:nvSpPr>
          <p:cNvPr id="7" name="Slide Number Placeholder 6"/>
          <p:cNvSpPr>
            <a:spLocks noGrp="1"/>
          </p:cNvSpPr>
          <p:nvPr>
            <p:ph type="sldNum" sz="quarter" idx="12"/>
          </p:nvPr>
        </p:nvSpPr>
        <p:spPr/>
        <p:txBody>
          <a:bodyPr/>
          <a:lstStyle/>
          <a:p>
            <a:fld id="{3FF909EE-2C65-48BC-95E5-26F3591A45A6}" type="slidenum">
              <a:rPr lang="en-CA" smtClean="0"/>
              <a:t>‹#›</a:t>
            </a:fld>
            <a:endParaRPr lang="en-CA"/>
          </a:p>
        </p:txBody>
      </p:sp>
    </p:spTree>
    <p:extLst>
      <p:ext uri="{BB962C8B-B14F-4D97-AF65-F5344CB8AC3E}">
        <p14:creationId xmlns:p14="http://schemas.microsoft.com/office/powerpoint/2010/main" val="16249191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987574"/>
            <a:ext cx="8229600" cy="857250"/>
          </a:xfrm>
          <a:prstGeom prst="rect">
            <a:avLst/>
          </a:prstGeom>
        </p:spPr>
        <p:txBody>
          <a:bodyPr/>
          <a:lstStyle>
            <a:lvl1pPr>
              <a:defRPr>
                <a:solidFill>
                  <a:srgbClr val="0054A4"/>
                </a:solidFill>
                <a:latin typeface="Arial" pitchFamily="34" charset="0"/>
                <a:cs typeface="Arial" pitchFamily="34" charset="0"/>
              </a:defRPr>
            </a:lvl1pPr>
          </a:lstStyle>
          <a:p>
            <a:r>
              <a:rPr lang="en-US" dirty="0" smtClean="0"/>
              <a:t>Click to edit Master title style</a:t>
            </a:r>
            <a:endParaRPr lang="en-CA" dirty="0"/>
          </a:p>
        </p:txBody>
      </p:sp>
      <p:sp>
        <p:nvSpPr>
          <p:cNvPr id="3" name="Text Placeholder 2"/>
          <p:cNvSpPr>
            <a:spLocks noGrp="1"/>
          </p:cNvSpPr>
          <p:nvPr>
            <p:ph type="body" idx="1"/>
          </p:nvPr>
        </p:nvSpPr>
        <p:spPr>
          <a:xfrm>
            <a:off x="457200" y="1851670"/>
            <a:ext cx="4040188" cy="479822"/>
          </a:xfrm>
        </p:spPr>
        <p:txBody>
          <a:bodyPr anchor="b">
            <a:normAutofit/>
          </a:bodyPr>
          <a:lstStyle>
            <a:lvl1pPr marL="0" indent="0">
              <a:buNone/>
              <a:defRPr sz="1800" b="1">
                <a:solidFill>
                  <a:srgbClr val="5A687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427734"/>
            <a:ext cx="4040188" cy="230425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5" name="Text Placeholder 4"/>
          <p:cNvSpPr>
            <a:spLocks noGrp="1"/>
          </p:cNvSpPr>
          <p:nvPr>
            <p:ph type="body" sz="quarter" idx="3"/>
          </p:nvPr>
        </p:nvSpPr>
        <p:spPr>
          <a:xfrm>
            <a:off x="4645026" y="1851670"/>
            <a:ext cx="4041775" cy="479822"/>
          </a:xfrm>
        </p:spPr>
        <p:txBody>
          <a:bodyPr anchor="b">
            <a:normAutofit/>
          </a:bodyPr>
          <a:lstStyle>
            <a:lvl1pPr marL="0" indent="0">
              <a:buNone/>
              <a:defRPr sz="1800" b="1">
                <a:solidFill>
                  <a:srgbClr val="5A687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6" y="2427734"/>
            <a:ext cx="4041775" cy="230425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9816C3CB-7DD5-42BC-8D50-DA97BEB593EC}" type="datetime3">
              <a:rPr lang="en-CA" smtClean="0"/>
              <a:t>13 March 2018</a:t>
            </a:fld>
            <a:endParaRPr lang="en-CA"/>
          </a:p>
        </p:txBody>
      </p:sp>
      <p:sp>
        <p:nvSpPr>
          <p:cNvPr id="8" name="Footer Placeholder 7"/>
          <p:cNvSpPr>
            <a:spLocks noGrp="1"/>
          </p:cNvSpPr>
          <p:nvPr>
            <p:ph type="ftr" sz="quarter" idx="11"/>
          </p:nvPr>
        </p:nvSpPr>
        <p:spPr/>
        <p:txBody>
          <a:bodyPr/>
          <a:lstStyle/>
          <a:p>
            <a:r>
              <a:rPr lang="en-CA" smtClean="0"/>
              <a:t>Footer</a:t>
            </a:r>
            <a:endParaRPr lang="en-CA"/>
          </a:p>
        </p:txBody>
      </p:sp>
      <p:sp>
        <p:nvSpPr>
          <p:cNvPr id="9" name="Slide Number Placeholder 8"/>
          <p:cNvSpPr>
            <a:spLocks noGrp="1"/>
          </p:cNvSpPr>
          <p:nvPr>
            <p:ph type="sldNum" sz="quarter" idx="12"/>
          </p:nvPr>
        </p:nvSpPr>
        <p:spPr/>
        <p:txBody>
          <a:bodyPr/>
          <a:lstStyle/>
          <a:p>
            <a:fld id="{3FF909EE-2C65-48BC-95E5-26F3591A45A6}" type="slidenum">
              <a:rPr lang="en-CA" smtClean="0"/>
              <a:t>‹#›</a:t>
            </a:fld>
            <a:endParaRPr lang="en-CA"/>
          </a:p>
        </p:txBody>
      </p:sp>
    </p:spTree>
    <p:extLst>
      <p:ext uri="{BB962C8B-B14F-4D97-AF65-F5344CB8AC3E}">
        <p14:creationId xmlns:p14="http://schemas.microsoft.com/office/powerpoint/2010/main" val="23697560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674BEACD-937D-4615-B4AC-B9D62566E95E}" type="datetime3">
              <a:rPr lang="en-CA" smtClean="0"/>
              <a:t>13 March 2018</a:t>
            </a:fld>
            <a:endParaRPr lang="en-CA"/>
          </a:p>
        </p:txBody>
      </p:sp>
      <p:sp>
        <p:nvSpPr>
          <p:cNvPr id="4" name="Footer Placeholder 3"/>
          <p:cNvSpPr>
            <a:spLocks noGrp="1"/>
          </p:cNvSpPr>
          <p:nvPr>
            <p:ph type="ftr" sz="quarter" idx="11"/>
          </p:nvPr>
        </p:nvSpPr>
        <p:spPr/>
        <p:txBody>
          <a:bodyPr/>
          <a:lstStyle/>
          <a:p>
            <a:r>
              <a:rPr lang="en-CA" smtClean="0"/>
              <a:t>Footer</a:t>
            </a:r>
            <a:endParaRPr lang="en-CA"/>
          </a:p>
        </p:txBody>
      </p:sp>
      <p:sp>
        <p:nvSpPr>
          <p:cNvPr id="5" name="Slide Number Placeholder 4"/>
          <p:cNvSpPr>
            <a:spLocks noGrp="1"/>
          </p:cNvSpPr>
          <p:nvPr>
            <p:ph type="sldNum" sz="quarter" idx="12"/>
          </p:nvPr>
        </p:nvSpPr>
        <p:spPr/>
        <p:txBody>
          <a:bodyPr/>
          <a:lstStyle/>
          <a:p>
            <a:fld id="{3FF909EE-2C65-48BC-95E5-26F3591A45A6}" type="slidenum">
              <a:rPr lang="en-CA" smtClean="0"/>
              <a:t>‹#›</a:t>
            </a:fld>
            <a:endParaRPr lang="en-CA"/>
          </a:p>
        </p:txBody>
      </p:sp>
    </p:spTree>
    <p:extLst>
      <p:ext uri="{BB962C8B-B14F-4D97-AF65-F5344CB8AC3E}">
        <p14:creationId xmlns:p14="http://schemas.microsoft.com/office/powerpoint/2010/main" val="1166536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1131589"/>
            <a:ext cx="3008313" cy="871538"/>
          </a:xfrm>
          <a:prstGeom prst="rect">
            <a:avLst/>
          </a:prstGeom>
        </p:spPr>
        <p:txBody>
          <a:bodyPr anchor="b"/>
          <a:lstStyle>
            <a:lvl1pPr algn="l">
              <a:defRPr sz="2000" b="1">
                <a:solidFill>
                  <a:srgbClr val="CC8004"/>
                </a:solidFill>
                <a:latin typeface="Arial" pitchFamily="34" charset="0"/>
                <a:cs typeface="Arial" pitchFamily="34" charset="0"/>
              </a:defRPr>
            </a:lvl1pPr>
          </a:lstStyle>
          <a:p>
            <a:r>
              <a:rPr lang="en-US" dirty="0" smtClean="0"/>
              <a:t>Click to edit Master title style</a:t>
            </a:r>
            <a:endParaRPr lang="en-CA" dirty="0"/>
          </a:p>
        </p:txBody>
      </p:sp>
      <p:sp>
        <p:nvSpPr>
          <p:cNvPr id="3" name="Content Placeholder 2"/>
          <p:cNvSpPr>
            <a:spLocks noGrp="1"/>
          </p:cNvSpPr>
          <p:nvPr>
            <p:ph idx="1"/>
          </p:nvPr>
        </p:nvSpPr>
        <p:spPr>
          <a:xfrm>
            <a:off x="3575050" y="1131590"/>
            <a:ext cx="5111750" cy="344708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1" y="2003127"/>
            <a:ext cx="3008313" cy="257554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p:txBody>
          <a:bodyPr/>
          <a:lstStyle/>
          <a:p>
            <a:fld id="{5B4F5A62-852E-4A42-B342-9E35DE99750B}" type="datetime3">
              <a:rPr lang="en-CA" smtClean="0"/>
              <a:t>13 March 2018</a:t>
            </a:fld>
            <a:endParaRPr lang="en-CA"/>
          </a:p>
        </p:txBody>
      </p:sp>
      <p:sp>
        <p:nvSpPr>
          <p:cNvPr id="6" name="Footer Placeholder 5"/>
          <p:cNvSpPr>
            <a:spLocks noGrp="1"/>
          </p:cNvSpPr>
          <p:nvPr>
            <p:ph type="ftr" sz="quarter" idx="11"/>
          </p:nvPr>
        </p:nvSpPr>
        <p:spPr/>
        <p:txBody>
          <a:bodyPr/>
          <a:lstStyle/>
          <a:p>
            <a:r>
              <a:rPr lang="en-CA" smtClean="0"/>
              <a:t>Footer</a:t>
            </a:r>
            <a:endParaRPr lang="en-CA"/>
          </a:p>
        </p:txBody>
      </p:sp>
      <p:sp>
        <p:nvSpPr>
          <p:cNvPr id="7" name="Slide Number Placeholder 6"/>
          <p:cNvSpPr>
            <a:spLocks noGrp="1"/>
          </p:cNvSpPr>
          <p:nvPr>
            <p:ph type="sldNum" sz="quarter" idx="12"/>
          </p:nvPr>
        </p:nvSpPr>
        <p:spPr/>
        <p:txBody>
          <a:bodyPr/>
          <a:lstStyle/>
          <a:p>
            <a:fld id="{3FF909EE-2C65-48BC-95E5-26F3591A45A6}" type="slidenum">
              <a:rPr lang="en-CA" smtClean="0"/>
              <a:t>‹#›</a:t>
            </a:fld>
            <a:endParaRPr lang="en-CA"/>
          </a:p>
        </p:txBody>
      </p:sp>
    </p:spTree>
    <p:extLst>
      <p:ext uri="{BB962C8B-B14F-4D97-AF65-F5344CB8AC3E}">
        <p14:creationId xmlns:p14="http://schemas.microsoft.com/office/powerpoint/2010/main" val="29894854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982900"/>
            <a:ext cx="5486400" cy="425054"/>
          </a:xfrm>
          <a:prstGeom prst="rect">
            <a:avLst/>
          </a:prstGeom>
        </p:spPr>
        <p:txBody>
          <a:bodyPr anchor="b"/>
          <a:lstStyle>
            <a:lvl1pPr algn="l">
              <a:defRPr sz="2000" b="1">
                <a:solidFill>
                  <a:srgbClr val="CC8004"/>
                </a:solidFill>
                <a:latin typeface="Arial" pitchFamily="34" charset="0"/>
                <a:cs typeface="Arial" pitchFamily="34" charset="0"/>
              </a:defRPr>
            </a:lvl1pPr>
          </a:lstStyle>
          <a:p>
            <a:r>
              <a:rPr lang="en-US" dirty="0" smtClean="0"/>
              <a:t>Click to edit Master title style</a:t>
            </a:r>
            <a:endParaRPr lang="en-CA" dirty="0"/>
          </a:p>
        </p:txBody>
      </p:sp>
      <p:sp>
        <p:nvSpPr>
          <p:cNvPr id="3" name="Picture Placeholder 2"/>
          <p:cNvSpPr>
            <a:spLocks noGrp="1"/>
          </p:cNvSpPr>
          <p:nvPr>
            <p:ph type="pic" idx="1"/>
          </p:nvPr>
        </p:nvSpPr>
        <p:spPr>
          <a:xfrm>
            <a:off x="1792288" y="1059582"/>
            <a:ext cx="5486400" cy="28685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sp>
        <p:nvSpPr>
          <p:cNvPr id="4" name="Text Placeholder 3"/>
          <p:cNvSpPr>
            <a:spLocks noGrp="1"/>
          </p:cNvSpPr>
          <p:nvPr>
            <p:ph type="body" sz="half" idx="2"/>
          </p:nvPr>
        </p:nvSpPr>
        <p:spPr>
          <a:xfrm>
            <a:off x="1792288" y="4407954"/>
            <a:ext cx="5486400" cy="324036"/>
          </a:xfrm>
        </p:spPr>
        <p:txBody>
          <a:bodyPr/>
          <a:lstStyle>
            <a:lvl1pPr marL="0" indent="0">
              <a:buNone/>
              <a:defRPr sz="1400">
                <a:solidFill>
                  <a:srgbClr val="FFC000"/>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p:txBody>
          <a:bodyPr/>
          <a:lstStyle/>
          <a:p>
            <a:fld id="{6425B4E6-85DD-4D61-9B10-807B1F9A9FF4}" type="datetime3">
              <a:rPr lang="en-CA" smtClean="0"/>
              <a:t>13 March 2018</a:t>
            </a:fld>
            <a:endParaRPr lang="en-CA"/>
          </a:p>
        </p:txBody>
      </p:sp>
      <p:sp>
        <p:nvSpPr>
          <p:cNvPr id="6" name="Footer Placeholder 5"/>
          <p:cNvSpPr>
            <a:spLocks noGrp="1"/>
          </p:cNvSpPr>
          <p:nvPr>
            <p:ph type="ftr" sz="quarter" idx="11"/>
          </p:nvPr>
        </p:nvSpPr>
        <p:spPr/>
        <p:txBody>
          <a:bodyPr/>
          <a:lstStyle/>
          <a:p>
            <a:r>
              <a:rPr lang="en-CA" smtClean="0"/>
              <a:t>Footer</a:t>
            </a:r>
            <a:endParaRPr lang="en-CA"/>
          </a:p>
        </p:txBody>
      </p:sp>
      <p:sp>
        <p:nvSpPr>
          <p:cNvPr id="7" name="Slide Number Placeholder 6"/>
          <p:cNvSpPr>
            <a:spLocks noGrp="1"/>
          </p:cNvSpPr>
          <p:nvPr>
            <p:ph type="sldNum" sz="quarter" idx="12"/>
          </p:nvPr>
        </p:nvSpPr>
        <p:spPr/>
        <p:txBody>
          <a:bodyPr/>
          <a:lstStyle/>
          <a:p>
            <a:fld id="{3FF909EE-2C65-48BC-95E5-26F3591A45A6}" type="slidenum">
              <a:rPr lang="en-CA" smtClean="0"/>
              <a:t>‹#›</a:t>
            </a:fld>
            <a:endParaRPr lang="en-CA"/>
          </a:p>
        </p:txBody>
      </p:sp>
    </p:spTree>
    <p:extLst>
      <p:ext uri="{BB962C8B-B14F-4D97-AF65-F5344CB8AC3E}">
        <p14:creationId xmlns:p14="http://schemas.microsoft.com/office/powerpoint/2010/main" val="27609408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4894008"/>
            <a:ext cx="9144000" cy="249492"/>
          </a:xfrm>
          <a:prstGeom prst="rect">
            <a:avLst/>
          </a:prstGeom>
          <a:solidFill>
            <a:srgbClr val="8C99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pic>
        <p:nvPicPr>
          <p:cNvPr id="8" name="Picture 7"/>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9" y="-1"/>
            <a:ext cx="9143981" cy="981073"/>
          </a:xfrm>
          <a:prstGeom prst="rect">
            <a:avLst/>
          </a:prstGeom>
        </p:spPr>
      </p:pic>
      <p:sp>
        <p:nvSpPr>
          <p:cNvPr id="3" name="Text Placeholder 2"/>
          <p:cNvSpPr>
            <a:spLocks noGrp="1"/>
          </p:cNvSpPr>
          <p:nvPr>
            <p:ph type="body" idx="1"/>
          </p:nvPr>
        </p:nvSpPr>
        <p:spPr>
          <a:xfrm>
            <a:off x="457200" y="1200150"/>
            <a:ext cx="8229600" cy="353184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4" name="Date Placeholder 3"/>
          <p:cNvSpPr>
            <a:spLocks noGrp="1"/>
          </p:cNvSpPr>
          <p:nvPr>
            <p:ph type="dt" sz="half" idx="2"/>
          </p:nvPr>
        </p:nvSpPr>
        <p:spPr>
          <a:xfrm>
            <a:off x="457200" y="4894008"/>
            <a:ext cx="2133600" cy="249492"/>
          </a:xfrm>
          <a:prstGeom prst="rect">
            <a:avLst/>
          </a:prstGeom>
        </p:spPr>
        <p:txBody>
          <a:bodyPr vert="horz" lIns="91440" tIns="45720" rIns="91440" bIns="45720" rtlCol="0" anchor="ctr"/>
          <a:lstStyle>
            <a:lvl1pPr algn="l">
              <a:defRPr sz="1000">
                <a:solidFill>
                  <a:schemeClr val="bg1"/>
                </a:solidFill>
                <a:latin typeface="Arial" pitchFamily="34" charset="0"/>
                <a:cs typeface="Arial" pitchFamily="34" charset="0"/>
              </a:defRPr>
            </a:lvl1pPr>
          </a:lstStyle>
          <a:p>
            <a:fld id="{42B2C978-CDF3-494D-B349-B7278B0C9B9E}" type="datetime3">
              <a:rPr lang="en-CA" smtClean="0"/>
              <a:t>13 March 2018</a:t>
            </a:fld>
            <a:endParaRPr lang="en-CA" dirty="0"/>
          </a:p>
        </p:txBody>
      </p:sp>
      <p:sp>
        <p:nvSpPr>
          <p:cNvPr id="5" name="Footer Placeholder 4"/>
          <p:cNvSpPr>
            <a:spLocks noGrp="1"/>
          </p:cNvSpPr>
          <p:nvPr>
            <p:ph type="ftr" sz="quarter" idx="3"/>
          </p:nvPr>
        </p:nvSpPr>
        <p:spPr>
          <a:xfrm>
            <a:off x="3124200" y="4894008"/>
            <a:ext cx="2895600" cy="249492"/>
          </a:xfrm>
          <a:prstGeom prst="rect">
            <a:avLst/>
          </a:prstGeom>
        </p:spPr>
        <p:txBody>
          <a:bodyPr vert="horz" lIns="91440" tIns="45720" rIns="91440" bIns="45720" rtlCol="0" anchor="ctr"/>
          <a:lstStyle>
            <a:lvl1pPr algn="ctr">
              <a:defRPr sz="1000">
                <a:solidFill>
                  <a:schemeClr val="bg1"/>
                </a:solidFill>
                <a:latin typeface="Arial" pitchFamily="34" charset="0"/>
                <a:cs typeface="Arial" pitchFamily="34" charset="0"/>
              </a:defRPr>
            </a:lvl1pPr>
          </a:lstStyle>
          <a:p>
            <a:r>
              <a:rPr lang="en-CA" smtClean="0"/>
              <a:t>Footer</a:t>
            </a:r>
            <a:endParaRPr lang="en-CA" dirty="0"/>
          </a:p>
        </p:txBody>
      </p:sp>
      <p:sp>
        <p:nvSpPr>
          <p:cNvPr id="6" name="Slide Number Placeholder 5"/>
          <p:cNvSpPr>
            <a:spLocks noGrp="1"/>
          </p:cNvSpPr>
          <p:nvPr>
            <p:ph type="sldNum" sz="quarter" idx="4"/>
          </p:nvPr>
        </p:nvSpPr>
        <p:spPr>
          <a:xfrm>
            <a:off x="6553200" y="4894008"/>
            <a:ext cx="2133600" cy="249492"/>
          </a:xfrm>
          <a:prstGeom prst="rect">
            <a:avLst/>
          </a:prstGeom>
        </p:spPr>
        <p:txBody>
          <a:bodyPr vert="horz" lIns="91440" tIns="45720" rIns="91440" bIns="45720" rtlCol="0" anchor="ctr"/>
          <a:lstStyle>
            <a:lvl1pPr algn="r">
              <a:defRPr sz="1000">
                <a:solidFill>
                  <a:schemeClr val="bg1"/>
                </a:solidFill>
                <a:latin typeface="Arial" pitchFamily="34" charset="0"/>
                <a:cs typeface="Arial" pitchFamily="34" charset="0"/>
              </a:defRPr>
            </a:lvl1pPr>
          </a:lstStyle>
          <a:p>
            <a:fld id="{3FF909EE-2C65-48BC-95E5-26F3591A45A6}" type="slidenum">
              <a:rPr lang="en-CA" smtClean="0"/>
              <a:pPr/>
              <a:t>‹#›</a:t>
            </a:fld>
            <a:endParaRPr lang="en-CA" dirty="0"/>
          </a:p>
        </p:txBody>
      </p:sp>
      <p:pic>
        <p:nvPicPr>
          <p:cNvPr id="9" name="Picture 8"/>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0" y="0"/>
            <a:ext cx="9144000" cy="978694"/>
          </a:xfrm>
          <a:prstGeom prst="rect">
            <a:avLst/>
          </a:prstGeom>
        </p:spPr>
      </p:pic>
    </p:spTree>
    <p:extLst>
      <p:ext uri="{BB962C8B-B14F-4D97-AF65-F5344CB8AC3E}">
        <p14:creationId xmlns:p14="http://schemas.microsoft.com/office/powerpoint/2010/main" val="832300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2" r:id="rId3"/>
    <p:sldLayoutId id="2147483651" r:id="rId4"/>
    <p:sldLayoutId id="2147483652" r:id="rId5"/>
    <p:sldLayoutId id="2147483653" r:id="rId6"/>
    <p:sldLayoutId id="2147483654" r:id="rId7"/>
    <p:sldLayoutId id="2147483656" r:id="rId8"/>
    <p:sldLayoutId id="2147483657" r:id="rId9"/>
    <p:sldLayoutId id="2147483658" r:id="rId10"/>
    <p:sldLayoutId id="2147483659" r:id="rId11"/>
    <p:sldLayoutId id="2147483672"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rgbClr val="0054A4"/>
          </a:solidFill>
          <a:latin typeface="+mj-lt"/>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279DD9"/>
          </a:solidFill>
          <a:latin typeface="+mj-lt"/>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mj-lt"/>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9.xml"/><Relationship Id="rId7"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slide" Target="slide14.xml"/><Relationship Id="rId5" Type="http://schemas.openxmlformats.org/officeDocument/2006/relationships/slide" Target="slide28.xml"/><Relationship Id="rId4" Type="http://schemas.openxmlformats.org/officeDocument/2006/relationships/slide" Target="slide30.xml"/></Relationships>
</file>

<file path=ppt/slides/_rels/slide10.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27.xml"/><Relationship Id="rId7" Type="http://schemas.openxmlformats.org/officeDocument/2006/relationships/slide" Target="slide20.xml"/><Relationship Id="rId12"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slide" Target="slide19.xml"/><Relationship Id="rId11" Type="http://schemas.openxmlformats.org/officeDocument/2006/relationships/slide" Target="slide25.xml"/><Relationship Id="rId5" Type="http://schemas.openxmlformats.org/officeDocument/2006/relationships/slide" Target="slide8.xml"/><Relationship Id="rId10" Type="http://schemas.openxmlformats.org/officeDocument/2006/relationships/slide" Target="slide24.xml"/><Relationship Id="rId4" Type="http://schemas.openxmlformats.org/officeDocument/2006/relationships/slide" Target="slide7.xml"/><Relationship Id="rId9" Type="http://schemas.openxmlformats.org/officeDocument/2006/relationships/slide" Target="slide18.xml"/></Relationships>
</file>

<file path=ppt/slides/_rels/slide2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8" Type="http://schemas.openxmlformats.org/officeDocument/2006/relationships/slide" Target="slide9.xml"/><Relationship Id="rId3" Type="http://schemas.openxmlformats.org/officeDocument/2006/relationships/slide" Target="slide23.xml"/><Relationship Id="rId7" Type="http://schemas.openxmlformats.org/officeDocument/2006/relationships/slide" Target="slide1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slide" Target="slide11.xml"/><Relationship Id="rId5" Type="http://schemas.openxmlformats.org/officeDocument/2006/relationships/slide" Target="slide22.xml"/><Relationship Id="rId4" Type="http://schemas.openxmlformats.org/officeDocument/2006/relationships/slide" Target="slide21.xml"/><Relationship Id="rId9" Type="http://schemas.openxmlformats.org/officeDocument/2006/relationships/image" Target="../media/image2.png"/></Relationships>
</file>

<file path=ppt/slides/_rels/slide30.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8" Type="http://schemas.openxmlformats.org/officeDocument/2006/relationships/slide" Target="slide16.xml"/><Relationship Id="rId3" Type="http://schemas.openxmlformats.org/officeDocument/2006/relationships/slide" Target="slide10.xml"/><Relationship Id="rId7" Type="http://schemas.openxmlformats.org/officeDocument/2006/relationships/slide" Target="slide26.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slide" Target="slide13.xml"/><Relationship Id="rId5" Type="http://schemas.openxmlformats.org/officeDocument/2006/relationships/slide" Target="slide6.xml"/><Relationship Id="rId4" Type="http://schemas.openxmlformats.org/officeDocument/2006/relationships/slide" Target="slide5.xml"/><Relationship Id="rId9" Type="http://schemas.openxmlformats.org/officeDocument/2006/relationships/image" Target="../media/image2.png"/></Relationships>
</file>

<file path=ppt/slides/_rels/slide5.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2599421678"/>
              </p:ext>
            </p:extLst>
          </p:nvPr>
        </p:nvGraphicFramePr>
        <p:xfrm>
          <a:off x="107504" y="1003386"/>
          <a:ext cx="8856985" cy="3021327"/>
        </p:xfrm>
        <a:graphic>
          <a:graphicData uri="http://schemas.openxmlformats.org/drawingml/2006/table">
            <a:tbl>
              <a:tblPr firstRow="1">
                <a:effectLst>
                  <a:outerShdw blurRad="50800" dist="38100" dir="2700000" algn="tl" rotWithShape="0">
                    <a:prstClr val="black">
                      <a:alpha val="40000"/>
                    </a:prstClr>
                  </a:outerShdw>
                </a:effectLst>
                <a:tableStyleId>{5C22544A-7EE6-4342-B048-85BDC9FD1C3A}</a:tableStyleId>
              </a:tblPr>
              <a:tblGrid>
                <a:gridCol w="5040560"/>
                <a:gridCol w="1306281"/>
                <a:gridCol w="1306281"/>
                <a:gridCol w="1203863"/>
              </a:tblGrid>
              <a:tr h="128204">
                <a:tc rowSpan="2">
                  <a:txBody>
                    <a:bodyPr/>
                    <a:lstStyle/>
                    <a:p>
                      <a:pPr algn="ctr">
                        <a:lnSpc>
                          <a:spcPct val="115000"/>
                        </a:lnSpc>
                        <a:spcAft>
                          <a:spcPts val="0"/>
                        </a:spcAft>
                      </a:pPr>
                      <a:r>
                        <a:rPr lang="en-CA" sz="1400" dirty="0" smtClean="0">
                          <a:solidFill>
                            <a:schemeClr val="bg1"/>
                          </a:solidFill>
                          <a:effectLst>
                            <a:outerShdw blurRad="50800" dist="38100" dir="2700000" algn="tl" rotWithShape="0">
                              <a:prstClr val="black">
                                <a:alpha val="40000"/>
                              </a:prstClr>
                            </a:outerShdw>
                          </a:effectLst>
                        </a:rPr>
                        <a:t>TOPICS</a:t>
                      </a:r>
                      <a:endParaRPr lang="en-US" sz="1400" dirty="0">
                        <a:solidFill>
                          <a:schemeClr val="bg1"/>
                        </a:solidFill>
                        <a:effectLst>
                          <a:outerShdw blurRad="50800" dist="38100" dir="2700000" algn="tl" rotWithShape="0">
                            <a:prstClr val="black">
                              <a:alpha val="40000"/>
                            </a:prstClr>
                          </a:outerShdw>
                        </a:effectLst>
                        <a:latin typeface="Calibri"/>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rgbClr val="1B4177"/>
                    </a:solidFill>
                  </a:tcPr>
                </a:tc>
                <a:tc gridSpan="2">
                  <a:txBody>
                    <a:bodyPr/>
                    <a:lstStyle/>
                    <a:p>
                      <a:pPr algn="ctr">
                        <a:lnSpc>
                          <a:spcPct val="115000"/>
                        </a:lnSpc>
                        <a:spcAft>
                          <a:spcPts val="600"/>
                        </a:spcAft>
                      </a:pPr>
                      <a:r>
                        <a:rPr lang="en-CA" sz="1600" dirty="0" smtClean="0">
                          <a:solidFill>
                            <a:schemeClr val="bg1"/>
                          </a:solidFill>
                          <a:effectLst/>
                        </a:rPr>
                        <a:t>AFFECTED</a:t>
                      </a:r>
                      <a:endParaRPr lang="en-US" sz="1600" dirty="0" smtClean="0">
                        <a:solidFill>
                          <a:schemeClr val="bg1"/>
                        </a:solidFill>
                        <a:effectLst/>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rgbClr val="1B4177"/>
                    </a:solidFill>
                  </a:tcPr>
                </a:tc>
                <a:tc hMerge="1">
                  <a:txBody>
                    <a:bodyPr/>
                    <a:lstStyle/>
                    <a:p>
                      <a:endParaRPr lang="en-US"/>
                    </a:p>
                  </a:txBody>
                  <a:tcPr/>
                </a:tc>
                <a:tc rowSpan="2">
                  <a:txBody>
                    <a:bodyPr/>
                    <a:lstStyle/>
                    <a:p>
                      <a:pPr algn="ctr">
                        <a:lnSpc>
                          <a:spcPct val="115000"/>
                        </a:lnSpc>
                        <a:spcAft>
                          <a:spcPts val="0"/>
                        </a:spcAft>
                      </a:pPr>
                      <a:r>
                        <a:rPr lang="en-CA" sz="1100" dirty="0" smtClean="0">
                          <a:solidFill>
                            <a:schemeClr val="bg1"/>
                          </a:solidFill>
                          <a:effectLst>
                            <a:outerShdw blurRad="50800" dist="38100" dir="2700000" algn="tl" rotWithShape="0">
                              <a:prstClr val="black">
                                <a:alpha val="40000"/>
                              </a:prstClr>
                            </a:outerShdw>
                          </a:effectLst>
                        </a:rPr>
                        <a:t>APPLICABILITY</a:t>
                      </a:r>
                      <a:endParaRPr lang="en-US" sz="1100" dirty="0">
                        <a:solidFill>
                          <a:schemeClr val="bg1"/>
                        </a:solidFill>
                        <a:effectLst>
                          <a:outerShdw blurRad="50800" dist="38100" dir="2700000" algn="tl" rotWithShape="0">
                            <a:prstClr val="black">
                              <a:alpha val="40000"/>
                            </a:prstClr>
                          </a:outerShdw>
                        </a:effectLst>
                        <a:latin typeface="Calibri"/>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rgbClr val="1B4177"/>
                    </a:solidFill>
                  </a:tcPr>
                </a:tc>
              </a:tr>
              <a:tr h="0">
                <a:tc vMerge="1">
                  <a:txBody>
                    <a:bodyPr/>
                    <a:lstStyle/>
                    <a:p>
                      <a:pPr>
                        <a:lnSpc>
                          <a:spcPct val="115000"/>
                        </a:lnSpc>
                        <a:spcAft>
                          <a:spcPts val="0"/>
                        </a:spcAft>
                      </a:pPr>
                      <a:endParaRPr lang="en-US" sz="900" dirty="0">
                        <a:solidFill>
                          <a:schemeClr val="bg1"/>
                        </a:solidFill>
                        <a:effectLst/>
                        <a:latin typeface="Calibri"/>
                        <a:ea typeface="SimSun"/>
                        <a:cs typeface="Arial"/>
                      </a:endParaRPr>
                    </a:p>
                  </a:txBody>
                  <a:tcPr marL="43522" marR="43522" marT="43522" marB="29185">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002060"/>
                    </a:solidFill>
                  </a:tcPr>
                </a:tc>
                <a:tc>
                  <a:txBody>
                    <a:bodyPr/>
                    <a:lstStyle/>
                    <a:p>
                      <a:pPr algn="ctr">
                        <a:lnSpc>
                          <a:spcPct val="115000"/>
                        </a:lnSpc>
                        <a:spcAft>
                          <a:spcPts val="0"/>
                        </a:spcAft>
                      </a:pPr>
                      <a:r>
                        <a:rPr lang="en-US" sz="1100" b="1" dirty="0" smtClean="0">
                          <a:solidFill>
                            <a:schemeClr val="bg1"/>
                          </a:solidFill>
                          <a:effectLst>
                            <a:outerShdw blurRad="50800" dist="38100" dir="2700000" algn="tl" rotWithShape="0">
                              <a:prstClr val="black">
                                <a:alpha val="40000"/>
                              </a:prstClr>
                            </a:outerShdw>
                          </a:effectLst>
                          <a:latin typeface="Calibri"/>
                          <a:ea typeface="SimSun"/>
                          <a:cs typeface="Arial"/>
                        </a:rPr>
                        <a:t>ANNEX</a:t>
                      </a:r>
                      <a:endParaRPr lang="en-US" sz="1100" b="1" dirty="0">
                        <a:solidFill>
                          <a:schemeClr val="bg1"/>
                        </a:solidFill>
                        <a:effectLst>
                          <a:outerShdw blurRad="50800" dist="38100" dir="2700000" algn="tl" rotWithShape="0">
                            <a:prstClr val="black">
                              <a:alpha val="40000"/>
                            </a:prstClr>
                          </a:outerShdw>
                        </a:effectLst>
                        <a:latin typeface="Calibri"/>
                        <a:ea typeface="SimSun"/>
                        <a:cs typeface="Arial"/>
                      </a:endParaRPr>
                    </a:p>
                  </a:txBody>
                  <a:tcPr marL="43522" marR="43522" marT="43522" marB="29185">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rgbClr val="666666"/>
                    </a:solidFill>
                  </a:tcPr>
                </a:tc>
                <a:tc>
                  <a:txBody>
                    <a:bodyPr/>
                    <a:lstStyle/>
                    <a:p>
                      <a:pPr algn="ctr">
                        <a:lnSpc>
                          <a:spcPct val="115000"/>
                        </a:lnSpc>
                      </a:pPr>
                      <a:r>
                        <a:rPr lang="en-US" sz="1100" b="1" dirty="0" smtClean="0">
                          <a:solidFill>
                            <a:schemeClr val="bg1"/>
                          </a:solidFill>
                          <a:effectLst>
                            <a:outerShdw blurRad="50800" dist="38100" dir="2700000" algn="tl" rotWithShape="0">
                              <a:prstClr val="black">
                                <a:alpha val="40000"/>
                              </a:prstClr>
                            </a:outerShdw>
                          </a:effectLst>
                          <a:latin typeface="Calibri"/>
                          <a:cs typeface="Arial"/>
                        </a:rPr>
                        <a:t>Other</a:t>
                      </a:r>
                      <a:endParaRPr lang="en-US" sz="1100" b="1" dirty="0">
                        <a:solidFill>
                          <a:schemeClr val="bg1"/>
                        </a:solidFill>
                        <a:effectLst>
                          <a:outerShdw blurRad="50800" dist="38100" dir="2700000" algn="tl" rotWithShape="0">
                            <a:prstClr val="black">
                              <a:alpha val="40000"/>
                            </a:prstClr>
                          </a:outerShdw>
                        </a:effectLst>
                        <a:latin typeface="Calibri"/>
                        <a:cs typeface="Arial"/>
                      </a:endParaRPr>
                    </a:p>
                  </a:txBody>
                  <a:tcPr marL="43522" marR="43522" marT="43522" marB="29185">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rgbClr val="666666"/>
                    </a:solidFill>
                  </a:tcPr>
                </a:tc>
                <a:tc vMerge="1">
                  <a:txBody>
                    <a:bodyPr/>
                    <a:lstStyle/>
                    <a:p>
                      <a:pPr>
                        <a:lnSpc>
                          <a:spcPct val="115000"/>
                        </a:lnSpc>
                        <a:spcAft>
                          <a:spcPts val="0"/>
                        </a:spcAft>
                      </a:pPr>
                      <a:endParaRPr lang="en-US" sz="900" dirty="0">
                        <a:solidFill>
                          <a:schemeClr val="bg1"/>
                        </a:solidFill>
                        <a:effectLst/>
                        <a:latin typeface="Calibri"/>
                        <a:ea typeface="SimSun"/>
                        <a:cs typeface="Arial"/>
                      </a:endParaRPr>
                    </a:p>
                  </a:txBody>
                  <a:tcPr marL="43522" marR="43522" marT="43522" marB="29185">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002060"/>
                    </a:solidFill>
                  </a:tcPr>
                </a:tc>
              </a:tr>
              <a:tr h="214026">
                <a:tc>
                  <a:txBody>
                    <a:bodyPr/>
                    <a:lstStyle/>
                    <a:p>
                      <a:pPr>
                        <a:lnSpc>
                          <a:spcPct val="115000"/>
                        </a:lnSpc>
                        <a:spcAft>
                          <a:spcPts val="0"/>
                        </a:spcAft>
                      </a:pPr>
                      <a:r>
                        <a:rPr lang="en-US" sz="1100" dirty="0" smtClean="0">
                          <a:solidFill>
                            <a:schemeClr val="accent6"/>
                          </a:solidFill>
                          <a:effectLst/>
                          <a:latin typeface="+mn-lt"/>
                          <a:ea typeface="SimSun"/>
                          <a:cs typeface="Arial"/>
                          <a:hlinkClick r:id="rId3" action="ppaction://hlinksldjump"/>
                        </a:rPr>
                        <a:t>Introduction of remote pilot licence and the provision for the regulation of RPAS licensing to support international flights operating under IFR</a:t>
                      </a:r>
                      <a:endParaRPr lang="en-US" sz="1100" dirty="0" smtClean="0">
                        <a:solidFill>
                          <a:schemeClr val="accent6"/>
                        </a:solidFill>
                        <a:effectLst/>
                        <a:latin typeface="+mn-lt"/>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algn="ctr">
                        <a:lnSpc>
                          <a:spcPct val="115000"/>
                        </a:lnSpc>
                        <a:spcAft>
                          <a:spcPts val="0"/>
                        </a:spcAft>
                      </a:pPr>
                      <a:r>
                        <a:rPr lang="en-US" sz="1200" baseline="0" dirty="0" smtClean="0">
                          <a:solidFill>
                            <a:schemeClr val="accent6"/>
                          </a:solidFill>
                          <a:effectLst/>
                          <a:latin typeface="Calibri"/>
                          <a:ea typeface="SimSun"/>
                          <a:cs typeface="Arial"/>
                        </a:rPr>
                        <a:t>1</a:t>
                      </a: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algn="ctr">
                        <a:lnSpc>
                          <a:spcPct val="115000"/>
                        </a:lnSpc>
                        <a:spcAft>
                          <a:spcPts val="0"/>
                        </a:spcAft>
                      </a:pPr>
                      <a:endParaRPr lang="en-US" sz="1100" dirty="0">
                        <a:solidFill>
                          <a:schemeClr val="accent6"/>
                        </a:solidFill>
                        <a:effectLst/>
                        <a:latin typeface="Calibri"/>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200" dirty="0" smtClean="0">
                          <a:solidFill>
                            <a:schemeClr val="accent6"/>
                          </a:solidFill>
                          <a:effectLst/>
                          <a:latin typeface="+mn-lt"/>
                          <a:ea typeface="SimSun"/>
                          <a:cs typeface="Arial"/>
                        </a:rPr>
                        <a:t>3 Nov 2022</a:t>
                      </a:r>
                      <a:r>
                        <a:rPr lang="en-US" sz="1200" i="1" dirty="0" smtClean="0">
                          <a:solidFill>
                            <a:srgbClr val="FF0000"/>
                          </a:solidFill>
                        </a:rPr>
                        <a:t>*</a:t>
                      </a:r>
                      <a:endParaRPr lang="en-US" sz="1200" dirty="0" smtClean="0">
                        <a:solidFill>
                          <a:schemeClr val="accent6"/>
                        </a:solidFill>
                        <a:effectLst/>
                        <a:latin typeface="+mn-lt"/>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r>
              <a:tr h="355345">
                <a:tc>
                  <a:txBody>
                    <a:bodyPr/>
                    <a:lstStyle/>
                    <a:p>
                      <a:pPr>
                        <a:lnSpc>
                          <a:spcPct val="115000"/>
                        </a:lnSpc>
                        <a:spcAft>
                          <a:spcPts val="0"/>
                        </a:spcAft>
                      </a:pPr>
                      <a:r>
                        <a:rPr lang="en-US" sz="1100" b="0" dirty="0" smtClean="0">
                          <a:solidFill>
                            <a:schemeClr val="accent6"/>
                          </a:solidFill>
                          <a:effectLst/>
                          <a:latin typeface="+mn-lt"/>
                          <a:ea typeface="SimSun"/>
                          <a:cs typeface="Arial"/>
                          <a:hlinkClick r:id="rId4" action="ppaction://hlinksldjump"/>
                        </a:rPr>
                        <a:t>Amendment as a result of proposed amendments to Annex 1 relating to RPAS</a:t>
                      </a:r>
                      <a:endParaRPr lang="en-US" sz="1100" b="0" dirty="0" smtClean="0">
                        <a:solidFill>
                          <a:schemeClr val="accent6"/>
                        </a:solidFill>
                        <a:effectLst/>
                        <a:latin typeface="+mn-lt"/>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algn="ctr">
                        <a:lnSpc>
                          <a:spcPct val="115000"/>
                        </a:lnSpc>
                        <a:spcAft>
                          <a:spcPts val="0"/>
                        </a:spcAft>
                      </a:pPr>
                      <a:r>
                        <a:rPr lang="en-US" sz="1200" dirty="0" smtClean="0">
                          <a:solidFill>
                            <a:schemeClr val="accent6"/>
                          </a:solidFill>
                          <a:effectLst/>
                          <a:latin typeface="Calibri"/>
                          <a:ea typeface="SimSun"/>
                          <a:cs typeface="Arial"/>
                        </a:rPr>
                        <a:t>2</a:t>
                      </a:r>
                      <a:endParaRPr lang="en-US" sz="1200" dirty="0">
                        <a:solidFill>
                          <a:schemeClr val="accent6"/>
                        </a:solidFill>
                        <a:effectLst/>
                        <a:latin typeface="Calibri"/>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algn="ctr">
                        <a:lnSpc>
                          <a:spcPct val="115000"/>
                        </a:lnSpc>
                        <a:spcAft>
                          <a:spcPts val="0"/>
                        </a:spcAft>
                      </a:pPr>
                      <a:endParaRPr lang="en-US" sz="1100" dirty="0" smtClean="0">
                        <a:solidFill>
                          <a:schemeClr val="accent6"/>
                        </a:solidFill>
                        <a:effectLst/>
                        <a:latin typeface="Calibri"/>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algn="ctr">
                        <a:lnSpc>
                          <a:spcPct val="115000"/>
                        </a:lnSpc>
                        <a:spcAft>
                          <a:spcPts val="0"/>
                        </a:spcAft>
                      </a:pPr>
                      <a:r>
                        <a:rPr lang="en-US" sz="1200" dirty="0" smtClean="0">
                          <a:solidFill>
                            <a:schemeClr val="accent6"/>
                          </a:solidFill>
                          <a:effectLst/>
                          <a:latin typeface="+mn-lt"/>
                          <a:ea typeface="SimSun"/>
                          <a:cs typeface="Arial"/>
                        </a:rPr>
                        <a:t>8 Nov 2018</a:t>
                      </a:r>
                    </a:p>
                    <a:p>
                      <a:pPr algn="ctr">
                        <a:lnSpc>
                          <a:spcPct val="115000"/>
                        </a:lnSpc>
                        <a:spcAft>
                          <a:spcPts val="0"/>
                        </a:spcAft>
                      </a:pPr>
                      <a:r>
                        <a:rPr lang="en-US" sz="1200" dirty="0" smtClean="0">
                          <a:solidFill>
                            <a:schemeClr val="accent6"/>
                          </a:solidFill>
                          <a:effectLst/>
                          <a:latin typeface="+mn-lt"/>
                          <a:ea typeface="SimSun"/>
                          <a:cs typeface="Arial"/>
                        </a:rPr>
                        <a:t>(2022</a:t>
                      </a:r>
                      <a:r>
                        <a:rPr lang="en-US" sz="1200" i="1" dirty="0" smtClean="0">
                          <a:solidFill>
                            <a:srgbClr val="FF0000"/>
                          </a:solidFill>
                        </a:rPr>
                        <a:t>*</a:t>
                      </a:r>
                      <a:r>
                        <a:rPr lang="en-US" sz="1200" dirty="0" smtClean="0">
                          <a:solidFill>
                            <a:schemeClr val="accent6"/>
                          </a:solidFill>
                          <a:effectLst/>
                          <a:latin typeface="+mn-lt"/>
                          <a:ea typeface="SimSun"/>
                          <a:cs typeface="Arial"/>
                        </a:rPr>
                        <a:t>)</a:t>
                      </a:r>
                      <a:endParaRPr lang="en-US" sz="1200" dirty="0">
                        <a:solidFill>
                          <a:schemeClr val="accent6"/>
                        </a:solidFill>
                        <a:effectLst/>
                        <a:latin typeface="+mn-lt"/>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r>
              <a:tr h="214026">
                <a:tc>
                  <a:txBody>
                    <a:bodyPr/>
                    <a:lstStyle/>
                    <a:p>
                      <a:pPr>
                        <a:lnSpc>
                          <a:spcPct val="115000"/>
                        </a:lnSpc>
                        <a:spcAft>
                          <a:spcPts val="0"/>
                        </a:spcAft>
                      </a:pPr>
                      <a:r>
                        <a:rPr lang="en-US" sz="1100" dirty="0" smtClean="0">
                          <a:solidFill>
                            <a:schemeClr val="accent6"/>
                          </a:solidFill>
                          <a:effectLst/>
                          <a:latin typeface="+mn-lt"/>
                          <a:ea typeface="SimSun"/>
                          <a:cs typeface="Arial"/>
                          <a:hlinkClick r:id="rId5" action="ppaction://hlinksldjump"/>
                        </a:rPr>
                        <a:t>Consequential amendment concerning change of references related to the provision of aeronautical information service</a:t>
                      </a:r>
                      <a:endParaRPr lang="en-US" sz="1100" dirty="0" smtClean="0">
                        <a:solidFill>
                          <a:schemeClr val="accent6"/>
                        </a:solidFill>
                        <a:effectLst/>
                        <a:latin typeface="+mn-lt"/>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algn="ctr">
                        <a:lnSpc>
                          <a:spcPct val="115000"/>
                        </a:lnSpc>
                        <a:spcAft>
                          <a:spcPts val="0"/>
                        </a:spcAft>
                      </a:pPr>
                      <a:r>
                        <a:rPr lang="en-US" sz="1200" baseline="0" dirty="0" smtClean="0">
                          <a:solidFill>
                            <a:schemeClr val="accent6"/>
                          </a:solidFill>
                          <a:effectLst/>
                          <a:latin typeface="Calibri"/>
                          <a:ea typeface="SimSun"/>
                          <a:cs typeface="Arial"/>
                        </a:rPr>
                        <a:t>3</a:t>
                      </a: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algn="ctr">
                        <a:lnSpc>
                          <a:spcPct val="115000"/>
                        </a:lnSpc>
                        <a:spcAft>
                          <a:spcPts val="0"/>
                        </a:spcAft>
                      </a:pPr>
                      <a:endParaRPr lang="en-US" sz="1100" dirty="0">
                        <a:solidFill>
                          <a:schemeClr val="accent6"/>
                        </a:solidFill>
                        <a:effectLst/>
                        <a:latin typeface="Calibri"/>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200" dirty="0" smtClean="0">
                          <a:solidFill>
                            <a:schemeClr val="accent6"/>
                          </a:solidFill>
                          <a:effectLst/>
                          <a:latin typeface="+mn-lt"/>
                          <a:ea typeface="SimSun"/>
                          <a:cs typeface="Arial"/>
                        </a:rPr>
                        <a:t>8 Nov 2018</a:t>
                      </a: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r>
              <a:tr h="214026">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050" dirty="0" smtClean="0">
                          <a:solidFill>
                            <a:schemeClr val="accent6"/>
                          </a:solidFill>
                          <a:effectLst/>
                          <a:latin typeface="+mn-lt"/>
                          <a:ea typeface="SimSun"/>
                          <a:cs typeface="Arial"/>
                          <a:hlinkClick r:id="rId6" action="ppaction://hlinksldjump"/>
                        </a:rPr>
                        <a:t>Introduction of space weather advisory information services; improvement of the provision of SIGMET  information by  meteorological watch  offices (MWOS);  information on the release  of radioactive material into  the atmosphere; SIGMET  and AIRMET information;  modifications of IWXXM  representations of  information; and aeronautical meteorological personnel  qualification and  competency, education and training</a:t>
                      </a:r>
                      <a:endParaRPr lang="en-US" sz="1050" dirty="0" smtClean="0">
                        <a:solidFill>
                          <a:schemeClr val="accent6"/>
                        </a:solidFill>
                        <a:effectLst/>
                        <a:latin typeface="+mn-lt"/>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algn="ctr">
                        <a:lnSpc>
                          <a:spcPct val="115000"/>
                        </a:lnSpc>
                        <a:spcAft>
                          <a:spcPts val="0"/>
                        </a:spcAft>
                      </a:pPr>
                      <a:r>
                        <a:rPr lang="en-US" sz="1200" dirty="0" smtClean="0">
                          <a:solidFill>
                            <a:schemeClr val="accent6"/>
                          </a:solidFill>
                          <a:effectLst/>
                          <a:latin typeface="Calibri"/>
                          <a:ea typeface="SimSun"/>
                          <a:cs typeface="Arial"/>
                        </a:rPr>
                        <a:t>3</a:t>
                      </a:r>
                      <a:endParaRPr lang="en-US" sz="1200" dirty="0">
                        <a:solidFill>
                          <a:schemeClr val="accent6"/>
                        </a:solidFill>
                        <a:effectLst/>
                        <a:latin typeface="Calibri"/>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algn="ctr">
                        <a:lnSpc>
                          <a:spcPct val="115000"/>
                        </a:lnSpc>
                        <a:spcAft>
                          <a:spcPts val="0"/>
                        </a:spcAft>
                      </a:pPr>
                      <a:endParaRPr lang="en-US" sz="1100" dirty="0">
                        <a:solidFill>
                          <a:schemeClr val="accent6"/>
                        </a:solidFill>
                        <a:effectLst/>
                        <a:latin typeface="Calibri"/>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200" dirty="0" smtClean="0">
                          <a:solidFill>
                            <a:schemeClr val="accent6"/>
                          </a:solidFill>
                          <a:effectLst/>
                          <a:latin typeface="+mn-lt"/>
                          <a:ea typeface="SimSun"/>
                          <a:cs typeface="Arial"/>
                        </a:rPr>
                        <a:t>8 Nov 2018</a:t>
                      </a:r>
                      <a:br>
                        <a:rPr lang="en-US" sz="1200" dirty="0" smtClean="0">
                          <a:solidFill>
                            <a:schemeClr val="accent6"/>
                          </a:solidFill>
                          <a:effectLst/>
                          <a:latin typeface="+mn-lt"/>
                          <a:ea typeface="SimSun"/>
                          <a:cs typeface="Arial"/>
                        </a:rPr>
                      </a:br>
                      <a:r>
                        <a:rPr lang="en-US" sz="1200" dirty="0" smtClean="0">
                          <a:solidFill>
                            <a:schemeClr val="accent6"/>
                          </a:solidFill>
                          <a:effectLst/>
                          <a:latin typeface="+mn-lt"/>
                          <a:ea typeface="SimSun"/>
                          <a:cs typeface="Arial"/>
                        </a:rPr>
                        <a:t>(2019</a:t>
                      </a:r>
                      <a:r>
                        <a:rPr lang="en-US" sz="1200" i="1" dirty="0" smtClean="0">
                          <a:solidFill>
                            <a:srgbClr val="FF0000"/>
                          </a:solidFill>
                        </a:rPr>
                        <a:t>*</a:t>
                      </a:r>
                      <a:r>
                        <a:rPr lang="en-US" sz="1200" dirty="0" smtClean="0">
                          <a:solidFill>
                            <a:schemeClr val="accent6"/>
                          </a:solidFill>
                          <a:effectLst/>
                          <a:latin typeface="+mn-lt"/>
                          <a:ea typeface="SimSun"/>
                          <a:cs typeface="Arial"/>
                        </a:rPr>
                        <a:t>)</a:t>
                      </a:r>
                      <a:br>
                        <a:rPr lang="en-US" sz="1200" dirty="0" smtClean="0">
                          <a:solidFill>
                            <a:schemeClr val="accent6"/>
                          </a:solidFill>
                          <a:effectLst/>
                          <a:latin typeface="+mn-lt"/>
                          <a:ea typeface="SimSun"/>
                          <a:cs typeface="Arial"/>
                        </a:rPr>
                      </a:br>
                      <a:r>
                        <a:rPr lang="en-US" sz="1200" dirty="0" smtClean="0">
                          <a:solidFill>
                            <a:schemeClr val="accent6"/>
                          </a:solidFill>
                          <a:effectLst/>
                          <a:latin typeface="+mn-lt"/>
                          <a:ea typeface="SimSun"/>
                          <a:cs typeface="Arial"/>
                        </a:rPr>
                        <a:t>(2020</a:t>
                      </a:r>
                      <a:r>
                        <a:rPr lang="en-US" sz="1200" i="1" dirty="0" smtClean="0">
                          <a:solidFill>
                            <a:srgbClr val="FF0000"/>
                          </a:solidFill>
                        </a:rPr>
                        <a:t>*</a:t>
                      </a:r>
                      <a:r>
                        <a:rPr lang="en-US" sz="1200" dirty="0" smtClean="0">
                          <a:solidFill>
                            <a:schemeClr val="accent6"/>
                          </a:solidFill>
                          <a:effectLst/>
                          <a:latin typeface="+mn-lt"/>
                          <a:ea typeface="SimSun"/>
                          <a:cs typeface="Arial"/>
                        </a:rPr>
                        <a:t>)</a:t>
                      </a: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r>
            </a:tbl>
          </a:graphicData>
        </a:graphic>
      </p:graphicFrame>
      <p:pic>
        <p:nvPicPr>
          <p:cNvPr id="7" name="Picture 6"/>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 y="-1"/>
            <a:ext cx="9143990" cy="981073"/>
          </a:xfrm>
          <a:prstGeom prst="rect">
            <a:avLst/>
          </a:prstGeom>
        </p:spPr>
      </p:pic>
      <p:sp>
        <p:nvSpPr>
          <p:cNvPr id="8" name="TextBox 7"/>
          <p:cNvSpPr txBox="1"/>
          <p:nvPr/>
        </p:nvSpPr>
        <p:spPr>
          <a:xfrm>
            <a:off x="6031210" y="4629785"/>
            <a:ext cx="3098925" cy="246221"/>
          </a:xfrm>
          <a:prstGeom prst="rect">
            <a:avLst/>
          </a:prstGeom>
          <a:noFill/>
        </p:spPr>
        <p:txBody>
          <a:bodyPr wrap="none" rtlCol="0">
            <a:spAutoFit/>
          </a:bodyPr>
          <a:lstStyle/>
          <a:p>
            <a:r>
              <a:rPr lang="en-US" sz="1000" i="1" dirty="0" smtClean="0">
                <a:solidFill>
                  <a:srgbClr val="FF0000"/>
                </a:solidFill>
              </a:rPr>
              <a:t>*</a:t>
            </a:r>
            <a:r>
              <a:rPr lang="en-US" sz="1000" i="1" dirty="0" smtClean="0">
                <a:solidFill>
                  <a:schemeClr val="accent5"/>
                </a:solidFill>
              </a:rPr>
              <a:t> </a:t>
            </a:r>
            <a:r>
              <a:rPr lang="en-US" sz="1000" b="1" i="1" dirty="0" smtClean="0">
                <a:solidFill>
                  <a:schemeClr val="accent5"/>
                </a:solidFill>
              </a:rPr>
              <a:t>Related topics contain embedded applicability dates</a:t>
            </a:r>
            <a:endParaRPr lang="en-GB" sz="1000" i="1" dirty="0">
              <a:solidFill>
                <a:schemeClr val="accent5"/>
              </a:solidFill>
            </a:endParaRPr>
          </a:p>
        </p:txBody>
      </p:sp>
      <p:sp>
        <p:nvSpPr>
          <p:cNvPr id="11" name="Slide Number Placeholder 2"/>
          <p:cNvSpPr>
            <a:spLocks noGrp="1"/>
          </p:cNvSpPr>
          <p:nvPr>
            <p:ph type="sldNum" sz="quarter" idx="12"/>
          </p:nvPr>
        </p:nvSpPr>
        <p:spPr>
          <a:xfrm>
            <a:off x="6553200" y="4894008"/>
            <a:ext cx="2133600" cy="249492"/>
          </a:xfrm>
        </p:spPr>
        <p:txBody>
          <a:bodyPr/>
          <a:lstStyle/>
          <a:p>
            <a:fld id="{3FF909EE-2C65-48BC-95E5-26F3591A45A6}" type="slidenum">
              <a:rPr lang="en-CA" smtClean="0"/>
              <a:pPr/>
              <a:t>1</a:t>
            </a:fld>
            <a:endParaRPr lang="en-CA" dirty="0"/>
          </a:p>
        </p:txBody>
      </p:sp>
      <p:sp>
        <p:nvSpPr>
          <p:cNvPr id="9" name="Rectangle 8"/>
          <p:cNvSpPr/>
          <p:nvPr/>
        </p:nvSpPr>
        <p:spPr>
          <a:xfrm>
            <a:off x="4716016" y="113953"/>
            <a:ext cx="4248472" cy="504056"/>
          </a:xfrm>
          <a:prstGeom prst="rect">
            <a:avLst/>
          </a:prstGeom>
          <a:solidFill>
            <a:srgbClr val="FAA61A"/>
          </a:solidFill>
          <a:ln>
            <a:solidFill>
              <a:srgbClr val="FAA61A"/>
            </a:solidFill>
          </a:ln>
        </p:spPr>
        <p:style>
          <a:lnRef idx="1">
            <a:schemeClr val="dk1"/>
          </a:lnRef>
          <a:fillRef idx="3">
            <a:schemeClr val="dk1"/>
          </a:fillRef>
          <a:effectRef idx="2">
            <a:schemeClr val="dk1"/>
          </a:effectRef>
          <a:fontRef idx="minor">
            <a:schemeClr val="lt1"/>
          </a:fontRef>
        </p:style>
        <p:txBody>
          <a:bodyPr rtlCol="0" anchor="ctr"/>
          <a:lstStyle/>
          <a:p>
            <a:pPr algn="ctr"/>
            <a:r>
              <a:rPr lang="en-US" sz="2400" b="1" dirty="0" smtClean="0">
                <a:effectLst>
                  <a:outerShdw blurRad="38100" dist="38100" dir="2700000" algn="tl">
                    <a:srgbClr val="000000">
                      <a:alpha val="43137"/>
                    </a:srgbClr>
                  </a:outerShdw>
                </a:effectLst>
              </a:rPr>
              <a:t>2018 Annex Amendments</a:t>
            </a:r>
            <a:endParaRPr lang="en-GB" sz="2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0220994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51520" y="987574"/>
            <a:ext cx="8712968" cy="504056"/>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b="1" dirty="0">
                <a:solidFill>
                  <a:srgbClr val="0054A4"/>
                </a:solidFill>
              </a:rPr>
              <a:t>Surveillance and airborne collision avoidance systems (ACAS</a:t>
            </a:r>
            <a:r>
              <a:rPr lang="en-US" sz="2400" b="1" dirty="0" smtClean="0">
                <a:solidFill>
                  <a:srgbClr val="0054A4"/>
                </a:solidFill>
              </a:rPr>
              <a:t>)</a:t>
            </a:r>
            <a:endParaRPr lang="en-US" sz="2400" b="1" dirty="0">
              <a:solidFill>
                <a:srgbClr val="0054A4"/>
              </a:solidFill>
            </a:endParaRPr>
          </a:p>
        </p:txBody>
      </p:sp>
      <p:sp>
        <p:nvSpPr>
          <p:cNvPr id="3" name="Content Placeholder 2"/>
          <p:cNvSpPr txBox="1">
            <a:spLocks/>
          </p:cNvSpPr>
          <p:nvPr/>
        </p:nvSpPr>
        <p:spPr>
          <a:xfrm>
            <a:off x="179512" y="1628035"/>
            <a:ext cx="6264696" cy="324036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rgbClr val="0054A4"/>
                </a:solidFill>
                <a:latin typeface="+mj-lt"/>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279DD9"/>
                </a:solidFill>
                <a:latin typeface="+mj-lt"/>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mj-lt"/>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1600" b="1" u="sng" dirty="0" smtClean="0"/>
              <a:t>Improvements</a:t>
            </a:r>
            <a:r>
              <a:rPr lang="en-US" sz="1600" b="1" dirty="0" smtClean="0"/>
              <a:t>:</a:t>
            </a:r>
          </a:p>
          <a:p>
            <a:pPr lvl="1"/>
            <a:r>
              <a:rPr lang="en-US" sz="1200" dirty="0" smtClean="0">
                <a:solidFill>
                  <a:schemeClr val="accent6"/>
                </a:solidFill>
              </a:rPr>
              <a:t>Enhances provisions </a:t>
            </a:r>
            <a:r>
              <a:rPr lang="en-US" sz="1200" dirty="0">
                <a:solidFill>
                  <a:schemeClr val="accent6"/>
                </a:solidFill>
              </a:rPr>
              <a:t>in light of </a:t>
            </a:r>
            <a:r>
              <a:rPr lang="en-US" sz="1200" dirty="0" smtClean="0">
                <a:solidFill>
                  <a:schemeClr val="accent6"/>
                </a:solidFill>
              </a:rPr>
              <a:t>system modifications </a:t>
            </a:r>
            <a:r>
              <a:rPr lang="en-US" sz="1200" dirty="0">
                <a:solidFill>
                  <a:schemeClr val="accent6"/>
                </a:solidFill>
              </a:rPr>
              <a:t>and operational experience;</a:t>
            </a:r>
            <a:endParaRPr lang="en-US" sz="1200" dirty="0" smtClean="0">
              <a:solidFill>
                <a:schemeClr val="accent6"/>
              </a:solidFill>
            </a:endParaRPr>
          </a:p>
          <a:p>
            <a:pPr lvl="1"/>
            <a:r>
              <a:rPr lang="en-US" sz="1200" dirty="0" smtClean="0">
                <a:solidFill>
                  <a:schemeClr val="accent6"/>
                </a:solidFill>
              </a:rPr>
              <a:t>Introduces </a:t>
            </a:r>
            <a:r>
              <a:rPr lang="en-US" sz="1200" dirty="0">
                <a:solidFill>
                  <a:schemeClr val="accent6"/>
                </a:solidFill>
              </a:rPr>
              <a:t>emerging </a:t>
            </a:r>
            <a:r>
              <a:rPr lang="en-US" sz="1200" dirty="0" smtClean="0">
                <a:solidFill>
                  <a:schemeClr val="accent6"/>
                </a:solidFill>
              </a:rPr>
              <a:t>technologies, </a:t>
            </a:r>
            <a:r>
              <a:rPr lang="en-US" sz="1200" dirty="0">
                <a:solidFill>
                  <a:schemeClr val="accent6"/>
                </a:solidFill>
              </a:rPr>
              <a:t>such as extended hybrid surveillance functionality for </a:t>
            </a:r>
            <a:r>
              <a:rPr lang="en-US" sz="1200" dirty="0" smtClean="0">
                <a:solidFill>
                  <a:schemeClr val="accent6"/>
                </a:solidFill>
              </a:rPr>
              <a:t>ACAS</a:t>
            </a:r>
          </a:p>
          <a:p>
            <a:r>
              <a:rPr lang="en-US" sz="1600" b="1" u="sng" dirty="0" smtClean="0"/>
              <a:t>Expected Benefits:</a:t>
            </a:r>
            <a:endParaRPr lang="en-US" sz="1200" dirty="0" smtClean="0">
              <a:solidFill>
                <a:schemeClr val="accent6"/>
              </a:solidFill>
            </a:endParaRPr>
          </a:p>
          <a:p>
            <a:pPr lvl="1"/>
            <a:r>
              <a:rPr lang="en-US" sz="1200" dirty="0" smtClean="0">
                <a:solidFill>
                  <a:schemeClr val="accent6"/>
                </a:solidFill>
              </a:rPr>
              <a:t>Ensure compatibility of surveillance systems and ACAS</a:t>
            </a:r>
            <a:endParaRPr lang="en-US" sz="1200" dirty="0">
              <a:solidFill>
                <a:schemeClr val="accent6"/>
              </a:solidFill>
            </a:endParaRPr>
          </a:p>
          <a:p>
            <a:pPr lvl="1"/>
            <a:r>
              <a:rPr lang="en-US" sz="1200" dirty="0" smtClean="0">
                <a:solidFill>
                  <a:schemeClr val="accent6"/>
                </a:solidFill>
              </a:rPr>
              <a:t>Reduction of radio </a:t>
            </a:r>
            <a:r>
              <a:rPr lang="en-US" sz="1200" dirty="0">
                <a:solidFill>
                  <a:schemeClr val="accent6"/>
                </a:solidFill>
              </a:rPr>
              <a:t>frequency pollution to ensure better performance of </a:t>
            </a:r>
            <a:r>
              <a:rPr lang="en-US" sz="1200" dirty="0" smtClean="0">
                <a:solidFill>
                  <a:schemeClr val="accent6"/>
                </a:solidFill>
              </a:rPr>
              <a:t>those systems</a:t>
            </a:r>
            <a:endParaRPr lang="en-US" sz="1200" dirty="0">
              <a:solidFill>
                <a:schemeClr val="accent6"/>
              </a:solidFill>
            </a:endParaRPr>
          </a:p>
          <a:p>
            <a:pPr lvl="1"/>
            <a:r>
              <a:rPr lang="en-US" sz="1200" dirty="0" smtClean="0">
                <a:solidFill>
                  <a:schemeClr val="accent6"/>
                </a:solidFill>
              </a:rPr>
              <a:t>Interoperability </a:t>
            </a:r>
            <a:r>
              <a:rPr lang="en-US" sz="1200" dirty="0">
                <a:solidFill>
                  <a:schemeClr val="accent6"/>
                </a:solidFill>
              </a:rPr>
              <a:t>of civil and military </a:t>
            </a:r>
            <a:r>
              <a:rPr lang="en-US" sz="1200" dirty="0" err="1">
                <a:solidFill>
                  <a:schemeClr val="accent6"/>
                </a:solidFill>
              </a:rPr>
              <a:t>SSR</a:t>
            </a:r>
            <a:r>
              <a:rPr lang="en-US" sz="1200" dirty="0">
                <a:solidFill>
                  <a:schemeClr val="accent6"/>
                </a:solidFill>
              </a:rPr>
              <a:t> systems in order to avoid safety impacts on </a:t>
            </a:r>
            <a:r>
              <a:rPr lang="en-US" sz="1200" dirty="0" smtClean="0">
                <a:solidFill>
                  <a:schemeClr val="accent6"/>
                </a:solidFill>
              </a:rPr>
              <a:t>those operations.</a:t>
            </a:r>
            <a:endParaRPr lang="en-US" sz="1200" dirty="0">
              <a:solidFill>
                <a:schemeClr val="accent6"/>
              </a:solidFill>
            </a:endParaRPr>
          </a:p>
          <a:p>
            <a:r>
              <a:rPr lang="en-US" sz="1600" b="1" u="sng" dirty="0" smtClean="0"/>
              <a:t>Affected Documents</a:t>
            </a:r>
          </a:p>
          <a:p>
            <a:pPr lvl="1"/>
            <a:r>
              <a:rPr lang="en-US" sz="1200" dirty="0" smtClean="0">
                <a:solidFill>
                  <a:schemeClr val="accent6"/>
                </a:solidFill>
              </a:rPr>
              <a:t>Annex </a:t>
            </a:r>
            <a:r>
              <a:rPr lang="nn-NO" sz="1200" dirty="0" smtClean="0">
                <a:solidFill>
                  <a:schemeClr val="accent6"/>
                </a:solidFill>
              </a:rPr>
              <a:t>10, Vol. IV (Amendment 90)</a:t>
            </a:r>
          </a:p>
          <a:p>
            <a:pPr lvl="1"/>
            <a:r>
              <a:rPr lang="nn-NO" sz="1200" dirty="0" smtClean="0">
                <a:solidFill>
                  <a:schemeClr val="accent6"/>
                </a:solidFill>
              </a:rPr>
              <a:t>Doc </a:t>
            </a:r>
            <a:r>
              <a:rPr lang="nn-NO" sz="1200" dirty="0" smtClean="0">
                <a:solidFill>
                  <a:schemeClr val="accent6"/>
                </a:solidFill>
              </a:rPr>
              <a:t>9863, Doc 9871, Doc 9924 and Doc 9994</a:t>
            </a:r>
            <a:endParaRPr lang="nn-NO" sz="1200" dirty="0">
              <a:solidFill>
                <a:schemeClr val="accent6"/>
              </a:solidFill>
            </a:endParaRPr>
          </a:p>
          <a:p>
            <a:pPr lvl="1"/>
            <a:endParaRPr lang="nn-NO" sz="1200" dirty="0">
              <a:solidFill>
                <a:schemeClr val="accent6"/>
              </a:solidFill>
            </a:endParaRPr>
          </a:p>
          <a:p>
            <a:pPr marL="457200" lvl="1" indent="0">
              <a:buNone/>
            </a:pPr>
            <a:endParaRPr lang="en-US" sz="1200" dirty="0" smtClean="0">
              <a:solidFill>
                <a:schemeClr val="accent6"/>
              </a:solidFill>
            </a:endParaRPr>
          </a:p>
        </p:txBody>
      </p:sp>
      <p:sp>
        <p:nvSpPr>
          <p:cNvPr id="4" name="Content Placeholder 2"/>
          <p:cNvSpPr txBox="1">
            <a:spLocks/>
          </p:cNvSpPr>
          <p:nvPr/>
        </p:nvSpPr>
        <p:spPr>
          <a:xfrm>
            <a:off x="6444208" y="2931790"/>
            <a:ext cx="2520280" cy="1944215"/>
          </a:xfrm>
          <a:prstGeom prst="rect">
            <a:avLst/>
          </a:prstGeom>
          <a:solidFill>
            <a:schemeClr val="bg1"/>
          </a:solidFill>
          <a:ln w="38100">
            <a:solidFill>
              <a:srgbClr val="0070C0"/>
            </a:solidFill>
          </a:ln>
          <a:effectLst>
            <a:outerShdw blurRad="50800" dist="38100" dir="2700000" algn="tl"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rgbClr val="006EB7"/>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279DD9"/>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600"/>
              </a:spcAft>
              <a:buNone/>
            </a:pPr>
            <a:r>
              <a:rPr lang="en-US" sz="1800" b="1" u="sng" dirty="0" smtClean="0"/>
              <a:t>Timelines</a:t>
            </a:r>
          </a:p>
          <a:p>
            <a:r>
              <a:rPr lang="en-US" sz="1400" b="1" dirty="0" smtClean="0"/>
              <a:t>8 </a:t>
            </a:r>
            <a:r>
              <a:rPr lang="en-US" sz="1400" b="1" dirty="0"/>
              <a:t>November 2018</a:t>
            </a:r>
            <a:br>
              <a:rPr lang="en-US" sz="1400" b="1" dirty="0"/>
            </a:br>
            <a:r>
              <a:rPr lang="en-US" sz="1100" dirty="0" smtClean="0">
                <a:solidFill>
                  <a:schemeClr val="accent6"/>
                </a:solidFill>
              </a:rPr>
              <a:t>Applicability </a:t>
            </a:r>
            <a:r>
              <a:rPr lang="en-US" sz="1100" dirty="0" smtClean="0">
                <a:solidFill>
                  <a:schemeClr val="accent6"/>
                </a:solidFill>
              </a:rPr>
              <a:t>of amendment(s)</a:t>
            </a:r>
            <a:endParaRPr lang="en-CA" sz="1100" dirty="0" smtClean="0">
              <a:solidFill>
                <a:schemeClr val="accent6"/>
              </a:solidFill>
            </a:endParaRPr>
          </a:p>
        </p:txBody>
      </p:sp>
      <p:sp>
        <p:nvSpPr>
          <p:cNvPr id="5" name="Action Button: Home 4">
            <a:hlinkClick r:id="rId3" action="ppaction://hlinksldjump" highlightClick="1"/>
          </p:cNvPr>
          <p:cNvSpPr/>
          <p:nvPr/>
        </p:nvSpPr>
        <p:spPr>
          <a:xfrm>
            <a:off x="8820472" y="771550"/>
            <a:ext cx="288032" cy="288032"/>
          </a:xfrm>
          <a:prstGeom prst="actionButtonHome">
            <a:avLst/>
          </a:prstGeom>
          <a:ln>
            <a:solidFill>
              <a:schemeClr val="accent6"/>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dirty="0"/>
          </a:p>
        </p:txBody>
      </p:sp>
    </p:spTree>
    <p:extLst>
      <p:ext uri="{BB962C8B-B14F-4D97-AF65-F5344CB8AC3E}">
        <p14:creationId xmlns:p14="http://schemas.microsoft.com/office/powerpoint/2010/main" val="22186843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05860" y="889680"/>
            <a:ext cx="8712968" cy="504056"/>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b="1" dirty="0">
                <a:solidFill>
                  <a:srgbClr val="0054A4"/>
                </a:solidFill>
              </a:rPr>
              <a:t>Global navigation satellite system (GNSS) and </a:t>
            </a:r>
            <a:r>
              <a:rPr lang="en-US" sz="2400" b="1" dirty="0" smtClean="0">
                <a:solidFill>
                  <a:srgbClr val="0054A4"/>
                </a:solidFill>
              </a:rPr>
              <a:t/>
            </a:r>
            <a:br>
              <a:rPr lang="en-US" sz="2400" b="1" dirty="0" smtClean="0">
                <a:solidFill>
                  <a:srgbClr val="0054A4"/>
                </a:solidFill>
              </a:rPr>
            </a:br>
            <a:r>
              <a:rPr lang="en-US" sz="2400" b="1" dirty="0" smtClean="0">
                <a:solidFill>
                  <a:srgbClr val="0054A4"/>
                </a:solidFill>
              </a:rPr>
              <a:t>instrument </a:t>
            </a:r>
            <a:r>
              <a:rPr lang="en-US" sz="2400" b="1" dirty="0">
                <a:solidFill>
                  <a:srgbClr val="0054A4"/>
                </a:solidFill>
              </a:rPr>
              <a:t>landing system (ILS)</a:t>
            </a:r>
          </a:p>
        </p:txBody>
      </p:sp>
      <p:sp>
        <p:nvSpPr>
          <p:cNvPr id="3" name="Content Placeholder 2"/>
          <p:cNvSpPr txBox="1">
            <a:spLocks/>
          </p:cNvSpPr>
          <p:nvPr/>
        </p:nvSpPr>
        <p:spPr>
          <a:xfrm>
            <a:off x="179512" y="1655088"/>
            <a:ext cx="6192688" cy="324036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rgbClr val="0054A4"/>
                </a:solidFill>
                <a:latin typeface="+mj-lt"/>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279DD9"/>
                </a:solidFill>
                <a:latin typeface="+mj-lt"/>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mj-lt"/>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1800" b="1" u="sng" dirty="0" smtClean="0"/>
              <a:t>Improvements</a:t>
            </a:r>
            <a:r>
              <a:rPr lang="en-US" sz="1800" b="1" dirty="0" smtClean="0"/>
              <a:t>:</a:t>
            </a:r>
          </a:p>
          <a:p>
            <a:pPr lvl="1"/>
            <a:r>
              <a:rPr lang="en-US" sz="1400" dirty="0" smtClean="0">
                <a:solidFill>
                  <a:schemeClr val="accent6"/>
                </a:solidFill>
              </a:rPr>
              <a:t>Introduction of GNSS performance monitoring and </a:t>
            </a:r>
          </a:p>
          <a:p>
            <a:pPr lvl="1"/>
            <a:r>
              <a:rPr lang="en-US" sz="1400" dirty="0" smtClean="0">
                <a:solidFill>
                  <a:schemeClr val="accent6"/>
                </a:solidFill>
              </a:rPr>
              <a:t>complete revision of the guidance material on ILS critical and sensitive areas</a:t>
            </a:r>
          </a:p>
          <a:p>
            <a:r>
              <a:rPr lang="en-US" sz="1800" b="1" u="sng" dirty="0" smtClean="0"/>
              <a:t>Expected Benefits:</a:t>
            </a:r>
            <a:endParaRPr lang="en-US" sz="1400" dirty="0" smtClean="0">
              <a:solidFill>
                <a:schemeClr val="accent6"/>
              </a:solidFill>
            </a:endParaRPr>
          </a:p>
          <a:p>
            <a:pPr lvl="1"/>
            <a:r>
              <a:rPr lang="en-US" sz="1400" dirty="0">
                <a:solidFill>
                  <a:schemeClr val="accent6"/>
                </a:solidFill>
              </a:rPr>
              <a:t>enable States to take informed decisions with regard to approval of the use of new GNSS elements in their </a:t>
            </a:r>
            <a:r>
              <a:rPr lang="en-US" sz="1400" dirty="0" smtClean="0">
                <a:solidFill>
                  <a:schemeClr val="accent6"/>
                </a:solidFill>
              </a:rPr>
              <a:t>airspace</a:t>
            </a:r>
          </a:p>
          <a:p>
            <a:pPr lvl="1"/>
            <a:r>
              <a:rPr lang="en-US" sz="1400" dirty="0" smtClean="0">
                <a:solidFill>
                  <a:schemeClr val="accent6"/>
                </a:solidFill>
              </a:rPr>
              <a:t>enhance the protection of ILS signals from blockage and interference caused by fixed objects or vehicles located within the ILS coverage volume</a:t>
            </a:r>
          </a:p>
          <a:p>
            <a:r>
              <a:rPr lang="en-US" sz="1800" b="1" u="sng" dirty="0" smtClean="0"/>
              <a:t>Affected Documents</a:t>
            </a:r>
          </a:p>
          <a:p>
            <a:pPr lvl="1"/>
            <a:r>
              <a:rPr lang="en-US" sz="1400" dirty="0" smtClean="0">
                <a:solidFill>
                  <a:schemeClr val="accent6"/>
                </a:solidFill>
              </a:rPr>
              <a:t>Annex </a:t>
            </a:r>
            <a:r>
              <a:rPr lang="nn-NO" sz="1400" dirty="0" smtClean="0">
                <a:solidFill>
                  <a:schemeClr val="accent6"/>
                </a:solidFill>
              </a:rPr>
              <a:t>10, Vol I (Amendment 91)</a:t>
            </a:r>
            <a:endParaRPr lang="nn-NO" sz="1400" dirty="0">
              <a:solidFill>
                <a:schemeClr val="accent6"/>
              </a:solidFill>
            </a:endParaRPr>
          </a:p>
          <a:p>
            <a:pPr marL="457200" lvl="1" indent="0">
              <a:buNone/>
            </a:pPr>
            <a:endParaRPr lang="en-US" sz="1400" dirty="0" smtClean="0">
              <a:solidFill>
                <a:schemeClr val="accent6"/>
              </a:solidFill>
            </a:endParaRPr>
          </a:p>
        </p:txBody>
      </p:sp>
      <p:sp>
        <p:nvSpPr>
          <p:cNvPr id="4" name="Content Placeholder 2"/>
          <p:cNvSpPr txBox="1">
            <a:spLocks/>
          </p:cNvSpPr>
          <p:nvPr/>
        </p:nvSpPr>
        <p:spPr>
          <a:xfrm>
            <a:off x="6444208" y="2931790"/>
            <a:ext cx="2520280" cy="1944215"/>
          </a:xfrm>
          <a:prstGeom prst="rect">
            <a:avLst/>
          </a:prstGeom>
          <a:solidFill>
            <a:schemeClr val="bg1"/>
          </a:solidFill>
          <a:ln w="38100">
            <a:solidFill>
              <a:srgbClr val="0070C0"/>
            </a:solidFill>
          </a:ln>
          <a:effectLst>
            <a:outerShdw blurRad="50800" dist="38100" dir="2700000" algn="tl"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rgbClr val="006EB7"/>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279DD9"/>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600"/>
              </a:spcAft>
              <a:buNone/>
            </a:pPr>
            <a:r>
              <a:rPr lang="en-US" sz="1800" b="1" u="sng" dirty="0" smtClean="0"/>
              <a:t>Timelines</a:t>
            </a:r>
          </a:p>
          <a:p>
            <a:r>
              <a:rPr lang="en-US" sz="1400" b="1" dirty="0" smtClean="0"/>
              <a:t>8 </a:t>
            </a:r>
            <a:r>
              <a:rPr lang="en-US" sz="1400" b="1" dirty="0"/>
              <a:t>November 2018</a:t>
            </a:r>
            <a:br>
              <a:rPr lang="en-US" sz="1400" b="1" dirty="0"/>
            </a:br>
            <a:r>
              <a:rPr lang="en-US" sz="1100" dirty="0" smtClean="0">
                <a:solidFill>
                  <a:schemeClr val="accent6"/>
                </a:solidFill>
              </a:rPr>
              <a:t>Applicability </a:t>
            </a:r>
            <a:r>
              <a:rPr lang="en-US" sz="1100" dirty="0" smtClean="0">
                <a:solidFill>
                  <a:schemeClr val="accent6"/>
                </a:solidFill>
              </a:rPr>
              <a:t>of amendment(s)</a:t>
            </a:r>
            <a:endParaRPr lang="en-CA" sz="1100" dirty="0" smtClean="0">
              <a:solidFill>
                <a:schemeClr val="accent6"/>
              </a:solidFill>
            </a:endParaRPr>
          </a:p>
        </p:txBody>
      </p:sp>
      <p:sp>
        <p:nvSpPr>
          <p:cNvPr id="5" name="Action Button: Home 4">
            <a:hlinkClick r:id="rId2" action="ppaction://hlinksldjump" highlightClick="1"/>
          </p:cNvPr>
          <p:cNvSpPr/>
          <p:nvPr/>
        </p:nvSpPr>
        <p:spPr>
          <a:xfrm>
            <a:off x="8820472" y="771550"/>
            <a:ext cx="288032" cy="288032"/>
          </a:xfrm>
          <a:prstGeom prst="actionButtonHome">
            <a:avLst/>
          </a:prstGeom>
          <a:ln>
            <a:solidFill>
              <a:schemeClr val="accent6"/>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dirty="0"/>
          </a:p>
        </p:txBody>
      </p:sp>
    </p:spTree>
    <p:extLst>
      <p:ext uri="{BB962C8B-B14F-4D97-AF65-F5344CB8AC3E}">
        <p14:creationId xmlns:p14="http://schemas.microsoft.com/office/powerpoint/2010/main" val="16121219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51520" y="915566"/>
            <a:ext cx="8712968" cy="504056"/>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b="1" dirty="0">
                <a:solidFill>
                  <a:srgbClr val="0054A4"/>
                </a:solidFill>
              </a:rPr>
              <a:t>Ground-based augmentation system (GBAS), satellite-based augmentation system (SBAS) and the strategy for introduction and application of non-visual aids to approach </a:t>
            </a:r>
            <a:r>
              <a:rPr lang="en-US" sz="2000" b="1" dirty="0" smtClean="0">
                <a:solidFill>
                  <a:srgbClr val="0054A4"/>
                </a:solidFill>
              </a:rPr>
              <a:t>and landing</a:t>
            </a:r>
            <a:endParaRPr lang="en-US" sz="2000" b="1" dirty="0">
              <a:solidFill>
                <a:srgbClr val="0054A4"/>
              </a:solidFill>
            </a:endParaRPr>
          </a:p>
        </p:txBody>
      </p:sp>
      <p:sp>
        <p:nvSpPr>
          <p:cNvPr id="3" name="Content Placeholder 2"/>
          <p:cNvSpPr txBox="1">
            <a:spLocks/>
          </p:cNvSpPr>
          <p:nvPr/>
        </p:nvSpPr>
        <p:spPr>
          <a:xfrm>
            <a:off x="176144" y="1805960"/>
            <a:ext cx="6192688" cy="324036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rgbClr val="0054A4"/>
                </a:solidFill>
                <a:latin typeface="+mj-lt"/>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279DD9"/>
                </a:solidFill>
                <a:latin typeface="+mj-lt"/>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mj-lt"/>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1800" b="1" u="sng" dirty="0" smtClean="0"/>
              <a:t>Improvements</a:t>
            </a:r>
            <a:r>
              <a:rPr lang="en-US" sz="1800" b="1" dirty="0" smtClean="0"/>
              <a:t>:</a:t>
            </a:r>
          </a:p>
          <a:p>
            <a:pPr lvl="1"/>
            <a:r>
              <a:rPr lang="en-US" sz="1400" dirty="0" smtClean="0">
                <a:solidFill>
                  <a:schemeClr val="accent6"/>
                </a:solidFill>
              </a:rPr>
              <a:t>Enhanced GBAS performance </a:t>
            </a:r>
          </a:p>
          <a:p>
            <a:pPr lvl="1"/>
            <a:r>
              <a:rPr lang="en-US" sz="1400" dirty="0" smtClean="0">
                <a:solidFill>
                  <a:schemeClr val="accent6"/>
                </a:solidFill>
              </a:rPr>
              <a:t>Clarification of</a:t>
            </a:r>
            <a:r>
              <a:rPr lang="en-US" sz="1400" dirty="0">
                <a:solidFill>
                  <a:schemeClr val="accent6"/>
                </a:solidFill>
              </a:rPr>
              <a:t> SBAS provisions and </a:t>
            </a:r>
            <a:r>
              <a:rPr lang="en-US" sz="1400" dirty="0" smtClean="0">
                <a:solidFill>
                  <a:schemeClr val="accent6"/>
                </a:solidFill>
              </a:rPr>
              <a:t>extension of the </a:t>
            </a:r>
            <a:r>
              <a:rPr lang="en-US" sz="1400" dirty="0">
                <a:solidFill>
                  <a:schemeClr val="accent6"/>
                </a:solidFill>
              </a:rPr>
              <a:t>range of </a:t>
            </a:r>
            <a:r>
              <a:rPr lang="en-US" sz="1400" dirty="0" smtClean="0">
                <a:solidFill>
                  <a:schemeClr val="accent6"/>
                </a:solidFill>
              </a:rPr>
              <a:t>Pseudo </a:t>
            </a:r>
            <a:r>
              <a:rPr lang="en-US" sz="1400" dirty="0">
                <a:solidFill>
                  <a:schemeClr val="accent6"/>
                </a:solidFill>
              </a:rPr>
              <a:t>Random Noise codes </a:t>
            </a:r>
            <a:r>
              <a:rPr lang="en-US" sz="1400" dirty="0" smtClean="0">
                <a:solidFill>
                  <a:schemeClr val="accent6"/>
                </a:solidFill>
              </a:rPr>
              <a:t>allocated to SBAS</a:t>
            </a:r>
          </a:p>
          <a:p>
            <a:pPr lvl="1"/>
            <a:r>
              <a:rPr lang="en-US" sz="1400" dirty="0" smtClean="0">
                <a:solidFill>
                  <a:schemeClr val="accent6"/>
                </a:solidFill>
              </a:rPr>
              <a:t>Update strategy for non-visual aids to approach and landing</a:t>
            </a:r>
            <a:endParaRPr lang="en-US" sz="1400" dirty="0">
              <a:solidFill>
                <a:schemeClr val="accent6"/>
              </a:solidFill>
            </a:endParaRPr>
          </a:p>
          <a:p>
            <a:r>
              <a:rPr lang="en-US" sz="1800" b="1" u="sng" dirty="0" smtClean="0"/>
              <a:t>Expected Benefits:</a:t>
            </a:r>
            <a:endParaRPr lang="en-US" sz="1400" dirty="0" smtClean="0">
              <a:solidFill>
                <a:schemeClr val="accent6"/>
              </a:solidFill>
            </a:endParaRPr>
          </a:p>
          <a:p>
            <a:pPr lvl="1"/>
            <a:r>
              <a:rPr lang="en-US" sz="1400" dirty="0" smtClean="0">
                <a:solidFill>
                  <a:schemeClr val="accent6"/>
                </a:solidFill>
              </a:rPr>
              <a:t>Enable GBAS to support Cat II/III operations</a:t>
            </a:r>
          </a:p>
          <a:p>
            <a:pPr lvl="1"/>
            <a:r>
              <a:rPr lang="en-US" sz="1400" dirty="0" smtClean="0">
                <a:solidFill>
                  <a:schemeClr val="accent6"/>
                </a:solidFill>
              </a:rPr>
              <a:t>Confirm SBAS integrity requirements and enable wider </a:t>
            </a:r>
            <a:r>
              <a:rPr lang="en-US" sz="1400" dirty="0">
                <a:solidFill>
                  <a:schemeClr val="accent6"/>
                </a:solidFill>
              </a:rPr>
              <a:t>implementation </a:t>
            </a:r>
            <a:r>
              <a:rPr lang="en-US" sz="1400" dirty="0" smtClean="0">
                <a:solidFill>
                  <a:schemeClr val="accent6"/>
                </a:solidFill>
              </a:rPr>
              <a:t>of SBAS </a:t>
            </a:r>
          </a:p>
          <a:p>
            <a:pPr lvl="1"/>
            <a:r>
              <a:rPr lang="en-US" sz="1400" dirty="0" smtClean="0">
                <a:solidFill>
                  <a:schemeClr val="accent6"/>
                </a:solidFill>
              </a:rPr>
              <a:t>Provide strategic guidance on introduction of GNSS</a:t>
            </a:r>
          </a:p>
          <a:p>
            <a:r>
              <a:rPr lang="en-US" sz="1800" b="1" u="sng" dirty="0" smtClean="0"/>
              <a:t>Affected Documents</a:t>
            </a:r>
          </a:p>
          <a:p>
            <a:pPr lvl="1"/>
            <a:r>
              <a:rPr lang="nb-NO" sz="1400" dirty="0">
                <a:solidFill>
                  <a:schemeClr val="accent6"/>
                </a:solidFill>
              </a:rPr>
              <a:t>Annex 10, Vol I (Amendment 91)</a:t>
            </a:r>
          </a:p>
          <a:p>
            <a:pPr marL="457200" lvl="1" indent="0">
              <a:buNone/>
            </a:pPr>
            <a:endParaRPr lang="en-US" sz="1400" dirty="0" smtClean="0">
              <a:solidFill>
                <a:schemeClr val="accent6"/>
              </a:solidFill>
            </a:endParaRPr>
          </a:p>
        </p:txBody>
      </p:sp>
      <p:sp>
        <p:nvSpPr>
          <p:cNvPr id="4" name="Content Placeholder 2"/>
          <p:cNvSpPr txBox="1">
            <a:spLocks/>
          </p:cNvSpPr>
          <p:nvPr/>
        </p:nvSpPr>
        <p:spPr>
          <a:xfrm>
            <a:off x="6444208" y="2931790"/>
            <a:ext cx="2520280" cy="1944215"/>
          </a:xfrm>
          <a:prstGeom prst="rect">
            <a:avLst/>
          </a:prstGeom>
          <a:solidFill>
            <a:schemeClr val="bg1"/>
          </a:solidFill>
          <a:ln w="38100">
            <a:solidFill>
              <a:srgbClr val="0070C0"/>
            </a:solidFill>
          </a:ln>
          <a:effectLst>
            <a:outerShdw blurRad="50800" dist="38100" dir="2700000" algn="tl"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rgbClr val="006EB7"/>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279DD9"/>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600"/>
              </a:spcAft>
              <a:buNone/>
            </a:pPr>
            <a:r>
              <a:rPr lang="en-US" sz="1800" b="1" u="sng" dirty="0" smtClean="0"/>
              <a:t>Timelines</a:t>
            </a:r>
          </a:p>
          <a:p>
            <a:r>
              <a:rPr lang="en-US" sz="1400" b="1" dirty="0" smtClean="0"/>
              <a:t>8 </a:t>
            </a:r>
            <a:r>
              <a:rPr lang="en-US" sz="1400" b="1" dirty="0"/>
              <a:t>November 2018</a:t>
            </a:r>
            <a:br>
              <a:rPr lang="en-US" sz="1400" b="1" dirty="0"/>
            </a:br>
            <a:r>
              <a:rPr lang="en-US" sz="1100" dirty="0" smtClean="0">
                <a:solidFill>
                  <a:schemeClr val="accent6"/>
                </a:solidFill>
              </a:rPr>
              <a:t>Applicability </a:t>
            </a:r>
            <a:r>
              <a:rPr lang="en-US" sz="1100" dirty="0" smtClean="0">
                <a:solidFill>
                  <a:schemeClr val="accent6"/>
                </a:solidFill>
              </a:rPr>
              <a:t>of amendment(s)</a:t>
            </a:r>
            <a:endParaRPr lang="en-CA" sz="1100" dirty="0" smtClean="0">
              <a:solidFill>
                <a:schemeClr val="accent6"/>
              </a:solidFill>
            </a:endParaRPr>
          </a:p>
        </p:txBody>
      </p:sp>
      <p:sp>
        <p:nvSpPr>
          <p:cNvPr id="7" name="Action Button: Home 6">
            <a:hlinkClick r:id="rId2" action="ppaction://hlinksldjump" highlightClick="1"/>
          </p:cNvPr>
          <p:cNvSpPr/>
          <p:nvPr/>
        </p:nvSpPr>
        <p:spPr>
          <a:xfrm>
            <a:off x="8820472" y="771550"/>
            <a:ext cx="288032" cy="288032"/>
          </a:xfrm>
          <a:prstGeom prst="actionButtonHome">
            <a:avLst/>
          </a:prstGeom>
          <a:ln>
            <a:solidFill>
              <a:schemeClr val="accent6"/>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dirty="0"/>
          </a:p>
        </p:txBody>
      </p:sp>
    </p:spTree>
    <p:extLst>
      <p:ext uri="{BB962C8B-B14F-4D97-AF65-F5344CB8AC3E}">
        <p14:creationId xmlns:p14="http://schemas.microsoft.com/office/powerpoint/2010/main" val="23943042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51520" y="987574"/>
            <a:ext cx="8712968" cy="504056"/>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300" b="1" dirty="0">
                <a:solidFill>
                  <a:srgbClr val="0054A4"/>
                </a:solidFill>
              </a:rPr>
              <a:t>Modifications of aerodrome design specifications in Chapters 3 and 4</a:t>
            </a:r>
          </a:p>
        </p:txBody>
      </p:sp>
      <p:sp>
        <p:nvSpPr>
          <p:cNvPr id="3" name="Content Placeholder 2"/>
          <p:cNvSpPr txBox="1">
            <a:spLocks/>
          </p:cNvSpPr>
          <p:nvPr/>
        </p:nvSpPr>
        <p:spPr>
          <a:xfrm>
            <a:off x="107504" y="1851670"/>
            <a:ext cx="6264696" cy="324036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rgbClr val="0054A4"/>
                </a:solidFill>
                <a:latin typeface="+mj-lt"/>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279DD9"/>
                </a:solidFill>
                <a:latin typeface="+mj-lt"/>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mj-lt"/>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1800" b="1" u="sng" dirty="0" smtClean="0"/>
              <a:t>Improvements and Expected Benefits:</a:t>
            </a:r>
            <a:endParaRPr lang="en-US" sz="1400" dirty="0" smtClean="0">
              <a:solidFill>
                <a:schemeClr val="accent6"/>
              </a:solidFill>
            </a:endParaRPr>
          </a:p>
          <a:p>
            <a:pPr lvl="1"/>
            <a:r>
              <a:rPr lang="en-US" sz="1400" dirty="0" smtClean="0">
                <a:solidFill>
                  <a:schemeClr val="accent6"/>
                </a:solidFill>
              </a:rPr>
              <a:t>Updated aerodrome design and guidance to optimize aircraft movements</a:t>
            </a:r>
          </a:p>
          <a:p>
            <a:pPr lvl="2"/>
            <a:r>
              <a:rPr lang="en-US" sz="1200" dirty="0" smtClean="0">
                <a:solidFill>
                  <a:schemeClr val="accent6"/>
                </a:solidFill>
              </a:rPr>
              <a:t>Modified provisions for runway/taxiway/shoulder/strip widths and separation distances based on demonstrable and scientifically verified information to enhance aerodrome capacity and efficiency for newer generation of  aircraft</a:t>
            </a:r>
          </a:p>
          <a:p>
            <a:pPr lvl="2">
              <a:spcAft>
                <a:spcPts val="600"/>
              </a:spcAft>
            </a:pPr>
            <a:r>
              <a:rPr lang="en-US" sz="1200" dirty="0" smtClean="0">
                <a:solidFill>
                  <a:schemeClr val="accent6"/>
                </a:solidFill>
              </a:rPr>
              <a:t>Improved provisions enable aerodromes to operate recent </a:t>
            </a:r>
            <a:r>
              <a:rPr lang="en-US" sz="1200" dirty="0" err="1" smtClean="0">
                <a:solidFill>
                  <a:schemeClr val="accent6"/>
                </a:solidFill>
              </a:rPr>
              <a:t>aeroplane</a:t>
            </a:r>
            <a:r>
              <a:rPr lang="en-US" sz="1200" dirty="0" smtClean="0">
                <a:solidFill>
                  <a:schemeClr val="accent6"/>
                </a:solidFill>
              </a:rPr>
              <a:t> types with increased capacity, capability and connectivity. Envisaged 80% of aerodromes operating Codes D, E and F </a:t>
            </a:r>
            <a:r>
              <a:rPr lang="en-US" sz="1200" dirty="0" err="1" smtClean="0">
                <a:solidFill>
                  <a:schemeClr val="accent6"/>
                </a:solidFill>
              </a:rPr>
              <a:t>aeroplanes</a:t>
            </a:r>
            <a:r>
              <a:rPr lang="en-US" sz="1200" dirty="0" smtClean="0">
                <a:solidFill>
                  <a:schemeClr val="accent6"/>
                </a:solidFill>
              </a:rPr>
              <a:t> in 140 States would benefit</a:t>
            </a:r>
          </a:p>
          <a:p>
            <a:r>
              <a:rPr lang="en-US" sz="1800" b="1" u="sng" dirty="0" smtClean="0"/>
              <a:t>Affected Documents</a:t>
            </a:r>
          </a:p>
          <a:p>
            <a:pPr lvl="1"/>
            <a:r>
              <a:rPr lang="en-US" sz="1400" dirty="0" smtClean="0">
                <a:solidFill>
                  <a:schemeClr val="accent6"/>
                </a:solidFill>
              </a:rPr>
              <a:t>Annex </a:t>
            </a:r>
            <a:r>
              <a:rPr lang="nn-NO" sz="1400" dirty="0" smtClean="0">
                <a:solidFill>
                  <a:schemeClr val="accent6"/>
                </a:solidFill>
              </a:rPr>
              <a:t>14 Vol </a:t>
            </a:r>
            <a:r>
              <a:rPr lang="nn-NO" sz="1400" dirty="0" smtClean="0">
                <a:solidFill>
                  <a:schemeClr val="accent6"/>
                </a:solidFill>
              </a:rPr>
              <a:t>I</a:t>
            </a:r>
            <a:r>
              <a:rPr lang="nn-NO" sz="1400" dirty="0">
                <a:solidFill>
                  <a:schemeClr val="accent6"/>
                </a:solidFill>
              </a:rPr>
              <a:t> </a:t>
            </a:r>
            <a:r>
              <a:rPr lang="nn-NO" sz="1400" dirty="0" smtClean="0">
                <a:solidFill>
                  <a:schemeClr val="accent6"/>
                </a:solidFill>
              </a:rPr>
              <a:t>(Amendment 14)</a:t>
            </a:r>
            <a:endParaRPr lang="nn-NO" sz="1400" dirty="0" smtClean="0">
              <a:solidFill>
                <a:schemeClr val="accent6"/>
              </a:solidFill>
            </a:endParaRPr>
          </a:p>
          <a:p>
            <a:pPr lvl="1"/>
            <a:r>
              <a:rPr lang="nn-NO" sz="1400" dirty="0" smtClean="0">
                <a:solidFill>
                  <a:schemeClr val="accent6"/>
                </a:solidFill>
              </a:rPr>
              <a:t>Doc </a:t>
            </a:r>
            <a:r>
              <a:rPr lang="nn-NO" sz="1400" dirty="0" smtClean="0">
                <a:solidFill>
                  <a:schemeClr val="accent6"/>
                </a:solidFill>
              </a:rPr>
              <a:t>9981 </a:t>
            </a:r>
            <a:r>
              <a:rPr lang="nn-NO" sz="1400" dirty="0" smtClean="0">
                <a:solidFill>
                  <a:schemeClr val="accent6"/>
                </a:solidFill>
              </a:rPr>
              <a:t>PANS-Aerodromes; </a:t>
            </a:r>
            <a:br>
              <a:rPr lang="nn-NO" sz="1400" dirty="0" smtClean="0">
                <a:solidFill>
                  <a:schemeClr val="accent6"/>
                </a:solidFill>
              </a:rPr>
            </a:br>
            <a:r>
              <a:rPr lang="nn-NO" sz="1400" dirty="0" smtClean="0">
                <a:solidFill>
                  <a:schemeClr val="accent6"/>
                </a:solidFill>
              </a:rPr>
              <a:t>Doc </a:t>
            </a:r>
            <a:r>
              <a:rPr lang="nn-NO" sz="1400" dirty="0" smtClean="0">
                <a:solidFill>
                  <a:schemeClr val="accent6"/>
                </a:solidFill>
              </a:rPr>
              <a:t>9157 Aerodrome Design Manual Parts 1 and 2</a:t>
            </a:r>
            <a:endParaRPr lang="nn-NO" sz="1400" dirty="0">
              <a:solidFill>
                <a:schemeClr val="accent6"/>
              </a:solidFill>
            </a:endParaRPr>
          </a:p>
          <a:p>
            <a:pPr lvl="1"/>
            <a:endParaRPr lang="nn-NO" sz="1400" dirty="0">
              <a:solidFill>
                <a:schemeClr val="accent6"/>
              </a:solidFill>
            </a:endParaRPr>
          </a:p>
          <a:p>
            <a:pPr marL="457200" lvl="1" indent="0">
              <a:buNone/>
            </a:pPr>
            <a:endParaRPr lang="en-US" sz="1400" dirty="0" smtClean="0">
              <a:solidFill>
                <a:schemeClr val="accent6"/>
              </a:solidFill>
            </a:endParaRPr>
          </a:p>
        </p:txBody>
      </p:sp>
      <p:sp>
        <p:nvSpPr>
          <p:cNvPr id="4" name="Content Placeholder 2"/>
          <p:cNvSpPr txBox="1">
            <a:spLocks/>
          </p:cNvSpPr>
          <p:nvPr/>
        </p:nvSpPr>
        <p:spPr>
          <a:xfrm>
            <a:off x="6444208" y="2931790"/>
            <a:ext cx="2520280" cy="1944215"/>
          </a:xfrm>
          <a:prstGeom prst="rect">
            <a:avLst/>
          </a:prstGeom>
          <a:solidFill>
            <a:schemeClr val="bg1"/>
          </a:solidFill>
          <a:ln w="38100">
            <a:solidFill>
              <a:srgbClr val="0070C0"/>
            </a:solidFill>
          </a:ln>
          <a:effectLst>
            <a:outerShdw blurRad="50800" dist="38100" dir="2700000" algn="tl"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rgbClr val="006EB7"/>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279DD9"/>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600"/>
              </a:spcAft>
              <a:buNone/>
            </a:pPr>
            <a:r>
              <a:rPr lang="en-US" sz="1800" b="1" u="sng" dirty="0" smtClean="0"/>
              <a:t>Timelines</a:t>
            </a:r>
          </a:p>
          <a:p>
            <a:r>
              <a:rPr lang="en-US" sz="1400" b="1" dirty="0" smtClean="0"/>
              <a:t>8 </a:t>
            </a:r>
            <a:r>
              <a:rPr lang="en-US" sz="1400" b="1" dirty="0"/>
              <a:t>November 2018</a:t>
            </a:r>
            <a:br>
              <a:rPr lang="en-US" sz="1400" b="1" dirty="0"/>
            </a:br>
            <a:r>
              <a:rPr lang="en-US" sz="1100" dirty="0" smtClean="0">
                <a:solidFill>
                  <a:schemeClr val="accent6"/>
                </a:solidFill>
              </a:rPr>
              <a:t>Applicability </a:t>
            </a:r>
            <a:r>
              <a:rPr lang="en-US" sz="1100" dirty="0" smtClean="0">
                <a:solidFill>
                  <a:schemeClr val="accent6"/>
                </a:solidFill>
              </a:rPr>
              <a:t>of amendment(s)</a:t>
            </a:r>
            <a:endParaRPr lang="en-CA" sz="1100" dirty="0" smtClean="0">
              <a:solidFill>
                <a:schemeClr val="accent6"/>
              </a:solidFill>
            </a:endParaRPr>
          </a:p>
        </p:txBody>
      </p:sp>
      <p:sp>
        <p:nvSpPr>
          <p:cNvPr id="6" name="Action Button: Home 5">
            <a:hlinkClick r:id="rId2" action="ppaction://hlinksldjump" highlightClick="1"/>
          </p:cNvPr>
          <p:cNvSpPr/>
          <p:nvPr/>
        </p:nvSpPr>
        <p:spPr>
          <a:xfrm>
            <a:off x="8820472" y="771550"/>
            <a:ext cx="288032" cy="288032"/>
          </a:xfrm>
          <a:prstGeom prst="actionButtonHome">
            <a:avLst/>
          </a:prstGeom>
          <a:ln>
            <a:solidFill>
              <a:schemeClr val="accent6"/>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dirty="0">
              <a:solidFill>
                <a:srgbClr val="279DD9"/>
              </a:solidFill>
            </a:endParaRPr>
          </a:p>
        </p:txBody>
      </p:sp>
    </p:spTree>
    <p:extLst>
      <p:ext uri="{BB962C8B-B14F-4D97-AF65-F5344CB8AC3E}">
        <p14:creationId xmlns:p14="http://schemas.microsoft.com/office/powerpoint/2010/main" val="1576220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51520" y="987574"/>
            <a:ext cx="8712968" cy="504056"/>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b="1" dirty="0" smtClean="0">
                <a:solidFill>
                  <a:srgbClr val="0054A4"/>
                </a:solidFill>
              </a:rPr>
              <a:t>Annex 3 Amendments</a:t>
            </a:r>
            <a:endParaRPr lang="en-US" sz="2800" b="1" dirty="0">
              <a:solidFill>
                <a:srgbClr val="0054A4"/>
              </a:solidFill>
            </a:endParaRPr>
          </a:p>
        </p:txBody>
      </p:sp>
      <p:sp>
        <p:nvSpPr>
          <p:cNvPr id="3" name="Content Placeholder 2"/>
          <p:cNvSpPr txBox="1">
            <a:spLocks/>
          </p:cNvSpPr>
          <p:nvPr/>
        </p:nvSpPr>
        <p:spPr>
          <a:xfrm>
            <a:off x="179512" y="2067694"/>
            <a:ext cx="6192688" cy="324036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rgbClr val="0054A4"/>
                </a:solidFill>
                <a:latin typeface="+mj-lt"/>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279DD9"/>
                </a:solidFill>
                <a:latin typeface="+mj-lt"/>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mj-lt"/>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1200" b="1" u="sng" dirty="0" smtClean="0"/>
              <a:t>Improvements</a:t>
            </a:r>
            <a:r>
              <a:rPr lang="en-US" sz="1200" b="1" dirty="0" smtClean="0"/>
              <a:t>:</a:t>
            </a:r>
          </a:p>
          <a:p>
            <a:pPr lvl="1"/>
            <a:r>
              <a:rPr lang="en-US" sz="1000" dirty="0" smtClean="0">
                <a:solidFill>
                  <a:srgbClr val="5A6870"/>
                </a:solidFill>
              </a:rPr>
              <a:t>Introduction of a new space weather information service as requested by Users and improved provision of meteorological (MET) information by </a:t>
            </a:r>
            <a:r>
              <a:rPr lang="en-US" sz="1000" dirty="0" smtClean="0">
                <a:solidFill>
                  <a:srgbClr val="8C99A1">
                    <a:lumMod val="75000"/>
                  </a:srgbClr>
                </a:solidFill>
              </a:rPr>
              <a:t>8 </a:t>
            </a:r>
            <a:r>
              <a:rPr lang="en-US" sz="1000" dirty="0">
                <a:solidFill>
                  <a:srgbClr val="8C99A1">
                    <a:lumMod val="75000"/>
                  </a:srgbClr>
                </a:solidFill>
              </a:rPr>
              <a:t>November 2018 for Amendment 78 to Annex 3, except for the provisions listed </a:t>
            </a:r>
            <a:r>
              <a:rPr lang="en-US" sz="1000" dirty="0" smtClean="0">
                <a:solidFill>
                  <a:srgbClr val="8C99A1">
                    <a:lumMod val="75000"/>
                  </a:srgbClr>
                </a:solidFill>
              </a:rPr>
              <a:t>below:</a:t>
            </a:r>
          </a:p>
          <a:p>
            <a:pPr lvl="1">
              <a:buFont typeface="Wingdings" panose="05000000000000000000" pitchFamily="2" charset="2"/>
              <a:buChar char="Ø"/>
            </a:pPr>
            <a:r>
              <a:rPr lang="en-US" sz="1000" dirty="0" smtClean="0">
                <a:solidFill>
                  <a:srgbClr val="8C99A1">
                    <a:lumMod val="75000"/>
                  </a:srgbClr>
                </a:solidFill>
              </a:rPr>
              <a:t>2019 for the provisions concerning the modifications of IWXXM representations and information on the release of radioactive material into the atmosphere;</a:t>
            </a:r>
          </a:p>
          <a:p>
            <a:pPr lvl="1">
              <a:spcAft>
                <a:spcPts val="600"/>
              </a:spcAft>
              <a:buFont typeface="Wingdings" panose="05000000000000000000" pitchFamily="2" charset="2"/>
              <a:buChar char="Ø"/>
            </a:pPr>
            <a:r>
              <a:rPr lang="en-US" sz="1000" dirty="0" smtClean="0">
                <a:solidFill>
                  <a:srgbClr val="8C99A1">
                    <a:lumMod val="75000"/>
                  </a:srgbClr>
                </a:solidFill>
              </a:rPr>
              <a:t>2020 </a:t>
            </a:r>
            <a:r>
              <a:rPr lang="en-US" sz="1000" dirty="0">
                <a:solidFill>
                  <a:srgbClr val="8C99A1">
                    <a:lumMod val="75000"/>
                  </a:srgbClr>
                </a:solidFill>
              </a:rPr>
              <a:t>for the </a:t>
            </a:r>
            <a:r>
              <a:rPr lang="en-US" sz="1000" dirty="0" smtClean="0">
                <a:solidFill>
                  <a:srgbClr val="8C99A1">
                    <a:lumMod val="75000"/>
                  </a:srgbClr>
                </a:solidFill>
              </a:rPr>
              <a:t>provision </a:t>
            </a:r>
            <a:r>
              <a:rPr lang="en-US" sz="1000" dirty="0">
                <a:solidFill>
                  <a:srgbClr val="8C99A1">
                    <a:lumMod val="75000"/>
                  </a:srgbClr>
                </a:solidFill>
              </a:rPr>
              <a:t>concerning the IWXXM as a </a:t>
            </a:r>
            <a:r>
              <a:rPr lang="en-US" sz="1000" dirty="0" smtClean="0">
                <a:solidFill>
                  <a:srgbClr val="8C99A1">
                    <a:lumMod val="75000"/>
                  </a:srgbClr>
                </a:solidFill>
              </a:rPr>
              <a:t>Standard.</a:t>
            </a:r>
          </a:p>
          <a:p>
            <a:r>
              <a:rPr lang="en-US" sz="1200" b="1" u="sng" dirty="0" smtClean="0"/>
              <a:t>Expected Benefits:</a:t>
            </a:r>
            <a:endParaRPr lang="en-US" sz="1200" dirty="0" smtClean="0">
              <a:solidFill>
                <a:srgbClr val="5A6870"/>
              </a:solidFill>
            </a:endParaRPr>
          </a:p>
          <a:p>
            <a:pPr lvl="1"/>
            <a:r>
              <a:rPr lang="en-US" sz="1000" dirty="0" smtClean="0">
                <a:solidFill>
                  <a:srgbClr val="5A6870"/>
                </a:solidFill>
              </a:rPr>
              <a:t>Significant efficiencies expected through the operational use of new information.</a:t>
            </a:r>
          </a:p>
          <a:p>
            <a:pPr lvl="1"/>
            <a:r>
              <a:rPr lang="en-US" sz="1000" dirty="0" smtClean="0">
                <a:solidFill>
                  <a:srgbClr val="5A6870"/>
                </a:solidFill>
              </a:rPr>
              <a:t>Improved harmonization of the provision of  </a:t>
            </a:r>
            <a:r>
              <a:rPr lang="en-US" sz="1000" dirty="0" err="1" smtClean="0">
                <a:solidFill>
                  <a:srgbClr val="5A6870"/>
                </a:solidFill>
              </a:rPr>
              <a:t>en</a:t>
            </a:r>
            <a:r>
              <a:rPr lang="en-US" sz="1000" dirty="0" smtClean="0">
                <a:solidFill>
                  <a:srgbClr val="5A6870"/>
                </a:solidFill>
              </a:rPr>
              <a:t>-route MET information.</a:t>
            </a:r>
          </a:p>
          <a:p>
            <a:pPr lvl="1"/>
            <a:r>
              <a:rPr lang="en-US" sz="1000" dirty="0" smtClean="0">
                <a:solidFill>
                  <a:srgbClr val="5A6870"/>
                </a:solidFill>
              </a:rPr>
              <a:t>Improved clarity in the provision of information about tropical cyclones.</a:t>
            </a:r>
          </a:p>
          <a:p>
            <a:pPr lvl="1">
              <a:spcAft>
                <a:spcPts val="600"/>
              </a:spcAft>
            </a:pPr>
            <a:r>
              <a:rPr lang="en-US" sz="1000" dirty="0" smtClean="0">
                <a:solidFill>
                  <a:srgbClr val="5A6870"/>
                </a:solidFill>
              </a:rPr>
              <a:t>Removal of ambiguity  between operational messages and  communications exercise messages. </a:t>
            </a:r>
          </a:p>
          <a:p>
            <a:r>
              <a:rPr lang="en-US" sz="1200" b="1" u="sng" dirty="0" smtClean="0"/>
              <a:t>Affected Documents</a:t>
            </a:r>
          </a:p>
          <a:p>
            <a:pPr lvl="1"/>
            <a:r>
              <a:rPr lang="en-US" sz="1100" dirty="0" smtClean="0">
                <a:solidFill>
                  <a:srgbClr val="5A6870"/>
                </a:solidFill>
              </a:rPr>
              <a:t>Annex </a:t>
            </a:r>
            <a:r>
              <a:rPr lang="nn-NO" sz="1100" dirty="0" smtClean="0">
                <a:solidFill>
                  <a:srgbClr val="5A6870"/>
                </a:solidFill>
              </a:rPr>
              <a:t>3 (Amendment 78); Annex 15 (Amendment 40) </a:t>
            </a:r>
          </a:p>
          <a:p>
            <a:pPr lvl="1"/>
            <a:r>
              <a:rPr lang="nn-NO" sz="1100" dirty="0" smtClean="0">
                <a:solidFill>
                  <a:srgbClr val="5A6870"/>
                </a:solidFill>
              </a:rPr>
              <a:t>PANS-ABC</a:t>
            </a:r>
            <a:r>
              <a:rPr lang="nn-NO" sz="1100" dirty="0" smtClean="0">
                <a:solidFill>
                  <a:srgbClr val="5A6870"/>
                </a:solidFill>
              </a:rPr>
              <a:t>, PANS-ATM</a:t>
            </a:r>
            <a:endParaRPr lang="nn-NO" sz="1100" dirty="0">
              <a:solidFill>
                <a:srgbClr val="5A6870"/>
              </a:solidFill>
            </a:endParaRPr>
          </a:p>
          <a:p>
            <a:pPr lvl="1"/>
            <a:endParaRPr lang="nn-NO" sz="1400" dirty="0">
              <a:solidFill>
                <a:srgbClr val="5A6870"/>
              </a:solidFill>
            </a:endParaRPr>
          </a:p>
          <a:p>
            <a:pPr marL="457200" lvl="1" indent="0">
              <a:buFont typeface="Arial" pitchFamily="34" charset="0"/>
              <a:buNone/>
            </a:pPr>
            <a:endParaRPr lang="en-US" sz="1400" dirty="0" smtClean="0">
              <a:solidFill>
                <a:srgbClr val="5A6870"/>
              </a:solidFill>
            </a:endParaRPr>
          </a:p>
        </p:txBody>
      </p:sp>
      <p:sp>
        <p:nvSpPr>
          <p:cNvPr id="4" name="Content Placeholder 2"/>
          <p:cNvSpPr txBox="1">
            <a:spLocks/>
          </p:cNvSpPr>
          <p:nvPr/>
        </p:nvSpPr>
        <p:spPr>
          <a:xfrm>
            <a:off x="6444208" y="2931790"/>
            <a:ext cx="2520280" cy="1944215"/>
          </a:xfrm>
          <a:prstGeom prst="rect">
            <a:avLst/>
          </a:prstGeom>
          <a:solidFill>
            <a:schemeClr val="bg1"/>
          </a:solidFill>
          <a:ln w="38100">
            <a:solidFill>
              <a:srgbClr val="0070C0"/>
            </a:solidFill>
          </a:ln>
          <a:effectLst>
            <a:outerShdw blurRad="50800" dist="38100" dir="2700000" algn="tl"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rgbClr val="006EB7"/>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279DD9"/>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600"/>
              </a:spcAft>
              <a:buFont typeface="Arial" pitchFamily="34" charset="0"/>
              <a:buNone/>
            </a:pPr>
            <a:r>
              <a:rPr lang="en-US" sz="1800" b="1" u="sng" dirty="0" smtClean="0"/>
              <a:t>Timelines</a:t>
            </a:r>
          </a:p>
          <a:p>
            <a:r>
              <a:rPr lang="en-US" sz="1400" b="1" dirty="0" smtClean="0"/>
              <a:t>8 </a:t>
            </a:r>
            <a:r>
              <a:rPr lang="en-US" sz="1400" b="1" dirty="0"/>
              <a:t>November </a:t>
            </a:r>
            <a:r>
              <a:rPr lang="en-US" sz="1400" b="1" dirty="0" smtClean="0"/>
              <a:t>2018</a:t>
            </a:r>
            <a:r>
              <a:rPr lang="en-US" sz="1400" b="1" dirty="0"/>
              <a:t/>
            </a:r>
            <a:br>
              <a:rPr lang="en-US" sz="1400" b="1" dirty="0"/>
            </a:br>
            <a:r>
              <a:rPr lang="en-US" sz="1100" dirty="0" smtClean="0">
                <a:solidFill>
                  <a:srgbClr val="5A6870"/>
                </a:solidFill>
              </a:rPr>
              <a:t>Applicability </a:t>
            </a:r>
            <a:r>
              <a:rPr lang="en-US" sz="1100" dirty="0" smtClean="0">
                <a:solidFill>
                  <a:srgbClr val="5A6870"/>
                </a:solidFill>
              </a:rPr>
              <a:t>of amendment(s)</a:t>
            </a:r>
            <a:endParaRPr lang="en-CA" sz="1100" dirty="0" smtClean="0">
              <a:solidFill>
                <a:srgbClr val="5A6870"/>
              </a:solidFill>
            </a:endParaRPr>
          </a:p>
        </p:txBody>
      </p:sp>
      <p:sp>
        <p:nvSpPr>
          <p:cNvPr id="5" name="Action Button: Home 4">
            <a:hlinkClick r:id="rId2" action="ppaction://hlinksldjump" highlightClick="1"/>
          </p:cNvPr>
          <p:cNvSpPr/>
          <p:nvPr/>
        </p:nvSpPr>
        <p:spPr>
          <a:xfrm>
            <a:off x="8820472" y="771550"/>
            <a:ext cx="288032" cy="288032"/>
          </a:xfrm>
          <a:prstGeom prst="actionButtonHome">
            <a:avLst/>
          </a:prstGeom>
          <a:ln>
            <a:solidFill>
              <a:schemeClr val="accent6"/>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dirty="0">
              <a:solidFill>
                <a:srgbClr val="279DD9"/>
              </a:solidFill>
            </a:endParaRPr>
          </a:p>
        </p:txBody>
      </p:sp>
      <p:sp>
        <p:nvSpPr>
          <p:cNvPr id="7" name="Rectangle 6"/>
          <p:cNvSpPr/>
          <p:nvPr/>
        </p:nvSpPr>
        <p:spPr>
          <a:xfrm>
            <a:off x="239662" y="1490613"/>
            <a:ext cx="8724825" cy="577081"/>
          </a:xfrm>
          <a:prstGeom prst="rect">
            <a:avLst/>
          </a:prstGeom>
          <a:solidFill>
            <a:schemeClr val="bg1"/>
          </a:solidFill>
          <a:ln>
            <a:solidFill>
              <a:schemeClr val="bg1">
                <a:lumMod val="50000"/>
              </a:schemeClr>
            </a:solidFill>
          </a:ln>
        </p:spPr>
        <p:txBody>
          <a:bodyPr wrap="square">
            <a:spAutoFit/>
          </a:bodyPr>
          <a:lstStyle/>
          <a:p>
            <a:pPr algn="ctr"/>
            <a:r>
              <a:rPr lang="en-US" sz="1050" i="1" dirty="0">
                <a:solidFill>
                  <a:schemeClr val="tx2"/>
                </a:solidFill>
              </a:rPr>
              <a:t>Introduction of space weather advisory information services; improvement of the provision of SIGMET  information by  meteorological watch  offices (MWOS);  information on the release  of radioactive material into  the atmosphere; SIGMET  and AIRMET information;  modifications of IWXXM  representations of  information; and aeronautical meteorological personnel  qualification and  competency, education and training</a:t>
            </a:r>
            <a:endParaRPr lang="en-GB" sz="1050" i="1" dirty="0">
              <a:solidFill>
                <a:schemeClr val="tx2"/>
              </a:solidFill>
            </a:endParaRPr>
          </a:p>
        </p:txBody>
      </p:sp>
      <p:sp>
        <p:nvSpPr>
          <p:cNvPr id="8" name="Action Button: Forward or Next 7">
            <a:hlinkClick r:id="" action="ppaction://hlinkshowjump?jump=nextslide" highlightClick="1"/>
          </p:cNvPr>
          <p:cNvSpPr/>
          <p:nvPr/>
        </p:nvSpPr>
        <p:spPr>
          <a:xfrm>
            <a:off x="8460432" y="771550"/>
            <a:ext cx="288000" cy="288000"/>
          </a:xfrm>
          <a:prstGeom prst="actionButtonForwardNext">
            <a:avLst/>
          </a:prstGeom>
          <a:ln>
            <a:solidFill>
              <a:schemeClr val="accent6"/>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a:solidFill>
                <a:schemeClr val="dk1"/>
              </a:solidFill>
            </a:endParaRPr>
          </a:p>
        </p:txBody>
      </p:sp>
    </p:spTree>
    <p:extLst>
      <p:ext uri="{BB962C8B-B14F-4D97-AF65-F5344CB8AC3E}">
        <p14:creationId xmlns:p14="http://schemas.microsoft.com/office/powerpoint/2010/main" val="7064661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51520" y="987574"/>
            <a:ext cx="8712968" cy="504056"/>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b="1" dirty="0" smtClean="0">
                <a:solidFill>
                  <a:srgbClr val="0054A4"/>
                </a:solidFill>
              </a:rPr>
              <a:t>Modifications </a:t>
            </a:r>
            <a:r>
              <a:rPr lang="en-US" sz="2400" b="1" dirty="0">
                <a:solidFill>
                  <a:srgbClr val="0054A4"/>
                </a:solidFill>
              </a:rPr>
              <a:t>of IWXXM representations of </a:t>
            </a:r>
            <a:r>
              <a:rPr lang="en-US" sz="2400" b="1" dirty="0" smtClean="0">
                <a:solidFill>
                  <a:srgbClr val="0054A4"/>
                </a:solidFill>
              </a:rPr>
              <a:t>information</a:t>
            </a:r>
            <a:endParaRPr lang="en-US" sz="2400" b="1" dirty="0">
              <a:solidFill>
                <a:srgbClr val="0054A4"/>
              </a:solidFill>
            </a:endParaRPr>
          </a:p>
        </p:txBody>
      </p:sp>
      <p:sp>
        <p:nvSpPr>
          <p:cNvPr id="3" name="Content Placeholder 2"/>
          <p:cNvSpPr txBox="1">
            <a:spLocks/>
          </p:cNvSpPr>
          <p:nvPr/>
        </p:nvSpPr>
        <p:spPr>
          <a:xfrm>
            <a:off x="179512" y="1563638"/>
            <a:ext cx="6192688" cy="3579862"/>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rgbClr val="0054A4"/>
                </a:solidFill>
                <a:latin typeface="+mj-lt"/>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279DD9"/>
                </a:solidFill>
                <a:latin typeface="+mj-lt"/>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mj-lt"/>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1600" b="1" u="sng" dirty="0" smtClean="0"/>
              <a:t>Improvements</a:t>
            </a:r>
            <a:r>
              <a:rPr lang="en-US" sz="1600" b="1" dirty="0" smtClean="0"/>
              <a:t>:</a:t>
            </a:r>
          </a:p>
          <a:p>
            <a:pPr lvl="1">
              <a:spcAft>
                <a:spcPts val="600"/>
              </a:spcAft>
            </a:pPr>
            <a:r>
              <a:rPr lang="en-US" sz="1200" dirty="0" smtClean="0">
                <a:solidFill>
                  <a:srgbClr val="5A6870"/>
                </a:solidFill>
              </a:rPr>
              <a:t>Extend </a:t>
            </a:r>
            <a:r>
              <a:rPr lang="en-US" sz="1200" dirty="0">
                <a:solidFill>
                  <a:srgbClr val="5A6870"/>
                </a:solidFill>
              </a:rPr>
              <a:t>the use of the </a:t>
            </a:r>
            <a:r>
              <a:rPr lang="en-US" sz="1200" i="1" dirty="0">
                <a:solidFill>
                  <a:srgbClr val="5A6870"/>
                </a:solidFill>
              </a:rPr>
              <a:t>ICAO Meteorological Information Exchange Model </a:t>
            </a:r>
            <a:r>
              <a:rPr lang="en-US" sz="1200" dirty="0">
                <a:solidFill>
                  <a:srgbClr val="5A6870"/>
                </a:solidFill>
              </a:rPr>
              <a:t>(IWXXM) to facilitate the exchange of meteorological observations and reports (METAR/SPECI), aerodrome forecasts (TAF), SIGMETs, AIRMETs, and volcanic ash and tropical cyclone advisory information, in a system-wide information management (SWIM)-compliant environment.</a:t>
            </a:r>
            <a:endParaRPr lang="en-US" sz="1200" dirty="0" smtClean="0">
              <a:solidFill>
                <a:srgbClr val="5A6870"/>
              </a:solidFill>
            </a:endParaRPr>
          </a:p>
          <a:p>
            <a:r>
              <a:rPr lang="en-US" sz="1600" b="1" u="sng" dirty="0" smtClean="0"/>
              <a:t>Expected Benefits:</a:t>
            </a:r>
            <a:endParaRPr lang="en-US" sz="1200" dirty="0" smtClean="0">
              <a:solidFill>
                <a:srgbClr val="5A6870"/>
              </a:solidFill>
            </a:endParaRPr>
          </a:p>
          <a:p>
            <a:pPr lvl="1">
              <a:spcAft>
                <a:spcPts val="600"/>
              </a:spcAft>
            </a:pPr>
            <a:r>
              <a:rPr lang="en-US" sz="1200" dirty="0" smtClean="0">
                <a:solidFill>
                  <a:srgbClr val="5A6870"/>
                </a:solidFill>
              </a:rPr>
              <a:t>Significant </a:t>
            </a:r>
            <a:r>
              <a:rPr lang="en-US" sz="1200" dirty="0">
                <a:solidFill>
                  <a:srgbClr val="5A6870"/>
                </a:solidFill>
              </a:rPr>
              <a:t>efficiencies would be expected through </a:t>
            </a:r>
            <a:r>
              <a:rPr lang="en-US" sz="1200" dirty="0" smtClean="0">
                <a:solidFill>
                  <a:srgbClr val="5A6870"/>
                </a:solidFill>
              </a:rPr>
              <a:t>the </a:t>
            </a:r>
            <a:r>
              <a:rPr lang="en-US" sz="1200" dirty="0">
                <a:solidFill>
                  <a:srgbClr val="5A6870"/>
                </a:solidFill>
              </a:rPr>
              <a:t>integration of meteorological information to the system-wide information management </a:t>
            </a:r>
            <a:r>
              <a:rPr lang="en-US" sz="1200" dirty="0" smtClean="0">
                <a:solidFill>
                  <a:srgbClr val="5A6870"/>
                </a:solidFill>
              </a:rPr>
              <a:t>(SWIM) environment.</a:t>
            </a:r>
          </a:p>
          <a:p>
            <a:pPr lvl="1">
              <a:spcAft>
                <a:spcPts val="600"/>
              </a:spcAft>
            </a:pPr>
            <a:r>
              <a:rPr lang="en-US" sz="1200" dirty="0" smtClean="0">
                <a:solidFill>
                  <a:srgbClr val="5A6870"/>
                </a:solidFill>
              </a:rPr>
              <a:t>IWXXM </a:t>
            </a:r>
            <a:r>
              <a:rPr lang="en-US" sz="1200" dirty="0">
                <a:solidFill>
                  <a:srgbClr val="5A6870"/>
                </a:solidFill>
              </a:rPr>
              <a:t>transition </a:t>
            </a:r>
            <a:r>
              <a:rPr lang="en-US" sz="1200" dirty="0" smtClean="0">
                <a:solidFill>
                  <a:srgbClr val="5A6870"/>
                </a:solidFill>
              </a:rPr>
              <a:t>staged, allowance </a:t>
            </a:r>
            <a:r>
              <a:rPr lang="en-US" sz="1200" dirty="0">
                <a:solidFill>
                  <a:srgbClr val="5A6870"/>
                </a:solidFill>
              </a:rPr>
              <a:t>for some States to defer full implementation. </a:t>
            </a:r>
            <a:endParaRPr lang="en-US" sz="1200" dirty="0" smtClean="0">
              <a:solidFill>
                <a:srgbClr val="5A6870"/>
              </a:solidFill>
            </a:endParaRPr>
          </a:p>
          <a:p>
            <a:r>
              <a:rPr lang="en-US" sz="1600" b="1" u="sng" dirty="0" smtClean="0"/>
              <a:t>Affected Documents</a:t>
            </a:r>
          </a:p>
          <a:p>
            <a:pPr lvl="1"/>
            <a:r>
              <a:rPr lang="en-US" sz="1200" dirty="0" smtClean="0">
                <a:solidFill>
                  <a:srgbClr val="5A6870"/>
                </a:solidFill>
              </a:rPr>
              <a:t>Annex </a:t>
            </a:r>
            <a:r>
              <a:rPr lang="en-US" sz="1200" dirty="0" smtClean="0">
                <a:solidFill>
                  <a:srgbClr val="5A6870"/>
                </a:solidFill>
              </a:rPr>
              <a:t>3 (Amendment 78)</a:t>
            </a:r>
            <a:endParaRPr lang="nn-NO" sz="1200" dirty="0">
              <a:solidFill>
                <a:srgbClr val="5A6870"/>
              </a:solidFill>
            </a:endParaRPr>
          </a:p>
          <a:p>
            <a:pPr lvl="1"/>
            <a:endParaRPr lang="nn-NO" sz="1200" dirty="0">
              <a:solidFill>
                <a:srgbClr val="5A6870"/>
              </a:solidFill>
            </a:endParaRPr>
          </a:p>
          <a:p>
            <a:pPr marL="457200" lvl="1" indent="0">
              <a:buFont typeface="Arial" pitchFamily="34" charset="0"/>
              <a:buNone/>
            </a:pPr>
            <a:endParaRPr lang="en-US" sz="1200" dirty="0" smtClean="0">
              <a:solidFill>
                <a:srgbClr val="5A6870"/>
              </a:solidFill>
            </a:endParaRPr>
          </a:p>
        </p:txBody>
      </p:sp>
      <p:sp>
        <p:nvSpPr>
          <p:cNvPr id="4" name="Content Placeholder 2"/>
          <p:cNvSpPr txBox="1">
            <a:spLocks/>
          </p:cNvSpPr>
          <p:nvPr/>
        </p:nvSpPr>
        <p:spPr>
          <a:xfrm>
            <a:off x="6444208" y="2931790"/>
            <a:ext cx="2520280" cy="1944215"/>
          </a:xfrm>
          <a:prstGeom prst="rect">
            <a:avLst/>
          </a:prstGeom>
          <a:solidFill>
            <a:schemeClr val="bg1"/>
          </a:solidFill>
          <a:ln w="38100">
            <a:solidFill>
              <a:srgbClr val="0070C0"/>
            </a:solidFill>
          </a:ln>
          <a:effectLst>
            <a:outerShdw blurRad="50800" dist="38100" dir="2700000" algn="tl"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rgbClr val="006EB7"/>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279DD9"/>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600"/>
              </a:spcAft>
              <a:buFont typeface="Arial" pitchFamily="34" charset="0"/>
              <a:buNone/>
            </a:pPr>
            <a:r>
              <a:rPr lang="en-US" sz="1800" b="1" u="sng" dirty="0" smtClean="0"/>
              <a:t>Timelines</a:t>
            </a:r>
          </a:p>
          <a:p>
            <a:r>
              <a:rPr lang="en-US" sz="1400" b="1" dirty="0" smtClean="0"/>
              <a:t>8 </a:t>
            </a:r>
            <a:r>
              <a:rPr lang="en-US" sz="1400" b="1" dirty="0" smtClean="0"/>
              <a:t>November 2018</a:t>
            </a:r>
            <a:r>
              <a:rPr lang="en-US" sz="1400" b="1" dirty="0"/>
              <a:t/>
            </a:r>
            <a:br>
              <a:rPr lang="en-US" sz="1400" b="1" dirty="0"/>
            </a:br>
            <a:r>
              <a:rPr lang="en-US" sz="1100" dirty="0" smtClean="0">
                <a:solidFill>
                  <a:srgbClr val="5A6870"/>
                </a:solidFill>
              </a:rPr>
              <a:t>Applicability </a:t>
            </a:r>
            <a:r>
              <a:rPr lang="en-US" sz="1100" dirty="0" smtClean="0">
                <a:solidFill>
                  <a:srgbClr val="5A6870"/>
                </a:solidFill>
              </a:rPr>
              <a:t>of amendment(s)</a:t>
            </a:r>
            <a:endParaRPr lang="en-CA" sz="1100" dirty="0" smtClean="0">
              <a:solidFill>
                <a:srgbClr val="5A6870"/>
              </a:solidFill>
            </a:endParaRPr>
          </a:p>
        </p:txBody>
      </p:sp>
      <p:sp>
        <p:nvSpPr>
          <p:cNvPr id="7" name="Action Button: Forward or Next 6">
            <a:hlinkClick r:id="" action="ppaction://hlinkshowjump?jump=previousslide" highlightClick="1"/>
          </p:cNvPr>
          <p:cNvSpPr/>
          <p:nvPr/>
        </p:nvSpPr>
        <p:spPr>
          <a:xfrm rot="10800000">
            <a:off x="8460432" y="771550"/>
            <a:ext cx="288000" cy="288000"/>
          </a:xfrm>
          <a:prstGeom prst="actionButtonForwardNext">
            <a:avLst/>
          </a:prstGeom>
          <a:ln>
            <a:solidFill>
              <a:schemeClr val="accent6"/>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a:solidFill>
                <a:schemeClr val="dk1"/>
              </a:solidFill>
            </a:endParaRPr>
          </a:p>
        </p:txBody>
      </p:sp>
      <p:sp>
        <p:nvSpPr>
          <p:cNvPr id="8" name="Action Button: Home 7">
            <a:hlinkClick r:id="rId2" action="ppaction://hlinksldjump" highlightClick="1"/>
          </p:cNvPr>
          <p:cNvSpPr/>
          <p:nvPr/>
        </p:nvSpPr>
        <p:spPr>
          <a:xfrm>
            <a:off x="8820472" y="771550"/>
            <a:ext cx="288032" cy="288032"/>
          </a:xfrm>
          <a:prstGeom prst="actionButtonHome">
            <a:avLst/>
          </a:prstGeom>
          <a:ln>
            <a:solidFill>
              <a:schemeClr val="accent6"/>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dirty="0">
              <a:solidFill>
                <a:srgbClr val="279DD9"/>
              </a:solidFill>
            </a:endParaRPr>
          </a:p>
        </p:txBody>
      </p:sp>
    </p:spTree>
    <p:extLst>
      <p:ext uri="{BB962C8B-B14F-4D97-AF65-F5344CB8AC3E}">
        <p14:creationId xmlns:p14="http://schemas.microsoft.com/office/powerpoint/2010/main" val="34020144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51520" y="987574"/>
            <a:ext cx="8712968" cy="504056"/>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b="1" dirty="0">
                <a:solidFill>
                  <a:srgbClr val="0054A4"/>
                </a:solidFill>
              </a:rPr>
              <a:t>Space weather information</a:t>
            </a:r>
          </a:p>
        </p:txBody>
      </p:sp>
      <p:sp>
        <p:nvSpPr>
          <p:cNvPr id="3" name="Content Placeholder 2"/>
          <p:cNvSpPr txBox="1">
            <a:spLocks/>
          </p:cNvSpPr>
          <p:nvPr/>
        </p:nvSpPr>
        <p:spPr>
          <a:xfrm>
            <a:off x="179512" y="1563638"/>
            <a:ext cx="6192688" cy="3528392"/>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rgbClr val="0054A4"/>
                </a:solidFill>
                <a:latin typeface="+mj-lt"/>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279DD9"/>
                </a:solidFill>
                <a:latin typeface="+mj-lt"/>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mj-lt"/>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1800" b="1" u="sng" dirty="0" smtClean="0"/>
              <a:t>Improvements</a:t>
            </a:r>
            <a:r>
              <a:rPr lang="en-US" sz="1800" b="1" dirty="0" smtClean="0"/>
              <a:t>:</a:t>
            </a:r>
          </a:p>
          <a:p>
            <a:pPr lvl="1"/>
            <a:r>
              <a:rPr lang="en-US" sz="1400" dirty="0" smtClean="0">
                <a:solidFill>
                  <a:srgbClr val="5A6870"/>
                </a:solidFill>
              </a:rPr>
              <a:t>Provision of a new service concerning space </a:t>
            </a:r>
            <a:r>
              <a:rPr lang="en-US" sz="1400" dirty="0">
                <a:solidFill>
                  <a:srgbClr val="5A6870"/>
                </a:solidFill>
              </a:rPr>
              <a:t>weather advisory </a:t>
            </a:r>
            <a:r>
              <a:rPr lang="en-US" sz="1400" dirty="0" smtClean="0">
                <a:solidFill>
                  <a:srgbClr val="5A6870"/>
                </a:solidFill>
              </a:rPr>
              <a:t>information.</a:t>
            </a:r>
          </a:p>
          <a:p>
            <a:pPr lvl="1">
              <a:spcAft>
                <a:spcPts val="600"/>
              </a:spcAft>
            </a:pPr>
            <a:r>
              <a:rPr lang="en-US" sz="1400" dirty="0">
                <a:solidFill>
                  <a:srgbClr val="5A6870"/>
                </a:solidFill>
              </a:rPr>
              <a:t>New </a:t>
            </a:r>
            <a:r>
              <a:rPr lang="en-US" sz="1400" i="1" dirty="0">
                <a:solidFill>
                  <a:srgbClr val="5A6870"/>
                </a:solidFill>
              </a:rPr>
              <a:t>Manual on Space Weather Information in Support of Air </a:t>
            </a:r>
            <a:r>
              <a:rPr lang="en-US" sz="1400" i="1" dirty="0" smtClean="0">
                <a:solidFill>
                  <a:srgbClr val="5A6870"/>
                </a:solidFill>
              </a:rPr>
              <a:t>Navigation, </a:t>
            </a:r>
            <a:r>
              <a:rPr lang="en-US" sz="1400" dirty="0" smtClean="0">
                <a:solidFill>
                  <a:srgbClr val="5A6870"/>
                </a:solidFill>
              </a:rPr>
              <a:t>Doc 10100</a:t>
            </a:r>
            <a:r>
              <a:rPr lang="en-US" sz="1400" i="1" dirty="0" smtClean="0">
                <a:solidFill>
                  <a:srgbClr val="5A6870"/>
                </a:solidFill>
              </a:rPr>
              <a:t>.</a:t>
            </a:r>
            <a:endParaRPr lang="en-US" sz="1400" dirty="0" smtClean="0">
              <a:solidFill>
                <a:srgbClr val="5A6870"/>
              </a:solidFill>
            </a:endParaRPr>
          </a:p>
          <a:p>
            <a:r>
              <a:rPr lang="en-US" sz="1800" b="1" u="sng" dirty="0" smtClean="0"/>
              <a:t>Expected Benefits:</a:t>
            </a:r>
            <a:endParaRPr lang="en-US" sz="1400" dirty="0" smtClean="0">
              <a:solidFill>
                <a:srgbClr val="5A6870"/>
              </a:solidFill>
            </a:endParaRPr>
          </a:p>
          <a:p>
            <a:pPr lvl="1"/>
            <a:r>
              <a:rPr lang="en-US" sz="1400" dirty="0" smtClean="0">
                <a:solidFill>
                  <a:srgbClr val="5A6870"/>
                </a:solidFill>
              </a:rPr>
              <a:t>Response to Users needs expressed by IATA by providing information to assist operators in assessing the risks associated with space weather events.</a:t>
            </a:r>
          </a:p>
          <a:p>
            <a:pPr lvl="1">
              <a:spcAft>
                <a:spcPts val="600"/>
              </a:spcAft>
            </a:pPr>
            <a:r>
              <a:rPr lang="en-US" sz="1400" dirty="0" smtClean="0">
                <a:solidFill>
                  <a:srgbClr val="5A6870"/>
                </a:solidFill>
              </a:rPr>
              <a:t>Efficiency enhancements will reduce industry costs</a:t>
            </a:r>
          </a:p>
          <a:p>
            <a:r>
              <a:rPr lang="en-US" sz="1800" b="1" u="sng" dirty="0" smtClean="0"/>
              <a:t>Affected Documents</a:t>
            </a:r>
          </a:p>
          <a:p>
            <a:pPr lvl="1"/>
            <a:r>
              <a:rPr lang="en-US" sz="1400" dirty="0">
                <a:solidFill>
                  <a:srgbClr val="5A6870"/>
                </a:solidFill>
              </a:rPr>
              <a:t>Annex </a:t>
            </a:r>
            <a:r>
              <a:rPr lang="nn-NO" sz="1400" dirty="0">
                <a:solidFill>
                  <a:srgbClr val="5A6870"/>
                </a:solidFill>
              </a:rPr>
              <a:t>3 (Amendment 78); Annex 15 (Amendment 40) </a:t>
            </a:r>
          </a:p>
          <a:p>
            <a:pPr lvl="1"/>
            <a:r>
              <a:rPr lang="nn-NO" sz="1400" dirty="0">
                <a:solidFill>
                  <a:srgbClr val="5A6870"/>
                </a:solidFill>
              </a:rPr>
              <a:t>PANS-ABC, </a:t>
            </a:r>
            <a:r>
              <a:rPr lang="nn-NO" sz="1400" dirty="0" smtClean="0">
                <a:solidFill>
                  <a:srgbClr val="5A6870"/>
                </a:solidFill>
              </a:rPr>
              <a:t>PANS-ATM</a:t>
            </a:r>
            <a:endParaRPr lang="en-US" sz="1400" dirty="0" smtClean="0">
              <a:solidFill>
                <a:srgbClr val="5A6870"/>
              </a:solidFill>
            </a:endParaRPr>
          </a:p>
        </p:txBody>
      </p:sp>
      <p:sp>
        <p:nvSpPr>
          <p:cNvPr id="4" name="Content Placeholder 2"/>
          <p:cNvSpPr txBox="1">
            <a:spLocks/>
          </p:cNvSpPr>
          <p:nvPr/>
        </p:nvSpPr>
        <p:spPr>
          <a:xfrm>
            <a:off x="6444208" y="2931790"/>
            <a:ext cx="2520280" cy="1944215"/>
          </a:xfrm>
          <a:prstGeom prst="rect">
            <a:avLst/>
          </a:prstGeom>
          <a:solidFill>
            <a:schemeClr val="bg1"/>
          </a:solidFill>
          <a:ln w="38100">
            <a:solidFill>
              <a:srgbClr val="0070C0"/>
            </a:solidFill>
          </a:ln>
          <a:effectLst>
            <a:outerShdw blurRad="50800" dist="38100" dir="2700000" algn="tl"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rgbClr val="006EB7"/>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279DD9"/>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600"/>
              </a:spcAft>
              <a:buFont typeface="Arial" pitchFamily="34" charset="0"/>
              <a:buNone/>
            </a:pPr>
            <a:r>
              <a:rPr lang="en-US" sz="1800" b="1" u="sng" dirty="0" smtClean="0"/>
              <a:t>Timelines</a:t>
            </a:r>
          </a:p>
          <a:p>
            <a:r>
              <a:rPr lang="en-US" sz="1400" b="1" dirty="0" smtClean="0"/>
              <a:t>8 </a:t>
            </a:r>
            <a:r>
              <a:rPr lang="en-US" sz="1400" b="1" dirty="0"/>
              <a:t>November 2018</a:t>
            </a:r>
            <a:br>
              <a:rPr lang="en-US" sz="1400" b="1" dirty="0"/>
            </a:br>
            <a:r>
              <a:rPr lang="en-US" sz="1100" dirty="0" smtClean="0">
                <a:solidFill>
                  <a:srgbClr val="5A6870"/>
                </a:solidFill>
              </a:rPr>
              <a:t>Applicability </a:t>
            </a:r>
            <a:r>
              <a:rPr lang="en-US" sz="1100" dirty="0" smtClean="0">
                <a:solidFill>
                  <a:srgbClr val="5A6870"/>
                </a:solidFill>
              </a:rPr>
              <a:t>of amendment(s)</a:t>
            </a:r>
            <a:endParaRPr lang="en-CA" sz="1100" dirty="0" smtClean="0">
              <a:solidFill>
                <a:srgbClr val="5A6870"/>
              </a:solidFill>
            </a:endParaRPr>
          </a:p>
        </p:txBody>
      </p:sp>
      <p:sp>
        <p:nvSpPr>
          <p:cNvPr id="5" name="Action Button: Home 4">
            <a:hlinkClick r:id="rId2" action="ppaction://hlinksldjump" highlightClick="1"/>
          </p:cNvPr>
          <p:cNvSpPr/>
          <p:nvPr/>
        </p:nvSpPr>
        <p:spPr>
          <a:xfrm>
            <a:off x="8820472" y="771550"/>
            <a:ext cx="288032" cy="288032"/>
          </a:xfrm>
          <a:prstGeom prst="actionButtonHome">
            <a:avLst/>
          </a:prstGeom>
          <a:ln>
            <a:solidFill>
              <a:schemeClr val="accent6"/>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dirty="0">
              <a:solidFill>
                <a:srgbClr val="279DD9"/>
              </a:solidFill>
            </a:endParaRPr>
          </a:p>
        </p:txBody>
      </p:sp>
    </p:spTree>
    <p:extLst>
      <p:ext uri="{BB962C8B-B14F-4D97-AF65-F5344CB8AC3E}">
        <p14:creationId xmlns:p14="http://schemas.microsoft.com/office/powerpoint/2010/main" val="13145438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51520" y="987574"/>
            <a:ext cx="8712968" cy="504056"/>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b="1" dirty="0">
                <a:solidFill>
                  <a:srgbClr val="0054A4"/>
                </a:solidFill>
              </a:rPr>
              <a:t>Guidance on RFFS for Operators</a:t>
            </a:r>
          </a:p>
        </p:txBody>
      </p:sp>
      <p:sp>
        <p:nvSpPr>
          <p:cNvPr id="3" name="Content Placeholder 2"/>
          <p:cNvSpPr txBox="1">
            <a:spLocks/>
          </p:cNvSpPr>
          <p:nvPr/>
        </p:nvSpPr>
        <p:spPr>
          <a:xfrm>
            <a:off x="179512" y="1851670"/>
            <a:ext cx="6192688" cy="324036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rgbClr val="0054A4"/>
                </a:solidFill>
                <a:latin typeface="+mj-lt"/>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279DD9"/>
                </a:solidFill>
                <a:latin typeface="+mj-lt"/>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mj-lt"/>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1800" b="1" u="sng" dirty="0" smtClean="0"/>
              <a:t>Improvements</a:t>
            </a:r>
            <a:r>
              <a:rPr lang="en-US" sz="1800" b="1" dirty="0" smtClean="0"/>
              <a:t>:</a:t>
            </a:r>
          </a:p>
          <a:p>
            <a:pPr lvl="1">
              <a:spcAft>
                <a:spcPts val="600"/>
              </a:spcAft>
            </a:pPr>
            <a:r>
              <a:rPr lang="en-US" sz="1400" dirty="0" smtClean="0">
                <a:solidFill>
                  <a:schemeClr val="accent6"/>
                </a:solidFill>
              </a:rPr>
              <a:t>Improved guidance for Operators on the selection of aerodromes for inclusion in the operational flight plan. Provides flexibility for considering RFFS protection levels as one element of a risk assessment as part of operator SMS</a:t>
            </a:r>
            <a:endParaRPr lang="en-US" sz="1400" dirty="0">
              <a:solidFill>
                <a:schemeClr val="accent6"/>
              </a:solidFill>
            </a:endParaRPr>
          </a:p>
          <a:p>
            <a:r>
              <a:rPr lang="en-US" sz="1800" b="1" u="sng" dirty="0" smtClean="0"/>
              <a:t>Expected Benefits:</a:t>
            </a:r>
            <a:endParaRPr lang="en-US" sz="1400" dirty="0" smtClean="0">
              <a:solidFill>
                <a:schemeClr val="accent6"/>
              </a:solidFill>
            </a:endParaRPr>
          </a:p>
          <a:p>
            <a:pPr lvl="1">
              <a:spcAft>
                <a:spcPts val="600"/>
              </a:spcAft>
            </a:pPr>
            <a:r>
              <a:rPr lang="en-US" sz="1400" dirty="0" smtClean="0">
                <a:solidFill>
                  <a:schemeClr val="accent6"/>
                </a:solidFill>
              </a:rPr>
              <a:t>Safer and more flexible operation due to selection of the most suitable aerodromes, taking into consideration all relevant factors.</a:t>
            </a:r>
          </a:p>
          <a:p>
            <a:r>
              <a:rPr lang="en-US" sz="1800" b="1" u="sng" dirty="0" smtClean="0"/>
              <a:t>Affected Documents</a:t>
            </a:r>
          </a:p>
          <a:p>
            <a:pPr lvl="1"/>
            <a:r>
              <a:rPr lang="en-US" sz="1400" dirty="0" smtClean="0">
                <a:solidFill>
                  <a:schemeClr val="accent6"/>
                </a:solidFill>
              </a:rPr>
              <a:t>Annex </a:t>
            </a:r>
            <a:r>
              <a:rPr lang="nn-NO" sz="1400" dirty="0" smtClean="0">
                <a:solidFill>
                  <a:schemeClr val="accent6"/>
                </a:solidFill>
              </a:rPr>
              <a:t>6, Part I (Amendment 43)</a:t>
            </a:r>
            <a:endParaRPr lang="en-US" sz="1400" dirty="0">
              <a:solidFill>
                <a:srgbClr val="5A6870"/>
              </a:solidFill>
            </a:endParaRPr>
          </a:p>
          <a:p>
            <a:pPr marL="457200" lvl="1" indent="0">
              <a:buNone/>
            </a:pPr>
            <a:endParaRPr lang="en-US" sz="1400" dirty="0" smtClean="0">
              <a:solidFill>
                <a:schemeClr val="accent6"/>
              </a:solidFill>
            </a:endParaRPr>
          </a:p>
        </p:txBody>
      </p:sp>
      <p:sp>
        <p:nvSpPr>
          <p:cNvPr id="4" name="Content Placeholder 2"/>
          <p:cNvSpPr txBox="1">
            <a:spLocks/>
          </p:cNvSpPr>
          <p:nvPr/>
        </p:nvSpPr>
        <p:spPr>
          <a:xfrm>
            <a:off x="6444208" y="2931790"/>
            <a:ext cx="2520280" cy="1944215"/>
          </a:xfrm>
          <a:prstGeom prst="rect">
            <a:avLst/>
          </a:prstGeom>
          <a:solidFill>
            <a:schemeClr val="bg1"/>
          </a:solidFill>
          <a:ln w="38100">
            <a:solidFill>
              <a:srgbClr val="0070C0"/>
            </a:solidFill>
          </a:ln>
          <a:effectLst>
            <a:outerShdw blurRad="50800" dist="38100" dir="2700000" algn="tl"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rgbClr val="006EB7"/>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279DD9"/>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600"/>
              </a:spcAft>
              <a:buNone/>
            </a:pPr>
            <a:r>
              <a:rPr lang="en-US" sz="1800" b="1" u="sng" dirty="0" smtClean="0"/>
              <a:t>Timelines</a:t>
            </a:r>
          </a:p>
          <a:p>
            <a:r>
              <a:rPr lang="en-US" sz="1400" b="1" dirty="0" smtClean="0"/>
              <a:t>8 </a:t>
            </a:r>
            <a:r>
              <a:rPr lang="en-US" sz="1400" b="1" dirty="0"/>
              <a:t>November 2018</a:t>
            </a:r>
            <a:br>
              <a:rPr lang="en-US" sz="1400" b="1" dirty="0"/>
            </a:br>
            <a:r>
              <a:rPr lang="en-US" sz="1100" dirty="0" smtClean="0">
                <a:solidFill>
                  <a:schemeClr val="accent6"/>
                </a:solidFill>
              </a:rPr>
              <a:t>Applicability </a:t>
            </a:r>
            <a:r>
              <a:rPr lang="en-US" sz="1100" dirty="0" smtClean="0">
                <a:solidFill>
                  <a:schemeClr val="accent6"/>
                </a:solidFill>
              </a:rPr>
              <a:t>of amendment(s)</a:t>
            </a:r>
            <a:endParaRPr lang="en-CA" sz="1100" dirty="0" smtClean="0">
              <a:solidFill>
                <a:schemeClr val="accent6"/>
              </a:solidFill>
            </a:endParaRPr>
          </a:p>
        </p:txBody>
      </p:sp>
      <p:sp>
        <p:nvSpPr>
          <p:cNvPr id="5" name="Action Button: Home 4">
            <a:hlinkClick r:id="rId2" action="ppaction://hlinksldjump" highlightClick="1"/>
          </p:cNvPr>
          <p:cNvSpPr/>
          <p:nvPr/>
        </p:nvSpPr>
        <p:spPr>
          <a:xfrm>
            <a:off x="8820472" y="771550"/>
            <a:ext cx="288032" cy="288032"/>
          </a:xfrm>
          <a:prstGeom prst="actionButtonHome">
            <a:avLst/>
          </a:prstGeom>
          <a:ln>
            <a:solidFill>
              <a:schemeClr val="accent6"/>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dirty="0"/>
          </a:p>
        </p:txBody>
      </p:sp>
      <p:sp>
        <p:nvSpPr>
          <p:cNvPr id="7" name="Action Button: Forward or Next 6">
            <a:hlinkClick r:id="" action="ppaction://hlinkshowjump?jump=nextslide" highlightClick="1"/>
          </p:cNvPr>
          <p:cNvSpPr/>
          <p:nvPr/>
        </p:nvSpPr>
        <p:spPr>
          <a:xfrm>
            <a:off x="8460432" y="771550"/>
            <a:ext cx="288000" cy="288000"/>
          </a:xfrm>
          <a:prstGeom prst="actionButtonForwardNext">
            <a:avLst/>
          </a:prstGeom>
          <a:ln>
            <a:solidFill>
              <a:schemeClr val="accent6"/>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a:solidFill>
                <a:schemeClr val="dk1"/>
              </a:solidFill>
            </a:endParaRPr>
          </a:p>
        </p:txBody>
      </p:sp>
    </p:spTree>
    <p:extLst>
      <p:ext uri="{BB962C8B-B14F-4D97-AF65-F5344CB8AC3E}">
        <p14:creationId xmlns:p14="http://schemas.microsoft.com/office/powerpoint/2010/main" val="1286127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51520" y="987574"/>
            <a:ext cx="8712968" cy="504056"/>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b="1" dirty="0">
                <a:solidFill>
                  <a:srgbClr val="0054A4"/>
                </a:solidFill>
              </a:rPr>
              <a:t>Helicopter refueling</a:t>
            </a:r>
          </a:p>
        </p:txBody>
      </p:sp>
      <p:sp>
        <p:nvSpPr>
          <p:cNvPr id="3" name="Content Placeholder 2"/>
          <p:cNvSpPr txBox="1">
            <a:spLocks/>
          </p:cNvSpPr>
          <p:nvPr/>
        </p:nvSpPr>
        <p:spPr>
          <a:xfrm>
            <a:off x="179512" y="1851670"/>
            <a:ext cx="6192688" cy="324036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rgbClr val="0054A4"/>
                </a:solidFill>
                <a:latin typeface="+mj-lt"/>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279DD9"/>
                </a:solidFill>
                <a:latin typeface="+mj-lt"/>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mj-lt"/>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1800" b="1" u="sng" dirty="0" smtClean="0"/>
              <a:t>Improvements</a:t>
            </a:r>
            <a:r>
              <a:rPr lang="en-US" sz="1800" b="1" dirty="0" smtClean="0"/>
              <a:t>:</a:t>
            </a:r>
          </a:p>
          <a:p>
            <a:pPr lvl="1">
              <a:spcAft>
                <a:spcPts val="600"/>
              </a:spcAft>
            </a:pPr>
            <a:r>
              <a:rPr lang="en-US" sz="1400" dirty="0" smtClean="0">
                <a:solidFill>
                  <a:schemeClr val="accent6"/>
                </a:solidFill>
              </a:rPr>
              <a:t>Upgrades refueling provisions to Standard from recommendation</a:t>
            </a:r>
          </a:p>
          <a:p>
            <a:pPr lvl="1">
              <a:spcAft>
                <a:spcPts val="600"/>
              </a:spcAft>
            </a:pPr>
            <a:r>
              <a:rPr lang="en-US" sz="1400" dirty="0" smtClean="0">
                <a:solidFill>
                  <a:schemeClr val="accent6"/>
                </a:solidFill>
              </a:rPr>
              <a:t>Permits refueling with passengers on board or rotors turning, with mandated and recommended safety measures based on industry best practice.</a:t>
            </a:r>
            <a:endParaRPr lang="en-US" sz="1400" dirty="0">
              <a:solidFill>
                <a:schemeClr val="accent6"/>
              </a:solidFill>
            </a:endParaRPr>
          </a:p>
          <a:p>
            <a:r>
              <a:rPr lang="en-US" sz="1800" b="1" u="sng" dirty="0" smtClean="0"/>
              <a:t>Expected Benefits:</a:t>
            </a:r>
            <a:endParaRPr lang="en-US" sz="1400" dirty="0" smtClean="0">
              <a:solidFill>
                <a:schemeClr val="accent6"/>
              </a:solidFill>
            </a:endParaRPr>
          </a:p>
          <a:p>
            <a:pPr lvl="1">
              <a:spcAft>
                <a:spcPts val="600"/>
              </a:spcAft>
            </a:pPr>
            <a:r>
              <a:rPr lang="en-US" sz="1400" dirty="0" smtClean="0">
                <a:solidFill>
                  <a:schemeClr val="accent6"/>
                </a:solidFill>
              </a:rPr>
              <a:t>Increased safety and efficiency of helicopter operations by mandating safety procedures. Reduction of exposure to hazardous conditions for transiting passengers.</a:t>
            </a:r>
          </a:p>
          <a:p>
            <a:r>
              <a:rPr lang="en-US" sz="1800" b="1" u="sng" dirty="0" smtClean="0"/>
              <a:t>Affected Documents</a:t>
            </a:r>
          </a:p>
          <a:p>
            <a:pPr lvl="1"/>
            <a:r>
              <a:rPr lang="en-US" sz="1400" dirty="0" smtClean="0">
                <a:solidFill>
                  <a:schemeClr val="accent6"/>
                </a:solidFill>
              </a:rPr>
              <a:t>Annex </a:t>
            </a:r>
            <a:r>
              <a:rPr lang="nn-NO" sz="1400" dirty="0" smtClean="0">
                <a:solidFill>
                  <a:schemeClr val="accent6"/>
                </a:solidFill>
              </a:rPr>
              <a:t>6, Part III (Amendment 22)</a:t>
            </a:r>
            <a:endParaRPr lang="en-US" sz="1400" dirty="0">
              <a:solidFill>
                <a:srgbClr val="5A6870"/>
              </a:solidFill>
            </a:endParaRPr>
          </a:p>
          <a:p>
            <a:pPr marL="457200" lvl="1" indent="0">
              <a:buNone/>
            </a:pPr>
            <a:endParaRPr lang="en-US" sz="1400" dirty="0" smtClean="0">
              <a:solidFill>
                <a:schemeClr val="accent6"/>
              </a:solidFill>
            </a:endParaRPr>
          </a:p>
        </p:txBody>
      </p:sp>
      <p:sp>
        <p:nvSpPr>
          <p:cNvPr id="4" name="Content Placeholder 2"/>
          <p:cNvSpPr txBox="1">
            <a:spLocks/>
          </p:cNvSpPr>
          <p:nvPr/>
        </p:nvSpPr>
        <p:spPr>
          <a:xfrm>
            <a:off x="6444208" y="2931790"/>
            <a:ext cx="2520280" cy="1944215"/>
          </a:xfrm>
          <a:prstGeom prst="rect">
            <a:avLst/>
          </a:prstGeom>
          <a:solidFill>
            <a:schemeClr val="bg1"/>
          </a:solidFill>
          <a:ln w="38100">
            <a:solidFill>
              <a:srgbClr val="0070C0"/>
            </a:solidFill>
          </a:ln>
          <a:effectLst>
            <a:outerShdw blurRad="50800" dist="38100" dir="2700000" algn="tl"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rgbClr val="006EB7"/>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279DD9"/>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600"/>
              </a:spcAft>
              <a:buNone/>
            </a:pPr>
            <a:r>
              <a:rPr lang="en-US" sz="1800" b="1" u="sng" dirty="0" smtClean="0"/>
              <a:t>Timelines</a:t>
            </a:r>
          </a:p>
          <a:p>
            <a:r>
              <a:rPr lang="en-US" sz="1400" b="1" dirty="0" smtClean="0"/>
              <a:t>8 </a:t>
            </a:r>
            <a:r>
              <a:rPr lang="en-US" sz="1400" b="1" dirty="0"/>
              <a:t>November 2018</a:t>
            </a:r>
            <a:br>
              <a:rPr lang="en-US" sz="1400" b="1" dirty="0"/>
            </a:br>
            <a:r>
              <a:rPr lang="en-US" sz="1100" dirty="0" smtClean="0">
                <a:solidFill>
                  <a:schemeClr val="accent6"/>
                </a:solidFill>
              </a:rPr>
              <a:t>Applicability </a:t>
            </a:r>
            <a:r>
              <a:rPr lang="en-US" sz="1100" dirty="0" smtClean="0">
                <a:solidFill>
                  <a:schemeClr val="accent6"/>
                </a:solidFill>
              </a:rPr>
              <a:t>of amendment(s)</a:t>
            </a:r>
            <a:endParaRPr lang="en-CA" sz="1100" dirty="0" smtClean="0">
              <a:solidFill>
                <a:schemeClr val="accent6"/>
              </a:solidFill>
            </a:endParaRPr>
          </a:p>
        </p:txBody>
      </p:sp>
      <p:sp>
        <p:nvSpPr>
          <p:cNvPr id="7" name="Action Button: Home 6">
            <a:hlinkClick r:id="rId2" action="ppaction://hlinksldjump" highlightClick="1"/>
          </p:cNvPr>
          <p:cNvSpPr/>
          <p:nvPr/>
        </p:nvSpPr>
        <p:spPr>
          <a:xfrm>
            <a:off x="8820472" y="771550"/>
            <a:ext cx="288032" cy="288032"/>
          </a:xfrm>
          <a:prstGeom prst="actionButtonHome">
            <a:avLst/>
          </a:prstGeom>
          <a:ln>
            <a:solidFill>
              <a:schemeClr val="accent6"/>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dirty="0"/>
          </a:p>
        </p:txBody>
      </p:sp>
      <p:sp>
        <p:nvSpPr>
          <p:cNvPr id="8" name="Action Button: Forward or Next 7">
            <a:hlinkClick r:id="" action="ppaction://hlinkshowjump?jump=previousslide" highlightClick="1"/>
          </p:cNvPr>
          <p:cNvSpPr/>
          <p:nvPr/>
        </p:nvSpPr>
        <p:spPr>
          <a:xfrm rot="10800000">
            <a:off x="8460432" y="771550"/>
            <a:ext cx="288000" cy="288000"/>
          </a:xfrm>
          <a:prstGeom prst="actionButtonForwardNext">
            <a:avLst/>
          </a:prstGeom>
          <a:ln>
            <a:solidFill>
              <a:schemeClr val="accent6"/>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a:solidFill>
                <a:schemeClr val="dk1"/>
              </a:solidFill>
            </a:endParaRPr>
          </a:p>
        </p:txBody>
      </p:sp>
    </p:spTree>
    <p:extLst>
      <p:ext uri="{BB962C8B-B14F-4D97-AF65-F5344CB8AC3E}">
        <p14:creationId xmlns:p14="http://schemas.microsoft.com/office/powerpoint/2010/main" val="19855382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51520" y="987574"/>
            <a:ext cx="8712968" cy="504056"/>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b="1" dirty="0">
                <a:solidFill>
                  <a:srgbClr val="0054A4"/>
                </a:solidFill>
              </a:rPr>
              <a:t>Amendment as a result of the restructuring of PANS-OPS, Vol I</a:t>
            </a:r>
          </a:p>
        </p:txBody>
      </p:sp>
      <p:sp>
        <p:nvSpPr>
          <p:cNvPr id="3" name="Content Placeholder 2"/>
          <p:cNvSpPr txBox="1">
            <a:spLocks/>
          </p:cNvSpPr>
          <p:nvPr/>
        </p:nvSpPr>
        <p:spPr>
          <a:xfrm>
            <a:off x="179512" y="1851670"/>
            <a:ext cx="6192688" cy="324036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rgbClr val="0054A4"/>
                </a:solidFill>
                <a:latin typeface="+mj-lt"/>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279DD9"/>
                </a:solidFill>
                <a:latin typeface="+mj-lt"/>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mj-lt"/>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1800" b="1" u="sng" dirty="0" smtClean="0"/>
              <a:t>Improvements</a:t>
            </a:r>
            <a:r>
              <a:rPr lang="en-US" sz="1800" b="1" dirty="0" smtClean="0"/>
              <a:t>:</a:t>
            </a:r>
          </a:p>
          <a:p>
            <a:pPr lvl="1">
              <a:spcAft>
                <a:spcPts val="600"/>
              </a:spcAft>
            </a:pPr>
            <a:r>
              <a:rPr lang="en-US" sz="1400" dirty="0">
                <a:solidFill>
                  <a:schemeClr val="accent6"/>
                </a:solidFill>
              </a:rPr>
              <a:t>Corrected reference due to restructuring of PANS OPS Vol </a:t>
            </a:r>
            <a:r>
              <a:rPr lang="en-US" sz="1400" dirty="0" smtClean="0">
                <a:solidFill>
                  <a:schemeClr val="accent6"/>
                </a:solidFill>
              </a:rPr>
              <a:t> </a:t>
            </a:r>
            <a:endParaRPr lang="en-US" sz="1400" dirty="0">
              <a:solidFill>
                <a:schemeClr val="accent6"/>
              </a:solidFill>
            </a:endParaRPr>
          </a:p>
          <a:p>
            <a:r>
              <a:rPr lang="en-US" sz="1800" b="1" u="sng" dirty="0" smtClean="0"/>
              <a:t>Expected Benefits:</a:t>
            </a:r>
            <a:endParaRPr lang="en-US" sz="1400" dirty="0" smtClean="0">
              <a:solidFill>
                <a:schemeClr val="accent6"/>
              </a:solidFill>
            </a:endParaRPr>
          </a:p>
          <a:p>
            <a:pPr lvl="1">
              <a:spcAft>
                <a:spcPts val="600"/>
              </a:spcAft>
            </a:pPr>
            <a:r>
              <a:rPr lang="en-US" sz="1400" dirty="0" smtClean="0">
                <a:solidFill>
                  <a:schemeClr val="accent6"/>
                </a:solidFill>
              </a:rPr>
              <a:t>Consistency of ICAO documentation</a:t>
            </a:r>
          </a:p>
          <a:p>
            <a:r>
              <a:rPr lang="en-US" sz="1800" b="1" u="sng" dirty="0" smtClean="0"/>
              <a:t>Affected Documents</a:t>
            </a:r>
          </a:p>
          <a:p>
            <a:pPr lvl="1"/>
            <a:r>
              <a:rPr lang="en-US" sz="1400" dirty="0" smtClean="0">
                <a:solidFill>
                  <a:schemeClr val="accent6"/>
                </a:solidFill>
              </a:rPr>
              <a:t>Annex </a:t>
            </a:r>
            <a:r>
              <a:rPr lang="nn-NO" sz="1400" dirty="0" smtClean="0">
                <a:solidFill>
                  <a:schemeClr val="accent6"/>
                </a:solidFill>
              </a:rPr>
              <a:t>2 (Amendment 46)</a:t>
            </a:r>
          </a:p>
          <a:p>
            <a:pPr lvl="1"/>
            <a:r>
              <a:rPr lang="en-US" sz="1400" dirty="0">
                <a:solidFill>
                  <a:schemeClr val="accent6"/>
                </a:solidFill>
              </a:rPr>
              <a:t>Annex 6, Part I (Amendment 43)</a:t>
            </a:r>
          </a:p>
          <a:p>
            <a:pPr lvl="1"/>
            <a:r>
              <a:rPr lang="en-US" sz="1400" dirty="0">
                <a:solidFill>
                  <a:schemeClr val="accent6"/>
                </a:solidFill>
              </a:rPr>
              <a:t>Annex 6, Part II (Amendment 36)</a:t>
            </a:r>
          </a:p>
          <a:p>
            <a:pPr lvl="1"/>
            <a:r>
              <a:rPr lang="en-US" sz="1400" dirty="0">
                <a:solidFill>
                  <a:schemeClr val="accent6"/>
                </a:solidFill>
              </a:rPr>
              <a:t>Annex 6, Part III (Amendment 22</a:t>
            </a:r>
            <a:r>
              <a:rPr lang="en-US" sz="1400" dirty="0" smtClean="0">
                <a:solidFill>
                  <a:schemeClr val="accent6"/>
                </a:solidFill>
              </a:rPr>
              <a:t>)</a:t>
            </a:r>
            <a:endParaRPr lang="en-US" sz="1400" dirty="0">
              <a:solidFill>
                <a:schemeClr val="accent6"/>
              </a:solidFill>
            </a:endParaRPr>
          </a:p>
        </p:txBody>
      </p:sp>
      <p:sp>
        <p:nvSpPr>
          <p:cNvPr id="4" name="Content Placeholder 2"/>
          <p:cNvSpPr txBox="1">
            <a:spLocks/>
          </p:cNvSpPr>
          <p:nvPr/>
        </p:nvSpPr>
        <p:spPr>
          <a:xfrm>
            <a:off x="6444208" y="2931790"/>
            <a:ext cx="2520280" cy="1944215"/>
          </a:xfrm>
          <a:prstGeom prst="rect">
            <a:avLst/>
          </a:prstGeom>
          <a:solidFill>
            <a:schemeClr val="bg1"/>
          </a:solidFill>
          <a:ln w="38100">
            <a:solidFill>
              <a:srgbClr val="0070C0"/>
            </a:solidFill>
          </a:ln>
          <a:effectLst>
            <a:outerShdw blurRad="50800" dist="38100" dir="2700000" algn="tl"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rgbClr val="006EB7"/>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279DD9"/>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600"/>
              </a:spcAft>
              <a:buNone/>
            </a:pPr>
            <a:r>
              <a:rPr lang="en-US" sz="1800" b="1" u="sng" dirty="0" smtClean="0"/>
              <a:t>Timelines</a:t>
            </a:r>
          </a:p>
          <a:p>
            <a:r>
              <a:rPr lang="en-US" sz="1400" b="1" dirty="0" smtClean="0"/>
              <a:t>8 </a:t>
            </a:r>
            <a:r>
              <a:rPr lang="en-US" sz="1400" b="1" dirty="0"/>
              <a:t>November 2018</a:t>
            </a:r>
            <a:br>
              <a:rPr lang="en-US" sz="1400" b="1" dirty="0"/>
            </a:br>
            <a:r>
              <a:rPr lang="en-US" sz="1100" dirty="0" smtClean="0">
                <a:solidFill>
                  <a:schemeClr val="accent6"/>
                </a:solidFill>
              </a:rPr>
              <a:t>Applicability </a:t>
            </a:r>
            <a:r>
              <a:rPr lang="en-US" sz="1100" dirty="0" smtClean="0">
                <a:solidFill>
                  <a:schemeClr val="accent6"/>
                </a:solidFill>
              </a:rPr>
              <a:t>of amendment(s)</a:t>
            </a:r>
            <a:endParaRPr lang="en-CA" sz="1100" dirty="0" smtClean="0">
              <a:solidFill>
                <a:schemeClr val="accent6"/>
              </a:solidFill>
            </a:endParaRPr>
          </a:p>
        </p:txBody>
      </p:sp>
      <p:sp>
        <p:nvSpPr>
          <p:cNvPr id="5" name="Action Button: Home 4">
            <a:hlinkClick r:id="rId2" action="ppaction://hlinksldjump" highlightClick="1"/>
          </p:cNvPr>
          <p:cNvSpPr/>
          <p:nvPr/>
        </p:nvSpPr>
        <p:spPr>
          <a:xfrm>
            <a:off x="8820472" y="771550"/>
            <a:ext cx="288032" cy="288032"/>
          </a:xfrm>
          <a:prstGeom prst="actionButtonHome">
            <a:avLst/>
          </a:prstGeom>
          <a:ln>
            <a:solidFill>
              <a:schemeClr val="accent6"/>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dirty="0"/>
          </a:p>
        </p:txBody>
      </p:sp>
    </p:spTree>
    <p:extLst>
      <p:ext uri="{BB962C8B-B14F-4D97-AF65-F5344CB8AC3E}">
        <p14:creationId xmlns:p14="http://schemas.microsoft.com/office/powerpoint/2010/main" val="9788834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3061620986"/>
              </p:ext>
            </p:extLst>
          </p:nvPr>
        </p:nvGraphicFramePr>
        <p:xfrm>
          <a:off x="107504" y="1003386"/>
          <a:ext cx="8856985" cy="3197855"/>
        </p:xfrm>
        <a:graphic>
          <a:graphicData uri="http://schemas.openxmlformats.org/drawingml/2006/table">
            <a:tbl>
              <a:tblPr firstRow="1">
                <a:effectLst>
                  <a:outerShdw blurRad="50800" dist="38100" dir="2700000" algn="tl" rotWithShape="0">
                    <a:prstClr val="black">
                      <a:alpha val="40000"/>
                    </a:prstClr>
                  </a:outerShdw>
                </a:effectLst>
                <a:tableStyleId>{5C22544A-7EE6-4342-B048-85BDC9FD1C3A}</a:tableStyleId>
              </a:tblPr>
              <a:tblGrid>
                <a:gridCol w="5040560"/>
                <a:gridCol w="1306281"/>
                <a:gridCol w="1306281"/>
                <a:gridCol w="1203863"/>
              </a:tblGrid>
              <a:tr h="128204">
                <a:tc rowSpan="2">
                  <a:txBody>
                    <a:bodyPr/>
                    <a:lstStyle/>
                    <a:p>
                      <a:pPr algn="ctr">
                        <a:lnSpc>
                          <a:spcPct val="115000"/>
                        </a:lnSpc>
                        <a:spcAft>
                          <a:spcPts val="0"/>
                        </a:spcAft>
                      </a:pPr>
                      <a:r>
                        <a:rPr lang="en-CA" sz="1400" dirty="0" smtClean="0">
                          <a:solidFill>
                            <a:schemeClr val="bg1"/>
                          </a:solidFill>
                          <a:effectLst>
                            <a:outerShdw blurRad="50800" dist="38100" dir="2700000" algn="tl" rotWithShape="0">
                              <a:prstClr val="black">
                                <a:alpha val="40000"/>
                              </a:prstClr>
                            </a:outerShdw>
                          </a:effectLst>
                        </a:rPr>
                        <a:t>TOPICS</a:t>
                      </a:r>
                      <a:endParaRPr lang="en-US" sz="1400" dirty="0">
                        <a:solidFill>
                          <a:schemeClr val="bg1"/>
                        </a:solidFill>
                        <a:effectLst>
                          <a:outerShdw blurRad="50800" dist="38100" dir="2700000" algn="tl" rotWithShape="0">
                            <a:prstClr val="black">
                              <a:alpha val="40000"/>
                            </a:prstClr>
                          </a:outerShdw>
                        </a:effectLst>
                        <a:latin typeface="Calibri"/>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rgbClr val="1B4177"/>
                    </a:solidFill>
                  </a:tcPr>
                </a:tc>
                <a:tc gridSpan="2">
                  <a:txBody>
                    <a:bodyPr/>
                    <a:lstStyle/>
                    <a:p>
                      <a:pPr algn="ctr">
                        <a:lnSpc>
                          <a:spcPct val="115000"/>
                        </a:lnSpc>
                        <a:spcAft>
                          <a:spcPts val="600"/>
                        </a:spcAft>
                      </a:pPr>
                      <a:r>
                        <a:rPr lang="en-CA" sz="1600" dirty="0" smtClean="0">
                          <a:solidFill>
                            <a:schemeClr val="bg1"/>
                          </a:solidFill>
                          <a:effectLst/>
                        </a:rPr>
                        <a:t>AFFECTED</a:t>
                      </a:r>
                      <a:endParaRPr lang="en-US" sz="1600" dirty="0" smtClean="0">
                        <a:solidFill>
                          <a:schemeClr val="bg1"/>
                        </a:solidFill>
                        <a:effectLst/>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rgbClr val="1B4177"/>
                    </a:solidFill>
                  </a:tcPr>
                </a:tc>
                <a:tc hMerge="1">
                  <a:txBody>
                    <a:bodyPr/>
                    <a:lstStyle/>
                    <a:p>
                      <a:endParaRPr lang="en-US"/>
                    </a:p>
                  </a:txBody>
                  <a:tcPr/>
                </a:tc>
                <a:tc rowSpan="2">
                  <a:txBody>
                    <a:bodyPr/>
                    <a:lstStyle/>
                    <a:p>
                      <a:pPr algn="ctr">
                        <a:lnSpc>
                          <a:spcPct val="115000"/>
                        </a:lnSpc>
                        <a:spcAft>
                          <a:spcPts val="0"/>
                        </a:spcAft>
                      </a:pPr>
                      <a:r>
                        <a:rPr lang="en-CA" sz="1100" dirty="0" smtClean="0">
                          <a:solidFill>
                            <a:schemeClr val="bg1"/>
                          </a:solidFill>
                          <a:effectLst>
                            <a:outerShdw blurRad="50800" dist="38100" dir="2700000" algn="tl" rotWithShape="0">
                              <a:prstClr val="black">
                                <a:alpha val="40000"/>
                              </a:prstClr>
                            </a:outerShdw>
                          </a:effectLst>
                        </a:rPr>
                        <a:t>APPLICABILITY</a:t>
                      </a:r>
                      <a:endParaRPr lang="en-US" sz="1100" dirty="0">
                        <a:solidFill>
                          <a:schemeClr val="bg1"/>
                        </a:solidFill>
                        <a:effectLst>
                          <a:outerShdw blurRad="50800" dist="38100" dir="2700000" algn="tl" rotWithShape="0">
                            <a:prstClr val="black">
                              <a:alpha val="40000"/>
                            </a:prstClr>
                          </a:outerShdw>
                        </a:effectLst>
                        <a:latin typeface="Calibri"/>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rgbClr val="1B4177"/>
                    </a:solidFill>
                  </a:tcPr>
                </a:tc>
              </a:tr>
              <a:tr h="0">
                <a:tc vMerge="1">
                  <a:txBody>
                    <a:bodyPr/>
                    <a:lstStyle/>
                    <a:p>
                      <a:pPr>
                        <a:lnSpc>
                          <a:spcPct val="115000"/>
                        </a:lnSpc>
                        <a:spcAft>
                          <a:spcPts val="0"/>
                        </a:spcAft>
                      </a:pPr>
                      <a:endParaRPr lang="en-US" sz="900" dirty="0">
                        <a:solidFill>
                          <a:schemeClr val="bg1"/>
                        </a:solidFill>
                        <a:effectLst/>
                        <a:latin typeface="Calibri"/>
                        <a:ea typeface="SimSun"/>
                        <a:cs typeface="Arial"/>
                      </a:endParaRPr>
                    </a:p>
                  </a:txBody>
                  <a:tcPr marL="43522" marR="43522" marT="43522" marB="29185">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002060"/>
                    </a:solidFill>
                  </a:tcPr>
                </a:tc>
                <a:tc>
                  <a:txBody>
                    <a:bodyPr/>
                    <a:lstStyle/>
                    <a:p>
                      <a:pPr algn="ctr">
                        <a:lnSpc>
                          <a:spcPct val="115000"/>
                        </a:lnSpc>
                        <a:spcAft>
                          <a:spcPts val="0"/>
                        </a:spcAft>
                      </a:pPr>
                      <a:r>
                        <a:rPr lang="en-US" sz="1100" b="1" dirty="0" smtClean="0">
                          <a:solidFill>
                            <a:schemeClr val="bg1"/>
                          </a:solidFill>
                          <a:effectLst>
                            <a:outerShdw blurRad="50800" dist="38100" dir="2700000" algn="tl" rotWithShape="0">
                              <a:prstClr val="black">
                                <a:alpha val="40000"/>
                              </a:prstClr>
                            </a:outerShdw>
                          </a:effectLst>
                          <a:latin typeface="Calibri"/>
                          <a:ea typeface="SimSun"/>
                          <a:cs typeface="Arial"/>
                        </a:rPr>
                        <a:t>ANNEX</a:t>
                      </a:r>
                      <a:endParaRPr lang="en-US" sz="1100" b="1" dirty="0">
                        <a:solidFill>
                          <a:schemeClr val="bg1"/>
                        </a:solidFill>
                        <a:effectLst>
                          <a:outerShdw blurRad="50800" dist="38100" dir="2700000" algn="tl" rotWithShape="0">
                            <a:prstClr val="black">
                              <a:alpha val="40000"/>
                            </a:prstClr>
                          </a:outerShdw>
                        </a:effectLst>
                        <a:latin typeface="Calibri"/>
                        <a:ea typeface="SimSun"/>
                        <a:cs typeface="Arial"/>
                      </a:endParaRPr>
                    </a:p>
                  </a:txBody>
                  <a:tcPr marL="43522" marR="43522" marT="43522" marB="29185">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rgbClr val="666666"/>
                    </a:solidFill>
                  </a:tcPr>
                </a:tc>
                <a:tc>
                  <a:txBody>
                    <a:bodyPr/>
                    <a:lstStyle/>
                    <a:p>
                      <a:pPr algn="ctr">
                        <a:lnSpc>
                          <a:spcPct val="115000"/>
                        </a:lnSpc>
                      </a:pPr>
                      <a:r>
                        <a:rPr lang="en-US" sz="1100" b="1" dirty="0" smtClean="0">
                          <a:solidFill>
                            <a:schemeClr val="bg1"/>
                          </a:solidFill>
                          <a:effectLst>
                            <a:outerShdw blurRad="50800" dist="38100" dir="2700000" algn="tl" rotWithShape="0">
                              <a:prstClr val="black">
                                <a:alpha val="40000"/>
                              </a:prstClr>
                            </a:outerShdw>
                          </a:effectLst>
                          <a:latin typeface="Calibri"/>
                          <a:cs typeface="Arial"/>
                        </a:rPr>
                        <a:t>Other</a:t>
                      </a:r>
                      <a:endParaRPr lang="en-US" sz="1100" b="1" dirty="0">
                        <a:solidFill>
                          <a:schemeClr val="bg1"/>
                        </a:solidFill>
                        <a:effectLst>
                          <a:outerShdw blurRad="50800" dist="38100" dir="2700000" algn="tl" rotWithShape="0">
                            <a:prstClr val="black">
                              <a:alpha val="40000"/>
                            </a:prstClr>
                          </a:outerShdw>
                        </a:effectLst>
                        <a:latin typeface="Calibri"/>
                        <a:cs typeface="Arial"/>
                      </a:endParaRPr>
                    </a:p>
                  </a:txBody>
                  <a:tcPr marL="43522" marR="43522" marT="43522" marB="29185">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rgbClr val="666666"/>
                    </a:solidFill>
                  </a:tcPr>
                </a:tc>
                <a:tc vMerge="1">
                  <a:txBody>
                    <a:bodyPr/>
                    <a:lstStyle/>
                    <a:p>
                      <a:pPr>
                        <a:lnSpc>
                          <a:spcPct val="115000"/>
                        </a:lnSpc>
                        <a:spcAft>
                          <a:spcPts val="0"/>
                        </a:spcAft>
                      </a:pPr>
                      <a:endParaRPr lang="en-US" sz="900" dirty="0">
                        <a:solidFill>
                          <a:schemeClr val="bg1"/>
                        </a:solidFill>
                        <a:effectLst/>
                        <a:latin typeface="Calibri"/>
                        <a:ea typeface="SimSun"/>
                        <a:cs typeface="Arial"/>
                      </a:endParaRPr>
                    </a:p>
                  </a:txBody>
                  <a:tcPr marL="43522" marR="43522" marT="43522" marB="29185">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002060"/>
                    </a:solidFill>
                  </a:tcPr>
                </a:tc>
              </a:tr>
              <a:tr h="355345">
                <a:tc>
                  <a:txBody>
                    <a:bodyPr/>
                    <a:lstStyle/>
                    <a:p>
                      <a:pPr>
                        <a:lnSpc>
                          <a:spcPct val="115000"/>
                        </a:lnSpc>
                        <a:spcAft>
                          <a:spcPts val="0"/>
                        </a:spcAft>
                      </a:pPr>
                      <a:r>
                        <a:rPr lang="en-US" sz="1100" dirty="0" smtClean="0">
                          <a:solidFill>
                            <a:schemeClr val="accent6"/>
                          </a:solidFill>
                          <a:effectLst/>
                          <a:latin typeface="+mn-lt"/>
                          <a:ea typeface="SimSun"/>
                          <a:cs typeface="Arial"/>
                          <a:hlinkClick r:id="rId3" action="ppaction://hlinksldjump"/>
                        </a:rPr>
                        <a:t>Consequential amendment to address the revised definition and description of "Procedure altitude/height"</a:t>
                      </a:r>
                      <a:endParaRPr lang="en-US" sz="1100" dirty="0" smtClean="0">
                        <a:solidFill>
                          <a:schemeClr val="accent6"/>
                        </a:solidFill>
                        <a:effectLst/>
                        <a:latin typeface="+mn-lt"/>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algn="ctr">
                        <a:lnSpc>
                          <a:spcPct val="115000"/>
                        </a:lnSpc>
                        <a:spcAft>
                          <a:spcPts val="0"/>
                        </a:spcAft>
                      </a:pPr>
                      <a:r>
                        <a:rPr lang="en-US" sz="1200" baseline="0" dirty="0" smtClean="0">
                          <a:solidFill>
                            <a:schemeClr val="accent6"/>
                          </a:solidFill>
                          <a:effectLst/>
                          <a:latin typeface="Calibri"/>
                          <a:ea typeface="SimSun"/>
                          <a:cs typeface="Arial"/>
                        </a:rPr>
                        <a:t>4</a:t>
                      </a: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algn="ctr">
                        <a:lnSpc>
                          <a:spcPct val="115000"/>
                        </a:lnSpc>
                        <a:spcAft>
                          <a:spcPts val="0"/>
                        </a:spcAft>
                      </a:pPr>
                      <a:endParaRPr lang="en-US" sz="1100" dirty="0">
                        <a:solidFill>
                          <a:schemeClr val="accent6"/>
                        </a:solidFill>
                        <a:effectLst/>
                        <a:latin typeface="Calibri"/>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200" dirty="0" smtClean="0">
                          <a:solidFill>
                            <a:schemeClr val="accent6"/>
                          </a:solidFill>
                          <a:effectLst/>
                          <a:latin typeface="+mn-lt"/>
                          <a:ea typeface="SimSun"/>
                          <a:cs typeface="Arial"/>
                        </a:rPr>
                        <a:t>8 Nov 2018</a:t>
                      </a: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r>
              <a:tr h="214026">
                <a:tc>
                  <a:txBody>
                    <a:bodyPr/>
                    <a:lstStyle/>
                    <a:p>
                      <a:pPr>
                        <a:lnSpc>
                          <a:spcPct val="115000"/>
                        </a:lnSpc>
                        <a:spcAft>
                          <a:spcPts val="0"/>
                        </a:spcAft>
                      </a:pPr>
                      <a:r>
                        <a:rPr lang="en-US" sz="1100" kern="1200" dirty="0" smtClean="0">
                          <a:solidFill>
                            <a:schemeClr val="accent6"/>
                          </a:solidFill>
                          <a:effectLst/>
                          <a:latin typeface="+mn-lt"/>
                          <a:ea typeface="SimSun"/>
                          <a:cs typeface="Arial"/>
                          <a:hlinkClick r:id="rId4" action="ppaction://hlinksldjump"/>
                        </a:rPr>
                        <a:t>Airborne image recordings, flight data recorder parameter lists</a:t>
                      </a:r>
                      <a:r>
                        <a:rPr lang="en-US" sz="1100" kern="1200" dirty="0" smtClean="0">
                          <a:solidFill>
                            <a:schemeClr val="accent6"/>
                          </a:solidFill>
                          <a:effectLst/>
                          <a:latin typeface="+mn-lt"/>
                          <a:ea typeface="SimSun"/>
                          <a:cs typeface="Arial"/>
                        </a:rPr>
                        <a:t> and </a:t>
                      </a:r>
                      <a:br>
                        <a:rPr lang="en-US" sz="1100" kern="1200" dirty="0" smtClean="0">
                          <a:solidFill>
                            <a:schemeClr val="accent6"/>
                          </a:solidFill>
                          <a:effectLst/>
                          <a:latin typeface="+mn-lt"/>
                          <a:ea typeface="SimSun"/>
                          <a:cs typeface="Arial"/>
                        </a:rPr>
                      </a:br>
                      <a:r>
                        <a:rPr lang="en-US" sz="1100" kern="1200" dirty="0" smtClean="0">
                          <a:solidFill>
                            <a:schemeClr val="accent6"/>
                          </a:solidFill>
                          <a:effectLst/>
                          <a:latin typeface="+mn-lt"/>
                          <a:ea typeface="SimSun"/>
                          <a:cs typeface="Arial"/>
                        </a:rPr>
                        <a:t>the </a:t>
                      </a:r>
                      <a:r>
                        <a:rPr lang="en-US" sz="1100" kern="1200" dirty="0" smtClean="0">
                          <a:solidFill>
                            <a:schemeClr val="accent6"/>
                          </a:solidFill>
                          <a:effectLst/>
                          <a:latin typeface="+mn-lt"/>
                          <a:ea typeface="SimSun"/>
                          <a:cs typeface="Arial"/>
                          <a:hlinkClick r:id="rId5" action="ppaction://hlinksldjump"/>
                        </a:rPr>
                        <a:t>simplification of flight recorder SARPs</a:t>
                      </a:r>
                      <a:endParaRPr lang="en-US" sz="1100" kern="1200" dirty="0" smtClean="0">
                        <a:solidFill>
                          <a:schemeClr val="accent6"/>
                        </a:solidFill>
                        <a:effectLst/>
                        <a:latin typeface="+mn-lt"/>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200" dirty="0" smtClean="0">
                          <a:solidFill>
                            <a:schemeClr val="accent6"/>
                          </a:solidFill>
                          <a:effectLst/>
                          <a:latin typeface="+mn-lt"/>
                          <a:ea typeface="SimSun"/>
                          <a:cs typeface="Arial"/>
                        </a:rPr>
                        <a:t>6 (I, II, III)</a:t>
                      </a: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algn="ctr">
                        <a:lnSpc>
                          <a:spcPct val="115000"/>
                        </a:lnSpc>
                        <a:spcAft>
                          <a:spcPts val="0"/>
                        </a:spcAft>
                      </a:pPr>
                      <a:endParaRPr lang="en-US" sz="1100" dirty="0">
                        <a:solidFill>
                          <a:schemeClr val="accent6"/>
                        </a:solidFill>
                        <a:effectLst/>
                        <a:latin typeface="Calibri"/>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200" dirty="0" smtClean="0">
                          <a:solidFill>
                            <a:schemeClr val="accent6"/>
                          </a:solidFill>
                          <a:effectLst/>
                          <a:latin typeface="+mn-lt"/>
                          <a:ea typeface="SimSun"/>
                          <a:cs typeface="Arial"/>
                        </a:rPr>
                        <a:t>1 Jan 2023</a:t>
                      </a:r>
                      <a:r>
                        <a:rPr lang="en-US" sz="1200" i="1" dirty="0" smtClean="0">
                          <a:solidFill>
                            <a:srgbClr val="FF0000"/>
                          </a:solidFill>
                        </a:rPr>
                        <a:t>*</a:t>
                      </a:r>
                      <a:endParaRPr lang="en-US" sz="1200" dirty="0" smtClean="0">
                        <a:solidFill>
                          <a:schemeClr val="accent6"/>
                        </a:solidFill>
                        <a:effectLst/>
                        <a:latin typeface="+mn-lt"/>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r>
              <a:tr h="355345">
                <a:tc>
                  <a:txBody>
                    <a:bodyPr/>
                    <a:lstStyle/>
                    <a:p>
                      <a:pPr>
                        <a:lnSpc>
                          <a:spcPct val="115000"/>
                        </a:lnSpc>
                        <a:spcAft>
                          <a:spcPts val="0"/>
                        </a:spcAft>
                      </a:pPr>
                      <a:r>
                        <a:rPr lang="en-US" sz="1100" dirty="0" smtClean="0">
                          <a:solidFill>
                            <a:schemeClr val="accent6"/>
                          </a:solidFill>
                          <a:effectLst/>
                          <a:latin typeface="+mn-lt"/>
                          <a:ea typeface="SimSun"/>
                          <a:cs typeface="Arial"/>
                          <a:hlinkClick r:id="rId6" action="ppaction://hlinksldjump"/>
                        </a:rPr>
                        <a:t>Amendment as a result of the restructuring of PANS-OPS, Vol I</a:t>
                      </a:r>
                      <a:endParaRPr lang="en-US" sz="1100" dirty="0" smtClean="0">
                        <a:solidFill>
                          <a:schemeClr val="accent6"/>
                        </a:solidFill>
                        <a:effectLst/>
                        <a:latin typeface="+mn-lt"/>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algn="ctr">
                        <a:lnSpc>
                          <a:spcPct val="115000"/>
                        </a:lnSpc>
                        <a:spcAft>
                          <a:spcPts val="0"/>
                        </a:spcAft>
                      </a:pPr>
                      <a:r>
                        <a:rPr lang="en-US" sz="1200" dirty="0" smtClean="0">
                          <a:solidFill>
                            <a:schemeClr val="accent6"/>
                          </a:solidFill>
                          <a:effectLst/>
                          <a:latin typeface="Calibri"/>
                          <a:ea typeface="SimSun"/>
                          <a:cs typeface="Arial"/>
                        </a:rPr>
                        <a:t>2, 6 (I, II, III)</a:t>
                      </a: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algn="ctr">
                        <a:lnSpc>
                          <a:spcPct val="115000"/>
                        </a:lnSpc>
                        <a:spcAft>
                          <a:spcPts val="0"/>
                        </a:spcAft>
                      </a:pPr>
                      <a:endParaRPr lang="en-US" sz="1100" dirty="0">
                        <a:solidFill>
                          <a:schemeClr val="accent6"/>
                        </a:solidFill>
                        <a:effectLst/>
                        <a:latin typeface="Calibri"/>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200" dirty="0" smtClean="0">
                          <a:solidFill>
                            <a:schemeClr val="accent6"/>
                          </a:solidFill>
                          <a:effectLst/>
                          <a:latin typeface="+mn-lt"/>
                          <a:ea typeface="SimSun"/>
                          <a:cs typeface="Arial"/>
                        </a:rPr>
                        <a:t>8 Nov 2018</a:t>
                      </a: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r>
              <a:tr h="214026">
                <a:tc>
                  <a:txBody>
                    <a:bodyPr/>
                    <a:lstStyle/>
                    <a:p>
                      <a:pPr>
                        <a:lnSpc>
                          <a:spcPct val="115000"/>
                        </a:lnSpc>
                        <a:spcAft>
                          <a:spcPts val="0"/>
                        </a:spcAft>
                      </a:pPr>
                      <a:r>
                        <a:rPr lang="en-US" sz="1100" dirty="0" smtClean="0">
                          <a:solidFill>
                            <a:schemeClr val="accent6"/>
                          </a:solidFill>
                          <a:effectLst/>
                          <a:latin typeface="+mn-lt"/>
                          <a:ea typeface="SimSun"/>
                          <a:cs typeface="Arial"/>
                          <a:hlinkClick r:id="rId7" action="ppaction://hlinksldjump"/>
                        </a:rPr>
                        <a:t>Approval and global recognition of AMOs (Phase I and II) and provisions linked to EAMR framework</a:t>
                      </a:r>
                      <a:endParaRPr lang="en-US" sz="1100" dirty="0" smtClean="0">
                        <a:solidFill>
                          <a:schemeClr val="accent6"/>
                        </a:solidFill>
                        <a:effectLst/>
                        <a:latin typeface="+mn-lt"/>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algn="ctr">
                        <a:lnSpc>
                          <a:spcPct val="115000"/>
                        </a:lnSpc>
                        <a:spcAft>
                          <a:spcPts val="0"/>
                        </a:spcAft>
                      </a:pPr>
                      <a:r>
                        <a:rPr lang="en-US" sz="1200" dirty="0" smtClean="0">
                          <a:solidFill>
                            <a:schemeClr val="accent6"/>
                          </a:solidFill>
                          <a:effectLst/>
                          <a:latin typeface="Calibri"/>
                          <a:ea typeface="SimSun"/>
                          <a:cs typeface="Arial"/>
                        </a:rPr>
                        <a:t>1, 6 (I, II,</a:t>
                      </a:r>
                      <a:r>
                        <a:rPr lang="en-US" sz="1200" baseline="0" dirty="0" smtClean="0">
                          <a:solidFill>
                            <a:schemeClr val="accent6"/>
                          </a:solidFill>
                          <a:effectLst/>
                          <a:latin typeface="Calibri"/>
                          <a:ea typeface="SimSun"/>
                          <a:cs typeface="Arial"/>
                        </a:rPr>
                        <a:t> III), 8</a:t>
                      </a: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algn="ctr">
                        <a:lnSpc>
                          <a:spcPct val="115000"/>
                        </a:lnSpc>
                        <a:spcAft>
                          <a:spcPts val="0"/>
                        </a:spcAft>
                      </a:pPr>
                      <a:endParaRPr lang="en-US" sz="1100" dirty="0">
                        <a:solidFill>
                          <a:schemeClr val="accent6"/>
                        </a:solidFill>
                        <a:effectLst/>
                        <a:latin typeface="Calibri"/>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200" dirty="0" smtClean="0">
                          <a:solidFill>
                            <a:schemeClr val="accent6"/>
                          </a:solidFill>
                          <a:effectLst/>
                          <a:latin typeface="+mn-lt"/>
                          <a:ea typeface="SimSun"/>
                          <a:cs typeface="Arial"/>
                        </a:rPr>
                        <a:t>5 Nov 2020</a:t>
                      </a:r>
                      <a:r>
                        <a:rPr lang="en-US" sz="1200" i="1" dirty="0" smtClean="0">
                          <a:solidFill>
                            <a:srgbClr val="FF0000"/>
                          </a:solidFill>
                        </a:rPr>
                        <a:t>*</a:t>
                      </a:r>
                      <a:endParaRPr lang="en-US" sz="1200" dirty="0" smtClean="0">
                        <a:solidFill>
                          <a:schemeClr val="accent6"/>
                        </a:solidFill>
                        <a:effectLst/>
                        <a:latin typeface="+mn-lt"/>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r>
              <a:tr h="214026">
                <a:tc>
                  <a:txBody>
                    <a:bodyPr/>
                    <a:lstStyle/>
                    <a:p>
                      <a:pPr>
                        <a:lnSpc>
                          <a:spcPct val="115000"/>
                        </a:lnSpc>
                        <a:spcAft>
                          <a:spcPts val="0"/>
                        </a:spcAft>
                      </a:pPr>
                      <a:r>
                        <a:rPr lang="en-US" sz="1100" b="0" dirty="0" smtClean="0">
                          <a:solidFill>
                            <a:schemeClr val="accent6"/>
                          </a:solidFill>
                          <a:effectLst/>
                          <a:latin typeface="+mn-lt"/>
                          <a:ea typeface="SimSun"/>
                          <a:cs typeface="Arial"/>
                          <a:hlinkClick r:id="rId8" action="ppaction://hlinksldjump"/>
                        </a:rPr>
                        <a:t>Guidance on RFFS</a:t>
                      </a:r>
                      <a:r>
                        <a:rPr lang="en-US" sz="1100" b="0" dirty="0" smtClean="0">
                          <a:solidFill>
                            <a:schemeClr val="accent6"/>
                          </a:solidFill>
                          <a:effectLst/>
                          <a:latin typeface="+mn-lt"/>
                          <a:ea typeface="SimSun"/>
                          <a:cs typeface="Arial"/>
                        </a:rPr>
                        <a:t> and </a:t>
                      </a:r>
                      <a:r>
                        <a:rPr lang="en-US" sz="1100" b="0" dirty="0" smtClean="0">
                          <a:solidFill>
                            <a:schemeClr val="accent6"/>
                          </a:solidFill>
                          <a:effectLst/>
                          <a:latin typeface="+mn-lt"/>
                          <a:ea typeface="SimSun"/>
                          <a:cs typeface="Arial"/>
                          <a:hlinkClick r:id="rId9" action="ppaction://hlinksldjump"/>
                        </a:rPr>
                        <a:t>helicopter refueling</a:t>
                      </a:r>
                      <a:endParaRPr lang="en-US" sz="1100" b="0" dirty="0" smtClean="0">
                        <a:solidFill>
                          <a:schemeClr val="accent6"/>
                        </a:solidFill>
                        <a:effectLst/>
                        <a:latin typeface="+mn-lt"/>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algn="ctr">
                        <a:lnSpc>
                          <a:spcPct val="115000"/>
                        </a:lnSpc>
                        <a:spcAft>
                          <a:spcPts val="0"/>
                        </a:spcAft>
                      </a:pPr>
                      <a:r>
                        <a:rPr lang="en-US" sz="1200" dirty="0" smtClean="0">
                          <a:solidFill>
                            <a:schemeClr val="accent6"/>
                          </a:solidFill>
                          <a:effectLst/>
                          <a:latin typeface="Calibri"/>
                          <a:ea typeface="SimSun"/>
                          <a:cs typeface="Arial"/>
                        </a:rPr>
                        <a:t>6 (I and III)</a:t>
                      </a:r>
                      <a:endParaRPr lang="en-US" sz="1200" dirty="0">
                        <a:solidFill>
                          <a:schemeClr val="accent6"/>
                        </a:solidFill>
                        <a:effectLst/>
                        <a:latin typeface="Calibri"/>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algn="ctr">
                        <a:lnSpc>
                          <a:spcPct val="115000"/>
                        </a:lnSpc>
                        <a:spcAft>
                          <a:spcPts val="0"/>
                        </a:spcAft>
                      </a:pPr>
                      <a:endParaRPr lang="en-US" sz="1100" dirty="0" smtClean="0">
                        <a:solidFill>
                          <a:schemeClr val="accent6"/>
                        </a:solidFill>
                        <a:effectLst/>
                        <a:latin typeface="Calibri"/>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algn="ctr">
                        <a:lnSpc>
                          <a:spcPct val="115000"/>
                        </a:lnSpc>
                        <a:spcAft>
                          <a:spcPts val="0"/>
                        </a:spcAft>
                      </a:pPr>
                      <a:r>
                        <a:rPr lang="en-US" sz="1200" dirty="0" smtClean="0">
                          <a:solidFill>
                            <a:schemeClr val="accent6"/>
                          </a:solidFill>
                          <a:effectLst/>
                          <a:latin typeface="+mn-lt"/>
                          <a:ea typeface="SimSun"/>
                          <a:cs typeface="Arial"/>
                        </a:rPr>
                        <a:t>8 Nov 2018</a:t>
                      </a: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r>
              <a:tr h="214026">
                <a:tc>
                  <a:txBody>
                    <a:bodyPr/>
                    <a:lstStyle/>
                    <a:p>
                      <a:pPr>
                        <a:lnSpc>
                          <a:spcPct val="115000"/>
                        </a:lnSpc>
                        <a:spcAft>
                          <a:spcPts val="0"/>
                        </a:spcAft>
                      </a:pPr>
                      <a:r>
                        <a:rPr lang="en-US" sz="1100" dirty="0" smtClean="0">
                          <a:solidFill>
                            <a:schemeClr val="accent6"/>
                          </a:solidFill>
                          <a:effectLst/>
                          <a:latin typeface="+mn-lt"/>
                          <a:ea typeface="SimSun"/>
                          <a:cs typeface="Arial"/>
                          <a:hlinkClick r:id="rId10" action="ppaction://hlinksldjump"/>
                        </a:rPr>
                        <a:t>Harmonization and alignment of fatigue management SARPs</a:t>
                      </a:r>
                      <a:endParaRPr lang="en-US" sz="1100" dirty="0" smtClean="0">
                        <a:solidFill>
                          <a:schemeClr val="accent6"/>
                        </a:solidFill>
                        <a:effectLst/>
                        <a:latin typeface="+mn-lt"/>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algn="ctr">
                        <a:lnSpc>
                          <a:spcPct val="115000"/>
                        </a:lnSpc>
                        <a:spcAft>
                          <a:spcPts val="0"/>
                        </a:spcAft>
                      </a:pPr>
                      <a:r>
                        <a:rPr lang="en-US" sz="1200" baseline="0" dirty="0" smtClean="0">
                          <a:solidFill>
                            <a:schemeClr val="accent6"/>
                          </a:solidFill>
                          <a:effectLst/>
                          <a:latin typeface="Calibri"/>
                          <a:ea typeface="SimSun"/>
                          <a:cs typeface="Arial"/>
                        </a:rPr>
                        <a:t>6 (I and III)</a:t>
                      </a: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algn="ctr">
                        <a:lnSpc>
                          <a:spcPct val="115000"/>
                        </a:lnSpc>
                        <a:spcAft>
                          <a:spcPts val="0"/>
                        </a:spcAft>
                      </a:pPr>
                      <a:endParaRPr lang="en-US" sz="1100" dirty="0">
                        <a:solidFill>
                          <a:schemeClr val="accent6"/>
                        </a:solidFill>
                        <a:effectLst/>
                        <a:latin typeface="Calibri"/>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200" dirty="0" smtClean="0">
                          <a:solidFill>
                            <a:schemeClr val="accent6"/>
                          </a:solidFill>
                          <a:effectLst/>
                          <a:latin typeface="+mn-lt"/>
                          <a:ea typeface="SimSun"/>
                          <a:cs typeface="Arial"/>
                        </a:rPr>
                        <a:t>8 Nov 2018</a:t>
                      </a: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r>
              <a:tr h="214026">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100" dirty="0" smtClean="0">
                          <a:solidFill>
                            <a:schemeClr val="accent6"/>
                          </a:solidFill>
                          <a:effectLst/>
                          <a:latin typeface="+mn-lt"/>
                          <a:ea typeface="SimSun"/>
                          <a:cs typeface="Arial"/>
                          <a:hlinkClick r:id="rId11" action="ppaction://hlinksldjump"/>
                        </a:rPr>
                        <a:t>Security of flight crew compartment</a:t>
                      </a:r>
                      <a:endParaRPr lang="en-US" sz="1100" dirty="0" smtClean="0">
                        <a:solidFill>
                          <a:schemeClr val="accent6"/>
                        </a:solidFill>
                        <a:effectLst/>
                        <a:latin typeface="+mn-lt"/>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algn="ctr">
                        <a:lnSpc>
                          <a:spcPct val="115000"/>
                        </a:lnSpc>
                        <a:spcAft>
                          <a:spcPts val="0"/>
                        </a:spcAft>
                      </a:pPr>
                      <a:r>
                        <a:rPr lang="en-US" sz="1200" dirty="0" smtClean="0">
                          <a:solidFill>
                            <a:schemeClr val="accent6"/>
                          </a:solidFill>
                          <a:effectLst/>
                          <a:latin typeface="Calibri"/>
                          <a:ea typeface="SimSun"/>
                          <a:cs typeface="Arial"/>
                        </a:rPr>
                        <a:t>6 (I)</a:t>
                      </a:r>
                      <a:endParaRPr lang="en-US" sz="1200" dirty="0">
                        <a:solidFill>
                          <a:schemeClr val="accent6"/>
                        </a:solidFill>
                        <a:effectLst/>
                        <a:latin typeface="Calibri"/>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algn="ctr">
                        <a:lnSpc>
                          <a:spcPct val="115000"/>
                        </a:lnSpc>
                        <a:spcAft>
                          <a:spcPts val="0"/>
                        </a:spcAft>
                      </a:pPr>
                      <a:endParaRPr lang="en-US" sz="1100" dirty="0">
                        <a:solidFill>
                          <a:schemeClr val="accent6"/>
                        </a:solidFill>
                        <a:effectLst/>
                        <a:latin typeface="Calibri"/>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200" dirty="0" smtClean="0">
                          <a:solidFill>
                            <a:schemeClr val="accent6"/>
                          </a:solidFill>
                          <a:effectLst/>
                          <a:latin typeface="+mn-lt"/>
                          <a:ea typeface="SimSun"/>
                          <a:cs typeface="Arial"/>
                        </a:rPr>
                        <a:t>8 Nov 2018</a:t>
                      </a: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r>
            </a:tbl>
          </a:graphicData>
        </a:graphic>
      </p:graphicFrame>
      <p:pic>
        <p:nvPicPr>
          <p:cNvPr id="7" name="Picture 6"/>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5" y="-1"/>
            <a:ext cx="9143990" cy="981073"/>
          </a:xfrm>
          <a:prstGeom prst="rect">
            <a:avLst/>
          </a:prstGeom>
        </p:spPr>
      </p:pic>
      <p:sp>
        <p:nvSpPr>
          <p:cNvPr id="8" name="TextBox 7"/>
          <p:cNvSpPr txBox="1"/>
          <p:nvPr/>
        </p:nvSpPr>
        <p:spPr>
          <a:xfrm>
            <a:off x="6031210" y="4629785"/>
            <a:ext cx="3098925" cy="246221"/>
          </a:xfrm>
          <a:prstGeom prst="rect">
            <a:avLst/>
          </a:prstGeom>
          <a:noFill/>
        </p:spPr>
        <p:txBody>
          <a:bodyPr wrap="none" rtlCol="0">
            <a:spAutoFit/>
          </a:bodyPr>
          <a:lstStyle/>
          <a:p>
            <a:r>
              <a:rPr lang="en-US" sz="1000" i="1" dirty="0" smtClean="0">
                <a:solidFill>
                  <a:srgbClr val="FF0000"/>
                </a:solidFill>
              </a:rPr>
              <a:t>*</a:t>
            </a:r>
            <a:r>
              <a:rPr lang="en-US" sz="1000" i="1" dirty="0" smtClean="0">
                <a:solidFill>
                  <a:schemeClr val="accent5"/>
                </a:solidFill>
              </a:rPr>
              <a:t> </a:t>
            </a:r>
            <a:r>
              <a:rPr lang="en-US" sz="1000" b="1" i="1" dirty="0" smtClean="0">
                <a:solidFill>
                  <a:schemeClr val="accent5"/>
                </a:solidFill>
              </a:rPr>
              <a:t>Related topics contain embedded applicability dates</a:t>
            </a:r>
            <a:endParaRPr lang="en-GB" sz="1000" i="1" dirty="0">
              <a:solidFill>
                <a:schemeClr val="accent5"/>
              </a:solidFill>
            </a:endParaRPr>
          </a:p>
        </p:txBody>
      </p:sp>
      <p:sp>
        <p:nvSpPr>
          <p:cNvPr id="11" name="Slide Number Placeholder 2"/>
          <p:cNvSpPr>
            <a:spLocks noGrp="1"/>
          </p:cNvSpPr>
          <p:nvPr>
            <p:ph type="sldNum" sz="quarter" idx="12"/>
          </p:nvPr>
        </p:nvSpPr>
        <p:spPr>
          <a:xfrm>
            <a:off x="6553200" y="4894008"/>
            <a:ext cx="2133600" cy="249492"/>
          </a:xfrm>
        </p:spPr>
        <p:txBody>
          <a:bodyPr/>
          <a:lstStyle/>
          <a:p>
            <a:fld id="{3FF909EE-2C65-48BC-95E5-26F3591A45A6}" type="slidenum">
              <a:rPr lang="en-CA" smtClean="0"/>
              <a:pPr/>
              <a:t>2</a:t>
            </a:fld>
            <a:endParaRPr lang="en-CA" dirty="0"/>
          </a:p>
        </p:txBody>
      </p:sp>
      <p:sp>
        <p:nvSpPr>
          <p:cNvPr id="9" name="Rectangle 8"/>
          <p:cNvSpPr/>
          <p:nvPr/>
        </p:nvSpPr>
        <p:spPr>
          <a:xfrm>
            <a:off x="4716016" y="113953"/>
            <a:ext cx="4248472" cy="504056"/>
          </a:xfrm>
          <a:prstGeom prst="rect">
            <a:avLst/>
          </a:prstGeom>
          <a:solidFill>
            <a:srgbClr val="FAA61A"/>
          </a:solidFill>
          <a:ln>
            <a:solidFill>
              <a:srgbClr val="FAA61A"/>
            </a:solidFill>
          </a:ln>
        </p:spPr>
        <p:style>
          <a:lnRef idx="1">
            <a:schemeClr val="dk1"/>
          </a:lnRef>
          <a:fillRef idx="3">
            <a:schemeClr val="dk1"/>
          </a:fillRef>
          <a:effectRef idx="2">
            <a:schemeClr val="dk1"/>
          </a:effectRef>
          <a:fontRef idx="minor">
            <a:schemeClr val="lt1"/>
          </a:fontRef>
        </p:style>
        <p:txBody>
          <a:bodyPr rtlCol="0" anchor="ctr"/>
          <a:lstStyle/>
          <a:p>
            <a:pPr algn="ctr"/>
            <a:r>
              <a:rPr lang="en-US" sz="2400" b="1" dirty="0" smtClean="0">
                <a:effectLst>
                  <a:outerShdw blurRad="38100" dist="38100" dir="2700000" algn="tl">
                    <a:srgbClr val="000000">
                      <a:alpha val="43137"/>
                    </a:srgbClr>
                  </a:outerShdw>
                </a:effectLst>
              </a:rPr>
              <a:t>2018 Annex Amendments</a:t>
            </a:r>
            <a:endParaRPr lang="en-GB" sz="2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7646382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51520" y="987574"/>
            <a:ext cx="8712968" cy="504056"/>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b="1" dirty="0">
                <a:solidFill>
                  <a:srgbClr val="0054A4"/>
                </a:solidFill>
              </a:rPr>
              <a:t>Approval and global recognition of AMOs </a:t>
            </a:r>
            <a:r>
              <a:rPr lang="en-US" sz="2400" b="1" dirty="0" smtClean="0">
                <a:solidFill>
                  <a:srgbClr val="0054A4"/>
                </a:solidFill>
              </a:rPr>
              <a:t>and EAMR</a:t>
            </a:r>
            <a:endParaRPr lang="en-US" sz="2400" b="1" dirty="0">
              <a:solidFill>
                <a:srgbClr val="0054A4"/>
              </a:solidFill>
            </a:endParaRPr>
          </a:p>
        </p:txBody>
      </p:sp>
      <p:sp>
        <p:nvSpPr>
          <p:cNvPr id="3" name="Content Placeholder 2"/>
          <p:cNvSpPr txBox="1">
            <a:spLocks/>
          </p:cNvSpPr>
          <p:nvPr/>
        </p:nvSpPr>
        <p:spPr>
          <a:xfrm>
            <a:off x="179512" y="1851670"/>
            <a:ext cx="6192688" cy="324036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rgbClr val="0054A4"/>
                </a:solidFill>
                <a:latin typeface="+mj-lt"/>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279DD9"/>
                </a:solidFill>
                <a:latin typeface="+mj-lt"/>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mj-lt"/>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1600" b="1" u="sng" dirty="0" smtClean="0"/>
              <a:t>Improvements</a:t>
            </a:r>
            <a:r>
              <a:rPr lang="en-US" sz="1600" b="1" dirty="0" smtClean="0"/>
              <a:t>:</a:t>
            </a:r>
          </a:p>
          <a:p>
            <a:pPr lvl="1"/>
            <a:r>
              <a:rPr lang="en-US" sz="1200" dirty="0">
                <a:solidFill>
                  <a:schemeClr val="accent6"/>
                </a:solidFill>
              </a:rPr>
              <a:t>implementation will support the option for the State of Registry to recognize an AMO approval issued by another Contracting State.</a:t>
            </a:r>
          </a:p>
          <a:p>
            <a:pPr lvl="1">
              <a:spcAft>
                <a:spcPts val="600"/>
              </a:spcAft>
            </a:pPr>
            <a:r>
              <a:rPr lang="en-US" sz="1200" dirty="0">
                <a:solidFill>
                  <a:schemeClr val="accent6"/>
                </a:solidFill>
              </a:rPr>
              <a:t>Implementation will allow flexibility for the use of digital and other paperless forms of maintenance records for States.</a:t>
            </a:r>
          </a:p>
          <a:p>
            <a:r>
              <a:rPr lang="en-US" sz="1600" b="1" u="sng" dirty="0" smtClean="0"/>
              <a:t>Expected Benefits:</a:t>
            </a:r>
            <a:endParaRPr lang="en-US" sz="1200" dirty="0" smtClean="0">
              <a:solidFill>
                <a:schemeClr val="accent6"/>
              </a:solidFill>
            </a:endParaRPr>
          </a:p>
          <a:p>
            <a:pPr lvl="1"/>
            <a:r>
              <a:rPr lang="en-US" sz="1200" dirty="0">
                <a:solidFill>
                  <a:schemeClr val="accent6"/>
                </a:solidFill>
              </a:rPr>
              <a:t>Reduces cost and facilitate the promotion of the mutual recognition of AMOs.</a:t>
            </a:r>
          </a:p>
          <a:p>
            <a:pPr lvl="1">
              <a:spcAft>
                <a:spcPts val="600"/>
              </a:spcAft>
            </a:pPr>
            <a:r>
              <a:rPr lang="en-US" sz="1200" dirty="0">
                <a:solidFill>
                  <a:schemeClr val="accent6"/>
                </a:solidFill>
              </a:rPr>
              <a:t>facilitate interoperability of </a:t>
            </a:r>
            <a:r>
              <a:rPr lang="en-US" sz="1200" dirty="0" smtClean="0">
                <a:solidFill>
                  <a:schemeClr val="accent6"/>
                </a:solidFill>
              </a:rPr>
              <a:t>aircraft</a:t>
            </a:r>
          </a:p>
          <a:p>
            <a:r>
              <a:rPr lang="en-US" sz="1600" b="1" u="sng" dirty="0" smtClean="0"/>
              <a:t>Affected Documents</a:t>
            </a:r>
          </a:p>
          <a:p>
            <a:pPr lvl="1"/>
            <a:r>
              <a:rPr lang="en-US" sz="1200" dirty="0" smtClean="0">
                <a:solidFill>
                  <a:schemeClr val="accent6"/>
                </a:solidFill>
              </a:rPr>
              <a:t>Annex </a:t>
            </a:r>
            <a:r>
              <a:rPr lang="nn-NO" sz="1200" dirty="0" smtClean="0">
                <a:solidFill>
                  <a:schemeClr val="accent6"/>
                </a:solidFill>
              </a:rPr>
              <a:t>1 (Amendment 175); </a:t>
            </a:r>
            <a:r>
              <a:rPr lang="nn-NO" sz="1200" dirty="0" smtClean="0">
                <a:solidFill>
                  <a:schemeClr val="accent6"/>
                </a:solidFill>
              </a:rPr>
              <a:t>Annex </a:t>
            </a:r>
            <a:r>
              <a:rPr lang="nn-NO" sz="1200" dirty="0">
                <a:solidFill>
                  <a:schemeClr val="accent6"/>
                </a:solidFill>
              </a:rPr>
              <a:t>6, Part I (Amendment </a:t>
            </a:r>
            <a:r>
              <a:rPr lang="nn-NO" sz="1200" dirty="0" smtClean="0">
                <a:solidFill>
                  <a:schemeClr val="accent6"/>
                </a:solidFill>
              </a:rPr>
              <a:t>43), Annex </a:t>
            </a:r>
            <a:r>
              <a:rPr lang="nn-NO" sz="1200" dirty="0">
                <a:solidFill>
                  <a:schemeClr val="accent6"/>
                </a:solidFill>
              </a:rPr>
              <a:t>6, Part II (Amendment </a:t>
            </a:r>
            <a:r>
              <a:rPr lang="nn-NO" sz="1200" dirty="0" smtClean="0">
                <a:solidFill>
                  <a:schemeClr val="accent6"/>
                </a:solidFill>
              </a:rPr>
              <a:t>36), Annex </a:t>
            </a:r>
            <a:r>
              <a:rPr lang="nn-NO" sz="1200" dirty="0">
                <a:solidFill>
                  <a:schemeClr val="accent6"/>
                </a:solidFill>
              </a:rPr>
              <a:t>6, Part III (Amendment 22</a:t>
            </a:r>
            <a:r>
              <a:rPr lang="nn-NO" sz="1200" dirty="0" smtClean="0">
                <a:solidFill>
                  <a:schemeClr val="accent6"/>
                </a:solidFill>
              </a:rPr>
              <a:t>); </a:t>
            </a:r>
            <a:r>
              <a:rPr lang="nn-NO" sz="1200" dirty="0">
                <a:solidFill>
                  <a:schemeClr val="accent6"/>
                </a:solidFill>
              </a:rPr>
              <a:t>Annex 8 (Amendment 106</a:t>
            </a:r>
            <a:r>
              <a:rPr lang="nn-NO" sz="1200" dirty="0" smtClean="0">
                <a:solidFill>
                  <a:schemeClr val="accent6"/>
                </a:solidFill>
              </a:rPr>
              <a:t>)</a:t>
            </a:r>
            <a:endParaRPr lang="nn-NO" sz="1200" dirty="0">
              <a:solidFill>
                <a:schemeClr val="accent6"/>
              </a:solidFill>
            </a:endParaRPr>
          </a:p>
          <a:p>
            <a:pPr lvl="1"/>
            <a:endParaRPr lang="nn-NO" sz="1200" dirty="0">
              <a:solidFill>
                <a:schemeClr val="accent6"/>
              </a:solidFill>
            </a:endParaRPr>
          </a:p>
          <a:p>
            <a:pPr marL="457200" lvl="1" indent="0">
              <a:buNone/>
            </a:pPr>
            <a:endParaRPr lang="en-US" sz="1200" dirty="0" smtClean="0">
              <a:solidFill>
                <a:schemeClr val="accent6"/>
              </a:solidFill>
            </a:endParaRPr>
          </a:p>
        </p:txBody>
      </p:sp>
      <p:sp>
        <p:nvSpPr>
          <p:cNvPr id="4" name="Content Placeholder 2"/>
          <p:cNvSpPr txBox="1">
            <a:spLocks/>
          </p:cNvSpPr>
          <p:nvPr/>
        </p:nvSpPr>
        <p:spPr>
          <a:xfrm>
            <a:off x="6444208" y="2931790"/>
            <a:ext cx="2520280" cy="1944215"/>
          </a:xfrm>
          <a:prstGeom prst="rect">
            <a:avLst/>
          </a:prstGeom>
          <a:solidFill>
            <a:schemeClr val="bg1"/>
          </a:solidFill>
          <a:ln w="38100">
            <a:solidFill>
              <a:srgbClr val="0070C0"/>
            </a:solidFill>
          </a:ln>
          <a:effectLst>
            <a:outerShdw blurRad="50800" dist="38100" dir="2700000" algn="tl"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rgbClr val="006EB7"/>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279DD9"/>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600"/>
              </a:spcAft>
              <a:buNone/>
            </a:pPr>
            <a:r>
              <a:rPr lang="en-US" sz="1800" b="1" u="sng" dirty="0" smtClean="0"/>
              <a:t>Timelines</a:t>
            </a:r>
          </a:p>
          <a:p>
            <a:r>
              <a:rPr lang="en-US" sz="1400" b="1" dirty="0" smtClean="0"/>
              <a:t>5 </a:t>
            </a:r>
            <a:r>
              <a:rPr lang="en-US" sz="1400" b="1" dirty="0"/>
              <a:t>November </a:t>
            </a:r>
            <a:r>
              <a:rPr lang="en-US" sz="1400" b="1" dirty="0" smtClean="0"/>
              <a:t>2020</a:t>
            </a:r>
            <a:r>
              <a:rPr lang="en-US" sz="1400" i="1" dirty="0" smtClean="0">
                <a:solidFill>
                  <a:srgbClr val="FF0000"/>
                </a:solidFill>
              </a:rPr>
              <a:t>*</a:t>
            </a:r>
            <a:r>
              <a:rPr lang="en-US" sz="1400" b="1" dirty="0"/>
              <a:t/>
            </a:r>
            <a:br>
              <a:rPr lang="en-US" sz="1400" b="1" dirty="0"/>
            </a:br>
            <a:r>
              <a:rPr lang="en-US" sz="1100" dirty="0" smtClean="0">
                <a:solidFill>
                  <a:schemeClr val="accent6"/>
                </a:solidFill>
              </a:rPr>
              <a:t>Applicability </a:t>
            </a:r>
            <a:r>
              <a:rPr lang="en-US" sz="1100" dirty="0" smtClean="0">
                <a:solidFill>
                  <a:schemeClr val="accent6"/>
                </a:solidFill>
              </a:rPr>
              <a:t>of amendment(s)</a:t>
            </a:r>
            <a:endParaRPr lang="en-CA" sz="1100" dirty="0" smtClean="0">
              <a:solidFill>
                <a:schemeClr val="accent6"/>
              </a:solidFill>
            </a:endParaRPr>
          </a:p>
        </p:txBody>
      </p:sp>
      <p:sp>
        <p:nvSpPr>
          <p:cNvPr id="5" name="Action Button: Home 4">
            <a:hlinkClick r:id="rId2" action="ppaction://hlinksldjump" highlightClick="1"/>
          </p:cNvPr>
          <p:cNvSpPr/>
          <p:nvPr/>
        </p:nvSpPr>
        <p:spPr>
          <a:xfrm>
            <a:off x="8820472" y="771550"/>
            <a:ext cx="288032" cy="288032"/>
          </a:xfrm>
          <a:prstGeom prst="actionButtonHome">
            <a:avLst/>
          </a:prstGeom>
          <a:ln>
            <a:solidFill>
              <a:schemeClr val="accent6"/>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dirty="0"/>
          </a:p>
        </p:txBody>
      </p:sp>
      <p:sp>
        <p:nvSpPr>
          <p:cNvPr id="7" name="TextBox 6"/>
          <p:cNvSpPr txBox="1"/>
          <p:nvPr/>
        </p:nvSpPr>
        <p:spPr>
          <a:xfrm>
            <a:off x="6031210" y="4948014"/>
            <a:ext cx="3098925" cy="246221"/>
          </a:xfrm>
          <a:prstGeom prst="rect">
            <a:avLst/>
          </a:prstGeom>
          <a:noFill/>
        </p:spPr>
        <p:txBody>
          <a:bodyPr wrap="none" rtlCol="0">
            <a:spAutoFit/>
          </a:bodyPr>
          <a:lstStyle/>
          <a:p>
            <a:r>
              <a:rPr lang="en-US" sz="1000" i="1" dirty="0" smtClean="0">
                <a:solidFill>
                  <a:srgbClr val="FF0000"/>
                </a:solidFill>
              </a:rPr>
              <a:t>*</a:t>
            </a:r>
            <a:r>
              <a:rPr lang="en-US" sz="1000" i="1" dirty="0" smtClean="0">
                <a:solidFill>
                  <a:schemeClr val="accent5"/>
                </a:solidFill>
              </a:rPr>
              <a:t> </a:t>
            </a:r>
            <a:r>
              <a:rPr lang="en-US" sz="1000" b="1" i="1" dirty="0" smtClean="0">
                <a:solidFill>
                  <a:schemeClr val="accent5"/>
                </a:solidFill>
              </a:rPr>
              <a:t>Related topics contain embedded applicability dates</a:t>
            </a:r>
            <a:endParaRPr lang="en-GB" sz="1000" i="1" dirty="0">
              <a:solidFill>
                <a:schemeClr val="accent5"/>
              </a:solidFill>
            </a:endParaRPr>
          </a:p>
        </p:txBody>
      </p:sp>
    </p:spTree>
    <p:extLst>
      <p:ext uri="{BB962C8B-B14F-4D97-AF65-F5344CB8AC3E}">
        <p14:creationId xmlns:p14="http://schemas.microsoft.com/office/powerpoint/2010/main" val="15472909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51520" y="987574"/>
            <a:ext cx="8712968" cy="504056"/>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b="1" dirty="0" smtClean="0">
                <a:solidFill>
                  <a:srgbClr val="0054A4"/>
                </a:solidFill>
              </a:rPr>
              <a:t>Continuing </a:t>
            </a:r>
            <a:r>
              <a:rPr lang="en-US" sz="2400" b="1" dirty="0">
                <a:solidFill>
                  <a:srgbClr val="0054A4"/>
                </a:solidFill>
              </a:rPr>
              <a:t>airworthiness SARPs </a:t>
            </a:r>
          </a:p>
        </p:txBody>
      </p:sp>
      <p:sp>
        <p:nvSpPr>
          <p:cNvPr id="3" name="Content Placeholder 2"/>
          <p:cNvSpPr txBox="1">
            <a:spLocks/>
          </p:cNvSpPr>
          <p:nvPr/>
        </p:nvSpPr>
        <p:spPr>
          <a:xfrm>
            <a:off x="179512" y="1851670"/>
            <a:ext cx="6192688" cy="324036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rgbClr val="0054A4"/>
                </a:solidFill>
                <a:latin typeface="+mj-lt"/>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279DD9"/>
                </a:solidFill>
                <a:latin typeface="+mj-lt"/>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mj-lt"/>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1800" b="1" u="sng" dirty="0" smtClean="0"/>
              <a:t>Improvements</a:t>
            </a:r>
            <a:r>
              <a:rPr lang="en-US" sz="1800" b="1" dirty="0" smtClean="0"/>
              <a:t>:</a:t>
            </a:r>
          </a:p>
          <a:p>
            <a:pPr lvl="1">
              <a:spcAft>
                <a:spcPts val="600"/>
              </a:spcAft>
            </a:pPr>
            <a:r>
              <a:rPr lang="en-US" sz="1400" dirty="0" smtClean="0">
                <a:solidFill>
                  <a:schemeClr val="accent6"/>
                </a:solidFill>
              </a:rPr>
              <a:t>Clear SARPs concerning: Suspension </a:t>
            </a:r>
            <a:r>
              <a:rPr lang="en-US" sz="1400" dirty="0">
                <a:solidFill>
                  <a:schemeClr val="accent6"/>
                </a:solidFill>
              </a:rPr>
              <a:t>and revocation of Type Certificate; Security Sensitive Airworthiness Directives; transfer and suspension and revocation of a type certificate; and Eligibility, issuance and continued validity of a Certificate of Airworthiness</a:t>
            </a:r>
            <a:r>
              <a:rPr lang="en-US" sz="1400" dirty="0" smtClean="0">
                <a:solidFill>
                  <a:schemeClr val="accent6"/>
                </a:solidFill>
              </a:rPr>
              <a:t>.</a:t>
            </a:r>
          </a:p>
          <a:p>
            <a:r>
              <a:rPr lang="en-US" sz="1800" b="1" u="sng" dirty="0" smtClean="0"/>
              <a:t>Expected Benefits:</a:t>
            </a:r>
            <a:endParaRPr lang="en-US" sz="1400" dirty="0" smtClean="0">
              <a:solidFill>
                <a:schemeClr val="accent6"/>
              </a:solidFill>
            </a:endParaRPr>
          </a:p>
          <a:p>
            <a:pPr lvl="1">
              <a:spcAft>
                <a:spcPts val="600"/>
              </a:spcAft>
            </a:pPr>
            <a:r>
              <a:rPr lang="en-US" sz="1400" dirty="0">
                <a:solidFill>
                  <a:schemeClr val="accent6"/>
                </a:solidFill>
              </a:rPr>
              <a:t>clarifies the continuing airworthiness responsibilities of a State of Design </a:t>
            </a:r>
            <a:r>
              <a:rPr lang="en-US" sz="1400" dirty="0" smtClean="0">
                <a:solidFill>
                  <a:schemeClr val="accent6"/>
                </a:solidFill>
              </a:rPr>
              <a:t>and the States </a:t>
            </a:r>
            <a:r>
              <a:rPr lang="en-US" sz="1400" dirty="0">
                <a:solidFill>
                  <a:schemeClr val="accent6"/>
                </a:solidFill>
              </a:rPr>
              <a:t>of </a:t>
            </a:r>
            <a:r>
              <a:rPr lang="en-US" sz="1400" dirty="0" smtClean="0">
                <a:solidFill>
                  <a:schemeClr val="accent6"/>
                </a:solidFill>
              </a:rPr>
              <a:t>Registry regarding the issuance of a certificate of airworthiness.</a:t>
            </a:r>
          </a:p>
          <a:p>
            <a:pPr>
              <a:spcAft>
                <a:spcPts val="600"/>
              </a:spcAft>
            </a:pPr>
            <a:r>
              <a:rPr lang="en-US" sz="1800" b="1" u="sng" dirty="0"/>
              <a:t>Affected Documents</a:t>
            </a:r>
          </a:p>
          <a:p>
            <a:pPr lvl="1"/>
            <a:r>
              <a:rPr lang="en-US" sz="1400" dirty="0" smtClean="0">
                <a:solidFill>
                  <a:schemeClr val="accent6"/>
                </a:solidFill>
              </a:rPr>
              <a:t>Annex </a:t>
            </a:r>
            <a:r>
              <a:rPr lang="nn-NO" sz="1400" dirty="0" smtClean="0">
                <a:solidFill>
                  <a:schemeClr val="accent6"/>
                </a:solidFill>
              </a:rPr>
              <a:t>8 (Amendment 106)</a:t>
            </a:r>
            <a:endParaRPr lang="nn-NO" sz="1400" dirty="0">
              <a:solidFill>
                <a:schemeClr val="accent6"/>
              </a:solidFill>
            </a:endParaRPr>
          </a:p>
          <a:p>
            <a:pPr lvl="1"/>
            <a:endParaRPr lang="nn-NO" sz="1400" dirty="0">
              <a:solidFill>
                <a:schemeClr val="accent6"/>
              </a:solidFill>
            </a:endParaRPr>
          </a:p>
          <a:p>
            <a:pPr marL="457200" lvl="1" indent="0">
              <a:buNone/>
            </a:pPr>
            <a:endParaRPr lang="en-US" sz="1400" dirty="0" smtClean="0">
              <a:solidFill>
                <a:schemeClr val="accent6"/>
              </a:solidFill>
            </a:endParaRPr>
          </a:p>
        </p:txBody>
      </p:sp>
      <p:sp>
        <p:nvSpPr>
          <p:cNvPr id="4" name="Content Placeholder 2"/>
          <p:cNvSpPr txBox="1">
            <a:spLocks/>
          </p:cNvSpPr>
          <p:nvPr/>
        </p:nvSpPr>
        <p:spPr>
          <a:xfrm>
            <a:off x="6444208" y="2931790"/>
            <a:ext cx="2520280" cy="1944215"/>
          </a:xfrm>
          <a:prstGeom prst="rect">
            <a:avLst/>
          </a:prstGeom>
          <a:solidFill>
            <a:schemeClr val="bg1"/>
          </a:solidFill>
          <a:ln w="38100">
            <a:solidFill>
              <a:srgbClr val="0070C0"/>
            </a:solidFill>
          </a:ln>
          <a:effectLst>
            <a:outerShdw blurRad="50800" dist="38100" dir="2700000" algn="tl"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rgbClr val="006EB7"/>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279DD9"/>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600"/>
              </a:spcAft>
              <a:buNone/>
            </a:pPr>
            <a:r>
              <a:rPr lang="en-US" sz="1800" b="1" u="sng" dirty="0" smtClean="0"/>
              <a:t>Timelines</a:t>
            </a:r>
          </a:p>
          <a:p>
            <a:r>
              <a:rPr lang="en-US" sz="1400" b="1" dirty="0" smtClean="0"/>
              <a:t>5 </a:t>
            </a:r>
            <a:r>
              <a:rPr lang="en-US" sz="1400" b="1" dirty="0"/>
              <a:t>Nov </a:t>
            </a:r>
            <a:r>
              <a:rPr lang="en-US" sz="1400" b="1" dirty="0" smtClean="0"/>
              <a:t>2018</a:t>
            </a:r>
            <a:r>
              <a:rPr lang="en-US" sz="1400" b="1" dirty="0"/>
              <a:t/>
            </a:r>
            <a:br>
              <a:rPr lang="en-US" sz="1400" b="1" dirty="0"/>
            </a:br>
            <a:r>
              <a:rPr lang="en-US" sz="1100" dirty="0" smtClean="0">
                <a:solidFill>
                  <a:schemeClr val="accent6"/>
                </a:solidFill>
              </a:rPr>
              <a:t>Applicability </a:t>
            </a:r>
            <a:r>
              <a:rPr lang="en-US" sz="1100" dirty="0" smtClean="0">
                <a:solidFill>
                  <a:schemeClr val="accent6"/>
                </a:solidFill>
              </a:rPr>
              <a:t>of amendment(s)</a:t>
            </a:r>
            <a:endParaRPr lang="en-CA" sz="1100" dirty="0" smtClean="0">
              <a:solidFill>
                <a:schemeClr val="accent6"/>
              </a:solidFill>
            </a:endParaRPr>
          </a:p>
        </p:txBody>
      </p:sp>
      <p:sp>
        <p:nvSpPr>
          <p:cNvPr id="5" name="Action Button: Home 4">
            <a:hlinkClick r:id="rId3" action="ppaction://hlinksldjump" highlightClick="1"/>
          </p:cNvPr>
          <p:cNvSpPr/>
          <p:nvPr/>
        </p:nvSpPr>
        <p:spPr>
          <a:xfrm>
            <a:off x="8820472" y="771550"/>
            <a:ext cx="288032" cy="288032"/>
          </a:xfrm>
          <a:prstGeom prst="actionButtonHome">
            <a:avLst/>
          </a:prstGeom>
          <a:ln>
            <a:solidFill>
              <a:schemeClr val="accent6"/>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dirty="0"/>
          </a:p>
        </p:txBody>
      </p:sp>
      <p:sp>
        <p:nvSpPr>
          <p:cNvPr id="7" name="TextBox 6"/>
          <p:cNvSpPr txBox="1"/>
          <p:nvPr/>
        </p:nvSpPr>
        <p:spPr>
          <a:xfrm>
            <a:off x="6031210" y="4948014"/>
            <a:ext cx="3098925" cy="246221"/>
          </a:xfrm>
          <a:prstGeom prst="rect">
            <a:avLst/>
          </a:prstGeom>
          <a:noFill/>
        </p:spPr>
        <p:txBody>
          <a:bodyPr wrap="none" rtlCol="0">
            <a:spAutoFit/>
          </a:bodyPr>
          <a:lstStyle/>
          <a:p>
            <a:r>
              <a:rPr lang="en-US" sz="1000" i="1" dirty="0" smtClean="0">
                <a:solidFill>
                  <a:srgbClr val="FF0000"/>
                </a:solidFill>
              </a:rPr>
              <a:t>*</a:t>
            </a:r>
            <a:r>
              <a:rPr lang="en-US" sz="1000" i="1" dirty="0" smtClean="0">
                <a:solidFill>
                  <a:schemeClr val="accent5"/>
                </a:solidFill>
              </a:rPr>
              <a:t> </a:t>
            </a:r>
            <a:r>
              <a:rPr lang="en-US" sz="1000" b="1" i="1" dirty="0" smtClean="0">
                <a:solidFill>
                  <a:schemeClr val="accent5"/>
                </a:solidFill>
              </a:rPr>
              <a:t>Related topics contain embedded applicability dates</a:t>
            </a:r>
            <a:endParaRPr lang="en-GB" sz="1000" i="1" dirty="0">
              <a:solidFill>
                <a:schemeClr val="accent5"/>
              </a:solidFill>
            </a:endParaRPr>
          </a:p>
        </p:txBody>
      </p:sp>
    </p:spTree>
    <p:extLst>
      <p:ext uri="{BB962C8B-B14F-4D97-AF65-F5344CB8AC3E}">
        <p14:creationId xmlns:p14="http://schemas.microsoft.com/office/powerpoint/2010/main" val="18010580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51520" y="987574"/>
            <a:ext cx="8712968" cy="504056"/>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b="1" dirty="0" smtClean="0">
                <a:solidFill>
                  <a:srgbClr val="0054A4"/>
                </a:solidFill>
              </a:rPr>
              <a:t>Design Standards </a:t>
            </a:r>
            <a:endParaRPr lang="en-US" sz="2400" b="1" dirty="0">
              <a:solidFill>
                <a:srgbClr val="0054A4"/>
              </a:solidFill>
            </a:endParaRPr>
          </a:p>
        </p:txBody>
      </p:sp>
      <p:sp>
        <p:nvSpPr>
          <p:cNvPr id="3" name="Content Placeholder 2"/>
          <p:cNvSpPr txBox="1">
            <a:spLocks/>
          </p:cNvSpPr>
          <p:nvPr/>
        </p:nvSpPr>
        <p:spPr>
          <a:xfrm>
            <a:off x="179512" y="1522967"/>
            <a:ext cx="6192688" cy="324036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rgbClr val="0054A4"/>
                </a:solidFill>
                <a:latin typeface="+mj-lt"/>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279DD9"/>
                </a:solidFill>
                <a:latin typeface="+mj-lt"/>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mj-lt"/>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1800" b="1" u="sng" dirty="0" smtClean="0"/>
              <a:t>Improvements</a:t>
            </a:r>
            <a:r>
              <a:rPr lang="en-US" sz="1800" b="1" dirty="0" smtClean="0"/>
              <a:t>:</a:t>
            </a:r>
            <a:endParaRPr lang="en-US" sz="1400" dirty="0" smtClean="0">
              <a:solidFill>
                <a:schemeClr val="accent6"/>
              </a:solidFill>
            </a:endParaRPr>
          </a:p>
          <a:p>
            <a:pPr lvl="1">
              <a:spcAft>
                <a:spcPts val="600"/>
              </a:spcAft>
            </a:pPr>
            <a:r>
              <a:rPr lang="en-US" sz="1400" dirty="0" smtClean="0">
                <a:solidFill>
                  <a:schemeClr val="accent6"/>
                </a:solidFill>
              </a:rPr>
              <a:t>Clear SARPs concerning: Design </a:t>
            </a:r>
            <a:r>
              <a:rPr lang="en-US" sz="1400" dirty="0">
                <a:solidFill>
                  <a:schemeClr val="accent6"/>
                </a:solidFill>
              </a:rPr>
              <a:t>Standards for light aircraft under 750 kg, applicability of Annex 8, Part IIIB to single-engine </a:t>
            </a:r>
            <a:r>
              <a:rPr lang="en-US" sz="1400" dirty="0" err="1">
                <a:solidFill>
                  <a:schemeClr val="accent6"/>
                </a:solidFill>
              </a:rPr>
              <a:t>aeroplanes</a:t>
            </a:r>
            <a:r>
              <a:rPr lang="en-US" sz="1400" dirty="0">
                <a:solidFill>
                  <a:schemeClr val="accent6"/>
                </a:solidFill>
              </a:rPr>
              <a:t> over 5700 kg, stall warning and applicability of weight limitations for all aircraft for cargo compartment protection</a:t>
            </a:r>
          </a:p>
          <a:p>
            <a:r>
              <a:rPr lang="en-US" sz="1800" b="1" u="sng" dirty="0" smtClean="0"/>
              <a:t>Expected Benefits:</a:t>
            </a:r>
            <a:endParaRPr lang="en-US" sz="1400" dirty="0" smtClean="0">
              <a:solidFill>
                <a:schemeClr val="accent6"/>
              </a:solidFill>
            </a:endParaRPr>
          </a:p>
          <a:p>
            <a:pPr lvl="1">
              <a:spcAft>
                <a:spcPts val="600"/>
              </a:spcAft>
            </a:pPr>
            <a:r>
              <a:rPr lang="en-US" sz="1400" dirty="0">
                <a:solidFill>
                  <a:schemeClr val="accent6"/>
                </a:solidFill>
              </a:rPr>
              <a:t>The </a:t>
            </a:r>
            <a:r>
              <a:rPr lang="en-US" sz="1400" dirty="0" smtClean="0">
                <a:solidFill>
                  <a:schemeClr val="accent6"/>
                </a:solidFill>
              </a:rPr>
              <a:t>amendment offers </a:t>
            </a:r>
            <a:r>
              <a:rPr lang="en-US" sz="1400" dirty="0">
                <a:solidFill>
                  <a:schemeClr val="accent6"/>
                </a:solidFill>
              </a:rPr>
              <a:t>an opportunity for efficient management </a:t>
            </a:r>
            <a:r>
              <a:rPr lang="en-US" sz="1400" dirty="0" smtClean="0">
                <a:solidFill>
                  <a:schemeClr val="accent6"/>
                </a:solidFill>
              </a:rPr>
              <a:t>of  resources.</a:t>
            </a:r>
          </a:p>
          <a:p>
            <a:pPr lvl="1">
              <a:spcAft>
                <a:spcPts val="600"/>
              </a:spcAft>
            </a:pPr>
            <a:r>
              <a:rPr lang="en-US" sz="1400" dirty="0" smtClean="0">
                <a:solidFill>
                  <a:schemeClr val="accent6"/>
                </a:solidFill>
              </a:rPr>
              <a:t>Benefits States that want to facilitate the international commercial operation of light sport aircraft weighing less than 750kg.. </a:t>
            </a:r>
          </a:p>
          <a:p>
            <a:pPr marL="457200" lvl="1" indent="-457200">
              <a:spcAft>
                <a:spcPts val="600"/>
              </a:spcAft>
              <a:buFont typeface="Wingdings" panose="05000000000000000000" pitchFamily="2" charset="2"/>
              <a:buChar char="§"/>
            </a:pPr>
            <a:r>
              <a:rPr lang="en-US" sz="1800" b="1" u="sng" dirty="0">
                <a:solidFill>
                  <a:srgbClr val="0054A4"/>
                </a:solidFill>
              </a:rPr>
              <a:t>Affected Documents</a:t>
            </a:r>
          </a:p>
          <a:p>
            <a:pPr lvl="1"/>
            <a:r>
              <a:rPr lang="en-US" sz="1400" dirty="0">
                <a:solidFill>
                  <a:schemeClr val="accent6"/>
                </a:solidFill>
              </a:rPr>
              <a:t>Annex </a:t>
            </a:r>
            <a:r>
              <a:rPr lang="nn-NO" sz="1400" dirty="0">
                <a:solidFill>
                  <a:schemeClr val="accent6"/>
                </a:solidFill>
              </a:rPr>
              <a:t>8 (Amendment 106</a:t>
            </a:r>
            <a:r>
              <a:rPr lang="nn-NO" sz="1400" dirty="0" smtClean="0">
                <a:solidFill>
                  <a:schemeClr val="accent6"/>
                </a:solidFill>
              </a:rPr>
              <a:t>)</a:t>
            </a:r>
            <a:endParaRPr lang="nn-NO" sz="1400" dirty="0">
              <a:solidFill>
                <a:schemeClr val="accent6"/>
              </a:solidFill>
            </a:endParaRPr>
          </a:p>
          <a:p>
            <a:pPr marL="457200" lvl="1" indent="0">
              <a:buNone/>
            </a:pPr>
            <a:endParaRPr lang="en-US" sz="1400" dirty="0" smtClean="0">
              <a:solidFill>
                <a:schemeClr val="accent6"/>
              </a:solidFill>
            </a:endParaRPr>
          </a:p>
        </p:txBody>
      </p:sp>
      <p:sp>
        <p:nvSpPr>
          <p:cNvPr id="4" name="Content Placeholder 2"/>
          <p:cNvSpPr txBox="1">
            <a:spLocks/>
          </p:cNvSpPr>
          <p:nvPr/>
        </p:nvSpPr>
        <p:spPr>
          <a:xfrm>
            <a:off x="6444208" y="2931790"/>
            <a:ext cx="2520280" cy="1944215"/>
          </a:xfrm>
          <a:prstGeom prst="rect">
            <a:avLst/>
          </a:prstGeom>
          <a:solidFill>
            <a:schemeClr val="bg1"/>
          </a:solidFill>
          <a:ln w="38100">
            <a:solidFill>
              <a:srgbClr val="0070C0"/>
            </a:solidFill>
          </a:ln>
          <a:effectLst>
            <a:outerShdw blurRad="50800" dist="38100" dir="2700000" algn="tl"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rgbClr val="006EB7"/>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279DD9"/>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600"/>
              </a:spcAft>
              <a:buNone/>
            </a:pPr>
            <a:r>
              <a:rPr lang="en-US" sz="1800" b="1" u="sng" dirty="0" smtClean="0"/>
              <a:t>Timelines</a:t>
            </a:r>
          </a:p>
          <a:p>
            <a:r>
              <a:rPr lang="en-US" sz="1400" b="1" dirty="0" smtClean="0"/>
              <a:t>28 </a:t>
            </a:r>
            <a:r>
              <a:rPr lang="en-US" sz="1400" b="1" dirty="0"/>
              <a:t>Nov </a:t>
            </a:r>
            <a:r>
              <a:rPr lang="en-US" sz="1400" b="1" dirty="0" smtClean="0"/>
              <a:t>2021</a:t>
            </a:r>
            <a:r>
              <a:rPr lang="en-US" sz="1400" b="1" dirty="0" smtClean="0">
                <a:solidFill>
                  <a:srgbClr val="FF0000"/>
                </a:solidFill>
              </a:rPr>
              <a:t>*</a:t>
            </a:r>
            <a:r>
              <a:rPr lang="en-US" sz="1400" b="1" dirty="0"/>
              <a:t/>
            </a:r>
            <a:br>
              <a:rPr lang="en-US" sz="1400" b="1" dirty="0"/>
            </a:br>
            <a:r>
              <a:rPr lang="en-US" sz="1100" dirty="0" smtClean="0">
                <a:solidFill>
                  <a:schemeClr val="accent6"/>
                </a:solidFill>
              </a:rPr>
              <a:t>Applicability </a:t>
            </a:r>
            <a:r>
              <a:rPr lang="en-US" sz="1100" dirty="0" smtClean="0">
                <a:solidFill>
                  <a:schemeClr val="accent6"/>
                </a:solidFill>
              </a:rPr>
              <a:t>of amendment(s)</a:t>
            </a:r>
            <a:endParaRPr lang="en-CA" sz="1100" dirty="0" smtClean="0">
              <a:solidFill>
                <a:schemeClr val="accent6"/>
              </a:solidFill>
            </a:endParaRPr>
          </a:p>
        </p:txBody>
      </p:sp>
      <p:sp>
        <p:nvSpPr>
          <p:cNvPr id="5" name="Action Button: Home 4">
            <a:hlinkClick r:id="rId3" action="ppaction://hlinksldjump" highlightClick="1"/>
          </p:cNvPr>
          <p:cNvSpPr/>
          <p:nvPr/>
        </p:nvSpPr>
        <p:spPr>
          <a:xfrm>
            <a:off x="8820472" y="771550"/>
            <a:ext cx="288032" cy="288032"/>
          </a:xfrm>
          <a:prstGeom prst="actionButtonHome">
            <a:avLst/>
          </a:prstGeom>
          <a:ln>
            <a:solidFill>
              <a:schemeClr val="accent6"/>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dirty="0"/>
          </a:p>
        </p:txBody>
      </p:sp>
      <p:sp>
        <p:nvSpPr>
          <p:cNvPr id="7" name="TextBox 6"/>
          <p:cNvSpPr txBox="1"/>
          <p:nvPr/>
        </p:nvSpPr>
        <p:spPr>
          <a:xfrm>
            <a:off x="6031210" y="4948014"/>
            <a:ext cx="3098925" cy="246221"/>
          </a:xfrm>
          <a:prstGeom prst="rect">
            <a:avLst/>
          </a:prstGeom>
          <a:noFill/>
        </p:spPr>
        <p:txBody>
          <a:bodyPr wrap="none" rtlCol="0">
            <a:spAutoFit/>
          </a:bodyPr>
          <a:lstStyle/>
          <a:p>
            <a:r>
              <a:rPr lang="en-US" sz="1000" i="1" dirty="0" smtClean="0">
                <a:solidFill>
                  <a:srgbClr val="FF0000"/>
                </a:solidFill>
              </a:rPr>
              <a:t>*</a:t>
            </a:r>
            <a:r>
              <a:rPr lang="en-US" sz="1000" i="1" dirty="0" smtClean="0">
                <a:solidFill>
                  <a:schemeClr val="accent5"/>
                </a:solidFill>
              </a:rPr>
              <a:t> </a:t>
            </a:r>
            <a:r>
              <a:rPr lang="en-US" sz="1000" b="1" i="1" dirty="0" smtClean="0">
                <a:solidFill>
                  <a:schemeClr val="accent5"/>
                </a:solidFill>
              </a:rPr>
              <a:t>Related topics contain embedded applicability dates</a:t>
            </a:r>
            <a:endParaRPr lang="en-GB" sz="1000" i="1" dirty="0">
              <a:solidFill>
                <a:schemeClr val="accent5"/>
              </a:solidFill>
            </a:endParaRPr>
          </a:p>
        </p:txBody>
      </p:sp>
    </p:spTree>
    <p:extLst>
      <p:ext uri="{BB962C8B-B14F-4D97-AF65-F5344CB8AC3E}">
        <p14:creationId xmlns:p14="http://schemas.microsoft.com/office/powerpoint/2010/main" val="3993465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51520" y="987574"/>
            <a:ext cx="8712968" cy="504056"/>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b="1" dirty="0" smtClean="0">
                <a:solidFill>
                  <a:srgbClr val="0054A4"/>
                </a:solidFill>
              </a:rPr>
              <a:t>Halon replacement </a:t>
            </a:r>
            <a:endParaRPr lang="en-US" sz="2400" b="1" dirty="0">
              <a:solidFill>
                <a:srgbClr val="0054A4"/>
              </a:solidFill>
            </a:endParaRPr>
          </a:p>
        </p:txBody>
      </p:sp>
      <p:sp>
        <p:nvSpPr>
          <p:cNvPr id="3" name="Content Placeholder 2"/>
          <p:cNvSpPr txBox="1">
            <a:spLocks/>
          </p:cNvSpPr>
          <p:nvPr/>
        </p:nvSpPr>
        <p:spPr>
          <a:xfrm>
            <a:off x="179512" y="1851670"/>
            <a:ext cx="6192688" cy="324036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rgbClr val="0054A4"/>
                </a:solidFill>
                <a:latin typeface="+mj-lt"/>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279DD9"/>
                </a:solidFill>
                <a:latin typeface="+mj-lt"/>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mj-lt"/>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1800" b="1" u="sng" dirty="0" smtClean="0"/>
              <a:t>Improvements</a:t>
            </a:r>
            <a:r>
              <a:rPr lang="en-US" sz="1800" b="1" dirty="0" smtClean="0"/>
              <a:t>:</a:t>
            </a:r>
            <a:endParaRPr lang="en-US" sz="1400" dirty="0" smtClean="0">
              <a:solidFill>
                <a:schemeClr val="accent6"/>
              </a:solidFill>
            </a:endParaRPr>
          </a:p>
          <a:p>
            <a:pPr lvl="1">
              <a:spcAft>
                <a:spcPts val="600"/>
              </a:spcAft>
            </a:pPr>
            <a:r>
              <a:rPr lang="en-US" sz="1400" dirty="0" smtClean="0">
                <a:solidFill>
                  <a:schemeClr val="accent6"/>
                </a:solidFill>
              </a:rPr>
              <a:t>Clear Standards </a:t>
            </a:r>
            <a:r>
              <a:rPr lang="en-US" sz="1400" dirty="0">
                <a:solidFill>
                  <a:schemeClr val="accent6"/>
                </a:solidFill>
              </a:rPr>
              <a:t>for </a:t>
            </a:r>
            <a:r>
              <a:rPr lang="en-US" sz="1400" dirty="0" smtClean="0">
                <a:solidFill>
                  <a:schemeClr val="accent6"/>
                </a:solidFill>
              </a:rPr>
              <a:t>Halon </a:t>
            </a:r>
            <a:r>
              <a:rPr lang="en-US" sz="1400" dirty="0">
                <a:solidFill>
                  <a:schemeClr val="accent6"/>
                </a:solidFill>
              </a:rPr>
              <a:t>replacement in civil aircraft cargo compartment fire suppression systems</a:t>
            </a:r>
            <a:r>
              <a:rPr lang="en-US" sz="1400" dirty="0" smtClean="0">
                <a:solidFill>
                  <a:schemeClr val="accent6"/>
                </a:solidFill>
              </a:rPr>
              <a:t>;</a:t>
            </a:r>
          </a:p>
          <a:p>
            <a:r>
              <a:rPr lang="en-US" sz="1800" b="1" u="sng" dirty="0" smtClean="0"/>
              <a:t>Expected Benefits:</a:t>
            </a:r>
            <a:endParaRPr lang="en-US" sz="1400" dirty="0" smtClean="0">
              <a:solidFill>
                <a:schemeClr val="accent6"/>
              </a:solidFill>
            </a:endParaRPr>
          </a:p>
          <a:p>
            <a:pPr lvl="1">
              <a:spcAft>
                <a:spcPts val="600"/>
              </a:spcAft>
            </a:pPr>
            <a:r>
              <a:rPr lang="en-US" sz="1400" dirty="0" smtClean="0">
                <a:solidFill>
                  <a:schemeClr val="accent6"/>
                </a:solidFill>
              </a:rPr>
              <a:t>The implementation of these SARPs will ensure that there is a reduction in the use of ozone-depleting substances and will have a positive environmental impact</a:t>
            </a:r>
          </a:p>
          <a:p>
            <a:r>
              <a:rPr lang="en-US" sz="1800" b="1" u="sng" dirty="0" smtClean="0"/>
              <a:t>Affected Documents</a:t>
            </a:r>
          </a:p>
          <a:p>
            <a:pPr lvl="1"/>
            <a:r>
              <a:rPr lang="en-US" sz="1400" dirty="0">
                <a:solidFill>
                  <a:schemeClr val="accent6"/>
                </a:solidFill>
              </a:rPr>
              <a:t>Annex </a:t>
            </a:r>
            <a:r>
              <a:rPr lang="nn-NO" sz="1400" dirty="0">
                <a:solidFill>
                  <a:schemeClr val="accent6"/>
                </a:solidFill>
              </a:rPr>
              <a:t>8 (Amendment 106)</a:t>
            </a:r>
          </a:p>
          <a:p>
            <a:pPr lvl="1"/>
            <a:endParaRPr lang="nn-NO" sz="1400" dirty="0">
              <a:solidFill>
                <a:schemeClr val="accent6"/>
              </a:solidFill>
            </a:endParaRPr>
          </a:p>
          <a:p>
            <a:pPr marL="457200" lvl="1" indent="0">
              <a:buNone/>
            </a:pPr>
            <a:endParaRPr lang="en-US" sz="1400" dirty="0" smtClean="0">
              <a:solidFill>
                <a:schemeClr val="accent6"/>
              </a:solidFill>
            </a:endParaRPr>
          </a:p>
        </p:txBody>
      </p:sp>
      <p:sp>
        <p:nvSpPr>
          <p:cNvPr id="4" name="Content Placeholder 2"/>
          <p:cNvSpPr txBox="1">
            <a:spLocks/>
          </p:cNvSpPr>
          <p:nvPr/>
        </p:nvSpPr>
        <p:spPr>
          <a:xfrm>
            <a:off x="6444208" y="2931790"/>
            <a:ext cx="2520280" cy="1944215"/>
          </a:xfrm>
          <a:prstGeom prst="rect">
            <a:avLst/>
          </a:prstGeom>
          <a:solidFill>
            <a:schemeClr val="bg1"/>
          </a:solidFill>
          <a:ln w="38100">
            <a:solidFill>
              <a:srgbClr val="0070C0"/>
            </a:solidFill>
          </a:ln>
          <a:effectLst>
            <a:outerShdw blurRad="50800" dist="38100" dir="2700000" algn="tl"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rgbClr val="006EB7"/>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279DD9"/>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600"/>
              </a:spcAft>
              <a:buNone/>
            </a:pPr>
            <a:r>
              <a:rPr lang="en-US" sz="1800" b="1" u="sng" dirty="0" smtClean="0"/>
              <a:t>Timelines</a:t>
            </a:r>
          </a:p>
          <a:p>
            <a:r>
              <a:rPr lang="en-US" sz="1400" b="1" dirty="0" smtClean="0"/>
              <a:t>28 </a:t>
            </a:r>
            <a:r>
              <a:rPr lang="en-US" sz="1400" b="1" dirty="0"/>
              <a:t>Nov 2024</a:t>
            </a:r>
            <a:r>
              <a:rPr lang="en-US" sz="1400" b="1" dirty="0" smtClean="0">
                <a:solidFill>
                  <a:srgbClr val="FF0000"/>
                </a:solidFill>
              </a:rPr>
              <a:t>*</a:t>
            </a:r>
            <a:r>
              <a:rPr lang="en-US" sz="1400" b="1" dirty="0"/>
              <a:t/>
            </a:r>
            <a:br>
              <a:rPr lang="en-US" sz="1400" b="1" dirty="0"/>
            </a:br>
            <a:r>
              <a:rPr lang="en-US" sz="1100" dirty="0" smtClean="0">
                <a:solidFill>
                  <a:schemeClr val="accent6"/>
                </a:solidFill>
              </a:rPr>
              <a:t>Applicability </a:t>
            </a:r>
            <a:r>
              <a:rPr lang="en-US" sz="1100" dirty="0" smtClean="0">
                <a:solidFill>
                  <a:schemeClr val="accent6"/>
                </a:solidFill>
              </a:rPr>
              <a:t>of amendment(s)</a:t>
            </a:r>
            <a:endParaRPr lang="en-CA" sz="1100" dirty="0" smtClean="0">
              <a:solidFill>
                <a:schemeClr val="accent6"/>
              </a:solidFill>
            </a:endParaRPr>
          </a:p>
        </p:txBody>
      </p:sp>
      <p:sp>
        <p:nvSpPr>
          <p:cNvPr id="5" name="Action Button: Home 4">
            <a:hlinkClick r:id="rId3" action="ppaction://hlinksldjump" highlightClick="1"/>
          </p:cNvPr>
          <p:cNvSpPr/>
          <p:nvPr/>
        </p:nvSpPr>
        <p:spPr>
          <a:xfrm>
            <a:off x="8820472" y="771550"/>
            <a:ext cx="288032" cy="288032"/>
          </a:xfrm>
          <a:prstGeom prst="actionButtonHome">
            <a:avLst/>
          </a:prstGeom>
          <a:ln>
            <a:solidFill>
              <a:schemeClr val="accent6"/>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dirty="0"/>
          </a:p>
        </p:txBody>
      </p:sp>
      <p:sp>
        <p:nvSpPr>
          <p:cNvPr id="7" name="TextBox 6"/>
          <p:cNvSpPr txBox="1"/>
          <p:nvPr/>
        </p:nvSpPr>
        <p:spPr>
          <a:xfrm>
            <a:off x="6031210" y="4948014"/>
            <a:ext cx="3098925" cy="246221"/>
          </a:xfrm>
          <a:prstGeom prst="rect">
            <a:avLst/>
          </a:prstGeom>
          <a:noFill/>
        </p:spPr>
        <p:txBody>
          <a:bodyPr wrap="none" rtlCol="0">
            <a:spAutoFit/>
          </a:bodyPr>
          <a:lstStyle/>
          <a:p>
            <a:r>
              <a:rPr lang="en-US" sz="1000" i="1" dirty="0" smtClean="0">
                <a:solidFill>
                  <a:srgbClr val="FF0000"/>
                </a:solidFill>
              </a:rPr>
              <a:t>*</a:t>
            </a:r>
            <a:r>
              <a:rPr lang="en-US" sz="1000" i="1" dirty="0" smtClean="0">
                <a:solidFill>
                  <a:schemeClr val="accent5"/>
                </a:solidFill>
              </a:rPr>
              <a:t> </a:t>
            </a:r>
            <a:r>
              <a:rPr lang="en-US" sz="1000" b="1" i="1" dirty="0" smtClean="0">
                <a:solidFill>
                  <a:schemeClr val="accent5"/>
                </a:solidFill>
              </a:rPr>
              <a:t>Related topics contain embedded applicability dates</a:t>
            </a:r>
            <a:endParaRPr lang="en-GB" sz="1000" i="1" dirty="0">
              <a:solidFill>
                <a:schemeClr val="accent5"/>
              </a:solidFill>
            </a:endParaRPr>
          </a:p>
        </p:txBody>
      </p:sp>
    </p:spTree>
    <p:extLst>
      <p:ext uri="{BB962C8B-B14F-4D97-AF65-F5344CB8AC3E}">
        <p14:creationId xmlns:p14="http://schemas.microsoft.com/office/powerpoint/2010/main" val="20527210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51520" y="987574"/>
            <a:ext cx="8712968" cy="504056"/>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b="1" dirty="0">
                <a:solidFill>
                  <a:srgbClr val="0054A4"/>
                </a:solidFill>
              </a:rPr>
              <a:t>Harmonization and alignment of fatigue management SARPs</a:t>
            </a:r>
          </a:p>
        </p:txBody>
      </p:sp>
      <p:sp>
        <p:nvSpPr>
          <p:cNvPr id="3" name="Content Placeholder 2"/>
          <p:cNvSpPr txBox="1">
            <a:spLocks/>
          </p:cNvSpPr>
          <p:nvPr/>
        </p:nvSpPr>
        <p:spPr>
          <a:xfrm>
            <a:off x="179512" y="1851670"/>
            <a:ext cx="6192688" cy="324036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rgbClr val="0054A4"/>
                </a:solidFill>
                <a:latin typeface="+mj-lt"/>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279DD9"/>
                </a:solidFill>
                <a:latin typeface="+mj-lt"/>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mj-lt"/>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1800" b="1" u="sng" dirty="0" smtClean="0"/>
              <a:t>Improvements</a:t>
            </a:r>
            <a:r>
              <a:rPr lang="en-US" sz="1800" b="1" dirty="0" smtClean="0"/>
              <a:t>:</a:t>
            </a:r>
          </a:p>
          <a:p>
            <a:pPr lvl="1">
              <a:spcAft>
                <a:spcPts val="600"/>
              </a:spcAft>
            </a:pPr>
            <a:r>
              <a:rPr lang="en-US" sz="1400" dirty="0">
                <a:solidFill>
                  <a:schemeClr val="accent6"/>
                </a:solidFill>
              </a:rPr>
              <a:t>Enables FRMS regulations for international commercial helicopter </a:t>
            </a:r>
            <a:r>
              <a:rPr lang="en-US" sz="1400" dirty="0" smtClean="0">
                <a:solidFill>
                  <a:schemeClr val="accent6"/>
                </a:solidFill>
              </a:rPr>
              <a:t>operations</a:t>
            </a:r>
            <a:endParaRPr lang="en-US" sz="1400" dirty="0">
              <a:solidFill>
                <a:schemeClr val="accent6"/>
              </a:solidFill>
            </a:endParaRPr>
          </a:p>
          <a:p>
            <a:r>
              <a:rPr lang="en-US" sz="1800" b="1" u="sng" dirty="0" smtClean="0"/>
              <a:t>Expected Benefits:</a:t>
            </a:r>
            <a:endParaRPr lang="en-US" sz="1400" dirty="0" smtClean="0">
              <a:solidFill>
                <a:schemeClr val="accent6"/>
              </a:solidFill>
            </a:endParaRPr>
          </a:p>
          <a:p>
            <a:pPr lvl="1">
              <a:spcAft>
                <a:spcPts val="600"/>
              </a:spcAft>
            </a:pPr>
            <a:r>
              <a:rPr lang="en-US" sz="1400" dirty="0">
                <a:solidFill>
                  <a:schemeClr val="accent6"/>
                </a:solidFill>
              </a:rPr>
              <a:t>Offers an opportunity for increased operational flexibility under FRMS while maintaining or improving safety margins </a:t>
            </a:r>
          </a:p>
          <a:p>
            <a:pPr lvl="1">
              <a:spcAft>
                <a:spcPts val="600"/>
              </a:spcAft>
            </a:pPr>
            <a:r>
              <a:rPr lang="en-US" sz="1400" dirty="0">
                <a:solidFill>
                  <a:schemeClr val="accent6"/>
                </a:solidFill>
              </a:rPr>
              <a:t>Enhances understanding of operator responsibilities for fatigue management when complying with prescribed flight and duty limitations</a:t>
            </a:r>
            <a:r>
              <a:rPr lang="en-US" sz="1400" dirty="0" smtClean="0">
                <a:solidFill>
                  <a:schemeClr val="accent6"/>
                </a:solidFill>
              </a:rPr>
              <a:t>.</a:t>
            </a:r>
          </a:p>
          <a:p>
            <a:r>
              <a:rPr lang="en-US" sz="1800" b="1" u="sng" dirty="0" smtClean="0"/>
              <a:t>Affected Documents</a:t>
            </a:r>
          </a:p>
          <a:p>
            <a:pPr lvl="1"/>
            <a:r>
              <a:rPr lang="en-US" sz="1400" dirty="0" smtClean="0">
                <a:solidFill>
                  <a:schemeClr val="accent6"/>
                </a:solidFill>
              </a:rPr>
              <a:t>Annex </a:t>
            </a:r>
            <a:r>
              <a:rPr lang="nn-NO" sz="1400" dirty="0" smtClean="0">
                <a:solidFill>
                  <a:schemeClr val="accent6"/>
                </a:solidFill>
              </a:rPr>
              <a:t>6, Part I (Amendment 43); Annex 6, Part III (Amendment 22)</a:t>
            </a:r>
            <a:endParaRPr lang="nn-NO" sz="1400" dirty="0">
              <a:solidFill>
                <a:schemeClr val="accent6"/>
              </a:solidFill>
            </a:endParaRPr>
          </a:p>
          <a:p>
            <a:pPr marL="457200" lvl="1" indent="0">
              <a:buNone/>
            </a:pPr>
            <a:endParaRPr lang="en-US" sz="1400" dirty="0" smtClean="0">
              <a:solidFill>
                <a:schemeClr val="accent6"/>
              </a:solidFill>
            </a:endParaRPr>
          </a:p>
        </p:txBody>
      </p:sp>
      <p:sp>
        <p:nvSpPr>
          <p:cNvPr id="4" name="Content Placeholder 2"/>
          <p:cNvSpPr txBox="1">
            <a:spLocks/>
          </p:cNvSpPr>
          <p:nvPr/>
        </p:nvSpPr>
        <p:spPr>
          <a:xfrm>
            <a:off x="6444208" y="2931790"/>
            <a:ext cx="2520280" cy="1944215"/>
          </a:xfrm>
          <a:prstGeom prst="rect">
            <a:avLst/>
          </a:prstGeom>
          <a:solidFill>
            <a:schemeClr val="bg1"/>
          </a:solidFill>
          <a:ln w="38100">
            <a:solidFill>
              <a:srgbClr val="0070C0"/>
            </a:solidFill>
          </a:ln>
          <a:effectLst>
            <a:outerShdw blurRad="50800" dist="38100" dir="2700000" algn="tl"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rgbClr val="006EB7"/>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279DD9"/>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600"/>
              </a:spcAft>
              <a:buNone/>
            </a:pPr>
            <a:r>
              <a:rPr lang="en-US" sz="1800" b="1" u="sng" dirty="0" smtClean="0"/>
              <a:t>Timelines</a:t>
            </a:r>
          </a:p>
          <a:p>
            <a:r>
              <a:rPr lang="en-US" sz="1400" b="1" dirty="0" smtClean="0"/>
              <a:t>8 </a:t>
            </a:r>
            <a:r>
              <a:rPr lang="en-US" sz="1400" b="1" dirty="0"/>
              <a:t>November 2018</a:t>
            </a:r>
            <a:br>
              <a:rPr lang="en-US" sz="1400" b="1" dirty="0"/>
            </a:br>
            <a:r>
              <a:rPr lang="en-US" sz="1100" dirty="0" smtClean="0">
                <a:solidFill>
                  <a:schemeClr val="accent6"/>
                </a:solidFill>
              </a:rPr>
              <a:t>Applicability </a:t>
            </a:r>
            <a:r>
              <a:rPr lang="en-US" sz="1100" dirty="0" smtClean="0">
                <a:solidFill>
                  <a:schemeClr val="accent6"/>
                </a:solidFill>
              </a:rPr>
              <a:t>of amendment(s)</a:t>
            </a:r>
            <a:endParaRPr lang="en-CA" sz="1100" dirty="0" smtClean="0">
              <a:solidFill>
                <a:schemeClr val="accent6"/>
              </a:solidFill>
            </a:endParaRPr>
          </a:p>
        </p:txBody>
      </p:sp>
      <p:sp>
        <p:nvSpPr>
          <p:cNvPr id="5" name="Action Button: Home 4">
            <a:hlinkClick r:id="rId2" action="ppaction://hlinksldjump" highlightClick="1"/>
          </p:cNvPr>
          <p:cNvSpPr/>
          <p:nvPr/>
        </p:nvSpPr>
        <p:spPr>
          <a:xfrm>
            <a:off x="8820472" y="771550"/>
            <a:ext cx="288032" cy="288032"/>
          </a:xfrm>
          <a:prstGeom prst="actionButtonHome">
            <a:avLst/>
          </a:prstGeom>
          <a:ln>
            <a:solidFill>
              <a:schemeClr val="accent6"/>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dirty="0"/>
          </a:p>
        </p:txBody>
      </p:sp>
    </p:spTree>
    <p:extLst>
      <p:ext uri="{BB962C8B-B14F-4D97-AF65-F5344CB8AC3E}">
        <p14:creationId xmlns:p14="http://schemas.microsoft.com/office/powerpoint/2010/main" val="13245101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51520" y="987574"/>
            <a:ext cx="8712968" cy="504056"/>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b="1" dirty="0">
                <a:solidFill>
                  <a:srgbClr val="0054A4"/>
                </a:solidFill>
              </a:rPr>
              <a:t>Security of flight crew compartment</a:t>
            </a:r>
          </a:p>
        </p:txBody>
      </p:sp>
      <p:sp>
        <p:nvSpPr>
          <p:cNvPr id="3" name="Content Placeholder 2"/>
          <p:cNvSpPr txBox="1">
            <a:spLocks/>
          </p:cNvSpPr>
          <p:nvPr/>
        </p:nvSpPr>
        <p:spPr>
          <a:xfrm>
            <a:off x="179512" y="1851670"/>
            <a:ext cx="6192688" cy="324036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rgbClr val="0054A4"/>
                </a:solidFill>
                <a:latin typeface="+mj-lt"/>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279DD9"/>
                </a:solidFill>
                <a:latin typeface="+mj-lt"/>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mj-lt"/>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1800" b="1" u="sng" dirty="0" smtClean="0"/>
              <a:t>Improvements</a:t>
            </a:r>
            <a:r>
              <a:rPr lang="en-US" sz="1800" b="1" dirty="0" smtClean="0"/>
              <a:t>:</a:t>
            </a:r>
          </a:p>
          <a:p>
            <a:pPr lvl="1">
              <a:spcAft>
                <a:spcPts val="600"/>
              </a:spcAft>
            </a:pPr>
            <a:r>
              <a:rPr lang="en-US" sz="1400" dirty="0" smtClean="0">
                <a:solidFill>
                  <a:schemeClr val="accent6"/>
                </a:solidFill>
              </a:rPr>
              <a:t>Increased threshold for the provision requiring a locked crew compartment door, in line with increasing MCTOM of aircraft used for business aviation</a:t>
            </a:r>
          </a:p>
          <a:p>
            <a:r>
              <a:rPr lang="en-US" sz="1800" b="1" u="sng" dirty="0" smtClean="0"/>
              <a:t>Expected Benefits:</a:t>
            </a:r>
            <a:endParaRPr lang="en-US" sz="1400" dirty="0" smtClean="0">
              <a:solidFill>
                <a:schemeClr val="accent6"/>
              </a:solidFill>
            </a:endParaRPr>
          </a:p>
          <a:p>
            <a:pPr lvl="1">
              <a:spcAft>
                <a:spcPts val="600"/>
              </a:spcAft>
            </a:pPr>
            <a:r>
              <a:rPr lang="en-US" sz="1400" dirty="0" smtClean="0">
                <a:solidFill>
                  <a:schemeClr val="accent6"/>
                </a:solidFill>
              </a:rPr>
              <a:t>Increased MCTOM threshold correctly distinguishes between types of operation as per the original intent of the provision.</a:t>
            </a:r>
          </a:p>
          <a:p>
            <a:r>
              <a:rPr lang="en-US" sz="1800" b="1" u="sng" dirty="0" smtClean="0"/>
              <a:t>Affected Documents</a:t>
            </a:r>
          </a:p>
          <a:p>
            <a:pPr lvl="1"/>
            <a:r>
              <a:rPr lang="en-US" sz="1400" dirty="0" smtClean="0">
                <a:solidFill>
                  <a:schemeClr val="accent6"/>
                </a:solidFill>
              </a:rPr>
              <a:t>Annex </a:t>
            </a:r>
            <a:r>
              <a:rPr lang="nn-NO" sz="1400" dirty="0" smtClean="0">
                <a:solidFill>
                  <a:schemeClr val="accent6"/>
                </a:solidFill>
              </a:rPr>
              <a:t>6, Part I (Amendment 43)</a:t>
            </a:r>
            <a:endParaRPr lang="nn-NO" sz="1400" dirty="0">
              <a:solidFill>
                <a:schemeClr val="accent6"/>
              </a:solidFill>
            </a:endParaRPr>
          </a:p>
          <a:p>
            <a:pPr lvl="1"/>
            <a:endParaRPr lang="nn-NO" sz="1400" dirty="0">
              <a:solidFill>
                <a:schemeClr val="accent6"/>
              </a:solidFill>
            </a:endParaRPr>
          </a:p>
          <a:p>
            <a:pPr marL="457200" lvl="1" indent="0">
              <a:buNone/>
            </a:pPr>
            <a:endParaRPr lang="en-US" sz="1400" dirty="0" smtClean="0">
              <a:solidFill>
                <a:schemeClr val="accent6"/>
              </a:solidFill>
            </a:endParaRPr>
          </a:p>
        </p:txBody>
      </p:sp>
      <p:sp>
        <p:nvSpPr>
          <p:cNvPr id="4" name="Content Placeholder 2"/>
          <p:cNvSpPr txBox="1">
            <a:spLocks/>
          </p:cNvSpPr>
          <p:nvPr/>
        </p:nvSpPr>
        <p:spPr>
          <a:xfrm>
            <a:off x="6444208" y="2931790"/>
            <a:ext cx="2520280" cy="1944215"/>
          </a:xfrm>
          <a:prstGeom prst="rect">
            <a:avLst/>
          </a:prstGeom>
          <a:solidFill>
            <a:schemeClr val="bg1"/>
          </a:solidFill>
          <a:ln w="38100">
            <a:solidFill>
              <a:srgbClr val="0070C0"/>
            </a:solidFill>
          </a:ln>
          <a:effectLst>
            <a:outerShdw blurRad="50800" dist="38100" dir="2700000" algn="tl"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rgbClr val="006EB7"/>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279DD9"/>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600"/>
              </a:spcAft>
              <a:buNone/>
            </a:pPr>
            <a:r>
              <a:rPr lang="en-US" sz="1800" b="1" u="sng" dirty="0" smtClean="0"/>
              <a:t>Timelines</a:t>
            </a:r>
          </a:p>
          <a:p>
            <a:r>
              <a:rPr lang="en-US" sz="1400" b="1" dirty="0" smtClean="0"/>
              <a:t>8 </a:t>
            </a:r>
            <a:r>
              <a:rPr lang="en-US" sz="1400" b="1" dirty="0"/>
              <a:t>November 2018</a:t>
            </a:r>
            <a:br>
              <a:rPr lang="en-US" sz="1400" b="1" dirty="0"/>
            </a:br>
            <a:r>
              <a:rPr lang="en-US" sz="1100" dirty="0" smtClean="0">
                <a:solidFill>
                  <a:schemeClr val="accent6"/>
                </a:solidFill>
              </a:rPr>
              <a:t>Applicability </a:t>
            </a:r>
            <a:r>
              <a:rPr lang="en-US" sz="1100" dirty="0" smtClean="0">
                <a:solidFill>
                  <a:schemeClr val="accent6"/>
                </a:solidFill>
              </a:rPr>
              <a:t>of amendment(s)</a:t>
            </a:r>
            <a:endParaRPr lang="en-CA" sz="1100" dirty="0" smtClean="0">
              <a:solidFill>
                <a:schemeClr val="accent6"/>
              </a:solidFill>
            </a:endParaRPr>
          </a:p>
        </p:txBody>
      </p:sp>
      <p:sp>
        <p:nvSpPr>
          <p:cNvPr id="7" name="Action Button: Home 6">
            <a:hlinkClick r:id="rId2" action="ppaction://hlinksldjump" highlightClick="1"/>
          </p:cNvPr>
          <p:cNvSpPr/>
          <p:nvPr/>
        </p:nvSpPr>
        <p:spPr>
          <a:xfrm>
            <a:off x="8820472" y="771550"/>
            <a:ext cx="288032" cy="288032"/>
          </a:xfrm>
          <a:prstGeom prst="actionButtonHome">
            <a:avLst/>
          </a:prstGeom>
          <a:ln>
            <a:solidFill>
              <a:schemeClr val="accent6"/>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dirty="0"/>
          </a:p>
        </p:txBody>
      </p:sp>
    </p:spTree>
    <p:extLst>
      <p:ext uri="{BB962C8B-B14F-4D97-AF65-F5344CB8AC3E}">
        <p14:creationId xmlns:p14="http://schemas.microsoft.com/office/powerpoint/2010/main" val="36147504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51520" y="843558"/>
            <a:ext cx="8712968" cy="504056"/>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b="1" dirty="0" smtClean="0">
                <a:solidFill>
                  <a:srgbClr val="0054A4"/>
                </a:solidFill>
              </a:rPr>
              <a:t>Review </a:t>
            </a:r>
            <a:r>
              <a:rPr lang="en-US" sz="2400" b="1" dirty="0">
                <a:solidFill>
                  <a:srgbClr val="0054A4"/>
                </a:solidFill>
              </a:rPr>
              <a:t>and restructure </a:t>
            </a:r>
            <a:r>
              <a:rPr lang="en-US" sz="2400" b="1" dirty="0" smtClean="0">
                <a:solidFill>
                  <a:srgbClr val="0054A4"/>
                </a:solidFill>
              </a:rPr>
              <a:t>of Annex 15</a:t>
            </a:r>
            <a:endParaRPr lang="en-US" sz="2400" b="1" dirty="0">
              <a:solidFill>
                <a:srgbClr val="0054A4"/>
              </a:solidFill>
            </a:endParaRPr>
          </a:p>
        </p:txBody>
      </p:sp>
      <p:sp>
        <p:nvSpPr>
          <p:cNvPr id="3" name="Content Placeholder 2"/>
          <p:cNvSpPr txBox="1">
            <a:spLocks/>
          </p:cNvSpPr>
          <p:nvPr/>
        </p:nvSpPr>
        <p:spPr>
          <a:xfrm>
            <a:off x="179512" y="1275606"/>
            <a:ext cx="6912768" cy="3888432"/>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rgbClr val="0054A4"/>
                </a:solidFill>
                <a:latin typeface="+mj-lt"/>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279DD9"/>
                </a:solidFill>
                <a:latin typeface="+mj-lt"/>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mj-lt"/>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1600" b="1" u="sng" dirty="0" smtClean="0"/>
              <a:t>Improvements</a:t>
            </a:r>
            <a:r>
              <a:rPr lang="en-US" sz="1600" b="1" dirty="0" smtClean="0"/>
              <a:t>:</a:t>
            </a:r>
          </a:p>
          <a:p>
            <a:pPr lvl="1"/>
            <a:r>
              <a:rPr lang="en-US" sz="1100" dirty="0">
                <a:solidFill>
                  <a:schemeClr val="accent6"/>
                </a:solidFill>
              </a:rPr>
              <a:t>Restructure of Annex 15 to facilitate the incorporation of Aeronautical Information management (AIM) requirements</a:t>
            </a:r>
          </a:p>
          <a:p>
            <a:pPr lvl="1"/>
            <a:r>
              <a:rPr lang="en-US" sz="1100" dirty="0">
                <a:solidFill>
                  <a:schemeClr val="accent6"/>
                </a:solidFill>
              </a:rPr>
              <a:t>Review of the technical content of Annex 15 to enable the transition to  quality-assured and digital data-centric environments</a:t>
            </a:r>
          </a:p>
          <a:p>
            <a:pPr lvl="1"/>
            <a:r>
              <a:rPr lang="en-US" sz="1100" dirty="0">
                <a:solidFill>
                  <a:schemeClr val="accent6"/>
                </a:solidFill>
              </a:rPr>
              <a:t>Improvement of the SNOWTAM format (with an applicability date of </a:t>
            </a:r>
            <a:r>
              <a:rPr lang="en-US" sz="1100" b="1" dirty="0">
                <a:solidFill>
                  <a:schemeClr val="accent6"/>
                </a:solidFill>
              </a:rPr>
              <a:t>5 Nov 2020</a:t>
            </a:r>
            <a:r>
              <a:rPr lang="en-US" sz="1100" dirty="0" smtClean="0">
                <a:solidFill>
                  <a:schemeClr val="accent6"/>
                </a:solidFill>
              </a:rPr>
              <a:t>)</a:t>
            </a:r>
          </a:p>
          <a:p>
            <a:r>
              <a:rPr lang="en-US" sz="1600" b="1" u="sng" dirty="0"/>
              <a:t>Expected Benefits:</a:t>
            </a:r>
          </a:p>
          <a:p>
            <a:pPr lvl="1"/>
            <a:r>
              <a:rPr lang="en-US" sz="1100" dirty="0">
                <a:solidFill>
                  <a:schemeClr val="accent6"/>
                </a:solidFill>
              </a:rPr>
              <a:t>Harmonized approach to transition to AIM environments, through a global set of provisions and an enhanced terminology defining the AIM scope, functions and associated products and services.</a:t>
            </a:r>
          </a:p>
          <a:p>
            <a:pPr lvl="1"/>
            <a:r>
              <a:rPr lang="en-US" sz="1100" dirty="0">
                <a:solidFill>
                  <a:schemeClr val="accent6"/>
                </a:solidFill>
              </a:rPr>
              <a:t>Enhanced understanding of roles and responsibilities along the aeronautical data process</a:t>
            </a:r>
          </a:p>
          <a:p>
            <a:pPr lvl="1"/>
            <a:r>
              <a:rPr lang="en-US" sz="1100" dirty="0">
                <a:solidFill>
                  <a:schemeClr val="accent6"/>
                </a:solidFill>
              </a:rPr>
              <a:t>Better means are provided to States to increase quality at origination and to maximize data integrity along the aeronautical data process</a:t>
            </a:r>
          </a:p>
          <a:p>
            <a:pPr lvl="1"/>
            <a:r>
              <a:rPr lang="en-US" sz="1100" dirty="0">
                <a:solidFill>
                  <a:schemeClr val="accent6"/>
                </a:solidFill>
              </a:rPr>
              <a:t>Significant efficiencies expected in the process through the use of new digital aeronautical information products (“digital data sets”)</a:t>
            </a:r>
          </a:p>
          <a:p>
            <a:r>
              <a:rPr lang="en-US" sz="1600" b="1" u="sng" dirty="0" smtClean="0"/>
              <a:t>Affected Documents</a:t>
            </a:r>
          </a:p>
          <a:p>
            <a:pPr lvl="1"/>
            <a:r>
              <a:rPr lang="en-US" sz="1100" dirty="0" smtClean="0">
                <a:solidFill>
                  <a:schemeClr val="accent6"/>
                </a:solidFill>
              </a:rPr>
              <a:t>Annex </a:t>
            </a:r>
            <a:r>
              <a:rPr lang="nn-NO" sz="1100" dirty="0" smtClean="0">
                <a:solidFill>
                  <a:schemeClr val="accent6"/>
                </a:solidFill>
              </a:rPr>
              <a:t>15</a:t>
            </a:r>
            <a:r>
              <a:rPr lang="nn-NO" sz="1100" dirty="0">
                <a:solidFill>
                  <a:schemeClr val="accent6"/>
                </a:solidFill>
              </a:rPr>
              <a:t> </a:t>
            </a:r>
            <a:r>
              <a:rPr lang="nn-NO" sz="1100" dirty="0" smtClean="0">
                <a:solidFill>
                  <a:schemeClr val="accent6"/>
                </a:solidFill>
              </a:rPr>
              <a:t>(Amendment 40)</a:t>
            </a:r>
            <a:endParaRPr lang="nn-NO" sz="1100" dirty="0" smtClean="0">
              <a:solidFill>
                <a:schemeClr val="accent6"/>
              </a:solidFill>
            </a:endParaRPr>
          </a:p>
          <a:p>
            <a:pPr lvl="1"/>
            <a:r>
              <a:rPr lang="nn-NO" sz="1100" b="1" i="1" dirty="0">
                <a:solidFill>
                  <a:schemeClr val="accent6"/>
                </a:solidFill>
              </a:rPr>
              <a:t>Consequential:</a:t>
            </a:r>
            <a:r>
              <a:rPr lang="nn-NO" sz="1100" dirty="0">
                <a:solidFill>
                  <a:schemeClr val="accent6"/>
                </a:solidFill>
              </a:rPr>
              <a:t> </a:t>
            </a:r>
            <a:r>
              <a:rPr lang="nn-NO" sz="1100" dirty="0" smtClean="0">
                <a:solidFill>
                  <a:schemeClr val="accent6"/>
                </a:solidFill>
              </a:rPr>
              <a:t>Annex 3 (Amd. 78), Annex 4 (Amd. 60), Annex 6, Part I (Amd. 43), Annex 10, Vol I (Amd X), Annex 10, Vol II (Amd. 91), Annex 11 (Amd. 51), Annex 14, Vol I (Amd X), Annex 14, Vol II</a:t>
            </a:r>
            <a:r>
              <a:rPr lang="nn-NO" sz="1100" dirty="0">
                <a:solidFill>
                  <a:schemeClr val="accent6"/>
                </a:solidFill>
              </a:rPr>
              <a:t> </a:t>
            </a:r>
            <a:r>
              <a:rPr lang="nn-NO" sz="1100" dirty="0" smtClean="0">
                <a:solidFill>
                  <a:schemeClr val="accent6"/>
                </a:solidFill>
              </a:rPr>
              <a:t>(Amd 8)</a:t>
            </a:r>
          </a:p>
        </p:txBody>
      </p:sp>
      <p:sp>
        <p:nvSpPr>
          <p:cNvPr id="4" name="Content Placeholder 2"/>
          <p:cNvSpPr txBox="1">
            <a:spLocks/>
          </p:cNvSpPr>
          <p:nvPr/>
        </p:nvSpPr>
        <p:spPr>
          <a:xfrm>
            <a:off x="7092280" y="2931790"/>
            <a:ext cx="1872208" cy="1944215"/>
          </a:xfrm>
          <a:prstGeom prst="rect">
            <a:avLst/>
          </a:prstGeom>
          <a:solidFill>
            <a:schemeClr val="bg1"/>
          </a:solidFill>
          <a:ln w="38100">
            <a:solidFill>
              <a:srgbClr val="0070C0"/>
            </a:solidFill>
          </a:ln>
          <a:effectLst>
            <a:outerShdw blurRad="50800" dist="38100" dir="2700000" algn="tl"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rgbClr val="006EB7"/>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279DD9"/>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600"/>
              </a:spcAft>
              <a:buNone/>
            </a:pPr>
            <a:r>
              <a:rPr lang="en-US" sz="1800" b="1" u="sng" dirty="0" smtClean="0"/>
              <a:t>Timelines</a:t>
            </a:r>
          </a:p>
          <a:p>
            <a:r>
              <a:rPr lang="en-US" sz="1400" b="1" dirty="0" smtClean="0"/>
              <a:t>8 </a:t>
            </a:r>
            <a:r>
              <a:rPr lang="en-US" sz="1400" b="1" dirty="0"/>
              <a:t>November 2018</a:t>
            </a:r>
            <a:br>
              <a:rPr lang="en-US" sz="1400" b="1" dirty="0"/>
            </a:br>
            <a:r>
              <a:rPr lang="en-US" sz="1100" dirty="0" smtClean="0">
                <a:solidFill>
                  <a:schemeClr val="accent6"/>
                </a:solidFill>
              </a:rPr>
              <a:t>Applicability </a:t>
            </a:r>
            <a:r>
              <a:rPr lang="en-US" sz="1100" dirty="0" smtClean="0">
                <a:solidFill>
                  <a:schemeClr val="accent6"/>
                </a:solidFill>
              </a:rPr>
              <a:t>of amendment(s)</a:t>
            </a:r>
            <a:endParaRPr lang="en-CA" sz="1100" dirty="0" smtClean="0">
              <a:solidFill>
                <a:schemeClr val="accent6"/>
              </a:solidFill>
            </a:endParaRPr>
          </a:p>
        </p:txBody>
      </p:sp>
      <p:sp>
        <p:nvSpPr>
          <p:cNvPr id="5" name="Action Button: Home 4">
            <a:hlinkClick r:id="rId2" action="ppaction://hlinksldjump" highlightClick="1"/>
          </p:cNvPr>
          <p:cNvSpPr/>
          <p:nvPr/>
        </p:nvSpPr>
        <p:spPr>
          <a:xfrm>
            <a:off x="8820472" y="771550"/>
            <a:ext cx="288032" cy="288032"/>
          </a:xfrm>
          <a:prstGeom prst="actionButtonHome">
            <a:avLst/>
          </a:prstGeom>
          <a:ln>
            <a:solidFill>
              <a:schemeClr val="accent6"/>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dirty="0"/>
          </a:p>
        </p:txBody>
      </p:sp>
    </p:spTree>
    <p:extLst>
      <p:ext uri="{BB962C8B-B14F-4D97-AF65-F5344CB8AC3E}">
        <p14:creationId xmlns:p14="http://schemas.microsoft.com/office/powerpoint/2010/main" val="3620208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51520" y="987574"/>
            <a:ext cx="8712968" cy="504056"/>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b="1" dirty="0">
                <a:solidFill>
                  <a:srgbClr val="0054A4"/>
                </a:solidFill>
              </a:rPr>
              <a:t>Consequential amendment to address the revised definition </a:t>
            </a:r>
            <a:r>
              <a:rPr lang="en-US" sz="2400" b="1" dirty="0" smtClean="0">
                <a:solidFill>
                  <a:srgbClr val="0054A4"/>
                </a:solidFill>
              </a:rPr>
              <a:t/>
            </a:r>
            <a:br>
              <a:rPr lang="en-US" sz="2400" b="1" dirty="0" smtClean="0">
                <a:solidFill>
                  <a:srgbClr val="0054A4"/>
                </a:solidFill>
              </a:rPr>
            </a:br>
            <a:r>
              <a:rPr lang="en-US" sz="2400" b="1" dirty="0" smtClean="0">
                <a:solidFill>
                  <a:srgbClr val="0054A4"/>
                </a:solidFill>
              </a:rPr>
              <a:t>and </a:t>
            </a:r>
            <a:r>
              <a:rPr lang="en-US" sz="2400" b="1" dirty="0">
                <a:solidFill>
                  <a:srgbClr val="0054A4"/>
                </a:solidFill>
              </a:rPr>
              <a:t>description of "Procedure altitude/height"</a:t>
            </a:r>
          </a:p>
        </p:txBody>
      </p:sp>
      <p:sp>
        <p:nvSpPr>
          <p:cNvPr id="3" name="Content Placeholder 2"/>
          <p:cNvSpPr txBox="1">
            <a:spLocks/>
          </p:cNvSpPr>
          <p:nvPr/>
        </p:nvSpPr>
        <p:spPr>
          <a:xfrm>
            <a:off x="179512" y="1851670"/>
            <a:ext cx="6192688" cy="324036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rgbClr val="0054A4"/>
                </a:solidFill>
                <a:latin typeface="+mj-lt"/>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279DD9"/>
                </a:solidFill>
                <a:latin typeface="+mj-lt"/>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mj-lt"/>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1600" b="1" u="sng" dirty="0" smtClean="0"/>
              <a:t>Improvements</a:t>
            </a:r>
            <a:r>
              <a:rPr lang="en-US" sz="1600" b="1" dirty="0" smtClean="0"/>
              <a:t>:</a:t>
            </a:r>
          </a:p>
          <a:p>
            <a:pPr lvl="1">
              <a:spcAft>
                <a:spcPts val="600"/>
              </a:spcAft>
            </a:pPr>
            <a:r>
              <a:rPr lang="en-US" sz="1200" dirty="0">
                <a:solidFill>
                  <a:schemeClr val="accent6"/>
                </a:solidFill>
              </a:rPr>
              <a:t>The definition of procedure altitude/height is expanded outside the intermediate and final approach segment scope to account elements such as air traffic service requirements, airspace structure, environmental considerations</a:t>
            </a:r>
          </a:p>
          <a:p>
            <a:r>
              <a:rPr lang="en-US" sz="1600" b="1" u="sng" dirty="0" smtClean="0"/>
              <a:t>Expected Benefits:</a:t>
            </a:r>
            <a:endParaRPr lang="en-US" sz="1200" dirty="0" smtClean="0">
              <a:solidFill>
                <a:schemeClr val="accent6"/>
              </a:solidFill>
            </a:endParaRPr>
          </a:p>
          <a:p>
            <a:pPr lvl="1"/>
            <a:r>
              <a:rPr lang="en-US" sz="1200" dirty="0">
                <a:solidFill>
                  <a:schemeClr val="accent6"/>
                </a:solidFill>
              </a:rPr>
              <a:t>More  consistent use of terminology concerning altitudes in instrument procedure design and across the ICAO documents</a:t>
            </a:r>
          </a:p>
          <a:p>
            <a:pPr lvl="1">
              <a:spcAft>
                <a:spcPts val="600"/>
              </a:spcAft>
            </a:pPr>
            <a:r>
              <a:rPr lang="en-US" sz="1200" dirty="0">
                <a:solidFill>
                  <a:schemeClr val="accent6"/>
                </a:solidFill>
              </a:rPr>
              <a:t>More standardized repeatable vertical profile in all phases of flight and therefore enhanced efficiency of flight</a:t>
            </a:r>
            <a:endParaRPr lang="en-US" sz="1200" dirty="0" smtClean="0">
              <a:solidFill>
                <a:schemeClr val="accent6"/>
              </a:solidFill>
            </a:endParaRPr>
          </a:p>
          <a:p>
            <a:r>
              <a:rPr lang="en-US" sz="1600" b="1" u="sng" dirty="0" smtClean="0"/>
              <a:t>Affected Documents</a:t>
            </a:r>
          </a:p>
          <a:p>
            <a:pPr lvl="1"/>
            <a:r>
              <a:rPr lang="en-US" sz="1200" dirty="0" smtClean="0">
                <a:solidFill>
                  <a:schemeClr val="accent6"/>
                </a:solidFill>
              </a:rPr>
              <a:t>Annex </a:t>
            </a:r>
            <a:r>
              <a:rPr lang="nn-NO" sz="1200" smtClean="0">
                <a:solidFill>
                  <a:schemeClr val="accent6"/>
                </a:solidFill>
              </a:rPr>
              <a:t>4 (Amendment 60)</a:t>
            </a:r>
            <a:endParaRPr lang="nn-NO" sz="1200" dirty="0">
              <a:solidFill>
                <a:schemeClr val="accent6"/>
              </a:solidFill>
            </a:endParaRPr>
          </a:p>
          <a:p>
            <a:pPr marL="457200" lvl="1" indent="0">
              <a:buNone/>
            </a:pPr>
            <a:endParaRPr lang="en-US" sz="1200" dirty="0" smtClean="0">
              <a:solidFill>
                <a:schemeClr val="accent6"/>
              </a:solidFill>
            </a:endParaRPr>
          </a:p>
        </p:txBody>
      </p:sp>
      <p:sp>
        <p:nvSpPr>
          <p:cNvPr id="4" name="Content Placeholder 2"/>
          <p:cNvSpPr txBox="1">
            <a:spLocks/>
          </p:cNvSpPr>
          <p:nvPr/>
        </p:nvSpPr>
        <p:spPr>
          <a:xfrm>
            <a:off x="6444208" y="2931790"/>
            <a:ext cx="2520280" cy="1944215"/>
          </a:xfrm>
          <a:prstGeom prst="rect">
            <a:avLst/>
          </a:prstGeom>
          <a:solidFill>
            <a:schemeClr val="bg1"/>
          </a:solidFill>
          <a:ln w="38100">
            <a:solidFill>
              <a:srgbClr val="0070C0"/>
            </a:solidFill>
          </a:ln>
          <a:effectLst>
            <a:outerShdw blurRad="50800" dist="38100" dir="2700000" algn="tl"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rgbClr val="006EB7"/>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279DD9"/>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600"/>
              </a:spcAft>
              <a:buNone/>
            </a:pPr>
            <a:r>
              <a:rPr lang="en-US" sz="1800" b="1" u="sng" dirty="0" smtClean="0"/>
              <a:t>Timelines</a:t>
            </a:r>
          </a:p>
          <a:p>
            <a:r>
              <a:rPr lang="en-US" sz="1400" b="1" dirty="0" smtClean="0"/>
              <a:t>8 </a:t>
            </a:r>
            <a:r>
              <a:rPr lang="en-US" sz="1400" b="1" dirty="0"/>
              <a:t>November 2018</a:t>
            </a:r>
            <a:br>
              <a:rPr lang="en-US" sz="1400" b="1" dirty="0"/>
            </a:br>
            <a:r>
              <a:rPr lang="en-US" sz="1100" dirty="0" smtClean="0">
                <a:solidFill>
                  <a:schemeClr val="accent6"/>
                </a:solidFill>
              </a:rPr>
              <a:t>Applicability </a:t>
            </a:r>
            <a:r>
              <a:rPr lang="en-US" sz="1100" dirty="0" smtClean="0">
                <a:solidFill>
                  <a:schemeClr val="accent6"/>
                </a:solidFill>
              </a:rPr>
              <a:t>of amendment(s)</a:t>
            </a:r>
            <a:endParaRPr lang="en-CA" sz="1100" dirty="0" smtClean="0">
              <a:solidFill>
                <a:schemeClr val="accent6"/>
              </a:solidFill>
            </a:endParaRPr>
          </a:p>
        </p:txBody>
      </p:sp>
      <p:sp>
        <p:nvSpPr>
          <p:cNvPr id="5" name="Action Button: Home 4">
            <a:hlinkClick r:id="rId2" action="ppaction://hlinksldjump" highlightClick="1"/>
          </p:cNvPr>
          <p:cNvSpPr/>
          <p:nvPr/>
        </p:nvSpPr>
        <p:spPr>
          <a:xfrm>
            <a:off x="8820472" y="771550"/>
            <a:ext cx="288032" cy="288032"/>
          </a:xfrm>
          <a:prstGeom prst="actionButtonHome">
            <a:avLst/>
          </a:prstGeom>
          <a:ln>
            <a:solidFill>
              <a:schemeClr val="accent6"/>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dirty="0"/>
          </a:p>
        </p:txBody>
      </p:sp>
    </p:spTree>
    <p:extLst>
      <p:ext uri="{BB962C8B-B14F-4D97-AF65-F5344CB8AC3E}">
        <p14:creationId xmlns:p14="http://schemas.microsoft.com/office/powerpoint/2010/main" val="16220462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51520" y="987574"/>
            <a:ext cx="8712968" cy="504056"/>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b="1" dirty="0">
                <a:solidFill>
                  <a:srgbClr val="0054A4"/>
                </a:solidFill>
              </a:rPr>
              <a:t>Consequential amendment concerning change of references related to the provision of aeronautical information service</a:t>
            </a:r>
          </a:p>
        </p:txBody>
      </p:sp>
      <p:sp>
        <p:nvSpPr>
          <p:cNvPr id="3" name="Content Placeholder 2"/>
          <p:cNvSpPr txBox="1">
            <a:spLocks/>
          </p:cNvSpPr>
          <p:nvPr/>
        </p:nvSpPr>
        <p:spPr>
          <a:xfrm>
            <a:off x="179512" y="1851670"/>
            <a:ext cx="6192688" cy="324036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rgbClr val="0054A4"/>
                </a:solidFill>
                <a:latin typeface="+mj-lt"/>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279DD9"/>
                </a:solidFill>
                <a:latin typeface="+mj-lt"/>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mj-lt"/>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1800" b="1" u="sng" dirty="0"/>
              <a:t>Improvements</a:t>
            </a:r>
            <a:r>
              <a:rPr lang="en-US" sz="1800" b="1" dirty="0"/>
              <a:t>:</a:t>
            </a:r>
          </a:p>
          <a:p>
            <a:pPr lvl="1">
              <a:spcAft>
                <a:spcPts val="600"/>
              </a:spcAft>
            </a:pPr>
            <a:r>
              <a:rPr lang="en-US" sz="1400" dirty="0">
                <a:solidFill>
                  <a:schemeClr val="accent6"/>
                </a:solidFill>
              </a:rPr>
              <a:t>Change of references </a:t>
            </a:r>
          </a:p>
          <a:p>
            <a:r>
              <a:rPr lang="en-US" sz="1800" b="1" u="sng" dirty="0"/>
              <a:t>Expected Benefits:</a:t>
            </a:r>
            <a:endParaRPr lang="en-US" sz="1400" dirty="0">
              <a:solidFill>
                <a:schemeClr val="accent6"/>
              </a:solidFill>
            </a:endParaRPr>
          </a:p>
          <a:p>
            <a:pPr lvl="1">
              <a:spcAft>
                <a:spcPts val="600"/>
              </a:spcAft>
            </a:pPr>
            <a:r>
              <a:rPr lang="en-US" sz="1400" dirty="0">
                <a:solidFill>
                  <a:schemeClr val="accent6"/>
                </a:solidFill>
              </a:rPr>
              <a:t>Alignment of ICAO provisions </a:t>
            </a:r>
          </a:p>
          <a:p>
            <a:r>
              <a:rPr lang="en-US" sz="1800" b="1" u="sng" dirty="0"/>
              <a:t>Affected Documents</a:t>
            </a:r>
          </a:p>
          <a:p>
            <a:pPr lvl="1"/>
            <a:r>
              <a:rPr lang="en-US" sz="1400" dirty="0">
                <a:solidFill>
                  <a:schemeClr val="accent6"/>
                </a:solidFill>
              </a:rPr>
              <a:t>Annex </a:t>
            </a:r>
            <a:r>
              <a:rPr lang="nn-NO" sz="1400" dirty="0" smtClean="0">
                <a:solidFill>
                  <a:schemeClr val="accent6"/>
                </a:solidFill>
              </a:rPr>
              <a:t>3 (Amendment 78)</a:t>
            </a:r>
            <a:endParaRPr lang="nn-NO" sz="1400" dirty="0">
              <a:solidFill>
                <a:schemeClr val="accent6"/>
              </a:solidFill>
            </a:endParaRPr>
          </a:p>
          <a:p>
            <a:pPr marL="457200" lvl="1" indent="0">
              <a:buNone/>
            </a:pPr>
            <a:endParaRPr lang="en-US" sz="1400" dirty="0">
              <a:solidFill>
                <a:schemeClr val="accent6"/>
              </a:solidFill>
            </a:endParaRPr>
          </a:p>
        </p:txBody>
      </p:sp>
      <p:sp>
        <p:nvSpPr>
          <p:cNvPr id="4" name="Content Placeholder 2"/>
          <p:cNvSpPr txBox="1">
            <a:spLocks/>
          </p:cNvSpPr>
          <p:nvPr/>
        </p:nvSpPr>
        <p:spPr>
          <a:xfrm>
            <a:off x="6444208" y="2931790"/>
            <a:ext cx="2520280" cy="1944215"/>
          </a:xfrm>
          <a:prstGeom prst="rect">
            <a:avLst/>
          </a:prstGeom>
          <a:solidFill>
            <a:schemeClr val="bg1"/>
          </a:solidFill>
          <a:ln w="38100">
            <a:solidFill>
              <a:srgbClr val="0070C0"/>
            </a:solidFill>
          </a:ln>
          <a:effectLst>
            <a:outerShdw blurRad="50800" dist="38100" dir="2700000" algn="tl"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rgbClr val="006EB7"/>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279DD9"/>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600"/>
              </a:spcAft>
              <a:buNone/>
            </a:pPr>
            <a:r>
              <a:rPr lang="en-US" sz="1800" b="1" u="sng" dirty="0" smtClean="0"/>
              <a:t>Timelines</a:t>
            </a:r>
          </a:p>
          <a:p>
            <a:r>
              <a:rPr lang="en-US" sz="1400" b="1" dirty="0" smtClean="0"/>
              <a:t>8 </a:t>
            </a:r>
            <a:r>
              <a:rPr lang="en-US" sz="1400" b="1" dirty="0"/>
              <a:t>November 2018</a:t>
            </a:r>
            <a:br>
              <a:rPr lang="en-US" sz="1400" b="1" dirty="0"/>
            </a:br>
            <a:r>
              <a:rPr lang="en-US" sz="1100" dirty="0" smtClean="0">
                <a:solidFill>
                  <a:schemeClr val="accent6"/>
                </a:solidFill>
              </a:rPr>
              <a:t>Applicability </a:t>
            </a:r>
            <a:r>
              <a:rPr lang="en-US" sz="1100" dirty="0" smtClean="0">
                <a:solidFill>
                  <a:schemeClr val="accent6"/>
                </a:solidFill>
              </a:rPr>
              <a:t>of amendment(s)</a:t>
            </a:r>
            <a:endParaRPr lang="en-CA" sz="1100" dirty="0" smtClean="0">
              <a:solidFill>
                <a:schemeClr val="accent6"/>
              </a:solidFill>
            </a:endParaRPr>
          </a:p>
        </p:txBody>
      </p:sp>
      <p:sp>
        <p:nvSpPr>
          <p:cNvPr id="5" name="Action Button: Home 4">
            <a:hlinkClick r:id="rId2" action="ppaction://hlinksldjump" highlightClick="1"/>
          </p:cNvPr>
          <p:cNvSpPr/>
          <p:nvPr/>
        </p:nvSpPr>
        <p:spPr>
          <a:xfrm>
            <a:off x="8820472" y="771550"/>
            <a:ext cx="288032" cy="288032"/>
          </a:xfrm>
          <a:prstGeom prst="actionButtonHome">
            <a:avLst/>
          </a:prstGeom>
          <a:ln>
            <a:solidFill>
              <a:schemeClr val="accent6"/>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dirty="0"/>
          </a:p>
        </p:txBody>
      </p:sp>
    </p:spTree>
    <p:extLst>
      <p:ext uri="{BB962C8B-B14F-4D97-AF65-F5344CB8AC3E}">
        <p14:creationId xmlns:p14="http://schemas.microsoft.com/office/powerpoint/2010/main" val="39965431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51520" y="987574"/>
            <a:ext cx="8712968" cy="864096"/>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800" b="1" dirty="0">
                <a:solidFill>
                  <a:srgbClr val="0054A4"/>
                </a:solidFill>
              </a:rPr>
              <a:t>Introduction </a:t>
            </a:r>
            <a:r>
              <a:rPr lang="en-US" sz="1800" b="1" dirty="0" smtClean="0">
                <a:solidFill>
                  <a:srgbClr val="0054A4"/>
                </a:solidFill>
              </a:rPr>
              <a:t>of </a:t>
            </a:r>
            <a:r>
              <a:rPr lang="en-US" sz="1800" b="1" dirty="0">
                <a:solidFill>
                  <a:srgbClr val="0054A4"/>
                </a:solidFill>
              </a:rPr>
              <a:t>remote pilot </a:t>
            </a:r>
            <a:r>
              <a:rPr lang="en-US" sz="1800" b="1" dirty="0" smtClean="0">
                <a:solidFill>
                  <a:srgbClr val="0054A4"/>
                </a:solidFill>
              </a:rPr>
              <a:t>licence </a:t>
            </a:r>
            <a:r>
              <a:rPr lang="en-US" sz="1800" b="1" dirty="0">
                <a:solidFill>
                  <a:srgbClr val="0054A4"/>
                </a:solidFill>
              </a:rPr>
              <a:t>and the provision </a:t>
            </a:r>
            <a:r>
              <a:rPr lang="en-US" sz="1800" b="1" dirty="0" smtClean="0">
                <a:solidFill>
                  <a:srgbClr val="0054A4"/>
                </a:solidFill>
              </a:rPr>
              <a:t>for </a:t>
            </a:r>
            <a:r>
              <a:rPr lang="en-US" sz="1800" b="1" dirty="0">
                <a:solidFill>
                  <a:srgbClr val="0054A4"/>
                </a:solidFill>
              </a:rPr>
              <a:t>the regulation of RPAS licensing to support international flights operating under IFR</a:t>
            </a:r>
          </a:p>
        </p:txBody>
      </p:sp>
      <p:sp>
        <p:nvSpPr>
          <p:cNvPr id="3" name="Content Placeholder 2"/>
          <p:cNvSpPr txBox="1">
            <a:spLocks/>
          </p:cNvSpPr>
          <p:nvPr/>
        </p:nvSpPr>
        <p:spPr>
          <a:xfrm>
            <a:off x="179512" y="1851670"/>
            <a:ext cx="6192688" cy="324036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rgbClr val="0054A4"/>
                </a:solidFill>
                <a:latin typeface="+mj-lt"/>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279DD9"/>
                </a:solidFill>
                <a:latin typeface="+mj-lt"/>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mj-lt"/>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1800" b="1" u="sng" dirty="0" smtClean="0"/>
              <a:t>Improvements</a:t>
            </a:r>
            <a:r>
              <a:rPr lang="en-US" sz="1800" b="1" dirty="0" smtClean="0"/>
              <a:t>:</a:t>
            </a:r>
          </a:p>
          <a:p>
            <a:pPr lvl="1">
              <a:spcAft>
                <a:spcPts val="600"/>
              </a:spcAft>
            </a:pPr>
            <a:r>
              <a:rPr lang="en-US" sz="1400" dirty="0" smtClean="0">
                <a:solidFill>
                  <a:schemeClr val="accent6"/>
                </a:solidFill>
              </a:rPr>
              <a:t>Creation of a regulatory structure for the issuance of remote pilot </a:t>
            </a:r>
            <a:r>
              <a:rPr lang="en-US" sz="1400" dirty="0" err="1" smtClean="0">
                <a:solidFill>
                  <a:schemeClr val="accent6"/>
                </a:solidFill>
              </a:rPr>
              <a:t>licence</a:t>
            </a:r>
            <a:r>
              <a:rPr lang="en-US" sz="1400" dirty="0" smtClean="0">
                <a:solidFill>
                  <a:schemeClr val="accent6"/>
                </a:solidFill>
              </a:rPr>
              <a:t> within the scope of international Instrument flight rules (IFR) operations   </a:t>
            </a:r>
          </a:p>
          <a:p>
            <a:r>
              <a:rPr lang="en-US" sz="1800" b="1" u="sng" dirty="0" smtClean="0"/>
              <a:t>Expected Benefits:</a:t>
            </a:r>
            <a:endParaRPr lang="en-US" sz="1400" dirty="0" smtClean="0">
              <a:solidFill>
                <a:schemeClr val="accent6"/>
              </a:solidFill>
            </a:endParaRPr>
          </a:p>
          <a:p>
            <a:pPr lvl="1">
              <a:spcAft>
                <a:spcPts val="600"/>
              </a:spcAft>
            </a:pPr>
            <a:r>
              <a:rPr lang="en-US" sz="1400" dirty="0" smtClean="0">
                <a:solidFill>
                  <a:schemeClr val="accent6"/>
                </a:solidFill>
              </a:rPr>
              <a:t>Guidance for States in order to implement their own regulations for licensing necessary to allow future operations</a:t>
            </a:r>
          </a:p>
          <a:p>
            <a:pPr lvl="1">
              <a:spcAft>
                <a:spcPts val="600"/>
              </a:spcAft>
            </a:pPr>
            <a:r>
              <a:rPr lang="en-US" sz="1400" dirty="0" smtClean="0">
                <a:solidFill>
                  <a:schemeClr val="accent6"/>
                </a:solidFill>
              </a:rPr>
              <a:t>Standardized approach for RPAS licensing </a:t>
            </a:r>
          </a:p>
          <a:p>
            <a:r>
              <a:rPr lang="en-US" sz="1800" b="1" u="sng" dirty="0" smtClean="0"/>
              <a:t>Affected Documents</a:t>
            </a:r>
          </a:p>
          <a:p>
            <a:pPr lvl="1"/>
            <a:r>
              <a:rPr lang="en-US" sz="1400" dirty="0" smtClean="0">
                <a:solidFill>
                  <a:schemeClr val="accent6"/>
                </a:solidFill>
              </a:rPr>
              <a:t>Annex </a:t>
            </a:r>
            <a:r>
              <a:rPr lang="en-US" sz="1400" dirty="0" smtClean="0">
                <a:solidFill>
                  <a:schemeClr val="accent6"/>
                </a:solidFill>
              </a:rPr>
              <a:t>1 (Amendment 175)</a:t>
            </a:r>
            <a:endParaRPr lang="nn-NO" sz="1400" dirty="0">
              <a:solidFill>
                <a:schemeClr val="accent6"/>
              </a:solidFill>
            </a:endParaRPr>
          </a:p>
          <a:p>
            <a:pPr lvl="1"/>
            <a:endParaRPr lang="nn-NO" sz="1400" dirty="0">
              <a:solidFill>
                <a:schemeClr val="accent6"/>
              </a:solidFill>
            </a:endParaRPr>
          </a:p>
          <a:p>
            <a:pPr marL="457200" lvl="1" indent="0">
              <a:buNone/>
            </a:pPr>
            <a:endParaRPr lang="en-US" sz="1400" dirty="0" smtClean="0">
              <a:solidFill>
                <a:schemeClr val="accent6"/>
              </a:solidFill>
            </a:endParaRPr>
          </a:p>
        </p:txBody>
      </p:sp>
      <p:sp>
        <p:nvSpPr>
          <p:cNvPr id="4" name="Content Placeholder 2"/>
          <p:cNvSpPr txBox="1">
            <a:spLocks/>
          </p:cNvSpPr>
          <p:nvPr/>
        </p:nvSpPr>
        <p:spPr>
          <a:xfrm>
            <a:off x="6444208" y="2931790"/>
            <a:ext cx="2520280" cy="1944215"/>
          </a:xfrm>
          <a:prstGeom prst="rect">
            <a:avLst/>
          </a:prstGeom>
          <a:solidFill>
            <a:schemeClr val="bg1"/>
          </a:solidFill>
          <a:ln w="38100">
            <a:solidFill>
              <a:srgbClr val="0070C0"/>
            </a:solidFill>
          </a:ln>
          <a:effectLst>
            <a:outerShdw blurRad="50800" dist="38100" dir="2700000" algn="tl"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rgbClr val="006EB7"/>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279DD9"/>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600"/>
              </a:spcAft>
              <a:buNone/>
            </a:pPr>
            <a:r>
              <a:rPr lang="en-US" sz="1800" b="1" u="sng" dirty="0" smtClean="0"/>
              <a:t>Timelines</a:t>
            </a:r>
          </a:p>
          <a:p>
            <a:r>
              <a:rPr lang="en-US" sz="1400" b="1" dirty="0" smtClean="0"/>
              <a:t>3 </a:t>
            </a:r>
            <a:r>
              <a:rPr lang="en-US" sz="1400" b="1" dirty="0"/>
              <a:t>November </a:t>
            </a:r>
            <a:r>
              <a:rPr lang="en-US" sz="1400" b="1" dirty="0" smtClean="0"/>
              <a:t>2022</a:t>
            </a:r>
            <a:r>
              <a:rPr lang="en-US" sz="1400" i="1" dirty="0" smtClean="0">
                <a:solidFill>
                  <a:srgbClr val="FF0000"/>
                </a:solidFill>
              </a:rPr>
              <a:t>*</a:t>
            </a:r>
            <a:r>
              <a:rPr lang="en-US" sz="1400" b="1" dirty="0"/>
              <a:t/>
            </a:r>
            <a:br>
              <a:rPr lang="en-US" sz="1400" b="1" dirty="0"/>
            </a:br>
            <a:r>
              <a:rPr lang="en-US" sz="1100" dirty="0" smtClean="0">
                <a:solidFill>
                  <a:schemeClr val="accent6"/>
                </a:solidFill>
              </a:rPr>
              <a:t>Applicability </a:t>
            </a:r>
            <a:r>
              <a:rPr lang="en-US" sz="1100" dirty="0" smtClean="0">
                <a:solidFill>
                  <a:schemeClr val="accent6"/>
                </a:solidFill>
              </a:rPr>
              <a:t>of amendment(s)</a:t>
            </a:r>
            <a:endParaRPr lang="en-CA" sz="1100" dirty="0" smtClean="0">
              <a:solidFill>
                <a:schemeClr val="accent6"/>
              </a:solidFill>
            </a:endParaRPr>
          </a:p>
        </p:txBody>
      </p:sp>
      <p:sp>
        <p:nvSpPr>
          <p:cNvPr id="5" name="Action Button: Home 4">
            <a:hlinkClick r:id="rId2" action="ppaction://hlinksldjump" highlightClick="1"/>
          </p:cNvPr>
          <p:cNvSpPr/>
          <p:nvPr/>
        </p:nvSpPr>
        <p:spPr>
          <a:xfrm>
            <a:off x="8820472" y="771550"/>
            <a:ext cx="288032" cy="288032"/>
          </a:xfrm>
          <a:prstGeom prst="actionButtonHome">
            <a:avLst/>
          </a:prstGeom>
          <a:ln>
            <a:solidFill>
              <a:schemeClr val="accent6"/>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dirty="0"/>
          </a:p>
        </p:txBody>
      </p:sp>
      <p:sp>
        <p:nvSpPr>
          <p:cNvPr id="7" name="TextBox 6"/>
          <p:cNvSpPr txBox="1"/>
          <p:nvPr/>
        </p:nvSpPr>
        <p:spPr>
          <a:xfrm>
            <a:off x="6031210" y="4948014"/>
            <a:ext cx="3098925" cy="246221"/>
          </a:xfrm>
          <a:prstGeom prst="rect">
            <a:avLst/>
          </a:prstGeom>
          <a:noFill/>
        </p:spPr>
        <p:txBody>
          <a:bodyPr wrap="none" rtlCol="0">
            <a:spAutoFit/>
          </a:bodyPr>
          <a:lstStyle/>
          <a:p>
            <a:r>
              <a:rPr lang="en-US" sz="1000" i="1" dirty="0" smtClean="0">
                <a:solidFill>
                  <a:srgbClr val="FF0000"/>
                </a:solidFill>
              </a:rPr>
              <a:t>*</a:t>
            </a:r>
            <a:r>
              <a:rPr lang="en-US" sz="1000" i="1" dirty="0" smtClean="0">
                <a:solidFill>
                  <a:schemeClr val="accent5"/>
                </a:solidFill>
              </a:rPr>
              <a:t> </a:t>
            </a:r>
            <a:r>
              <a:rPr lang="en-US" sz="1000" b="1" i="1" dirty="0" smtClean="0">
                <a:solidFill>
                  <a:schemeClr val="accent5"/>
                </a:solidFill>
              </a:rPr>
              <a:t>Related topics contain embedded applicability dates</a:t>
            </a:r>
            <a:endParaRPr lang="en-GB" sz="1000" i="1" dirty="0">
              <a:solidFill>
                <a:schemeClr val="accent5"/>
              </a:solidFill>
            </a:endParaRPr>
          </a:p>
        </p:txBody>
      </p:sp>
    </p:spTree>
    <p:extLst>
      <p:ext uri="{BB962C8B-B14F-4D97-AF65-F5344CB8AC3E}">
        <p14:creationId xmlns:p14="http://schemas.microsoft.com/office/powerpoint/2010/main" val="24291338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289885655"/>
              </p:ext>
            </p:extLst>
          </p:nvPr>
        </p:nvGraphicFramePr>
        <p:xfrm>
          <a:off x="107504" y="1003386"/>
          <a:ext cx="8856985" cy="3388038"/>
        </p:xfrm>
        <a:graphic>
          <a:graphicData uri="http://schemas.openxmlformats.org/drawingml/2006/table">
            <a:tbl>
              <a:tblPr firstRow="1">
                <a:effectLst>
                  <a:outerShdw blurRad="50800" dist="38100" dir="2700000" algn="tl" rotWithShape="0">
                    <a:prstClr val="black">
                      <a:alpha val="40000"/>
                    </a:prstClr>
                  </a:outerShdw>
                </a:effectLst>
                <a:tableStyleId>{5C22544A-7EE6-4342-B048-85BDC9FD1C3A}</a:tableStyleId>
              </a:tblPr>
              <a:tblGrid>
                <a:gridCol w="5040560"/>
                <a:gridCol w="1306281"/>
                <a:gridCol w="1306281"/>
                <a:gridCol w="1203863"/>
              </a:tblGrid>
              <a:tr h="128204">
                <a:tc rowSpan="2">
                  <a:txBody>
                    <a:bodyPr/>
                    <a:lstStyle/>
                    <a:p>
                      <a:pPr algn="ctr">
                        <a:lnSpc>
                          <a:spcPct val="115000"/>
                        </a:lnSpc>
                        <a:spcAft>
                          <a:spcPts val="0"/>
                        </a:spcAft>
                      </a:pPr>
                      <a:r>
                        <a:rPr lang="en-CA" sz="1400" dirty="0" smtClean="0">
                          <a:solidFill>
                            <a:schemeClr val="bg1"/>
                          </a:solidFill>
                          <a:effectLst>
                            <a:outerShdw blurRad="50800" dist="38100" dir="2700000" algn="tl" rotWithShape="0">
                              <a:prstClr val="black">
                                <a:alpha val="40000"/>
                              </a:prstClr>
                            </a:outerShdw>
                          </a:effectLst>
                        </a:rPr>
                        <a:t>TOPICS</a:t>
                      </a:r>
                      <a:endParaRPr lang="en-US" sz="1400" dirty="0">
                        <a:solidFill>
                          <a:schemeClr val="bg1"/>
                        </a:solidFill>
                        <a:effectLst>
                          <a:outerShdw blurRad="50800" dist="38100" dir="2700000" algn="tl" rotWithShape="0">
                            <a:prstClr val="black">
                              <a:alpha val="40000"/>
                            </a:prstClr>
                          </a:outerShdw>
                        </a:effectLst>
                        <a:latin typeface="Calibri"/>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rgbClr val="1B4177"/>
                    </a:solidFill>
                  </a:tcPr>
                </a:tc>
                <a:tc gridSpan="2">
                  <a:txBody>
                    <a:bodyPr/>
                    <a:lstStyle/>
                    <a:p>
                      <a:pPr algn="ctr">
                        <a:lnSpc>
                          <a:spcPct val="115000"/>
                        </a:lnSpc>
                        <a:spcAft>
                          <a:spcPts val="600"/>
                        </a:spcAft>
                      </a:pPr>
                      <a:r>
                        <a:rPr lang="en-CA" sz="1600" dirty="0" smtClean="0">
                          <a:solidFill>
                            <a:schemeClr val="bg1"/>
                          </a:solidFill>
                          <a:effectLst/>
                        </a:rPr>
                        <a:t>AFFECTED</a:t>
                      </a:r>
                      <a:endParaRPr lang="en-US" sz="1600" dirty="0" smtClean="0">
                        <a:solidFill>
                          <a:schemeClr val="bg1"/>
                        </a:solidFill>
                        <a:effectLst/>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rgbClr val="1B4177"/>
                    </a:solidFill>
                  </a:tcPr>
                </a:tc>
                <a:tc hMerge="1">
                  <a:txBody>
                    <a:bodyPr/>
                    <a:lstStyle/>
                    <a:p>
                      <a:endParaRPr lang="en-US"/>
                    </a:p>
                  </a:txBody>
                  <a:tcPr/>
                </a:tc>
                <a:tc rowSpan="2">
                  <a:txBody>
                    <a:bodyPr/>
                    <a:lstStyle/>
                    <a:p>
                      <a:pPr algn="ctr">
                        <a:lnSpc>
                          <a:spcPct val="115000"/>
                        </a:lnSpc>
                        <a:spcAft>
                          <a:spcPts val="0"/>
                        </a:spcAft>
                      </a:pPr>
                      <a:r>
                        <a:rPr lang="en-CA" sz="1100" dirty="0" smtClean="0">
                          <a:solidFill>
                            <a:schemeClr val="bg1"/>
                          </a:solidFill>
                          <a:effectLst>
                            <a:outerShdw blurRad="50800" dist="38100" dir="2700000" algn="tl" rotWithShape="0">
                              <a:prstClr val="black">
                                <a:alpha val="40000"/>
                              </a:prstClr>
                            </a:outerShdw>
                          </a:effectLst>
                        </a:rPr>
                        <a:t>APPLICABILITY</a:t>
                      </a:r>
                      <a:endParaRPr lang="en-US" sz="1100" dirty="0">
                        <a:solidFill>
                          <a:schemeClr val="bg1"/>
                        </a:solidFill>
                        <a:effectLst>
                          <a:outerShdw blurRad="50800" dist="38100" dir="2700000" algn="tl" rotWithShape="0">
                            <a:prstClr val="black">
                              <a:alpha val="40000"/>
                            </a:prstClr>
                          </a:outerShdw>
                        </a:effectLst>
                        <a:latin typeface="Calibri"/>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rgbClr val="1B4177"/>
                    </a:solidFill>
                  </a:tcPr>
                </a:tc>
              </a:tr>
              <a:tr h="0">
                <a:tc vMerge="1">
                  <a:txBody>
                    <a:bodyPr/>
                    <a:lstStyle/>
                    <a:p>
                      <a:pPr>
                        <a:lnSpc>
                          <a:spcPct val="115000"/>
                        </a:lnSpc>
                        <a:spcAft>
                          <a:spcPts val="0"/>
                        </a:spcAft>
                      </a:pPr>
                      <a:endParaRPr lang="en-US" sz="900" dirty="0">
                        <a:solidFill>
                          <a:schemeClr val="bg1"/>
                        </a:solidFill>
                        <a:effectLst/>
                        <a:latin typeface="Calibri"/>
                        <a:ea typeface="SimSun"/>
                        <a:cs typeface="Arial"/>
                      </a:endParaRPr>
                    </a:p>
                  </a:txBody>
                  <a:tcPr marL="43522" marR="43522" marT="43522" marB="29185">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002060"/>
                    </a:solidFill>
                  </a:tcPr>
                </a:tc>
                <a:tc>
                  <a:txBody>
                    <a:bodyPr/>
                    <a:lstStyle/>
                    <a:p>
                      <a:pPr algn="ctr">
                        <a:lnSpc>
                          <a:spcPct val="115000"/>
                        </a:lnSpc>
                        <a:spcAft>
                          <a:spcPts val="0"/>
                        </a:spcAft>
                      </a:pPr>
                      <a:r>
                        <a:rPr lang="en-US" sz="1100" b="1" dirty="0" smtClean="0">
                          <a:solidFill>
                            <a:schemeClr val="bg1"/>
                          </a:solidFill>
                          <a:effectLst>
                            <a:outerShdw blurRad="50800" dist="38100" dir="2700000" algn="tl" rotWithShape="0">
                              <a:prstClr val="black">
                                <a:alpha val="40000"/>
                              </a:prstClr>
                            </a:outerShdw>
                          </a:effectLst>
                          <a:latin typeface="Calibri"/>
                          <a:ea typeface="SimSun"/>
                          <a:cs typeface="Arial"/>
                        </a:rPr>
                        <a:t>ANNEX</a:t>
                      </a:r>
                      <a:endParaRPr lang="en-US" sz="1100" b="1" dirty="0">
                        <a:solidFill>
                          <a:schemeClr val="bg1"/>
                        </a:solidFill>
                        <a:effectLst>
                          <a:outerShdw blurRad="50800" dist="38100" dir="2700000" algn="tl" rotWithShape="0">
                            <a:prstClr val="black">
                              <a:alpha val="40000"/>
                            </a:prstClr>
                          </a:outerShdw>
                        </a:effectLst>
                        <a:latin typeface="Calibri"/>
                        <a:ea typeface="SimSun"/>
                        <a:cs typeface="Arial"/>
                      </a:endParaRPr>
                    </a:p>
                  </a:txBody>
                  <a:tcPr marL="43522" marR="43522" marT="43522" marB="29185">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rgbClr val="666666"/>
                    </a:solidFill>
                  </a:tcPr>
                </a:tc>
                <a:tc>
                  <a:txBody>
                    <a:bodyPr/>
                    <a:lstStyle/>
                    <a:p>
                      <a:pPr algn="ctr">
                        <a:lnSpc>
                          <a:spcPct val="115000"/>
                        </a:lnSpc>
                      </a:pPr>
                      <a:r>
                        <a:rPr lang="en-US" sz="1100" b="1" dirty="0" smtClean="0">
                          <a:solidFill>
                            <a:schemeClr val="bg1"/>
                          </a:solidFill>
                          <a:effectLst>
                            <a:outerShdw blurRad="50800" dist="38100" dir="2700000" algn="tl" rotWithShape="0">
                              <a:prstClr val="black">
                                <a:alpha val="40000"/>
                              </a:prstClr>
                            </a:outerShdw>
                          </a:effectLst>
                          <a:latin typeface="Calibri"/>
                          <a:cs typeface="Arial"/>
                        </a:rPr>
                        <a:t>Other</a:t>
                      </a:r>
                      <a:endParaRPr lang="en-US" sz="1100" b="1" dirty="0">
                        <a:solidFill>
                          <a:schemeClr val="bg1"/>
                        </a:solidFill>
                        <a:effectLst>
                          <a:outerShdw blurRad="50800" dist="38100" dir="2700000" algn="tl" rotWithShape="0">
                            <a:prstClr val="black">
                              <a:alpha val="40000"/>
                            </a:prstClr>
                          </a:outerShdw>
                        </a:effectLst>
                        <a:latin typeface="Calibri"/>
                        <a:cs typeface="Arial"/>
                      </a:endParaRPr>
                    </a:p>
                  </a:txBody>
                  <a:tcPr marL="43522" marR="43522" marT="43522" marB="29185">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rgbClr val="666666"/>
                    </a:solidFill>
                  </a:tcPr>
                </a:tc>
                <a:tc vMerge="1">
                  <a:txBody>
                    <a:bodyPr/>
                    <a:lstStyle/>
                    <a:p>
                      <a:pPr>
                        <a:lnSpc>
                          <a:spcPct val="115000"/>
                        </a:lnSpc>
                        <a:spcAft>
                          <a:spcPts val="0"/>
                        </a:spcAft>
                      </a:pPr>
                      <a:endParaRPr lang="en-US" sz="900" dirty="0">
                        <a:solidFill>
                          <a:schemeClr val="bg1"/>
                        </a:solidFill>
                        <a:effectLst/>
                        <a:latin typeface="Calibri"/>
                        <a:ea typeface="SimSun"/>
                        <a:cs typeface="Arial"/>
                      </a:endParaRPr>
                    </a:p>
                  </a:txBody>
                  <a:tcPr marL="43522" marR="43522" marT="43522" marB="29185">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002060"/>
                    </a:solidFill>
                  </a:tcPr>
                </a:tc>
              </a:tr>
              <a:tr h="355345">
                <a:tc>
                  <a:txBody>
                    <a:bodyPr/>
                    <a:lstStyle/>
                    <a:p>
                      <a:pPr>
                        <a:lnSpc>
                          <a:spcPct val="115000"/>
                        </a:lnSpc>
                        <a:spcAft>
                          <a:spcPts val="0"/>
                        </a:spcAft>
                      </a:pPr>
                      <a:r>
                        <a:rPr lang="en-US" sz="1100" dirty="0" smtClean="0">
                          <a:solidFill>
                            <a:schemeClr val="accent6"/>
                          </a:solidFill>
                          <a:effectLst/>
                          <a:latin typeface="+mn-lt"/>
                          <a:ea typeface="SimSun"/>
                          <a:cs typeface="Arial"/>
                          <a:hlinkClick r:id="rId3" action="ppaction://hlinksldjump"/>
                        </a:rPr>
                        <a:t>Halon replacement in civil aircraft cargo compartment fire suppression systems</a:t>
                      </a:r>
                      <a:endParaRPr lang="en-US" sz="1100" dirty="0" smtClean="0">
                        <a:solidFill>
                          <a:schemeClr val="accent6"/>
                        </a:solidFill>
                        <a:effectLst/>
                        <a:latin typeface="+mn-lt"/>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algn="ctr">
                        <a:lnSpc>
                          <a:spcPct val="115000"/>
                        </a:lnSpc>
                        <a:spcAft>
                          <a:spcPts val="0"/>
                        </a:spcAft>
                      </a:pPr>
                      <a:r>
                        <a:rPr lang="en-US" sz="1200" dirty="0" smtClean="0">
                          <a:solidFill>
                            <a:schemeClr val="accent6"/>
                          </a:solidFill>
                          <a:effectLst/>
                          <a:latin typeface="Calibri"/>
                          <a:ea typeface="SimSun"/>
                          <a:cs typeface="Arial"/>
                        </a:rPr>
                        <a:t>8</a:t>
                      </a: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algn="ctr">
                        <a:lnSpc>
                          <a:spcPct val="115000"/>
                        </a:lnSpc>
                        <a:spcAft>
                          <a:spcPts val="0"/>
                        </a:spcAft>
                      </a:pPr>
                      <a:endParaRPr lang="en-US" sz="1100" dirty="0">
                        <a:solidFill>
                          <a:schemeClr val="accent6"/>
                        </a:solidFill>
                        <a:effectLst/>
                        <a:latin typeface="Calibri"/>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algn="ctr">
                        <a:lnSpc>
                          <a:spcPct val="115000"/>
                        </a:lnSpc>
                        <a:spcAft>
                          <a:spcPts val="0"/>
                        </a:spcAft>
                      </a:pPr>
                      <a:r>
                        <a:rPr lang="en-US" sz="1200" dirty="0" smtClean="0">
                          <a:solidFill>
                            <a:schemeClr val="accent6"/>
                          </a:solidFill>
                          <a:effectLst/>
                          <a:latin typeface="+mn-lt"/>
                          <a:ea typeface="SimSun"/>
                          <a:cs typeface="Arial"/>
                        </a:rPr>
                        <a:t>28 Nov 2024</a:t>
                      </a:r>
                      <a:r>
                        <a:rPr lang="en-US" sz="1200" i="1" dirty="0" smtClean="0">
                          <a:solidFill>
                            <a:srgbClr val="FF0000"/>
                          </a:solidFill>
                        </a:rPr>
                        <a:t>*</a:t>
                      </a:r>
                      <a:endParaRPr lang="en-US" sz="1200" dirty="0" smtClean="0">
                        <a:solidFill>
                          <a:schemeClr val="accent6"/>
                        </a:solidFill>
                        <a:effectLst/>
                        <a:latin typeface="+mn-lt"/>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r>
              <a:tr h="355345">
                <a:tc>
                  <a:txBody>
                    <a:bodyPr/>
                    <a:lstStyle/>
                    <a:p>
                      <a:pPr>
                        <a:lnSpc>
                          <a:spcPct val="115000"/>
                        </a:lnSpc>
                        <a:spcAft>
                          <a:spcPts val="0"/>
                        </a:spcAft>
                      </a:pPr>
                      <a:r>
                        <a:rPr lang="en-US" sz="1000" dirty="0" smtClean="0">
                          <a:solidFill>
                            <a:schemeClr val="accent6"/>
                          </a:solidFill>
                          <a:effectLst/>
                          <a:latin typeface="+mn-lt"/>
                          <a:ea typeface="SimSun"/>
                          <a:cs typeface="Arial"/>
                          <a:hlinkClick r:id="rId4" action="ppaction://hlinksldjump"/>
                        </a:rPr>
                        <a:t>Continuing airworthiness SARPs concerning: Suspension and revocation of Type Certificate; Security Sensitive Airworthiness Directives; transfer and suspension and revocation of a type certificate; and Eligibility, issuance and continued validity of a Certificate of Airworthiness</a:t>
                      </a:r>
                      <a:endParaRPr lang="en-US" sz="1000" dirty="0" smtClean="0">
                        <a:solidFill>
                          <a:schemeClr val="accent6"/>
                        </a:solidFill>
                        <a:effectLst/>
                        <a:latin typeface="+mn-lt"/>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algn="ctr">
                        <a:lnSpc>
                          <a:spcPct val="115000"/>
                        </a:lnSpc>
                        <a:spcAft>
                          <a:spcPts val="0"/>
                        </a:spcAft>
                      </a:pPr>
                      <a:r>
                        <a:rPr lang="en-US" sz="1200" dirty="0" smtClean="0">
                          <a:solidFill>
                            <a:schemeClr val="accent6"/>
                          </a:solidFill>
                          <a:effectLst/>
                          <a:latin typeface="Calibri"/>
                          <a:ea typeface="SimSun"/>
                          <a:cs typeface="Arial"/>
                        </a:rPr>
                        <a:t>8</a:t>
                      </a:r>
                      <a:endParaRPr lang="en-US" sz="1200" dirty="0">
                        <a:solidFill>
                          <a:schemeClr val="accent6"/>
                        </a:solidFill>
                        <a:effectLst/>
                        <a:latin typeface="Calibri"/>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algn="ctr">
                        <a:lnSpc>
                          <a:spcPct val="115000"/>
                        </a:lnSpc>
                        <a:spcAft>
                          <a:spcPts val="0"/>
                        </a:spcAft>
                      </a:pPr>
                      <a:endParaRPr lang="en-US" sz="1100" dirty="0">
                        <a:solidFill>
                          <a:schemeClr val="accent6"/>
                        </a:solidFill>
                        <a:effectLst/>
                        <a:latin typeface="Calibri"/>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200" dirty="0" smtClean="0">
                          <a:solidFill>
                            <a:schemeClr val="accent6"/>
                          </a:solidFill>
                          <a:effectLst/>
                          <a:latin typeface="+mn-lt"/>
                          <a:ea typeface="SimSun"/>
                          <a:cs typeface="Arial"/>
                        </a:rPr>
                        <a:t>8 Nov 2018</a:t>
                      </a: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r>
              <a:tr h="355345">
                <a:tc>
                  <a:txBody>
                    <a:bodyPr/>
                    <a:lstStyle/>
                    <a:p>
                      <a:pPr>
                        <a:lnSpc>
                          <a:spcPct val="115000"/>
                        </a:lnSpc>
                        <a:spcAft>
                          <a:spcPts val="0"/>
                        </a:spcAft>
                      </a:pPr>
                      <a:r>
                        <a:rPr lang="en-US" sz="1000" dirty="0" smtClean="0">
                          <a:solidFill>
                            <a:schemeClr val="accent6"/>
                          </a:solidFill>
                          <a:effectLst/>
                          <a:latin typeface="+mn-lt"/>
                          <a:ea typeface="SimSun"/>
                          <a:cs typeface="Arial"/>
                          <a:hlinkClick r:id="rId5" action="ppaction://hlinksldjump"/>
                        </a:rPr>
                        <a:t>Design Standards for light aircraft under 750 kg; applicability of Annex 8, Part IIIB to single-engine </a:t>
                      </a:r>
                      <a:r>
                        <a:rPr lang="en-US" sz="1000" dirty="0" err="1" smtClean="0">
                          <a:solidFill>
                            <a:schemeClr val="accent6"/>
                          </a:solidFill>
                          <a:effectLst/>
                          <a:latin typeface="+mn-lt"/>
                          <a:ea typeface="SimSun"/>
                          <a:cs typeface="Arial"/>
                          <a:hlinkClick r:id="rId5" action="ppaction://hlinksldjump"/>
                        </a:rPr>
                        <a:t>aeroplanes</a:t>
                      </a:r>
                      <a:r>
                        <a:rPr lang="en-US" sz="1000" dirty="0" smtClean="0">
                          <a:solidFill>
                            <a:schemeClr val="accent6"/>
                          </a:solidFill>
                          <a:effectLst/>
                          <a:latin typeface="+mn-lt"/>
                          <a:ea typeface="SimSun"/>
                          <a:cs typeface="Arial"/>
                          <a:hlinkClick r:id="rId5" action="ppaction://hlinksldjump"/>
                        </a:rPr>
                        <a:t> over 5 700 kg; stall warning Standards; and Standards for the applicability of weight limitations for all aircraft for cargo compartment protection.</a:t>
                      </a:r>
                      <a:endParaRPr lang="en-US" sz="1000" dirty="0" smtClean="0">
                        <a:solidFill>
                          <a:schemeClr val="accent6"/>
                        </a:solidFill>
                        <a:effectLst/>
                        <a:latin typeface="+mn-lt"/>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algn="ctr">
                        <a:lnSpc>
                          <a:spcPct val="115000"/>
                        </a:lnSpc>
                        <a:spcAft>
                          <a:spcPts val="0"/>
                        </a:spcAft>
                      </a:pPr>
                      <a:r>
                        <a:rPr lang="en-US" sz="1200" dirty="0" smtClean="0">
                          <a:solidFill>
                            <a:schemeClr val="accent6"/>
                          </a:solidFill>
                          <a:effectLst/>
                          <a:latin typeface="Calibri"/>
                          <a:ea typeface="SimSun"/>
                          <a:cs typeface="Arial"/>
                        </a:rPr>
                        <a:t>8</a:t>
                      </a:r>
                      <a:endParaRPr lang="en-US" sz="1200" dirty="0">
                        <a:solidFill>
                          <a:schemeClr val="accent6"/>
                        </a:solidFill>
                        <a:effectLst/>
                        <a:latin typeface="Calibri"/>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algn="ctr">
                        <a:lnSpc>
                          <a:spcPct val="115000"/>
                        </a:lnSpc>
                        <a:spcAft>
                          <a:spcPts val="0"/>
                        </a:spcAft>
                      </a:pPr>
                      <a:endParaRPr lang="en-US" sz="1100" dirty="0">
                        <a:solidFill>
                          <a:schemeClr val="accent6"/>
                        </a:solidFill>
                        <a:effectLst/>
                        <a:latin typeface="Calibri"/>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200" dirty="0" smtClean="0">
                          <a:solidFill>
                            <a:schemeClr val="accent6"/>
                          </a:solidFill>
                          <a:effectLst/>
                          <a:latin typeface="+mn-lt"/>
                          <a:ea typeface="SimSun"/>
                          <a:cs typeface="Arial"/>
                        </a:rPr>
                        <a:t>[D] + 3 Years</a:t>
                      </a:r>
                    </a:p>
                    <a:p>
                      <a:pPr marL="0" marR="0" indent="0" algn="ctr" defTabSz="914400" rtl="0" eaLnBrk="1" fontAlgn="auto" latinLnBrk="0" hangingPunct="1">
                        <a:lnSpc>
                          <a:spcPct val="115000"/>
                        </a:lnSpc>
                        <a:spcBef>
                          <a:spcPts val="0"/>
                        </a:spcBef>
                        <a:spcAft>
                          <a:spcPts val="0"/>
                        </a:spcAft>
                        <a:buClrTx/>
                        <a:buSzTx/>
                        <a:buFontTx/>
                        <a:buNone/>
                        <a:tabLst/>
                        <a:defRPr/>
                      </a:pPr>
                      <a:r>
                        <a:rPr lang="en-US" sz="1200" dirty="0" smtClean="0">
                          <a:solidFill>
                            <a:schemeClr val="accent6"/>
                          </a:solidFill>
                          <a:effectLst/>
                          <a:latin typeface="+mn-lt"/>
                          <a:ea typeface="SimSun"/>
                          <a:cs typeface="Arial"/>
                        </a:rPr>
                        <a:t>(28 Nov 2021</a:t>
                      </a:r>
                      <a:r>
                        <a:rPr lang="en-US" sz="1200" i="1" dirty="0" smtClean="0">
                          <a:solidFill>
                            <a:srgbClr val="FF0000"/>
                          </a:solidFill>
                        </a:rPr>
                        <a:t>*</a:t>
                      </a:r>
                      <a:r>
                        <a:rPr lang="en-US" sz="1200" dirty="0" smtClean="0">
                          <a:solidFill>
                            <a:schemeClr val="accent6"/>
                          </a:solidFill>
                          <a:effectLst/>
                          <a:latin typeface="+mn-lt"/>
                          <a:ea typeface="SimSun"/>
                          <a:cs typeface="Arial"/>
                        </a:rPr>
                        <a:t>)</a:t>
                      </a: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r>
              <a:tr h="214026">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100" dirty="0" smtClean="0">
                          <a:solidFill>
                            <a:schemeClr val="accent6"/>
                          </a:solidFill>
                          <a:effectLst/>
                          <a:latin typeface="+mn-lt"/>
                          <a:ea typeface="SimSun"/>
                          <a:cs typeface="Arial"/>
                          <a:hlinkClick r:id="rId6" action="ppaction://hlinksldjump"/>
                        </a:rPr>
                        <a:t>Global navigation satellite system (GNSS) and instrument landing system (ILS)</a:t>
                      </a:r>
                      <a:endParaRPr lang="en-US" sz="1100" dirty="0" smtClean="0">
                        <a:solidFill>
                          <a:schemeClr val="accent6"/>
                        </a:solidFill>
                        <a:effectLst/>
                        <a:latin typeface="+mn-lt"/>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algn="ctr">
                        <a:lnSpc>
                          <a:spcPct val="115000"/>
                        </a:lnSpc>
                        <a:spcAft>
                          <a:spcPts val="0"/>
                        </a:spcAft>
                      </a:pPr>
                      <a:r>
                        <a:rPr lang="en-US" sz="1200" dirty="0" smtClean="0">
                          <a:solidFill>
                            <a:schemeClr val="accent6"/>
                          </a:solidFill>
                          <a:effectLst/>
                          <a:latin typeface="Calibri"/>
                          <a:ea typeface="SimSun"/>
                          <a:cs typeface="Arial"/>
                        </a:rPr>
                        <a:t>10 (I)</a:t>
                      </a:r>
                      <a:endParaRPr lang="en-US" sz="1200" dirty="0">
                        <a:solidFill>
                          <a:schemeClr val="accent6"/>
                        </a:solidFill>
                        <a:effectLst/>
                        <a:latin typeface="Calibri"/>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algn="ctr">
                        <a:lnSpc>
                          <a:spcPct val="115000"/>
                        </a:lnSpc>
                        <a:spcAft>
                          <a:spcPts val="0"/>
                        </a:spcAft>
                      </a:pPr>
                      <a:endParaRPr lang="en-US" sz="1100" dirty="0">
                        <a:solidFill>
                          <a:schemeClr val="accent6"/>
                        </a:solidFill>
                        <a:effectLst/>
                        <a:latin typeface="Calibri"/>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200" dirty="0" smtClean="0">
                          <a:solidFill>
                            <a:schemeClr val="accent6"/>
                          </a:solidFill>
                          <a:effectLst/>
                          <a:latin typeface="+mn-lt"/>
                          <a:ea typeface="SimSun"/>
                          <a:cs typeface="Arial"/>
                        </a:rPr>
                        <a:t>8 Nov 2018</a:t>
                      </a: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r>
              <a:tr h="355345">
                <a:tc>
                  <a:txBody>
                    <a:bodyPr/>
                    <a:lstStyle/>
                    <a:p>
                      <a:pPr>
                        <a:lnSpc>
                          <a:spcPct val="115000"/>
                        </a:lnSpc>
                        <a:spcAft>
                          <a:spcPts val="0"/>
                        </a:spcAft>
                      </a:pPr>
                      <a:r>
                        <a:rPr lang="en-US" sz="1100" kern="1200" dirty="0" smtClean="0">
                          <a:solidFill>
                            <a:schemeClr val="accent6"/>
                          </a:solidFill>
                          <a:effectLst/>
                          <a:latin typeface="+mn-lt"/>
                          <a:ea typeface="SimSun"/>
                          <a:cs typeface="Arial"/>
                          <a:hlinkClick r:id="rId7" action="ppaction://hlinksldjump"/>
                        </a:rPr>
                        <a:t>Ground-based augmentation system (GBAS), satellite-based augmentation system (SBAS) and the strategy for introduction and application of non-visual aids to approach landing</a:t>
                      </a:r>
                      <a:endParaRPr lang="en-US" sz="1100" kern="1200" dirty="0" smtClean="0">
                        <a:solidFill>
                          <a:schemeClr val="accent6"/>
                        </a:solidFill>
                        <a:effectLst/>
                        <a:latin typeface="+mn-lt"/>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200" dirty="0" smtClean="0">
                          <a:solidFill>
                            <a:schemeClr val="accent6"/>
                          </a:solidFill>
                          <a:effectLst/>
                          <a:latin typeface="+mn-lt"/>
                          <a:ea typeface="SimSun"/>
                          <a:cs typeface="Arial"/>
                        </a:rPr>
                        <a:t>10 (I)</a:t>
                      </a: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algn="ctr">
                        <a:lnSpc>
                          <a:spcPct val="115000"/>
                        </a:lnSpc>
                        <a:spcAft>
                          <a:spcPts val="0"/>
                        </a:spcAft>
                      </a:pPr>
                      <a:endParaRPr lang="en-US" sz="1100" dirty="0">
                        <a:solidFill>
                          <a:schemeClr val="accent6"/>
                        </a:solidFill>
                        <a:effectLst/>
                        <a:latin typeface="Calibri"/>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200" dirty="0" smtClean="0">
                          <a:solidFill>
                            <a:schemeClr val="accent6"/>
                          </a:solidFill>
                          <a:effectLst/>
                          <a:latin typeface="+mn-lt"/>
                          <a:ea typeface="SimSun"/>
                          <a:cs typeface="Arial"/>
                        </a:rPr>
                        <a:t>8 Nov 2018</a:t>
                      </a: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r>
              <a:tr h="214026">
                <a:tc>
                  <a:txBody>
                    <a:bodyPr/>
                    <a:lstStyle/>
                    <a:p>
                      <a:pPr>
                        <a:lnSpc>
                          <a:spcPct val="115000"/>
                        </a:lnSpc>
                        <a:spcAft>
                          <a:spcPts val="0"/>
                        </a:spcAft>
                      </a:pPr>
                      <a:r>
                        <a:rPr lang="en-US" sz="1100" b="0" dirty="0" smtClean="0">
                          <a:solidFill>
                            <a:schemeClr val="accent6"/>
                          </a:solidFill>
                          <a:effectLst/>
                          <a:latin typeface="+mn-lt"/>
                          <a:ea typeface="SimSun"/>
                          <a:cs typeface="Arial"/>
                          <a:hlinkClick r:id="rId8" action="ppaction://hlinksldjump"/>
                        </a:rPr>
                        <a:t>Radiotelephony procedures</a:t>
                      </a:r>
                      <a:endParaRPr lang="en-US" sz="1100" b="0" dirty="0" smtClean="0">
                        <a:solidFill>
                          <a:schemeClr val="accent6"/>
                        </a:solidFill>
                        <a:effectLst/>
                        <a:latin typeface="+mn-lt"/>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algn="ctr">
                        <a:lnSpc>
                          <a:spcPct val="115000"/>
                        </a:lnSpc>
                        <a:spcAft>
                          <a:spcPts val="0"/>
                        </a:spcAft>
                      </a:pPr>
                      <a:r>
                        <a:rPr lang="en-US" sz="1200" dirty="0" smtClean="0">
                          <a:solidFill>
                            <a:schemeClr val="accent6"/>
                          </a:solidFill>
                          <a:effectLst/>
                          <a:latin typeface="Calibri"/>
                          <a:ea typeface="SimSun"/>
                          <a:cs typeface="Arial"/>
                        </a:rPr>
                        <a:t>10</a:t>
                      </a:r>
                      <a:r>
                        <a:rPr lang="en-US" sz="1200" baseline="0" dirty="0" smtClean="0">
                          <a:solidFill>
                            <a:schemeClr val="accent6"/>
                          </a:solidFill>
                          <a:effectLst/>
                          <a:latin typeface="Calibri"/>
                          <a:ea typeface="SimSun"/>
                          <a:cs typeface="Arial"/>
                        </a:rPr>
                        <a:t> (II)</a:t>
                      </a:r>
                      <a:endParaRPr lang="en-US" sz="1200" dirty="0">
                        <a:solidFill>
                          <a:schemeClr val="accent6"/>
                        </a:solidFill>
                        <a:effectLst/>
                        <a:latin typeface="Calibri"/>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algn="ctr">
                        <a:lnSpc>
                          <a:spcPct val="115000"/>
                        </a:lnSpc>
                        <a:spcAft>
                          <a:spcPts val="0"/>
                        </a:spcAft>
                      </a:pPr>
                      <a:endParaRPr lang="en-US" sz="1100" dirty="0" smtClean="0">
                        <a:solidFill>
                          <a:schemeClr val="accent6"/>
                        </a:solidFill>
                        <a:effectLst/>
                        <a:latin typeface="Calibri"/>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200" dirty="0" smtClean="0">
                          <a:solidFill>
                            <a:schemeClr val="accent6"/>
                          </a:solidFill>
                          <a:effectLst/>
                          <a:latin typeface="+mn-lt"/>
                          <a:ea typeface="SimSun"/>
                          <a:cs typeface="Arial"/>
                        </a:rPr>
                        <a:t>8 Nov 2018</a:t>
                      </a: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r>
            </a:tbl>
          </a:graphicData>
        </a:graphic>
      </p:graphicFrame>
      <p:pic>
        <p:nvPicPr>
          <p:cNvPr id="7" name="Picture 6"/>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5" y="-1"/>
            <a:ext cx="9143990" cy="981073"/>
          </a:xfrm>
          <a:prstGeom prst="rect">
            <a:avLst/>
          </a:prstGeom>
        </p:spPr>
      </p:pic>
      <p:sp>
        <p:nvSpPr>
          <p:cNvPr id="8" name="TextBox 7"/>
          <p:cNvSpPr txBox="1"/>
          <p:nvPr/>
        </p:nvSpPr>
        <p:spPr>
          <a:xfrm>
            <a:off x="6031210" y="4629785"/>
            <a:ext cx="3098925" cy="246221"/>
          </a:xfrm>
          <a:prstGeom prst="rect">
            <a:avLst/>
          </a:prstGeom>
          <a:noFill/>
        </p:spPr>
        <p:txBody>
          <a:bodyPr wrap="none" rtlCol="0">
            <a:spAutoFit/>
          </a:bodyPr>
          <a:lstStyle/>
          <a:p>
            <a:r>
              <a:rPr lang="en-US" sz="1000" i="1" dirty="0" smtClean="0">
                <a:solidFill>
                  <a:srgbClr val="FF0000"/>
                </a:solidFill>
              </a:rPr>
              <a:t>*</a:t>
            </a:r>
            <a:r>
              <a:rPr lang="en-US" sz="1000" i="1" dirty="0" smtClean="0">
                <a:solidFill>
                  <a:schemeClr val="accent5"/>
                </a:solidFill>
              </a:rPr>
              <a:t> </a:t>
            </a:r>
            <a:r>
              <a:rPr lang="en-US" sz="1000" b="1" i="1" dirty="0" smtClean="0">
                <a:solidFill>
                  <a:schemeClr val="accent5"/>
                </a:solidFill>
              </a:rPr>
              <a:t>Related topics contain embedded applicability dates</a:t>
            </a:r>
            <a:endParaRPr lang="en-GB" sz="1000" i="1" dirty="0">
              <a:solidFill>
                <a:schemeClr val="accent5"/>
              </a:solidFill>
            </a:endParaRPr>
          </a:p>
        </p:txBody>
      </p:sp>
      <p:sp>
        <p:nvSpPr>
          <p:cNvPr id="11" name="Slide Number Placeholder 2"/>
          <p:cNvSpPr>
            <a:spLocks noGrp="1"/>
          </p:cNvSpPr>
          <p:nvPr>
            <p:ph type="sldNum" sz="quarter" idx="12"/>
          </p:nvPr>
        </p:nvSpPr>
        <p:spPr>
          <a:xfrm>
            <a:off x="6553200" y="4894008"/>
            <a:ext cx="2133600" cy="249492"/>
          </a:xfrm>
        </p:spPr>
        <p:txBody>
          <a:bodyPr/>
          <a:lstStyle/>
          <a:p>
            <a:fld id="{3FF909EE-2C65-48BC-95E5-26F3591A45A6}" type="slidenum">
              <a:rPr lang="en-CA" smtClean="0"/>
              <a:pPr/>
              <a:t>3</a:t>
            </a:fld>
            <a:endParaRPr lang="en-CA" dirty="0"/>
          </a:p>
        </p:txBody>
      </p:sp>
      <p:sp>
        <p:nvSpPr>
          <p:cNvPr id="9" name="Rectangle 8"/>
          <p:cNvSpPr/>
          <p:nvPr/>
        </p:nvSpPr>
        <p:spPr>
          <a:xfrm>
            <a:off x="4716016" y="113953"/>
            <a:ext cx="4248472" cy="504056"/>
          </a:xfrm>
          <a:prstGeom prst="rect">
            <a:avLst/>
          </a:prstGeom>
          <a:solidFill>
            <a:srgbClr val="FAA61A"/>
          </a:solidFill>
          <a:ln>
            <a:solidFill>
              <a:srgbClr val="FAA61A"/>
            </a:solidFill>
          </a:ln>
        </p:spPr>
        <p:style>
          <a:lnRef idx="1">
            <a:schemeClr val="dk1"/>
          </a:lnRef>
          <a:fillRef idx="3">
            <a:schemeClr val="dk1"/>
          </a:fillRef>
          <a:effectRef idx="2">
            <a:schemeClr val="dk1"/>
          </a:effectRef>
          <a:fontRef idx="minor">
            <a:schemeClr val="lt1"/>
          </a:fontRef>
        </p:style>
        <p:txBody>
          <a:bodyPr rtlCol="0" anchor="ctr"/>
          <a:lstStyle/>
          <a:p>
            <a:pPr algn="ctr"/>
            <a:r>
              <a:rPr lang="en-US" sz="2400" b="1" dirty="0" smtClean="0">
                <a:effectLst>
                  <a:outerShdw blurRad="38100" dist="38100" dir="2700000" algn="tl">
                    <a:srgbClr val="000000">
                      <a:alpha val="43137"/>
                    </a:srgbClr>
                  </a:outerShdw>
                </a:effectLst>
              </a:rPr>
              <a:t>2018 Annex Amendments</a:t>
            </a:r>
            <a:endParaRPr lang="en-GB" sz="2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3355041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51520" y="987574"/>
            <a:ext cx="8712968" cy="504056"/>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b="1" dirty="0">
                <a:solidFill>
                  <a:srgbClr val="0054A4"/>
                </a:solidFill>
              </a:rPr>
              <a:t>Amendment as a result of proposed amendments </a:t>
            </a:r>
            <a:r>
              <a:rPr lang="en-US" sz="2400" b="1" dirty="0" smtClean="0">
                <a:solidFill>
                  <a:srgbClr val="0054A4"/>
                </a:solidFill>
              </a:rPr>
              <a:t/>
            </a:r>
            <a:br>
              <a:rPr lang="en-US" sz="2400" b="1" dirty="0" smtClean="0">
                <a:solidFill>
                  <a:srgbClr val="0054A4"/>
                </a:solidFill>
              </a:rPr>
            </a:br>
            <a:r>
              <a:rPr lang="en-US" sz="2400" b="1" dirty="0" smtClean="0">
                <a:solidFill>
                  <a:srgbClr val="0054A4"/>
                </a:solidFill>
              </a:rPr>
              <a:t>to </a:t>
            </a:r>
            <a:r>
              <a:rPr lang="en-US" sz="2400" b="1" dirty="0">
                <a:solidFill>
                  <a:srgbClr val="0054A4"/>
                </a:solidFill>
              </a:rPr>
              <a:t>Annex 1 relating to RPAS</a:t>
            </a:r>
          </a:p>
        </p:txBody>
      </p:sp>
      <p:sp>
        <p:nvSpPr>
          <p:cNvPr id="3" name="Content Placeholder 2"/>
          <p:cNvSpPr txBox="1">
            <a:spLocks/>
          </p:cNvSpPr>
          <p:nvPr/>
        </p:nvSpPr>
        <p:spPr>
          <a:xfrm>
            <a:off x="179512" y="1851670"/>
            <a:ext cx="6192688" cy="324036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rgbClr val="0054A4"/>
                </a:solidFill>
                <a:latin typeface="+mj-lt"/>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279DD9"/>
                </a:solidFill>
                <a:latin typeface="+mj-lt"/>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mj-lt"/>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1800" b="1" u="sng" dirty="0" smtClean="0"/>
              <a:t>Improvements</a:t>
            </a:r>
            <a:r>
              <a:rPr lang="en-US" sz="1800" b="1" dirty="0" smtClean="0"/>
              <a:t>:</a:t>
            </a:r>
          </a:p>
          <a:p>
            <a:pPr lvl="1">
              <a:spcAft>
                <a:spcPts val="600"/>
              </a:spcAft>
            </a:pPr>
            <a:r>
              <a:rPr lang="en-US" sz="1400" dirty="0" smtClean="0">
                <a:solidFill>
                  <a:schemeClr val="accent6"/>
                </a:solidFill>
              </a:rPr>
              <a:t>Consequential update of Annex 2 appendix 4 </a:t>
            </a:r>
            <a:r>
              <a:rPr lang="en-US" sz="1400" dirty="0">
                <a:solidFill>
                  <a:schemeClr val="accent6"/>
                </a:solidFill>
              </a:rPr>
              <a:t>is necessary to address the </a:t>
            </a:r>
            <a:r>
              <a:rPr lang="en-US" sz="1400" dirty="0" smtClean="0">
                <a:solidFill>
                  <a:schemeClr val="accent6"/>
                </a:solidFill>
              </a:rPr>
              <a:t>introduction of a regulatory framework for remote pilots within the scope of </a:t>
            </a:r>
            <a:r>
              <a:rPr lang="en-US" sz="1400" dirty="0">
                <a:solidFill>
                  <a:schemeClr val="accent6"/>
                </a:solidFill>
              </a:rPr>
              <a:t>international </a:t>
            </a:r>
            <a:r>
              <a:rPr lang="en-US" sz="1400" dirty="0" smtClean="0">
                <a:solidFill>
                  <a:schemeClr val="accent6"/>
                </a:solidFill>
              </a:rPr>
              <a:t>instrument </a:t>
            </a:r>
            <a:r>
              <a:rPr lang="en-US" sz="1400" dirty="0">
                <a:solidFill>
                  <a:schemeClr val="accent6"/>
                </a:solidFill>
              </a:rPr>
              <a:t>flight rules (IFR) operations   </a:t>
            </a:r>
            <a:r>
              <a:rPr lang="en-US" sz="1400" dirty="0" smtClean="0">
                <a:solidFill>
                  <a:schemeClr val="accent6"/>
                </a:solidFill>
              </a:rPr>
              <a:t>  </a:t>
            </a:r>
            <a:endParaRPr lang="en-US" sz="1400" dirty="0">
              <a:solidFill>
                <a:schemeClr val="accent6"/>
              </a:solidFill>
            </a:endParaRPr>
          </a:p>
          <a:p>
            <a:r>
              <a:rPr lang="en-US" sz="1800" b="1" u="sng" dirty="0" smtClean="0"/>
              <a:t>Expected Benefits:</a:t>
            </a:r>
            <a:endParaRPr lang="en-US" sz="1400" dirty="0" smtClean="0">
              <a:solidFill>
                <a:schemeClr val="accent6"/>
              </a:solidFill>
            </a:endParaRPr>
          </a:p>
          <a:p>
            <a:pPr lvl="1">
              <a:spcAft>
                <a:spcPts val="600"/>
              </a:spcAft>
            </a:pPr>
            <a:r>
              <a:rPr lang="en-US" sz="1400" dirty="0" smtClean="0">
                <a:solidFill>
                  <a:schemeClr val="accent6"/>
                </a:solidFill>
              </a:rPr>
              <a:t>Consistency in ICAO regulatory framework</a:t>
            </a:r>
          </a:p>
          <a:p>
            <a:r>
              <a:rPr lang="en-US" sz="1800" b="1" u="sng" dirty="0" smtClean="0"/>
              <a:t>Affected Documents</a:t>
            </a:r>
          </a:p>
          <a:p>
            <a:pPr lvl="1"/>
            <a:r>
              <a:rPr lang="en-US" sz="1400" dirty="0" smtClean="0">
                <a:solidFill>
                  <a:schemeClr val="accent6"/>
                </a:solidFill>
              </a:rPr>
              <a:t>Annex 2 </a:t>
            </a:r>
            <a:r>
              <a:rPr lang="en-US" sz="1400" dirty="0" smtClean="0">
                <a:solidFill>
                  <a:schemeClr val="accent6"/>
                </a:solidFill>
              </a:rPr>
              <a:t>(Amendment 46)</a:t>
            </a:r>
            <a:endParaRPr lang="en-US" sz="1400" dirty="0">
              <a:solidFill>
                <a:srgbClr val="5A6870"/>
              </a:solidFill>
            </a:endParaRPr>
          </a:p>
          <a:p>
            <a:pPr marL="457200" lvl="1" indent="0">
              <a:buNone/>
            </a:pPr>
            <a:endParaRPr lang="en-US" sz="1400" dirty="0" smtClean="0">
              <a:solidFill>
                <a:schemeClr val="accent6"/>
              </a:solidFill>
            </a:endParaRPr>
          </a:p>
        </p:txBody>
      </p:sp>
      <p:sp>
        <p:nvSpPr>
          <p:cNvPr id="4" name="Content Placeholder 2"/>
          <p:cNvSpPr txBox="1">
            <a:spLocks/>
          </p:cNvSpPr>
          <p:nvPr/>
        </p:nvSpPr>
        <p:spPr>
          <a:xfrm>
            <a:off x="6444208" y="2931790"/>
            <a:ext cx="2520280" cy="1944215"/>
          </a:xfrm>
          <a:prstGeom prst="rect">
            <a:avLst/>
          </a:prstGeom>
          <a:solidFill>
            <a:schemeClr val="bg1"/>
          </a:solidFill>
          <a:ln w="38100">
            <a:solidFill>
              <a:srgbClr val="0070C0"/>
            </a:solidFill>
          </a:ln>
          <a:effectLst>
            <a:outerShdw blurRad="50800" dist="38100" dir="2700000" algn="tl"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rgbClr val="006EB7"/>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279DD9"/>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600"/>
              </a:spcAft>
              <a:buNone/>
            </a:pPr>
            <a:r>
              <a:rPr lang="en-US" sz="1800" b="1" u="sng" dirty="0" smtClean="0"/>
              <a:t>Timelines</a:t>
            </a:r>
          </a:p>
          <a:p>
            <a:r>
              <a:rPr lang="en-US" sz="1400" b="1" dirty="0" smtClean="0"/>
              <a:t>8 </a:t>
            </a:r>
            <a:r>
              <a:rPr lang="en-US" sz="1400" b="1" dirty="0"/>
              <a:t>November </a:t>
            </a:r>
            <a:r>
              <a:rPr lang="en-US" sz="1400" b="1" dirty="0" smtClean="0"/>
              <a:t>2018</a:t>
            </a:r>
            <a:r>
              <a:rPr lang="en-US" sz="1400" b="1" dirty="0"/>
              <a:t/>
            </a:r>
            <a:br>
              <a:rPr lang="en-US" sz="1400" b="1" dirty="0"/>
            </a:br>
            <a:r>
              <a:rPr lang="en-US" sz="1100" dirty="0" smtClean="0">
                <a:solidFill>
                  <a:schemeClr val="accent6"/>
                </a:solidFill>
              </a:rPr>
              <a:t>Applicability </a:t>
            </a:r>
            <a:r>
              <a:rPr lang="en-US" sz="1100" dirty="0" smtClean="0">
                <a:solidFill>
                  <a:schemeClr val="accent6"/>
                </a:solidFill>
              </a:rPr>
              <a:t>of amendment(s)</a:t>
            </a:r>
          </a:p>
          <a:p>
            <a:pPr lvl="1">
              <a:spcAft>
                <a:spcPts val="600"/>
              </a:spcAft>
            </a:pPr>
            <a:r>
              <a:rPr lang="en-US" sz="1100" dirty="0" smtClean="0">
                <a:solidFill>
                  <a:schemeClr val="accent6"/>
                </a:solidFill>
              </a:rPr>
              <a:t>Embedded standards for </a:t>
            </a:r>
            <a:br>
              <a:rPr lang="en-US" sz="1100" dirty="0" smtClean="0">
                <a:solidFill>
                  <a:schemeClr val="accent6"/>
                </a:solidFill>
              </a:rPr>
            </a:br>
            <a:r>
              <a:rPr lang="en-US" sz="1100" b="1" dirty="0" smtClean="0">
                <a:solidFill>
                  <a:schemeClr val="accent6"/>
                </a:solidFill>
              </a:rPr>
              <a:t>3 November 2022</a:t>
            </a:r>
            <a:r>
              <a:rPr lang="en-US" sz="1100" i="1" dirty="0" smtClean="0">
                <a:solidFill>
                  <a:srgbClr val="FF0000"/>
                </a:solidFill>
              </a:rPr>
              <a:t>*</a:t>
            </a:r>
            <a:endParaRPr lang="en-CA" sz="1100" dirty="0" smtClean="0">
              <a:solidFill>
                <a:schemeClr val="accent6"/>
              </a:solidFill>
            </a:endParaRPr>
          </a:p>
        </p:txBody>
      </p:sp>
      <p:sp>
        <p:nvSpPr>
          <p:cNvPr id="7" name="TextBox 6"/>
          <p:cNvSpPr txBox="1"/>
          <p:nvPr/>
        </p:nvSpPr>
        <p:spPr>
          <a:xfrm>
            <a:off x="6031210" y="4948014"/>
            <a:ext cx="3098925" cy="246221"/>
          </a:xfrm>
          <a:prstGeom prst="rect">
            <a:avLst/>
          </a:prstGeom>
          <a:noFill/>
        </p:spPr>
        <p:txBody>
          <a:bodyPr wrap="none" rtlCol="0">
            <a:spAutoFit/>
          </a:bodyPr>
          <a:lstStyle/>
          <a:p>
            <a:r>
              <a:rPr lang="en-US" sz="1000" i="1" dirty="0" smtClean="0">
                <a:solidFill>
                  <a:srgbClr val="FF0000"/>
                </a:solidFill>
              </a:rPr>
              <a:t>*</a:t>
            </a:r>
            <a:r>
              <a:rPr lang="en-US" sz="1000" i="1" dirty="0" smtClean="0">
                <a:solidFill>
                  <a:schemeClr val="accent5"/>
                </a:solidFill>
              </a:rPr>
              <a:t> </a:t>
            </a:r>
            <a:r>
              <a:rPr lang="en-US" sz="1000" b="1" i="1" dirty="0" smtClean="0">
                <a:solidFill>
                  <a:schemeClr val="accent5"/>
                </a:solidFill>
              </a:rPr>
              <a:t>Related topics contain embedded applicability dates</a:t>
            </a:r>
            <a:endParaRPr lang="en-GB" sz="1000" i="1" dirty="0">
              <a:solidFill>
                <a:schemeClr val="accent5"/>
              </a:solidFill>
            </a:endParaRPr>
          </a:p>
        </p:txBody>
      </p:sp>
      <p:sp>
        <p:nvSpPr>
          <p:cNvPr id="8" name="Action Button: Home 7">
            <a:hlinkClick r:id="rId3" action="ppaction://hlinksldjump" highlightClick="1"/>
          </p:cNvPr>
          <p:cNvSpPr/>
          <p:nvPr/>
        </p:nvSpPr>
        <p:spPr>
          <a:xfrm>
            <a:off x="8820472" y="771550"/>
            <a:ext cx="288032" cy="288032"/>
          </a:xfrm>
          <a:prstGeom prst="actionButtonHome">
            <a:avLst/>
          </a:prstGeom>
          <a:ln>
            <a:solidFill>
              <a:schemeClr val="accent6"/>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dirty="0"/>
          </a:p>
        </p:txBody>
      </p:sp>
    </p:spTree>
    <p:extLst>
      <p:ext uri="{BB962C8B-B14F-4D97-AF65-F5344CB8AC3E}">
        <p14:creationId xmlns:p14="http://schemas.microsoft.com/office/powerpoint/2010/main" val="33561531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2522852465"/>
              </p:ext>
            </p:extLst>
          </p:nvPr>
        </p:nvGraphicFramePr>
        <p:xfrm>
          <a:off x="107504" y="1003386"/>
          <a:ext cx="8856985" cy="2649343"/>
        </p:xfrm>
        <a:graphic>
          <a:graphicData uri="http://schemas.openxmlformats.org/drawingml/2006/table">
            <a:tbl>
              <a:tblPr firstRow="1">
                <a:effectLst>
                  <a:outerShdw blurRad="50800" dist="38100" dir="2700000" algn="tl" rotWithShape="0">
                    <a:prstClr val="black">
                      <a:alpha val="40000"/>
                    </a:prstClr>
                  </a:outerShdw>
                </a:effectLst>
                <a:tableStyleId>{5C22544A-7EE6-4342-B048-85BDC9FD1C3A}</a:tableStyleId>
              </a:tblPr>
              <a:tblGrid>
                <a:gridCol w="5040560"/>
                <a:gridCol w="1306281"/>
                <a:gridCol w="1306281"/>
                <a:gridCol w="1203863"/>
              </a:tblGrid>
              <a:tr h="128204">
                <a:tc rowSpan="2">
                  <a:txBody>
                    <a:bodyPr/>
                    <a:lstStyle/>
                    <a:p>
                      <a:pPr algn="ctr">
                        <a:lnSpc>
                          <a:spcPct val="115000"/>
                        </a:lnSpc>
                        <a:spcAft>
                          <a:spcPts val="0"/>
                        </a:spcAft>
                      </a:pPr>
                      <a:r>
                        <a:rPr lang="en-CA" sz="1400" dirty="0" smtClean="0">
                          <a:solidFill>
                            <a:schemeClr val="bg1"/>
                          </a:solidFill>
                          <a:effectLst>
                            <a:outerShdw blurRad="50800" dist="38100" dir="2700000" algn="tl" rotWithShape="0">
                              <a:prstClr val="black">
                                <a:alpha val="40000"/>
                              </a:prstClr>
                            </a:outerShdw>
                          </a:effectLst>
                        </a:rPr>
                        <a:t>TOPICS</a:t>
                      </a:r>
                      <a:endParaRPr lang="en-US" sz="1400" dirty="0">
                        <a:solidFill>
                          <a:schemeClr val="bg1"/>
                        </a:solidFill>
                        <a:effectLst>
                          <a:outerShdw blurRad="50800" dist="38100" dir="2700000" algn="tl" rotWithShape="0">
                            <a:prstClr val="black">
                              <a:alpha val="40000"/>
                            </a:prstClr>
                          </a:outerShdw>
                        </a:effectLst>
                        <a:latin typeface="Calibri"/>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rgbClr val="1B4177"/>
                    </a:solidFill>
                  </a:tcPr>
                </a:tc>
                <a:tc gridSpan="2">
                  <a:txBody>
                    <a:bodyPr/>
                    <a:lstStyle/>
                    <a:p>
                      <a:pPr algn="ctr">
                        <a:lnSpc>
                          <a:spcPct val="115000"/>
                        </a:lnSpc>
                        <a:spcAft>
                          <a:spcPts val="600"/>
                        </a:spcAft>
                      </a:pPr>
                      <a:r>
                        <a:rPr lang="en-CA" sz="1600" dirty="0" smtClean="0">
                          <a:solidFill>
                            <a:schemeClr val="bg1"/>
                          </a:solidFill>
                          <a:effectLst/>
                        </a:rPr>
                        <a:t>AFFECTED</a:t>
                      </a:r>
                      <a:endParaRPr lang="en-US" sz="1600" dirty="0" smtClean="0">
                        <a:solidFill>
                          <a:schemeClr val="bg1"/>
                        </a:solidFill>
                        <a:effectLst/>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rgbClr val="1B4177"/>
                    </a:solidFill>
                  </a:tcPr>
                </a:tc>
                <a:tc hMerge="1">
                  <a:txBody>
                    <a:bodyPr/>
                    <a:lstStyle/>
                    <a:p>
                      <a:endParaRPr lang="en-US"/>
                    </a:p>
                  </a:txBody>
                  <a:tcPr/>
                </a:tc>
                <a:tc rowSpan="2">
                  <a:txBody>
                    <a:bodyPr/>
                    <a:lstStyle/>
                    <a:p>
                      <a:pPr algn="ctr">
                        <a:lnSpc>
                          <a:spcPct val="115000"/>
                        </a:lnSpc>
                        <a:spcAft>
                          <a:spcPts val="0"/>
                        </a:spcAft>
                      </a:pPr>
                      <a:r>
                        <a:rPr lang="en-CA" sz="1100" dirty="0" smtClean="0">
                          <a:solidFill>
                            <a:schemeClr val="bg1"/>
                          </a:solidFill>
                          <a:effectLst>
                            <a:outerShdw blurRad="50800" dist="38100" dir="2700000" algn="tl" rotWithShape="0">
                              <a:prstClr val="black">
                                <a:alpha val="40000"/>
                              </a:prstClr>
                            </a:outerShdw>
                          </a:effectLst>
                        </a:rPr>
                        <a:t>APPLICABILITY</a:t>
                      </a:r>
                      <a:endParaRPr lang="en-US" sz="1100" dirty="0">
                        <a:solidFill>
                          <a:schemeClr val="bg1"/>
                        </a:solidFill>
                        <a:effectLst>
                          <a:outerShdw blurRad="50800" dist="38100" dir="2700000" algn="tl" rotWithShape="0">
                            <a:prstClr val="black">
                              <a:alpha val="40000"/>
                            </a:prstClr>
                          </a:outerShdw>
                        </a:effectLst>
                        <a:latin typeface="Calibri"/>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rgbClr val="1B4177"/>
                    </a:solidFill>
                  </a:tcPr>
                </a:tc>
              </a:tr>
              <a:tr h="0">
                <a:tc vMerge="1">
                  <a:txBody>
                    <a:bodyPr/>
                    <a:lstStyle/>
                    <a:p>
                      <a:pPr>
                        <a:lnSpc>
                          <a:spcPct val="115000"/>
                        </a:lnSpc>
                        <a:spcAft>
                          <a:spcPts val="0"/>
                        </a:spcAft>
                      </a:pPr>
                      <a:endParaRPr lang="en-US" sz="900" dirty="0">
                        <a:solidFill>
                          <a:schemeClr val="bg1"/>
                        </a:solidFill>
                        <a:effectLst/>
                        <a:latin typeface="Calibri"/>
                        <a:ea typeface="SimSun"/>
                        <a:cs typeface="Arial"/>
                      </a:endParaRPr>
                    </a:p>
                  </a:txBody>
                  <a:tcPr marL="43522" marR="43522" marT="43522" marB="29185">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002060"/>
                    </a:solidFill>
                  </a:tcPr>
                </a:tc>
                <a:tc>
                  <a:txBody>
                    <a:bodyPr/>
                    <a:lstStyle/>
                    <a:p>
                      <a:pPr algn="ctr">
                        <a:lnSpc>
                          <a:spcPct val="115000"/>
                        </a:lnSpc>
                        <a:spcAft>
                          <a:spcPts val="0"/>
                        </a:spcAft>
                      </a:pPr>
                      <a:r>
                        <a:rPr lang="en-US" sz="1100" b="1" dirty="0" smtClean="0">
                          <a:solidFill>
                            <a:schemeClr val="bg1"/>
                          </a:solidFill>
                          <a:effectLst>
                            <a:outerShdw blurRad="50800" dist="38100" dir="2700000" algn="tl" rotWithShape="0">
                              <a:prstClr val="black">
                                <a:alpha val="40000"/>
                              </a:prstClr>
                            </a:outerShdw>
                          </a:effectLst>
                          <a:latin typeface="Calibri"/>
                          <a:ea typeface="SimSun"/>
                          <a:cs typeface="Arial"/>
                        </a:rPr>
                        <a:t>ANNEX</a:t>
                      </a:r>
                      <a:endParaRPr lang="en-US" sz="1100" b="1" dirty="0">
                        <a:solidFill>
                          <a:schemeClr val="bg1"/>
                        </a:solidFill>
                        <a:effectLst>
                          <a:outerShdw blurRad="50800" dist="38100" dir="2700000" algn="tl" rotWithShape="0">
                            <a:prstClr val="black">
                              <a:alpha val="40000"/>
                            </a:prstClr>
                          </a:outerShdw>
                        </a:effectLst>
                        <a:latin typeface="Calibri"/>
                        <a:ea typeface="SimSun"/>
                        <a:cs typeface="Arial"/>
                      </a:endParaRPr>
                    </a:p>
                  </a:txBody>
                  <a:tcPr marL="43522" marR="43522" marT="43522" marB="29185">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rgbClr val="666666"/>
                    </a:solidFill>
                  </a:tcPr>
                </a:tc>
                <a:tc>
                  <a:txBody>
                    <a:bodyPr/>
                    <a:lstStyle/>
                    <a:p>
                      <a:pPr algn="ctr">
                        <a:lnSpc>
                          <a:spcPct val="115000"/>
                        </a:lnSpc>
                      </a:pPr>
                      <a:r>
                        <a:rPr lang="en-US" sz="1100" b="1" dirty="0" smtClean="0">
                          <a:solidFill>
                            <a:schemeClr val="bg1"/>
                          </a:solidFill>
                          <a:effectLst>
                            <a:outerShdw blurRad="50800" dist="38100" dir="2700000" algn="tl" rotWithShape="0">
                              <a:prstClr val="black">
                                <a:alpha val="40000"/>
                              </a:prstClr>
                            </a:outerShdw>
                          </a:effectLst>
                          <a:latin typeface="Calibri"/>
                          <a:cs typeface="Arial"/>
                        </a:rPr>
                        <a:t>Other</a:t>
                      </a:r>
                      <a:endParaRPr lang="en-US" sz="1100" b="1" dirty="0">
                        <a:solidFill>
                          <a:schemeClr val="bg1"/>
                        </a:solidFill>
                        <a:effectLst>
                          <a:outerShdw blurRad="50800" dist="38100" dir="2700000" algn="tl" rotWithShape="0">
                            <a:prstClr val="black">
                              <a:alpha val="40000"/>
                            </a:prstClr>
                          </a:outerShdw>
                        </a:effectLst>
                        <a:latin typeface="Calibri"/>
                        <a:cs typeface="Arial"/>
                      </a:endParaRPr>
                    </a:p>
                  </a:txBody>
                  <a:tcPr marL="43522" marR="43522" marT="43522" marB="29185">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rgbClr val="666666"/>
                    </a:solidFill>
                  </a:tcPr>
                </a:tc>
                <a:tc vMerge="1">
                  <a:txBody>
                    <a:bodyPr/>
                    <a:lstStyle/>
                    <a:p>
                      <a:pPr>
                        <a:lnSpc>
                          <a:spcPct val="115000"/>
                        </a:lnSpc>
                        <a:spcAft>
                          <a:spcPts val="0"/>
                        </a:spcAft>
                      </a:pPr>
                      <a:endParaRPr lang="en-US" sz="900" dirty="0">
                        <a:solidFill>
                          <a:schemeClr val="bg1"/>
                        </a:solidFill>
                        <a:effectLst/>
                        <a:latin typeface="Calibri"/>
                        <a:ea typeface="SimSun"/>
                        <a:cs typeface="Arial"/>
                      </a:endParaRPr>
                    </a:p>
                  </a:txBody>
                  <a:tcPr marL="43522" marR="43522" marT="43522" marB="29185">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002060"/>
                    </a:solidFill>
                  </a:tcPr>
                </a:tc>
              </a:tr>
              <a:tr h="355345">
                <a:tc>
                  <a:txBody>
                    <a:bodyPr/>
                    <a:lstStyle/>
                    <a:p>
                      <a:pPr>
                        <a:lnSpc>
                          <a:spcPct val="115000"/>
                        </a:lnSpc>
                        <a:spcAft>
                          <a:spcPts val="0"/>
                        </a:spcAft>
                      </a:pPr>
                      <a:r>
                        <a:rPr lang="en-US" sz="1100" b="0" dirty="0" smtClean="0">
                          <a:solidFill>
                            <a:schemeClr val="accent6"/>
                          </a:solidFill>
                          <a:effectLst/>
                          <a:latin typeface="+mn-lt"/>
                          <a:ea typeface="SimSun"/>
                          <a:cs typeface="Arial"/>
                          <a:hlinkClick r:id="rId3" action="ppaction://hlinksldjump"/>
                        </a:rPr>
                        <a:t>Surveillance and airborne collision avoidance systems (ACAS)</a:t>
                      </a:r>
                      <a:endParaRPr lang="en-US" sz="1100" b="0" dirty="0" smtClean="0">
                        <a:solidFill>
                          <a:schemeClr val="accent6"/>
                        </a:solidFill>
                        <a:effectLst/>
                        <a:latin typeface="+mn-lt"/>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algn="ctr">
                        <a:lnSpc>
                          <a:spcPct val="115000"/>
                        </a:lnSpc>
                        <a:spcAft>
                          <a:spcPts val="0"/>
                        </a:spcAft>
                      </a:pPr>
                      <a:r>
                        <a:rPr lang="en-US" sz="1200" dirty="0" smtClean="0">
                          <a:solidFill>
                            <a:schemeClr val="accent6"/>
                          </a:solidFill>
                          <a:effectLst/>
                          <a:latin typeface="Calibri"/>
                          <a:ea typeface="SimSun"/>
                          <a:cs typeface="Arial"/>
                        </a:rPr>
                        <a:t>10 (IV)</a:t>
                      </a:r>
                      <a:endParaRPr lang="en-US" sz="1200" dirty="0">
                        <a:solidFill>
                          <a:schemeClr val="accent6"/>
                        </a:solidFill>
                        <a:effectLst/>
                        <a:latin typeface="Calibri"/>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algn="ctr">
                        <a:lnSpc>
                          <a:spcPct val="115000"/>
                        </a:lnSpc>
                        <a:spcAft>
                          <a:spcPts val="0"/>
                        </a:spcAft>
                      </a:pPr>
                      <a:endParaRPr lang="en-US" sz="1100" dirty="0" smtClean="0">
                        <a:solidFill>
                          <a:schemeClr val="accent6"/>
                        </a:solidFill>
                        <a:effectLst/>
                        <a:latin typeface="Calibri"/>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200" dirty="0" smtClean="0">
                          <a:solidFill>
                            <a:schemeClr val="accent6"/>
                          </a:solidFill>
                          <a:effectLst/>
                          <a:latin typeface="+mn-lt"/>
                          <a:ea typeface="SimSun"/>
                          <a:cs typeface="Arial"/>
                        </a:rPr>
                        <a:t>8 Nov 2018</a:t>
                      </a: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r>
              <a:tr h="355345">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100" dirty="0" smtClean="0">
                          <a:solidFill>
                            <a:schemeClr val="accent6"/>
                          </a:solidFill>
                          <a:effectLst/>
                          <a:latin typeface="+mn-lt"/>
                          <a:ea typeface="SimSun"/>
                          <a:cs typeface="Arial"/>
                          <a:hlinkClick r:id="rId4" action="ppaction://hlinksldjump"/>
                        </a:rPr>
                        <a:t>Access to evidential material during investigation </a:t>
                      </a:r>
                      <a:r>
                        <a:rPr lang="en-US" sz="1100" dirty="0" smtClean="0">
                          <a:solidFill>
                            <a:schemeClr val="accent6"/>
                          </a:solidFill>
                          <a:effectLst/>
                          <a:latin typeface="+mn-lt"/>
                          <a:ea typeface="SimSun"/>
                          <a:cs typeface="Arial"/>
                        </a:rPr>
                        <a:t>and </a:t>
                      </a:r>
                    </a:p>
                    <a:p>
                      <a:pPr marL="0" marR="0" indent="0" algn="l" defTabSz="914400" rtl="0" eaLnBrk="1" fontAlgn="auto" latinLnBrk="0" hangingPunct="1">
                        <a:lnSpc>
                          <a:spcPct val="115000"/>
                        </a:lnSpc>
                        <a:spcBef>
                          <a:spcPts val="0"/>
                        </a:spcBef>
                        <a:spcAft>
                          <a:spcPts val="0"/>
                        </a:spcAft>
                        <a:buClrTx/>
                        <a:buSzTx/>
                        <a:buFontTx/>
                        <a:buNone/>
                        <a:tabLst/>
                        <a:defRPr/>
                      </a:pPr>
                      <a:r>
                        <a:rPr lang="en-US" sz="1100" dirty="0" smtClean="0">
                          <a:solidFill>
                            <a:schemeClr val="accent6"/>
                          </a:solidFill>
                          <a:effectLst/>
                          <a:latin typeface="+mn-lt"/>
                          <a:ea typeface="SimSun"/>
                          <a:cs typeface="Arial"/>
                          <a:hlinkClick r:id="rId5" action="ppaction://hlinksldjump"/>
                        </a:rPr>
                        <a:t>monitoring the progress of safety recommendations</a:t>
                      </a:r>
                      <a:endParaRPr lang="en-US" sz="1100" dirty="0" smtClean="0">
                        <a:solidFill>
                          <a:schemeClr val="accent6"/>
                        </a:solidFill>
                        <a:effectLst/>
                        <a:latin typeface="+mn-lt"/>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algn="ctr">
                        <a:lnSpc>
                          <a:spcPct val="115000"/>
                        </a:lnSpc>
                        <a:spcAft>
                          <a:spcPts val="0"/>
                        </a:spcAft>
                      </a:pPr>
                      <a:r>
                        <a:rPr lang="en-US" sz="1200" dirty="0" smtClean="0">
                          <a:solidFill>
                            <a:schemeClr val="accent6"/>
                          </a:solidFill>
                          <a:effectLst/>
                          <a:latin typeface="Calibri"/>
                          <a:ea typeface="SimSun"/>
                          <a:cs typeface="Arial"/>
                        </a:rPr>
                        <a:t>13</a:t>
                      </a:r>
                      <a:endParaRPr lang="en-US" sz="1200" dirty="0">
                        <a:solidFill>
                          <a:schemeClr val="accent6"/>
                        </a:solidFill>
                        <a:effectLst/>
                        <a:latin typeface="Calibri"/>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algn="ctr">
                        <a:lnSpc>
                          <a:spcPct val="115000"/>
                        </a:lnSpc>
                        <a:spcAft>
                          <a:spcPts val="0"/>
                        </a:spcAft>
                      </a:pPr>
                      <a:endParaRPr lang="en-US" sz="1100" dirty="0">
                        <a:solidFill>
                          <a:schemeClr val="accent6"/>
                        </a:solidFill>
                        <a:effectLst/>
                        <a:latin typeface="Calibri"/>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200" dirty="0" smtClean="0">
                          <a:solidFill>
                            <a:schemeClr val="accent6"/>
                          </a:solidFill>
                          <a:effectLst/>
                          <a:latin typeface="+mn-lt"/>
                          <a:ea typeface="SimSun"/>
                          <a:cs typeface="Arial"/>
                        </a:rPr>
                        <a:t>8 Nov 2018</a:t>
                      </a: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r>
              <a:tr h="214026">
                <a:tc>
                  <a:txBody>
                    <a:bodyPr/>
                    <a:lstStyle/>
                    <a:p>
                      <a:pPr>
                        <a:lnSpc>
                          <a:spcPct val="115000"/>
                        </a:lnSpc>
                        <a:spcAft>
                          <a:spcPts val="0"/>
                        </a:spcAft>
                      </a:pPr>
                      <a:r>
                        <a:rPr lang="en-US" sz="1100" kern="1200" dirty="0" smtClean="0">
                          <a:solidFill>
                            <a:schemeClr val="accent6"/>
                          </a:solidFill>
                          <a:effectLst/>
                          <a:latin typeface="+mn-lt"/>
                          <a:ea typeface="SimSun"/>
                          <a:cs typeface="Arial"/>
                          <a:hlinkClick r:id="rId6" action="ppaction://hlinksldjump"/>
                        </a:rPr>
                        <a:t>Modifications of aerodrome design specifications in Chapters 3 and 4</a:t>
                      </a:r>
                      <a:endParaRPr lang="en-US" sz="1100" kern="1200" dirty="0" smtClean="0">
                        <a:solidFill>
                          <a:schemeClr val="accent6"/>
                        </a:solidFill>
                        <a:effectLst/>
                        <a:latin typeface="+mn-lt"/>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200" dirty="0" smtClean="0">
                          <a:solidFill>
                            <a:schemeClr val="accent6"/>
                          </a:solidFill>
                          <a:effectLst/>
                          <a:latin typeface="+mn-lt"/>
                          <a:ea typeface="SimSun"/>
                          <a:cs typeface="Arial"/>
                        </a:rPr>
                        <a:t>14 (I)</a:t>
                      </a: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algn="ctr">
                        <a:lnSpc>
                          <a:spcPct val="115000"/>
                        </a:lnSpc>
                        <a:spcAft>
                          <a:spcPts val="0"/>
                        </a:spcAft>
                      </a:pPr>
                      <a:endParaRPr lang="en-US" sz="1100" dirty="0">
                        <a:solidFill>
                          <a:schemeClr val="accent6"/>
                        </a:solidFill>
                        <a:effectLst/>
                        <a:latin typeface="Calibri"/>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200" dirty="0" smtClean="0">
                          <a:solidFill>
                            <a:schemeClr val="accent6"/>
                          </a:solidFill>
                          <a:effectLst/>
                          <a:latin typeface="+mn-lt"/>
                          <a:ea typeface="SimSun"/>
                          <a:cs typeface="Arial"/>
                        </a:rPr>
                        <a:t>8 Nov 2018</a:t>
                      </a: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r>
              <a:tr h="214026">
                <a:tc>
                  <a:txBody>
                    <a:bodyPr/>
                    <a:lstStyle/>
                    <a:p>
                      <a:pPr>
                        <a:lnSpc>
                          <a:spcPct val="115000"/>
                        </a:lnSpc>
                        <a:spcAft>
                          <a:spcPts val="0"/>
                        </a:spcAft>
                      </a:pPr>
                      <a:r>
                        <a:rPr lang="en-US" sz="1100" dirty="0" smtClean="0">
                          <a:solidFill>
                            <a:schemeClr val="accent6"/>
                          </a:solidFill>
                          <a:effectLst/>
                          <a:latin typeface="+mn-lt"/>
                          <a:ea typeface="SimSun"/>
                          <a:cs typeface="Arial"/>
                          <a:hlinkClick r:id="rId7" action="ppaction://hlinksldjump"/>
                        </a:rPr>
                        <a:t>Restructure of Annex 15 to facilitate incorporation of AIM requirements and changes to the technical content of Annex 15 to facilitate the transition from AIS to AIM environments</a:t>
                      </a:r>
                      <a:endParaRPr lang="en-US" sz="1100" dirty="0" smtClean="0">
                        <a:solidFill>
                          <a:schemeClr val="accent6"/>
                        </a:solidFill>
                        <a:effectLst/>
                        <a:latin typeface="+mn-lt"/>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algn="ctr">
                        <a:lnSpc>
                          <a:spcPct val="115000"/>
                        </a:lnSpc>
                        <a:spcAft>
                          <a:spcPts val="0"/>
                        </a:spcAft>
                      </a:pPr>
                      <a:r>
                        <a:rPr lang="en-US" sz="1200" dirty="0" smtClean="0">
                          <a:solidFill>
                            <a:schemeClr val="accent6"/>
                          </a:solidFill>
                          <a:effectLst/>
                          <a:latin typeface="Calibri"/>
                          <a:ea typeface="SimSun"/>
                          <a:cs typeface="Arial"/>
                        </a:rPr>
                        <a:t>15</a:t>
                      </a: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algn="ctr">
                        <a:lnSpc>
                          <a:spcPct val="115000"/>
                        </a:lnSpc>
                        <a:spcAft>
                          <a:spcPts val="0"/>
                        </a:spcAft>
                      </a:pPr>
                      <a:r>
                        <a:rPr lang="en-US" sz="1100" dirty="0" smtClean="0">
                          <a:solidFill>
                            <a:schemeClr val="accent6"/>
                          </a:solidFill>
                          <a:effectLst/>
                          <a:latin typeface="Calibri"/>
                          <a:ea typeface="SimSun"/>
                          <a:cs typeface="Arial"/>
                        </a:rPr>
                        <a:t>4, 6</a:t>
                      </a:r>
                      <a:r>
                        <a:rPr lang="en-US" sz="1100" baseline="0" dirty="0" smtClean="0">
                          <a:solidFill>
                            <a:schemeClr val="accent6"/>
                          </a:solidFill>
                          <a:effectLst/>
                          <a:latin typeface="Calibri"/>
                          <a:ea typeface="SimSun"/>
                          <a:cs typeface="Arial"/>
                        </a:rPr>
                        <a:t> (I), 10 (I, II), 11, 14 (I, II)</a:t>
                      </a:r>
                      <a:endParaRPr lang="en-US" sz="1100" dirty="0">
                        <a:solidFill>
                          <a:schemeClr val="accent6"/>
                        </a:solidFill>
                        <a:effectLst/>
                        <a:latin typeface="Calibri"/>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200" dirty="0" smtClean="0">
                          <a:solidFill>
                            <a:schemeClr val="accent6"/>
                          </a:solidFill>
                          <a:effectLst/>
                          <a:latin typeface="+mn-lt"/>
                          <a:ea typeface="SimSun"/>
                          <a:cs typeface="Arial"/>
                        </a:rPr>
                        <a:t>8 Nov 2018</a:t>
                      </a:r>
                      <a:br>
                        <a:rPr lang="en-US" sz="1200" dirty="0" smtClean="0">
                          <a:solidFill>
                            <a:schemeClr val="accent6"/>
                          </a:solidFill>
                          <a:effectLst/>
                          <a:latin typeface="+mn-lt"/>
                          <a:ea typeface="SimSun"/>
                          <a:cs typeface="Arial"/>
                        </a:rPr>
                      </a:br>
                      <a:r>
                        <a:rPr lang="en-US" sz="1200" dirty="0" smtClean="0">
                          <a:solidFill>
                            <a:schemeClr val="accent6"/>
                          </a:solidFill>
                          <a:effectLst/>
                          <a:latin typeface="+mn-lt"/>
                          <a:ea typeface="SimSun"/>
                          <a:cs typeface="Arial"/>
                        </a:rPr>
                        <a:t>(2020</a:t>
                      </a:r>
                      <a:r>
                        <a:rPr lang="en-US" sz="1200" i="1" dirty="0" smtClean="0">
                          <a:solidFill>
                            <a:srgbClr val="FF0000"/>
                          </a:solidFill>
                        </a:rPr>
                        <a:t>*</a:t>
                      </a:r>
                      <a:r>
                        <a:rPr lang="en-US" sz="1200" dirty="0" smtClean="0">
                          <a:solidFill>
                            <a:schemeClr val="accent6"/>
                          </a:solidFill>
                          <a:effectLst/>
                          <a:latin typeface="+mn-lt"/>
                          <a:ea typeface="SimSun"/>
                          <a:cs typeface="Arial"/>
                        </a:rPr>
                        <a:t>)</a:t>
                      </a: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r>
              <a:tr h="214026">
                <a:tc>
                  <a:txBody>
                    <a:bodyPr/>
                    <a:lstStyle/>
                    <a:p>
                      <a:pPr>
                        <a:lnSpc>
                          <a:spcPct val="115000"/>
                        </a:lnSpc>
                        <a:spcAft>
                          <a:spcPts val="0"/>
                        </a:spcAft>
                      </a:pPr>
                      <a:r>
                        <a:rPr lang="en-US" sz="1100" kern="1200" dirty="0" smtClean="0">
                          <a:solidFill>
                            <a:schemeClr val="accent6"/>
                          </a:solidFill>
                          <a:effectLst/>
                          <a:latin typeface="+mn-lt"/>
                          <a:ea typeface="SimSun"/>
                          <a:cs typeface="Arial"/>
                          <a:hlinkClick r:id="rId8" action="ppaction://hlinksldjump"/>
                        </a:rPr>
                        <a:t>Space weather information</a:t>
                      </a:r>
                      <a:endParaRPr lang="en-US" sz="1100" kern="1200" dirty="0" smtClean="0">
                        <a:solidFill>
                          <a:schemeClr val="accent6"/>
                        </a:solidFill>
                        <a:effectLst/>
                        <a:latin typeface="+mn-lt"/>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200" dirty="0" smtClean="0">
                          <a:solidFill>
                            <a:schemeClr val="accent6"/>
                          </a:solidFill>
                          <a:effectLst/>
                          <a:latin typeface="+mn-lt"/>
                          <a:ea typeface="SimSun"/>
                          <a:cs typeface="Arial"/>
                        </a:rPr>
                        <a:t>15</a:t>
                      </a: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algn="ctr">
                        <a:lnSpc>
                          <a:spcPct val="115000"/>
                        </a:lnSpc>
                        <a:spcAft>
                          <a:spcPts val="0"/>
                        </a:spcAft>
                      </a:pPr>
                      <a:endParaRPr lang="en-US" sz="1100" dirty="0">
                        <a:solidFill>
                          <a:schemeClr val="accent6"/>
                        </a:solidFill>
                        <a:effectLst/>
                        <a:latin typeface="Calibri"/>
                        <a:ea typeface="SimSun"/>
                        <a:cs typeface="Arial"/>
                      </a:endParaRP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200" dirty="0" smtClean="0">
                          <a:solidFill>
                            <a:schemeClr val="accent6"/>
                          </a:solidFill>
                          <a:effectLst/>
                          <a:latin typeface="+mn-lt"/>
                          <a:ea typeface="SimSun"/>
                          <a:cs typeface="Arial"/>
                        </a:rPr>
                        <a:t>8 Nov 2018</a:t>
                      </a:r>
                    </a:p>
                  </a:txBody>
                  <a:tcPr marL="43522" marR="43522" marT="43522" marB="29185"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F3F4F4"/>
                    </a:solidFill>
                  </a:tcPr>
                </a:tc>
              </a:tr>
            </a:tbl>
          </a:graphicData>
        </a:graphic>
      </p:graphicFrame>
      <p:pic>
        <p:nvPicPr>
          <p:cNvPr id="7" name="Picture 6"/>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5" y="-1"/>
            <a:ext cx="9143990" cy="981073"/>
          </a:xfrm>
          <a:prstGeom prst="rect">
            <a:avLst/>
          </a:prstGeom>
        </p:spPr>
      </p:pic>
      <p:sp>
        <p:nvSpPr>
          <p:cNvPr id="8" name="TextBox 7"/>
          <p:cNvSpPr txBox="1"/>
          <p:nvPr/>
        </p:nvSpPr>
        <p:spPr>
          <a:xfrm>
            <a:off x="6031210" y="4629785"/>
            <a:ext cx="3098925" cy="246221"/>
          </a:xfrm>
          <a:prstGeom prst="rect">
            <a:avLst/>
          </a:prstGeom>
          <a:noFill/>
        </p:spPr>
        <p:txBody>
          <a:bodyPr wrap="none" rtlCol="0">
            <a:spAutoFit/>
          </a:bodyPr>
          <a:lstStyle/>
          <a:p>
            <a:r>
              <a:rPr lang="en-US" sz="1000" i="1" dirty="0" smtClean="0">
                <a:solidFill>
                  <a:srgbClr val="FF0000"/>
                </a:solidFill>
              </a:rPr>
              <a:t>*</a:t>
            </a:r>
            <a:r>
              <a:rPr lang="en-US" sz="1000" i="1" dirty="0" smtClean="0">
                <a:solidFill>
                  <a:schemeClr val="accent5"/>
                </a:solidFill>
              </a:rPr>
              <a:t> </a:t>
            </a:r>
            <a:r>
              <a:rPr lang="en-US" sz="1000" b="1" i="1" dirty="0" smtClean="0">
                <a:solidFill>
                  <a:schemeClr val="accent5"/>
                </a:solidFill>
              </a:rPr>
              <a:t>Related topics contain embedded applicability dates</a:t>
            </a:r>
            <a:endParaRPr lang="en-GB" sz="1000" i="1" dirty="0">
              <a:solidFill>
                <a:schemeClr val="accent5"/>
              </a:solidFill>
            </a:endParaRPr>
          </a:p>
        </p:txBody>
      </p:sp>
      <p:sp>
        <p:nvSpPr>
          <p:cNvPr id="11" name="Slide Number Placeholder 2"/>
          <p:cNvSpPr>
            <a:spLocks noGrp="1"/>
          </p:cNvSpPr>
          <p:nvPr>
            <p:ph type="sldNum" sz="quarter" idx="12"/>
          </p:nvPr>
        </p:nvSpPr>
        <p:spPr>
          <a:xfrm>
            <a:off x="6553200" y="4894008"/>
            <a:ext cx="2133600" cy="249492"/>
          </a:xfrm>
        </p:spPr>
        <p:txBody>
          <a:bodyPr/>
          <a:lstStyle/>
          <a:p>
            <a:fld id="{3FF909EE-2C65-48BC-95E5-26F3591A45A6}" type="slidenum">
              <a:rPr lang="en-CA" smtClean="0"/>
              <a:pPr/>
              <a:t>4</a:t>
            </a:fld>
            <a:endParaRPr lang="en-CA" dirty="0"/>
          </a:p>
        </p:txBody>
      </p:sp>
      <p:sp>
        <p:nvSpPr>
          <p:cNvPr id="9" name="Rectangle 8"/>
          <p:cNvSpPr/>
          <p:nvPr/>
        </p:nvSpPr>
        <p:spPr>
          <a:xfrm>
            <a:off x="4716016" y="113953"/>
            <a:ext cx="4248472" cy="504056"/>
          </a:xfrm>
          <a:prstGeom prst="rect">
            <a:avLst/>
          </a:prstGeom>
          <a:solidFill>
            <a:srgbClr val="FAA61A"/>
          </a:solidFill>
          <a:ln>
            <a:solidFill>
              <a:srgbClr val="FAA61A"/>
            </a:solidFill>
          </a:ln>
        </p:spPr>
        <p:style>
          <a:lnRef idx="1">
            <a:schemeClr val="dk1"/>
          </a:lnRef>
          <a:fillRef idx="3">
            <a:schemeClr val="dk1"/>
          </a:fillRef>
          <a:effectRef idx="2">
            <a:schemeClr val="dk1"/>
          </a:effectRef>
          <a:fontRef idx="minor">
            <a:schemeClr val="lt1"/>
          </a:fontRef>
        </p:style>
        <p:txBody>
          <a:bodyPr rtlCol="0" anchor="ctr"/>
          <a:lstStyle/>
          <a:p>
            <a:pPr algn="ctr"/>
            <a:r>
              <a:rPr lang="en-US" sz="2400" b="1" dirty="0" smtClean="0">
                <a:effectLst>
                  <a:outerShdw blurRad="38100" dist="38100" dir="2700000" algn="tl">
                    <a:srgbClr val="000000">
                      <a:alpha val="43137"/>
                    </a:srgbClr>
                  </a:outerShdw>
                </a:effectLst>
              </a:rPr>
              <a:t>2018 Annex Amendments</a:t>
            </a:r>
            <a:endParaRPr lang="en-GB" sz="2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6702801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51520" y="987574"/>
            <a:ext cx="8712968" cy="504056"/>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b="1" dirty="0">
                <a:solidFill>
                  <a:srgbClr val="0054A4"/>
                </a:solidFill>
              </a:rPr>
              <a:t>Access to evidential material during </a:t>
            </a:r>
            <a:r>
              <a:rPr lang="en-US" sz="2400" b="1" dirty="0" smtClean="0">
                <a:solidFill>
                  <a:srgbClr val="0054A4"/>
                </a:solidFill>
              </a:rPr>
              <a:t>investigations</a:t>
            </a:r>
            <a:endParaRPr lang="en-US" sz="2400" b="1" dirty="0">
              <a:solidFill>
                <a:srgbClr val="0054A4"/>
              </a:solidFill>
            </a:endParaRPr>
          </a:p>
        </p:txBody>
      </p:sp>
      <p:sp>
        <p:nvSpPr>
          <p:cNvPr id="3" name="Content Placeholder 2"/>
          <p:cNvSpPr txBox="1">
            <a:spLocks/>
          </p:cNvSpPr>
          <p:nvPr/>
        </p:nvSpPr>
        <p:spPr>
          <a:xfrm>
            <a:off x="179512" y="1950730"/>
            <a:ext cx="6192688" cy="2925275"/>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rgbClr val="0054A4"/>
                </a:solidFill>
                <a:latin typeface="+mj-lt"/>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279DD9"/>
                </a:solidFill>
                <a:latin typeface="+mj-lt"/>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mj-lt"/>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1800" b="1" u="sng" dirty="0" smtClean="0"/>
              <a:t>Improvements</a:t>
            </a:r>
            <a:r>
              <a:rPr lang="en-US" sz="1800" b="1" dirty="0" smtClean="0"/>
              <a:t>: </a:t>
            </a:r>
          </a:p>
          <a:p>
            <a:pPr lvl="1">
              <a:spcAft>
                <a:spcPts val="600"/>
              </a:spcAft>
            </a:pPr>
            <a:r>
              <a:rPr lang="en-US" sz="1400" dirty="0" smtClean="0">
                <a:solidFill>
                  <a:schemeClr val="accent6"/>
                </a:solidFill>
              </a:rPr>
              <a:t>Increased efficiency </a:t>
            </a:r>
            <a:r>
              <a:rPr lang="en-US" sz="1400" dirty="0">
                <a:solidFill>
                  <a:schemeClr val="accent6"/>
                </a:solidFill>
              </a:rPr>
              <a:t>and effectiveness of </a:t>
            </a:r>
            <a:r>
              <a:rPr lang="en-US" sz="1400" dirty="0" smtClean="0">
                <a:solidFill>
                  <a:schemeClr val="accent6"/>
                </a:solidFill>
              </a:rPr>
              <a:t>investigations. </a:t>
            </a:r>
            <a:endParaRPr lang="en-US" sz="1000" dirty="0" smtClean="0">
              <a:solidFill>
                <a:schemeClr val="accent6"/>
              </a:solidFill>
            </a:endParaRPr>
          </a:p>
          <a:p>
            <a:r>
              <a:rPr lang="en-US" sz="1800" b="1" u="sng" dirty="0" smtClean="0"/>
              <a:t>Expected Benefits:</a:t>
            </a:r>
          </a:p>
          <a:p>
            <a:pPr lvl="1"/>
            <a:r>
              <a:rPr lang="en-US" sz="1400" dirty="0" smtClean="0">
                <a:solidFill>
                  <a:schemeClr val="accent6"/>
                </a:solidFill>
              </a:rPr>
              <a:t>Unrestricted and timely access by investigation authorities to the accident site, examination of the wreckage, and data from flight recorders.</a:t>
            </a:r>
            <a:endParaRPr lang="en-US" sz="1000" dirty="0" smtClean="0">
              <a:solidFill>
                <a:schemeClr val="accent6"/>
              </a:solidFill>
            </a:endParaRPr>
          </a:p>
          <a:p>
            <a:r>
              <a:rPr lang="en-US" sz="1800" b="1" u="sng" dirty="0" smtClean="0"/>
              <a:t>Affected Documents</a:t>
            </a:r>
          </a:p>
          <a:p>
            <a:pPr lvl="1"/>
            <a:r>
              <a:rPr lang="en-US" sz="1400" dirty="0">
                <a:solidFill>
                  <a:schemeClr val="accent6"/>
                </a:solidFill>
              </a:rPr>
              <a:t>Annex </a:t>
            </a:r>
            <a:r>
              <a:rPr lang="en-US" sz="1400" dirty="0" smtClean="0">
                <a:solidFill>
                  <a:schemeClr val="accent6"/>
                </a:solidFill>
              </a:rPr>
              <a:t>13 (Amendment 16)</a:t>
            </a:r>
            <a:endParaRPr lang="en-US" sz="1400" dirty="0">
              <a:solidFill>
                <a:schemeClr val="accent6"/>
              </a:solidFill>
            </a:endParaRPr>
          </a:p>
          <a:p>
            <a:pPr lvl="1"/>
            <a:r>
              <a:rPr lang="en-US" sz="1400" dirty="0">
                <a:solidFill>
                  <a:schemeClr val="accent6"/>
                </a:solidFill>
              </a:rPr>
              <a:t>Manual on Accident and Incident Investigation </a:t>
            </a:r>
            <a:r>
              <a:rPr lang="en-US" sz="1400" dirty="0" smtClean="0">
                <a:solidFill>
                  <a:schemeClr val="accent6"/>
                </a:solidFill>
              </a:rPr>
              <a:t/>
            </a:r>
            <a:br>
              <a:rPr lang="en-US" sz="1400" dirty="0" smtClean="0">
                <a:solidFill>
                  <a:schemeClr val="accent6"/>
                </a:solidFill>
              </a:rPr>
            </a:br>
            <a:r>
              <a:rPr lang="en-US" sz="1400" dirty="0" smtClean="0">
                <a:solidFill>
                  <a:schemeClr val="accent6"/>
                </a:solidFill>
              </a:rPr>
              <a:t>Policies </a:t>
            </a:r>
            <a:r>
              <a:rPr lang="en-US" sz="1400" dirty="0">
                <a:solidFill>
                  <a:schemeClr val="accent6"/>
                </a:solidFill>
              </a:rPr>
              <a:t>and Procedures (Doc 9962)</a:t>
            </a:r>
          </a:p>
          <a:p>
            <a:pPr marL="457200" lvl="1" indent="0">
              <a:buNone/>
            </a:pPr>
            <a:endParaRPr lang="en-US" sz="1400" dirty="0">
              <a:solidFill>
                <a:schemeClr val="accent6"/>
              </a:solidFill>
            </a:endParaRPr>
          </a:p>
        </p:txBody>
      </p:sp>
      <p:sp>
        <p:nvSpPr>
          <p:cNvPr id="4" name="Content Placeholder 2"/>
          <p:cNvSpPr txBox="1">
            <a:spLocks/>
          </p:cNvSpPr>
          <p:nvPr/>
        </p:nvSpPr>
        <p:spPr>
          <a:xfrm>
            <a:off x="6444208" y="2931790"/>
            <a:ext cx="2520280" cy="1944215"/>
          </a:xfrm>
          <a:prstGeom prst="rect">
            <a:avLst/>
          </a:prstGeom>
          <a:solidFill>
            <a:schemeClr val="bg1"/>
          </a:solidFill>
          <a:ln w="38100">
            <a:solidFill>
              <a:srgbClr val="0070C0"/>
            </a:solidFill>
          </a:ln>
          <a:effectLst>
            <a:outerShdw blurRad="50800" dist="38100" dir="2700000" algn="tl"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rgbClr val="006EB7"/>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279DD9"/>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600"/>
              </a:spcAft>
              <a:buNone/>
            </a:pPr>
            <a:r>
              <a:rPr lang="en-US" sz="1800" b="1" u="sng" dirty="0" smtClean="0"/>
              <a:t>Timelines</a:t>
            </a:r>
          </a:p>
          <a:p>
            <a:r>
              <a:rPr lang="en-US" sz="1400" b="1" dirty="0" smtClean="0"/>
              <a:t>8 November 2018</a:t>
            </a:r>
            <a:br>
              <a:rPr lang="en-US" sz="1400" b="1" dirty="0" smtClean="0"/>
            </a:br>
            <a:r>
              <a:rPr lang="en-US" sz="1100" dirty="0" smtClean="0">
                <a:solidFill>
                  <a:schemeClr val="accent6"/>
                </a:solidFill>
              </a:rPr>
              <a:t>Applicability </a:t>
            </a:r>
            <a:r>
              <a:rPr lang="en-US" sz="1100" dirty="0" smtClean="0">
                <a:solidFill>
                  <a:schemeClr val="accent6"/>
                </a:solidFill>
              </a:rPr>
              <a:t>of amendment(s)</a:t>
            </a:r>
            <a:endParaRPr lang="en-CA" sz="1100" dirty="0" smtClean="0">
              <a:solidFill>
                <a:schemeClr val="accent6"/>
              </a:solidFill>
            </a:endParaRPr>
          </a:p>
        </p:txBody>
      </p:sp>
      <p:sp>
        <p:nvSpPr>
          <p:cNvPr id="5" name="Action Button: Home 4">
            <a:hlinkClick r:id="rId2" action="ppaction://hlinksldjump" highlightClick="1"/>
          </p:cNvPr>
          <p:cNvSpPr/>
          <p:nvPr/>
        </p:nvSpPr>
        <p:spPr>
          <a:xfrm>
            <a:off x="8820472" y="771550"/>
            <a:ext cx="288032" cy="288032"/>
          </a:xfrm>
          <a:prstGeom prst="actionButtonHome">
            <a:avLst/>
          </a:prstGeom>
          <a:ln>
            <a:solidFill>
              <a:schemeClr val="accent6"/>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dirty="0"/>
          </a:p>
        </p:txBody>
      </p:sp>
      <p:sp>
        <p:nvSpPr>
          <p:cNvPr id="6" name="Action Button: Forward or Next 5">
            <a:hlinkClick r:id="" action="ppaction://hlinkshowjump?jump=nextslide" highlightClick="1"/>
          </p:cNvPr>
          <p:cNvSpPr/>
          <p:nvPr/>
        </p:nvSpPr>
        <p:spPr>
          <a:xfrm>
            <a:off x="8460432" y="771550"/>
            <a:ext cx="288000" cy="288000"/>
          </a:xfrm>
          <a:prstGeom prst="actionButtonForwardNext">
            <a:avLst/>
          </a:prstGeom>
          <a:ln>
            <a:solidFill>
              <a:schemeClr val="accent6"/>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a:solidFill>
                <a:schemeClr val="dk1"/>
              </a:solidFill>
            </a:endParaRPr>
          </a:p>
        </p:txBody>
      </p:sp>
    </p:spTree>
    <p:extLst>
      <p:ext uri="{BB962C8B-B14F-4D97-AF65-F5344CB8AC3E}">
        <p14:creationId xmlns:p14="http://schemas.microsoft.com/office/powerpoint/2010/main" val="26698185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51520" y="987574"/>
            <a:ext cx="8712968" cy="504056"/>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b="1" dirty="0" smtClean="0">
                <a:solidFill>
                  <a:srgbClr val="0054A4"/>
                </a:solidFill>
              </a:rPr>
              <a:t>Monitoring </a:t>
            </a:r>
            <a:r>
              <a:rPr lang="en-US" sz="2400" b="1" dirty="0">
                <a:solidFill>
                  <a:srgbClr val="0054A4"/>
                </a:solidFill>
              </a:rPr>
              <a:t>the progress of safety recommendations</a:t>
            </a:r>
          </a:p>
        </p:txBody>
      </p:sp>
      <p:sp>
        <p:nvSpPr>
          <p:cNvPr id="3" name="Content Placeholder 2"/>
          <p:cNvSpPr txBox="1">
            <a:spLocks/>
          </p:cNvSpPr>
          <p:nvPr/>
        </p:nvSpPr>
        <p:spPr>
          <a:xfrm>
            <a:off x="187132" y="1927870"/>
            <a:ext cx="6192688" cy="324036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rgbClr val="0054A4"/>
                </a:solidFill>
                <a:latin typeface="+mj-lt"/>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279DD9"/>
                </a:solidFill>
                <a:latin typeface="+mj-lt"/>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mj-lt"/>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1800" b="1" u="sng" dirty="0" smtClean="0"/>
              <a:t>Improvements</a:t>
            </a:r>
            <a:r>
              <a:rPr lang="en-US" sz="1800" b="1" dirty="0" smtClean="0"/>
              <a:t>: </a:t>
            </a:r>
          </a:p>
          <a:p>
            <a:pPr lvl="1">
              <a:spcAft>
                <a:spcPts val="600"/>
              </a:spcAft>
            </a:pPr>
            <a:r>
              <a:rPr lang="en-US" sz="1400" dirty="0" smtClean="0">
                <a:solidFill>
                  <a:schemeClr val="accent6"/>
                </a:solidFill>
              </a:rPr>
              <a:t>strengthening of procedures to monitor responses </a:t>
            </a:r>
            <a:r>
              <a:rPr lang="en-US" sz="1400" dirty="0">
                <a:solidFill>
                  <a:schemeClr val="accent6"/>
                </a:solidFill>
              </a:rPr>
              <a:t>to safety </a:t>
            </a:r>
            <a:r>
              <a:rPr lang="en-US" sz="1400" dirty="0" smtClean="0">
                <a:solidFill>
                  <a:schemeClr val="accent6"/>
                </a:solidFill>
              </a:rPr>
              <a:t>recommendations stemming from investigations and safety studies.</a:t>
            </a:r>
          </a:p>
          <a:p>
            <a:r>
              <a:rPr lang="en-US" sz="1800" b="1" u="sng" dirty="0" smtClean="0"/>
              <a:t>Expected Benefits:</a:t>
            </a:r>
            <a:r>
              <a:rPr lang="en-US" sz="1800" b="1" dirty="0" smtClean="0"/>
              <a:t> </a:t>
            </a:r>
          </a:p>
          <a:p>
            <a:pPr lvl="1">
              <a:spcAft>
                <a:spcPts val="600"/>
              </a:spcAft>
            </a:pPr>
            <a:r>
              <a:rPr lang="en-US" sz="1400" dirty="0" smtClean="0">
                <a:solidFill>
                  <a:schemeClr val="accent6"/>
                </a:solidFill>
              </a:rPr>
              <a:t>enhancement of collection</a:t>
            </a:r>
            <a:r>
              <a:rPr lang="en-US" sz="1400" dirty="0">
                <a:solidFill>
                  <a:schemeClr val="accent6"/>
                </a:solidFill>
              </a:rPr>
              <a:t>, analysis and sharing of safety risks</a:t>
            </a:r>
            <a:r>
              <a:rPr lang="en-US" sz="1400" dirty="0" smtClean="0">
                <a:solidFill>
                  <a:schemeClr val="accent6"/>
                </a:solidFill>
              </a:rPr>
              <a:t>.</a:t>
            </a:r>
            <a:endParaRPr lang="en-US" sz="1000" dirty="0" smtClean="0">
              <a:solidFill>
                <a:schemeClr val="accent6"/>
              </a:solidFill>
            </a:endParaRPr>
          </a:p>
          <a:p>
            <a:r>
              <a:rPr lang="en-US" sz="1800" b="1" u="sng" dirty="0" smtClean="0"/>
              <a:t>Affected Documents</a:t>
            </a:r>
          </a:p>
          <a:p>
            <a:pPr lvl="1"/>
            <a:r>
              <a:rPr lang="en-US" sz="1400" dirty="0">
                <a:solidFill>
                  <a:schemeClr val="accent6"/>
                </a:solidFill>
              </a:rPr>
              <a:t>Annex </a:t>
            </a:r>
            <a:r>
              <a:rPr lang="en-US" sz="1400" dirty="0" smtClean="0">
                <a:solidFill>
                  <a:schemeClr val="accent6"/>
                </a:solidFill>
              </a:rPr>
              <a:t>13 (Amendment 16)</a:t>
            </a:r>
            <a:endParaRPr lang="en-US" sz="1400" dirty="0">
              <a:solidFill>
                <a:schemeClr val="accent6"/>
              </a:solidFill>
            </a:endParaRPr>
          </a:p>
          <a:p>
            <a:pPr lvl="1"/>
            <a:r>
              <a:rPr lang="en-US" sz="1400" dirty="0">
                <a:solidFill>
                  <a:schemeClr val="accent6"/>
                </a:solidFill>
              </a:rPr>
              <a:t>Manual of Aircraft Accident and Incident </a:t>
            </a:r>
            <a:r>
              <a:rPr lang="en-US" sz="1400" dirty="0" smtClean="0">
                <a:solidFill>
                  <a:schemeClr val="accent6"/>
                </a:solidFill>
              </a:rPr>
              <a:t>Investigation, </a:t>
            </a:r>
            <a:br>
              <a:rPr lang="en-US" sz="1400" dirty="0" smtClean="0">
                <a:solidFill>
                  <a:schemeClr val="accent6"/>
                </a:solidFill>
              </a:rPr>
            </a:br>
            <a:r>
              <a:rPr lang="en-US" sz="1400" dirty="0" smtClean="0">
                <a:solidFill>
                  <a:schemeClr val="accent6"/>
                </a:solidFill>
              </a:rPr>
              <a:t>Part </a:t>
            </a:r>
            <a:r>
              <a:rPr lang="en-US" sz="1400" dirty="0">
                <a:solidFill>
                  <a:schemeClr val="accent6"/>
                </a:solidFill>
              </a:rPr>
              <a:t>IV – Reporting (Doc 9756)</a:t>
            </a:r>
          </a:p>
          <a:p>
            <a:pPr marL="457200" lvl="1" indent="0">
              <a:buNone/>
            </a:pPr>
            <a:endParaRPr lang="en-US" sz="1600" dirty="0">
              <a:solidFill>
                <a:schemeClr val="accent6"/>
              </a:solidFill>
            </a:endParaRPr>
          </a:p>
          <a:p>
            <a:pPr lvl="1"/>
            <a:endParaRPr lang="en-US" sz="1400" dirty="0" smtClean="0">
              <a:solidFill>
                <a:schemeClr val="accent6"/>
              </a:solidFill>
            </a:endParaRPr>
          </a:p>
          <a:p>
            <a:pPr lvl="1"/>
            <a:endParaRPr lang="en-US" sz="1400" dirty="0">
              <a:solidFill>
                <a:srgbClr val="5A6870"/>
              </a:solidFill>
            </a:endParaRPr>
          </a:p>
          <a:p>
            <a:pPr marL="457200" lvl="1" indent="0">
              <a:buNone/>
            </a:pPr>
            <a:endParaRPr lang="en-US" sz="1400" dirty="0" smtClean="0">
              <a:solidFill>
                <a:schemeClr val="accent6"/>
              </a:solidFill>
            </a:endParaRPr>
          </a:p>
        </p:txBody>
      </p:sp>
      <p:sp>
        <p:nvSpPr>
          <p:cNvPr id="4" name="Content Placeholder 2"/>
          <p:cNvSpPr txBox="1">
            <a:spLocks/>
          </p:cNvSpPr>
          <p:nvPr/>
        </p:nvSpPr>
        <p:spPr>
          <a:xfrm>
            <a:off x="6444208" y="2931790"/>
            <a:ext cx="2520280" cy="1944215"/>
          </a:xfrm>
          <a:prstGeom prst="rect">
            <a:avLst/>
          </a:prstGeom>
          <a:solidFill>
            <a:schemeClr val="bg1"/>
          </a:solidFill>
          <a:ln w="38100">
            <a:solidFill>
              <a:srgbClr val="0070C0"/>
            </a:solidFill>
          </a:ln>
          <a:effectLst>
            <a:outerShdw blurRad="50800" dist="38100" dir="2700000" algn="tl"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rgbClr val="006EB7"/>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279DD9"/>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600"/>
              </a:spcAft>
              <a:buNone/>
            </a:pPr>
            <a:r>
              <a:rPr lang="en-US" sz="1800" b="1" u="sng" dirty="0" smtClean="0"/>
              <a:t>Timelines</a:t>
            </a:r>
          </a:p>
          <a:p>
            <a:r>
              <a:rPr lang="en-US" sz="1400" b="1" dirty="0" smtClean="0"/>
              <a:t>8 </a:t>
            </a:r>
            <a:r>
              <a:rPr lang="en-US" sz="1400" b="1" dirty="0" smtClean="0"/>
              <a:t>November 2018</a:t>
            </a:r>
            <a:br>
              <a:rPr lang="en-US" sz="1400" b="1" dirty="0" smtClean="0"/>
            </a:br>
            <a:r>
              <a:rPr lang="en-US" sz="1100" dirty="0" smtClean="0">
                <a:solidFill>
                  <a:schemeClr val="accent6"/>
                </a:solidFill>
              </a:rPr>
              <a:t>Applicability </a:t>
            </a:r>
            <a:r>
              <a:rPr lang="en-US" sz="1100" dirty="0" smtClean="0">
                <a:solidFill>
                  <a:schemeClr val="accent6"/>
                </a:solidFill>
              </a:rPr>
              <a:t>of amendment(s)</a:t>
            </a:r>
            <a:endParaRPr lang="en-CA" sz="1100" dirty="0" smtClean="0">
              <a:solidFill>
                <a:schemeClr val="accent6"/>
              </a:solidFill>
            </a:endParaRPr>
          </a:p>
        </p:txBody>
      </p:sp>
      <p:sp>
        <p:nvSpPr>
          <p:cNvPr id="6" name="Action Button: Forward or Next 5">
            <a:hlinkClick r:id="" action="ppaction://hlinkshowjump?jump=previousslide" highlightClick="1"/>
          </p:cNvPr>
          <p:cNvSpPr/>
          <p:nvPr/>
        </p:nvSpPr>
        <p:spPr>
          <a:xfrm rot="10800000">
            <a:off x="8460432" y="771550"/>
            <a:ext cx="288000" cy="288000"/>
          </a:xfrm>
          <a:prstGeom prst="actionButtonForwardNext">
            <a:avLst/>
          </a:prstGeom>
          <a:ln>
            <a:solidFill>
              <a:schemeClr val="accent6"/>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a:solidFill>
                <a:schemeClr val="dk1"/>
              </a:solidFill>
            </a:endParaRPr>
          </a:p>
        </p:txBody>
      </p:sp>
      <p:sp>
        <p:nvSpPr>
          <p:cNvPr id="7" name="Action Button: Home 6">
            <a:hlinkClick r:id="rId2" action="ppaction://hlinksldjump" highlightClick="1"/>
          </p:cNvPr>
          <p:cNvSpPr/>
          <p:nvPr/>
        </p:nvSpPr>
        <p:spPr>
          <a:xfrm>
            <a:off x="8820472" y="771550"/>
            <a:ext cx="288032" cy="288032"/>
          </a:xfrm>
          <a:prstGeom prst="actionButtonHome">
            <a:avLst/>
          </a:prstGeom>
          <a:ln>
            <a:solidFill>
              <a:schemeClr val="accent6"/>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dirty="0"/>
          </a:p>
        </p:txBody>
      </p:sp>
    </p:spTree>
    <p:extLst>
      <p:ext uri="{BB962C8B-B14F-4D97-AF65-F5344CB8AC3E}">
        <p14:creationId xmlns:p14="http://schemas.microsoft.com/office/powerpoint/2010/main" val="9683848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51520" y="987574"/>
            <a:ext cx="8712968" cy="504056"/>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b="1" dirty="0">
                <a:solidFill>
                  <a:srgbClr val="0054A4"/>
                </a:solidFill>
              </a:rPr>
              <a:t>Airborne image </a:t>
            </a:r>
            <a:r>
              <a:rPr lang="en-US" sz="2400" b="1" dirty="0" smtClean="0">
                <a:solidFill>
                  <a:srgbClr val="0054A4"/>
                </a:solidFill>
              </a:rPr>
              <a:t>recordings and </a:t>
            </a:r>
            <a:r>
              <a:rPr lang="en-US" sz="2400" b="1" dirty="0">
                <a:solidFill>
                  <a:srgbClr val="0054A4"/>
                </a:solidFill>
              </a:rPr>
              <a:t>flight data recorder parameter </a:t>
            </a:r>
            <a:r>
              <a:rPr lang="en-US" sz="2400" b="1" dirty="0" smtClean="0">
                <a:solidFill>
                  <a:srgbClr val="0054A4"/>
                </a:solidFill>
              </a:rPr>
              <a:t>lists</a:t>
            </a:r>
            <a:endParaRPr lang="en-US" sz="2400" b="1" dirty="0">
              <a:solidFill>
                <a:srgbClr val="0054A4"/>
              </a:solidFill>
            </a:endParaRPr>
          </a:p>
        </p:txBody>
      </p:sp>
      <p:sp>
        <p:nvSpPr>
          <p:cNvPr id="3" name="Content Placeholder 2"/>
          <p:cNvSpPr txBox="1">
            <a:spLocks/>
          </p:cNvSpPr>
          <p:nvPr/>
        </p:nvSpPr>
        <p:spPr>
          <a:xfrm>
            <a:off x="179512" y="2067694"/>
            <a:ext cx="6192688" cy="324036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rgbClr val="0054A4"/>
                </a:solidFill>
                <a:latin typeface="+mj-lt"/>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279DD9"/>
                </a:solidFill>
                <a:latin typeface="+mj-lt"/>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mj-lt"/>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1800" b="1" u="sng" dirty="0" smtClean="0"/>
              <a:t>Improvements</a:t>
            </a:r>
            <a:r>
              <a:rPr lang="en-US" sz="1800" b="1" dirty="0" smtClean="0"/>
              <a:t>:</a:t>
            </a:r>
          </a:p>
          <a:p>
            <a:pPr lvl="1">
              <a:spcAft>
                <a:spcPts val="600"/>
              </a:spcAft>
            </a:pPr>
            <a:r>
              <a:rPr lang="en-US" sz="1400" dirty="0" smtClean="0">
                <a:solidFill>
                  <a:schemeClr val="accent6"/>
                </a:solidFill>
              </a:rPr>
              <a:t>Flight crew-machine interface (image) data and additional flight data recorder parameters available for investigations. </a:t>
            </a:r>
            <a:endParaRPr lang="en-US" sz="1400" dirty="0">
              <a:solidFill>
                <a:schemeClr val="accent6"/>
              </a:solidFill>
            </a:endParaRPr>
          </a:p>
          <a:p>
            <a:r>
              <a:rPr lang="en-US" sz="1800" b="1" u="sng" dirty="0" smtClean="0"/>
              <a:t>Expected Benefits:</a:t>
            </a:r>
            <a:endParaRPr lang="en-US" sz="1400" dirty="0" smtClean="0">
              <a:solidFill>
                <a:schemeClr val="accent6"/>
              </a:solidFill>
            </a:endParaRPr>
          </a:p>
          <a:p>
            <a:pPr lvl="1">
              <a:spcAft>
                <a:spcPts val="600"/>
              </a:spcAft>
            </a:pPr>
            <a:r>
              <a:rPr lang="en-US" sz="1400" dirty="0" smtClean="0">
                <a:solidFill>
                  <a:schemeClr val="accent6"/>
                </a:solidFill>
              </a:rPr>
              <a:t>Enhanced understanding of how flight crew interface with the aircraft resulting in effective and efficient investigations.</a:t>
            </a:r>
          </a:p>
          <a:p>
            <a:r>
              <a:rPr lang="en-US" sz="1800" b="1" u="sng" dirty="0" smtClean="0"/>
              <a:t>Affected Documents</a:t>
            </a:r>
          </a:p>
          <a:p>
            <a:pPr lvl="1"/>
            <a:r>
              <a:rPr lang="en-US" sz="1400" dirty="0" smtClean="0">
                <a:solidFill>
                  <a:schemeClr val="accent6"/>
                </a:solidFill>
              </a:rPr>
              <a:t>Annex 6, Part I (Amendment 43)</a:t>
            </a:r>
          </a:p>
          <a:p>
            <a:pPr lvl="1"/>
            <a:r>
              <a:rPr lang="en-US" sz="1400" dirty="0" smtClean="0">
                <a:solidFill>
                  <a:schemeClr val="accent6"/>
                </a:solidFill>
              </a:rPr>
              <a:t>Annex 6, Part II (Amendment 36)</a:t>
            </a:r>
          </a:p>
          <a:p>
            <a:pPr lvl="1"/>
            <a:r>
              <a:rPr lang="en-US" sz="1400" dirty="0" smtClean="0">
                <a:solidFill>
                  <a:schemeClr val="accent6"/>
                </a:solidFill>
              </a:rPr>
              <a:t>Annex 6, Part III (Amendment 22)</a:t>
            </a:r>
            <a:endParaRPr lang="en-US" sz="1400" dirty="0" smtClean="0">
              <a:solidFill>
                <a:schemeClr val="accent6"/>
              </a:solidFill>
            </a:endParaRPr>
          </a:p>
        </p:txBody>
      </p:sp>
      <p:sp>
        <p:nvSpPr>
          <p:cNvPr id="4" name="Content Placeholder 2"/>
          <p:cNvSpPr txBox="1">
            <a:spLocks/>
          </p:cNvSpPr>
          <p:nvPr/>
        </p:nvSpPr>
        <p:spPr>
          <a:xfrm>
            <a:off x="6444208" y="2931790"/>
            <a:ext cx="2520280" cy="1944215"/>
          </a:xfrm>
          <a:prstGeom prst="rect">
            <a:avLst/>
          </a:prstGeom>
          <a:solidFill>
            <a:schemeClr val="bg1"/>
          </a:solidFill>
          <a:ln w="38100">
            <a:solidFill>
              <a:srgbClr val="0070C0"/>
            </a:solidFill>
          </a:ln>
          <a:effectLst>
            <a:outerShdw blurRad="50800" dist="38100" dir="2700000" algn="tl"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rgbClr val="006EB7"/>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279DD9"/>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600"/>
              </a:spcAft>
              <a:buNone/>
            </a:pPr>
            <a:r>
              <a:rPr lang="en-US" sz="1800" b="1" u="sng" dirty="0" smtClean="0"/>
              <a:t>Timelines</a:t>
            </a:r>
          </a:p>
          <a:p>
            <a:r>
              <a:rPr lang="en-US" sz="1400" b="1" dirty="0" smtClean="0"/>
              <a:t>1 </a:t>
            </a:r>
            <a:r>
              <a:rPr lang="en-US" sz="1400" b="1" dirty="0" smtClean="0"/>
              <a:t>January 2023</a:t>
            </a:r>
            <a:r>
              <a:rPr lang="en-US" sz="1400" i="1" dirty="0" smtClean="0">
                <a:solidFill>
                  <a:srgbClr val="FF0000"/>
                </a:solidFill>
              </a:rPr>
              <a:t>*</a:t>
            </a:r>
            <a:r>
              <a:rPr lang="en-US" sz="1400" b="1" dirty="0" smtClean="0"/>
              <a:t/>
            </a:r>
            <a:br>
              <a:rPr lang="en-US" sz="1400" b="1" dirty="0" smtClean="0"/>
            </a:br>
            <a:r>
              <a:rPr lang="en-US" sz="1100" dirty="0" smtClean="0">
                <a:solidFill>
                  <a:schemeClr val="accent6"/>
                </a:solidFill>
              </a:rPr>
              <a:t>Applicability </a:t>
            </a:r>
            <a:r>
              <a:rPr lang="en-US" sz="1100" dirty="0" smtClean="0">
                <a:solidFill>
                  <a:schemeClr val="accent6"/>
                </a:solidFill>
              </a:rPr>
              <a:t>of amendment(s)</a:t>
            </a:r>
            <a:endParaRPr lang="en-CA" sz="1100" dirty="0" smtClean="0">
              <a:solidFill>
                <a:schemeClr val="accent6"/>
              </a:solidFill>
            </a:endParaRPr>
          </a:p>
        </p:txBody>
      </p:sp>
      <p:sp>
        <p:nvSpPr>
          <p:cNvPr id="5" name="Action Button: Home 4">
            <a:hlinkClick r:id="rId2" action="ppaction://hlinksldjump" highlightClick="1"/>
          </p:cNvPr>
          <p:cNvSpPr/>
          <p:nvPr/>
        </p:nvSpPr>
        <p:spPr>
          <a:xfrm>
            <a:off x="8820472" y="771550"/>
            <a:ext cx="288032" cy="288032"/>
          </a:xfrm>
          <a:prstGeom prst="actionButtonHome">
            <a:avLst/>
          </a:prstGeom>
          <a:ln>
            <a:solidFill>
              <a:schemeClr val="accent6"/>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dirty="0"/>
          </a:p>
        </p:txBody>
      </p:sp>
      <p:sp>
        <p:nvSpPr>
          <p:cNvPr id="7" name="TextBox 6"/>
          <p:cNvSpPr txBox="1"/>
          <p:nvPr/>
        </p:nvSpPr>
        <p:spPr>
          <a:xfrm>
            <a:off x="6031210" y="4948014"/>
            <a:ext cx="3098925" cy="246221"/>
          </a:xfrm>
          <a:prstGeom prst="rect">
            <a:avLst/>
          </a:prstGeom>
          <a:noFill/>
        </p:spPr>
        <p:txBody>
          <a:bodyPr wrap="none" rtlCol="0">
            <a:spAutoFit/>
          </a:bodyPr>
          <a:lstStyle/>
          <a:p>
            <a:r>
              <a:rPr lang="en-US" sz="1000" i="1" dirty="0" smtClean="0">
                <a:solidFill>
                  <a:srgbClr val="FF0000"/>
                </a:solidFill>
              </a:rPr>
              <a:t>*</a:t>
            </a:r>
            <a:r>
              <a:rPr lang="en-US" sz="1000" i="1" dirty="0" smtClean="0">
                <a:solidFill>
                  <a:schemeClr val="accent5"/>
                </a:solidFill>
              </a:rPr>
              <a:t> </a:t>
            </a:r>
            <a:r>
              <a:rPr lang="en-US" sz="1000" b="1" i="1" dirty="0" smtClean="0">
                <a:solidFill>
                  <a:schemeClr val="accent5"/>
                </a:solidFill>
              </a:rPr>
              <a:t>Related topics contain embedded </a:t>
            </a:r>
            <a:r>
              <a:rPr lang="en-US" sz="1000" b="1" i="1" dirty="0" smtClean="0">
                <a:solidFill>
                  <a:schemeClr val="accent5"/>
                </a:solidFill>
              </a:rPr>
              <a:t>applicability </a:t>
            </a:r>
            <a:r>
              <a:rPr lang="en-US" sz="1000" b="1" i="1" dirty="0" smtClean="0">
                <a:solidFill>
                  <a:schemeClr val="accent5"/>
                </a:solidFill>
              </a:rPr>
              <a:t>dates</a:t>
            </a:r>
            <a:endParaRPr lang="en-GB" sz="1000" i="1" dirty="0">
              <a:solidFill>
                <a:schemeClr val="accent5"/>
              </a:solidFill>
            </a:endParaRPr>
          </a:p>
        </p:txBody>
      </p:sp>
      <p:sp>
        <p:nvSpPr>
          <p:cNvPr id="8" name="Action Button: Forward or Next 7">
            <a:hlinkClick r:id="" action="ppaction://hlinkshowjump?jump=nextslide" highlightClick="1"/>
          </p:cNvPr>
          <p:cNvSpPr/>
          <p:nvPr/>
        </p:nvSpPr>
        <p:spPr>
          <a:xfrm>
            <a:off x="8460432" y="771550"/>
            <a:ext cx="288000" cy="288000"/>
          </a:xfrm>
          <a:prstGeom prst="actionButtonForwardNext">
            <a:avLst/>
          </a:prstGeom>
          <a:ln>
            <a:solidFill>
              <a:schemeClr val="accent6"/>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a:solidFill>
                <a:schemeClr val="dk1"/>
              </a:solidFill>
            </a:endParaRPr>
          </a:p>
        </p:txBody>
      </p:sp>
    </p:spTree>
    <p:extLst>
      <p:ext uri="{BB962C8B-B14F-4D97-AF65-F5344CB8AC3E}">
        <p14:creationId xmlns:p14="http://schemas.microsoft.com/office/powerpoint/2010/main" val="27254826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51520" y="987574"/>
            <a:ext cx="8712968" cy="504056"/>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b="1" dirty="0" smtClean="0">
                <a:solidFill>
                  <a:srgbClr val="0054A4"/>
                </a:solidFill>
              </a:rPr>
              <a:t>Simplification </a:t>
            </a:r>
            <a:r>
              <a:rPr lang="en-US" sz="2400" b="1" dirty="0">
                <a:solidFill>
                  <a:srgbClr val="0054A4"/>
                </a:solidFill>
              </a:rPr>
              <a:t>of flight recorder SARPs</a:t>
            </a:r>
          </a:p>
        </p:txBody>
      </p:sp>
      <p:sp>
        <p:nvSpPr>
          <p:cNvPr id="3" name="Content Placeholder 2"/>
          <p:cNvSpPr txBox="1">
            <a:spLocks/>
          </p:cNvSpPr>
          <p:nvPr/>
        </p:nvSpPr>
        <p:spPr>
          <a:xfrm>
            <a:off x="179512" y="2067694"/>
            <a:ext cx="6192688" cy="324036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rgbClr val="0054A4"/>
                </a:solidFill>
                <a:latin typeface="+mj-lt"/>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279DD9"/>
                </a:solidFill>
                <a:latin typeface="+mj-lt"/>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mj-lt"/>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1800" b="1" u="sng" dirty="0" smtClean="0"/>
              <a:t>Improvements</a:t>
            </a:r>
            <a:r>
              <a:rPr lang="en-US" sz="1800" b="1" dirty="0" smtClean="0"/>
              <a:t>:</a:t>
            </a:r>
          </a:p>
          <a:p>
            <a:pPr lvl="1">
              <a:spcAft>
                <a:spcPts val="600"/>
              </a:spcAft>
            </a:pPr>
            <a:r>
              <a:rPr lang="en-US" sz="1400" dirty="0" smtClean="0">
                <a:solidFill>
                  <a:schemeClr val="accent4">
                    <a:lumMod val="25000"/>
                  </a:schemeClr>
                </a:solidFill>
              </a:rPr>
              <a:t>Better understanding and interpretation of flight recorder related provisions. </a:t>
            </a:r>
            <a:endParaRPr lang="en-US" sz="1400" dirty="0">
              <a:solidFill>
                <a:schemeClr val="accent4">
                  <a:lumMod val="25000"/>
                </a:schemeClr>
              </a:solidFill>
            </a:endParaRPr>
          </a:p>
          <a:p>
            <a:r>
              <a:rPr lang="en-US" sz="1800" b="1" u="sng" dirty="0" smtClean="0"/>
              <a:t>Expected Benefits:</a:t>
            </a:r>
            <a:endParaRPr lang="en-US" sz="1400" dirty="0" smtClean="0">
              <a:solidFill>
                <a:schemeClr val="accent6"/>
              </a:solidFill>
            </a:endParaRPr>
          </a:p>
          <a:p>
            <a:pPr lvl="1">
              <a:spcAft>
                <a:spcPts val="600"/>
              </a:spcAft>
            </a:pPr>
            <a:r>
              <a:rPr lang="en-US" sz="1400" dirty="0" smtClean="0">
                <a:solidFill>
                  <a:schemeClr val="accent4">
                    <a:lumMod val="25000"/>
                  </a:schemeClr>
                </a:solidFill>
              </a:rPr>
              <a:t>Facilitate the implementation of these provisions. </a:t>
            </a:r>
          </a:p>
          <a:p>
            <a:r>
              <a:rPr lang="en-US" sz="1800" b="1" u="sng" dirty="0" smtClean="0"/>
              <a:t>Affected Documents</a:t>
            </a:r>
          </a:p>
          <a:p>
            <a:pPr lvl="1"/>
            <a:r>
              <a:rPr lang="en-US" sz="1400" dirty="0">
                <a:solidFill>
                  <a:schemeClr val="accent6"/>
                </a:solidFill>
              </a:rPr>
              <a:t>Annex 6, Part I (Amendment 43)</a:t>
            </a:r>
          </a:p>
          <a:p>
            <a:pPr lvl="1"/>
            <a:r>
              <a:rPr lang="en-US" sz="1400" dirty="0">
                <a:solidFill>
                  <a:schemeClr val="accent6"/>
                </a:solidFill>
              </a:rPr>
              <a:t>Annex 6, Part II (Amendment 36)</a:t>
            </a:r>
          </a:p>
          <a:p>
            <a:pPr lvl="1"/>
            <a:r>
              <a:rPr lang="en-US" sz="1400" dirty="0">
                <a:solidFill>
                  <a:schemeClr val="accent6"/>
                </a:solidFill>
              </a:rPr>
              <a:t>Annex 6, Part III (Amendment 22)</a:t>
            </a:r>
          </a:p>
          <a:p>
            <a:pPr marL="457200" lvl="1" indent="0">
              <a:buNone/>
            </a:pPr>
            <a:endParaRPr lang="en-US" sz="1400" dirty="0" smtClean="0">
              <a:solidFill>
                <a:schemeClr val="accent6"/>
              </a:solidFill>
            </a:endParaRPr>
          </a:p>
        </p:txBody>
      </p:sp>
      <p:sp>
        <p:nvSpPr>
          <p:cNvPr id="4" name="Content Placeholder 2"/>
          <p:cNvSpPr txBox="1">
            <a:spLocks/>
          </p:cNvSpPr>
          <p:nvPr/>
        </p:nvSpPr>
        <p:spPr>
          <a:xfrm>
            <a:off x="6444208" y="2931790"/>
            <a:ext cx="2520280" cy="1944215"/>
          </a:xfrm>
          <a:prstGeom prst="rect">
            <a:avLst/>
          </a:prstGeom>
          <a:solidFill>
            <a:schemeClr val="bg1"/>
          </a:solidFill>
          <a:ln w="38100">
            <a:solidFill>
              <a:srgbClr val="0070C0"/>
            </a:solidFill>
          </a:ln>
          <a:effectLst>
            <a:outerShdw blurRad="50800" dist="38100" dir="2700000" algn="tl"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rgbClr val="006EB7"/>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279DD9"/>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600"/>
              </a:spcAft>
              <a:buNone/>
            </a:pPr>
            <a:r>
              <a:rPr lang="en-US" sz="1800" b="1" u="sng" dirty="0" smtClean="0"/>
              <a:t>Timelines</a:t>
            </a:r>
          </a:p>
          <a:p>
            <a:r>
              <a:rPr lang="en-US" sz="1400" b="1" dirty="0" smtClean="0"/>
              <a:t>1 </a:t>
            </a:r>
            <a:r>
              <a:rPr lang="en-US" sz="1400" b="1" dirty="0" smtClean="0"/>
              <a:t>January 2018</a:t>
            </a:r>
            <a:br>
              <a:rPr lang="en-US" sz="1400" b="1" dirty="0" smtClean="0"/>
            </a:br>
            <a:r>
              <a:rPr lang="en-US" sz="1100" dirty="0" smtClean="0">
                <a:solidFill>
                  <a:schemeClr val="accent6"/>
                </a:solidFill>
              </a:rPr>
              <a:t>Applicability </a:t>
            </a:r>
            <a:r>
              <a:rPr lang="en-US" sz="1100" dirty="0" smtClean="0">
                <a:solidFill>
                  <a:schemeClr val="accent6"/>
                </a:solidFill>
              </a:rPr>
              <a:t>of amendment(s)</a:t>
            </a:r>
            <a:endParaRPr lang="en-CA" sz="1100" dirty="0" smtClean="0">
              <a:solidFill>
                <a:schemeClr val="accent6"/>
              </a:solidFill>
            </a:endParaRPr>
          </a:p>
        </p:txBody>
      </p:sp>
      <p:sp>
        <p:nvSpPr>
          <p:cNvPr id="8" name="Action Button: Forward or Next 7">
            <a:hlinkClick r:id="" action="ppaction://hlinkshowjump?jump=previousslide" highlightClick="1"/>
          </p:cNvPr>
          <p:cNvSpPr/>
          <p:nvPr/>
        </p:nvSpPr>
        <p:spPr>
          <a:xfrm rot="10800000">
            <a:off x="8460432" y="771550"/>
            <a:ext cx="288000" cy="288000"/>
          </a:xfrm>
          <a:prstGeom prst="actionButtonForwardNext">
            <a:avLst/>
          </a:prstGeom>
          <a:ln>
            <a:solidFill>
              <a:schemeClr val="accent6"/>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a:solidFill>
                <a:schemeClr val="dk1"/>
              </a:solidFill>
            </a:endParaRPr>
          </a:p>
        </p:txBody>
      </p:sp>
      <p:sp>
        <p:nvSpPr>
          <p:cNvPr id="9" name="Action Button: Home 8">
            <a:hlinkClick r:id="rId2" action="ppaction://hlinksldjump" highlightClick="1"/>
          </p:cNvPr>
          <p:cNvSpPr/>
          <p:nvPr/>
        </p:nvSpPr>
        <p:spPr>
          <a:xfrm>
            <a:off x="8820472" y="771550"/>
            <a:ext cx="288032" cy="288032"/>
          </a:xfrm>
          <a:prstGeom prst="actionButtonHome">
            <a:avLst/>
          </a:prstGeom>
          <a:ln>
            <a:solidFill>
              <a:schemeClr val="accent6"/>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dirty="0"/>
          </a:p>
        </p:txBody>
      </p:sp>
    </p:spTree>
    <p:extLst>
      <p:ext uri="{BB962C8B-B14F-4D97-AF65-F5344CB8AC3E}">
        <p14:creationId xmlns:p14="http://schemas.microsoft.com/office/powerpoint/2010/main" val="28363516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51520" y="987574"/>
            <a:ext cx="8712968" cy="504056"/>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b="1" dirty="0">
                <a:solidFill>
                  <a:srgbClr val="0054A4"/>
                </a:solidFill>
              </a:rPr>
              <a:t>Radiotelephony procedures</a:t>
            </a:r>
          </a:p>
        </p:txBody>
      </p:sp>
      <p:sp>
        <p:nvSpPr>
          <p:cNvPr id="3" name="Content Placeholder 2"/>
          <p:cNvSpPr txBox="1">
            <a:spLocks/>
          </p:cNvSpPr>
          <p:nvPr/>
        </p:nvSpPr>
        <p:spPr>
          <a:xfrm>
            <a:off x="179512" y="1851670"/>
            <a:ext cx="6192688" cy="324036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rgbClr val="0054A4"/>
                </a:solidFill>
                <a:latin typeface="+mj-lt"/>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279DD9"/>
                </a:solidFill>
                <a:latin typeface="+mj-lt"/>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mj-lt"/>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1800" b="1" u="sng" dirty="0" smtClean="0"/>
              <a:t>Improvements</a:t>
            </a:r>
            <a:r>
              <a:rPr lang="en-US" sz="1800" b="1" dirty="0" smtClean="0"/>
              <a:t>:</a:t>
            </a:r>
          </a:p>
          <a:p>
            <a:pPr lvl="1">
              <a:spcAft>
                <a:spcPts val="600"/>
              </a:spcAft>
            </a:pPr>
            <a:r>
              <a:rPr lang="en-US" sz="1400" dirty="0">
                <a:solidFill>
                  <a:schemeClr val="accent6"/>
                </a:solidFill>
              </a:rPr>
              <a:t>Add clarity in the transmission of numbers by avoiding repetitions of zeros</a:t>
            </a:r>
          </a:p>
          <a:p>
            <a:r>
              <a:rPr lang="en-US" sz="1800" b="1" u="sng" dirty="0" smtClean="0"/>
              <a:t>Expected Benefits:</a:t>
            </a:r>
            <a:endParaRPr lang="en-US" sz="1400" dirty="0" smtClean="0">
              <a:solidFill>
                <a:schemeClr val="accent6"/>
              </a:solidFill>
            </a:endParaRPr>
          </a:p>
          <a:p>
            <a:pPr lvl="1">
              <a:spcAft>
                <a:spcPts val="600"/>
              </a:spcAft>
            </a:pPr>
            <a:r>
              <a:rPr lang="en-US" sz="1400" dirty="0" smtClean="0">
                <a:solidFill>
                  <a:schemeClr val="accent6"/>
                </a:solidFill>
              </a:rPr>
              <a:t>Enhanced safety through improved transmissions.</a:t>
            </a:r>
          </a:p>
          <a:p>
            <a:r>
              <a:rPr lang="en-US" sz="1800" b="1" u="sng" dirty="0" smtClean="0"/>
              <a:t>Affected Documents</a:t>
            </a:r>
          </a:p>
          <a:p>
            <a:pPr lvl="1"/>
            <a:r>
              <a:rPr lang="en-US" sz="1400" dirty="0" smtClean="0">
                <a:solidFill>
                  <a:schemeClr val="accent6"/>
                </a:solidFill>
              </a:rPr>
              <a:t>Annex </a:t>
            </a:r>
            <a:r>
              <a:rPr lang="nn-NO" sz="1400" dirty="0" smtClean="0">
                <a:solidFill>
                  <a:schemeClr val="accent6"/>
                </a:solidFill>
              </a:rPr>
              <a:t>10, Vol. II (Amendment 91)</a:t>
            </a:r>
            <a:endParaRPr lang="nn-NO" sz="1400" dirty="0">
              <a:solidFill>
                <a:schemeClr val="accent6"/>
              </a:solidFill>
            </a:endParaRPr>
          </a:p>
          <a:p>
            <a:pPr lvl="1"/>
            <a:endParaRPr lang="nn-NO" sz="1400" dirty="0">
              <a:solidFill>
                <a:schemeClr val="accent6"/>
              </a:solidFill>
            </a:endParaRPr>
          </a:p>
          <a:p>
            <a:pPr marL="457200" lvl="1" indent="0">
              <a:buNone/>
            </a:pPr>
            <a:endParaRPr lang="en-US" sz="1400" dirty="0" smtClean="0">
              <a:solidFill>
                <a:schemeClr val="accent6"/>
              </a:solidFill>
            </a:endParaRPr>
          </a:p>
        </p:txBody>
      </p:sp>
      <p:sp>
        <p:nvSpPr>
          <p:cNvPr id="4" name="Content Placeholder 2"/>
          <p:cNvSpPr txBox="1">
            <a:spLocks/>
          </p:cNvSpPr>
          <p:nvPr/>
        </p:nvSpPr>
        <p:spPr>
          <a:xfrm>
            <a:off x="6444208" y="2931790"/>
            <a:ext cx="2520280" cy="1944215"/>
          </a:xfrm>
          <a:prstGeom prst="rect">
            <a:avLst/>
          </a:prstGeom>
          <a:solidFill>
            <a:schemeClr val="bg1"/>
          </a:solidFill>
          <a:ln w="38100">
            <a:solidFill>
              <a:srgbClr val="0070C0"/>
            </a:solidFill>
          </a:ln>
          <a:effectLst>
            <a:outerShdw blurRad="50800" dist="38100" dir="2700000" algn="tl"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rgbClr val="006EB7"/>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279DD9"/>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600"/>
              </a:spcAft>
              <a:buNone/>
            </a:pPr>
            <a:r>
              <a:rPr lang="en-US" sz="1800" b="1" u="sng" dirty="0" smtClean="0"/>
              <a:t>Timelines</a:t>
            </a:r>
          </a:p>
          <a:p>
            <a:r>
              <a:rPr lang="en-US" sz="1400" b="1" dirty="0" smtClean="0"/>
              <a:t>8 </a:t>
            </a:r>
            <a:r>
              <a:rPr lang="en-US" sz="1400" b="1" dirty="0"/>
              <a:t>November 2018</a:t>
            </a:r>
            <a:br>
              <a:rPr lang="en-US" sz="1400" b="1" dirty="0"/>
            </a:br>
            <a:r>
              <a:rPr lang="en-US" sz="1100" dirty="0" smtClean="0">
                <a:solidFill>
                  <a:schemeClr val="accent6"/>
                </a:solidFill>
              </a:rPr>
              <a:t>Applicability </a:t>
            </a:r>
            <a:r>
              <a:rPr lang="en-US" sz="1100" dirty="0" smtClean="0">
                <a:solidFill>
                  <a:schemeClr val="accent6"/>
                </a:solidFill>
              </a:rPr>
              <a:t>of amendment(s)</a:t>
            </a:r>
            <a:endParaRPr lang="en-CA" sz="1100" dirty="0" smtClean="0">
              <a:solidFill>
                <a:schemeClr val="accent6"/>
              </a:solidFill>
            </a:endParaRPr>
          </a:p>
        </p:txBody>
      </p:sp>
      <p:sp>
        <p:nvSpPr>
          <p:cNvPr id="5" name="Action Button: Home 4">
            <a:hlinkClick r:id="rId2" action="ppaction://hlinksldjump" highlightClick="1"/>
          </p:cNvPr>
          <p:cNvSpPr/>
          <p:nvPr/>
        </p:nvSpPr>
        <p:spPr>
          <a:xfrm>
            <a:off x="8820472" y="771550"/>
            <a:ext cx="288032" cy="288032"/>
          </a:xfrm>
          <a:prstGeom prst="actionButtonHome">
            <a:avLst/>
          </a:prstGeom>
          <a:ln>
            <a:solidFill>
              <a:schemeClr val="accent6"/>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dirty="0"/>
          </a:p>
        </p:txBody>
      </p:sp>
    </p:spTree>
    <p:extLst>
      <p:ext uri="{BB962C8B-B14F-4D97-AF65-F5344CB8AC3E}">
        <p14:creationId xmlns:p14="http://schemas.microsoft.com/office/powerpoint/2010/main" val="16287126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ICAO - Capacity &amp; Efficiency">
      <a:dk1>
        <a:srgbClr val="279DD9"/>
      </a:dk1>
      <a:lt1>
        <a:sysClr val="window" lastClr="FFFFFF"/>
      </a:lt1>
      <a:dk2>
        <a:srgbClr val="006EB7"/>
      </a:dk2>
      <a:lt2>
        <a:srgbClr val="FFFFFF"/>
      </a:lt2>
      <a:accent1>
        <a:srgbClr val="0054A4"/>
      </a:accent1>
      <a:accent2>
        <a:srgbClr val="A1CFEF"/>
      </a:accent2>
      <a:accent3>
        <a:srgbClr val="8DC63F"/>
      </a:accent3>
      <a:accent4>
        <a:srgbClr val="CED8DD"/>
      </a:accent4>
      <a:accent5>
        <a:srgbClr val="8C99A1"/>
      </a:accent5>
      <a:accent6>
        <a:srgbClr val="5A6870"/>
      </a:accent6>
      <a:hlink>
        <a:srgbClr val="39474F"/>
      </a:hlink>
      <a:folHlink>
        <a:srgbClr val="C4007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1E620A96F6A634084D222A454303018" ma:contentTypeVersion="1" ma:contentTypeDescription="Create a new document." ma:contentTypeScope="" ma:versionID="d1341e53c9e30e01a601fdaa17cb42ad">
  <xsd:schema xmlns:xsd="http://www.w3.org/2001/XMLSchema" xmlns:xs="http://www.w3.org/2001/XMLSchema" xmlns:p="http://schemas.microsoft.com/office/2006/metadata/properties" xmlns:ns1="http://schemas.microsoft.com/sharepoint/v3" targetNamespace="http://schemas.microsoft.com/office/2006/metadata/properties" ma:root="true" ma:fieldsID="ef2aa9ed40e72a78c3822fc753b43e87"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46905BAF-53F6-42D3-9925-41641B29BB7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DDC0F4A-CB3D-48EF-99DD-33E212816ABC}">
  <ds:schemaRefs>
    <ds:schemaRef ds:uri="http://schemas.microsoft.com/sharepoint/v3/contenttype/forms"/>
  </ds:schemaRefs>
</ds:datastoreItem>
</file>

<file path=customXml/itemProps3.xml><?xml version="1.0" encoding="utf-8"?>
<ds:datastoreItem xmlns:ds="http://schemas.openxmlformats.org/officeDocument/2006/customXml" ds:itemID="{1FE10840-D6CE-4F08-9210-56193796C2EC}">
  <ds:schemaRefs>
    <ds:schemaRef ds:uri="http://www.w3.org/XML/1998/namespace"/>
    <ds:schemaRef ds:uri="http://schemas.microsoft.com/sharepoint/v3"/>
    <ds:schemaRef ds:uri="http://schemas.microsoft.com/office/2006/documentManagement/types"/>
    <ds:schemaRef ds:uri="http://schemas.openxmlformats.org/package/2006/metadata/core-properties"/>
    <ds:schemaRef ds:uri="http://purl.org/dc/terms/"/>
    <ds:schemaRef ds:uri="http://purl.org/dc/dcmitype/"/>
    <ds:schemaRef ds:uri="http://purl.org/dc/elements/1.1/"/>
    <ds:schemaRef ds:uri="http://schemas.microsoft.com/office/infopath/2007/PartnerControl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
  <TotalTime>0</TotalTime>
  <Words>3636</Words>
  <Application>Microsoft Office PowerPoint</Application>
  <PresentationFormat>On-screen Show (16:9)</PresentationFormat>
  <Paragraphs>424</Paragraphs>
  <Slides>30</Slides>
  <Notes>9</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2015-01-19T18:20:40Z</dcterms:created>
  <dcterms:modified xsi:type="dcterms:W3CDTF">2018-03-14T13:34:45Z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0x010100E1E620A96F6A634084D222A454303018</vt:lpwstr>
  </property>
</Properties>
</file>