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diagrams/drawing4.xml" ContentType="application/vnd.ms-office.drawingml.diagramDrawing+xml"/>
  <Override PartName="/ppt/theme/themeOverride1.xml" ContentType="application/vnd.openxmlformats-officedocument.themeOverrid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drawing3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10" r:id="rId2"/>
    <p:sldId id="382" r:id="rId3"/>
    <p:sldId id="348" r:id="rId4"/>
    <p:sldId id="404" r:id="rId5"/>
    <p:sldId id="405" r:id="rId6"/>
    <p:sldId id="352" r:id="rId7"/>
    <p:sldId id="386" r:id="rId8"/>
    <p:sldId id="355" r:id="rId9"/>
    <p:sldId id="397" r:id="rId10"/>
    <p:sldId id="398" r:id="rId11"/>
    <p:sldId id="406" r:id="rId12"/>
    <p:sldId id="407" r:id="rId13"/>
    <p:sldId id="403" r:id="rId14"/>
    <p:sldId id="354" r:id="rId15"/>
    <p:sldId id="399" r:id="rId16"/>
    <p:sldId id="360" r:id="rId17"/>
    <p:sldId id="344" r:id="rId18"/>
  </p:sldIdLst>
  <p:sldSz cx="9144000" cy="6858000" type="screen4x3"/>
  <p:notesSz cx="6858000" cy="9144000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B2B2B2"/>
    <a:srgbClr val="FF9900"/>
    <a:srgbClr val="3399FF"/>
    <a:srgbClr val="1976FF"/>
    <a:srgbClr val="CC99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8889" autoAdjust="0"/>
  </p:normalViewPr>
  <p:slideViewPr>
    <p:cSldViewPr>
      <p:cViewPr>
        <p:scale>
          <a:sx n="80" d="100"/>
          <a:sy n="80" d="100"/>
        </p:scale>
        <p:origin x="-138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F63DA8-5A5C-4E04-9F89-D07AD38D1EAF}" type="doc">
      <dgm:prSet loTypeId="urn:microsoft.com/office/officeart/2005/8/layout/target3" loCatId="relationship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16D3404-667F-4E12-B2A8-1ACAF9B12DFE}">
      <dgm:prSet phldrT="[Text]" custT="1"/>
      <dgm:spPr/>
      <dgm:t>
        <a:bodyPr/>
        <a:lstStyle/>
        <a:p>
          <a:pPr algn="ctr"/>
          <a:r>
            <a:rPr lang="es-PE" sz="2400" b="1" dirty="0" smtClean="0">
              <a:solidFill>
                <a:srgbClr val="0070C0"/>
              </a:solidFill>
            </a:rPr>
            <a:t>Durante el REPAGA 2  se invita a los Expertos AGA participantes a:</a:t>
          </a:r>
        </a:p>
      </dgm:t>
    </dgm:pt>
    <dgm:pt modelId="{53DC29E3-1809-49F0-87A8-E9A4C027B712}" type="sibTrans" cxnId="{EC41B7B0-8162-4C7A-B270-3D9AC09B23EE}">
      <dgm:prSet/>
      <dgm:spPr/>
      <dgm:t>
        <a:bodyPr/>
        <a:lstStyle/>
        <a:p>
          <a:endParaRPr lang="en-US"/>
        </a:p>
      </dgm:t>
    </dgm:pt>
    <dgm:pt modelId="{E96762E5-3723-4BD6-8B4B-4FC9ECDF5DF7}" type="parTrans" cxnId="{EC41B7B0-8162-4C7A-B270-3D9AC09B23EE}">
      <dgm:prSet/>
      <dgm:spPr/>
      <dgm:t>
        <a:bodyPr/>
        <a:lstStyle/>
        <a:p>
          <a:endParaRPr lang="en-US"/>
        </a:p>
      </dgm:t>
    </dgm:pt>
    <dgm:pt modelId="{55D42589-2B9D-4AA9-8FBC-E609D6AEE704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PE" sz="2400" b="1" dirty="0" smtClean="0">
              <a:solidFill>
                <a:srgbClr val="7030A0"/>
              </a:solidFill>
            </a:rPr>
            <a:t> Familiarizarse con los documentos sugeridos, relacionados con el conjunto LAR AGA</a:t>
          </a:r>
        </a:p>
        <a:p>
          <a:r>
            <a:rPr lang="es-PE" sz="2400" b="1" dirty="0" smtClean="0">
              <a:solidFill>
                <a:srgbClr val="7030A0"/>
              </a:solidFill>
            </a:rPr>
            <a:t>  LAR 139 - LAR 153 - LAR 154</a:t>
          </a:r>
        </a:p>
      </dgm:t>
    </dgm:pt>
    <dgm:pt modelId="{D538294C-A359-43A4-93A6-1A5C18398988}" type="sibTrans" cxnId="{5ABD0A88-6100-438E-80CE-D95ECB30D754}">
      <dgm:prSet/>
      <dgm:spPr/>
      <dgm:t>
        <a:bodyPr/>
        <a:lstStyle/>
        <a:p>
          <a:endParaRPr lang="es-ES"/>
        </a:p>
      </dgm:t>
    </dgm:pt>
    <dgm:pt modelId="{A596F572-E129-4A55-9B0A-A4A68565120B}" type="parTrans" cxnId="{5ABD0A88-6100-438E-80CE-D95ECB30D754}">
      <dgm:prSet/>
      <dgm:spPr/>
      <dgm:t>
        <a:bodyPr/>
        <a:lstStyle/>
        <a:p>
          <a:endParaRPr lang="es-ES"/>
        </a:p>
      </dgm:t>
    </dgm:pt>
    <dgm:pt modelId="{665B3B08-00AC-4AEE-BE1E-E12A7417445F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PE" sz="2400" b="1" dirty="0" smtClean="0">
              <a:solidFill>
                <a:srgbClr val="7030A0"/>
              </a:solidFill>
            </a:rPr>
            <a:t>Aprobar los documentos y proponer sus estructuras</a:t>
          </a:r>
        </a:p>
      </dgm:t>
    </dgm:pt>
    <dgm:pt modelId="{462A194B-7316-4A42-BCBB-81B02FC8FF32}" type="parTrans" cxnId="{D03F1D34-4556-4B5C-9FF8-B50A1D426EA6}">
      <dgm:prSet/>
      <dgm:spPr/>
      <dgm:t>
        <a:bodyPr/>
        <a:lstStyle/>
        <a:p>
          <a:endParaRPr lang="es-ES"/>
        </a:p>
      </dgm:t>
    </dgm:pt>
    <dgm:pt modelId="{799BC4D2-414D-4C62-BFD6-F467AB445D6C}" type="sibTrans" cxnId="{D03F1D34-4556-4B5C-9FF8-B50A1D426EA6}">
      <dgm:prSet/>
      <dgm:spPr/>
      <dgm:t>
        <a:bodyPr/>
        <a:lstStyle/>
        <a:p>
          <a:endParaRPr lang="es-ES"/>
        </a:p>
      </dgm:t>
    </dgm:pt>
    <dgm:pt modelId="{BBD0B1CD-5736-443D-9E0A-72BA67ABA3BF}" type="pres">
      <dgm:prSet presAssocID="{41F63DA8-5A5C-4E04-9F89-D07AD38D1EA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F32ABC-6269-4184-BC09-7094EBEDCC5A}" type="pres">
      <dgm:prSet presAssocID="{616D3404-667F-4E12-B2A8-1ACAF9B12DFE}" presName="circle1" presStyleLbl="node1" presStyleIdx="0" presStyleCnt="3" custLinFactNeighborX="2032"/>
      <dgm:spPr/>
      <dgm:t>
        <a:bodyPr/>
        <a:lstStyle/>
        <a:p>
          <a:endParaRPr lang="en-US"/>
        </a:p>
      </dgm:t>
    </dgm:pt>
    <dgm:pt modelId="{DBC0E0DF-F4DE-44C5-9311-4A6D204D7852}" type="pres">
      <dgm:prSet presAssocID="{616D3404-667F-4E12-B2A8-1ACAF9B12DFE}" presName="space" presStyleCnt="0"/>
      <dgm:spPr/>
      <dgm:t>
        <a:bodyPr/>
        <a:lstStyle/>
        <a:p>
          <a:endParaRPr lang="en-US"/>
        </a:p>
      </dgm:t>
    </dgm:pt>
    <dgm:pt modelId="{1FB21B8F-86C6-4AAA-B9C6-F010EFC6B7AF}" type="pres">
      <dgm:prSet presAssocID="{616D3404-667F-4E12-B2A8-1ACAF9B12DFE}" presName="rect1" presStyleLbl="alignAcc1" presStyleIdx="0" presStyleCnt="3" custLinFactNeighborX="2316"/>
      <dgm:spPr/>
      <dgm:t>
        <a:bodyPr/>
        <a:lstStyle/>
        <a:p>
          <a:endParaRPr lang="en-US"/>
        </a:p>
      </dgm:t>
    </dgm:pt>
    <dgm:pt modelId="{2D933CB7-340B-4865-8799-67718F6BAAC0}" type="pres">
      <dgm:prSet presAssocID="{55D42589-2B9D-4AA9-8FBC-E609D6AEE704}" presName="vertSpace2" presStyleLbl="node1" presStyleIdx="0" presStyleCnt="3"/>
      <dgm:spPr/>
    </dgm:pt>
    <dgm:pt modelId="{AC311D2E-3B80-4649-AEE6-9597B23A0F1E}" type="pres">
      <dgm:prSet presAssocID="{55D42589-2B9D-4AA9-8FBC-E609D6AEE704}" presName="circle2" presStyleLbl="node1" presStyleIdx="1" presStyleCnt="3"/>
      <dgm:spPr/>
    </dgm:pt>
    <dgm:pt modelId="{A49425FA-8E53-46B3-83F9-2D763ADCDE53}" type="pres">
      <dgm:prSet presAssocID="{55D42589-2B9D-4AA9-8FBC-E609D6AEE704}" presName="rect2" presStyleLbl="alignAcc1" presStyleIdx="1" presStyleCnt="3" custScaleY="106437" custLinFactNeighborX="447" custLinFactNeighborY="15017"/>
      <dgm:spPr/>
      <dgm:t>
        <a:bodyPr/>
        <a:lstStyle/>
        <a:p>
          <a:endParaRPr lang="es-ES"/>
        </a:p>
      </dgm:t>
    </dgm:pt>
    <dgm:pt modelId="{798A8E8E-21A8-4F03-8970-1B8EA51C6177}" type="pres">
      <dgm:prSet presAssocID="{665B3B08-00AC-4AEE-BE1E-E12A7417445F}" presName="vertSpace3" presStyleLbl="node1" presStyleIdx="1" presStyleCnt="3"/>
      <dgm:spPr/>
    </dgm:pt>
    <dgm:pt modelId="{DE1148C7-250E-4E6F-8A40-35A7EC834B5A}" type="pres">
      <dgm:prSet presAssocID="{665B3B08-00AC-4AEE-BE1E-E12A7417445F}" presName="circle3" presStyleLbl="node1" presStyleIdx="2" presStyleCnt="3"/>
      <dgm:spPr/>
    </dgm:pt>
    <dgm:pt modelId="{5FC0A2A0-7D54-4E58-85F0-D0F603DCF1D3}" type="pres">
      <dgm:prSet presAssocID="{665B3B08-00AC-4AEE-BE1E-E12A7417445F}" presName="rect3" presStyleLbl="alignAcc1" presStyleIdx="2" presStyleCnt="3" custScaleY="110212" custLinFactNeighborX="447" custLinFactNeighborY="26378"/>
      <dgm:spPr/>
      <dgm:t>
        <a:bodyPr/>
        <a:lstStyle/>
        <a:p>
          <a:endParaRPr lang="es-ES"/>
        </a:p>
      </dgm:t>
    </dgm:pt>
    <dgm:pt modelId="{74B7B8CD-20EB-46EC-B083-7BADD26C18B9}" type="pres">
      <dgm:prSet presAssocID="{616D3404-667F-4E12-B2A8-1ACAF9B12DFE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CC089-7230-4C75-8286-E2868C9A4EF4}" type="pres">
      <dgm:prSet presAssocID="{55D42589-2B9D-4AA9-8FBC-E609D6AEE704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3FA087-9007-4ED8-91B9-DD3A5E4505E0}" type="pres">
      <dgm:prSet presAssocID="{665B3B08-00AC-4AEE-BE1E-E12A7417445F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EB3E66A-1B21-4F39-B0CC-B893C955E98F}" type="presOf" srcId="{41F63DA8-5A5C-4E04-9F89-D07AD38D1EAF}" destId="{BBD0B1CD-5736-443D-9E0A-72BA67ABA3BF}" srcOrd="0" destOrd="0" presId="urn:microsoft.com/office/officeart/2005/8/layout/target3"/>
    <dgm:cxn modelId="{25D6F86D-788D-4163-A8E3-A7AD761FE2BD}" type="presOf" srcId="{55D42589-2B9D-4AA9-8FBC-E609D6AEE704}" destId="{A49425FA-8E53-46B3-83F9-2D763ADCDE53}" srcOrd="0" destOrd="0" presId="urn:microsoft.com/office/officeart/2005/8/layout/target3"/>
    <dgm:cxn modelId="{95482042-C3CB-4B27-AAF2-07193F93DD3F}" type="presOf" srcId="{616D3404-667F-4E12-B2A8-1ACAF9B12DFE}" destId="{1FB21B8F-86C6-4AAA-B9C6-F010EFC6B7AF}" srcOrd="0" destOrd="0" presId="urn:microsoft.com/office/officeart/2005/8/layout/target3"/>
    <dgm:cxn modelId="{D03F1D34-4556-4B5C-9FF8-B50A1D426EA6}" srcId="{41F63DA8-5A5C-4E04-9F89-D07AD38D1EAF}" destId="{665B3B08-00AC-4AEE-BE1E-E12A7417445F}" srcOrd="2" destOrd="0" parTransId="{462A194B-7316-4A42-BCBB-81B02FC8FF32}" sibTransId="{799BC4D2-414D-4C62-BFD6-F467AB445D6C}"/>
    <dgm:cxn modelId="{76ACC4BE-90A2-4AE9-A80A-AE736904FF40}" type="presOf" srcId="{665B3B08-00AC-4AEE-BE1E-E12A7417445F}" destId="{313FA087-9007-4ED8-91B9-DD3A5E4505E0}" srcOrd="1" destOrd="0" presId="urn:microsoft.com/office/officeart/2005/8/layout/target3"/>
    <dgm:cxn modelId="{C86B6FD0-E533-4853-BD15-F2D64FACCEE1}" type="presOf" srcId="{616D3404-667F-4E12-B2A8-1ACAF9B12DFE}" destId="{74B7B8CD-20EB-46EC-B083-7BADD26C18B9}" srcOrd="1" destOrd="0" presId="urn:microsoft.com/office/officeart/2005/8/layout/target3"/>
    <dgm:cxn modelId="{6FE14CF4-4465-4AEB-B71A-05044745CA38}" type="presOf" srcId="{665B3B08-00AC-4AEE-BE1E-E12A7417445F}" destId="{5FC0A2A0-7D54-4E58-85F0-D0F603DCF1D3}" srcOrd="0" destOrd="0" presId="urn:microsoft.com/office/officeart/2005/8/layout/target3"/>
    <dgm:cxn modelId="{5ABD0A88-6100-438E-80CE-D95ECB30D754}" srcId="{41F63DA8-5A5C-4E04-9F89-D07AD38D1EAF}" destId="{55D42589-2B9D-4AA9-8FBC-E609D6AEE704}" srcOrd="1" destOrd="0" parTransId="{A596F572-E129-4A55-9B0A-A4A68565120B}" sibTransId="{D538294C-A359-43A4-93A6-1A5C18398988}"/>
    <dgm:cxn modelId="{1768EFBD-0C63-45DD-9E63-4D0B400B5D6B}" type="presOf" srcId="{55D42589-2B9D-4AA9-8FBC-E609D6AEE704}" destId="{20BCC089-7230-4C75-8286-E2868C9A4EF4}" srcOrd="1" destOrd="0" presId="urn:microsoft.com/office/officeart/2005/8/layout/target3"/>
    <dgm:cxn modelId="{EC41B7B0-8162-4C7A-B270-3D9AC09B23EE}" srcId="{41F63DA8-5A5C-4E04-9F89-D07AD38D1EAF}" destId="{616D3404-667F-4E12-B2A8-1ACAF9B12DFE}" srcOrd="0" destOrd="0" parTransId="{E96762E5-3723-4BD6-8B4B-4FC9ECDF5DF7}" sibTransId="{53DC29E3-1809-49F0-87A8-E9A4C027B712}"/>
    <dgm:cxn modelId="{4B8F127D-9BFE-43B4-8533-788536952C9E}" type="presParOf" srcId="{BBD0B1CD-5736-443D-9E0A-72BA67ABA3BF}" destId="{A6F32ABC-6269-4184-BC09-7094EBEDCC5A}" srcOrd="0" destOrd="0" presId="urn:microsoft.com/office/officeart/2005/8/layout/target3"/>
    <dgm:cxn modelId="{0605A304-1777-4C65-95B0-76074774F4B5}" type="presParOf" srcId="{BBD0B1CD-5736-443D-9E0A-72BA67ABA3BF}" destId="{DBC0E0DF-F4DE-44C5-9311-4A6D204D7852}" srcOrd="1" destOrd="0" presId="urn:microsoft.com/office/officeart/2005/8/layout/target3"/>
    <dgm:cxn modelId="{775F1872-0B8E-4E89-93D9-A487B2B3B97E}" type="presParOf" srcId="{BBD0B1CD-5736-443D-9E0A-72BA67ABA3BF}" destId="{1FB21B8F-86C6-4AAA-B9C6-F010EFC6B7AF}" srcOrd="2" destOrd="0" presId="urn:microsoft.com/office/officeart/2005/8/layout/target3"/>
    <dgm:cxn modelId="{DCB7F192-B0B5-43D5-B9FB-045B310B36CA}" type="presParOf" srcId="{BBD0B1CD-5736-443D-9E0A-72BA67ABA3BF}" destId="{2D933CB7-340B-4865-8799-67718F6BAAC0}" srcOrd="3" destOrd="0" presId="urn:microsoft.com/office/officeart/2005/8/layout/target3"/>
    <dgm:cxn modelId="{9752F79D-A779-4353-9046-506A4EFA3FBC}" type="presParOf" srcId="{BBD0B1CD-5736-443D-9E0A-72BA67ABA3BF}" destId="{AC311D2E-3B80-4649-AEE6-9597B23A0F1E}" srcOrd="4" destOrd="0" presId="urn:microsoft.com/office/officeart/2005/8/layout/target3"/>
    <dgm:cxn modelId="{A03D29EC-7288-4A1A-AA1D-5DE1E50AF2E5}" type="presParOf" srcId="{BBD0B1CD-5736-443D-9E0A-72BA67ABA3BF}" destId="{A49425FA-8E53-46B3-83F9-2D763ADCDE53}" srcOrd="5" destOrd="0" presId="urn:microsoft.com/office/officeart/2005/8/layout/target3"/>
    <dgm:cxn modelId="{1213733A-C205-4E31-8418-9CF465DBCE54}" type="presParOf" srcId="{BBD0B1CD-5736-443D-9E0A-72BA67ABA3BF}" destId="{798A8E8E-21A8-4F03-8970-1B8EA51C6177}" srcOrd="6" destOrd="0" presId="urn:microsoft.com/office/officeart/2005/8/layout/target3"/>
    <dgm:cxn modelId="{868BAA5C-08B3-48DF-AC4D-885292941B9E}" type="presParOf" srcId="{BBD0B1CD-5736-443D-9E0A-72BA67ABA3BF}" destId="{DE1148C7-250E-4E6F-8A40-35A7EC834B5A}" srcOrd="7" destOrd="0" presId="urn:microsoft.com/office/officeart/2005/8/layout/target3"/>
    <dgm:cxn modelId="{77F62459-CE68-4D19-A651-05D93F1FE0C1}" type="presParOf" srcId="{BBD0B1CD-5736-443D-9E0A-72BA67ABA3BF}" destId="{5FC0A2A0-7D54-4E58-85F0-D0F603DCF1D3}" srcOrd="8" destOrd="0" presId="urn:microsoft.com/office/officeart/2005/8/layout/target3"/>
    <dgm:cxn modelId="{209C87D8-FE55-4DB4-A9A7-D012427E2A05}" type="presParOf" srcId="{BBD0B1CD-5736-443D-9E0A-72BA67ABA3BF}" destId="{74B7B8CD-20EB-46EC-B083-7BADD26C18B9}" srcOrd="9" destOrd="0" presId="urn:microsoft.com/office/officeart/2005/8/layout/target3"/>
    <dgm:cxn modelId="{FFB3E380-4460-465C-83F9-9C4299CFD73B}" type="presParOf" srcId="{BBD0B1CD-5736-443D-9E0A-72BA67ABA3BF}" destId="{20BCC089-7230-4C75-8286-E2868C9A4EF4}" srcOrd="10" destOrd="0" presId="urn:microsoft.com/office/officeart/2005/8/layout/target3"/>
    <dgm:cxn modelId="{48435ACF-FA73-443B-8FCF-E85CA9674BE3}" type="presParOf" srcId="{BBD0B1CD-5736-443D-9E0A-72BA67ABA3BF}" destId="{313FA087-9007-4ED8-91B9-DD3A5E4505E0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B134B9-FD4F-499D-9B41-6BF52CE7BB39}" type="doc">
      <dgm:prSet loTypeId="urn:microsoft.com/office/officeart/2005/8/layout/hList9" loCatId="list" qsTypeId="urn:microsoft.com/office/officeart/2005/8/quickstyle/3d2" qsCatId="3D" csTypeId="urn:microsoft.com/office/officeart/2005/8/colors/accent1_2#22" csCatId="accent1" phldr="1"/>
      <dgm:spPr/>
      <dgm:t>
        <a:bodyPr/>
        <a:lstStyle/>
        <a:p>
          <a:endParaRPr lang="en-US"/>
        </a:p>
      </dgm:t>
    </dgm:pt>
    <dgm:pt modelId="{9E6C17C9-1AC7-46D1-AA51-296D20E8FF55}">
      <dgm:prSet phldrT="[Text]" custT="1"/>
      <dgm:spPr/>
      <dgm:t>
        <a:bodyPr/>
        <a:lstStyle/>
        <a:p>
          <a:r>
            <a:rPr lang="es-PE" sz="1200" dirty="0" smtClean="0"/>
            <a:t>LAR GEN</a:t>
          </a:r>
          <a:endParaRPr lang="en-US" dirty="0"/>
        </a:p>
      </dgm:t>
    </dgm:pt>
    <dgm:pt modelId="{78550CFA-C051-48E2-8687-073003981C5C}" type="parTrans" cxnId="{BA580040-5B71-4176-8754-0858935B86E6}">
      <dgm:prSet/>
      <dgm:spPr/>
      <dgm:t>
        <a:bodyPr/>
        <a:lstStyle/>
        <a:p>
          <a:endParaRPr lang="en-US"/>
        </a:p>
      </dgm:t>
    </dgm:pt>
    <dgm:pt modelId="{C1B3294E-686E-4875-B9A6-0CE3673E5A91}" type="sibTrans" cxnId="{BA580040-5B71-4176-8754-0858935B86E6}">
      <dgm:prSet/>
      <dgm:spPr/>
      <dgm:t>
        <a:bodyPr/>
        <a:lstStyle/>
        <a:p>
          <a:endParaRPr lang="en-US"/>
        </a:p>
      </dgm:t>
    </dgm:pt>
    <dgm:pt modelId="{E2E51164-73FF-4A69-B3EB-3119E10144A1}">
      <dgm:prSet phldrT="[Text]" custT="1"/>
      <dgm:spPr/>
      <dgm:t>
        <a:bodyPr/>
        <a:lstStyle/>
        <a:p>
          <a:r>
            <a:rPr lang="es-PE" sz="1200" dirty="0" smtClean="0"/>
            <a:t>LAR 1</a:t>
          </a:r>
          <a:endParaRPr lang="en-US" sz="1200" dirty="0"/>
        </a:p>
      </dgm:t>
    </dgm:pt>
    <dgm:pt modelId="{ED82DA73-DE8E-492C-AD54-FCFD0FE15846}" type="parTrans" cxnId="{037F2011-24BC-42D7-AEC9-9F7AE7BF6A6B}">
      <dgm:prSet/>
      <dgm:spPr/>
      <dgm:t>
        <a:bodyPr/>
        <a:lstStyle/>
        <a:p>
          <a:endParaRPr lang="en-US"/>
        </a:p>
      </dgm:t>
    </dgm:pt>
    <dgm:pt modelId="{DF260484-8049-43FB-8BDA-9F309337D4E6}" type="sibTrans" cxnId="{037F2011-24BC-42D7-AEC9-9F7AE7BF6A6B}">
      <dgm:prSet/>
      <dgm:spPr/>
      <dgm:t>
        <a:bodyPr/>
        <a:lstStyle/>
        <a:p>
          <a:endParaRPr lang="en-US"/>
        </a:p>
      </dgm:t>
    </dgm:pt>
    <dgm:pt modelId="{B87137BC-CE98-420F-8E15-FA0D9FB2D934}">
      <dgm:prSet phldrT="[Text]" custT="1"/>
      <dgm:spPr/>
      <dgm:t>
        <a:bodyPr/>
        <a:lstStyle/>
        <a:p>
          <a:r>
            <a:rPr lang="es-PE" sz="1200" dirty="0" smtClean="0"/>
            <a:t>LAR 11</a:t>
          </a:r>
          <a:endParaRPr lang="en-US" sz="1200" dirty="0"/>
        </a:p>
      </dgm:t>
    </dgm:pt>
    <dgm:pt modelId="{BB838566-31A3-473A-83DD-9D75EEED910F}" type="parTrans" cxnId="{14F98489-51C4-4DA3-A803-2A6E87B3AAB4}">
      <dgm:prSet/>
      <dgm:spPr/>
      <dgm:t>
        <a:bodyPr/>
        <a:lstStyle/>
        <a:p>
          <a:endParaRPr lang="en-US"/>
        </a:p>
      </dgm:t>
    </dgm:pt>
    <dgm:pt modelId="{EB55DC90-9226-4A23-B31A-C35CC470A372}" type="sibTrans" cxnId="{14F98489-51C4-4DA3-A803-2A6E87B3AAB4}">
      <dgm:prSet/>
      <dgm:spPr/>
      <dgm:t>
        <a:bodyPr/>
        <a:lstStyle/>
        <a:p>
          <a:endParaRPr lang="en-US"/>
        </a:p>
      </dgm:t>
    </dgm:pt>
    <dgm:pt modelId="{70A6FEA1-E091-4994-8CB9-ADE41A642334}">
      <dgm:prSet phldrT="[Text]" custT="1"/>
      <dgm:spPr/>
      <dgm:t>
        <a:bodyPr/>
        <a:lstStyle/>
        <a:p>
          <a:r>
            <a:rPr lang="es-PE" sz="1200" dirty="0" smtClean="0"/>
            <a:t>LAR OPS</a:t>
          </a:r>
          <a:endParaRPr lang="en-US" sz="1200" dirty="0"/>
        </a:p>
      </dgm:t>
    </dgm:pt>
    <dgm:pt modelId="{87E4628A-850F-4ED1-B2A6-A994E0AAAC97}" type="parTrans" cxnId="{8F88EC79-05DE-445E-B05C-6992B2D9A5C4}">
      <dgm:prSet/>
      <dgm:spPr/>
      <dgm:t>
        <a:bodyPr/>
        <a:lstStyle/>
        <a:p>
          <a:endParaRPr lang="en-US"/>
        </a:p>
      </dgm:t>
    </dgm:pt>
    <dgm:pt modelId="{BFE565C2-D447-4B97-AB87-8CE68B9A53CC}" type="sibTrans" cxnId="{8F88EC79-05DE-445E-B05C-6992B2D9A5C4}">
      <dgm:prSet/>
      <dgm:spPr/>
      <dgm:t>
        <a:bodyPr/>
        <a:lstStyle/>
        <a:p>
          <a:endParaRPr lang="en-US"/>
        </a:p>
      </dgm:t>
    </dgm:pt>
    <dgm:pt modelId="{57975F28-8EBD-4433-90A6-0C96799BB21F}">
      <dgm:prSet phldrT="[Text]" custT="1"/>
      <dgm:spPr/>
      <dgm:t>
        <a:bodyPr/>
        <a:lstStyle/>
        <a:p>
          <a:r>
            <a:rPr lang="es-PE" sz="1200" dirty="0" smtClean="0"/>
            <a:t>LAR 91</a:t>
          </a:r>
          <a:endParaRPr lang="en-US" sz="1200" dirty="0"/>
        </a:p>
      </dgm:t>
    </dgm:pt>
    <dgm:pt modelId="{E962DAD2-693C-4599-939B-6ECECCA3DDC7}" type="parTrans" cxnId="{09C0DFAD-3FD5-4D07-A47E-5C01D7EA7DCC}">
      <dgm:prSet/>
      <dgm:spPr/>
      <dgm:t>
        <a:bodyPr/>
        <a:lstStyle/>
        <a:p>
          <a:endParaRPr lang="en-US"/>
        </a:p>
      </dgm:t>
    </dgm:pt>
    <dgm:pt modelId="{D50AEA9D-D526-4E00-8D7D-5C1908127FC2}" type="sibTrans" cxnId="{09C0DFAD-3FD5-4D07-A47E-5C01D7EA7DCC}">
      <dgm:prSet/>
      <dgm:spPr/>
      <dgm:t>
        <a:bodyPr/>
        <a:lstStyle/>
        <a:p>
          <a:endParaRPr lang="en-US"/>
        </a:p>
      </dgm:t>
    </dgm:pt>
    <dgm:pt modelId="{75062B67-B560-4D6F-B382-21D728F333CF}">
      <dgm:prSet phldrT="[Text]" custT="1"/>
      <dgm:spPr/>
      <dgm:t>
        <a:bodyPr/>
        <a:lstStyle/>
        <a:p>
          <a:r>
            <a:rPr lang="es-PE" sz="1200" dirty="0" smtClean="0"/>
            <a:t>LAR 119</a:t>
          </a:r>
          <a:endParaRPr lang="en-US" sz="1200" dirty="0"/>
        </a:p>
      </dgm:t>
    </dgm:pt>
    <dgm:pt modelId="{F1A41CED-4368-4EF6-90B3-AC46C8C4CDF7}" type="parTrans" cxnId="{02588AEF-6ED2-4226-87C2-97CBAB19002B}">
      <dgm:prSet/>
      <dgm:spPr/>
      <dgm:t>
        <a:bodyPr/>
        <a:lstStyle/>
        <a:p>
          <a:endParaRPr lang="en-US"/>
        </a:p>
      </dgm:t>
    </dgm:pt>
    <dgm:pt modelId="{48825115-2D61-4994-969E-201E74C2B328}" type="sibTrans" cxnId="{02588AEF-6ED2-4226-87C2-97CBAB19002B}">
      <dgm:prSet/>
      <dgm:spPr/>
      <dgm:t>
        <a:bodyPr/>
        <a:lstStyle/>
        <a:p>
          <a:endParaRPr lang="en-US"/>
        </a:p>
      </dgm:t>
    </dgm:pt>
    <dgm:pt modelId="{108532D8-C7FA-48EB-9E5C-045D5BC57490}">
      <dgm:prSet phldrT="[Text]" custT="1"/>
      <dgm:spPr/>
      <dgm:t>
        <a:bodyPr/>
        <a:lstStyle/>
        <a:p>
          <a:r>
            <a:rPr lang="es-PE" sz="1200" dirty="0" smtClean="0"/>
            <a:t>LAR 121</a:t>
          </a:r>
          <a:endParaRPr lang="en-US" sz="1200" dirty="0"/>
        </a:p>
      </dgm:t>
    </dgm:pt>
    <dgm:pt modelId="{BDE5419B-70A4-43F1-AF98-0B0F8800B4D1}" type="parTrans" cxnId="{96863D06-3A39-41E6-83C6-335251C66C4D}">
      <dgm:prSet/>
      <dgm:spPr/>
      <dgm:t>
        <a:bodyPr/>
        <a:lstStyle/>
        <a:p>
          <a:endParaRPr lang="en-US"/>
        </a:p>
      </dgm:t>
    </dgm:pt>
    <dgm:pt modelId="{34EEE608-AE99-4C10-A66E-43AB43EED739}" type="sibTrans" cxnId="{96863D06-3A39-41E6-83C6-335251C66C4D}">
      <dgm:prSet/>
      <dgm:spPr/>
      <dgm:t>
        <a:bodyPr/>
        <a:lstStyle/>
        <a:p>
          <a:endParaRPr lang="en-US"/>
        </a:p>
      </dgm:t>
    </dgm:pt>
    <dgm:pt modelId="{AAB6A8EF-68C1-46A5-9ABD-A5FF66FDA5C6}">
      <dgm:prSet phldrT="[Text]" custT="1"/>
      <dgm:spPr/>
      <dgm:t>
        <a:bodyPr/>
        <a:lstStyle/>
        <a:p>
          <a:r>
            <a:rPr lang="es-PE" sz="1200" dirty="0" smtClean="0"/>
            <a:t>LAR 135</a:t>
          </a:r>
          <a:endParaRPr lang="en-US" sz="1200" dirty="0"/>
        </a:p>
      </dgm:t>
    </dgm:pt>
    <dgm:pt modelId="{B74CADCB-9E04-4DDA-9BB1-BD479A687069}" type="parTrans" cxnId="{10362C3B-48FC-4353-B1CC-47EEE603508B}">
      <dgm:prSet/>
      <dgm:spPr/>
      <dgm:t>
        <a:bodyPr/>
        <a:lstStyle/>
        <a:p>
          <a:endParaRPr lang="en-US"/>
        </a:p>
      </dgm:t>
    </dgm:pt>
    <dgm:pt modelId="{1B8B00D7-B581-4112-BC29-5103C0EAF7B5}" type="sibTrans" cxnId="{10362C3B-48FC-4353-B1CC-47EEE603508B}">
      <dgm:prSet/>
      <dgm:spPr/>
      <dgm:t>
        <a:bodyPr/>
        <a:lstStyle/>
        <a:p>
          <a:endParaRPr lang="en-US"/>
        </a:p>
      </dgm:t>
    </dgm:pt>
    <dgm:pt modelId="{BCD5E1D1-CA33-455F-B8DB-17CDB9609ACF}">
      <dgm:prSet phldrT="[Text]" custT="1"/>
      <dgm:spPr/>
      <dgm:t>
        <a:bodyPr/>
        <a:lstStyle/>
        <a:p>
          <a:r>
            <a:rPr lang="es-PE" sz="1200" dirty="0" smtClean="0"/>
            <a:t>LAR AIR</a:t>
          </a:r>
          <a:endParaRPr lang="en-US" sz="1200" dirty="0"/>
        </a:p>
      </dgm:t>
    </dgm:pt>
    <dgm:pt modelId="{B4D52CAF-94AA-4164-B9A2-26ABCDD053F9}" type="parTrans" cxnId="{07A463C6-5188-4186-BCCC-E7D940CC8F8B}">
      <dgm:prSet/>
      <dgm:spPr/>
      <dgm:t>
        <a:bodyPr/>
        <a:lstStyle/>
        <a:p>
          <a:endParaRPr lang="en-US"/>
        </a:p>
      </dgm:t>
    </dgm:pt>
    <dgm:pt modelId="{D3537102-B13B-4291-B29A-79FADECB4D21}" type="sibTrans" cxnId="{07A463C6-5188-4186-BCCC-E7D940CC8F8B}">
      <dgm:prSet/>
      <dgm:spPr/>
      <dgm:t>
        <a:bodyPr/>
        <a:lstStyle/>
        <a:p>
          <a:endParaRPr lang="en-US"/>
        </a:p>
      </dgm:t>
    </dgm:pt>
    <dgm:pt modelId="{B9AF641D-95D0-4546-9ED0-62CA8D095D27}">
      <dgm:prSet phldrT="[Text]" custT="1"/>
      <dgm:spPr/>
      <dgm:t>
        <a:bodyPr/>
        <a:lstStyle/>
        <a:p>
          <a:r>
            <a:rPr lang="es-PE" sz="1200" dirty="0" smtClean="0"/>
            <a:t>LAR 21</a:t>
          </a:r>
          <a:endParaRPr lang="en-US" sz="1200" dirty="0"/>
        </a:p>
      </dgm:t>
    </dgm:pt>
    <dgm:pt modelId="{F5738936-A3C9-4B35-8311-D97E84C4DBD2}" type="parTrans" cxnId="{B761A583-F54D-443F-B3E8-83AD66BBC3C9}">
      <dgm:prSet/>
      <dgm:spPr/>
      <dgm:t>
        <a:bodyPr/>
        <a:lstStyle/>
        <a:p>
          <a:endParaRPr lang="en-US"/>
        </a:p>
      </dgm:t>
    </dgm:pt>
    <dgm:pt modelId="{B4F4132D-FFA5-4DBB-A165-DDD38F8743B5}" type="sibTrans" cxnId="{B761A583-F54D-443F-B3E8-83AD66BBC3C9}">
      <dgm:prSet/>
      <dgm:spPr/>
      <dgm:t>
        <a:bodyPr/>
        <a:lstStyle/>
        <a:p>
          <a:endParaRPr lang="en-US"/>
        </a:p>
      </dgm:t>
    </dgm:pt>
    <dgm:pt modelId="{0AD24C9F-AE7C-4E08-8D3A-88C60AFBDB54}">
      <dgm:prSet phldrT="[Text]" custT="1"/>
      <dgm:spPr/>
      <dgm:t>
        <a:bodyPr/>
        <a:lstStyle/>
        <a:p>
          <a:r>
            <a:rPr lang="es-PE" sz="1200" dirty="0" smtClean="0"/>
            <a:t>LAR 23, 25, 27, 29</a:t>
          </a:r>
          <a:endParaRPr lang="en-US" sz="1200" dirty="0"/>
        </a:p>
      </dgm:t>
    </dgm:pt>
    <dgm:pt modelId="{F841B4A2-68A5-4AC7-BF4E-21AAA703A60B}" type="parTrans" cxnId="{9563E0B3-3B99-4BC8-8A5E-7341DE8D42A0}">
      <dgm:prSet/>
      <dgm:spPr/>
      <dgm:t>
        <a:bodyPr/>
        <a:lstStyle/>
        <a:p>
          <a:endParaRPr lang="en-US"/>
        </a:p>
      </dgm:t>
    </dgm:pt>
    <dgm:pt modelId="{BD009144-11E7-40DB-A3CF-95E2FA7E7CFB}" type="sibTrans" cxnId="{9563E0B3-3B99-4BC8-8A5E-7341DE8D42A0}">
      <dgm:prSet/>
      <dgm:spPr/>
      <dgm:t>
        <a:bodyPr/>
        <a:lstStyle/>
        <a:p>
          <a:endParaRPr lang="en-US"/>
        </a:p>
      </dgm:t>
    </dgm:pt>
    <dgm:pt modelId="{1964FFCD-D0B6-4382-B7AB-18B64BBBD00A}">
      <dgm:prSet phldrT="[Text]" custT="1"/>
      <dgm:spPr/>
      <dgm:t>
        <a:bodyPr/>
        <a:lstStyle/>
        <a:p>
          <a:r>
            <a:rPr lang="es-PE" sz="1200" dirty="0" smtClean="0"/>
            <a:t>LAR 31, 33, 34, 35, 36</a:t>
          </a:r>
          <a:endParaRPr lang="en-US" sz="1200" dirty="0"/>
        </a:p>
      </dgm:t>
    </dgm:pt>
    <dgm:pt modelId="{DE83FFD2-E6BE-4921-A945-2B43468000E0}" type="parTrans" cxnId="{3FB3C957-C4D5-422D-9866-CC03EEC751CE}">
      <dgm:prSet/>
      <dgm:spPr/>
      <dgm:t>
        <a:bodyPr/>
        <a:lstStyle/>
        <a:p>
          <a:endParaRPr lang="en-US"/>
        </a:p>
      </dgm:t>
    </dgm:pt>
    <dgm:pt modelId="{548117E0-EA9F-4968-82EA-CBE815A03CEB}" type="sibTrans" cxnId="{3FB3C957-C4D5-422D-9866-CC03EEC751CE}">
      <dgm:prSet/>
      <dgm:spPr/>
      <dgm:t>
        <a:bodyPr/>
        <a:lstStyle/>
        <a:p>
          <a:endParaRPr lang="en-US"/>
        </a:p>
      </dgm:t>
    </dgm:pt>
    <dgm:pt modelId="{AC69301B-DE88-474D-8679-6E1CE2102FAF}">
      <dgm:prSet phldrT="[Text]" custT="1"/>
      <dgm:spPr/>
      <dgm:t>
        <a:bodyPr/>
        <a:lstStyle/>
        <a:p>
          <a:r>
            <a:rPr lang="es-PE" sz="1200" dirty="0" smtClean="0"/>
            <a:t>LAR 39</a:t>
          </a:r>
          <a:endParaRPr lang="en-US" sz="1200" dirty="0"/>
        </a:p>
      </dgm:t>
    </dgm:pt>
    <dgm:pt modelId="{0DDA8AEA-880F-464C-AA33-9CF8C49AC502}" type="parTrans" cxnId="{4D6A12E6-6746-4FFC-ACD3-9A43600CEDB7}">
      <dgm:prSet/>
      <dgm:spPr/>
      <dgm:t>
        <a:bodyPr/>
        <a:lstStyle/>
        <a:p>
          <a:endParaRPr lang="en-US"/>
        </a:p>
      </dgm:t>
    </dgm:pt>
    <dgm:pt modelId="{FFE9D8D4-2725-4A9F-A9E2-25A38E717B31}" type="sibTrans" cxnId="{4D6A12E6-6746-4FFC-ACD3-9A43600CEDB7}">
      <dgm:prSet/>
      <dgm:spPr/>
      <dgm:t>
        <a:bodyPr/>
        <a:lstStyle/>
        <a:p>
          <a:endParaRPr lang="en-US"/>
        </a:p>
      </dgm:t>
    </dgm:pt>
    <dgm:pt modelId="{5B5DC8FC-681C-47D0-BF2B-A383194BEF88}">
      <dgm:prSet phldrT="[Text]" custT="1"/>
      <dgm:spPr/>
      <dgm:t>
        <a:bodyPr/>
        <a:lstStyle/>
        <a:p>
          <a:r>
            <a:rPr lang="es-PE" sz="1200" dirty="0" smtClean="0"/>
            <a:t>LAR 43</a:t>
          </a:r>
          <a:endParaRPr lang="en-US" sz="1200" dirty="0"/>
        </a:p>
      </dgm:t>
    </dgm:pt>
    <dgm:pt modelId="{8E6D0CEB-8704-4B23-90BA-CED2093C362D}" type="parTrans" cxnId="{689BB7F4-3DC4-454B-9CB4-25E984678F31}">
      <dgm:prSet/>
      <dgm:spPr/>
      <dgm:t>
        <a:bodyPr/>
        <a:lstStyle/>
        <a:p>
          <a:endParaRPr lang="en-US"/>
        </a:p>
      </dgm:t>
    </dgm:pt>
    <dgm:pt modelId="{DA8EF1A5-A52A-4976-A847-447D88FD98AD}" type="sibTrans" cxnId="{689BB7F4-3DC4-454B-9CB4-25E984678F31}">
      <dgm:prSet/>
      <dgm:spPr/>
      <dgm:t>
        <a:bodyPr/>
        <a:lstStyle/>
        <a:p>
          <a:endParaRPr lang="en-US"/>
        </a:p>
      </dgm:t>
    </dgm:pt>
    <dgm:pt modelId="{05C03CA3-D509-47C9-B814-4C205073710F}">
      <dgm:prSet phldrT="[Text]" custT="1"/>
      <dgm:spPr/>
      <dgm:t>
        <a:bodyPr/>
        <a:lstStyle/>
        <a:p>
          <a:r>
            <a:rPr lang="es-PE" sz="1200" dirty="0" smtClean="0"/>
            <a:t>LAR 45</a:t>
          </a:r>
          <a:endParaRPr lang="en-US" sz="1200" dirty="0"/>
        </a:p>
      </dgm:t>
    </dgm:pt>
    <dgm:pt modelId="{9BD9163F-6D4C-448E-BB11-B4ED0D3C2D62}" type="parTrans" cxnId="{C7F4EC7F-17A5-498F-ADBE-144D35A3FACA}">
      <dgm:prSet/>
      <dgm:spPr/>
      <dgm:t>
        <a:bodyPr/>
        <a:lstStyle/>
        <a:p>
          <a:endParaRPr lang="en-US"/>
        </a:p>
      </dgm:t>
    </dgm:pt>
    <dgm:pt modelId="{598A487C-7666-4A59-9C73-9518B640314F}" type="sibTrans" cxnId="{C7F4EC7F-17A5-498F-ADBE-144D35A3FACA}">
      <dgm:prSet/>
      <dgm:spPr/>
      <dgm:t>
        <a:bodyPr/>
        <a:lstStyle/>
        <a:p>
          <a:endParaRPr lang="en-US"/>
        </a:p>
      </dgm:t>
    </dgm:pt>
    <dgm:pt modelId="{5CA2F53C-B7FD-486D-BBF9-ED7B077374E4}">
      <dgm:prSet phldrT="[Text]" custT="1"/>
      <dgm:spPr/>
      <dgm:t>
        <a:bodyPr/>
        <a:lstStyle/>
        <a:p>
          <a:r>
            <a:rPr lang="es-PE" sz="1200" dirty="0" smtClean="0"/>
            <a:t>LAR 145</a:t>
          </a:r>
          <a:endParaRPr lang="en-US" sz="1200" dirty="0"/>
        </a:p>
      </dgm:t>
    </dgm:pt>
    <dgm:pt modelId="{236BED92-8F79-4F22-AA2A-F067E687B21E}" type="parTrans" cxnId="{9EC04C83-F3A6-43EF-9CF0-1D6B34C4852E}">
      <dgm:prSet/>
      <dgm:spPr/>
      <dgm:t>
        <a:bodyPr/>
        <a:lstStyle/>
        <a:p>
          <a:endParaRPr lang="en-US"/>
        </a:p>
      </dgm:t>
    </dgm:pt>
    <dgm:pt modelId="{87D40C6F-A8D5-4E48-A843-7AEA1B014E47}" type="sibTrans" cxnId="{9EC04C83-F3A6-43EF-9CF0-1D6B34C4852E}">
      <dgm:prSet/>
      <dgm:spPr/>
      <dgm:t>
        <a:bodyPr/>
        <a:lstStyle/>
        <a:p>
          <a:endParaRPr lang="en-US"/>
        </a:p>
      </dgm:t>
    </dgm:pt>
    <dgm:pt modelId="{06F942B2-BBDF-44D7-9954-5F07C36C06FD}">
      <dgm:prSet phldrT="[Text]" custT="1"/>
      <dgm:spPr/>
      <dgm:t>
        <a:bodyPr/>
        <a:lstStyle/>
        <a:p>
          <a:r>
            <a:rPr lang="es-PE" sz="1200" dirty="0" smtClean="0"/>
            <a:t>LAR PEL</a:t>
          </a:r>
          <a:endParaRPr lang="en-US" sz="1200" dirty="0"/>
        </a:p>
      </dgm:t>
    </dgm:pt>
    <dgm:pt modelId="{1E4006D5-C91A-40E1-A759-46FDFCA6F56A}" type="parTrans" cxnId="{AB243107-3BA3-42CD-89F9-C4E6A3532796}">
      <dgm:prSet/>
      <dgm:spPr/>
      <dgm:t>
        <a:bodyPr/>
        <a:lstStyle/>
        <a:p>
          <a:endParaRPr lang="en-US"/>
        </a:p>
      </dgm:t>
    </dgm:pt>
    <dgm:pt modelId="{528769A7-CCAA-4F9E-896A-A16E8A437EAB}" type="sibTrans" cxnId="{AB243107-3BA3-42CD-89F9-C4E6A3532796}">
      <dgm:prSet/>
      <dgm:spPr/>
      <dgm:t>
        <a:bodyPr/>
        <a:lstStyle/>
        <a:p>
          <a:endParaRPr lang="en-US"/>
        </a:p>
      </dgm:t>
    </dgm:pt>
    <dgm:pt modelId="{EE987157-5EA0-4BF4-9BD9-67427EEA4F1D}">
      <dgm:prSet phldrT="[Text]" custT="1"/>
      <dgm:spPr/>
      <dgm:t>
        <a:bodyPr/>
        <a:lstStyle/>
        <a:p>
          <a:r>
            <a:rPr lang="es-PE" sz="1200" dirty="0" smtClean="0"/>
            <a:t>LAR 61</a:t>
          </a:r>
          <a:endParaRPr lang="en-US" sz="1200" dirty="0"/>
        </a:p>
      </dgm:t>
    </dgm:pt>
    <dgm:pt modelId="{B4F2F71E-23E2-4202-A81C-5DB7C9BE7858}" type="parTrans" cxnId="{697ADB8B-F96B-4128-ABCA-03218831AB7C}">
      <dgm:prSet/>
      <dgm:spPr/>
      <dgm:t>
        <a:bodyPr/>
        <a:lstStyle/>
        <a:p>
          <a:endParaRPr lang="en-US"/>
        </a:p>
      </dgm:t>
    </dgm:pt>
    <dgm:pt modelId="{454B32C2-8D1B-4C4E-A4EF-7070AF2F7C74}" type="sibTrans" cxnId="{697ADB8B-F96B-4128-ABCA-03218831AB7C}">
      <dgm:prSet/>
      <dgm:spPr/>
      <dgm:t>
        <a:bodyPr/>
        <a:lstStyle/>
        <a:p>
          <a:endParaRPr lang="en-US"/>
        </a:p>
      </dgm:t>
    </dgm:pt>
    <dgm:pt modelId="{A6A77062-787E-40B0-A90D-E9F65EE9C382}">
      <dgm:prSet phldrT="[Text]" custT="1"/>
      <dgm:spPr/>
      <dgm:t>
        <a:bodyPr/>
        <a:lstStyle/>
        <a:p>
          <a:r>
            <a:rPr lang="es-PE" sz="1200" dirty="0" smtClean="0"/>
            <a:t>LAR 63</a:t>
          </a:r>
          <a:endParaRPr lang="en-US" sz="1200" dirty="0"/>
        </a:p>
      </dgm:t>
    </dgm:pt>
    <dgm:pt modelId="{C0EA0C51-0C54-4109-A5F3-A76479688504}" type="parTrans" cxnId="{93B74410-5F7C-4EA7-BF86-810399D2F3E7}">
      <dgm:prSet/>
      <dgm:spPr/>
      <dgm:t>
        <a:bodyPr/>
        <a:lstStyle/>
        <a:p>
          <a:endParaRPr lang="en-US"/>
        </a:p>
      </dgm:t>
    </dgm:pt>
    <dgm:pt modelId="{03567523-4B6C-4C14-BE5E-DF92394B154B}" type="sibTrans" cxnId="{93B74410-5F7C-4EA7-BF86-810399D2F3E7}">
      <dgm:prSet/>
      <dgm:spPr/>
      <dgm:t>
        <a:bodyPr/>
        <a:lstStyle/>
        <a:p>
          <a:endParaRPr lang="en-US"/>
        </a:p>
      </dgm:t>
    </dgm:pt>
    <dgm:pt modelId="{BA287ED2-FE92-4A67-9345-98A7255C470F}">
      <dgm:prSet phldrT="[Text]" custT="1"/>
      <dgm:spPr/>
      <dgm:t>
        <a:bodyPr/>
        <a:lstStyle/>
        <a:p>
          <a:r>
            <a:rPr lang="es-PE" sz="1200" dirty="0" smtClean="0"/>
            <a:t>LAR 65</a:t>
          </a:r>
          <a:endParaRPr lang="en-US" sz="1200" dirty="0"/>
        </a:p>
      </dgm:t>
    </dgm:pt>
    <dgm:pt modelId="{239D10B7-1618-4272-B0E9-E6E276FBDFF8}" type="parTrans" cxnId="{406778AF-E3F8-41F1-8EBD-05B67CC42B85}">
      <dgm:prSet/>
      <dgm:spPr/>
      <dgm:t>
        <a:bodyPr/>
        <a:lstStyle/>
        <a:p>
          <a:endParaRPr lang="en-US"/>
        </a:p>
      </dgm:t>
    </dgm:pt>
    <dgm:pt modelId="{F301E4C6-A563-430B-A46D-82B34499A3C9}" type="sibTrans" cxnId="{406778AF-E3F8-41F1-8EBD-05B67CC42B85}">
      <dgm:prSet/>
      <dgm:spPr/>
      <dgm:t>
        <a:bodyPr/>
        <a:lstStyle/>
        <a:p>
          <a:endParaRPr lang="en-US"/>
        </a:p>
      </dgm:t>
    </dgm:pt>
    <dgm:pt modelId="{E26DE57B-696D-4589-A190-285C1B19D435}">
      <dgm:prSet phldrT="[Text]" custT="1"/>
      <dgm:spPr/>
      <dgm:t>
        <a:bodyPr/>
        <a:lstStyle/>
        <a:p>
          <a:r>
            <a:rPr lang="es-PE" sz="1200" dirty="0" smtClean="0"/>
            <a:t>LAR 67</a:t>
          </a:r>
          <a:endParaRPr lang="en-US" sz="1200" dirty="0"/>
        </a:p>
      </dgm:t>
    </dgm:pt>
    <dgm:pt modelId="{6C445108-6804-4F45-BC90-B1D8C7A11436}" type="parTrans" cxnId="{0498ADE1-CDDB-4162-A679-2E72D8431345}">
      <dgm:prSet/>
      <dgm:spPr/>
      <dgm:t>
        <a:bodyPr/>
        <a:lstStyle/>
        <a:p>
          <a:endParaRPr lang="en-US"/>
        </a:p>
      </dgm:t>
    </dgm:pt>
    <dgm:pt modelId="{0EDB9067-4D79-4230-BCE8-C99CBA25CEE9}" type="sibTrans" cxnId="{0498ADE1-CDDB-4162-A679-2E72D8431345}">
      <dgm:prSet/>
      <dgm:spPr/>
      <dgm:t>
        <a:bodyPr/>
        <a:lstStyle/>
        <a:p>
          <a:endParaRPr lang="en-US"/>
        </a:p>
      </dgm:t>
    </dgm:pt>
    <dgm:pt modelId="{53A0D45A-1914-46BC-BF1A-0B0DD0B8E14A}">
      <dgm:prSet phldrT="[Text]" custT="1"/>
      <dgm:spPr/>
      <dgm:t>
        <a:bodyPr/>
        <a:lstStyle/>
        <a:p>
          <a:r>
            <a:rPr lang="es-PE" sz="1200" dirty="0" smtClean="0"/>
            <a:t>LAR 141</a:t>
          </a:r>
          <a:endParaRPr lang="en-US" sz="1200" dirty="0"/>
        </a:p>
      </dgm:t>
    </dgm:pt>
    <dgm:pt modelId="{E7B82CD9-62AF-4C9F-B19E-A1033657210B}" type="parTrans" cxnId="{4B2C39F5-D384-41C5-9E7C-F26934D7F727}">
      <dgm:prSet/>
      <dgm:spPr/>
      <dgm:t>
        <a:bodyPr/>
        <a:lstStyle/>
        <a:p>
          <a:endParaRPr lang="en-US"/>
        </a:p>
      </dgm:t>
    </dgm:pt>
    <dgm:pt modelId="{728B17E3-0101-41FA-A121-BB1E602106EC}" type="sibTrans" cxnId="{4B2C39F5-D384-41C5-9E7C-F26934D7F727}">
      <dgm:prSet/>
      <dgm:spPr/>
      <dgm:t>
        <a:bodyPr/>
        <a:lstStyle/>
        <a:p>
          <a:endParaRPr lang="en-US"/>
        </a:p>
      </dgm:t>
    </dgm:pt>
    <dgm:pt modelId="{9BDFE7BD-ED59-4672-BE0C-4D387243038C}">
      <dgm:prSet phldrT="[Text]" custT="1"/>
      <dgm:spPr/>
      <dgm:t>
        <a:bodyPr/>
        <a:lstStyle/>
        <a:p>
          <a:r>
            <a:rPr lang="es-PE" sz="1200" dirty="0" smtClean="0"/>
            <a:t>LAR 142</a:t>
          </a:r>
          <a:endParaRPr lang="en-US" sz="1200" dirty="0"/>
        </a:p>
      </dgm:t>
    </dgm:pt>
    <dgm:pt modelId="{A299049E-9CAD-4E50-AE56-25DF23D99491}" type="parTrans" cxnId="{4E8FA5A7-0E27-46AB-89D7-F3F1940BC775}">
      <dgm:prSet/>
      <dgm:spPr/>
      <dgm:t>
        <a:bodyPr/>
        <a:lstStyle/>
        <a:p>
          <a:endParaRPr lang="en-US"/>
        </a:p>
      </dgm:t>
    </dgm:pt>
    <dgm:pt modelId="{E1090F82-F3B0-4BCF-9470-04E0672C12A0}" type="sibTrans" cxnId="{4E8FA5A7-0E27-46AB-89D7-F3F1940BC775}">
      <dgm:prSet/>
      <dgm:spPr/>
      <dgm:t>
        <a:bodyPr/>
        <a:lstStyle/>
        <a:p>
          <a:endParaRPr lang="en-US"/>
        </a:p>
      </dgm:t>
    </dgm:pt>
    <dgm:pt modelId="{28A5DBDF-2C2B-49EA-9861-3404811C4A67}">
      <dgm:prSet phldrT="[Text]" custT="1"/>
      <dgm:spPr/>
      <dgm:t>
        <a:bodyPr/>
        <a:lstStyle/>
        <a:p>
          <a:r>
            <a:rPr lang="es-PE" sz="1200" dirty="0" smtClean="0"/>
            <a:t>LAR 147</a:t>
          </a:r>
        </a:p>
      </dgm:t>
    </dgm:pt>
    <dgm:pt modelId="{50AA8A11-26B9-4B1B-B090-F8E75551EF8D}" type="parTrans" cxnId="{6A33D9F8-C4D1-471A-AB7B-07BD033DC5B6}">
      <dgm:prSet/>
      <dgm:spPr/>
      <dgm:t>
        <a:bodyPr/>
        <a:lstStyle/>
        <a:p>
          <a:endParaRPr lang="en-US"/>
        </a:p>
      </dgm:t>
    </dgm:pt>
    <dgm:pt modelId="{021E2ECB-B81B-4ACE-B259-148351CA7A57}" type="sibTrans" cxnId="{6A33D9F8-C4D1-471A-AB7B-07BD033DC5B6}">
      <dgm:prSet/>
      <dgm:spPr/>
      <dgm:t>
        <a:bodyPr/>
        <a:lstStyle/>
        <a:p>
          <a:endParaRPr lang="en-US"/>
        </a:p>
      </dgm:t>
    </dgm:pt>
    <dgm:pt modelId="{01580AF2-0A77-4557-AD7C-D22BF9645777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PE" dirty="0" smtClean="0"/>
            <a:t>LAR AGA</a:t>
          </a:r>
          <a:endParaRPr lang="en-US" dirty="0"/>
        </a:p>
      </dgm:t>
    </dgm:pt>
    <dgm:pt modelId="{9174B5C6-AB2C-4990-9D67-0147A3F53248}" type="parTrans" cxnId="{FE8E717F-E09C-47EA-9FF6-6714C7C6B487}">
      <dgm:prSet/>
      <dgm:spPr/>
      <dgm:t>
        <a:bodyPr/>
        <a:lstStyle/>
        <a:p>
          <a:endParaRPr lang="es-ES"/>
        </a:p>
      </dgm:t>
    </dgm:pt>
    <dgm:pt modelId="{87EC0902-59CF-45C1-BE05-8A6EB0BC2EFE}" type="sibTrans" cxnId="{FE8E717F-E09C-47EA-9FF6-6714C7C6B487}">
      <dgm:prSet/>
      <dgm:spPr/>
      <dgm:t>
        <a:bodyPr/>
        <a:lstStyle/>
        <a:p>
          <a:endParaRPr lang="es-ES"/>
        </a:p>
      </dgm:t>
    </dgm:pt>
    <dgm:pt modelId="{364369F7-7832-4D09-83A9-D7729CFC65E1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PE" dirty="0" smtClean="0"/>
            <a:t>LAR 139</a:t>
          </a:r>
          <a:endParaRPr lang="en-US" dirty="0"/>
        </a:p>
      </dgm:t>
    </dgm:pt>
    <dgm:pt modelId="{535B47D6-6866-4CD0-AD90-107AF09FB9C5}" type="parTrans" cxnId="{8D0E44C3-DC42-4339-9369-D1F244D3090F}">
      <dgm:prSet/>
      <dgm:spPr/>
      <dgm:t>
        <a:bodyPr/>
        <a:lstStyle/>
        <a:p>
          <a:endParaRPr lang="es-ES"/>
        </a:p>
      </dgm:t>
    </dgm:pt>
    <dgm:pt modelId="{17CEEC0B-EAE1-43FC-A752-200B3CF56DCB}" type="sibTrans" cxnId="{8D0E44C3-DC42-4339-9369-D1F244D3090F}">
      <dgm:prSet/>
      <dgm:spPr/>
      <dgm:t>
        <a:bodyPr/>
        <a:lstStyle/>
        <a:p>
          <a:endParaRPr lang="es-ES"/>
        </a:p>
      </dgm:t>
    </dgm:pt>
    <dgm:pt modelId="{0FA9AE2C-35A3-40CA-BE7E-6259FEF5AAD6}">
      <dgm:prSet phldrT="[Text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s-PE" dirty="0" smtClean="0"/>
            <a:t>LAR 153</a:t>
          </a:r>
          <a:endParaRPr lang="en-US" dirty="0"/>
        </a:p>
      </dgm:t>
    </dgm:pt>
    <dgm:pt modelId="{F4A5932E-AEBB-4A24-BE8B-95F55F352475}" type="parTrans" cxnId="{5A625512-94F7-4D99-A206-24D95758FC75}">
      <dgm:prSet/>
      <dgm:spPr/>
      <dgm:t>
        <a:bodyPr/>
        <a:lstStyle/>
        <a:p>
          <a:endParaRPr lang="es-ES"/>
        </a:p>
      </dgm:t>
    </dgm:pt>
    <dgm:pt modelId="{657F012F-FFB5-4A5A-A3D5-BFDB33C0AD11}" type="sibTrans" cxnId="{5A625512-94F7-4D99-A206-24D95758FC75}">
      <dgm:prSet/>
      <dgm:spPr/>
      <dgm:t>
        <a:bodyPr/>
        <a:lstStyle/>
        <a:p>
          <a:endParaRPr lang="es-ES"/>
        </a:p>
      </dgm:t>
    </dgm:pt>
    <dgm:pt modelId="{CFBA09A8-CAF8-4B74-A0F3-F4521C454366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PE" dirty="0" smtClean="0"/>
            <a:t>LAR 154</a:t>
          </a:r>
          <a:endParaRPr lang="en-US" dirty="0"/>
        </a:p>
      </dgm:t>
    </dgm:pt>
    <dgm:pt modelId="{51A8ACCC-20FB-4904-86B7-869803571415}" type="parTrans" cxnId="{59A93944-A1A5-463E-9A08-C3A988E19637}">
      <dgm:prSet/>
      <dgm:spPr/>
      <dgm:t>
        <a:bodyPr/>
        <a:lstStyle/>
        <a:p>
          <a:endParaRPr lang="es-ES"/>
        </a:p>
      </dgm:t>
    </dgm:pt>
    <dgm:pt modelId="{EFD4F652-51DC-4B4C-8955-EE27E34658D7}" type="sibTrans" cxnId="{59A93944-A1A5-463E-9A08-C3A988E19637}">
      <dgm:prSet/>
      <dgm:spPr/>
      <dgm:t>
        <a:bodyPr/>
        <a:lstStyle/>
        <a:p>
          <a:endParaRPr lang="es-ES"/>
        </a:p>
      </dgm:t>
    </dgm:pt>
    <dgm:pt modelId="{B7D1A012-AA14-4A29-BD82-583DF2EF4660}" type="pres">
      <dgm:prSet presAssocID="{6CB134B9-FD4F-499D-9B41-6BF52CE7BB39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F6ADCBA-1189-4E1C-BA34-ABD2AD1B9B6D}" type="pres">
      <dgm:prSet presAssocID="{9E6C17C9-1AC7-46D1-AA51-296D20E8FF55}" presName="posSpace" presStyleCnt="0"/>
      <dgm:spPr/>
    </dgm:pt>
    <dgm:pt modelId="{A94610F9-159F-481C-9237-7E970A5E0A0A}" type="pres">
      <dgm:prSet presAssocID="{9E6C17C9-1AC7-46D1-AA51-296D20E8FF55}" presName="vertFlow" presStyleCnt="0"/>
      <dgm:spPr/>
    </dgm:pt>
    <dgm:pt modelId="{1FCF57EF-3459-4D9A-B515-F04394993A2C}" type="pres">
      <dgm:prSet presAssocID="{9E6C17C9-1AC7-46D1-AA51-296D20E8FF55}" presName="topSpace" presStyleCnt="0"/>
      <dgm:spPr/>
    </dgm:pt>
    <dgm:pt modelId="{E8143860-8960-494C-B47D-834C6D5C6BC9}" type="pres">
      <dgm:prSet presAssocID="{9E6C17C9-1AC7-46D1-AA51-296D20E8FF55}" presName="firstComp" presStyleCnt="0"/>
      <dgm:spPr/>
    </dgm:pt>
    <dgm:pt modelId="{0157EADE-9BB5-406C-AF65-AE6B97946D4D}" type="pres">
      <dgm:prSet presAssocID="{9E6C17C9-1AC7-46D1-AA51-296D20E8FF55}" presName="firstChild" presStyleLbl="bgAccFollowNode1" presStyleIdx="0" presStyleCnt="23"/>
      <dgm:spPr/>
      <dgm:t>
        <a:bodyPr/>
        <a:lstStyle/>
        <a:p>
          <a:endParaRPr lang="en-US"/>
        </a:p>
      </dgm:t>
    </dgm:pt>
    <dgm:pt modelId="{13DB9F49-34E8-4166-A7CD-9A7F5E858232}" type="pres">
      <dgm:prSet presAssocID="{9E6C17C9-1AC7-46D1-AA51-296D20E8FF55}" presName="firstChildTx" presStyleLbl="bgAccFollowNode1" presStyleIdx="0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F8E0DF-952D-4273-8063-EF948AFC9341}" type="pres">
      <dgm:prSet presAssocID="{B87137BC-CE98-420F-8E15-FA0D9FB2D934}" presName="comp" presStyleCnt="0"/>
      <dgm:spPr/>
    </dgm:pt>
    <dgm:pt modelId="{DF972939-623C-4C82-A4C7-345A0E942328}" type="pres">
      <dgm:prSet presAssocID="{B87137BC-CE98-420F-8E15-FA0D9FB2D934}" presName="child" presStyleLbl="bgAccFollowNode1" presStyleIdx="1" presStyleCnt="23"/>
      <dgm:spPr/>
      <dgm:t>
        <a:bodyPr/>
        <a:lstStyle/>
        <a:p>
          <a:endParaRPr lang="en-US"/>
        </a:p>
      </dgm:t>
    </dgm:pt>
    <dgm:pt modelId="{6043B2AC-138A-4AD4-8EC3-863AF5CF82AB}" type="pres">
      <dgm:prSet presAssocID="{B87137BC-CE98-420F-8E15-FA0D9FB2D934}" presName="childTx" presStyleLbl="bgAccFollowNode1" presStyleIdx="1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3B4E9-3E97-4827-BE1B-FEDD719853A1}" type="pres">
      <dgm:prSet presAssocID="{9E6C17C9-1AC7-46D1-AA51-296D20E8FF55}" presName="negSpace" presStyleCnt="0"/>
      <dgm:spPr/>
    </dgm:pt>
    <dgm:pt modelId="{B257A15C-2A90-40DF-B1FC-C34678379D6D}" type="pres">
      <dgm:prSet presAssocID="{9E6C17C9-1AC7-46D1-AA51-296D20E8FF55}" presName="circle" presStyleLbl="node1" presStyleIdx="0" presStyleCnt="5"/>
      <dgm:spPr/>
      <dgm:t>
        <a:bodyPr/>
        <a:lstStyle/>
        <a:p>
          <a:endParaRPr lang="en-US"/>
        </a:p>
      </dgm:t>
    </dgm:pt>
    <dgm:pt modelId="{1B663D8A-5174-4C3C-A749-1B97D5DF116A}" type="pres">
      <dgm:prSet presAssocID="{C1B3294E-686E-4875-B9A6-0CE3673E5A91}" presName="transSpace" presStyleCnt="0"/>
      <dgm:spPr/>
    </dgm:pt>
    <dgm:pt modelId="{C803C6E1-5DB0-4B50-B3DA-95580DF97276}" type="pres">
      <dgm:prSet presAssocID="{70A6FEA1-E091-4994-8CB9-ADE41A642334}" presName="posSpace" presStyleCnt="0"/>
      <dgm:spPr/>
    </dgm:pt>
    <dgm:pt modelId="{5E503D42-E0A6-47D2-8AA3-30425ACAC2B2}" type="pres">
      <dgm:prSet presAssocID="{70A6FEA1-E091-4994-8CB9-ADE41A642334}" presName="vertFlow" presStyleCnt="0"/>
      <dgm:spPr/>
    </dgm:pt>
    <dgm:pt modelId="{66807938-8CD5-4C54-9BDB-E33249D3F462}" type="pres">
      <dgm:prSet presAssocID="{70A6FEA1-E091-4994-8CB9-ADE41A642334}" presName="topSpace" presStyleCnt="0"/>
      <dgm:spPr/>
    </dgm:pt>
    <dgm:pt modelId="{D0D66112-A520-4B10-BE2A-60DBA46DB457}" type="pres">
      <dgm:prSet presAssocID="{70A6FEA1-E091-4994-8CB9-ADE41A642334}" presName="firstComp" presStyleCnt="0"/>
      <dgm:spPr/>
    </dgm:pt>
    <dgm:pt modelId="{0F5270CD-3B2F-4E51-AF08-FBA85FEF6914}" type="pres">
      <dgm:prSet presAssocID="{70A6FEA1-E091-4994-8CB9-ADE41A642334}" presName="firstChild" presStyleLbl="bgAccFollowNode1" presStyleIdx="2" presStyleCnt="23"/>
      <dgm:spPr/>
      <dgm:t>
        <a:bodyPr/>
        <a:lstStyle/>
        <a:p>
          <a:endParaRPr lang="en-US"/>
        </a:p>
      </dgm:t>
    </dgm:pt>
    <dgm:pt modelId="{663E876E-6F9F-4C58-A307-6EDA2F6C1B89}" type="pres">
      <dgm:prSet presAssocID="{70A6FEA1-E091-4994-8CB9-ADE41A642334}" presName="firstChildTx" presStyleLbl="bgAccFollowNode1" presStyleIdx="2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EE77B-352C-4D93-BCF4-50B9DC887870}" type="pres">
      <dgm:prSet presAssocID="{75062B67-B560-4D6F-B382-21D728F333CF}" presName="comp" presStyleCnt="0"/>
      <dgm:spPr/>
    </dgm:pt>
    <dgm:pt modelId="{790863C7-224C-427E-ABAF-DDE68AFBFFA1}" type="pres">
      <dgm:prSet presAssocID="{75062B67-B560-4D6F-B382-21D728F333CF}" presName="child" presStyleLbl="bgAccFollowNode1" presStyleIdx="3" presStyleCnt="23"/>
      <dgm:spPr/>
      <dgm:t>
        <a:bodyPr/>
        <a:lstStyle/>
        <a:p>
          <a:endParaRPr lang="en-US"/>
        </a:p>
      </dgm:t>
    </dgm:pt>
    <dgm:pt modelId="{F46B401A-461F-485C-AED8-DE5690283CEF}" type="pres">
      <dgm:prSet presAssocID="{75062B67-B560-4D6F-B382-21D728F333CF}" presName="childTx" presStyleLbl="bgAccFollowNode1" presStyleIdx="3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FE6C8-F67F-4E0B-97A6-4EB9607C6F4E}" type="pres">
      <dgm:prSet presAssocID="{108532D8-C7FA-48EB-9E5C-045D5BC57490}" presName="comp" presStyleCnt="0"/>
      <dgm:spPr/>
    </dgm:pt>
    <dgm:pt modelId="{3A11D2D8-F77A-4650-9DE4-830A5AE47736}" type="pres">
      <dgm:prSet presAssocID="{108532D8-C7FA-48EB-9E5C-045D5BC57490}" presName="child" presStyleLbl="bgAccFollowNode1" presStyleIdx="4" presStyleCnt="23"/>
      <dgm:spPr/>
      <dgm:t>
        <a:bodyPr/>
        <a:lstStyle/>
        <a:p>
          <a:endParaRPr lang="en-US"/>
        </a:p>
      </dgm:t>
    </dgm:pt>
    <dgm:pt modelId="{55E4834E-CC4C-4532-A550-B948BC7FD053}" type="pres">
      <dgm:prSet presAssocID="{108532D8-C7FA-48EB-9E5C-045D5BC57490}" presName="childTx" presStyleLbl="bgAccFollowNode1" presStyleIdx="4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771D08-4F56-482B-8A7D-2B2CE076D083}" type="pres">
      <dgm:prSet presAssocID="{AAB6A8EF-68C1-46A5-9ABD-A5FF66FDA5C6}" presName="comp" presStyleCnt="0"/>
      <dgm:spPr/>
    </dgm:pt>
    <dgm:pt modelId="{093807AC-D7DC-4F3A-B97C-02FBB98609B0}" type="pres">
      <dgm:prSet presAssocID="{AAB6A8EF-68C1-46A5-9ABD-A5FF66FDA5C6}" presName="child" presStyleLbl="bgAccFollowNode1" presStyleIdx="5" presStyleCnt="23"/>
      <dgm:spPr/>
      <dgm:t>
        <a:bodyPr/>
        <a:lstStyle/>
        <a:p>
          <a:endParaRPr lang="en-US"/>
        </a:p>
      </dgm:t>
    </dgm:pt>
    <dgm:pt modelId="{E8E53978-D3F0-48C9-B43E-8AE6A156F3CE}" type="pres">
      <dgm:prSet presAssocID="{AAB6A8EF-68C1-46A5-9ABD-A5FF66FDA5C6}" presName="childTx" presStyleLbl="bgAccFollowNode1" presStyleIdx="5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43B24C-532E-42A0-8ED1-EE6EDFFF3E38}" type="pres">
      <dgm:prSet presAssocID="{70A6FEA1-E091-4994-8CB9-ADE41A642334}" presName="negSpace" presStyleCnt="0"/>
      <dgm:spPr/>
    </dgm:pt>
    <dgm:pt modelId="{A071A3BC-8341-4D46-9568-255C6C78F02F}" type="pres">
      <dgm:prSet presAssocID="{70A6FEA1-E091-4994-8CB9-ADE41A642334}" presName="circle" presStyleLbl="node1" presStyleIdx="1" presStyleCnt="5"/>
      <dgm:spPr/>
      <dgm:t>
        <a:bodyPr/>
        <a:lstStyle/>
        <a:p>
          <a:endParaRPr lang="en-US"/>
        </a:p>
      </dgm:t>
    </dgm:pt>
    <dgm:pt modelId="{DB222A1C-397D-44C5-BADB-905255C48EC4}" type="pres">
      <dgm:prSet presAssocID="{BFE565C2-D447-4B97-AB87-8CE68B9A53CC}" presName="transSpace" presStyleCnt="0"/>
      <dgm:spPr/>
    </dgm:pt>
    <dgm:pt modelId="{2FF9CB81-71D2-4232-B204-3160A7BB2462}" type="pres">
      <dgm:prSet presAssocID="{BCD5E1D1-CA33-455F-B8DB-17CDB9609ACF}" presName="posSpace" presStyleCnt="0"/>
      <dgm:spPr/>
    </dgm:pt>
    <dgm:pt modelId="{232F38D6-3B48-4711-A022-CCD9ABAC67C0}" type="pres">
      <dgm:prSet presAssocID="{BCD5E1D1-CA33-455F-B8DB-17CDB9609ACF}" presName="vertFlow" presStyleCnt="0"/>
      <dgm:spPr/>
    </dgm:pt>
    <dgm:pt modelId="{BF219412-D278-4CA0-B9DC-7AB2BE757E69}" type="pres">
      <dgm:prSet presAssocID="{BCD5E1D1-CA33-455F-B8DB-17CDB9609ACF}" presName="topSpace" presStyleCnt="0"/>
      <dgm:spPr/>
    </dgm:pt>
    <dgm:pt modelId="{77A63ABF-1ED5-4DF4-B1C9-D2F3143F3C72}" type="pres">
      <dgm:prSet presAssocID="{BCD5E1D1-CA33-455F-B8DB-17CDB9609ACF}" presName="firstComp" presStyleCnt="0"/>
      <dgm:spPr/>
    </dgm:pt>
    <dgm:pt modelId="{CE0CE308-5732-4311-BB6D-13653395B435}" type="pres">
      <dgm:prSet presAssocID="{BCD5E1D1-CA33-455F-B8DB-17CDB9609ACF}" presName="firstChild" presStyleLbl="bgAccFollowNode1" presStyleIdx="6" presStyleCnt="23"/>
      <dgm:spPr/>
      <dgm:t>
        <a:bodyPr/>
        <a:lstStyle/>
        <a:p>
          <a:endParaRPr lang="en-US"/>
        </a:p>
      </dgm:t>
    </dgm:pt>
    <dgm:pt modelId="{8513E9FB-1B73-40B6-BBFE-696AC13B7BB3}" type="pres">
      <dgm:prSet presAssocID="{BCD5E1D1-CA33-455F-B8DB-17CDB9609ACF}" presName="firstChildTx" presStyleLbl="bgAccFollowNode1" presStyleIdx="6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F3D4F7-FE5E-4311-8EA5-AE5A11DB3C96}" type="pres">
      <dgm:prSet presAssocID="{0AD24C9F-AE7C-4E08-8D3A-88C60AFBDB54}" presName="comp" presStyleCnt="0"/>
      <dgm:spPr/>
    </dgm:pt>
    <dgm:pt modelId="{FE219768-45DB-43BF-A986-53BCAD56616F}" type="pres">
      <dgm:prSet presAssocID="{0AD24C9F-AE7C-4E08-8D3A-88C60AFBDB54}" presName="child" presStyleLbl="bgAccFollowNode1" presStyleIdx="7" presStyleCnt="23"/>
      <dgm:spPr/>
      <dgm:t>
        <a:bodyPr/>
        <a:lstStyle/>
        <a:p>
          <a:endParaRPr lang="en-US"/>
        </a:p>
      </dgm:t>
    </dgm:pt>
    <dgm:pt modelId="{55A8AE94-A78C-45BA-BF1F-F1FC78126415}" type="pres">
      <dgm:prSet presAssocID="{0AD24C9F-AE7C-4E08-8D3A-88C60AFBDB54}" presName="childTx" presStyleLbl="bgAccFollowNode1" presStyleIdx="7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ED507-3E89-4F00-B038-338597CB1612}" type="pres">
      <dgm:prSet presAssocID="{1964FFCD-D0B6-4382-B7AB-18B64BBBD00A}" presName="comp" presStyleCnt="0"/>
      <dgm:spPr/>
    </dgm:pt>
    <dgm:pt modelId="{B145DFAB-6B6E-44B0-99ED-0BD1A2B8469D}" type="pres">
      <dgm:prSet presAssocID="{1964FFCD-D0B6-4382-B7AB-18B64BBBD00A}" presName="child" presStyleLbl="bgAccFollowNode1" presStyleIdx="8" presStyleCnt="23"/>
      <dgm:spPr/>
      <dgm:t>
        <a:bodyPr/>
        <a:lstStyle/>
        <a:p>
          <a:endParaRPr lang="en-US"/>
        </a:p>
      </dgm:t>
    </dgm:pt>
    <dgm:pt modelId="{D17486E0-69BE-4E84-8B89-F3D34DD0E8BE}" type="pres">
      <dgm:prSet presAssocID="{1964FFCD-D0B6-4382-B7AB-18B64BBBD00A}" presName="childTx" presStyleLbl="bgAccFollowNode1" presStyleIdx="8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CE4B36-83C7-4F6F-A122-7BE1D6840562}" type="pres">
      <dgm:prSet presAssocID="{AC69301B-DE88-474D-8679-6E1CE2102FAF}" presName="comp" presStyleCnt="0"/>
      <dgm:spPr/>
    </dgm:pt>
    <dgm:pt modelId="{E7ECDA4A-50CF-4635-B0F6-5759BDC093F5}" type="pres">
      <dgm:prSet presAssocID="{AC69301B-DE88-474D-8679-6E1CE2102FAF}" presName="child" presStyleLbl="bgAccFollowNode1" presStyleIdx="9" presStyleCnt="23"/>
      <dgm:spPr/>
      <dgm:t>
        <a:bodyPr/>
        <a:lstStyle/>
        <a:p>
          <a:endParaRPr lang="en-US"/>
        </a:p>
      </dgm:t>
    </dgm:pt>
    <dgm:pt modelId="{C6995384-213E-45FD-8A95-C9267F7BD86C}" type="pres">
      <dgm:prSet presAssocID="{AC69301B-DE88-474D-8679-6E1CE2102FAF}" presName="childTx" presStyleLbl="bgAccFollowNode1" presStyleIdx="9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A47506-B3DA-4DCA-A743-CF544B6F8132}" type="pres">
      <dgm:prSet presAssocID="{5B5DC8FC-681C-47D0-BF2B-A383194BEF88}" presName="comp" presStyleCnt="0"/>
      <dgm:spPr/>
    </dgm:pt>
    <dgm:pt modelId="{6BED58E1-E367-41C2-A4DF-EE647EBF75FB}" type="pres">
      <dgm:prSet presAssocID="{5B5DC8FC-681C-47D0-BF2B-A383194BEF88}" presName="child" presStyleLbl="bgAccFollowNode1" presStyleIdx="10" presStyleCnt="23"/>
      <dgm:spPr/>
      <dgm:t>
        <a:bodyPr/>
        <a:lstStyle/>
        <a:p>
          <a:endParaRPr lang="en-US"/>
        </a:p>
      </dgm:t>
    </dgm:pt>
    <dgm:pt modelId="{F3B219AC-AFA8-44D2-854C-88C9A40D9B4B}" type="pres">
      <dgm:prSet presAssocID="{5B5DC8FC-681C-47D0-BF2B-A383194BEF88}" presName="childTx" presStyleLbl="bgAccFollowNode1" presStyleIdx="10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D07DD2-BB72-4E33-9029-3860D45C3F55}" type="pres">
      <dgm:prSet presAssocID="{05C03CA3-D509-47C9-B814-4C205073710F}" presName="comp" presStyleCnt="0"/>
      <dgm:spPr/>
    </dgm:pt>
    <dgm:pt modelId="{D868406C-1F5E-49C1-8FAB-49B8CA9C01A8}" type="pres">
      <dgm:prSet presAssocID="{05C03CA3-D509-47C9-B814-4C205073710F}" presName="child" presStyleLbl="bgAccFollowNode1" presStyleIdx="11" presStyleCnt="23"/>
      <dgm:spPr/>
      <dgm:t>
        <a:bodyPr/>
        <a:lstStyle/>
        <a:p>
          <a:endParaRPr lang="en-US"/>
        </a:p>
      </dgm:t>
    </dgm:pt>
    <dgm:pt modelId="{F628EB0E-EA23-4BDF-B463-CD9BC9D18CDF}" type="pres">
      <dgm:prSet presAssocID="{05C03CA3-D509-47C9-B814-4C205073710F}" presName="childTx" presStyleLbl="bgAccFollowNode1" presStyleIdx="11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9E2A8-2DFB-41A0-A824-4D249E502DD6}" type="pres">
      <dgm:prSet presAssocID="{5CA2F53C-B7FD-486D-BBF9-ED7B077374E4}" presName="comp" presStyleCnt="0"/>
      <dgm:spPr/>
    </dgm:pt>
    <dgm:pt modelId="{B6D72376-32A8-48B8-A2DB-34F481B45EA6}" type="pres">
      <dgm:prSet presAssocID="{5CA2F53C-B7FD-486D-BBF9-ED7B077374E4}" presName="child" presStyleLbl="bgAccFollowNode1" presStyleIdx="12" presStyleCnt="23"/>
      <dgm:spPr/>
      <dgm:t>
        <a:bodyPr/>
        <a:lstStyle/>
        <a:p>
          <a:endParaRPr lang="en-US"/>
        </a:p>
      </dgm:t>
    </dgm:pt>
    <dgm:pt modelId="{A98DB9F0-8359-4FB6-B64E-A54A0DB97779}" type="pres">
      <dgm:prSet presAssocID="{5CA2F53C-B7FD-486D-BBF9-ED7B077374E4}" presName="childTx" presStyleLbl="bgAccFollowNode1" presStyleIdx="12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EF9AD-122B-4764-A65F-AA87B27015DF}" type="pres">
      <dgm:prSet presAssocID="{BCD5E1D1-CA33-455F-B8DB-17CDB9609ACF}" presName="negSpace" presStyleCnt="0"/>
      <dgm:spPr/>
    </dgm:pt>
    <dgm:pt modelId="{4844F8CC-423B-471C-A007-A7223EA1D9D9}" type="pres">
      <dgm:prSet presAssocID="{BCD5E1D1-CA33-455F-B8DB-17CDB9609ACF}" presName="circle" presStyleLbl="node1" presStyleIdx="2" presStyleCnt="5"/>
      <dgm:spPr/>
      <dgm:t>
        <a:bodyPr/>
        <a:lstStyle/>
        <a:p>
          <a:endParaRPr lang="en-US"/>
        </a:p>
      </dgm:t>
    </dgm:pt>
    <dgm:pt modelId="{2D921DEB-F811-4809-B30A-79691CF89DE9}" type="pres">
      <dgm:prSet presAssocID="{D3537102-B13B-4291-B29A-79FADECB4D21}" presName="transSpace" presStyleCnt="0"/>
      <dgm:spPr/>
    </dgm:pt>
    <dgm:pt modelId="{42E99CAD-F4E6-4940-832A-F23E8222A3BA}" type="pres">
      <dgm:prSet presAssocID="{06F942B2-BBDF-44D7-9954-5F07C36C06FD}" presName="posSpace" presStyleCnt="0"/>
      <dgm:spPr/>
    </dgm:pt>
    <dgm:pt modelId="{BE77CB74-24BB-47BC-9D86-566EE2923982}" type="pres">
      <dgm:prSet presAssocID="{06F942B2-BBDF-44D7-9954-5F07C36C06FD}" presName="vertFlow" presStyleCnt="0"/>
      <dgm:spPr/>
    </dgm:pt>
    <dgm:pt modelId="{1ED4F26B-98C5-4BC5-BDFD-96605CAE04C8}" type="pres">
      <dgm:prSet presAssocID="{06F942B2-BBDF-44D7-9954-5F07C36C06FD}" presName="topSpace" presStyleCnt="0"/>
      <dgm:spPr/>
    </dgm:pt>
    <dgm:pt modelId="{473E6DB6-89AF-4D9F-BD35-31A27A7B108A}" type="pres">
      <dgm:prSet presAssocID="{06F942B2-BBDF-44D7-9954-5F07C36C06FD}" presName="firstComp" presStyleCnt="0"/>
      <dgm:spPr/>
    </dgm:pt>
    <dgm:pt modelId="{2AE0999E-4CFB-44F2-88CB-81C7E0DAA5D6}" type="pres">
      <dgm:prSet presAssocID="{06F942B2-BBDF-44D7-9954-5F07C36C06FD}" presName="firstChild" presStyleLbl="bgAccFollowNode1" presStyleIdx="13" presStyleCnt="23"/>
      <dgm:spPr/>
      <dgm:t>
        <a:bodyPr/>
        <a:lstStyle/>
        <a:p>
          <a:endParaRPr lang="en-US"/>
        </a:p>
      </dgm:t>
    </dgm:pt>
    <dgm:pt modelId="{004EA54D-A839-4A49-8636-E36FC39B92DC}" type="pres">
      <dgm:prSet presAssocID="{06F942B2-BBDF-44D7-9954-5F07C36C06FD}" presName="firstChildTx" presStyleLbl="bgAccFollowNode1" presStyleIdx="13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6682CC-9D8B-4306-885B-FBADBA58D61F}" type="pres">
      <dgm:prSet presAssocID="{A6A77062-787E-40B0-A90D-E9F65EE9C382}" presName="comp" presStyleCnt="0"/>
      <dgm:spPr/>
    </dgm:pt>
    <dgm:pt modelId="{99835508-DEC9-47DA-9F3E-4BDC8011CBBD}" type="pres">
      <dgm:prSet presAssocID="{A6A77062-787E-40B0-A90D-E9F65EE9C382}" presName="child" presStyleLbl="bgAccFollowNode1" presStyleIdx="14" presStyleCnt="23"/>
      <dgm:spPr/>
      <dgm:t>
        <a:bodyPr/>
        <a:lstStyle/>
        <a:p>
          <a:endParaRPr lang="en-US"/>
        </a:p>
      </dgm:t>
    </dgm:pt>
    <dgm:pt modelId="{1DC0980C-ABE7-42FA-8F4C-A8AA1E4A7E5B}" type="pres">
      <dgm:prSet presAssocID="{A6A77062-787E-40B0-A90D-E9F65EE9C382}" presName="childTx" presStyleLbl="bgAccFollowNode1" presStyleIdx="14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3A829-F91C-4B32-AE67-829033AE3E1F}" type="pres">
      <dgm:prSet presAssocID="{BA287ED2-FE92-4A67-9345-98A7255C470F}" presName="comp" presStyleCnt="0"/>
      <dgm:spPr/>
    </dgm:pt>
    <dgm:pt modelId="{0B5B6055-C8D1-4DD5-8ACB-97B93115F1E1}" type="pres">
      <dgm:prSet presAssocID="{BA287ED2-FE92-4A67-9345-98A7255C470F}" presName="child" presStyleLbl="bgAccFollowNode1" presStyleIdx="15" presStyleCnt="23"/>
      <dgm:spPr/>
      <dgm:t>
        <a:bodyPr/>
        <a:lstStyle/>
        <a:p>
          <a:endParaRPr lang="en-US"/>
        </a:p>
      </dgm:t>
    </dgm:pt>
    <dgm:pt modelId="{45FCAC3E-DFB3-42A2-ADB6-C7AB125A11DC}" type="pres">
      <dgm:prSet presAssocID="{BA287ED2-FE92-4A67-9345-98A7255C470F}" presName="childTx" presStyleLbl="bgAccFollowNode1" presStyleIdx="15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F1EC0-976D-47D5-AB41-315850406FD3}" type="pres">
      <dgm:prSet presAssocID="{E26DE57B-696D-4589-A190-285C1B19D435}" presName="comp" presStyleCnt="0"/>
      <dgm:spPr/>
    </dgm:pt>
    <dgm:pt modelId="{46C92AE7-1FD1-4CE8-A27B-8FE5A3572CDA}" type="pres">
      <dgm:prSet presAssocID="{E26DE57B-696D-4589-A190-285C1B19D435}" presName="child" presStyleLbl="bgAccFollowNode1" presStyleIdx="16" presStyleCnt="23"/>
      <dgm:spPr/>
      <dgm:t>
        <a:bodyPr/>
        <a:lstStyle/>
        <a:p>
          <a:endParaRPr lang="en-US"/>
        </a:p>
      </dgm:t>
    </dgm:pt>
    <dgm:pt modelId="{08B4A534-2581-4313-B146-B91AB67E1175}" type="pres">
      <dgm:prSet presAssocID="{E26DE57B-696D-4589-A190-285C1B19D435}" presName="childTx" presStyleLbl="bgAccFollowNode1" presStyleIdx="16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02342-14B1-4CEA-82BA-D3C7FDC65079}" type="pres">
      <dgm:prSet presAssocID="{53A0D45A-1914-46BC-BF1A-0B0DD0B8E14A}" presName="comp" presStyleCnt="0"/>
      <dgm:spPr/>
    </dgm:pt>
    <dgm:pt modelId="{22646E01-4462-40CA-8559-DB886B1BAA4B}" type="pres">
      <dgm:prSet presAssocID="{53A0D45A-1914-46BC-BF1A-0B0DD0B8E14A}" presName="child" presStyleLbl="bgAccFollowNode1" presStyleIdx="17" presStyleCnt="23"/>
      <dgm:spPr/>
      <dgm:t>
        <a:bodyPr/>
        <a:lstStyle/>
        <a:p>
          <a:endParaRPr lang="en-US"/>
        </a:p>
      </dgm:t>
    </dgm:pt>
    <dgm:pt modelId="{4B76274D-B4D4-4A41-AE69-1AD017277F90}" type="pres">
      <dgm:prSet presAssocID="{53A0D45A-1914-46BC-BF1A-0B0DD0B8E14A}" presName="childTx" presStyleLbl="bgAccFollowNode1" presStyleIdx="17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E80FE-5A18-4EF8-953F-4C1E8CE01DEB}" type="pres">
      <dgm:prSet presAssocID="{9BDFE7BD-ED59-4672-BE0C-4D387243038C}" presName="comp" presStyleCnt="0"/>
      <dgm:spPr/>
    </dgm:pt>
    <dgm:pt modelId="{FA63814F-3A86-4A19-9D48-FB45F42A4E66}" type="pres">
      <dgm:prSet presAssocID="{9BDFE7BD-ED59-4672-BE0C-4D387243038C}" presName="child" presStyleLbl="bgAccFollowNode1" presStyleIdx="18" presStyleCnt="23"/>
      <dgm:spPr/>
      <dgm:t>
        <a:bodyPr/>
        <a:lstStyle/>
        <a:p>
          <a:endParaRPr lang="en-US"/>
        </a:p>
      </dgm:t>
    </dgm:pt>
    <dgm:pt modelId="{0D95A604-83A1-4B0A-8B78-411B01E27F6C}" type="pres">
      <dgm:prSet presAssocID="{9BDFE7BD-ED59-4672-BE0C-4D387243038C}" presName="childTx" presStyleLbl="bgAccFollowNode1" presStyleIdx="18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527BD-8A66-4E56-A63B-D4402E72B27A}" type="pres">
      <dgm:prSet presAssocID="{28A5DBDF-2C2B-49EA-9861-3404811C4A67}" presName="comp" presStyleCnt="0"/>
      <dgm:spPr/>
    </dgm:pt>
    <dgm:pt modelId="{722EF1B6-AE12-48C5-96E5-B86C77C8AF12}" type="pres">
      <dgm:prSet presAssocID="{28A5DBDF-2C2B-49EA-9861-3404811C4A67}" presName="child" presStyleLbl="bgAccFollowNode1" presStyleIdx="19" presStyleCnt="23"/>
      <dgm:spPr/>
      <dgm:t>
        <a:bodyPr/>
        <a:lstStyle/>
        <a:p>
          <a:endParaRPr lang="en-US"/>
        </a:p>
      </dgm:t>
    </dgm:pt>
    <dgm:pt modelId="{499F3674-DF16-4D01-BC5F-C18A53732DD0}" type="pres">
      <dgm:prSet presAssocID="{28A5DBDF-2C2B-49EA-9861-3404811C4A67}" presName="childTx" presStyleLbl="bgAccFollowNode1" presStyleIdx="19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091A3-8336-43EE-B17C-9753B6B600BB}" type="pres">
      <dgm:prSet presAssocID="{06F942B2-BBDF-44D7-9954-5F07C36C06FD}" presName="negSpace" presStyleCnt="0"/>
      <dgm:spPr/>
    </dgm:pt>
    <dgm:pt modelId="{89388126-2C4E-435F-A078-84BF4A4E892F}" type="pres">
      <dgm:prSet presAssocID="{06F942B2-BBDF-44D7-9954-5F07C36C06FD}" presName="circle" presStyleLbl="node1" presStyleIdx="3" presStyleCnt="5"/>
      <dgm:spPr/>
      <dgm:t>
        <a:bodyPr/>
        <a:lstStyle/>
        <a:p>
          <a:endParaRPr lang="en-US"/>
        </a:p>
      </dgm:t>
    </dgm:pt>
    <dgm:pt modelId="{781F0684-25E2-4EA5-85C5-0B460260844E}" type="pres">
      <dgm:prSet presAssocID="{528769A7-CCAA-4F9E-896A-A16E8A437EAB}" presName="transSpace" presStyleCnt="0"/>
      <dgm:spPr/>
    </dgm:pt>
    <dgm:pt modelId="{F038E446-CB69-4ED1-80F6-62D9E3201178}" type="pres">
      <dgm:prSet presAssocID="{01580AF2-0A77-4557-AD7C-D22BF9645777}" presName="posSpace" presStyleCnt="0"/>
      <dgm:spPr/>
    </dgm:pt>
    <dgm:pt modelId="{97944D12-4827-418F-9720-7F7E7E7EBCE2}" type="pres">
      <dgm:prSet presAssocID="{01580AF2-0A77-4557-AD7C-D22BF9645777}" presName="vertFlow" presStyleCnt="0"/>
      <dgm:spPr/>
    </dgm:pt>
    <dgm:pt modelId="{339A99B9-0F0C-4727-A508-C5E514AD01D4}" type="pres">
      <dgm:prSet presAssocID="{01580AF2-0A77-4557-AD7C-D22BF9645777}" presName="topSpace" presStyleCnt="0"/>
      <dgm:spPr/>
    </dgm:pt>
    <dgm:pt modelId="{787B44CE-2E9C-44ED-BC41-B22ED0F36785}" type="pres">
      <dgm:prSet presAssocID="{01580AF2-0A77-4557-AD7C-D22BF9645777}" presName="firstComp" presStyleCnt="0"/>
      <dgm:spPr/>
    </dgm:pt>
    <dgm:pt modelId="{42FBDE16-639A-481E-B9B7-31AF2F2B4AF6}" type="pres">
      <dgm:prSet presAssocID="{01580AF2-0A77-4557-AD7C-D22BF9645777}" presName="firstChild" presStyleLbl="bgAccFollowNode1" presStyleIdx="20" presStyleCnt="23"/>
      <dgm:spPr/>
      <dgm:t>
        <a:bodyPr/>
        <a:lstStyle/>
        <a:p>
          <a:endParaRPr lang="es-ES"/>
        </a:p>
      </dgm:t>
    </dgm:pt>
    <dgm:pt modelId="{9FCD5629-7638-4745-AEFE-FD840E50AE51}" type="pres">
      <dgm:prSet presAssocID="{01580AF2-0A77-4557-AD7C-D22BF9645777}" presName="firstChildTx" presStyleLbl="bgAccFollowNode1" presStyleIdx="20" presStyleCnt="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BDBA46-690F-4933-B7BB-956F26DE9258}" type="pres">
      <dgm:prSet presAssocID="{0FA9AE2C-35A3-40CA-BE7E-6259FEF5AAD6}" presName="comp" presStyleCnt="0"/>
      <dgm:spPr/>
    </dgm:pt>
    <dgm:pt modelId="{39D5F0E1-64E5-4E32-B711-4D5AD1CE1F2C}" type="pres">
      <dgm:prSet presAssocID="{0FA9AE2C-35A3-40CA-BE7E-6259FEF5AAD6}" presName="child" presStyleLbl="bgAccFollowNode1" presStyleIdx="21" presStyleCnt="23"/>
      <dgm:spPr/>
      <dgm:t>
        <a:bodyPr/>
        <a:lstStyle/>
        <a:p>
          <a:endParaRPr lang="es-ES"/>
        </a:p>
      </dgm:t>
    </dgm:pt>
    <dgm:pt modelId="{FCC76994-CE67-43A2-86BF-E93EF9DEB976}" type="pres">
      <dgm:prSet presAssocID="{0FA9AE2C-35A3-40CA-BE7E-6259FEF5AAD6}" presName="childTx" presStyleLbl="bgAccFollowNode1" presStyleIdx="21" presStyleCnt="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5864E5-2634-476E-8AC8-F9C9E60CA429}" type="pres">
      <dgm:prSet presAssocID="{CFBA09A8-CAF8-4B74-A0F3-F4521C454366}" presName="comp" presStyleCnt="0"/>
      <dgm:spPr/>
    </dgm:pt>
    <dgm:pt modelId="{BCB20E23-A212-4AAD-833F-F028611EF178}" type="pres">
      <dgm:prSet presAssocID="{CFBA09A8-CAF8-4B74-A0F3-F4521C454366}" presName="child" presStyleLbl="bgAccFollowNode1" presStyleIdx="22" presStyleCnt="23"/>
      <dgm:spPr/>
      <dgm:t>
        <a:bodyPr/>
        <a:lstStyle/>
        <a:p>
          <a:endParaRPr lang="es-ES"/>
        </a:p>
      </dgm:t>
    </dgm:pt>
    <dgm:pt modelId="{FB254475-05F4-4E42-BC04-A5DBC3D0D33A}" type="pres">
      <dgm:prSet presAssocID="{CFBA09A8-CAF8-4B74-A0F3-F4521C454366}" presName="childTx" presStyleLbl="bgAccFollowNode1" presStyleIdx="22" presStyleCnt="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B44A84-66F4-4787-AEEA-E00CDDDBE842}" type="pres">
      <dgm:prSet presAssocID="{01580AF2-0A77-4557-AD7C-D22BF9645777}" presName="negSpace" presStyleCnt="0"/>
      <dgm:spPr/>
    </dgm:pt>
    <dgm:pt modelId="{9EE620CD-6CC8-4FD5-9DD9-EF61AF3C78EA}" type="pres">
      <dgm:prSet presAssocID="{01580AF2-0A77-4557-AD7C-D22BF9645777}" presName="circle" presStyleLbl="node1" presStyleIdx="4" presStyleCnt="5" custLinFactNeighborX="1982" custLinFactNeighborY="-6936"/>
      <dgm:spPr/>
      <dgm:t>
        <a:bodyPr/>
        <a:lstStyle/>
        <a:p>
          <a:endParaRPr lang="es-ES"/>
        </a:p>
      </dgm:t>
    </dgm:pt>
  </dgm:ptLst>
  <dgm:cxnLst>
    <dgm:cxn modelId="{FC86FE86-682A-4C6E-BF9B-A340750F810B}" type="presOf" srcId="{57975F28-8EBD-4433-90A6-0C96799BB21F}" destId="{663E876E-6F9F-4C58-A307-6EDA2F6C1B89}" srcOrd="1" destOrd="0" presId="urn:microsoft.com/office/officeart/2005/8/layout/hList9"/>
    <dgm:cxn modelId="{B761A583-F54D-443F-B3E8-83AD66BBC3C9}" srcId="{BCD5E1D1-CA33-455F-B8DB-17CDB9609ACF}" destId="{B9AF641D-95D0-4546-9ED0-62CA8D095D27}" srcOrd="0" destOrd="0" parTransId="{F5738936-A3C9-4B35-8311-D97E84C4DBD2}" sibTransId="{B4F4132D-FFA5-4DBB-A165-DDD38F8743B5}"/>
    <dgm:cxn modelId="{86CDA9DB-7833-4ADB-92C9-AE94DAEAAB3A}" type="presOf" srcId="{57975F28-8EBD-4433-90A6-0C96799BB21F}" destId="{0F5270CD-3B2F-4E51-AF08-FBA85FEF6914}" srcOrd="0" destOrd="0" presId="urn:microsoft.com/office/officeart/2005/8/layout/hList9"/>
    <dgm:cxn modelId="{347FEE2D-4C9E-49D2-AA77-5E191015437A}" type="presOf" srcId="{A6A77062-787E-40B0-A90D-E9F65EE9C382}" destId="{1DC0980C-ABE7-42FA-8F4C-A8AA1E4A7E5B}" srcOrd="1" destOrd="0" presId="urn:microsoft.com/office/officeart/2005/8/layout/hList9"/>
    <dgm:cxn modelId="{0498ADE1-CDDB-4162-A679-2E72D8431345}" srcId="{06F942B2-BBDF-44D7-9954-5F07C36C06FD}" destId="{E26DE57B-696D-4589-A190-285C1B19D435}" srcOrd="3" destOrd="0" parTransId="{6C445108-6804-4F45-BC90-B1D8C7A11436}" sibTransId="{0EDB9067-4D79-4230-BCE8-C99CBA25CEE9}"/>
    <dgm:cxn modelId="{12AAF877-2767-45AE-8365-43E0AD945D15}" type="presOf" srcId="{E26DE57B-696D-4589-A190-285C1B19D435}" destId="{08B4A534-2581-4313-B146-B91AB67E1175}" srcOrd="1" destOrd="0" presId="urn:microsoft.com/office/officeart/2005/8/layout/hList9"/>
    <dgm:cxn modelId="{689BB7F4-3DC4-454B-9CB4-25E984678F31}" srcId="{BCD5E1D1-CA33-455F-B8DB-17CDB9609ACF}" destId="{5B5DC8FC-681C-47D0-BF2B-A383194BEF88}" srcOrd="4" destOrd="0" parTransId="{8E6D0CEB-8704-4B23-90BA-CED2093C362D}" sibTransId="{DA8EF1A5-A52A-4976-A847-447D88FD98AD}"/>
    <dgm:cxn modelId="{7065EEC9-7F79-40D0-9F37-6A1111F655B8}" type="presOf" srcId="{B87137BC-CE98-420F-8E15-FA0D9FB2D934}" destId="{6043B2AC-138A-4AD4-8EC3-863AF5CF82AB}" srcOrd="1" destOrd="0" presId="urn:microsoft.com/office/officeart/2005/8/layout/hList9"/>
    <dgm:cxn modelId="{C13E3130-59DC-4C1C-A588-7717E3CB6D8E}" type="presOf" srcId="{1964FFCD-D0B6-4382-B7AB-18B64BBBD00A}" destId="{B145DFAB-6B6E-44B0-99ED-0BD1A2B8469D}" srcOrd="0" destOrd="0" presId="urn:microsoft.com/office/officeart/2005/8/layout/hList9"/>
    <dgm:cxn modelId="{019148F2-D043-41B4-9F6D-496A8D90D5CE}" type="presOf" srcId="{5B5DC8FC-681C-47D0-BF2B-A383194BEF88}" destId="{6BED58E1-E367-41C2-A4DF-EE647EBF75FB}" srcOrd="0" destOrd="0" presId="urn:microsoft.com/office/officeart/2005/8/layout/hList9"/>
    <dgm:cxn modelId="{872CA09B-FFA8-4EBD-803E-2CD2DBD41D16}" type="presOf" srcId="{0FA9AE2C-35A3-40CA-BE7E-6259FEF5AAD6}" destId="{39D5F0E1-64E5-4E32-B711-4D5AD1CE1F2C}" srcOrd="0" destOrd="0" presId="urn:microsoft.com/office/officeart/2005/8/layout/hList9"/>
    <dgm:cxn modelId="{9EC04C83-F3A6-43EF-9CF0-1D6B34C4852E}" srcId="{BCD5E1D1-CA33-455F-B8DB-17CDB9609ACF}" destId="{5CA2F53C-B7FD-486D-BBF9-ED7B077374E4}" srcOrd="6" destOrd="0" parTransId="{236BED92-8F79-4F22-AA2A-F067E687B21E}" sibTransId="{87D40C6F-A8D5-4E48-A843-7AEA1B014E47}"/>
    <dgm:cxn modelId="{F4AFB3A1-4DC2-48D5-A764-2B1E3E27C4EC}" type="presOf" srcId="{EE987157-5EA0-4BF4-9BD9-67427EEA4F1D}" destId="{2AE0999E-4CFB-44F2-88CB-81C7E0DAA5D6}" srcOrd="0" destOrd="0" presId="urn:microsoft.com/office/officeart/2005/8/layout/hList9"/>
    <dgm:cxn modelId="{89544D41-450A-474E-9DE5-A1690324E438}" type="presOf" srcId="{9BDFE7BD-ED59-4672-BE0C-4D387243038C}" destId="{FA63814F-3A86-4A19-9D48-FB45F42A4E66}" srcOrd="0" destOrd="0" presId="urn:microsoft.com/office/officeart/2005/8/layout/hList9"/>
    <dgm:cxn modelId="{9563E0B3-3B99-4BC8-8A5E-7341DE8D42A0}" srcId="{BCD5E1D1-CA33-455F-B8DB-17CDB9609ACF}" destId="{0AD24C9F-AE7C-4E08-8D3A-88C60AFBDB54}" srcOrd="1" destOrd="0" parTransId="{F841B4A2-68A5-4AC7-BF4E-21AAA703A60B}" sibTransId="{BD009144-11E7-40DB-A3CF-95E2FA7E7CFB}"/>
    <dgm:cxn modelId="{AB243107-3BA3-42CD-89F9-C4E6A3532796}" srcId="{6CB134B9-FD4F-499D-9B41-6BF52CE7BB39}" destId="{06F942B2-BBDF-44D7-9954-5F07C36C06FD}" srcOrd="3" destOrd="0" parTransId="{1E4006D5-C91A-40E1-A759-46FDFCA6F56A}" sibTransId="{528769A7-CCAA-4F9E-896A-A16E8A437EAB}"/>
    <dgm:cxn modelId="{A1E2A89E-D639-4A9E-9AA1-C88C7A8D3274}" type="presOf" srcId="{108532D8-C7FA-48EB-9E5C-045D5BC57490}" destId="{3A11D2D8-F77A-4650-9DE4-830A5AE47736}" srcOrd="0" destOrd="0" presId="urn:microsoft.com/office/officeart/2005/8/layout/hList9"/>
    <dgm:cxn modelId="{4B2C39F5-D384-41C5-9E7C-F26934D7F727}" srcId="{06F942B2-BBDF-44D7-9954-5F07C36C06FD}" destId="{53A0D45A-1914-46BC-BF1A-0B0DD0B8E14A}" srcOrd="4" destOrd="0" parTransId="{E7B82CD9-62AF-4C9F-B19E-A1033657210B}" sibTransId="{728B17E3-0101-41FA-A121-BB1E602106EC}"/>
    <dgm:cxn modelId="{07A463C6-5188-4186-BCCC-E7D940CC8F8B}" srcId="{6CB134B9-FD4F-499D-9B41-6BF52CE7BB39}" destId="{BCD5E1D1-CA33-455F-B8DB-17CDB9609ACF}" srcOrd="2" destOrd="0" parTransId="{B4D52CAF-94AA-4164-B9A2-26ABCDD053F9}" sibTransId="{D3537102-B13B-4291-B29A-79FADECB4D21}"/>
    <dgm:cxn modelId="{9AB3B497-9B19-4F8F-A886-87B94FADC4CD}" type="presOf" srcId="{9BDFE7BD-ED59-4672-BE0C-4D387243038C}" destId="{0D95A604-83A1-4B0A-8B78-411B01E27F6C}" srcOrd="1" destOrd="0" presId="urn:microsoft.com/office/officeart/2005/8/layout/hList9"/>
    <dgm:cxn modelId="{F7EB5FCE-7B6E-4E01-9CB4-A6ADC4177601}" type="presOf" srcId="{E26DE57B-696D-4589-A190-285C1B19D435}" destId="{46C92AE7-1FD1-4CE8-A27B-8FE5A3572CDA}" srcOrd="0" destOrd="0" presId="urn:microsoft.com/office/officeart/2005/8/layout/hList9"/>
    <dgm:cxn modelId="{4C8A6699-3B14-4AAD-A361-786F2D065AEB}" type="presOf" srcId="{AC69301B-DE88-474D-8679-6E1CE2102FAF}" destId="{C6995384-213E-45FD-8A95-C9267F7BD86C}" srcOrd="1" destOrd="0" presId="urn:microsoft.com/office/officeart/2005/8/layout/hList9"/>
    <dgm:cxn modelId="{02588AEF-6ED2-4226-87C2-97CBAB19002B}" srcId="{70A6FEA1-E091-4994-8CB9-ADE41A642334}" destId="{75062B67-B560-4D6F-B382-21D728F333CF}" srcOrd="1" destOrd="0" parTransId="{F1A41CED-4368-4EF6-90B3-AC46C8C4CDF7}" sibTransId="{48825115-2D61-4994-969E-201E74C2B328}"/>
    <dgm:cxn modelId="{5673E392-D8B0-4090-B99D-8C2D54765908}" type="presOf" srcId="{BA287ED2-FE92-4A67-9345-98A7255C470F}" destId="{0B5B6055-C8D1-4DD5-8ACB-97B93115F1E1}" srcOrd="0" destOrd="0" presId="urn:microsoft.com/office/officeart/2005/8/layout/hList9"/>
    <dgm:cxn modelId="{ADD52C6C-7379-44C5-8A8F-ED600D8CBEB4}" type="presOf" srcId="{E2E51164-73FF-4A69-B3EB-3119E10144A1}" destId="{0157EADE-9BB5-406C-AF65-AE6B97946D4D}" srcOrd="0" destOrd="0" presId="urn:microsoft.com/office/officeart/2005/8/layout/hList9"/>
    <dgm:cxn modelId="{72CF1817-9617-45E5-9902-9B447676717E}" type="presOf" srcId="{EE987157-5EA0-4BF4-9BD9-67427EEA4F1D}" destId="{004EA54D-A839-4A49-8636-E36FC39B92DC}" srcOrd="1" destOrd="0" presId="urn:microsoft.com/office/officeart/2005/8/layout/hList9"/>
    <dgm:cxn modelId="{8F88EC79-05DE-445E-B05C-6992B2D9A5C4}" srcId="{6CB134B9-FD4F-499D-9B41-6BF52CE7BB39}" destId="{70A6FEA1-E091-4994-8CB9-ADE41A642334}" srcOrd="1" destOrd="0" parTransId="{87E4628A-850F-4ED1-B2A6-A994E0AAAC97}" sibTransId="{BFE565C2-D447-4B97-AB87-8CE68B9A53CC}"/>
    <dgm:cxn modelId="{94867443-8FB2-4BBC-BABD-8BED7FBCF1B5}" type="presOf" srcId="{E2E51164-73FF-4A69-B3EB-3119E10144A1}" destId="{13DB9F49-34E8-4166-A7CD-9A7F5E858232}" srcOrd="1" destOrd="0" presId="urn:microsoft.com/office/officeart/2005/8/layout/hList9"/>
    <dgm:cxn modelId="{A28FFFD4-A770-4B06-B13E-42BD56678279}" type="presOf" srcId="{0FA9AE2C-35A3-40CA-BE7E-6259FEF5AAD6}" destId="{FCC76994-CE67-43A2-86BF-E93EF9DEB976}" srcOrd="1" destOrd="0" presId="urn:microsoft.com/office/officeart/2005/8/layout/hList9"/>
    <dgm:cxn modelId="{CB8BFB18-0296-4534-AAA5-9348A5015AC5}" type="presOf" srcId="{5CA2F53C-B7FD-486D-BBF9-ED7B077374E4}" destId="{A98DB9F0-8359-4FB6-B64E-A54A0DB97779}" srcOrd="1" destOrd="0" presId="urn:microsoft.com/office/officeart/2005/8/layout/hList9"/>
    <dgm:cxn modelId="{3AFFE484-D03F-4207-9DC5-3C8CC4D86410}" type="presOf" srcId="{B9AF641D-95D0-4546-9ED0-62CA8D095D27}" destId="{CE0CE308-5732-4311-BB6D-13653395B435}" srcOrd="0" destOrd="0" presId="urn:microsoft.com/office/officeart/2005/8/layout/hList9"/>
    <dgm:cxn modelId="{9F6C4606-F27D-465C-9DBB-A2FAC694D7FC}" type="presOf" srcId="{AC69301B-DE88-474D-8679-6E1CE2102FAF}" destId="{E7ECDA4A-50CF-4635-B0F6-5759BDC093F5}" srcOrd="0" destOrd="0" presId="urn:microsoft.com/office/officeart/2005/8/layout/hList9"/>
    <dgm:cxn modelId="{2CF6D7FD-2A09-467F-91C6-6752D90AD239}" type="presOf" srcId="{01580AF2-0A77-4557-AD7C-D22BF9645777}" destId="{9EE620CD-6CC8-4FD5-9DD9-EF61AF3C78EA}" srcOrd="0" destOrd="0" presId="urn:microsoft.com/office/officeart/2005/8/layout/hList9"/>
    <dgm:cxn modelId="{D9955662-39A7-41BC-A5E4-39451816A749}" type="presOf" srcId="{A6A77062-787E-40B0-A90D-E9F65EE9C382}" destId="{99835508-DEC9-47DA-9F3E-4BDC8011CBBD}" srcOrd="0" destOrd="0" presId="urn:microsoft.com/office/officeart/2005/8/layout/hList9"/>
    <dgm:cxn modelId="{BA580040-5B71-4176-8754-0858935B86E6}" srcId="{6CB134B9-FD4F-499D-9B41-6BF52CE7BB39}" destId="{9E6C17C9-1AC7-46D1-AA51-296D20E8FF55}" srcOrd="0" destOrd="0" parTransId="{78550CFA-C051-48E2-8687-073003981C5C}" sibTransId="{C1B3294E-686E-4875-B9A6-0CE3673E5A91}"/>
    <dgm:cxn modelId="{1747FDA9-EAAB-48B3-A5E0-B91AFEFCD469}" type="presOf" srcId="{0AD24C9F-AE7C-4E08-8D3A-88C60AFBDB54}" destId="{55A8AE94-A78C-45BA-BF1F-F1FC78126415}" srcOrd="1" destOrd="0" presId="urn:microsoft.com/office/officeart/2005/8/layout/hList9"/>
    <dgm:cxn modelId="{7FEC9F81-3634-4ADF-860D-E1CFEF0BFF62}" type="presOf" srcId="{06F942B2-BBDF-44D7-9954-5F07C36C06FD}" destId="{89388126-2C4E-435F-A078-84BF4A4E892F}" srcOrd="0" destOrd="0" presId="urn:microsoft.com/office/officeart/2005/8/layout/hList9"/>
    <dgm:cxn modelId="{1995216E-F0A6-4730-9031-25AF5D9F33DA}" type="presOf" srcId="{364369F7-7832-4D09-83A9-D7729CFC65E1}" destId="{42FBDE16-639A-481E-B9B7-31AF2F2B4AF6}" srcOrd="0" destOrd="0" presId="urn:microsoft.com/office/officeart/2005/8/layout/hList9"/>
    <dgm:cxn modelId="{D636D306-5B98-426C-A341-9D047CB78472}" type="presOf" srcId="{75062B67-B560-4D6F-B382-21D728F333CF}" destId="{F46B401A-461F-485C-AED8-DE5690283CEF}" srcOrd="1" destOrd="0" presId="urn:microsoft.com/office/officeart/2005/8/layout/hList9"/>
    <dgm:cxn modelId="{155959A6-3E29-4C66-9301-BA90E0BC5AF6}" type="presOf" srcId="{364369F7-7832-4D09-83A9-D7729CFC65E1}" destId="{9FCD5629-7638-4745-AEFE-FD840E50AE51}" srcOrd="1" destOrd="0" presId="urn:microsoft.com/office/officeart/2005/8/layout/hList9"/>
    <dgm:cxn modelId="{4B603AA1-CDC0-453A-9DA5-8CB8F873AB29}" type="presOf" srcId="{AAB6A8EF-68C1-46A5-9ABD-A5FF66FDA5C6}" destId="{093807AC-D7DC-4F3A-B97C-02FBB98609B0}" srcOrd="0" destOrd="0" presId="urn:microsoft.com/office/officeart/2005/8/layout/hList9"/>
    <dgm:cxn modelId="{2578012E-4782-4A46-BE06-4B55A452C4E1}" type="presOf" srcId="{28A5DBDF-2C2B-49EA-9861-3404811C4A67}" destId="{499F3674-DF16-4D01-BC5F-C18A53732DD0}" srcOrd="1" destOrd="0" presId="urn:microsoft.com/office/officeart/2005/8/layout/hList9"/>
    <dgm:cxn modelId="{05DE1754-3CF9-4B98-BE1B-503F22D2A1CB}" type="presOf" srcId="{9E6C17C9-1AC7-46D1-AA51-296D20E8FF55}" destId="{B257A15C-2A90-40DF-B1FC-C34678379D6D}" srcOrd="0" destOrd="0" presId="urn:microsoft.com/office/officeart/2005/8/layout/hList9"/>
    <dgm:cxn modelId="{FB9B425E-F678-407B-9813-32AB161A4AC1}" type="presOf" srcId="{CFBA09A8-CAF8-4B74-A0F3-F4521C454366}" destId="{FB254475-05F4-4E42-BC04-A5DBC3D0D33A}" srcOrd="1" destOrd="0" presId="urn:microsoft.com/office/officeart/2005/8/layout/hList9"/>
    <dgm:cxn modelId="{FC0ECEBB-B897-43E6-8B95-1EC2059BFE40}" type="presOf" srcId="{B87137BC-CE98-420F-8E15-FA0D9FB2D934}" destId="{DF972939-623C-4C82-A4C7-345A0E942328}" srcOrd="0" destOrd="0" presId="urn:microsoft.com/office/officeart/2005/8/layout/hList9"/>
    <dgm:cxn modelId="{C7F4EC7F-17A5-498F-ADBE-144D35A3FACA}" srcId="{BCD5E1D1-CA33-455F-B8DB-17CDB9609ACF}" destId="{05C03CA3-D509-47C9-B814-4C205073710F}" srcOrd="5" destOrd="0" parTransId="{9BD9163F-6D4C-448E-BB11-B4ED0D3C2D62}" sibTransId="{598A487C-7666-4A59-9C73-9518B640314F}"/>
    <dgm:cxn modelId="{10362C3B-48FC-4353-B1CC-47EEE603508B}" srcId="{70A6FEA1-E091-4994-8CB9-ADE41A642334}" destId="{AAB6A8EF-68C1-46A5-9ABD-A5FF66FDA5C6}" srcOrd="3" destOrd="0" parTransId="{B74CADCB-9E04-4DDA-9BB1-BD479A687069}" sibTransId="{1B8B00D7-B581-4112-BC29-5103C0EAF7B5}"/>
    <dgm:cxn modelId="{90487908-2BBD-4D81-B258-B0A91B45A21B}" type="presOf" srcId="{5B5DC8FC-681C-47D0-BF2B-A383194BEF88}" destId="{F3B219AC-AFA8-44D2-854C-88C9A40D9B4B}" srcOrd="1" destOrd="0" presId="urn:microsoft.com/office/officeart/2005/8/layout/hList9"/>
    <dgm:cxn modelId="{96863D06-3A39-41E6-83C6-335251C66C4D}" srcId="{70A6FEA1-E091-4994-8CB9-ADE41A642334}" destId="{108532D8-C7FA-48EB-9E5C-045D5BC57490}" srcOrd="2" destOrd="0" parTransId="{BDE5419B-70A4-43F1-AF98-0B0F8800B4D1}" sibTransId="{34EEE608-AE99-4C10-A66E-43AB43EED739}"/>
    <dgm:cxn modelId="{93B74410-5F7C-4EA7-BF86-810399D2F3E7}" srcId="{06F942B2-BBDF-44D7-9954-5F07C36C06FD}" destId="{A6A77062-787E-40B0-A90D-E9F65EE9C382}" srcOrd="1" destOrd="0" parTransId="{C0EA0C51-0C54-4109-A5F3-A76479688504}" sibTransId="{03567523-4B6C-4C14-BE5E-DF92394B154B}"/>
    <dgm:cxn modelId="{448036EB-1D1F-4F7C-98DA-9CD5AE1B9E23}" type="presOf" srcId="{70A6FEA1-E091-4994-8CB9-ADE41A642334}" destId="{A071A3BC-8341-4D46-9568-255C6C78F02F}" srcOrd="0" destOrd="0" presId="urn:microsoft.com/office/officeart/2005/8/layout/hList9"/>
    <dgm:cxn modelId="{80DF5313-DA71-41DC-B302-798B1888C232}" type="presOf" srcId="{53A0D45A-1914-46BC-BF1A-0B0DD0B8E14A}" destId="{22646E01-4462-40CA-8559-DB886B1BAA4B}" srcOrd="0" destOrd="0" presId="urn:microsoft.com/office/officeart/2005/8/layout/hList9"/>
    <dgm:cxn modelId="{D8A9B764-FFFE-455E-BE8A-399C6BB94A0A}" type="presOf" srcId="{0AD24C9F-AE7C-4E08-8D3A-88C60AFBDB54}" destId="{FE219768-45DB-43BF-A986-53BCAD56616F}" srcOrd="0" destOrd="0" presId="urn:microsoft.com/office/officeart/2005/8/layout/hList9"/>
    <dgm:cxn modelId="{8D0E44C3-DC42-4339-9369-D1F244D3090F}" srcId="{01580AF2-0A77-4557-AD7C-D22BF9645777}" destId="{364369F7-7832-4D09-83A9-D7729CFC65E1}" srcOrd="0" destOrd="0" parTransId="{535B47D6-6866-4CD0-AD90-107AF09FB9C5}" sibTransId="{17CEEC0B-EAE1-43FC-A752-200B3CF56DCB}"/>
    <dgm:cxn modelId="{4E8FA5A7-0E27-46AB-89D7-F3F1940BC775}" srcId="{06F942B2-BBDF-44D7-9954-5F07C36C06FD}" destId="{9BDFE7BD-ED59-4672-BE0C-4D387243038C}" srcOrd="5" destOrd="0" parTransId="{A299049E-9CAD-4E50-AE56-25DF23D99491}" sibTransId="{E1090F82-F3B0-4BCF-9470-04E0672C12A0}"/>
    <dgm:cxn modelId="{7ED325A1-6EC8-497F-A630-9279CC4C5393}" type="presOf" srcId="{CFBA09A8-CAF8-4B74-A0F3-F4521C454366}" destId="{BCB20E23-A212-4AAD-833F-F028611EF178}" srcOrd="0" destOrd="0" presId="urn:microsoft.com/office/officeart/2005/8/layout/hList9"/>
    <dgm:cxn modelId="{FE8E717F-E09C-47EA-9FF6-6714C7C6B487}" srcId="{6CB134B9-FD4F-499D-9B41-6BF52CE7BB39}" destId="{01580AF2-0A77-4557-AD7C-D22BF9645777}" srcOrd="4" destOrd="0" parTransId="{9174B5C6-AB2C-4990-9D67-0147A3F53248}" sibTransId="{87EC0902-59CF-45C1-BE05-8A6EB0BC2EFE}"/>
    <dgm:cxn modelId="{406778AF-E3F8-41F1-8EBD-05B67CC42B85}" srcId="{06F942B2-BBDF-44D7-9954-5F07C36C06FD}" destId="{BA287ED2-FE92-4A67-9345-98A7255C470F}" srcOrd="2" destOrd="0" parTransId="{239D10B7-1618-4272-B0E9-E6E276FBDFF8}" sibTransId="{F301E4C6-A563-430B-A46D-82B34499A3C9}"/>
    <dgm:cxn modelId="{3FF08D1B-DBE1-4D89-8BE2-57804CE19CB8}" type="presOf" srcId="{05C03CA3-D509-47C9-B814-4C205073710F}" destId="{F628EB0E-EA23-4BDF-B463-CD9BC9D18CDF}" srcOrd="1" destOrd="0" presId="urn:microsoft.com/office/officeart/2005/8/layout/hList9"/>
    <dgm:cxn modelId="{59A93944-A1A5-463E-9A08-C3A988E19637}" srcId="{01580AF2-0A77-4557-AD7C-D22BF9645777}" destId="{CFBA09A8-CAF8-4B74-A0F3-F4521C454366}" srcOrd="2" destOrd="0" parTransId="{51A8ACCC-20FB-4904-86B7-869803571415}" sibTransId="{EFD4F652-51DC-4B4C-8955-EE27E34658D7}"/>
    <dgm:cxn modelId="{5A625512-94F7-4D99-A206-24D95758FC75}" srcId="{01580AF2-0A77-4557-AD7C-D22BF9645777}" destId="{0FA9AE2C-35A3-40CA-BE7E-6259FEF5AAD6}" srcOrd="1" destOrd="0" parTransId="{F4A5932E-AEBB-4A24-BE8B-95F55F352475}" sibTransId="{657F012F-FFB5-4A5A-A3D5-BFDB33C0AD11}"/>
    <dgm:cxn modelId="{697ADB8B-F96B-4128-ABCA-03218831AB7C}" srcId="{06F942B2-BBDF-44D7-9954-5F07C36C06FD}" destId="{EE987157-5EA0-4BF4-9BD9-67427EEA4F1D}" srcOrd="0" destOrd="0" parTransId="{B4F2F71E-23E2-4202-A81C-5DB7C9BE7858}" sibTransId="{454B32C2-8D1B-4C4E-A4EF-7070AF2F7C74}"/>
    <dgm:cxn modelId="{6290CA3F-C543-48EF-B48C-D7BB5023D06D}" type="presOf" srcId="{BCD5E1D1-CA33-455F-B8DB-17CDB9609ACF}" destId="{4844F8CC-423B-471C-A007-A7223EA1D9D9}" srcOrd="0" destOrd="0" presId="urn:microsoft.com/office/officeart/2005/8/layout/hList9"/>
    <dgm:cxn modelId="{09C0DFAD-3FD5-4D07-A47E-5C01D7EA7DCC}" srcId="{70A6FEA1-E091-4994-8CB9-ADE41A642334}" destId="{57975F28-8EBD-4433-90A6-0C96799BB21F}" srcOrd="0" destOrd="0" parTransId="{E962DAD2-693C-4599-939B-6ECECCA3DDC7}" sibTransId="{D50AEA9D-D526-4E00-8D7D-5C1908127FC2}"/>
    <dgm:cxn modelId="{D91B0856-647F-47F1-BC15-ED51BE854B63}" type="presOf" srcId="{1964FFCD-D0B6-4382-B7AB-18B64BBBD00A}" destId="{D17486E0-69BE-4E84-8B89-F3D34DD0E8BE}" srcOrd="1" destOrd="0" presId="urn:microsoft.com/office/officeart/2005/8/layout/hList9"/>
    <dgm:cxn modelId="{3B8D1637-0DE3-42AD-ABFA-B8C7BF712A0C}" type="presOf" srcId="{05C03CA3-D509-47C9-B814-4C205073710F}" destId="{D868406C-1F5E-49C1-8FAB-49B8CA9C01A8}" srcOrd="0" destOrd="0" presId="urn:microsoft.com/office/officeart/2005/8/layout/hList9"/>
    <dgm:cxn modelId="{8195B808-FC17-4FBB-92C9-91E677FFFC8B}" type="presOf" srcId="{BA287ED2-FE92-4A67-9345-98A7255C470F}" destId="{45FCAC3E-DFB3-42A2-ADB6-C7AB125A11DC}" srcOrd="1" destOrd="0" presId="urn:microsoft.com/office/officeart/2005/8/layout/hList9"/>
    <dgm:cxn modelId="{4D6A12E6-6746-4FFC-ACD3-9A43600CEDB7}" srcId="{BCD5E1D1-CA33-455F-B8DB-17CDB9609ACF}" destId="{AC69301B-DE88-474D-8679-6E1CE2102FAF}" srcOrd="3" destOrd="0" parTransId="{0DDA8AEA-880F-464C-AA33-9CF8C49AC502}" sibTransId="{FFE9D8D4-2725-4A9F-A9E2-25A38E717B31}"/>
    <dgm:cxn modelId="{16A3900C-E188-4674-8216-DB78C9B77626}" type="presOf" srcId="{B9AF641D-95D0-4546-9ED0-62CA8D095D27}" destId="{8513E9FB-1B73-40B6-BBFE-696AC13B7BB3}" srcOrd="1" destOrd="0" presId="urn:microsoft.com/office/officeart/2005/8/layout/hList9"/>
    <dgm:cxn modelId="{14F98489-51C4-4DA3-A803-2A6E87B3AAB4}" srcId="{9E6C17C9-1AC7-46D1-AA51-296D20E8FF55}" destId="{B87137BC-CE98-420F-8E15-FA0D9FB2D934}" srcOrd="1" destOrd="0" parTransId="{BB838566-31A3-473A-83DD-9D75EEED910F}" sibTransId="{EB55DC90-9226-4A23-B31A-C35CC470A372}"/>
    <dgm:cxn modelId="{69422AC7-5D88-4B1F-BF57-B489F89AB961}" type="presOf" srcId="{108532D8-C7FA-48EB-9E5C-045D5BC57490}" destId="{55E4834E-CC4C-4532-A550-B948BC7FD053}" srcOrd="1" destOrd="0" presId="urn:microsoft.com/office/officeart/2005/8/layout/hList9"/>
    <dgm:cxn modelId="{3FB3C957-C4D5-422D-9866-CC03EEC751CE}" srcId="{BCD5E1D1-CA33-455F-B8DB-17CDB9609ACF}" destId="{1964FFCD-D0B6-4382-B7AB-18B64BBBD00A}" srcOrd="2" destOrd="0" parTransId="{DE83FFD2-E6BE-4921-A945-2B43468000E0}" sibTransId="{548117E0-EA9F-4968-82EA-CBE815A03CEB}"/>
    <dgm:cxn modelId="{6988EDF5-F7E2-40D4-9307-AFEE220E204F}" type="presOf" srcId="{53A0D45A-1914-46BC-BF1A-0B0DD0B8E14A}" destId="{4B76274D-B4D4-4A41-AE69-1AD017277F90}" srcOrd="1" destOrd="0" presId="urn:microsoft.com/office/officeart/2005/8/layout/hList9"/>
    <dgm:cxn modelId="{E1E86FF8-7BDA-4E9E-82D7-DFE8CE12A698}" type="presOf" srcId="{AAB6A8EF-68C1-46A5-9ABD-A5FF66FDA5C6}" destId="{E8E53978-D3F0-48C9-B43E-8AE6A156F3CE}" srcOrd="1" destOrd="0" presId="urn:microsoft.com/office/officeart/2005/8/layout/hList9"/>
    <dgm:cxn modelId="{F5A9CC94-7480-4EF1-8805-98F67EDA50AC}" type="presOf" srcId="{75062B67-B560-4D6F-B382-21D728F333CF}" destId="{790863C7-224C-427E-ABAF-DDE68AFBFFA1}" srcOrd="0" destOrd="0" presId="urn:microsoft.com/office/officeart/2005/8/layout/hList9"/>
    <dgm:cxn modelId="{6A33D9F8-C4D1-471A-AB7B-07BD033DC5B6}" srcId="{06F942B2-BBDF-44D7-9954-5F07C36C06FD}" destId="{28A5DBDF-2C2B-49EA-9861-3404811C4A67}" srcOrd="6" destOrd="0" parTransId="{50AA8A11-26B9-4B1B-B090-F8E75551EF8D}" sibTransId="{021E2ECB-B81B-4ACE-B259-148351CA7A57}"/>
    <dgm:cxn modelId="{4850584F-1561-455C-8761-CF095B526538}" type="presOf" srcId="{28A5DBDF-2C2B-49EA-9861-3404811C4A67}" destId="{722EF1B6-AE12-48C5-96E5-B86C77C8AF12}" srcOrd="0" destOrd="0" presId="urn:microsoft.com/office/officeart/2005/8/layout/hList9"/>
    <dgm:cxn modelId="{D70E9A82-60EB-4B28-B711-54083DF49ED8}" type="presOf" srcId="{5CA2F53C-B7FD-486D-BBF9-ED7B077374E4}" destId="{B6D72376-32A8-48B8-A2DB-34F481B45EA6}" srcOrd="0" destOrd="0" presId="urn:microsoft.com/office/officeart/2005/8/layout/hList9"/>
    <dgm:cxn modelId="{E2B7FD64-17EE-482B-ABD2-644D105E8245}" type="presOf" srcId="{6CB134B9-FD4F-499D-9B41-6BF52CE7BB39}" destId="{B7D1A012-AA14-4A29-BD82-583DF2EF4660}" srcOrd="0" destOrd="0" presId="urn:microsoft.com/office/officeart/2005/8/layout/hList9"/>
    <dgm:cxn modelId="{037F2011-24BC-42D7-AEC9-9F7AE7BF6A6B}" srcId="{9E6C17C9-1AC7-46D1-AA51-296D20E8FF55}" destId="{E2E51164-73FF-4A69-B3EB-3119E10144A1}" srcOrd="0" destOrd="0" parTransId="{ED82DA73-DE8E-492C-AD54-FCFD0FE15846}" sibTransId="{DF260484-8049-43FB-8BDA-9F309337D4E6}"/>
    <dgm:cxn modelId="{0443B282-CB26-428D-8923-8D1D3BEB9CD2}" type="presParOf" srcId="{B7D1A012-AA14-4A29-BD82-583DF2EF4660}" destId="{6F6ADCBA-1189-4E1C-BA34-ABD2AD1B9B6D}" srcOrd="0" destOrd="0" presId="urn:microsoft.com/office/officeart/2005/8/layout/hList9"/>
    <dgm:cxn modelId="{AD2CBA06-6C34-4917-952F-B508338A5119}" type="presParOf" srcId="{B7D1A012-AA14-4A29-BD82-583DF2EF4660}" destId="{A94610F9-159F-481C-9237-7E970A5E0A0A}" srcOrd="1" destOrd="0" presId="urn:microsoft.com/office/officeart/2005/8/layout/hList9"/>
    <dgm:cxn modelId="{3C72C76D-4E02-4A1A-A8A5-912D6D2213D7}" type="presParOf" srcId="{A94610F9-159F-481C-9237-7E970A5E0A0A}" destId="{1FCF57EF-3459-4D9A-B515-F04394993A2C}" srcOrd="0" destOrd="0" presId="urn:microsoft.com/office/officeart/2005/8/layout/hList9"/>
    <dgm:cxn modelId="{2529096D-67A5-4393-A702-5453A1ABFB71}" type="presParOf" srcId="{A94610F9-159F-481C-9237-7E970A5E0A0A}" destId="{E8143860-8960-494C-B47D-834C6D5C6BC9}" srcOrd="1" destOrd="0" presId="urn:microsoft.com/office/officeart/2005/8/layout/hList9"/>
    <dgm:cxn modelId="{3DB464B4-BF8B-41DF-BDB5-03604EC023D2}" type="presParOf" srcId="{E8143860-8960-494C-B47D-834C6D5C6BC9}" destId="{0157EADE-9BB5-406C-AF65-AE6B97946D4D}" srcOrd="0" destOrd="0" presId="urn:microsoft.com/office/officeart/2005/8/layout/hList9"/>
    <dgm:cxn modelId="{B96F018B-4686-44FF-A3CE-CD189EE2C8BF}" type="presParOf" srcId="{E8143860-8960-494C-B47D-834C6D5C6BC9}" destId="{13DB9F49-34E8-4166-A7CD-9A7F5E858232}" srcOrd="1" destOrd="0" presId="urn:microsoft.com/office/officeart/2005/8/layout/hList9"/>
    <dgm:cxn modelId="{F396CBDE-2637-4D2D-AC1B-FACC1B08110A}" type="presParOf" srcId="{A94610F9-159F-481C-9237-7E970A5E0A0A}" destId="{A1F8E0DF-952D-4273-8063-EF948AFC9341}" srcOrd="2" destOrd="0" presId="urn:microsoft.com/office/officeart/2005/8/layout/hList9"/>
    <dgm:cxn modelId="{664386C6-2018-4763-9FF7-41819A3C3559}" type="presParOf" srcId="{A1F8E0DF-952D-4273-8063-EF948AFC9341}" destId="{DF972939-623C-4C82-A4C7-345A0E942328}" srcOrd="0" destOrd="0" presId="urn:microsoft.com/office/officeart/2005/8/layout/hList9"/>
    <dgm:cxn modelId="{B95C7852-8EB5-4204-87BA-8F2E29C29A93}" type="presParOf" srcId="{A1F8E0DF-952D-4273-8063-EF948AFC9341}" destId="{6043B2AC-138A-4AD4-8EC3-863AF5CF82AB}" srcOrd="1" destOrd="0" presId="urn:microsoft.com/office/officeart/2005/8/layout/hList9"/>
    <dgm:cxn modelId="{E23E6997-DC51-45FB-A350-FCB0FCDA96AE}" type="presParOf" srcId="{B7D1A012-AA14-4A29-BD82-583DF2EF4660}" destId="{4853B4E9-3E97-4827-BE1B-FEDD719853A1}" srcOrd="2" destOrd="0" presId="urn:microsoft.com/office/officeart/2005/8/layout/hList9"/>
    <dgm:cxn modelId="{60AB5BB0-4C92-43DB-B4E3-8D36F470224A}" type="presParOf" srcId="{B7D1A012-AA14-4A29-BD82-583DF2EF4660}" destId="{B257A15C-2A90-40DF-B1FC-C34678379D6D}" srcOrd="3" destOrd="0" presId="urn:microsoft.com/office/officeart/2005/8/layout/hList9"/>
    <dgm:cxn modelId="{270753FC-FA12-4A69-BD32-A22DB1260511}" type="presParOf" srcId="{B7D1A012-AA14-4A29-BD82-583DF2EF4660}" destId="{1B663D8A-5174-4C3C-A749-1B97D5DF116A}" srcOrd="4" destOrd="0" presId="urn:microsoft.com/office/officeart/2005/8/layout/hList9"/>
    <dgm:cxn modelId="{7B4FF506-672D-4EBE-869B-1623B6B14EE5}" type="presParOf" srcId="{B7D1A012-AA14-4A29-BD82-583DF2EF4660}" destId="{C803C6E1-5DB0-4B50-B3DA-95580DF97276}" srcOrd="5" destOrd="0" presId="urn:microsoft.com/office/officeart/2005/8/layout/hList9"/>
    <dgm:cxn modelId="{868C426F-D6C7-4D1D-8B87-FFC1B47CCADE}" type="presParOf" srcId="{B7D1A012-AA14-4A29-BD82-583DF2EF4660}" destId="{5E503D42-E0A6-47D2-8AA3-30425ACAC2B2}" srcOrd="6" destOrd="0" presId="urn:microsoft.com/office/officeart/2005/8/layout/hList9"/>
    <dgm:cxn modelId="{EE4F1038-793C-4600-A46E-C2DF42883657}" type="presParOf" srcId="{5E503D42-E0A6-47D2-8AA3-30425ACAC2B2}" destId="{66807938-8CD5-4C54-9BDB-E33249D3F462}" srcOrd="0" destOrd="0" presId="urn:microsoft.com/office/officeart/2005/8/layout/hList9"/>
    <dgm:cxn modelId="{2E01CE57-EA99-4003-A5A4-E8F563C3F49B}" type="presParOf" srcId="{5E503D42-E0A6-47D2-8AA3-30425ACAC2B2}" destId="{D0D66112-A520-4B10-BE2A-60DBA46DB457}" srcOrd="1" destOrd="0" presId="urn:microsoft.com/office/officeart/2005/8/layout/hList9"/>
    <dgm:cxn modelId="{72F0091C-2AB1-4D77-8EC6-97C2CBC0EBAB}" type="presParOf" srcId="{D0D66112-A520-4B10-BE2A-60DBA46DB457}" destId="{0F5270CD-3B2F-4E51-AF08-FBA85FEF6914}" srcOrd="0" destOrd="0" presId="urn:microsoft.com/office/officeart/2005/8/layout/hList9"/>
    <dgm:cxn modelId="{6D5DA26B-0A83-4F05-808B-3F7158B6BA69}" type="presParOf" srcId="{D0D66112-A520-4B10-BE2A-60DBA46DB457}" destId="{663E876E-6F9F-4C58-A307-6EDA2F6C1B89}" srcOrd="1" destOrd="0" presId="urn:microsoft.com/office/officeart/2005/8/layout/hList9"/>
    <dgm:cxn modelId="{23DF13F6-30D0-47CD-9DAA-F53083AFC07B}" type="presParOf" srcId="{5E503D42-E0A6-47D2-8AA3-30425ACAC2B2}" destId="{345EE77B-352C-4D93-BCF4-50B9DC887870}" srcOrd="2" destOrd="0" presId="urn:microsoft.com/office/officeart/2005/8/layout/hList9"/>
    <dgm:cxn modelId="{65BDFC1B-4F93-4CE3-97E8-AFD718574933}" type="presParOf" srcId="{345EE77B-352C-4D93-BCF4-50B9DC887870}" destId="{790863C7-224C-427E-ABAF-DDE68AFBFFA1}" srcOrd="0" destOrd="0" presId="urn:microsoft.com/office/officeart/2005/8/layout/hList9"/>
    <dgm:cxn modelId="{6B71D3F6-A735-4E72-A9F1-DDFC2E247ABE}" type="presParOf" srcId="{345EE77B-352C-4D93-BCF4-50B9DC887870}" destId="{F46B401A-461F-485C-AED8-DE5690283CEF}" srcOrd="1" destOrd="0" presId="urn:microsoft.com/office/officeart/2005/8/layout/hList9"/>
    <dgm:cxn modelId="{169F9027-3910-4F15-98B2-06DF16EB87E8}" type="presParOf" srcId="{5E503D42-E0A6-47D2-8AA3-30425ACAC2B2}" destId="{8C0FE6C8-F67F-4E0B-97A6-4EB9607C6F4E}" srcOrd="3" destOrd="0" presId="urn:microsoft.com/office/officeart/2005/8/layout/hList9"/>
    <dgm:cxn modelId="{A3D72464-4C00-42A2-B331-D2D6034B0384}" type="presParOf" srcId="{8C0FE6C8-F67F-4E0B-97A6-4EB9607C6F4E}" destId="{3A11D2D8-F77A-4650-9DE4-830A5AE47736}" srcOrd="0" destOrd="0" presId="urn:microsoft.com/office/officeart/2005/8/layout/hList9"/>
    <dgm:cxn modelId="{FA1B50D9-CE6D-4321-AAD0-04BAE37D55F3}" type="presParOf" srcId="{8C0FE6C8-F67F-4E0B-97A6-4EB9607C6F4E}" destId="{55E4834E-CC4C-4532-A550-B948BC7FD053}" srcOrd="1" destOrd="0" presId="urn:microsoft.com/office/officeart/2005/8/layout/hList9"/>
    <dgm:cxn modelId="{4BACDBCD-077A-4600-B3D5-2D471F0BB62C}" type="presParOf" srcId="{5E503D42-E0A6-47D2-8AA3-30425ACAC2B2}" destId="{65771D08-4F56-482B-8A7D-2B2CE076D083}" srcOrd="4" destOrd="0" presId="urn:microsoft.com/office/officeart/2005/8/layout/hList9"/>
    <dgm:cxn modelId="{3E5E5AED-C571-4FC9-A85E-6ED4677711E6}" type="presParOf" srcId="{65771D08-4F56-482B-8A7D-2B2CE076D083}" destId="{093807AC-D7DC-4F3A-B97C-02FBB98609B0}" srcOrd="0" destOrd="0" presId="urn:microsoft.com/office/officeart/2005/8/layout/hList9"/>
    <dgm:cxn modelId="{1AC9689F-004A-4590-8A0A-A0823233D2FA}" type="presParOf" srcId="{65771D08-4F56-482B-8A7D-2B2CE076D083}" destId="{E8E53978-D3F0-48C9-B43E-8AE6A156F3CE}" srcOrd="1" destOrd="0" presId="urn:microsoft.com/office/officeart/2005/8/layout/hList9"/>
    <dgm:cxn modelId="{91350634-83FE-4B7E-A738-17A95F938896}" type="presParOf" srcId="{B7D1A012-AA14-4A29-BD82-583DF2EF4660}" destId="{B543B24C-532E-42A0-8ED1-EE6EDFFF3E38}" srcOrd="7" destOrd="0" presId="urn:microsoft.com/office/officeart/2005/8/layout/hList9"/>
    <dgm:cxn modelId="{4C684CFE-52DB-473B-B1B7-332E27369D4B}" type="presParOf" srcId="{B7D1A012-AA14-4A29-BD82-583DF2EF4660}" destId="{A071A3BC-8341-4D46-9568-255C6C78F02F}" srcOrd="8" destOrd="0" presId="urn:microsoft.com/office/officeart/2005/8/layout/hList9"/>
    <dgm:cxn modelId="{92F74DA7-8948-4446-B4C9-EDF8BAAF8B4F}" type="presParOf" srcId="{B7D1A012-AA14-4A29-BD82-583DF2EF4660}" destId="{DB222A1C-397D-44C5-BADB-905255C48EC4}" srcOrd="9" destOrd="0" presId="urn:microsoft.com/office/officeart/2005/8/layout/hList9"/>
    <dgm:cxn modelId="{0675B5C2-55D8-4262-9A16-9F290D18EADA}" type="presParOf" srcId="{B7D1A012-AA14-4A29-BD82-583DF2EF4660}" destId="{2FF9CB81-71D2-4232-B204-3160A7BB2462}" srcOrd="10" destOrd="0" presId="urn:microsoft.com/office/officeart/2005/8/layout/hList9"/>
    <dgm:cxn modelId="{B887CD32-2796-4E3E-81CA-A453087A540C}" type="presParOf" srcId="{B7D1A012-AA14-4A29-BD82-583DF2EF4660}" destId="{232F38D6-3B48-4711-A022-CCD9ABAC67C0}" srcOrd="11" destOrd="0" presId="urn:microsoft.com/office/officeart/2005/8/layout/hList9"/>
    <dgm:cxn modelId="{90D0B7D8-0A38-4883-8D01-6D24E1F98FF1}" type="presParOf" srcId="{232F38D6-3B48-4711-A022-CCD9ABAC67C0}" destId="{BF219412-D278-4CA0-B9DC-7AB2BE757E69}" srcOrd="0" destOrd="0" presId="urn:microsoft.com/office/officeart/2005/8/layout/hList9"/>
    <dgm:cxn modelId="{9180DDA5-5CDD-414F-9A3F-7E8FD5B7FD3F}" type="presParOf" srcId="{232F38D6-3B48-4711-A022-CCD9ABAC67C0}" destId="{77A63ABF-1ED5-4DF4-B1C9-D2F3143F3C72}" srcOrd="1" destOrd="0" presId="urn:microsoft.com/office/officeart/2005/8/layout/hList9"/>
    <dgm:cxn modelId="{0E56CE79-5F11-4829-8989-E92790052353}" type="presParOf" srcId="{77A63ABF-1ED5-4DF4-B1C9-D2F3143F3C72}" destId="{CE0CE308-5732-4311-BB6D-13653395B435}" srcOrd="0" destOrd="0" presId="urn:microsoft.com/office/officeart/2005/8/layout/hList9"/>
    <dgm:cxn modelId="{C45A6827-36D0-478D-9F9C-2310BAF03406}" type="presParOf" srcId="{77A63ABF-1ED5-4DF4-B1C9-D2F3143F3C72}" destId="{8513E9FB-1B73-40B6-BBFE-696AC13B7BB3}" srcOrd="1" destOrd="0" presId="urn:microsoft.com/office/officeart/2005/8/layout/hList9"/>
    <dgm:cxn modelId="{53939A21-372E-4176-8EE7-056B10A0D336}" type="presParOf" srcId="{232F38D6-3B48-4711-A022-CCD9ABAC67C0}" destId="{25F3D4F7-FE5E-4311-8EA5-AE5A11DB3C96}" srcOrd="2" destOrd="0" presId="urn:microsoft.com/office/officeart/2005/8/layout/hList9"/>
    <dgm:cxn modelId="{9D81F5E8-0FE5-49B0-89A2-86F0E62D6422}" type="presParOf" srcId="{25F3D4F7-FE5E-4311-8EA5-AE5A11DB3C96}" destId="{FE219768-45DB-43BF-A986-53BCAD56616F}" srcOrd="0" destOrd="0" presId="urn:microsoft.com/office/officeart/2005/8/layout/hList9"/>
    <dgm:cxn modelId="{1E8457B5-7994-44F9-ACA3-84B7E5A26235}" type="presParOf" srcId="{25F3D4F7-FE5E-4311-8EA5-AE5A11DB3C96}" destId="{55A8AE94-A78C-45BA-BF1F-F1FC78126415}" srcOrd="1" destOrd="0" presId="urn:microsoft.com/office/officeart/2005/8/layout/hList9"/>
    <dgm:cxn modelId="{E49ED0DF-A0C8-47FE-84E6-EAF49E0639ED}" type="presParOf" srcId="{232F38D6-3B48-4711-A022-CCD9ABAC67C0}" destId="{D93ED507-3E89-4F00-B038-338597CB1612}" srcOrd="3" destOrd="0" presId="urn:microsoft.com/office/officeart/2005/8/layout/hList9"/>
    <dgm:cxn modelId="{8C561065-2F41-4538-AFA5-0531240A3328}" type="presParOf" srcId="{D93ED507-3E89-4F00-B038-338597CB1612}" destId="{B145DFAB-6B6E-44B0-99ED-0BD1A2B8469D}" srcOrd="0" destOrd="0" presId="urn:microsoft.com/office/officeart/2005/8/layout/hList9"/>
    <dgm:cxn modelId="{26B1B02F-4CF3-4E37-AD4A-75AEAA62F700}" type="presParOf" srcId="{D93ED507-3E89-4F00-B038-338597CB1612}" destId="{D17486E0-69BE-4E84-8B89-F3D34DD0E8BE}" srcOrd="1" destOrd="0" presId="urn:microsoft.com/office/officeart/2005/8/layout/hList9"/>
    <dgm:cxn modelId="{3A212E91-5610-4F0F-8953-8D5B747C4181}" type="presParOf" srcId="{232F38D6-3B48-4711-A022-CCD9ABAC67C0}" destId="{7BCE4B36-83C7-4F6F-A122-7BE1D6840562}" srcOrd="4" destOrd="0" presId="urn:microsoft.com/office/officeart/2005/8/layout/hList9"/>
    <dgm:cxn modelId="{89DCDEB2-FC84-4C7D-9AAC-3065FE7829A1}" type="presParOf" srcId="{7BCE4B36-83C7-4F6F-A122-7BE1D6840562}" destId="{E7ECDA4A-50CF-4635-B0F6-5759BDC093F5}" srcOrd="0" destOrd="0" presId="urn:microsoft.com/office/officeart/2005/8/layout/hList9"/>
    <dgm:cxn modelId="{6BD3C66F-B22A-41CE-80AD-5227DFF98B70}" type="presParOf" srcId="{7BCE4B36-83C7-4F6F-A122-7BE1D6840562}" destId="{C6995384-213E-45FD-8A95-C9267F7BD86C}" srcOrd="1" destOrd="0" presId="urn:microsoft.com/office/officeart/2005/8/layout/hList9"/>
    <dgm:cxn modelId="{DD8C002D-F2EB-4C4C-9502-47649678276A}" type="presParOf" srcId="{232F38D6-3B48-4711-A022-CCD9ABAC67C0}" destId="{FDA47506-B3DA-4DCA-A743-CF544B6F8132}" srcOrd="5" destOrd="0" presId="urn:microsoft.com/office/officeart/2005/8/layout/hList9"/>
    <dgm:cxn modelId="{67CC5B44-C6AA-4718-8D6B-82E69BF56BA9}" type="presParOf" srcId="{FDA47506-B3DA-4DCA-A743-CF544B6F8132}" destId="{6BED58E1-E367-41C2-A4DF-EE647EBF75FB}" srcOrd="0" destOrd="0" presId="urn:microsoft.com/office/officeart/2005/8/layout/hList9"/>
    <dgm:cxn modelId="{26F4B087-A58E-42D1-8B38-822CDFE9B64B}" type="presParOf" srcId="{FDA47506-B3DA-4DCA-A743-CF544B6F8132}" destId="{F3B219AC-AFA8-44D2-854C-88C9A40D9B4B}" srcOrd="1" destOrd="0" presId="urn:microsoft.com/office/officeart/2005/8/layout/hList9"/>
    <dgm:cxn modelId="{16DBBEB7-A451-4763-8A00-890CE94F7239}" type="presParOf" srcId="{232F38D6-3B48-4711-A022-CCD9ABAC67C0}" destId="{87D07DD2-BB72-4E33-9029-3860D45C3F55}" srcOrd="6" destOrd="0" presId="urn:microsoft.com/office/officeart/2005/8/layout/hList9"/>
    <dgm:cxn modelId="{CFE0DAC7-E7E1-4D2E-81BA-076224C47D60}" type="presParOf" srcId="{87D07DD2-BB72-4E33-9029-3860D45C3F55}" destId="{D868406C-1F5E-49C1-8FAB-49B8CA9C01A8}" srcOrd="0" destOrd="0" presId="urn:microsoft.com/office/officeart/2005/8/layout/hList9"/>
    <dgm:cxn modelId="{F475D88C-BC47-4C0A-95E3-19C3C78AF8A8}" type="presParOf" srcId="{87D07DD2-BB72-4E33-9029-3860D45C3F55}" destId="{F628EB0E-EA23-4BDF-B463-CD9BC9D18CDF}" srcOrd="1" destOrd="0" presId="urn:microsoft.com/office/officeart/2005/8/layout/hList9"/>
    <dgm:cxn modelId="{90884329-59AB-40E0-A9FA-AEAF1B8EF041}" type="presParOf" srcId="{232F38D6-3B48-4711-A022-CCD9ABAC67C0}" destId="{16C9E2A8-2DFB-41A0-A824-4D249E502DD6}" srcOrd="7" destOrd="0" presId="urn:microsoft.com/office/officeart/2005/8/layout/hList9"/>
    <dgm:cxn modelId="{FA5F8914-F0D9-4836-A6E1-8BE1FD21E1C9}" type="presParOf" srcId="{16C9E2A8-2DFB-41A0-A824-4D249E502DD6}" destId="{B6D72376-32A8-48B8-A2DB-34F481B45EA6}" srcOrd="0" destOrd="0" presId="urn:microsoft.com/office/officeart/2005/8/layout/hList9"/>
    <dgm:cxn modelId="{EE251FBD-D27C-449E-8021-62377775C8A5}" type="presParOf" srcId="{16C9E2A8-2DFB-41A0-A824-4D249E502DD6}" destId="{A98DB9F0-8359-4FB6-B64E-A54A0DB97779}" srcOrd="1" destOrd="0" presId="urn:microsoft.com/office/officeart/2005/8/layout/hList9"/>
    <dgm:cxn modelId="{44159D3E-CB0C-4D54-88C1-09D91F459395}" type="presParOf" srcId="{B7D1A012-AA14-4A29-BD82-583DF2EF4660}" destId="{469EF9AD-122B-4764-A65F-AA87B27015DF}" srcOrd="12" destOrd="0" presId="urn:microsoft.com/office/officeart/2005/8/layout/hList9"/>
    <dgm:cxn modelId="{6AAFC324-BFE4-4930-8356-3118BC3945B2}" type="presParOf" srcId="{B7D1A012-AA14-4A29-BD82-583DF2EF4660}" destId="{4844F8CC-423B-471C-A007-A7223EA1D9D9}" srcOrd="13" destOrd="0" presId="urn:microsoft.com/office/officeart/2005/8/layout/hList9"/>
    <dgm:cxn modelId="{D113D791-AFFC-41A0-9704-72CEFFBFCA42}" type="presParOf" srcId="{B7D1A012-AA14-4A29-BD82-583DF2EF4660}" destId="{2D921DEB-F811-4809-B30A-79691CF89DE9}" srcOrd="14" destOrd="0" presId="urn:microsoft.com/office/officeart/2005/8/layout/hList9"/>
    <dgm:cxn modelId="{510E5366-749D-4DCF-8C8F-1525E77024F4}" type="presParOf" srcId="{B7D1A012-AA14-4A29-BD82-583DF2EF4660}" destId="{42E99CAD-F4E6-4940-832A-F23E8222A3BA}" srcOrd="15" destOrd="0" presId="urn:microsoft.com/office/officeart/2005/8/layout/hList9"/>
    <dgm:cxn modelId="{AD5CB753-E0F4-4AEA-A1CF-36FF42E80647}" type="presParOf" srcId="{B7D1A012-AA14-4A29-BD82-583DF2EF4660}" destId="{BE77CB74-24BB-47BC-9D86-566EE2923982}" srcOrd="16" destOrd="0" presId="urn:microsoft.com/office/officeart/2005/8/layout/hList9"/>
    <dgm:cxn modelId="{1A6CAAA8-7260-4B36-BF4A-0F134EB4EC37}" type="presParOf" srcId="{BE77CB74-24BB-47BC-9D86-566EE2923982}" destId="{1ED4F26B-98C5-4BC5-BDFD-96605CAE04C8}" srcOrd="0" destOrd="0" presId="urn:microsoft.com/office/officeart/2005/8/layout/hList9"/>
    <dgm:cxn modelId="{08A8F3D9-B33C-4ED3-A0A4-1F48AFB17C02}" type="presParOf" srcId="{BE77CB74-24BB-47BC-9D86-566EE2923982}" destId="{473E6DB6-89AF-4D9F-BD35-31A27A7B108A}" srcOrd="1" destOrd="0" presId="urn:microsoft.com/office/officeart/2005/8/layout/hList9"/>
    <dgm:cxn modelId="{6BFCBD95-FF2E-4B0E-9A31-3D6A2C01E663}" type="presParOf" srcId="{473E6DB6-89AF-4D9F-BD35-31A27A7B108A}" destId="{2AE0999E-4CFB-44F2-88CB-81C7E0DAA5D6}" srcOrd="0" destOrd="0" presId="urn:microsoft.com/office/officeart/2005/8/layout/hList9"/>
    <dgm:cxn modelId="{977E25C5-8C8F-4B07-8828-4FF242BF6555}" type="presParOf" srcId="{473E6DB6-89AF-4D9F-BD35-31A27A7B108A}" destId="{004EA54D-A839-4A49-8636-E36FC39B92DC}" srcOrd="1" destOrd="0" presId="urn:microsoft.com/office/officeart/2005/8/layout/hList9"/>
    <dgm:cxn modelId="{CA54EC3A-83EB-4CDD-AEC1-570902270ED1}" type="presParOf" srcId="{BE77CB74-24BB-47BC-9D86-566EE2923982}" destId="{236682CC-9D8B-4306-885B-FBADBA58D61F}" srcOrd="2" destOrd="0" presId="urn:microsoft.com/office/officeart/2005/8/layout/hList9"/>
    <dgm:cxn modelId="{B5C0DEDC-CF21-42DC-9FF2-A1798D0C6F99}" type="presParOf" srcId="{236682CC-9D8B-4306-885B-FBADBA58D61F}" destId="{99835508-DEC9-47DA-9F3E-4BDC8011CBBD}" srcOrd="0" destOrd="0" presId="urn:microsoft.com/office/officeart/2005/8/layout/hList9"/>
    <dgm:cxn modelId="{4E881BA1-3069-40A2-84A6-81439D79D97B}" type="presParOf" srcId="{236682CC-9D8B-4306-885B-FBADBA58D61F}" destId="{1DC0980C-ABE7-42FA-8F4C-A8AA1E4A7E5B}" srcOrd="1" destOrd="0" presId="urn:microsoft.com/office/officeart/2005/8/layout/hList9"/>
    <dgm:cxn modelId="{BC53A5DF-A52E-49B8-95D8-FA96DCB26242}" type="presParOf" srcId="{BE77CB74-24BB-47BC-9D86-566EE2923982}" destId="{0233A829-F91C-4B32-AE67-829033AE3E1F}" srcOrd="3" destOrd="0" presId="urn:microsoft.com/office/officeart/2005/8/layout/hList9"/>
    <dgm:cxn modelId="{F5A6B00F-1CD8-4B9D-B7A0-E9631FE7507D}" type="presParOf" srcId="{0233A829-F91C-4B32-AE67-829033AE3E1F}" destId="{0B5B6055-C8D1-4DD5-8ACB-97B93115F1E1}" srcOrd="0" destOrd="0" presId="urn:microsoft.com/office/officeart/2005/8/layout/hList9"/>
    <dgm:cxn modelId="{3FE02262-1B61-4D24-B517-95A60BABD1EB}" type="presParOf" srcId="{0233A829-F91C-4B32-AE67-829033AE3E1F}" destId="{45FCAC3E-DFB3-42A2-ADB6-C7AB125A11DC}" srcOrd="1" destOrd="0" presId="urn:microsoft.com/office/officeart/2005/8/layout/hList9"/>
    <dgm:cxn modelId="{79EE5C96-6EF6-4AA3-8FB5-3C3D0DC9BD91}" type="presParOf" srcId="{BE77CB74-24BB-47BC-9D86-566EE2923982}" destId="{5BBF1EC0-976D-47D5-AB41-315850406FD3}" srcOrd="4" destOrd="0" presId="urn:microsoft.com/office/officeart/2005/8/layout/hList9"/>
    <dgm:cxn modelId="{F9649EE8-95DA-45DD-A9BD-52A78398B80A}" type="presParOf" srcId="{5BBF1EC0-976D-47D5-AB41-315850406FD3}" destId="{46C92AE7-1FD1-4CE8-A27B-8FE5A3572CDA}" srcOrd="0" destOrd="0" presId="urn:microsoft.com/office/officeart/2005/8/layout/hList9"/>
    <dgm:cxn modelId="{945FF586-8156-4936-9C8F-FF9DAC22621D}" type="presParOf" srcId="{5BBF1EC0-976D-47D5-AB41-315850406FD3}" destId="{08B4A534-2581-4313-B146-B91AB67E1175}" srcOrd="1" destOrd="0" presId="urn:microsoft.com/office/officeart/2005/8/layout/hList9"/>
    <dgm:cxn modelId="{2F27D5C5-DE39-4D3D-BE50-33C30B5B8A3B}" type="presParOf" srcId="{BE77CB74-24BB-47BC-9D86-566EE2923982}" destId="{F4E02342-14B1-4CEA-82BA-D3C7FDC65079}" srcOrd="5" destOrd="0" presId="urn:microsoft.com/office/officeart/2005/8/layout/hList9"/>
    <dgm:cxn modelId="{01ECB80E-32CC-47F9-86BD-1D9EF3661A75}" type="presParOf" srcId="{F4E02342-14B1-4CEA-82BA-D3C7FDC65079}" destId="{22646E01-4462-40CA-8559-DB886B1BAA4B}" srcOrd="0" destOrd="0" presId="urn:microsoft.com/office/officeart/2005/8/layout/hList9"/>
    <dgm:cxn modelId="{BFF929CB-5838-4B28-8245-BC3DEA37A544}" type="presParOf" srcId="{F4E02342-14B1-4CEA-82BA-D3C7FDC65079}" destId="{4B76274D-B4D4-4A41-AE69-1AD017277F90}" srcOrd="1" destOrd="0" presId="urn:microsoft.com/office/officeart/2005/8/layout/hList9"/>
    <dgm:cxn modelId="{3FF3C6AE-B46E-4CF1-B089-F81EEBED0D8E}" type="presParOf" srcId="{BE77CB74-24BB-47BC-9D86-566EE2923982}" destId="{6ECE80FE-5A18-4EF8-953F-4C1E8CE01DEB}" srcOrd="6" destOrd="0" presId="urn:microsoft.com/office/officeart/2005/8/layout/hList9"/>
    <dgm:cxn modelId="{1908D295-C4A9-4388-B334-48A8871A2F68}" type="presParOf" srcId="{6ECE80FE-5A18-4EF8-953F-4C1E8CE01DEB}" destId="{FA63814F-3A86-4A19-9D48-FB45F42A4E66}" srcOrd="0" destOrd="0" presId="urn:microsoft.com/office/officeart/2005/8/layout/hList9"/>
    <dgm:cxn modelId="{3B30AC7C-023E-45A8-AA4E-1F88D294D162}" type="presParOf" srcId="{6ECE80FE-5A18-4EF8-953F-4C1E8CE01DEB}" destId="{0D95A604-83A1-4B0A-8B78-411B01E27F6C}" srcOrd="1" destOrd="0" presId="urn:microsoft.com/office/officeart/2005/8/layout/hList9"/>
    <dgm:cxn modelId="{95EDBC42-E70C-4CBC-A267-0F7940BCA1BF}" type="presParOf" srcId="{BE77CB74-24BB-47BC-9D86-566EE2923982}" destId="{244527BD-8A66-4E56-A63B-D4402E72B27A}" srcOrd="7" destOrd="0" presId="urn:microsoft.com/office/officeart/2005/8/layout/hList9"/>
    <dgm:cxn modelId="{B7F9F625-B311-4991-8EBC-A1B7FCBAA23A}" type="presParOf" srcId="{244527BD-8A66-4E56-A63B-D4402E72B27A}" destId="{722EF1B6-AE12-48C5-96E5-B86C77C8AF12}" srcOrd="0" destOrd="0" presId="urn:microsoft.com/office/officeart/2005/8/layout/hList9"/>
    <dgm:cxn modelId="{E4E05BFC-5DE5-4402-ABFF-5C9F08FD51F1}" type="presParOf" srcId="{244527BD-8A66-4E56-A63B-D4402E72B27A}" destId="{499F3674-DF16-4D01-BC5F-C18A53732DD0}" srcOrd="1" destOrd="0" presId="urn:microsoft.com/office/officeart/2005/8/layout/hList9"/>
    <dgm:cxn modelId="{3739BB4F-BF03-4385-8BFE-EECFEADEB8B2}" type="presParOf" srcId="{B7D1A012-AA14-4A29-BD82-583DF2EF4660}" destId="{C76091A3-8336-43EE-B17C-9753B6B600BB}" srcOrd="17" destOrd="0" presId="urn:microsoft.com/office/officeart/2005/8/layout/hList9"/>
    <dgm:cxn modelId="{B3F92574-0980-4053-B7D6-2D191FD53CBD}" type="presParOf" srcId="{B7D1A012-AA14-4A29-BD82-583DF2EF4660}" destId="{89388126-2C4E-435F-A078-84BF4A4E892F}" srcOrd="18" destOrd="0" presId="urn:microsoft.com/office/officeart/2005/8/layout/hList9"/>
    <dgm:cxn modelId="{DD29996B-E5E2-49B4-A98F-26477F243289}" type="presParOf" srcId="{B7D1A012-AA14-4A29-BD82-583DF2EF4660}" destId="{781F0684-25E2-4EA5-85C5-0B460260844E}" srcOrd="19" destOrd="0" presId="urn:microsoft.com/office/officeart/2005/8/layout/hList9"/>
    <dgm:cxn modelId="{44B95697-4B96-4FD4-8DC7-4FB6B3C1CB53}" type="presParOf" srcId="{B7D1A012-AA14-4A29-BD82-583DF2EF4660}" destId="{F038E446-CB69-4ED1-80F6-62D9E3201178}" srcOrd="20" destOrd="0" presId="urn:microsoft.com/office/officeart/2005/8/layout/hList9"/>
    <dgm:cxn modelId="{08723270-7616-434B-BCC5-B85BDB85162E}" type="presParOf" srcId="{B7D1A012-AA14-4A29-BD82-583DF2EF4660}" destId="{97944D12-4827-418F-9720-7F7E7E7EBCE2}" srcOrd="21" destOrd="0" presId="urn:microsoft.com/office/officeart/2005/8/layout/hList9"/>
    <dgm:cxn modelId="{138FFE95-A23A-44D7-9C4E-0812EAF23C1C}" type="presParOf" srcId="{97944D12-4827-418F-9720-7F7E7E7EBCE2}" destId="{339A99B9-0F0C-4727-A508-C5E514AD01D4}" srcOrd="0" destOrd="0" presId="urn:microsoft.com/office/officeart/2005/8/layout/hList9"/>
    <dgm:cxn modelId="{BF4972A9-9A54-4DD6-872A-6D960B8D3B22}" type="presParOf" srcId="{97944D12-4827-418F-9720-7F7E7E7EBCE2}" destId="{787B44CE-2E9C-44ED-BC41-B22ED0F36785}" srcOrd="1" destOrd="0" presId="urn:microsoft.com/office/officeart/2005/8/layout/hList9"/>
    <dgm:cxn modelId="{EAFDD787-C3EE-489E-B082-2337E6AFF26F}" type="presParOf" srcId="{787B44CE-2E9C-44ED-BC41-B22ED0F36785}" destId="{42FBDE16-639A-481E-B9B7-31AF2F2B4AF6}" srcOrd="0" destOrd="0" presId="urn:microsoft.com/office/officeart/2005/8/layout/hList9"/>
    <dgm:cxn modelId="{BDBE6244-05D5-45F9-A70E-102A100AC0DB}" type="presParOf" srcId="{787B44CE-2E9C-44ED-BC41-B22ED0F36785}" destId="{9FCD5629-7638-4745-AEFE-FD840E50AE51}" srcOrd="1" destOrd="0" presId="urn:microsoft.com/office/officeart/2005/8/layout/hList9"/>
    <dgm:cxn modelId="{F90035EE-EB05-4E76-AA89-CAF9495CEF41}" type="presParOf" srcId="{97944D12-4827-418F-9720-7F7E7E7EBCE2}" destId="{C8BDBA46-690F-4933-B7BB-956F26DE9258}" srcOrd="2" destOrd="0" presId="urn:microsoft.com/office/officeart/2005/8/layout/hList9"/>
    <dgm:cxn modelId="{C4452FFF-F1FA-4C7F-9A08-26560CF93F09}" type="presParOf" srcId="{C8BDBA46-690F-4933-B7BB-956F26DE9258}" destId="{39D5F0E1-64E5-4E32-B711-4D5AD1CE1F2C}" srcOrd="0" destOrd="0" presId="urn:microsoft.com/office/officeart/2005/8/layout/hList9"/>
    <dgm:cxn modelId="{ECF92248-6BB0-440F-A055-ABE93D52EA8F}" type="presParOf" srcId="{C8BDBA46-690F-4933-B7BB-956F26DE9258}" destId="{FCC76994-CE67-43A2-86BF-E93EF9DEB976}" srcOrd="1" destOrd="0" presId="urn:microsoft.com/office/officeart/2005/8/layout/hList9"/>
    <dgm:cxn modelId="{8C063B6A-3CF2-430B-9D07-0F96FAFE5721}" type="presParOf" srcId="{97944D12-4827-418F-9720-7F7E7E7EBCE2}" destId="{795864E5-2634-476E-8AC8-F9C9E60CA429}" srcOrd="3" destOrd="0" presId="urn:microsoft.com/office/officeart/2005/8/layout/hList9"/>
    <dgm:cxn modelId="{8BFC0DC4-3B38-491A-B17E-C37517B6B6A3}" type="presParOf" srcId="{795864E5-2634-476E-8AC8-F9C9E60CA429}" destId="{BCB20E23-A212-4AAD-833F-F028611EF178}" srcOrd="0" destOrd="0" presId="urn:microsoft.com/office/officeart/2005/8/layout/hList9"/>
    <dgm:cxn modelId="{5EE5A60B-77D3-4374-AC63-1C3333AEBC0E}" type="presParOf" srcId="{795864E5-2634-476E-8AC8-F9C9E60CA429}" destId="{FB254475-05F4-4E42-BC04-A5DBC3D0D33A}" srcOrd="1" destOrd="0" presId="urn:microsoft.com/office/officeart/2005/8/layout/hList9"/>
    <dgm:cxn modelId="{A71573B6-A401-40F1-9213-CDDB0CBBAF57}" type="presParOf" srcId="{B7D1A012-AA14-4A29-BD82-583DF2EF4660}" destId="{8AB44A84-66F4-4787-AEEA-E00CDDDBE842}" srcOrd="22" destOrd="0" presId="urn:microsoft.com/office/officeart/2005/8/layout/hList9"/>
    <dgm:cxn modelId="{6FA1A745-3327-44DD-9938-1CF7C868CD60}" type="presParOf" srcId="{B7D1A012-AA14-4A29-BD82-583DF2EF4660}" destId="{9EE620CD-6CC8-4FD5-9DD9-EF61AF3C78EA}" srcOrd="2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6E8738-C054-4E2A-9490-E4B10953589D}" type="doc">
      <dgm:prSet loTypeId="urn:microsoft.com/office/officeart/2005/8/layout/hList6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s-PE"/>
        </a:p>
      </dgm:t>
    </dgm:pt>
    <dgm:pt modelId="{2DC21FEF-68C9-4B5C-8B31-EA3EC4C78C61}">
      <dgm:prSet custT="1"/>
      <dgm:spPr/>
      <dgm:t>
        <a:bodyPr/>
        <a:lstStyle/>
        <a:p>
          <a:pPr rtl="0"/>
          <a:r>
            <a:rPr lang="es-ES" sz="1100" b="1" dirty="0" smtClean="0">
              <a:solidFill>
                <a:srgbClr val="002060"/>
              </a:solidFill>
            </a:rPr>
            <a:t>Manual Guía de Salvamento y extinción de incendios SSEI</a:t>
          </a:r>
          <a:endParaRPr lang="es-PE" sz="1100" dirty="0">
            <a:solidFill>
              <a:srgbClr val="FFFF00"/>
            </a:solidFill>
          </a:endParaRPr>
        </a:p>
      </dgm:t>
    </dgm:pt>
    <dgm:pt modelId="{AEBDF27A-9F86-428A-99B9-1BD556226A04}" type="parTrans" cxnId="{460A0E79-B1F3-4C2B-AAD4-5580814C81BE}">
      <dgm:prSet/>
      <dgm:spPr/>
      <dgm:t>
        <a:bodyPr/>
        <a:lstStyle/>
        <a:p>
          <a:endParaRPr lang="es-PE" sz="1100"/>
        </a:p>
      </dgm:t>
    </dgm:pt>
    <dgm:pt modelId="{DDB301DC-976B-4E26-A96C-893703FC3BB0}" type="sibTrans" cxnId="{460A0E79-B1F3-4C2B-AAD4-5580814C81BE}">
      <dgm:prSet/>
      <dgm:spPr/>
      <dgm:t>
        <a:bodyPr/>
        <a:lstStyle/>
        <a:p>
          <a:endParaRPr lang="es-PE" sz="1100"/>
        </a:p>
      </dgm:t>
    </dgm:pt>
    <dgm:pt modelId="{5CF09F4A-3477-4C06-B068-9F499C1B5531}">
      <dgm:prSet custT="1"/>
      <dgm:spPr/>
      <dgm:t>
        <a:bodyPr/>
        <a:lstStyle/>
        <a:p>
          <a:r>
            <a:rPr lang="es-ES" sz="1100" b="1" dirty="0" smtClean="0">
              <a:solidFill>
                <a:schemeClr val="accent3">
                  <a:lumMod val="75000"/>
                </a:schemeClr>
              </a:solidFill>
            </a:rPr>
            <a:t> Manual Mantenimiento de aeródromos, pavimento, eléctrico y ayudas visuales</a:t>
          </a:r>
          <a:endParaRPr lang="es-ES" sz="1100" b="1" dirty="0"/>
        </a:p>
      </dgm:t>
    </dgm:pt>
    <dgm:pt modelId="{8D4DA9D0-5BEB-4FB0-AA9E-A8FBCBB918AB}" type="parTrans" cxnId="{DF2051A4-40DA-46F2-A0C9-C4595A6EC98F}">
      <dgm:prSet/>
      <dgm:spPr/>
      <dgm:t>
        <a:bodyPr/>
        <a:lstStyle/>
        <a:p>
          <a:endParaRPr lang="en-US" sz="1100"/>
        </a:p>
      </dgm:t>
    </dgm:pt>
    <dgm:pt modelId="{2A94E661-9FB9-4B8F-AEB7-CF9C61D5C667}" type="sibTrans" cxnId="{DF2051A4-40DA-46F2-A0C9-C4595A6EC98F}">
      <dgm:prSet/>
      <dgm:spPr/>
      <dgm:t>
        <a:bodyPr/>
        <a:lstStyle/>
        <a:p>
          <a:endParaRPr lang="en-US" sz="1100"/>
        </a:p>
      </dgm:t>
    </dgm:pt>
    <dgm:pt modelId="{5AE5E2CB-E447-408B-BF4B-29FB6FC9E4A4}">
      <dgm:prSet custT="1"/>
      <dgm:spPr/>
      <dgm:t>
        <a:bodyPr/>
        <a:lstStyle/>
        <a:p>
          <a:r>
            <a:rPr lang="es-ES" sz="1100" b="1" i="1" dirty="0" smtClean="0">
              <a:solidFill>
                <a:schemeClr val="bg1"/>
              </a:solidFill>
            </a:rPr>
            <a:t>Manual Guía de Superficies Limitadoras de Obstáculos</a:t>
          </a:r>
          <a:r>
            <a:rPr lang="es-ES" sz="1100" dirty="0" smtClean="0">
              <a:solidFill>
                <a:schemeClr val="bg1"/>
              </a:solidFill>
            </a:rPr>
            <a:t> </a:t>
          </a:r>
          <a:endParaRPr lang="es-ES" sz="1100" b="1" dirty="0">
            <a:solidFill>
              <a:schemeClr val="bg1"/>
            </a:solidFill>
          </a:endParaRPr>
        </a:p>
      </dgm:t>
    </dgm:pt>
    <dgm:pt modelId="{AC4E84BE-A18C-4928-93CE-DCD7DB733B86}" type="parTrans" cxnId="{A1B7CF0D-10CC-4CFD-8BF1-8C5B9AD9861E}">
      <dgm:prSet/>
      <dgm:spPr/>
      <dgm:t>
        <a:bodyPr/>
        <a:lstStyle/>
        <a:p>
          <a:endParaRPr lang="en-US" sz="1100"/>
        </a:p>
      </dgm:t>
    </dgm:pt>
    <dgm:pt modelId="{2D67E2FF-F79C-446F-9550-45B4823121B5}" type="sibTrans" cxnId="{A1B7CF0D-10CC-4CFD-8BF1-8C5B9AD9861E}">
      <dgm:prSet/>
      <dgm:spPr/>
      <dgm:t>
        <a:bodyPr/>
        <a:lstStyle/>
        <a:p>
          <a:endParaRPr lang="en-US" sz="1100"/>
        </a:p>
      </dgm:t>
    </dgm:pt>
    <dgm:pt modelId="{F2B84385-C998-4B88-A991-D9E0BB4E389E}">
      <dgm:prSet custT="1"/>
      <dgm:spPr/>
      <dgm:t>
        <a:bodyPr/>
        <a:lstStyle/>
        <a:p>
          <a:r>
            <a:rPr lang="es-ES" sz="1100" b="1" dirty="0" smtClean="0">
              <a:solidFill>
                <a:schemeClr val="accent3">
                  <a:lumMod val="75000"/>
                </a:schemeClr>
              </a:solidFill>
            </a:rPr>
            <a:t>Circular de Asesoramiento Capacitación y calificación del personal de mantenimiento de aeródromos</a:t>
          </a:r>
          <a:endParaRPr lang="es-ES" sz="1100" b="1" dirty="0">
            <a:solidFill>
              <a:schemeClr val="accent3">
                <a:lumMod val="75000"/>
              </a:schemeClr>
            </a:solidFill>
          </a:endParaRPr>
        </a:p>
      </dgm:t>
    </dgm:pt>
    <dgm:pt modelId="{78F1C698-F90A-460B-8806-35DC72913A21}" type="parTrans" cxnId="{B9444B42-F59B-487F-9BCD-9E407286BEE4}">
      <dgm:prSet/>
      <dgm:spPr/>
      <dgm:t>
        <a:bodyPr/>
        <a:lstStyle/>
        <a:p>
          <a:endParaRPr lang="en-US" sz="1100"/>
        </a:p>
      </dgm:t>
    </dgm:pt>
    <dgm:pt modelId="{5E20C0B0-49B7-41FB-B4A6-245DAAE145DB}" type="sibTrans" cxnId="{B9444B42-F59B-487F-9BCD-9E407286BEE4}">
      <dgm:prSet/>
      <dgm:spPr/>
      <dgm:t>
        <a:bodyPr/>
        <a:lstStyle/>
        <a:p>
          <a:endParaRPr lang="en-US" sz="1100"/>
        </a:p>
      </dgm:t>
    </dgm:pt>
    <dgm:pt modelId="{A1BCE8DD-F118-4C12-8493-0AFE1DF8018F}">
      <dgm:prSet custT="1"/>
      <dgm:spPr/>
      <dgm:t>
        <a:bodyPr/>
        <a:lstStyle/>
        <a:p>
          <a:r>
            <a:rPr lang="es-ES" sz="1100" b="1" dirty="0" smtClean="0">
              <a:solidFill>
                <a:schemeClr val="accent4">
                  <a:lumMod val="50000"/>
                </a:schemeClr>
              </a:solidFill>
            </a:rPr>
            <a:t>Manual  </a:t>
          </a:r>
        </a:p>
        <a:p>
          <a:r>
            <a:rPr lang="es-ES" sz="1100" b="1" dirty="0" err="1" smtClean="0">
              <a:solidFill>
                <a:schemeClr val="accent4">
                  <a:lumMod val="50000"/>
                </a:schemeClr>
              </a:solidFill>
            </a:rPr>
            <a:t>Frangibilidad</a:t>
          </a:r>
          <a:r>
            <a:rPr lang="es-ES" sz="1100" b="1" dirty="0" smtClean="0">
              <a:solidFill>
                <a:srgbClr val="FFFF00"/>
              </a:solidFill>
            </a:rPr>
            <a:t>.</a:t>
          </a:r>
          <a:endParaRPr lang="en-US" sz="1100" dirty="0">
            <a:solidFill>
              <a:srgbClr val="FFFF00"/>
            </a:solidFill>
          </a:endParaRPr>
        </a:p>
      </dgm:t>
    </dgm:pt>
    <dgm:pt modelId="{9265F451-19B1-4160-837F-8452975363CE}" type="parTrans" cxnId="{E3666F27-E475-41EF-85A6-2BF09780D6ED}">
      <dgm:prSet/>
      <dgm:spPr/>
      <dgm:t>
        <a:bodyPr/>
        <a:lstStyle/>
        <a:p>
          <a:endParaRPr lang="en-US" sz="1100"/>
        </a:p>
      </dgm:t>
    </dgm:pt>
    <dgm:pt modelId="{151A4713-8BF4-4538-B64D-DE32D4362D4C}" type="sibTrans" cxnId="{E3666F27-E475-41EF-85A6-2BF09780D6ED}">
      <dgm:prSet/>
      <dgm:spPr/>
      <dgm:t>
        <a:bodyPr/>
        <a:lstStyle/>
        <a:p>
          <a:endParaRPr lang="en-US" sz="1100"/>
        </a:p>
      </dgm:t>
    </dgm:pt>
    <dgm:pt modelId="{7478EE6F-0EB0-4AC5-972A-560BD34852CE}">
      <dgm:prSet custT="1"/>
      <dgm:spPr/>
      <dgm:t>
        <a:bodyPr/>
        <a:lstStyle/>
        <a:p>
          <a:r>
            <a:rPr lang="es-ES" sz="1100" b="1" dirty="0" smtClean="0">
              <a:solidFill>
                <a:schemeClr val="accent3">
                  <a:lumMod val="75000"/>
                </a:schemeClr>
              </a:solidFill>
            </a:rPr>
            <a:t>Manual Guía  de Iluminación del área de movimiento</a:t>
          </a:r>
        </a:p>
      </dgm:t>
    </dgm:pt>
    <dgm:pt modelId="{BAB15191-B46B-4C78-904D-293F04902ACA}" type="parTrans" cxnId="{CE6955AB-9378-4B37-9220-CA295E39C2F2}">
      <dgm:prSet/>
      <dgm:spPr/>
      <dgm:t>
        <a:bodyPr/>
        <a:lstStyle/>
        <a:p>
          <a:endParaRPr lang="es-ES" sz="1100"/>
        </a:p>
      </dgm:t>
    </dgm:pt>
    <dgm:pt modelId="{E13596B5-F2E8-4CA1-B026-4962256DA451}" type="sibTrans" cxnId="{CE6955AB-9378-4B37-9220-CA295E39C2F2}">
      <dgm:prSet/>
      <dgm:spPr/>
      <dgm:t>
        <a:bodyPr/>
        <a:lstStyle/>
        <a:p>
          <a:endParaRPr lang="es-ES" sz="1100"/>
        </a:p>
      </dgm:t>
    </dgm:pt>
    <dgm:pt modelId="{F5046CBC-BAA9-4153-912D-CEA92C497E1D}">
      <dgm:prSet custT="1"/>
      <dgm:spPr/>
      <dgm:t>
        <a:bodyPr/>
        <a:lstStyle/>
        <a:p>
          <a:r>
            <a:rPr lang="es-ES" sz="1100" b="1" dirty="0" smtClean="0">
              <a:solidFill>
                <a:srgbClr val="FFFF00"/>
              </a:solidFill>
            </a:rPr>
            <a:t>Manual de señalización del área de movimiento</a:t>
          </a:r>
        </a:p>
      </dgm:t>
    </dgm:pt>
    <dgm:pt modelId="{19137409-D57C-40FC-82FB-FDDD4A10B47E}" type="parTrans" cxnId="{90EDD277-3108-4036-A2D9-BA9CD454B8CE}">
      <dgm:prSet/>
      <dgm:spPr/>
      <dgm:t>
        <a:bodyPr/>
        <a:lstStyle/>
        <a:p>
          <a:endParaRPr lang="es-ES" sz="1100"/>
        </a:p>
      </dgm:t>
    </dgm:pt>
    <dgm:pt modelId="{B2E06859-6B5F-4286-A956-309B6FD56F83}" type="sibTrans" cxnId="{90EDD277-3108-4036-A2D9-BA9CD454B8CE}">
      <dgm:prSet/>
      <dgm:spPr/>
      <dgm:t>
        <a:bodyPr/>
        <a:lstStyle/>
        <a:p>
          <a:endParaRPr lang="es-ES" sz="1100"/>
        </a:p>
      </dgm:t>
    </dgm:pt>
    <dgm:pt modelId="{22451521-B08B-420D-910A-C403CE42E341}">
      <dgm:prSet custT="1"/>
      <dgm:spPr/>
      <dgm:t>
        <a:bodyPr/>
        <a:lstStyle/>
        <a:p>
          <a:r>
            <a:rPr lang="es-ES_tradnl" sz="1100" b="1" i="1" dirty="0" smtClean="0"/>
            <a:t>Manual Guía de Energía Eléctrica. </a:t>
          </a:r>
          <a:endParaRPr lang="es-ES" sz="1100" dirty="0"/>
        </a:p>
      </dgm:t>
    </dgm:pt>
    <dgm:pt modelId="{8D9184C5-5ABA-447F-81B9-60DECFD33C8C}" type="parTrans" cxnId="{B2B4E25E-4DBC-49B4-8626-B39B39C0EA9F}">
      <dgm:prSet/>
      <dgm:spPr/>
      <dgm:t>
        <a:bodyPr/>
        <a:lstStyle/>
        <a:p>
          <a:endParaRPr lang="es-ES" sz="1100"/>
        </a:p>
      </dgm:t>
    </dgm:pt>
    <dgm:pt modelId="{6279D269-7E56-4A76-8A88-4116D64843AA}" type="sibTrans" cxnId="{B2B4E25E-4DBC-49B4-8626-B39B39C0EA9F}">
      <dgm:prSet/>
      <dgm:spPr/>
      <dgm:t>
        <a:bodyPr/>
        <a:lstStyle/>
        <a:p>
          <a:endParaRPr lang="es-ES" sz="1100"/>
        </a:p>
      </dgm:t>
    </dgm:pt>
    <dgm:pt modelId="{8379E3AA-D966-4BE0-A675-1D64DE025D06}" type="pres">
      <dgm:prSet presAssocID="{236E8738-C054-4E2A-9490-E4B10953589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E012B57F-A9F6-4F6D-82FF-8B9BD395BE0E}" type="pres">
      <dgm:prSet presAssocID="{2DC21FEF-68C9-4B5C-8B31-EA3EC4C78C61}" presName="node" presStyleLbl="node1" presStyleIdx="0" presStyleCnt="8" custLinFactX="-6021" custLinFactNeighborX="-100000" custLinFactNeighborY="-103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34568F0-05E1-4877-ADD5-8DCFFDC4C0D9}" type="pres">
      <dgm:prSet presAssocID="{DDB301DC-976B-4E26-A96C-893703FC3BB0}" presName="sibTrans" presStyleCnt="0"/>
      <dgm:spPr/>
      <dgm:t>
        <a:bodyPr/>
        <a:lstStyle/>
        <a:p>
          <a:endParaRPr lang="en-US"/>
        </a:p>
      </dgm:t>
    </dgm:pt>
    <dgm:pt modelId="{0EDF0E27-C4D6-4908-A102-994424880C03}" type="pres">
      <dgm:prSet presAssocID="{F5046CBC-BAA9-4153-912D-CEA92C497E1D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2402E9-3851-4C88-8FFA-396D3FEBEA7E}" type="pres">
      <dgm:prSet presAssocID="{B2E06859-6B5F-4286-A956-309B6FD56F83}" presName="sibTrans" presStyleCnt="0"/>
      <dgm:spPr/>
    </dgm:pt>
    <dgm:pt modelId="{B36C5E02-3B8B-4C49-BD3D-2F7C98A0CC33}" type="pres">
      <dgm:prSet presAssocID="{7478EE6F-0EB0-4AC5-972A-560BD34852C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A8FCC2-6E07-4F99-9DEC-93FD1F2D518C}" type="pres">
      <dgm:prSet presAssocID="{E13596B5-F2E8-4CA1-B026-4962256DA451}" presName="sibTrans" presStyleCnt="0"/>
      <dgm:spPr/>
    </dgm:pt>
    <dgm:pt modelId="{A1615442-AB27-4114-ADA9-EDF894ABD23C}" type="pres">
      <dgm:prSet presAssocID="{5CF09F4A-3477-4C06-B068-9F499C1B553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8063FC-D785-428F-AFA4-7AD0B254E695}" type="pres">
      <dgm:prSet presAssocID="{2A94E661-9FB9-4B8F-AEB7-CF9C61D5C667}" presName="sibTrans" presStyleCnt="0"/>
      <dgm:spPr/>
      <dgm:t>
        <a:bodyPr/>
        <a:lstStyle/>
        <a:p>
          <a:endParaRPr lang="en-US"/>
        </a:p>
      </dgm:t>
    </dgm:pt>
    <dgm:pt modelId="{0B8FE03B-E789-4C6D-81A1-7AF86B0DDDF4}" type="pres">
      <dgm:prSet presAssocID="{5AE5E2CB-E447-408B-BF4B-29FB6FC9E4A4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6BDB9-1E0F-4DB1-9EB7-59B78429DBBD}" type="pres">
      <dgm:prSet presAssocID="{2D67E2FF-F79C-446F-9550-45B4823121B5}" presName="sibTrans" presStyleCnt="0"/>
      <dgm:spPr/>
      <dgm:t>
        <a:bodyPr/>
        <a:lstStyle/>
        <a:p>
          <a:endParaRPr lang="en-US"/>
        </a:p>
      </dgm:t>
    </dgm:pt>
    <dgm:pt modelId="{05D7B95F-67DD-45B0-8C6E-079597235160}" type="pres">
      <dgm:prSet presAssocID="{F2B84385-C998-4B88-A991-D9E0BB4E389E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F33DD-EF69-4343-8FAA-AEA3805667E0}" type="pres">
      <dgm:prSet presAssocID="{5E20C0B0-49B7-41FB-B4A6-245DAAE145DB}" presName="sibTrans" presStyleCnt="0"/>
      <dgm:spPr/>
      <dgm:t>
        <a:bodyPr/>
        <a:lstStyle/>
        <a:p>
          <a:endParaRPr lang="en-US"/>
        </a:p>
      </dgm:t>
    </dgm:pt>
    <dgm:pt modelId="{0731048F-CDB7-443B-9B5D-7B8EC7B9AC74}" type="pres">
      <dgm:prSet presAssocID="{22451521-B08B-420D-910A-C403CE42E34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B3763D-F24E-400B-8E53-F0B7311AC62C}" type="pres">
      <dgm:prSet presAssocID="{6279D269-7E56-4A76-8A88-4116D64843AA}" presName="sibTrans" presStyleCnt="0"/>
      <dgm:spPr/>
    </dgm:pt>
    <dgm:pt modelId="{80344907-26D4-4C4A-BD56-8148FBB38B5F}" type="pres">
      <dgm:prSet presAssocID="{A1BCE8DD-F118-4C12-8493-0AFE1DF8018F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666F27-E475-41EF-85A6-2BF09780D6ED}" srcId="{236E8738-C054-4E2A-9490-E4B10953589D}" destId="{A1BCE8DD-F118-4C12-8493-0AFE1DF8018F}" srcOrd="7" destOrd="0" parTransId="{9265F451-19B1-4160-837F-8452975363CE}" sibTransId="{151A4713-8BF4-4538-B64D-DE32D4362D4C}"/>
    <dgm:cxn modelId="{460A0E79-B1F3-4C2B-AAD4-5580814C81BE}" srcId="{236E8738-C054-4E2A-9490-E4B10953589D}" destId="{2DC21FEF-68C9-4B5C-8B31-EA3EC4C78C61}" srcOrd="0" destOrd="0" parTransId="{AEBDF27A-9F86-428A-99B9-1BD556226A04}" sibTransId="{DDB301DC-976B-4E26-A96C-893703FC3BB0}"/>
    <dgm:cxn modelId="{3ED074F5-7030-4555-A404-62351CDE15FA}" type="presOf" srcId="{2DC21FEF-68C9-4B5C-8B31-EA3EC4C78C61}" destId="{E012B57F-A9F6-4F6D-82FF-8B9BD395BE0E}" srcOrd="0" destOrd="0" presId="urn:microsoft.com/office/officeart/2005/8/layout/hList6"/>
    <dgm:cxn modelId="{B6ED76BF-3492-4CFA-91F3-A92B9E51FA74}" type="presOf" srcId="{22451521-B08B-420D-910A-C403CE42E341}" destId="{0731048F-CDB7-443B-9B5D-7B8EC7B9AC74}" srcOrd="0" destOrd="0" presId="urn:microsoft.com/office/officeart/2005/8/layout/hList6"/>
    <dgm:cxn modelId="{17B0746A-445D-4137-A696-A6996A38B8D5}" type="presOf" srcId="{A1BCE8DD-F118-4C12-8493-0AFE1DF8018F}" destId="{80344907-26D4-4C4A-BD56-8148FBB38B5F}" srcOrd="0" destOrd="0" presId="urn:microsoft.com/office/officeart/2005/8/layout/hList6"/>
    <dgm:cxn modelId="{261B02A7-C996-407B-85AF-FEEC290A7D47}" type="presOf" srcId="{5AE5E2CB-E447-408B-BF4B-29FB6FC9E4A4}" destId="{0B8FE03B-E789-4C6D-81A1-7AF86B0DDDF4}" srcOrd="0" destOrd="0" presId="urn:microsoft.com/office/officeart/2005/8/layout/hList6"/>
    <dgm:cxn modelId="{90EDD277-3108-4036-A2D9-BA9CD454B8CE}" srcId="{236E8738-C054-4E2A-9490-E4B10953589D}" destId="{F5046CBC-BAA9-4153-912D-CEA92C497E1D}" srcOrd="1" destOrd="0" parTransId="{19137409-D57C-40FC-82FB-FDDD4A10B47E}" sibTransId="{B2E06859-6B5F-4286-A956-309B6FD56F83}"/>
    <dgm:cxn modelId="{B2B4E25E-4DBC-49B4-8626-B39B39C0EA9F}" srcId="{236E8738-C054-4E2A-9490-E4B10953589D}" destId="{22451521-B08B-420D-910A-C403CE42E341}" srcOrd="6" destOrd="0" parTransId="{8D9184C5-5ABA-447F-81B9-60DECFD33C8C}" sibTransId="{6279D269-7E56-4A76-8A88-4116D64843AA}"/>
    <dgm:cxn modelId="{7013CBAA-8C30-4986-A957-BE6C0AFF6189}" type="presOf" srcId="{7478EE6F-0EB0-4AC5-972A-560BD34852CE}" destId="{B36C5E02-3B8B-4C49-BD3D-2F7C98A0CC33}" srcOrd="0" destOrd="0" presId="urn:microsoft.com/office/officeart/2005/8/layout/hList6"/>
    <dgm:cxn modelId="{CE6955AB-9378-4B37-9220-CA295E39C2F2}" srcId="{236E8738-C054-4E2A-9490-E4B10953589D}" destId="{7478EE6F-0EB0-4AC5-972A-560BD34852CE}" srcOrd="2" destOrd="0" parTransId="{BAB15191-B46B-4C78-904D-293F04902ACA}" sibTransId="{E13596B5-F2E8-4CA1-B026-4962256DA451}"/>
    <dgm:cxn modelId="{DF2051A4-40DA-46F2-A0C9-C4595A6EC98F}" srcId="{236E8738-C054-4E2A-9490-E4B10953589D}" destId="{5CF09F4A-3477-4C06-B068-9F499C1B5531}" srcOrd="3" destOrd="0" parTransId="{8D4DA9D0-5BEB-4FB0-AA9E-A8FBCBB918AB}" sibTransId="{2A94E661-9FB9-4B8F-AEB7-CF9C61D5C667}"/>
    <dgm:cxn modelId="{D3FFC38E-A733-4DAE-AB01-23E73D3464E4}" type="presOf" srcId="{236E8738-C054-4E2A-9490-E4B10953589D}" destId="{8379E3AA-D966-4BE0-A675-1D64DE025D06}" srcOrd="0" destOrd="0" presId="urn:microsoft.com/office/officeart/2005/8/layout/hList6"/>
    <dgm:cxn modelId="{13F523DA-EBB6-4EA3-91F3-0476216D636F}" type="presOf" srcId="{5CF09F4A-3477-4C06-B068-9F499C1B5531}" destId="{A1615442-AB27-4114-ADA9-EDF894ABD23C}" srcOrd="0" destOrd="0" presId="urn:microsoft.com/office/officeart/2005/8/layout/hList6"/>
    <dgm:cxn modelId="{A1B7CF0D-10CC-4CFD-8BF1-8C5B9AD9861E}" srcId="{236E8738-C054-4E2A-9490-E4B10953589D}" destId="{5AE5E2CB-E447-408B-BF4B-29FB6FC9E4A4}" srcOrd="4" destOrd="0" parTransId="{AC4E84BE-A18C-4928-93CE-DCD7DB733B86}" sibTransId="{2D67E2FF-F79C-446F-9550-45B4823121B5}"/>
    <dgm:cxn modelId="{BC20B70D-3E49-4410-B01D-7825C19D39EC}" type="presOf" srcId="{F5046CBC-BAA9-4153-912D-CEA92C497E1D}" destId="{0EDF0E27-C4D6-4908-A102-994424880C03}" srcOrd="0" destOrd="0" presId="urn:microsoft.com/office/officeart/2005/8/layout/hList6"/>
    <dgm:cxn modelId="{6195EBD8-10F0-4694-82FE-2CE68C22E9EA}" type="presOf" srcId="{F2B84385-C998-4B88-A991-D9E0BB4E389E}" destId="{05D7B95F-67DD-45B0-8C6E-079597235160}" srcOrd="0" destOrd="0" presId="urn:microsoft.com/office/officeart/2005/8/layout/hList6"/>
    <dgm:cxn modelId="{B9444B42-F59B-487F-9BCD-9E407286BEE4}" srcId="{236E8738-C054-4E2A-9490-E4B10953589D}" destId="{F2B84385-C998-4B88-A991-D9E0BB4E389E}" srcOrd="5" destOrd="0" parTransId="{78F1C698-F90A-460B-8806-35DC72913A21}" sibTransId="{5E20C0B0-49B7-41FB-B4A6-245DAAE145DB}"/>
    <dgm:cxn modelId="{4D664B66-48C0-4CC0-9A21-BE1F93FFD713}" type="presParOf" srcId="{8379E3AA-D966-4BE0-A675-1D64DE025D06}" destId="{E012B57F-A9F6-4F6D-82FF-8B9BD395BE0E}" srcOrd="0" destOrd="0" presId="urn:microsoft.com/office/officeart/2005/8/layout/hList6"/>
    <dgm:cxn modelId="{83D39BFF-B030-4D80-9DC9-1B81E21AAD68}" type="presParOf" srcId="{8379E3AA-D966-4BE0-A675-1D64DE025D06}" destId="{734568F0-05E1-4877-ADD5-8DCFFDC4C0D9}" srcOrd="1" destOrd="0" presId="urn:microsoft.com/office/officeart/2005/8/layout/hList6"/>
    <dgm:cxn modelId="{044E2278-079F-4F7F-9A84-9EF937CCD172}" type="presParOf" srcId="{8379E3AA-D966-4BE0-A675-1D64DE025D06}" destId="{0EDF0E27-C4D6-4908-A102-994424880C03}" srcOrd="2" destOrd="0" presId="urn:microsoft.com/office/officeart/2005/8/layout/hList6"/>
    <dgm:cxn modelId="{D0EA9604-D61B-411E-90E6-033DAF9F6C9A}" type="presParOf" srcId="{8379E3AA-D966-4BE0-A675-1D64DE025D06}" destId="{2D2402E9-3851-4C88-8FFA-396D3FEBEA7E}" srcOrd="3" destOrd="0" presId="urn:microsoft.com/office/officeart/2005/8/layout/hList6"/>
    <dgm:cxn modelId="{66202BDE-B883-46F6-9BD4-48B43291378C}" type="presParOf" srcId="{8379E3AA-D966-4BE0-A675-1D64DE025D06}" destId="{B36C5E02-3B8B-4C49-BD3D-2F7C98A0CC33}" srcOrd="4" destOrd="0" presId="urn:microsoft.com/office/officeart/2005/8/layout/hList6"/>
    <dgm:cxn modelId="{18F0AC81-21E4-494A-B89D-B3A1A89E2D06}" type="presParOf" srcId="{8379E3AA-D966-4BE0-A675-1D64DE025D06}" destId="{64A8FCC2-6E07-4F99-9DEC-93FD1F2D518C}" srcOrd="5" destOrd="0" presId="urn:microsoft.com/office/officeart/2005/8/layout/hList6"/>
    <dgm:cxn modelId="{F21E8558-2ADB-4D4D-9C16-0A2E00520C86}" type="presParOf" srcId="{8379E3AA-D966-4BE0-A675-1D64DE025D06}" destId="{A1615442-AB27-4114-ADA9-EDF894ABD23C}" srcOrd="6" destOrd="0" presId="urn:microsoft.com/office/officeart/2005/8/layout/hList6"/>
    <dgm:cxn modelId="{95DBDD07-61C5-44D4-BD31-8D529195004C}" type="presParOf" srcId="{8379E3AA-D966-4BE0-A675-1D64DE025D06}" destId="{818063FC-D785-428F-AFA4-7AD0B254E695}" srcOrd="7" destOrd="0" presId="urn:microsoft.com/office/officeart/2005/8/layout/hList6"/>
    <dgm:cxn modelId="{A9C148DF-2159-4D27-B70F-5676A5B6C24A}" type="presParOf" srcId="{8379E3AA-D966-4BE0-A675-1D64DE025D06}" destId="{0B8FE03B-E789-4C6D-81A1-7AF86B0DDDF4}" srcOrd="8" destOrd="0" presId="urn:microsoft.com/office/officeart/2005/8/layout/hList6"/>
    <dgm:cxn modelId="{217CB378-E033-4F71-9901-7F5E12DD00DB}" type="presParOf" srcId="{8379E3AA-D966-4BE0-A675-1D64DE025D06}" destId="{E5F6BDB9-1E0F-4DB1-9EB7-59B78429DBBD}" srcOrd="9" destOrd="0" presId="urn:microsoft.com/office/officeart/2005/8/layout/hList6"/>
    <dgm:cxn modelId="{C952D9E0-D9EB-4DF2-A952-B81E474BF700}" type="presParOf" srcId="{8379E3AA-D966-4BE0-A675-1D64DE025D06}" destId="{05D7B95F-67DD-45B0-8C6E-079597235160}" srcOrd="10" destOrd="0" presId="urn:microsoft.com/office/officeart/2005/8/layout/hList6"/>
    <dgm:cxn modelId="{0EA9545F-1D82-46B0-BFE1-3E3AEE43125E}" type="presParOf" srcId="{8379E3AA-D966-4BE0-A675-1D64DE025D06}" destId="{653F33DD-EF69-4343-8FAA-AEA3805667E0}" srcOrd="11" destOrd="0" presId="urn:microsoft.com/office/officeart/2005/8/layout/hList6"/>
    <dgm:cxn modelId="{1F6949F5-29E6-4FEE-AB72-D1671BA66630}" type="presParOf" srcId="{8379E3AA-D966-4BE0-A675-1D64DE025D06}" destId="{0731048F-CDB7-443B-9B5D-7B8EC7B9AC74}" srcOrd="12" destOrd="0" presId="urn:microsoft.com/office/officeart/2005/8/layout/hList6"/>
    <dgm:cxn modelId="{033B84A4-51CD-41CF-BC39-78904508CF38}" type="presParOf" srcId="{8379E3AA-D966-4BE0-A675-1D64DE025D06}" destId="{A4B3763D-F24E-400B-8E53-F0B7311AC62C}" srcOrd="13" destOrd="0" presId="urn:microsoft.com/office/officeart/2005/8/layout/hList6"/>
    <dgm:cxn modelId="{A2B389E2-7934-45A4-9E4F-0C5004C94022}" type="presParOf" srcId="{8379E3AA-D966-4BE0-A675-1D64DE025D06}" destId="{80344907-26D4-4C4A-BD56-8148FBB38B5F}" srcOrd="1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D9C5BD-55C4-4270-9C46-842C86269CE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82AE80-63AD-4534-8C9A-668DEE859E30}">
      <dgm:prSet custT="1"/>
      <dgm:spPr/>
      <dgm:t>
        <a:bodyPr/>
        <a:lstStyle/>
        <a:p>
          <a:pPr marR="0" algn="ctr" rtl="0"/>
          <a:r>
            <a:rPr lang="es-MX" sz="1400" b="1" baseline="0" dirty="0" smtClean="0">
              <a:latin typeface="+mn-lt"/>
            </a:rPr>
            <a:t>Material de apoyo Documentos y Circulares técnicas y de asesoramiento </a:t>
          </a:r>
          <a:r>
            <a:rPr lang="es-MX" sz="1400" b="1" dirty="0" smtClean="0"/>
            <a:t>de</a:t>
          </a:r>
          <a:r>
            <a:rPr lang="es-MX" sz="1400" b="1" baseline="0" dirty="0" smtClean="0">
              <a:latin typeface="+mn-lt"/>
            </a:rPr>
            <a:t> Otros Estados</a:t>
          </a:r>
          <a:endParaRPr lang="es-ES" sz="1400" b="1" dirty="0">
            <a:latin typeface="+mn-lt"/>
          </a:endParaRPr>
        </a:p>
      </dgm:t>
    </dgm:pt>
    <dgm:pt modelId="{059D663C-63CD-4A1E-BA78-0ABC86CACF0B}" type="parTrans" cxnId="{AAEA4AAD-B772-4884-BE0E-803A6239426D}">
      <dgm:prSet/>
      <dgm:spPr/>
      <dgm:t>
        <a:bodyPr/>
        <a:lstStyle/>
        <a:p>
          <a:endParaRPr lang="es-ES"/>
        </a:p>
      </dgm:t>
    </dgm:pt>
    <dgm:pt modelId="{673AA40E-9FEA-43DB-B84A-6D0EB5D722AF}" type="sibTrans" cxnId="{AAEA4AAD-B772-4884-BE0E-803A6239426D}">
      <dgm:prSet/>
      <dgm:spPr/>
      <dgm:t>
        <a:bodyPr/>
        <a:lstStyle/>
        <a:p>
          <a:endParaRPr lang="es-ES"/>
        </a:p>
      </dgm:t>
    </dgm:pt>
    <dgm:pt modelId="{14639799-1D2B-4050-B994-E1250FD2B7B8}">
      <dgm:prSet custT="1"/>
      <dgm:spPr/>
      <dgm:t>
        <a:bodyPr/>
        <a:lstStyle/>
        <a:p>
          <a:pPr marR="0" rtl="0"/>
          <a:r>
            <a:rPr lang="es-MX" sz="1400" b="1" baseline="0" dirty="0" smtClean="0">
              <a:latin typeface="+mn-lt"/>
            </a:rPr>
            <a:t>Material de apoyo </a:t>
          </a:r>
        </a:p>
        <a:p>
          <a:pPr marR="0" rtl="0"/>
          <a:r>
            <a:rPr lang="es-PE" sz="1400" b="1" dirty="0"/>
            <a:t>Reglamentaciones Aeronáuticas de los Estados Miembros del SRVSOP</a:t>
          </a:r>
          <a:endParaRPr lang="es-ES" sz="1400" b="1" dirty="0">
            <a:latin typeface="+mn-lt"/>
          </a:endParaRPr>
        </a:p>
      </dgm:t>
    </dgm:pt>
    <dgm:pt modelId="{E2A8EFB8-BF88-4871-B276-8BD89268FD9D}" type="parTrans" cxnId="{927EF774-9052-4E05-AE0C-3C9FA8DFC309}">
      <dgm:prSet/>
      <dgm:spPr/>
      <dgm:t>
        <a:bodyPr/>
        <a:lstStyle/>
        <a:p>
          <a:endParaRPr lang="es-ES"/>
        </a:p>
      </dgm:t>
    </dgm:pt>
    <dgm:pt modelId="{586CB0E2-3558-4DCE-99C5-0568053431F3}" type="sibTrans" cxnId="{927EF774-9052-4E05-AE0C-3C9FA8DFC309}">
      <dgm:prSet/>
      <dgm:spPr/>
      <dgm:t>
        <a:bodyPr/>
        <a:lstStyle/>
        <a:p>
          <a:endParaRPr lang="es-ES"/>
        </a:p>
      </dgm:t>
    </dgm:pt>
    <dgm:pt modelId="{49054CBC-4110-4D0D-A9BB-9F29922DE97F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MX" sz="18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Aprobación de los documentos  y revisión de sus estructuras </a:t>
          </a:r>
        </a:p>
      </dgm:t>
    </dgm:pt>
    <dgm:pt modelId="{CCE66CC4-8AA3-44F4-8BA1-0FB8BF472A8A}" type="parTrans" cxnId="{D1A00EBA-056D-4416-9444-C79ECCE206F7}">
      <dgm:prSet/>
      <dgm:spPr/>
      <dgm:t>
        <a:bodyPr/>
        <a:lstStyle/>
        <a:p>
          <a:endParaRPr lang="es-ES"/>
        </a:p>
      </dgm:t>
    </dgm:pt>
    <dgm:pt modelId="{31A6C9D1-E011-458A-BD67-4DD20007F0F0}" type="sibTrans" cxnId="{D1A00EBA-056D-4416-9444-C79ECCE206F7}">
      <dgm:prSet/>
      <dgm:spPr/>
      <dgm:t>
        <a:bodyPr/>
        <a:lstStyle/>
        <a:p>
          <a:endParaRPr lang="es-ES"/>
        </a:p>
      </dgm:t>
    </dgm:pt>
    <dgm:pt modelId="{76C0447C-03AC-46C9-90C8-974459C4670A}">
      <dgm:prSet custT="1"/>
      <dgm:spPr/>
      <dgm:t>
        <a:bodyPr/>
        <a:lstStyle/>
        <a:p>
          <a:pPr marR="0" rtl="0"/>
          <a:r>
            <a:rPr lang="es-ES" sz="1400" b="1" dirty="0" smtClean="0">
              <a:latin typeface="+mn-lt"/>
            </a:rPr>
            <a:t>ANEXO 14 VOLUMEN I AERÓDROMOS </a:t>
          </a:r>
        </a:p>
      </dgm:t>
    </dgm:pt>
    <dgm:pt modelId="{A6966D6F-1BF8-435A-A2DE-958EA716F177}" type="parTrans" cxnId="{56B187FE-D5BD-4944-B614-E4FCA1D95441}">
      <dgm:prSet/>
      <dgm:spPr/>
      <dgm:t>
        <a:bodyPr/>
        <a:lstStyle/>
        <a:p>
          <a:endParaRPr lang="es-ES"/>
        </a:p>
      </dgm:t>
    </dgm:pt>
    <dgm:pt modelId="{34A541FA-FF32-4E5A-BAB9-E58E3967F6E7}" type="sibTrans" cxnId="{56B187FE-D5BD-4944-B614-E4FCA1D95441}">
      <dgm:prSet/>
      <dgm:spPr/>
      <dgm:t>
        <a:bodyPr/>
        <a:lstStyle/>
        <a:p>
          <a:endParaRPr lang="es-ES"/>
        </a:p>
      </dgm:t>
    </dgm:pt>
    <dgm:pt modelId="{04F124AA-2A68-4E7E-B6B6-E7C2C6E415B9}">
      <dgm:prSet custT="1"/>
      <dgm:spPr/>
      <dgm:t>
        <a:bodyPr/>
        <a:lstStyle/>
        <a:p>
          <a:r>
            <a:rPr lang="es-ES" sz="1400" b="1" baseline="0" dirty="0" smtClean="0">
              <a:latin typeface="+mn-lt"/>
            </a:rPr>
            <a:t>Publicaciones  relacionadas con las </a:t>
          </a:r>
          <a:r>
            <a:rPr lang="es-ES" sz="1400" b="1" dirty="0" smtClean="0"/>
            <a:t>especificaciones</a:t>
          </a:r>
          <a:r>
            <a:rPr lang="es-ES" sz="1400" b="1" baseline="0" dirty="0" smtClean="0">
              <a:latin typeface="+mn-lt"/>
            </a:rPr>
            <a:t> del </a:t>
          </a:r>
          <a:r>
            <a:rPr lang="es-ES" sz="1400" b="1" i="0" baseline="0" dirty="0" smtClean="0">
              <a:latin typeface="+mn-lt"/>
            </a:rPr>
            <a:t>Anexo 14</a:t>
          </a:r>
          <a:endParaRPr lang="es-ES" sz="1400" b="1" i="0" dirty="0">
            <a:latin typeface="+mn-lt"/>
          </a:endParaRPr>
        </a:p>
      </dgm:t>
    </dgm:pt>
    <dgm:pt modelId="{C19772DF-F6D4-4E4D-AD98-1BBDF77ED2E2}" type="parTrans" cxnId="{F7D53505-14A2-42E2-AFF4-9273BA8F215D}">
      <dgm:prSet/>
      <dgm:spPr/>
      <dgm:t>
        <a:bodyPr/>
        <a:lstStyle/>
        <a:p>
          <a:endParaRPr lang="es-ES"/>
        </a:p>
      </dgm:t>
    </dgm:pt>
    <dgm:pt modelId="{41CCDA81-38A2-47D5-9951-7F959672B7EB}" type="sibTrans" cxnId="{F7D53505-14A2-42E2-AFF4-9273BA8F215D}">
      <dgm:prSet/>
      <dgm:spPr/>
      <dgm:t>
        <a:bodyPr/>
        <a:lstStyle/>
        <a:p>
          <a:endParaRPr lang="es-ES"/>
        </a:p>
      </dgm:t>
    </dgm:pt>
    <dgm:pt modelId="{D0908973-5A82-4783-B9EE-21F4A4B4F745}">
      <dgm:prSet custT="1"/>
      <dgm:spPr>
        <a:solidFill>
          <a:srgbClr val="FFC000"/>
        </a:solidFill>
      </dgm:spPr>
      <dgm:t>
        <a:bodyPr/>
        <a:lstStyle/>
        <a:p>
          <a:pPr marR="0" algn="ctr" rtl="0"/>
          <a:r>
            <a:rPr lang="es-MX" sz="1600" b="0" dirty="0" smtClean="0">
              <a:solidFill>
                <a:schemeClr val="tx1"/>
              </a:solidFill>
            </a:rPr>
            <a:t>Redacción de textos de las </a:t>
          </a:r>
          <a:r>
            <a:rPr lang="es-PE" sz="1600" b="0" dirty="0" smtClean="0">
              <a:solidFill>
                <a:schemeClr val="tx1"/>
              </a:solidFill>
            </a:rPr>
            <a:t>documentos relacionados con el </a:t>
          </a:r>
        </a:p>
        <a:p>
          <a:pPr marR="0" algn="ctr" rtl="0"/>
          <a:r>
            <a:rPr lang="es-PE" sz="1600" b="0" dirty="0" smtClean="0">
              <a:solidFill>
                <a:schemeClr val="tx1"/>
              </a:solidFill>
            </a:rPr>
            <a:t>LAR 139,  </a:t>
          </a:r>
          <a:r>
            <a:rPr lang="es-PE" sz="1600" b="0" dirty="0">
              <a:solidFill>
                <a:schemeClr val="tx1"/>
              </a:solidFill>
            </a:rPr>
            <a:t>LAR 153 y </a:t>
          </a:r>
          <a:r>
            <a:rPr lang="es-PE" sz="1600" b="0" dirty="0" smtClean="0">
              <a:solidFill>
                <a:schemeClr val="tx1"/>
              </a:solidFill>
            </a:rPr>
            <a:t>LAR </a:t>
          </a:r>
          <a:r>
            <a:rPr lang="es-PE" sz="1600" b="0" dirty="0">
              <a:solidFill>
                <a:schemeClr val="tx1"/>
              </a:solidFill>
            </a:rPr>
            <a:t>154 </a:t>
          </a:r>
        </a:p>
        <a:p>
          <a:pPr marR="0" algn="ctr" rtl="0"/>
          <a:r>
            <a:rPr lang="es-PE" sz="1600" b="0" dirty="0">
              <a:solidFill>
                <a:schemeClr val="tx1"/>
              </a:solidFill>
            </a:rPr>
            <a:t>con los aportes de los Estados Miembros del SRVSOP</a:t>
          </a:r>
          <a:endParaRPr lang="es-ES" sz="1600" b="0" dirty="0">
            <a:solidFill>
              <a:schemeClr val="tx1"/>
            </a:solidFill>
            <a:latin typeface="+mn-lt"/>
          </a:endParaRPr>
        </a:p>
      </dgm:t>
    </dgm:pt>
    <dgm:pt modelId="{9B8C6F66-2476-41E4-84D3-9E6D4AE95D61}" type="parTrans" cxnId="{4E1CA4D1-2655-4CAF-9761-5B318C5694EA}">
      <dgm:prSet/>
      <dgm:spPr/>
      <dgm:t>
        <a:bodyPr/>
        <a:lstStyle/>
        <a:p>
          <a:endParaRPr lang="es-ES"/>
        </a:p>
      </dgm:t>
    </dgm:pt>
    <dgm:pt modelId="{19A1CFF5-C46E-4586-BC62-34C5DA0C6EF2}" type="sibTrans" cxnId="{4E1CA4D1-2655-4CAF-9761-5B318C5694EA}">
      <dgm:prSet/>
      <dgm:spPr/>
      <dgm:t>
        <a:bodyPr/>
        <a:lstStyle/>
        <a:p>
          <a:endParaRPr lang="es-ES"/>
        </a:p>
      </dgm:t>
    </dgm:pt>
    <dgm:pt modelId="{5CA264B6-76C7-41B5-9470-193EBD07B51B}" type="pres">
      <dgm:prSet presAssocID="{D6D9C5BD-55C4-4270-9C46-842C86269C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92643DB-3C00-4B6D-8AE4-F042370B7C7F}" type="pres">
      <dgm:prSet presAssocID="{D0908973-5A82-4783-B9EE-21F4A4B4F745}" presName="boxAndChildren" presStyleCnt="0"/>
      <dgm:spPr/>
    </dgm:pt>
    <dgm:pt modelId="{35FD9EA3-E212-4A7E-B39C-17C3E37DA0BC}" type="pres">
      <dgm:prSet presAssocID="{D0908973-5A82-4783-B9EE-21F4A4B4F745}" presName="parentTextBox" presStyleLbl="node1" presStyleIdx="0" presStyleCnt="6" custScaleY="170126"/>
      <dgm:spPr/>
      <dgm:t>
        <a:bodyPr/>
        <a:lstStyle/>
        <a:p>
          <a:endParaRPr lang="es-ES"/>
        </a:p>
      </dgm:t>
    </dgm:pt>
    <dgm:pt modelId="{16BED2C5-8D19-49CD-858E-A3517009D344}" type="pres">
      <dgm:prSet presAssocID="{31A6C9D1-E011-458A-BD67-4DD20007F0F0}" presName="sp" presStyleCnt="0"/>
      <dgm:spPr/>
    </dgm:pt>
    <dgm:pt modelId="{EFAF021C-01FE-4E3B-8364-DA89F7151BAA}" type="pres">
      <dgm:prSet presAssocID="{49054CBC-4110-4D0D-A9BB-9F29922DE97F}" presName="arrowAndChildren" presStyleCnt="0"/>
      <dgm:spPr/>
    </dgm:pt>
    <dgm:pt modelId="{277FB9E3-106C-4343-9707-7017C6518E14}" type="pres">
      <dgm:prSet presAssocID="{49054CBC-4110-4D0D-A9BB-9F29922DE97F}" presName="parentTextArrow" presStyleLbl="node1" presStyleIdx="1" presStyleCnt="6" custScaleY="87099" custLinFactY="-196323" custLinFactNeighborY="-200000"/>
      <dgm:spPr/>
      <dgm:t>
        <a:bodyPr/>
        <a:lstStyle/>
        <a:p>
          <a:endParaRPr lang="es-ES"/>
        </a:p>
      </dgm:t>
    </dgm:pt>
    <dgm:pt modelId="{B4028A6B-88C5-46E9-B6AD-63B368330399}" type="pres">
      <dgm:prSet presAssocID="{586CB0E2-3558-4DCE-99C5-0568053431F3}" presName="sp" presStyleCnt="0"/>
      <dgm:spPr/>
    </dgm:pt>
    <dgm:pt modelId="{5A3A9F6B-3E01-4775-B5D6-94CA53C8AF8E}" type="pres">
      <dgm:prSet presAssocID="{14639799-1D2B-4050-B994-E1250FD2B7B8}" presName="arrowAndChildren" presStyleCnt="0"/>
      <dgm:spPr/>
    </dgm:pt>
    <dgm:pt modelId="{B7522F6F-9247-43C6-A0AC-56F026F8D53E}" type="pres">
      <dgm:prSet presAssocID="{14639799-1D2B-4050-B994-E1250FD2B7B8}" presName="parentTextArrow" presStyleLbl="node1" presStyleIdx="2" presStyleCnt="6" custLinFactNeighborY="84659"/>
      <dgm:spPr/>
      <dgm:t>
        <a:bodyPr/>
        <a:lstStyle/>
        <a:p>
          <a:endParaRPr lang="es-ES"/>
        </a:p>
      </dgm:t>
    </dgm:pt>
    <dgm:pt modelId="{A7133FB0-50F2-4D1C-8336-68789758A935}" type="pres">
      <dgm:prSet presAssocID="{34A541FA-FF32-4E5A-BAB9-E58E3967F6E7}" presName="sp" presStyleCnt="0"/>
      <dgm:spPr/>
    </dgm:pt>
    <dgm:pt modelId="{3FA48717-66E8-43A7-80B8-24CE4B09CB35}" type="pres">
      <dgm:prSet presAssocID="{76C0447C-03AC-46C9-90C8-974459C4670A}" presName="arrowAndChildren" presStyleCnt="0"/>
      <dgm:spPr/>
    </dgm:pt>
    <dgm:pt modelId="{66BC019B-C7A7-4308-934C-B9480E8C3964}" type="pres">
      <dgm:prSet presAssocID="{76C0447C-03AC-46C9-90C8-974459C4670A}" presName="parentTextArrow" presStyleLbl="node1" presStyleIdx="3" presStyleCnt="6" custLinFactNeighborY="86182"/>
      <dgm:spPr/>
      <dgm:t>
        <a:bodyPr/>
        <a:lstStyle/>
        <a:p>
          <a:endParaRPr lang="es-ES"/>
        </a:p>
      </dgm:t>
    </dgm:pt>
    <dgm:pt modelId="{4B381332-757E-4885-AA08-1F0A0914747A}" type="pres">
      <dgm:prSet presAssocID="{41CCDA81-38A2-47D5-9951-7F959672B7EB}" presName="sp" presStyleCnt="0"/>
      <dgm:spPr/>
    </dgm:pt>
    <dgm:pt modelId="{69B4E672-9E1E-48FA-864B-916802F0C390}" type="pres">
      <dgm:prSet presAssocID="{04F124AA-2A68-4E7E-B6B6-E7C2C6E415B9}" presName="arrowAndChildren" presStyleCnt="0"/>
      <dgm:spPr/>
    </dgm:pt>
    <dgm:pt modelId="{19424CCF-BBE1-4FAD-ABEE-5482EB6E3D38}" type="pres">
      <dgm:prSet presAssocID="{04F124AA-2A68-4E7E-B6B6-E7C2C6E415B9}" presName="parentTextArrow" presStyleLbl="node1" presStyleIdx="4" presStyleCnt="6" custLinFactNeighborY="87704"/>
      <dgm:spPr/>
      <dgm:t>
        <a:bodyPr/>
        <a:lstStyle/>
        <a:p>
          <a:endParaRPr lang="es-ES"/>
        </a:p>
      </dgm:t>
    </dgm:pt>
    <dgm:pt modelId="{E096A4E0-6DF6-4714-909D-2F504C70E287}" type="pres">
      <dgm:prSet presAssocID="{673AA40E-9FEA-43DB-B84A-6D0EB5D722AF}" presName="sp" presStyleCnt="0"/>
      <dgm:spPr/>
    </dgm:pt>
    <dgm:pt modelId="{20CEBDFC-E68D-4EEC-8715-3EB75149A7DF}" type="pres">
      <dgm:prSet presAssocID="{9182AE80-63AD-4534-8C9A-668DEE859E30}" presName="arrowAndChildren" presStyleCnt="0"/>
      <dgm:spPr/>
    </dgm:pt>
    <dgm:pt modelId="{EB70FB9D-4930-45BA-AAFA-6BCB687D312D}" type="pres">
      <dgm:prSet presAssocID="{9182AE80-63AD-4534-8C9A-668DEE859E30}" presName="parentTextArrow" presStyleLbl="node1" presStyleIdx="5" presStyleCnt="6" custLinFactNeighborY="89226"/>
      <dgm:spPr/>
      <dgm:t>
        <a:bodyPr/>
        <a:lstStyle/>
        <a:p>
          <a:endParaRPr lang="es-ES"/>
        </a:p>
      </dgm:t>
    </dgm:pt>
  </dgm:ptLst>
  <dgm:cxnLst>
    <dgm:cxn modelId="{56B187FE-D5BD-4944-B614-E4FCA1D95441}" srcId="{D6D9C5BD-55C4-4270-9C46-842C86269CE5}" destId="{76C0447C-03AC-46C9-90C8-974459C4670A}" srcOrd="2" destOrd="0" parTransId="{A6966D6F-1BF8-435A-A2DE-958EA716F177}" sibTransId="{34A541FA-FF32-4E5A-BAB9-E58E3967F6E7}"/>
    <dgm:cxn modelId="{CF08E2EA-6873-4A56-B993-1DACDC16FD41}" type="presOf" srcId="{04F124AA-2A68-4E7E-B6B6-E7C2C6E415B9}" destId="{19424CCF-BBE1-4FAD-ABEE-5482EB6E3D38}" srcOrd="0" destOrd="0" presId="urn:microsoft.com/office/officeart/2005/8/layout/process4"/>
    <dgm:cxn modelId="{7BCAFE5D-3C3E-45D4-94F3-DC51A4758CEF}" type="presOf" srcId="{14639799-1D2B-4050-B994-E1250FD2B7B8}" destId="{B7522F6F-9247-43C6-A0AC-56F026F8D53E}" srcOrd="0" destOrd="0" presId="urn:microsoft.com/office/officeart/2005/8/layout/process4"/>
    <dgm:cxn modelId="{4E1CA4D1-2655-4CAF-9761-5B318C5694EA}" srcId="{D6D9C5BD-55C4-4270-9C46-842C86269CE5}" destId="{D0908973-5A82-4783-B9EE-21F4A4B4F745}" srcOrd="5" destOrd="0" parTransId="{9B8C6F66-2476-41E4-84D3-9E6D4AE95D61}" sibTransId="{19A1CFF5-C46E-4586-BC62-34C5DA0C6EF2}"/>
    <dgm:cxn modelId="{ADD65445-FDA1-416E-BA18-1DEADA81E661}" type="presOf" srcId="{49054CBC-4110-4D0D-A9BB-9F29922DE97F}" destId="{277FB9E3-106C-4343-9707-7017C6518E14}" srcOrd="0" destOrd="0" presId="urn:microsoft.com/office/officeart/2005/8/layout/process4"/>
    <dgm:cxn modelId="{F7D53505-14A2-42E2-AFF4-9273BA8F215D}" srcId="{D6D9C5BD-55C4-4270-9C46-842C86269CE5}" destId="{04F124AA-2A68-4E7E-B6B6-E7C2C6E415B9}" srcOrd="1" destOrd="0" parTransId="{C19772DF-F6D4-4E4D-AD98-1BBDF77ED2E2}" sibTransId="{41CCDA81-38A2-47D5-9951-7F959672B7EB}"/>
    <dgm:cxn modelId="{A5009862-1600-4147-AF63-650A2D156633}" type="presOf" srcId="{D6D9C5BD-55C4-4270-9C46-842C86269CE5}" destId="{5CA264B6-76C7-41B5-9470-193EBD07B51B}" srcOrd="0" destOrd="0" presId="urn:microsoft.com/office/officeart/2005/8/layout/process4"/>
    <dgm:cxn modelId="{43EAAA08-F948-49E7-9D99-5ED1D558A3A6}" type="presOf" srcId="{9182AE80-63AD-4534-8C9A-668DEE859E30}" destId="{EB70FB9D-4930-45BA-AAFA-6BCB687D312D}" srcOrd="0" destOrd="0" presId="urn:microsoft.com/office/officeart/2005/8/layout/process4"/>
    <dgm:cxn modelId="{C8B7885B-B214-4AD4-8344-C69B7DB1062F}" type="presOf" srcId="{D0908973-5A82-4783-B9EE-21F4A4B4F745}" destId="{35FD9EA3-E212-4A7E-B39C-17C3E37DA0BC}" srcOrd="0" destOrd="0" presId="urn:microsoft.com/office/officeart/2005/8/layout/process4"/>
    <dgm:cxn modelId="{D1A00EBA-056D-4416-9444-C79ECCE206F7}" srcId="{D6D9C5BD-55C4-4270-9C46-842C86269CE5}" destId="{49054CBC-4110-4D0D-A9BB-9F29922DE97F}" srcOrd="4" destOrd="0" parTransId="{CCE66CC4-8AA3-44F4-8BA1-0FB8BF472A8A}" sibTransId="{31A6C9D1-E011-458A-BD67-4DD20007F0F0}"/>
    <dgm:cxn modelId="{AAEA4AAD-B772-4884-BE0E-803A6239426D}" srcId="{D6D9C5BD-55C4-4270-9C46-842C86269CE5}" destId="{9182AE80-63AD-4534-8C9A-668DEE859E30}" srcOrd="0" destOrd="0" parTransId="{059D663C-63CD-4A1E-BA78-0ABC86CACF0B}" sibTransId="{673AA40E-9FEA-43DB-B84A-6D0EB5D722AF}"/>
    <dgm:cxn modelId="{927EF774-9052-4E05-AE0C-3C9FA8DFC309}" srcId="{D6D9C5BD-55C4-4270-9C46-842C86269CE5}" destId="{14639799-1D2B-4050-B994-E1250FD2B7B8}" srcOrd="3" destOrd="0" parTransId="{E2A8EFB8-BF88-4871-B276-8BD89268FD9D}" sibTransId="{586CB0E2-3558-4DCE-99C5-0568053431F3}"/>
    <dgm:cxn modelId="{2A8D034C-E69E-4B5B-81E2-641C6650250F}" type="presOf" srcId="{76C0447C-03AC-46C9-90C8-974459C4670A}" destId="{66BC019B-C7A7-4308-934C-B9480E8C3964}" srcOrd="0" destOrd="0" presId="urn:microsoft.com/office/officeart/2005/8/layout/process4"/>
    <dgm:cxn modelId="{22A76B08-557F-4F1A-8A36-BE1BDC52EF6A}" type="presParOf" srcId="{5CA264B6-76C7-41B5-9470-193EBD07B51B}" destId="{392643DB-3C00-4B6D-8AE4-F042370B7C7F}" srcOrd="0" destOrd="0" presId="urn:microsoft.com/office/officeart/2005/8/layout/process4"/>
    <dgm:cxn modelId="{0AE6832A-7B1B-423B-83C9-D62CBDCDEB27}" type="presParOf" srcId="{392643DB-3C00-4B6D-8AE4-F042370B7C7F}" destId="{35FD9EA3-E212-4A7E-B39C-17C3E37DA0BC}" srcOrd="0" destOrd="0" presId="urn:microsoft.com/office/officeart/2005/8/layout/process4"/>
    <dgm:cxn modelId="{6CDD5939-CACA-4849-B261-B3E9CAEBC0CA}" type="presParOf" srcId="{5CA264B6-76C7-41B5-9470-193EBD07B51B}" destId="{16BED2C5-8D19-49CD-858E-A3517009D344}" srcOrd="1" destOrd="0" presId="urn:microsoft.com/office/officeart/2005/8/layout/process4"/>
    <dgm:cxn modelId="{156A319D-CDAA-4619-BD60-B21496B43E2A}" type="presParOf" srcId="{5CA264B6-76C7-41B5-9470-193EBD07B51B}" destId="{EFAF021C-01FE-4E3B-8364-DA89F7151BAA}" srcOrd="2" destOrd="0" presId="urn:microsoft.com/office/officeart/2005/8/layout/process4"/>
    <dgm:cxn modelId="{C422F389-7DD9-43C0-9C66-5DD23BF46B36}" type="presParOf" srcId="{EFAF021C-01FE-4E3B-8364-DA89F7151BAA}" destId="{277FB9E3-106C-4343-9707-7017C6518E14}" srcOrd="0" destOrd="0" presId="urn:microsoft.com/office/officeart/2005/8/layout/process4"/>
    <dgm:cxn modelId="{B349CA2A-1C93-4A9C-AD4B-E82F1F186F83}" type="presParOf" srcId="{5CA264B6-76C7-41B5-9470-193EBD07B51B}" destId="{B4028A6B-88C5-46E9-B6AD-63B368330399}" srcOrd="3" destOrd="0" presId="urn:microsoft.com/office/officeart/2005/8/layout/process4"/>
    <dgm:cxn modelId="{8AD09B4A-A56D-4F7B-8485-41941868334D}" type="presParOf" srcId="{5CA264B6-76C7-41B5-9470-193EBD07B51B}" destId="{5A3A9F6B-3E01-4775-B5D6-94CA53C8AF8E}" srcOrd="4" destOrd="0" presId="urn:microsoft.com/office/officeart/2005/8/layout/process4"/>
    <dgm:cxn modelId="{96C9BE1A-46F1-4010-AF09-07370443A1E6}" type="presParOf" srcId="{5A3A9F6B-3E01-4775-B5D6-94CA53C8AF8E}" destId="{B7522F6F-9247-43C6-A0AC-56F026F8D53E}" srcOrd="0" destOrd="0" presId="urn:microsoft.com/office/officeart/2005/8/layout/process4"/>
    <dgm:cxn modelId="{8C2EBEE4-6613-4F55-9B33-8C391F1F7F4C}" type="presParOf" srcId="{5CA264B6-76C7-41B5-9470-193EBD07B51B}" destId="{A7133FB0-50F2-4D1C-8336-68789758A935}" srcOrd="5" destOrd="0" presId="urn:microsoft.com/office/officeart/2005/8/layout/process4"/>
    <dgm:cxn modelId="{28ADB8CD-7874-4AEB-8DB6-437FCE01DE63}" type="presParOf" srcId="{5CA264B6-76C7-41B5-9470-193EBD07B51B}" destId="{3FA48717-66E8-43A7-80B8-24CE4B09CB35}" srcOrd="6" destOrd="0" presId="urn:microsoft.com/office/officeart/2005/8/layout/process4"/>
    <dgm:cxn modelId="{72B87B31-149A-4C0F-A39B-30CD31B43014}" type="presParOf" srcId="{3FA48717-66E8-43A7-80B8-24CE4B09CB35}" destId="{66BC019B-C7A7-4308-934C-B9480E8C3964}" srcOrd="0" destOrd="0" presId="urn:microsoft.com/office/officeart/2005/8/layout/process4"/>
    <dgm:cxn modelId="{20DCDA34-3AE2-47E2-A188-F1249192F500}" type="presParOf" srcId="{5CA264B6-76C7-41B5-9470-193EBD07B51B}" destId="{4B381332-757E-4885-AA08-1F0A0914747A}" srcOrd="7" destOrd="0" presId="urn:microsoft.com/office/officeart/2005/8/layout/process4"/>
    <dgm:cxn modelId="{29BE38C8-96A5-4071-A2F3-ACF33F473019}" type="presParOf" srcId="{5CA264B6-76C7-41B5-9470-193EBD07B51B}" destId="{69B4E672-9E1E-48FA-864B-916802F0C390}" srcOrd="8" destOrd="0" presId="urn:microsoft.com/office/officeart/2005/8/layout/process4"/>
    <dgm:cxn modelId="{F983AB9C-A191-48B6-954D-37BC199C5E55}" type="presParOf" srcId="{69B4E672-9E1E-48FA-864B-916802F0C390}" destId="{19424CCF-BBE1-4FAD-ABEE-5482EB6E3D38}" srcOrd="0" destOrd="0" presId="urn:microsoft.com/office/officeart/2005/8/layout/process4"/>
    <dgm:cxn modelId="{6DE798EC-FEBA-4092-A4DC-2522346F5B0F}" type="presParOf" srcId="{5CA264B6-76C7-41B5-9470-193EBD07B51B}" destId="{E096A4E0-6DF6-4714-909D-2F504C70E287}" srcOrd="9" destOrd="0" presId="urn:microsoft.com/office/officeart/2005/8/layout/process4"/>
    <dgm:cxn modelId="{598F2335-80A8-4389-A7BF-B9591A389C10}" type="presParOf" srcId="{5CA264B6-76C7-41B5-9470-193EBD07B51B}" destId="{20CEBDFC-E68D-4EEC-8715-3EB75149A7DF}" srcOrd="10" destOrd="0" presId="urn:microsoft.com/office/officeart/2005/8/layout/process4"/>
    <dgm:cxn modelId="{6E01F84A-6BC8-4C1F-9D9D-70B393E674E2}" type="presParOf" srcId="{20CEBDFC-E68D-4EEC-8715-3EB75149A7DF}" destId="{EB70FB9D-4930-45BA-AAFA-6BCB687D312D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32ABC-6269-4184-BC09-7094EBEDCC5A}">
      <dsp:nvSpPr>
        <dsp:cNvPr id="0" name=""/>
        <dsp:cNvSpPr/>
      </dsp:nvSpPr>
      <dsp:spPr>
        <a:xfrm>
          <a:off x="74943" y="0"/>
          <a:ext cx="3688184" cy="368818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FB21B8F-86C6-4AAA-B9C6-F010EFC6B7AF}">
      <dsp:nvSpPr>
        <dsp:cNvPr id="0" name=""/>
        <dsp:cNvSpPr/>
      </dsp:nvSpPr>
      <dsp:spPr>
        <a:xfrm>
          <a:off x="1844092" y="0"/>
          <a:ext cx="6292812" cy="36881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 smtClean="0">
              <a:solidFill>
                <a:srgbClr val="0070C0"/>
              </a:solidFill>
            </a:rPr>
            <a:t>Durante el REPAGA 2  se invita a los Expertos AGA participantes a:</a:t>
          </a:r>
        </a:p>
      </dsp:txBody>
      <dsp:txXfrm>
        <a:off x="1844092" y="0"/>
        <a:ext cx="6292812" cy="1106457"/>
      </dsp:txXfrm>
    </dsp:sp>
    <dsp:sp modelId="{AC311D2E-3B80-4649-AEE6-9597B23A0F1E}">
      <dsp:nvSpPr>
        <dsp:cNvPr id="0" name=""/>
        <dsp:cNvSpPr/>
      </dsp:nvSpPr>
      <dsp:spPr>
        <a:xfrm>
          <a:off x="645433" y="1106457"/>
          <a:ext cx="2397317" cy="239731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371917"/>
            <a:satOff val="-37501"/>
            <a:lumOff val="19807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49425FA-8E53-46B3-83F9-2D763ADCDE53}">
      <dsp:nvSpPr>
        <dsp:cNvPr id="0" name=""/>
        <dsp:cNvSpPr/>
      </dsp:nvSpPr>
      <dsp:spPr>
        <a:xfrm>
          <a:off x="1844092" y="1136551"/>
          <a:ext cx="6292812" cy="255163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0000" cap="flat" cmpd="sng" algn="ctr">
          <a:solidFill>
            <a:schemeClr val="accent1">
              <a:shade val="80000"/>
              <a:hueOff val="371917"/>
              <a:satOff val="-37501"/>
              <a:lumOff val="1980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 smtClean="0">
              <a:solidFill>
                <a:srgbClr val="7030A0"/>
              </a:solidFill>
            </a:rPr>
            <a:t> Familiarizarse con los documentos sugeridos, relacionados con el conjunto LAR AGA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 smtClean="0">
              <a:solidFill>
                <a:srgbClr val="7030A0"/>
              </a:solidFill>
            </a:rPr>
            <a:t>  LAR 139 - LAR 153 - LAR 154</a:t>
          </a:r>
        </a:p>
      </dsp:txBody>
      <dsp:txXfrm>
        <a:off x="1844092" y="1136551"/>
        <a:ext cx="6292812" cy="1177676"/>
      </dsp:txXfrm>
    </dsp:sp>
    <dsp:sp modelId="{DE1148C7-250E-4E6F-8A40-35A7EC834B5A}">
      <dsp:nvSpPr>
        <dsp:cNvPr id="0" name=""/>
        <dsp:cNvSpPr/>
      </dsp:nvSpPr>
      <dsp:spPr>
        <a:xfrm>
          <a:off x="1290864" y="2212911"/>
          <a:ext cx="1106454" cy="110645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743833"/>
            <a:satOff val="-75001"/>
            <a:lumOff val="39614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C0A2A0-7D54-4E58-85F0-D0F603DCF1D3}">
      <dsp:nvSpPr>
        <dsp:cNvPr id="0" name=""/>
        <dsp:cNvSpPr/>
      </dsp:nvSpPr>
      <dsp:spPr>
        <a:xfrm>
          <a:off x="1844092" y="2448276"/>
          <a:ext cx="6292812" cy="1219445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0000" cap="flat" cmpd="sng" algn="ctr">
          <a:solidFill>
            <a:schemeClr val="accent1">
              <a:shade val="80000"/>
              <a:hueOff val="743833"/>
              <a:satOff val="-75001"/>
              <a:lumOff val="396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 smtClean="0">
              <a:solidFill>
                <a:srgbClr val="7030A0"/>
              </a:solidFill>
            </a:rPr>
            <a:t>Aprobar los documentos y proponer sus estructuras</a:t>
          </a:r>
        </a:p>
      </dsp:txBody>
      <dsp:txXfrm>
        <a:off x="1844092" y="2448276"/>
        <a:ext cx="6292812" cy="12194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7EADE-9BB5-406C-AF65-AE6B97946D4D}">
      <dsp:nvSpPr>
        <dsp:cNvPr id="0" name=""/>
        <dsp:cNvSpPr/>
      </dsp:nvSpPr>
      <dsp:spPr>
        <a:xfrm>
          <a:off x="827791" y="248992"/>
          <a:ext cx="932273" cy="6218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1</a:t>
          </a:r>
          <a:endParaRPr lang="en-US" sz="1200" kern="1200" dirty="0"/>
        </a:p>
      </dsp:txBody>
      <dsp:txXfrm>
        <a:off x="976955" y="248992"/>
        <a:ext cx="783109" cy="621826"/>
      </dsp:txXfrm>
    </dsp:sp>
    <dsp:sp modelId="{DF972939-623C-4C82-A4C7-345A0E942328}">
      <dsp:nvSpPr>
        <dsp:cNvPr id="0" name=""/>
        <dsp:cNvSpPr/>
      </dsp:nvSpPr>
      <dsp:spPr>
        <a:xfrm>
          <a:off x="827791" y="870818"/>
          <a:ext cx="932273" cy="6218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11</a:t>
          </a:r>
          <a:endParaRPr lang="en-US" sz="1200" kern="1200" dirty="0"/>
        </a:p>
      </dsp:txBody>
      <dsp:txXfrm>
        <a:off x="976955" y="870818"/>
        <a:ext cx="783109" cy="621826"/>
      </dsp:txXfrm>
    </dsp:sp>
    <dsp:sp modelId="{B257A15C-2A90-40DF-B1FC-C34678379D6D}">
      <dsp:nvSpPr>
        <dsp:cNvPr id="0" name=""/>
        <dsp:cNvSpPr/>
      </dsp:nvSpPr>
      <dsp:spPr>
        <a:xfrm>
          <a:off x="330579" y="386"/>
          <a:ext cx="621515" cy="6215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GEN</a:t>
          </a:r>
          <a:endParaRPr lang="en-US" kern="1200" dirty="0"/>
        </a:p>
      </dsp:txBody>
      <dsp:txXfrm>
        <a:off x="421598" y="91405"/>
        <a:ext cx="439477" cy="439477"/>
      </dsp:txXfrm>
    </dsp:sp>
    <dsp:sp modelId="{0F5270CD-3B2F-4E51-AF08-FBA85FEF6914}">
      <dsp:nvSpPr>
        <dsp:cNvPr id="0" name=""/>
        <dsp:cNvSpPr/>
      </dsp:nvSpPr>
      <dsp:spPr>
        <a:xfrm>
          <a:off x="2381580" y="248992"/>
          <a:ext cx="932273" cy="6218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91</a:t>
          </a:r>
          <a:endParaRPr lang="en-US" sz="1200" kern="1200" dirty="0"/>
        </a:p>
      </dsp:txBody>
      <dsp:txXfrm>
        <a:off x="2530744" y="248992"/>
        <a:ext cx="783109" cy="621826"/>
      </dsp:txXfrm>
    </dsp:sp>
    <dsp:sp modelId="{790863C7-224C-427E-ABAF-DDE68AFBFFA1}">
      <dsp:nvSpPr>
        <dsp:cNvPr id="0" name=""/>
        <dsp:cNvSpPr/>
      </dsp:nvSpPr>
      <dsp:spPr>
        <a:xfrm>
          <a:off x="2381580" y="870818"/>
          <a:ext cx="932273" cy="6218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119</a:t>
          </a:r>
          <a:endParaRPr lang="en-US" sz="1200" kern="1200" dirty="0"/>
        </a:p>
      </dsp:txBody>
      <dsp:txXfrm>
        <a:off x="2530744" y="870818"/>
        <a:ext cx="783109" cy="621826"/>
      </dsp:txXfrm>
    </dsp:sp>
    <dsp:sp modelId="{3A11D2D8-F77A-4650-9DE4-830A5AE47736}">
      <dsp:nvSpPr>
        <dsp:cNvPr id="0" name=""/>
        <dsp:cNvSpPr/>
      </dsp:nvSpPr>
      <dsp:spPr>
        <a:xfrm>
          <a:off x="2381580" y="1492645"/>
          <a:ext cx="932273" cy="6218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121</a:t>
          </a:r>
          <a:endParaRPr lang="en-US" sz="1200" kern="1200" dirty="0"/>
        </a:p>
      </dsp:txBody>
      <dsp:txXfrm>
        <a:off x="2530744" y="1492645"/>
        <a:ext cx="783109" cy="621826"/>
      </dsp:txXfrm>
    </dsp:sp>
    <dsp:sp modelId="{093807AC-D7DC-4F3A-B97C-02FBB98609B0}">
      <dsp:nvSpPr>
        <dsp:cNvPr id="0" name=""/>
        <dsp:cNvSpPr/>
      </dsp:nvSpPr>
      <dsp:spPr>
        <a:xfrm>
          <a:off x="2381580" y="2114471"/>
          <a:ext cx="932273" cy="6218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135</a:t>
          </a:r>
          <a:endParaRPr lang="en-US" sz="1200" kern="1200" dirty="0"/>
        </a:p>
      </dsp:txBody>
      <dsp:txXfrm>
        <a:off x="2530744" y="2114471"/>
        <a:ext cx="783109" cy="621826"/>
      </dsp:txXfrm>
    </dsp:sp>
    <dsp:sp modelId="{A071A3BC-8341-4D46-9568-255C6C78F02F}">
      <dsp:nvSpPr>
        <dsp:cNvPr id="0" name=""/>
        <dsp:cNvSpPr/>
      </dsp:nvSpPr>
      <dsp:spPr>
        <a:xfrm>
          <a:off x="1884368" y="386"/>
          <a:ext cx="621515" cy="6215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OPS</a:t>
          </a:r>
          <a:endParaRPr lang="en-US" sz="1200" kern="1200" dirty="0"/>
        </a:p>
      </dsp:txBody>
      <dsp:txXfrm>
        <a:off x="1975387" y="91405"/>
        <a:ext cx="439477" cy="439477"/>
      </dsp:txXfrm>
    </dsp:sp>
    <dsp:sp modelId="{CE0CE308-5732-4311-BB6D-13653395B435}">
      <dsp:nvSpPr>
        <dsp:cNvPr id="0" name=""/>
        <dsp:cNvSpPr/>
      </dsp:nvSpPr>
      <dsp:spPr>
        <a:xfrm>
          <a:off x="3935369" y="248992"/>
          <a:ext cx="932273" cy="6218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21</a:t>
          </a:r>
          <a:endParaRPr lang="en-US" sz="1200" kern="1200" dirty="0"/>
        </a:p>
      </dsp:txBody>
      <dsp:txXfrm>
        <a:off x="4084533" y="248992"/>
        <a:ext cx="783109" cy="621826"/>
      </dsp:txXfrm>
    </dsp:sp>
    <dsp:sp modelId="{FE219768-45DB-43BF-A986-53BCAD56616F}">
      <dsp:nvSpPr>
        <dsp:cNvPr id="0" name=""/>
        <dsp:cNvSpPr/>
      </dsp:nvSpPr>
      <dsp:spPr>
        <a:xfrm>
          <a:off x="3935369" y="870818"/>
          <a:ext cx="932273" cy="6218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23, 25, 27, 29</a:t>
          </a:r>
          <a:endParaRPr lang="en-US" sz="1200" kern="1200" dirty="0"/>
        </a:p>
      </dsp:txBody>
      <dsp:txXfrm>
        <a:off x="4084533" y="870818"/>
        <a:ext cx="783109" cy="621826"/>
      </dsp:txXfrm>
    </dsp:sp>
    <dsp:sp modelId="{B145DFAB-6B6E-44B0-99ED-0BD1A2B8469D}">
      <dsp:nvSpPr>
        <dsp:cNvPr id="0" name=""/>
        <dsp:cNvSpPr/>
      </dsp:nvSpPr>
      <dsp:spPr>
        <a:xfrm>
          <a:off x="3935369" y="1492645"/>
          <a:ext cx="932273" cy="6218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31, 33, 34, 35, 36</a:t>
          </a:r>
          <a:endParaRPr lang="en-US" sz="1200" kern="1200" dirty="0"/>
        </a:p>
      </dsp:txBody>
      <dsp:txXfrm>
        <a:off x="4084533" y="1492645"/>
        <a:ext cx="783109" cy="621826"/>
      </dsp:txXfrm>
    </dsp:sp>
    <dsp:sp modelId="{E7ECDA4A-50CF-4635-B0F6-5759BDC093F5}">
      <dsp:nvSpPr>
        <dsp:cNvPr id="0" name=""/>
        <dsp:cNvSpPr/>
      </dsp:nvSpPr>
      <dsp:spPr>
        <a:xfrm>
          <a:off x="3935369" y="2114471"/>
          <a:ext cx="932273" cy="6218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39</a:t>
          </a:r>
          <a:endParaRPr lang="en-US" sz="1200" kern="1200" dirty="0"/>
        </a:p>
      </dsp:txBody>
      <dsp:txXfrm>
        <a:off x="4084533" y="2114471"/>
        <a:ext cx="783109" cy="621826"/>
      </dsp:txXfrm>
    </dsp:sp>
    <dsp:sp modelId="{6BED58E1-E367-41C2-A4DF-EE647EBF75FB}">
      <dsp:nvSpPr>
        <dsp:cNvPr id="0" name=""/>
        <dsp:cNvSpPr/>
      </dsp:nvSpPr>
      <dsp:spPr>
        <a:xfrm>
          <a:off x="3935369" y="2736297"/>
          <a:ext cx="932273" cy="6218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43</a:t>
          </a:r>
          <a:endParaRPr lang="en-US" sz="1200" kern="1200" dirty="0"/>
        </a:p>
      </dsp:txBody>
      <dsp:txXfrm>
        <a:off x="4084533" y="2736297"/>
        <a:ext cx="783109" cy="621826"/>
      </dsp:txXfrm>
    </dsp:sp>
    <dsp:sp modelId="{D868406C-1F5E-49C1-8FAB-49B8CA9C01A8}">
      <dsp:nvSpPr>
        <dsp:cNvPr id="0" name=""/>
        <dsp:cNvSpPr/>
      </dsp:nvSpPr>
      <dsp:spPr>
        <a:xfrm>
          <a:off x="3935369" y="3358124"/>
          <a:ext cx="932273" cy="6218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45</a:t>
          </a:r>
          <a:endParaRPr lang="en-US" sz="1200" kern="1200" dirty="0"/>
        </a:p>
      </dsp:txBody>
      <dsp:txXfrm>
        <a:off x="4084533" y="3358124"/>
        <a:ext cx="783109" cy="621826"/>
      </dsp:txXfrm>
    </dsp:sp>
    <dsp:sp modelId="{B6D72376-32A8-48B8-A2DB-34F481B45EA6}">
      <dsp:nvSpPr>
        <dsp:cNvPr id="0" name=""/>
        <dsp:cNvSpPr/>
      </dsp:nvSpPr>
      <dsp:spPr>
        <a:xfrm>
          <a:off x="3935369" y="3979950"/>
          <a:ext cx="932273" cy="6218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145</a:t>
          </a:r>
          <a:endParaRPr lang="en-US" sz="1200" kern="1200" dirty="0"/>
        </a:p>
      </dsp:txBody>
      <dsp:txXfrm>
        <a:off x="4084533" y="3979950"/>
        <a:ext cx="783109" cy="621826"/>
      </dsp:txXfrm>
    </dsp:sp>
    <dsp:sp modelId="{4844F8CC-423B-471C-A007-A7223EA1D9D9}">
      <dsp:nvSpPr>
        <dsp:cNvPr id="0" name=""/>
        <dsp:cNvSpPr/>
      </dsp:nvSpPr>
      <dsp:spPr>
        <a:xfrm>
          <a:off x="3438157" y="386"/>
          <a:ext cx="621515" cy="6215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AIR</a:t>
          </a:r>
          <a:endParaRPr lang="en-US" sz="1200" kern="1200" dirty="0"/>
        </a:p>
      </dsp:txBody>
      <dsp:txXfrm>
        <a:off x="3529176" y="91405"/>
        <a:ext cx="439477" cy="439477"/>
      </dsp:txXfrm>
    </dsp:sp>
    <dsp:sp modelId="{2AE0999E-4CFB-44F2-88CB-81C7E0DAA5D6}">
      <dsp:nvSpPr>
        <dsp:cNvPr id="0" name=""/>
        <dsp:cNvSpPr/>
      </dsp:nvSpPr>
      <dsp:spPr>
        <a:xfrm>
          <a:off x="5489158" y="248992"/>
          <a:ext cx="932273" cy="6218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61</a:t>
          </a:r>
          <a:endParaRPr lang="en-US" sz="1200" kern="1200" dirty="0"/>
        </a:p>
      </dsp:txBody>
      <dsp:txXfrm>
        <a:off x="5638322" y="248992"/>
        <a:ext cx="783109" cy="621826"/>
      </dsp:txXfrm>
    </dsp:sp>
    <dsp:sp modelId="{99835508-DEC9-47DA-9F3E-4BDC8011CBBD}">
      <dsp:nvSpPr>
        <dsp:cNvPr id="0" name=""/>
        <dsp:cNvSpPr/>
      </dsp:nvSpPr>
      <dsp:spPr>
        <a:xfrm>
          <a:off x="5489158" y="870818"/>
          <a:ext cx="932273" cy="6218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63</a:t>
          </a:r>
          <a:endParaRPr lang="en-US" sz="1200" kern="1200" dirty="0"/>
        </a:p>
      </dsp:txBody>
      <dsp:txXfrm>
        <a:off x="5638322" y="870818"/>
        <a:ext cx="783109" cy="621826"/>
      </dsp:txXfrm>
    </dsp:sp>
    <dsp:sp modelId="{0B5B6055-C8D1-4DD5-8ACB-97B93115F1E1}">
      <dsp:nvSpPr>
        <dsp:cNvPr id="0" name=""/>
        <dsp:cNvSpPr/>
      </dsp:nvSpPr>
      <dsp:spPr>
        <a:xfrm>
          <a:off x="5489158" y="1492645"/>
          <a:ext cx="932273" cy="6218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65</a:t>
          </a:r>
          <a:endParaRPr lang="en-US" sz="1200" kern="1200" dirty="0"/>
        </a:p>
      </dsp:txBody>
      <dsp:txXfrm>
        <a:off x="5638322" y="1492645"/>
        <a:ext cx="783109" cy="621826"/>
      </dsp:txXfrm>
    </dsp:sp>
    <dsp:sp modelId="{46C92AE7-1FD1-4CE8-A27B-8FE5A3572CDA}">
      <dsp:nvSpPr>
        <dsp:cNvPr id="0" name=""/>
        <dsp:cNvSpPr/>
      </dsp:nvSpPr>
      <dsp:spPr>
        <a:xfrm>
          <a:off x="5489158" y="2114471"/>
          <a:ext cx="932273" cy="6218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67</a:t>
          </a:r>
          <a:endParaRPr lang="en-US" sz="1200" kern="1200" dirty="0"/>
        </a:p>
      </dsp:txBody>
      <dsp:txXfrm>
        <a:off x="5638322" y="2114471"/>
        <a:ext cx="783109" cy="621826"/>
      </dsp:txXfrm>
    </dsp:sp>
    <dsp:sp modelId="{22646E01-4462-40CA-8559-DB886B1BAA4B}">
      <dsp:nvSpPr>
        <dsp:cNvPr id="0" name=""/>
        <dsp:cNvSpPr/>
      </dsp:nvSpPr>
      <dsp:spPr>
        <a:xfrm>
          <a:off x="5489158" y="2736297"/>
          <a:ext cx="932273" cy="6218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141</a:t>
          </a:r>
          <a:endParaRPr lang="en-US" sz="1200" kern="1200" dirty="0"/>
        </a:p>
      </dsp:txBody>
      <dsp:txXfrm>
        <a:off x="5638322" y="2736297"/>
        <a:ext cx="783109" cy="621826"/>
      </dsp:txXfrm>
    </dsp:sp>
    <dsp:sp modelId="{FA63814F-3A86-4A19-9D48-FB45F42A4E66}">
      <dsp:nvSpPr>
        <dsp:cNvPr id="0" name=""/>
        <dsp:cNvSpPr/>
      </dsp:nvSpPr>
      <dsp:spPr>
        <a:xfrm>
          <a:off x="5489158" y="3358124"/>
          <a:ext cx="932273" cy="6218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142</a:t>
          </a:r>
          <a:endParaRPr lang="en-US" sz="1200" kern="1200" dirty="0"/>
        </a:p>
      </dsp:txBody>
      <dsp:txXfrm>
        <a:off x="5638322" y="3358124"/>
        <a:ext cx="783109" cy="621826"/>
      </dsp:txXfrm>
    </dsp:sp>
    <dsp:sp modelId="{722EF1B6-AE12-48C5-96E5-B86C77C8AF12}">
      <dsp:nvSpPr>
        <dsp:cNvPr id="0" name=""/>
        <dsp:cNvSpPr/>
      </dsp:nvSpPr>
      <dsp:spPr>
        <a:xfrm>
          <a:off x="5489158" y="3979950"/>
          <a:ext cx="932273" cy="6218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147</a:t>
          </a:r>
        </a:p>
      </dsp:txBody>
      <dsp:txXfrm>
        <a:off x="5638322" y="3979950"/>
        <a:ext cx="783109" cy="621826"/>
      </dsp:txXfrm>
    </dsp:sp>
    <dsp:sp modelId="{89388126-2C4E-435F-A078-84BF4A4E892F}">
      <dsp:nvSpPr>
        <dsp:cNvPr id="0" name=""/>
        <dsp:cNvSpPr/>
      </dsp:nvSpPr>
      <dsp:spPr>
        <a:xfrm>
          <a:off x="4991945" y="386"/>
          <a:ext cx="621515" cy="6215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PEL</a:t>
          </a:r>
          <a:endParaRPr lang="en-US" sz="1200" kern="1200" dirty="0"/>
        </a:p>
      </dsp:txBody>
      <dsp:txXfrm>
        <a:off x="5082964" y="91405"/>
        <a:ext cx="439477" cy="439477"/>
      </dsp:txXfrm>
    </dsp:sp>
    <dsp:sp modelId="{42FBDE16-639A-481E-B9B7-31AF2F2B4AF6}">
      <dsp:nvSpPr>
        <dsp:cNvPr id="0" name=""/>
        <dsp:cNvSpPr/>
      </dsp:nvSpPr>
      <dsp:spPr>
        <a:xfrm>
          <a:off x="7042947" y="248992"/>
          <a:ext cx="932273" cy="621826"/>
        </a:xfrm>
        <a:prstGeom prst="rect">
          <a:avLst/>
        </a:prstGeom>
        <a:solidFill>
          <a:schemeClr val="bg2">
            <a:lumMod val="7500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/>
            <a:t>LAR 139</a:t>
          </a:r>
          <a:endParaRPr lang="en-US" sz="1600" kern="1200" dirty="0"/>
        </a:p>
      </dsp:txBody>
      <dsp:txXfrm>
        <a:off x="7192111" y="248992"/>
        <a:ext cx="783109" cy="621826"/>
      </dsp:txXfrm>
    </dsp:sp>
    <dsp:sp modelId="{39D5F0E1-64E5-4E32-B711-4D5AD1CE1F2C}">
      <dsp:nvSpPr>
        <dsp:cNvPr id="0" name=""/>
        <dsp:cNvSpPr/>
      </dsp:nvSpPr>
      <dsp:spPr>
        <a:xfrm>
          <a:off x="7042947" y="870818"/>
          <a:ext cx="932273" cy="621826"/>
        </a:xfrm>
        <a:prstGeom prst="rect">
          <a:avLst/>
        </a:prstGeom>
        <a:solidFill>
          <a:schemeClr val="bg2">
            <a:lumMod val="75000"/>
            <a:alpha val="9000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/>
            <a:t>LAR 153</a:t>
          </a:r>
          <a:endParaRPr lang="en-US" sz="1600" kern="1200" dirty="0"/>
        </a:p>
      </dsp:txBody>
      <dsp:txXfrm>
        <a:off x="7192111" y="870818"/>
        <a:ext cx="783109" cy="621826"/>
      </dsp:txXfrm>
    </dsp:sp>
    <dsp:sp modelId="{BCB20E23-A212-4AAD-833F-F028611EF178}">
      <dsp:nvSpPr>
        <dsp:cNvPr id="0" name=""/>
        <dsp:cNvSpPr/>
      </dsp:nvSpPr>
      <dsp:spPr>
        <a:xfrm>
          <a:off x="7042947" y="1492645"/>
          <a:ext cx="932273" cy="621826"/>
        </a:xfrm>
        <a:prstGeom prst="rect">
          <a:avLst/>
        </a:prstGeom>
        <a:solidFill>
          <a:schemeClr val="bg2">
            <a:lumMod val="7500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/>
            <a:t>LAR 154</a:t>
          </a:r>
          <a:endParaRPr lang="en-US" sz="1600" kern="1200" dirty="0"/>
        </a:p>
      </dsp:txBody>
      <dsp:txXfrm>
        <a:off x="7192111" y="1492645"/>
        <a:ext cx="783109" cy="621826"/>
      </dsp:txXfrm>
    </dsp:sp>
    <dsp:sp modelId="{9EE620CD-6CC8-4FD5-9DD9-EF61AF3C78EA}">
      <dsp:nvSpPr>
        <dsp:cNvPr id="0" name=""/>
        <dsp:cNvSpPr/>
      </dsp:nvSpPr>
      <dsp:spPr>
        <a:xfrm>
          <a:off x="6574067" y="0"/>
          <a:ext cx="621515" cy="621515"/>
        </a:xfrm>
        <a:prstGeom prst="ellipse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kern="1200" dirty="0" smtClean="0"/>
            <a:t>LAR AGA</a:t>
          </a:r>
          <a:endParaRPr lang="en-US" sz="1500" kern="1200" dirty="0"/>
        </a:p>
      </dsp:txBody>
      <dsp:txXfrm>
        <a:off x="6665086" y="91019"/>
        <a:ext cx="439477" cy="4394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2B57F-A9F6-4F6D-82FF-8B9BD395BE0E}">
      <dsp:nvSpPr>
        <dsp:cNvPr id="0" name=""/>
        <dsp:cNvSpPr/>
      </dsp:nvSpPr>
      <dsp:spPr>
        <a:xfrm rot="16200000">
          <a:off x="-1584974" y="1584974"/>
          <a:ext cx="4191000" cy="1021050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9850" bIns="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rgbClr val="002060"/>
              </a:solidFill>
            </a:rPr>
            <a:t>Manual Guía de Salvamento y extinción de incendios SSEI</a:t>
          </a:r>
          <a:endParaRPr lang="es-PE" sz="1100" kern="1200" dirty="0">
            <a:solidFill>
              <a:srgbClr val="FFFF00"/>
            </a:solidFill>
          </a:endParaRPr>
        </a:p>
      </dsp:txBody>
      <dsp:txXfrm rot="5400000">
        <a:off x="1" y="838199"/>
        <a:ext cx="1021050" cy="2514600"/>
      </dsp:txXfrm>
    </dsp:sp>
    <dsp:sp modelId="{0EDF0E27-C4D6-4908-A102-994424880C03}">
      <dsp:nvSpPr>
        <dsp:cNvPr id="0" name=""/>
        <dsp:cNvSpPr/>
      </dsp:nvSpPr>
      <dsp:spPr>
        <a:xfrm rot="16200000">
          <a:off x="-483090" y="1584974"/>
          <a:ext cx="4191000" cy="1021050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985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rgbClr val="FFFF00"/>
              </a:solidFill>
            </a:rPr>
            <a:t>Manual de señalización del área de movimiento</a:t>
          </a:r>
        </a:p>
      </dsp:txBody>
      <dsp:txXfrm rot="5400000">
        <a:off x="1101885" y="838199"/>
        <a:ext cx="1021050" cy="2514600"/>
      </dsp:txXfrm>
    </dsp:sp>
    <dsp:sp modelId="{B36C5E02-3B8B-4C49-BD3D-2F7C98A0CC33}">
      <dsp:nvSpPr>
        <dsp:cNvPr id="0" name=""/>
        <dsp:cNvSpPr/>
      </dsp:nvSpPr>
      <dsp:spPr>
        <a:xfrm rot="16200000">
          <a:off x="614539" y="1584974"/>
          <a:ext cx="4191000" cy="1021050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985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accent3">
                  <a:lumMod val="75000"/>
                </a:schemeClr>
              </a:solidFill>
            </a:rPr>
            <a:t>Manual Guía  de Iluminación del área de movimiento</a:t>
          </a:r>
        </a:p>
      </dsp:txBody>
      <dsp:txXfrm rot="5400000">
        <a:off x="2199514" y="838199"/>
        <a:ext cx="1021050" cy="2514600"/>
      </dsp:txXfrm>
    </dsp:sp>
    <dsp:sp modelId="{A1615442-AB27-4114-ADA9-EDF894ABD23C}">
      <dsp:nvSpPr>
        <dsp:cNvPr id="0" name=""/>
        <dsp:cNvSpPr/>
      </dsp:nvSpPr>
      <dsp:spPr>
        <a:xfrm rot="16200000">
          <a:off x="1712169" y="1584974"/>
          <a:ext cx="4191000" cy="1021050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985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accent3">
                  <a:lumMod val="75000"/>
                </a:schemeClr>
              </a:solidFill>
            </a:rPr>
            <a:t> Manual Mantenimiento de aeródromos, pavimento, eléctrico y ayudas visuales</a:t>
          </a:r>
          <a:endParaRPr lang="es-ES" sz="1100" b="1" kern="1200" dirty="0"/>
        </a:p>
      </dsp:txBody>
      <dsp:txXfrm rot="5400000">
        <a:off x="3297144" y="838199"/>
        <a:ext cx="1021050" cy="2514600"/>
      </dsp:txXfrm>
    </dsp:sp>
    <dsp:sp modelId="{0B8FE03B-E789-4C6D-81A1-7AF86B0DDDF4}">
      <dsp:nvSpPr>
        <dsp:cNvPr id="0" name=""/>
        <dsp:cNvSpPr/>
      </dsp:nvSpPr>
      <dsp:spPr>
        <a:xfrm rot="16200000">
          <a:off x="2809798" y="1584974"/>
          <a:ext cx="4191000" cy="1021050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6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985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i="1" kern="1200" dirty="0" smtClean="0">
              <a:solidFill>
                <a:schemeClr val="bg1"/>
              </a:solidFill>
            </a:rPr>
            <a:t>Manual Guía de Superficies Limitadoras de Obstáculos</a:t>
          </a:r>
          <a:r>
            <a:rPr lang="es-ES" sz="1100" kern="1200" dirty="0" smtClean="0">
              <a:solidFill>
                <a:schemeClr val="bg1"/>
              </a:solidFill>
            </a:rPr>
            <a:t> </a:t>
          </a:r>
          <a:endParaRPr lang="es-ES" sz="1100" b="1" kern="1200" dirty="0">
            <a:solidFill>
              <a:schemeClr val="bg1"/>
            </a:solidFill>
          </a:endParaRPr>
        </a:p>
      </dsp:txBody>
      <dsp:txXfrm rot="5400000">
        <a:off x="4394773" y="838199"/>
        <a:ext cx="1021050" cy="2514600"/>
      </dsp:txXfrm>
    </dsp:sp>
    <dsp:sp modelId="{05D7B95F-67DD-45B0-8C6E-079597235160}">
      <dsp:nvSpPr>
        <dsp:cNvPr id="0" name=""/>
        <dsp:cNvSpPr/>
      </dsp:nvSpPr>
      <dsp:spPr>
        <a:xfrm rot="16200000">
          <a:off x="3907428" y="1584974"/>
          <a:ext cx="4191000" cy="1021050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985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accent3">
                  <a:lumMod val="75000"/>
                </a:schemeClr>
              </a:solidFill>
            </a:rPr>
            <a:t>Circular de Asesoramiento Capacitación y calificación del personal de mantenimiento de aeródromos</a:t>
          </a:r>
          <a:endParaRPr lang="es-ES" sz="1100" b="1" kern="1200" dirty="0">
            <a:solidFill>
              <a:schemeClr val="accent3">
                <a:lumMod val="75000"/>
              </a:schemeClr>
            </a:solidFill>
          </a:endParaRPr>
        </a:p>
      </dsp:txBody>
      <dsp:txXfrm rot="5400000">
        <a:off x="5492403" y="838199"/>
        <a:ext cx="1021050" cy="2514600"/>
      </dsp:txXfrm>
    </dsp:sp>
    <dsp:sp modelId="{0731048F-CDB7-443B-9B5D-7B8EC7B9AC74}">
      <dsp:nvSpPr>
        <dsp:cNvPr id="0" name=""/>
        <dsp:cNvSpPr/>
      </dsp:nvSpPr>
      <dsp:spPr>
        <a:xfrm rot="16200000">
          <a:off x="5005058" y="1584974"/>
          <a:ext cx="4191000" cy="1021050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985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i="1" kern="1200" dirty="0" smtClean="0"/>
            <a:t>Manual Guía de Energía Eléctrica. </a:t>
          </a:r>
          <a:endParaRPr lang="es-ES" sz="1100" kern="1200" dirty="0"/>
        </a:p>
      </dsp:txBody>
      <dsp:txXfrm rot="5400000">
        <a:off x="6590033" y="838199"/>
        <a:ext cx="1021050" cy="2514600"/>
      </dsp:txXfrm>
    </dsp:sp>
    <dsp:sp modelId="{80344907-26D4-4C4A-BD56-8148FBB38B5F}">
      <dsp:nvSpPr>
        <dsp:cNvPr id="0" name=""/>
        <dsp:cNvSpPr/>
      </dsp:nvSpPr>
      <dsp:spPr>
        <a:xfrm rot="16200000">
          <a:off x="6102688" y="1584974"/>
          <a:ext cx="4191000" cy="1021050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985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accent4">
                  <a:lumMod val="50000"/>
                </a:schemeClr>
              </a:solidFill>
            </a:rPr>
            <a:t>Manual 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err="1" smtClean="0">
              <a:solidFill>
                <a:schemeClr val="accent4">
                  <a:lumMod val="50000"/>
                </a:schemeClr>
              </a:solidFill>
            </a:rPr>
            <a:t>Frangibilidad</a:t>
          </a:r>
          <a:r>
            <a:rPr lang="es-ES" sz="1100" b="1" kern="1200" dirty="0" smtClean="0">
              <a:solidFill>
                <a:srgbClr val="FFFF00"/>
              </a:solidFill>
            </a:rPr>
            <a:t>.</a:t>
          </a:r>
          <a:endParaRPr lang="en-US" sz="1100" kern="1200" dirty="0">
            <a:solidFill>
              <a:srgbClr val="FFFF00"/>
            </a:solidFill>
          </a:endParaRPr>
        </a:p>
      </dsp:txBody>
      <dsp:txXfrm rot="5400000">
        <a:off x="7687663" y="838199"/>
        <a:ext cx="1021050" cy="2514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FE0D1-5FB4-416E-A0CB-091BEBBB2937}" type="datetime1">
              <a:rPr lang="es-UY" smtClean="0"/>
              <a:pPr/>
              <a:t>25/01/2012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B5132-C577-4F76-B175-875AC2C16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0994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9700697-6DEB-4A81-B475-215AB3668AFA}" type="datetime1">
              <a:rPr lang="es-UY" smtClean="0"/>
              <a:pPr>
                <a:defRPr/>
              </a:pPr>
              <a:t>25/01/2012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E53596A-A34A-4580-B440-340BE5A5FBC9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6773521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3596A-A34A-4580-B440-340BE5A5FBC9}" type="slidenum">
              <a:rPr lang="es-PE" smtClean="0"/>
              <a:pPr>
                <a:defRPr/>
              </a:pPr>
              <a:t>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227D1BC0-F0AD-4D73-BC80-84723347C598}" type="datetime1">
              <a:rPr lang="es-UY" smtClean="0"/>
              <a:pPr>
                <a:defRPr/>
              </a:pPr>
              <a:t>25/01/2012</a:t>
            </a:fld>
            <a:endParaRPr lang="es-P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3596A-A34A-4580-B440-340BE5A5FBC9}" type="slidenum">
              <a:rPr lang="es-PE" smtClean="0"/>
              <a:pPr>
                <a:defRPr/>
              </a:pPr>
              <a:t>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2113B789-AF5E-4073-A8E0-76F6F0EF1E04}" type="datetime1">
              <a:rPr lang="es-UY" smtClean="0"/>
              <a:pPr>
                <a:defRPr/>
              </a:pPr>
              <a:t>25/01/2012</a:t>
            </a:fld>
            <a:endParaRPr lang="es-P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E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DGAC Perú3. 	</a:t>
            </a:r>
            <a:r>
              <a:rPr lang="en-CA" smtClean="0"/>
              <a:t>The air operator’s accident prevention and flight safety programme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8C937FF-C29D-48A5-A67A-27A771895565}" type="datetime1">
              <a:rPr lang="es-UY" smtClean="0"/>
              <a:pPr>
                <a:defRPr/>
              </a:pPr>
              <a:t>25/01/2012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3596A-A34A-4580-B440-340BE5A5FBC9}" type="slidenum">
              <a:rPr lang="es-PE" smtClean="0"/>
              <a:pPr>
                <a:defRPr/>
              </a:pPr>
              <a:t>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45C3CCAB-469A-469D-889A-0D67C2AF9B54}" type="datetime1">
              <a:rPr lang="es-UY" smtClean="0"/>
              <a:pPr>
                <a:defRPr/>
              </a:pPr>
              <a:t>25/01/2012</a:t>
            </a:fld>
            <a:endParaRPr lang="es-P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9 Rectángulo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0 Rectángulo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lang="en-US" dirty="0"/>
          </a:p>
        </p:txBody>
      </p:sp>
      <p:sp>
        <p:nvSpPr>
          <p:cNvPr id="7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s-ES" smtClean="0"/>
              <a:t>Lima, Perú, Setiembre 2011</a:t>
            </a:r>
            <a:endParaRPr lang="es-PE" dirty="0"/>
          </a:p>
        </p:txBody>
      </p:sp>
      <p:sp>
        <p:nvSpPr>
          <p:cNvPr id="10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s-PE" smtClean="0"/>
              <a:t>Lima, Perú, Setiembre 2011</a:t>
            </a:r>
            <a:endParaRPr lang="es-PE"/>
          </a:p>
        </p:txBody>
      </p:sp>
      <p:sp>
        <p:nvSpPr>
          <p:cNvPr id="11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BD4D5F9-A391-4717-8AA9-CDBF0B48B087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5024" y="228600"/>
            <a:ext cx="8153400" cy="608112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198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Lima, Perú, Setiembre 2011</a:t>
            </a:r>
            <a:endParaRPr lang="es-P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E30B72-F260-4B49-904D-808040F59703}" type="slidenum">
              <a:rPr lang="es-PE" smtClean="0"/>
              <a:pPr>
                <a:defRPr/>
              </a:pPr>
              <a:t>‹#›</a:t>
            </a:fld>
            <a:endParaRPr lang="es-P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PE" smtClean="0"/>
              <a:t>Lima, Perú, Setiembre 2011</a:t>
            </a:r>
            <a:endParaRPr lang="es-PE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s-ES" smtClean="0"/>
              <a:t>Lima, Perú, Setiembre 2011</a:t>
            </a:r>
            <a:endParaRPr lang="es-PE" dirty="0"/>
          </a:p>
        </p:txBody>
      </p:sp>
      <p:sp>
        <p:nvSpPr>
          <p:cNvPr id="8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9AD8A9A-C080-454A-8D77-1BDB0B1E52D8}" type="slidenum">
              <a:rPr lang="es-PE"/>
              <a:pPr>
                <a:defRPr/>
              </a:pPr>
              <a:t>‹#›</a:t>
            </a:fld>
            <a:endParaRPr lang="es-PE"/>
          </a:p>
        </p:txBody>
      </p:sp>
      <p:sp>
        <p:nvSpPr>
          <p:cNvPr id="9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E" smtClean="0"/>
              <a:t>Lima, Perú, Setiembre 2011</a:t>
            </a:r>
            <a:endParaRPr lang="es-PE" dirty="0"/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428625" y="6000750"/>
          <a:ext cx="178593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r:id="rId3" imgW="8116519" imgH="3221126" progId="">
                  <p:embed/>
                </p:oleObj>
              </mc:Choice>
              <mc:Fallback>
                <p:oleObj r:id="rId3" imgW="8116519" imgH="3221126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6000750"/>
                        <a:ext cx="1785938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5" name="7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s-ES" smtClean="0"/>
              <a:t>Lima, Perú, Setiembre 2011</a:t>
            </a:r>
            <a:endParaRPr lang="es-PE" dirty="0"/>
          </a:p>
        </p:txBody>
      </p:sp>
      <p:sp>
        <p:nvSpPr>
          <p:cNvPr id="6" name="9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CE4873D-78D0-4215-B695-161EF40C678A}" type="slidenum">
              <a:rPr lang="es-PE"/>
              <a:pPr>
                <a:defRPr/>
              </a:pPr>
              <a:t>‹#›</a:t>
            </a:fld>
            <a:endParaRPr lang="es-PE"/>
          </a:p>
        </p:txBody>
      </p:sp>
      <p:sp>
        <p:nvSpPr>
          <p:cNvPr id="7" name="11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s-PE" smtClean="0"/>
              <a:t>Lima, Perú, Setiembre 2011</a:t>
            </a:r>
            <a:endParaRPr lang="es-PE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s-ES" smtClean="0"/>
              <a:t>Lima, Perú, Setiembre 2011</a:t>
            </a:r>
            <a:endParaRPr lang="es-PE" dirty="0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E" smtClean="0"/>
              <a:t>Lima, Perú, Setiembre 2011</a:t>
            </a:r>
            <a:endParaRPr lang="es-PE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4BCD2-235F-4F44-A91E-49A66485E625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2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 smtClean="0"/>
              <a:t>Lima, Perú, Setiembre 2011</a:t>
            </a:r>
            <a:endParaRPr lang="es-PE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PE" smtClean="0"/>
              <a:t>Lima, Perú, Setiembre 2011</a:t>
            </a:r>
            <a:endParaRPr lang="es-PE" dirty="0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0" y="98107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98107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3E30B72-F260-4B49-904D-808040F59703}" type="slidenum">
              <a:rPr lang="es-PE"/>
              <a:pPr>
                <a:defRPr/>
              </a:pPr>
              <a:t>‹#›</a:t>
            </a:fld>
            <a:endParaRPr lang="es-PE"/>
          </a:p>
        </p:txBody>
      </p:sp>
      <p:graphicFrame>
        <p:nvGraphicFramePr>
          <p:cNvPr id="44033" name="Object 1"/>
          <p:cNvGraphicFramePr>
            <a:graphicFrameLocks noChangeAspect="1"/>
          </p:cNvGraphicFramePr>
          <p:nvPr/>
        </p:nvGraphicFramePr>
        <p:xfrm>
          <a:off x="428596" y="6000768"/>
          <a:ext cx="1785920" cy="708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r:id="rId8" imgW="8116519" imgH="3221126" progId="">
                  <p:embed/>
                </p:oleObj>
              </mc:Choice>
              <mc:Fallback>
                <p:oleObj r:id="rId8" imgW="8116519" imgH="3221126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6000768"/>
                        <a:ext cx="1785920" cy="7085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0" r:id="rId5"/>
  </p:sldLayoutIdLst>
  <p:transition/>
  <p:hf hd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10" Type="http://schemas.openxmlformats.org/officeDocument/2006/relationships/image" Target="../media/image8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10" Type="http://schemas.openxmlformats.org/officeDocument/2006/relationships/image" Target="../media/image8.jpeg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>
            <a:off x="0" y="2708275"/>
            <a:ext cx="9180513" cy="1444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/>
          </a:p>
        </p:txBody>
      </p:sp>
      <p:sp>
        <p:nvSpPr>
          <p:cNvPr id="13" name="TextBox 12"/>
          <p:cNvSpPr txBox="1"/>
          <p:nvPr/>
        </p:nvSpPr>
        <p:spPr>
          <a:xfrm>
            <a:off x="4139952" y="6165304"/>
            <a:ext cx="45365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 smtClean="0">
                <a:solidFill>
                  <a:srgbClr val="FFFF00"/>
                </a:solidFill>
              </a:rPr>
              <a:t>Lima, Perú, 30 de enero – 3 de febrero de 2012</a:t>
            </a:r>
            <a:endParaRPr lang="es-ES" sz="12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2571736" y="428604"/>
          <a:ext cx="5400675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r:id="rId4" imgW="8116519" imgH="3221126" progId="">
                  <p:embed/>
                </p:oleObj>
              </mc:Choice>
              <mc:Fallback>
                <p:oleObj r:id="rId4" imgW="8116519" imgH="3221126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36" y="428604"/>
                        <a:ext cx="5400675" cy="214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6" descr="pilote_et_chef_de_cabine_a_la_descente_avion_roissy"/>
          <p:cNvPicPr>
            <a:picLocks noChangeAspect="1" noChangeArrowheads="1"/>
          </p:cNvPicPr>
          <p:nvPr/>
        </p:nvPicPr>
        <p:blipFill>
          <a:blip r:embed="rId6" cstate="print"/>
          <a:srcRect b="4144"/>
          <a:stretch>
            <a:fillRect/>
          </a:stretch>
        </p:blipFill>
        <p:spPr bwMode="auto">
          <a:xfrm>
            <a:off x="142844" y="1357298"/>
            <a:ext cx="1285884" cy="1076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4" descr="Boeing 747-422 aircraft pictu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42852"/>
            <a:ext cx="1295400" cy="107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5"/>
          <p:cNvPicPr>
            <a:picLocks noChangeAspect="1" noChangeArrowheads="1"/>
          </p:cNvPicPr>
          <p:nvPr/>
        </p:nvPicPr>
        <p:blipFill>
          <a:blip r:embed="rId8" cstate="print">
            <a:lum bright="18000" contrast="6000"/>
          </a:blip>
          <a:srcRect/>
          <a:stretch>
            <a:fillRect/>
          </a:stretch>
        </p:blipFill>
        <p:spPr bwMode="auto">
          <a:xfrm>
            <a:off x="142844" y="2571744"/>
            <a:ext cx="1326705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3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3643314"/>
            <a:ext cx="1285884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1" descr="DSC0026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4857760"/>
            <a:ext cx="1214446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043608" y="3717032"/>
            <a:ext cx="7772400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153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segunda Reunión del Panel de Expertos en Aeródromos </a:t>
            </a:r>
            <a:r>
              <a:rPr kumimoji="0" lang="es-ES_tradnl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153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(RPEAGA/2)</a:t>
            </a:r>
            <a:r>
              <a:rPr kumimoji="0" lang="es-PE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4D5F9-A391-4717-8AA9-CDBF0B48B087}" type="slidenum">
              <a:rPr lang="es-PE" smtClean="0"/>
              <a:pPr>
                <a:defRPr/>
              </a:pPr>
              <a:t>1</a:t>
            </a:fld>
            <a:endParaRPr lang="es-PE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PE" smtClean="0"/>
              <a:t>Lima, Perú, Setiembre 2011</a:t>
            </a:r>
            <a:endParaRPr lang="es-P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836712"/>
            <a:ext cx="33147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69347">
            <a:off x="2613616" y="929144"/>
            <a:ext cx="3444318" cy="476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dirty="0" smtClean="0"/>
              <a:t> </a:t>
            </a:r>
            <a:r>
              <a:rPr lang="es-UY" dirty="0" smtClean="0">
                <a:solidFill>
                  <a:schemeClr val="accent3">
                    <a:lumMod val="75000"/>
                  </a:schemeClr>
                </a:solidFill>
              </a:rPr>
              <a:t>Manual Guía de </a:t>
            </a:r>
            <a:r>
              <a:rPr lang="es-UY" dirty="0" err="1" smtClean="0">
                <a:solidFill>
                  <a:schemeClr val="accent3">
                    <a:lumMod val="75000"/>
                  </a:schemeClr>
                </a:solidFill>
              </a:rPr>
              <a:t>Ilumianción</a:t>
            </a:r>
            <a:r>
              <a:rPr lang="es-UY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s-E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3E30B72-F260-4B49-904D-808040F59703}" type="slidenum">
              <a:rPr lang="es-PE" smtClean="0"/>
              <a:pPr>
                <a:defRPr/>
              </a:pPr>
              <a:t>10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PE" smtClean="0"/>
              <a:t>Lima, Perú, Setiembre 2011</a:t>
            </a:r>
            <a:endParaRPr lang="es-PE" dirty="0"/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0114377">
            <a:off x="973263" y="1375066"/>
            <a:ext cx="321376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07168">
            <a:off x="5353038" y="1595332"/>
            <a:ext cx="3079229" cy="357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0758">
            <a:off x="3488548" y="1077442"/>
            <a:ext cx="3028023" cy="429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sz="3200" dirty="0" smtClean="0">
                <a:solidFill>
                  <a:schemeClr val="accent3">
                    <a:lumMod val="75000"/>
                  </a:schemeClr>
                </a:solidFill>
              </a:rPr>
              <a:t>Manual Guía Señalización e </a:t>
            </a:r>
            <a:r>
              <a:rPr lang="es-UY" sz="3200" dirty="0" err="1" smtClean="0">
                <a:solidFill>
                  <a:schemeClr val="accent3">
                    <a:lumMod val="75000"/>
                  </a:schemeClr>
                </a:solidFill>
              </a:rPr>
              <a:t>lluminación</a:t>
            </a:r>
            <a:r>
              <a:rPr lang="es-UY" sz="3200" dirty="0" smtClean="0">
                <a:solidFill>
                  <a:schemeClr val="accent3">
                    <a:lumMod val="75000"/>
                  </a:schemeClr>
                </a:solidFill>
              </a:rPr>
              <a:t>. Obstáculos</a:t>
            </a:r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3E30B72-F260-4B49-904D-808040F59703}" type="slidenum">
              <a:rPr lang="es-PE" smtClean="0"/>
              <a:pPr>
                <a:defRPr/>
              </a:pPr>
              <a:t>11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PE" smtClean="0"/>
              <a:t>Lima, Perú, Setiembre 2011</a:t>
            </a:r>
            <a:endParaRPr lang="es-PE" dirty="0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16879">
            <a:off x="4376211" y="1342684"/>
            <a:ext cx="3055751" cy="378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20123208">
            <a:off x="1257660" y="1446248"/>
            <a:ext cx="321622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03291">
            <a:off x="3275856" y="4293096"/>
            <a:ext cx="3312368" cy="174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4" descr="D:\Mis imágenes\PAY SMA-4\up grade agosto 12 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929267">
            <a:off x="4896979" y="2474443"/>
            <a:ext cx="3973500" cy="250061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04664"/>
            <a:ext cx="8153400" cy="608112"/>
          </a:xfrm>
        </p:spPr>
        <p:txBody>
          <a:bodyPr/>
          <a:lstStyle/>
          <a:p>
            <a:pPr lvl="0" algn="ctr"/>
            <a:r>
              <a:rPr lang="es-ES" sz="3200" dirty="0" smtClean="0">
                <a:solidFill>
                  <a:schemeClr val="accent3">
                    <a:lumMod val="75000"/>
                  </a:schemeClr>
                </a:solidFill>
              </a:rPr>
              <a:t>Manual explicativo e informativo </a:t>
            </a:r>
            <a:r>
              <a:rPr lang="es-ES" sz="3200" dirty="0" err="1" smtClean="0">
                <a:solidFill>
                  <a:schemeClr val="accent3">
                    <a:lumMod val="75000"/>
                  </a:schemeClr>
                </a:solidFill>
              </a:rPr>
              <a:t>Frangibilidad</a:t>
            </a:r>
            <a:r>
              <a:rPr lang="es-ES" b="1" dirty="0" smtClean="0">
                <a:solidFill>
                  <a:srgbClr val="002060"/>
                </a:solidFill>
              </a:rPr>
              <a:t/>
            </a:r>
            <a:br>
              <a:rPr lang="es-ES" b="1" dirty="0" smtClean="0">
                <a:solidFill>
                  <a:srgbClr val="002060"/>
                </a:solidFill>
              </a:rPr>
            </a:b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3E30B72-F260-4B49-904D-808040F59703}" type="slidenum">
              <a:rPr lang="es-PE" smtClean="0"/>
              <a:pPr>
                <a:defRPr/>
              </a:pPr>
              <a:t>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PE" smtClean="0"/>
              <a:t>Lima, Perú, Setiembre 2011</a:t>
            </a:r>
            <a:endParaRPr lang="es-PE" dirty="0"/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34676">
            <a:off x="4487650" y="1147445"/>
            <a:ext cx="2508924" cy="370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48948">
            <a:off x="2633944" y="868466"/>
            <a:ext cx="3022568" cy="42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970889">
            <a:off x="881695" y="1048441"/>
            <a:ext cx="3316770" cy="466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179512" y="1412776"/>
            <a:ext cx="8784976" cy="42484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lvl="0" indent="-355600">
              <a:lnSpc>
                <a:spcPct val="150000"/>
              </a:lnSpc>
              <a:buSzPct val="100000"/>
              <a:buFont typeface="Wingdings" pitchFamily="2" charset="2"/>
              <a:buChar char="v"/>
            </a:pPr>
            <a:r>
              <a:rPr lang="es-ES" sz="2000" b="1" dirty="0" smtClean="0">
                <a:solidFill>
                  <a:srgbClr val="002060"/>
                </a:solidFill>
              </a:rPr>
              <a:t>Guía del Manual  de Aeródromo MA.</a:t>
            </a:r>
          </a:p>
          <a:p>
            <a:pPr marL="355600" lvl="0" indent="-355600">
              <a:lnSpc>
                <a:spcPct val="150000"/>
              </a:lnSpc>
              <a:buSzPct val="100000"/>
              <a:buFont typeface="Wingdings" pitchFamily="2" charset="2"/>
              <a:buChar char="v"/>
            </a:pPr>
            <a:r>
              <a:rPr lang="es-ES" sz="2000" b="1" dirty="0" smtClean="0">
                <a:solidFill>
                  <a:srgbClr val="002060"/>
                </a:solidFill>
              </a:rPr>
              <a:t>Guía del Sistema de Gestión de la Seguridad Operacional (SMS) para aeródromos</a:t>
            </a:r>
          </a:p>
          <a:p>
            <a:pPr marL="355600" indent="-355600">
              <a:lnSpc>
                <a:spcPct val="150000"/>
              </a:lnSpc>
              <a:buSzPct val="100000"/>
              <a:buFont typeface="Wingdings" pitchFamily="2" charset="2"/>
              <a:buChar char="v"/>
            </a:pPr>
            <a:r>
              <a:rPr lang="es-ES" sz="2000" b="1" dirty="0" smtClean="0">
                <a:solidFill>
                  <a:srgbClr val="002060"/>
                </a:solidFill>
              </a:rPr>
              <a:t>CA Capacitación y calificación del personal de  mantenimiento de aeródromos</a:t>
            </a:r>
          </a:p>
          <a:p>
            <a:pPr marL="355600" indent="-355600">
              <a:lnSpc>
                <a:spcPct val="150000"/>
              </a:lnSpc>
              <a:buSzPct val="100000"/>
              <a:buFont typeface="Wingdings" pitchFamily="2" charset="2"/>
              <a:buChar char="v"/>
            </a:pPr>
            <a:r>
              <a:rPr lang="es-ES" sz="2000" b="1" dirty="0" smtClean="0">
                <a:solidFill>
                  <a:srgbClr val="002060"/>
                </a:solidFill>
              </a:rPr>
              <a:t>CA Factores humanos para aeródromos</a:t>
            </a:r>
          </a:p>
          <a:p>
            <a:pPr marL="355600" indent="-355600">
              <a:lnSpc>
                <a:spcPct val="150000"/>
              </a:lnSpc>
              <a:buSzPct val="100000"/>
              <a:buFont typeface="Wingdings" pitchFamily="2" charset="2"/>
              <a:buChar char="v"/>
            </a:pPr>
            <a:r>
              <a:rPr lang="es-ES" sz="2000" b="1" dirty="0" smtClean="0">
                <a:solidFill>
                  <a:srgbClr val="002060"/>
                </a:solidFill>
              </a:rPr>
              <a:t>CA Planificación para casos de emergencia en los aeródromos.</a:t>
            </a:r>
          </a:p>
          <a:p>
            <a:pPr marL="355600" indent="-355600">
              <a:lnSpc>
                <a:spcPct val="150000"/>
              </a:lnSpc>
              <a:buSzPct val="100000"/>
              <a:buFont typeface="Wingdings" pitchFamily="2" charset="2"/>
              <a:buChar char="v"/>
            </a:pPr>
            <a:r>
              <a:rPr lang="es-ES" sz="2000" b="1" dirty="0" smtClean="0">
                <a:solidFill>
                  <a:srgbClr val="002060"/>
                </a:solidFill>
              </a:rPr>
              <a:t>CA Traslado de aeronaves inutilizadas.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53400" cy="608112"/>
          </a:xfrm>
        </p:spPr>
        <p:txBody>
          <a:bodyPr/>
          <a:lstStyle/>
          <a:p>
            <a:pPr algn="ctr"/>
            <a:r>
              <a:rPr lang="es-ES" sz="3200" dirty="0" smtClean="0">
                <a:solidFill>
                  <a:schemeClr val="accent3">
                    <a:lumMod val="75000"/>
                  </a:schemeClr>
                </a:solidFill>
              </a:rPr>
              <a:t>Documentos sugeridos </a:t>
            </a:r>
            <a:br>
              <a:rPr lang="es-ES" sz="3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" sz="3200" dirty="0" smtClean="0">
                <a:solidFill>
                  <a:schemeClr val="accent3">
                    <a:lumMod val="75000"/>
                  </a:schemeClr>
                </a:solidFill>
              </a:rPr>
              <a:t>relacionados con el LAR 139</a:t>
            </a:r>
            <a:endParaRPr lang="es-ES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3E30B72-F260-4B49-904D-808040F59703}" type="slidenum">
              <a:rPr lang="es-PE" smtClean="0"/>
              <a:pPr>
                <a:defRPr/>
              </a:pPr>
              <a:t>13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PE" dirty="0" smtClean="0"/>
              <a:t>Lima, Perú, Setiembre 20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Lima, Perú, 30 de enero – 3 de febrero de 2012</a:t>
            </a:r>
            <a:endParaRPr lang="es-PE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s-PE" dirty="0" smtClean="0"/>
              <a:t>11</a:t>
            </a:r>
            <a:endParaRPr lang="es-P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179512" y="1412776"/>
            <a:ext cx="8784976" cy="42484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>
              <a:buSzPct val="100000"/>
              <a:buFont typeface="Wingdings" pitchFamily="2" charset="2"/>
              <a:buChar char="v"/>
            </a:pPr>
            <a:r>
              <a:rPr lang="es-ES" sz="2000" b="1" dirty="0" smtClean="0">
                <a:solidFill>
                  <a:srgbClr val="002060"/>
                </a:solidFill>
              </a:rPr>
              <a:t>Manual Guía de Salvamento y extinción de incendios SSEI.</a:t>
            </a:r>
          </a:p>
          <a:p>
            <a:pPr marL="355600" indent="-355600">
              <a:buSzPct val="100000"/>
              <a:buFont typeface="Wingdings" pitchFamily="2" charset="2"/>
              <a:buChar char="v"/>
            </a:pPr>
            <a:r>
              <a:rPr lang="es-ES" sz="2000" b="1" dirty="0" smtClean="0">
                <a:solidFill>
                  <a:srgbClr val="002060"/>
                </a:solidFill>
              </a:rPr>
              <a:t>Manual Guía de Reducción del peligro de choques con aves y otros animales</a:t>
            </a:r>
          </a:p>
          <a:p>
            <a:pPr marL="355600" indent="-355600">
              <a:buSzPct val="100000"/>
              <a:buFont typeface="Wingdings" pitchFamily="2" charset="2"/>
              <a:buChar char="v"/>
            </a:pPr>
            <a:r>
              <a:rPr lang="es-ES" sz="2000" b="1" dirty="0" smtClean="0">
                <a:solidFill>
                  <a:srgbClr val="002060"/>
                </a:solidFill>
              </a:rPr>
              <a:t>Manual Guía de Mantenimiento de aeródromos (pavimentos, </a:t>
            </a:r>
            <a:r>
              <a:rPr lang="es-ES" sz="2000" b="1" dirty="0" err="1" smtClean="0">
                <a:solidFill>
                  <a:srgbClr val="002060"/>
                </a:solidFill>
              </a:rPr>
              <a:t>Sist</a:t>
            </a:r>
            <a:r>
              <a:rPr lang="es-ES" sz="2000" b="1" dirty="0" smtClean="0">
                <a:solidFill>
                  <a:srgbClr val="002060"/>
                </a:solidFill>
              </a:rPr>
              <a:t>. eléctricos y ayudas visuales).</a:t>
            </a:r>
          </a:p>
          <a:p>
            <a:pPr marL="355600" indent="-355600">
              <a:buSzPct val="100000"/>
              <a:buFont typeface="Wingdings" pitchFamily="2" charset="2"/>
              <a:buChar char="v"/>
            </a:pPr>
            <a:r>
              <a:rPr lang="es-ES" sz="2000" b="1" dirty="0" smtClean="0">
                <a:solidFill>
                  <a:srgbClr val="002060"/>
                </a:solidFill>
              </a:rPr>
              <a:t>Manual Guía de planificación de aeropuertos</a:t>
            </a:r>
          </a:p>
          <a:p>
            <a:pPr marL="355600" indent="-355600">
              <a:buSzPct val="100000"/>
              <a:buFont typeface="Wingdings" pitchFamily="2" charset="2"/>
              <a:buChar char="v"/>
            </a:pPr>
            <a:r>
              <a:rPr lang="es-ES" sz="2000" b="1" dirty="0" smtClean="0">
                <a:solidFill>
                  <a:srgbClr val="002060"/>
                </a:solidFill>
              </a:rPr>
              <a:t>Manual de métodos de cumplimiento de Medición de coeficiente de rozamiento y Resistencia de los pavimentos</a:t>
            </a:r>
          </a:p>
          <a:p>
            <a:pPr marL="355600" indent="-355600">
              <a:buSzPct val="100000"/>
              <a:buFont typeface="Wingdings" pitchFamily="2" charset="2"/>
              <a:buChar char="v"/>
            </a:pPr>
            <a:r>
              <a:rPr lang="es-ES" sz="2000" b="1" dirty="0" smtClean="0">
                <a:solidFill>
                  <a:srgbClr val="002060"/>
                </a:solidFill>
              </a:rPr>
              <a:t>Manual de métodos de cumplimiento de Medición del coeficiente de retro reflexión de la pintura de señales del área de movimiento.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620688"/>
            <a:ext cx="8153400" cy="392088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es-E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4103D9C2-D9A0-4B49-A488-3261CFA1BA81}" type="slidenum">
              <a:rPr lang="en-US" smtClean="0"/>
              <a:pPr algn="ctr">
                <a:defRPr/>
              </a:pPr>
              <a:t>14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Lima, Perú, 30 de enero – 3 de febrero de 2012</a:t>
            </a:r>
            <a:endParaRPr lang="es-P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251520" y="476672"/>
            <a:ext cx="8153400" cy="6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Documentos sugeridos </a:t>
            </a:r>
            <a:b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relacionados con el LAR 153</a:t>
            </a:r>
            <a:b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179512" y="1412776"/>
            <a:ext cx="8712968" cy="41764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lvl="0" indent="-355600">
              <a:lnSpc>
                <a:spcPct val="150000"/>
              </a:lnSpc>
              <a:buSzPct val="100000"/>
              <a:buFont typeface="Wingdings" pitchFamily="2" charset="2"/>
              <a:buChar char="v"/>
            </a:pPr>
            <a:r>
              <a:rPr lang="es-ES" b="1" dirty="0" smtClean="0">
                <a:solidFill>
                  <a:srgbClr val="002060"/>
                </a:solidFill>
              </a:rPr>
              <a:t>Manual Guía de planificación de pistas, calles de rodajes y plataformas</a:t>
            </a:r>
          </a:p>
          <a:p>
            <a:pPr marL="355600" indent="-355600">
              <a:lnSpc>
                <a:spcPct val="150000"/>
              </a:lnSpc>
              <a:buSzPct val="100000"/>
              <a:buFont typeface="Wingdings" pitchFamily="2" charset="2"/>
              <a:buChar char="v"/>
            </a:pPr>
            <a:r>
              <a:rPr lang="es-ES" b="1" dirty="0" smtClean="0">
                <a:solidFill>
                  <a:srgbClr val="002060"/>
                </a:solidFill>
              </a:rPr>
              <a:t>Manual Guía de señalización del área de movimiento</a:t>
            </a:r>
          </a:p>
          <a:p>
            <a:pPr marL="355600" indent="-355600">
              <a:lnSpc>
                <a:spcPct val="150000"/>
              </a:lnSpc>
              <a:buSzPct val="100000"/>
              <a:buFont typeface="Wingdings" pitchFamily="2" charset="2"/>
              <a:buChar char="v"/>
            </a:pPr>
            <a:r>
              <a:rPr lang="es-ES" b="1" dirty="0" smtClean="0">
                <a:solidFill>
                  <a:srgbClr val="002060"/>
                </a:solidFill>
              </a:rPr>
              <a:t>Manual Guía de iluminación del área de movimiento</a:t>
            </a:r>
          </a:p>
          <a:p>
            <a:pPr marL="355600" indent="-355600">
              <a:lnSpc>
                <a:spcPct val="150000"/>
              </a:lnSpc>
              <a:buSzPct val="100000"/>
              <a:buFont typeface="Wingdings" pitchFamily="2" charset="2"/>
              <a:buChar char="v"/>
            </a:pPr>
            <a:r>
              <a:rPr lang="es-ES" b="1" dirty="0" smtClean="0">
                <a:solidFill>
                  <a:srgbClr val="002060"/>
                </a:solidFill>
              </a:rPr>
              <a:t>Manual Guía de Requisitos de la limitación de obstáculos</a:t>
            </a:r>
          </a:p>
          <a:p>
            <a:pPr marL="355600" lvl="0" indent="-355600">
              <a:lnSpc>
                <a:spcPct val="150000"/>
              </a:lnSpc>
              <a:buSzPct val="100000"/>
              <a:buFont typeface="Wingdings" pitchFamily="2" charset="2"/>
              <a:buChar char="v"/>
            </a:pPr>
            <a:r>
              <a:rPr lang="es-ES" b="1" dirty="0" smtClean="0">
                <a:solidFill>
                  <a:srgbClr val="002060"/>
                </a:solidFill>
              </a:rPr>
              <a:t>Manual explicativo e informativo </a:t>
            </a:r>
            <a:r>
              <a:rPr lang="es-ES" b="1" dirty="0" err="1" smtClean="0">
                <a:solidFill>
                  <a:srgbClr val="002060"/>
                </a:solidFill>
              </a:rPr>
              <a:t>Frangibilidad</a:t>
            </a:r>
            <a:endParaRPr lang="es-ES" b="1" dirty="0" smtClean="0">
              <a:solidFill>
                <a:srgbClr val="002060"/>
              </a:solidFill>
            </a:endParaRPr>
          </a:p>
          <a:p>
            <a:pPr marL="355600" lvl="0" indent="-355600">
              <a:lnSpc>
                <a:spcPct val="150000"/>
              </a:lnSpc>
              <a:buSzPct val="100000"/>
              <a:buFont typeface="Wingdings" pitchFamily="2" charset="2"/>
              <a:buChar char="v"/>
            </a:pPr>
            <a:r>
              <a:rPr lang="es-ES" b="1" dirty="0" smtClean="0">
                <a:solidFill>
                  <a:srgbClr val="002060"/>
                </a:solidFill>
              </a:rPr>
              <a:t>Manual explicativo e informativo Señalización e iluminación de Objetos </a:t>
            </a:r>
          </a:p>
          <a:p>
            <a:pPr marL="355600" lvl="0" indent="-355600">
              <a:lnSpc>
                <a:spcPct val="150000"/>
              </a:lnSpc>
              <a:buSzPct val="100000"/>
              <a:buFont typeface="Wingdings" pitchFamily="2" charset="2"/>
              <a:buChar char="v"/>
            </a:pPr>
            <a:r>
              <a:rPr lang="es-ES" b="1" dirty="0" smtClean="0">
                <a:solidFill>
                  <a:srgbClr val="002060"/>
                </a:solidFill>
              </a:rPr>
              <a:t>Manual explicativo e instructivo Sistema de guía visual para el atraque y avanzado de guía visual para el atraque</a:t>
            </a:r>
          </a:p>
          <a:p>
            <a:pPr marL="355600" indent="-355600">
              <a:lnSpc>
                <a:spcPct val="150000"/>
              </a:lnSpc>
              <a:buSzPct val="100000"/>
              <a:buFont typeface="Wingdings" pitchFamily="2" charset="2"/>
              <a:buChar char="v"/>
            </a:pPr>
            <a:r>
              <a:rPr lang="es-ES" b="1" dirty="0" smtClean="0">
                <a:solidFill>
                  <a:srgbClr val="002060"/>
                </a:solidFill>
              </a:rPr>
              <a:t>Manual de métodos de cumplimiento Fuentes de energía secundaria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548680"/>
            <a:ext cx="8153400" cy="464096"/>
          </a:xfrm>
        </p:spPr>
        <p:txBody>
          <a:bodyPr/>
          <a:lstStyle/>
          <a:p>
            <a:pPr lvl="0" algn="ctr">
              <a:defRPr/>
            </a:pPr>
            <a:r>
              <a:rPr lang="es-ES" sz="3600" dirty="0" smtClean="0">
                <a:solidFill>
                  <a:schemeClr val="accent3">
                    <a:lumMod val="75000"/>
                  </a:schemeClr>
                </a:solidFill>
              </a:rPr>
              <a:t>Documentos sugeridos </a:t>
            </a:r>
            <a:br>
              <a:rPr lang="es-ES" sz="36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" sz="3600" dirty="0" smtClean="0">
                <a:solidFill>
                  <a:schemeClr val="accent3">
                    <a:lumMod val="75000"/>
                  </a:schemeClr>
                </a:solidFill>
              </a:rPr>
              <a:t>relacionados con el LAR 154</a:t>
            </a:r>
            <a:br>
              <a:rPr lang="es-ES" sz="36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es-ES" sz="3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3E30B72-F260-4B49-904D-808040F59703}" type="slidenum">
              <a:rPr lang="es-PE" smtClean="0"/>
              <a:pPr>
                <a:defRPr/>
              </a:pPr>
              <a:t>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6050632" cy="365125"/>
          </a:xfrm>
        </p:spPr>
        <p:txBody>
          <a:bodyPr/>
          <a:lstStyle/>
          <a:p>
            <a:pPr>
              <a:defRPr/>
            </a:pPr>
            <a:r>
              <a:rPr lang="es-PE" dirty="0" smtClean="0"/>
              <a:t>Lima, Perú, Setiembre 2011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Lima, Perú, 30 de enero – 3 de febrero de 2012</a:t>
            </a:r>
            <a:endParaRPr lang="es-PE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es-P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53400" cy="608112"/>
          </a:xfrm>
        </p:spPr>
        <p:txBody>
          <a:bodyPr/>
          <a:lstStyle/>
          <a:p>
            <a:pPr algn="r"/>
            <a:r>
              <a:rPr lang="es-ES_tradnl" sz="3600" dirty="0" smtClean="0">
                <a:solidFill>
                  <a:schemeClr val="accent3">
                    <a:lumMod val="75000"/>
                  </a:schemeClr>
                </a:solidFill>
              </a:rPr>
              <a:t>Proceso de trabajo propuesto  </a:t>
            </a:r>
            <a:r>
              <a:rPr lang="es-ES_tradnl" sz="1800" b="1" dirty="0" smtClean="0"/>
              <a:t>AERÓDROMOS  </a:t>
            </a:r>
            <a:br>
              <a:rPr lang="es-ES_tradnl" sz="1800" b="1" dirty="0" smtClean="0"/>
            </a:br>
            <a:r>
              <a:rPr lang="es-ES_tradnl" sz="1800" b="1" dirty="0" smtClean="0"/>
              <a:t>LAR  154 REQUISITOS PARA DISEÑO DE AERÓDROMOS</a:t>
            </a:r>
            <a:endParaRPr lang="es-ES" sz="18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259632" y="1196752"/>
          <a:ext cx="644748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4103D9C2-D9A0-4B49-A488-3261CFA1BA81}" type="slidenum">
              <a:rPr lang="en-US" smtClean="0"/>
              <a:pPr algn="ctr"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>
            <a:off x="0" y="2708275"/>
            <a:ext cx="9180513" cy="1444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2571736" y="428604"/>
          <a:ext cx="5400675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5" r:id="rId4" imgW="8116519" imgH="3221126" progId="">
                  <p:embed/>
                </p:oleObj>
              </mc:Choice>
              <mc:Fallback>
                <p:oleObj r:id="rId4" imgW="8116519" imgH="322112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36" y="428604"/>
                        <a:ext cx="5400675" cy="214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195736" y="2276872"/>
            <a:ext cx="619268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000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endParaRPr lang="es-MX" sz="2000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endParaRPr lang="es-MX" sz="2000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MX" sz="20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GRACIAS POR SU ATENCIÓN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endParaRPr lang="es-MX" sz="2000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endParaRPr lang="es-MX" sz="2000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endParaRPr lang="es-MX" sz="2000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1" name="Picture 26" descr="pilote_et_chef_de_cabine_a_la_descente_avion_roissy"/>
          <p:cNvPicPr>
            <a:picLocks noChangeAspect="1" noChangeArrowheads="1"/>
          </p:cNvPicPr>
          <p:nvPr/>
        </p:nvPicPr>
        <p:blipFill>
          <a:blip r:embed="rId6" cstate="print"/>
          <a:srcRect b="4144"/>
          <a:stretch>
            <a:fillRect/>
          </a:stretch>
        </p:blipFill>
        <p:spPr bwMode="auto">
          <a:xfrm>
            <a:off x="142844" y="1357298"/>
            <a:ext cx="1285884" cy="1076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4" descr="Boeing 747-422 aircraft pictu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42852"/>
            <a:ext cx="1295400" cy="107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5"/>
          <p:cNvPicPr>
            <a:picLocks noChangeAspect="1" noChangeArrowheads="1"/>
          </p:cNvPicPr>
          <p:nvPr/>
        </p:nvPicPr>
        <p:blipFill>
          <a:blip r:embed="rId8" cstate="print">
            <a:lum bright="18000" contrast="6000"/>
          </a:blip>
          <a:srcRect/>
          <a:stretch>
            <a:fillRect/>
          </a:stretch>
        </p:blipFill>
        <p:spPr bwMode="auto">
          <a:xfrm>
            <a:off x="142844" y="2571744"/>
            <a:ext cx="1326705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3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3643314"/>
            <a:ext cx="1285884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1" descr="DSC0026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4857760"/>
            <a:ext cx="1214446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4D5F9-A391-4717-8AA9-CDBF0B48B087}" type="slidenum">
              <a:rPr lang="es-PE" smtClean="0"/>
              <a:pPr>
                <a:defRPr/>
              </a:pPr>
              <a:t>17</a:t>
            </a:fld>
            <a:endParaRPr lang="es-PE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PE" dirty="0" smtClean="0"/>
              <a:t>Lima, Perú, Setiembre 2011</a:t>
            </a:r>
            <a:endParaRPr lang="es-PE" dirty="0"/>
          </a:p>
        </p:txBody>
      </p:sp>
      <p:sp>
        <p:nvSpPr>
          <p:cNvPr id="16" name="15 Rectángulo"/>
          <p:cNvSpPr/>
          <p:nvPr/>
        </p:nvSpPr>
        <p:spPr>
          <a:xfrm>
            <a:off x="2699792" y="44371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b="1" dirty="0" smtClean="0">
                <a:solidFill>
                  <a:srgbClr val="0070C0"/>
                </a:solidFill>
              </a:rPr>
              <a:t>Segunda Reunión del Panel de Expertos en Aeródromos </a:t>
            </a:r>
            <a:r>
              <a:rPr lang="es-ES_tradnl" b="1" dirty="0" smtClean="0">
                <a:solidFill>
                  <a:srgbClr val="0070C0"/>
                </a:solidFill>
              </a:rPr>
              <a:t>(RPEAGA/2) 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15" name="4 Marcador de pie de página"/>
          <p:cNvSpPr txBox="1">
            <a:spLocks/>
          </p:cNvSpPr>
          <p:nvPr/>
        </p:nvSpPr>
        <p:spPr>
          <a:xfrm>
            <a:off x="2915816" y="6165304"/>
            <a:ext cx="5421313" cy="365125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Lima, Perú, 30 de enero – 3 de febrero de 2012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53400" cy="608112"/>
          </a:xfrm>
        </p:spPr>
        <p:txBody>
          <a:bodyPr/>
          <a:lstStyle/>
          <a:p>
            <a:pPr algn="ctr"/>
            <a:r>
              <a:rPr lang="es-PE" dirty="0" smtClean="0">
                <a:solidFill>
                  <a:schemeClr val="accent1">
                    <a:lumMod val="75000"/>
                  </a:schemeClr>
                </a:solidFill>
              </a:rPr>
              <a:t>Objetivo de la Reunión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3E30B72-F260-4B49-904D-808040F59703}" type="slidenum">
              <a:rPr lang="es-PE" smtClean="0"/>
              <a:pPr>
                <a:defRPr/>
              </a:pPr>
              <a:t>2</a:t>
            </a:fld>
            <a:endParaRPr lang="es-PE"/>
          </a:p>
        </p:txBody>
      </p:sp>
      <p:graphicFrame>
        <p:nvGraphicFramePr>
          <p:cNvPr id="4" name="Diagram 3"/>
          <p:cNvGraphicFramePr/>
          <p:nvPr/>
        </p:nvGraphicFramePr>
        <p:xfrm>
          <a:off x="467544" y="1628800"/>
          <a:ext cx="8136904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611560" y="6237312"/>
            <a:ext cx="5421313" cy="365125"/>
          </a:xfrm>
        </p:spPr>
        <p:txBody>
          <a:bodyPr/>
          <a:lstStyle/>
          <a:p>
            <a:pPr>
              <a:defRPr/>
            </a:pP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Lima, Perú, 30 de enero – 3 de febrero de 2012</a:t>
            </a:r>
            <a:endParaRPr lang="es-P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F32ABC-6269-4184-BC09-7094EBEDC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A6F32ABC-6269-4184-BC09-7094EBEDCC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B21B8F-86C6-4AAA-B9C6-F010EFC6B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1FB21B8F-86C6-4AAA-B9C6-F010EFC6B7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311D2E-3B80-4649-AEE6-9597B23A0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AC311D2E-3B80-4649-AEE6-9597B23A0F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9425FA-8E53-46B3-83F9-2D763ADCD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A49425FA-8E53-46B3-83F9-2D763ADCDE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1148C7-250E-4E6F-8A40-35A7EC834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DE1148C7-250E-4E6F-8A40-35A7EC834B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C0A2A0-7D54-4E58-85F0-D0F603DCF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5FC0A2A0-7D54-4E58-85F0-D0F603DCF1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3600" dirty="0" smtClean="0">
                <a:solidFill>
                  <a:schemeClr val="accent3">
                    <a:lumMod val="75000"/>
                  </a:schemeClr>
                </a:solidFill>
              </a:rPr>
              <a:t>Introducción</a:t>
            </a:r>
            <a:endParaRPr lang="es-E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SzPct val="100000"/>
              <a:buBlip>
                <a:blip r:embed="rId2"/>
              </a:buBlip>
            </a:pPr>
            <a:r>
              <a:rPr lang="es-PE" sz="2400" dirty="0" smtClean="0"/>
              <a:t>La Oficina Regional Sudamericana de OACI promueve en acuerdo con los expertos representantes de los Estados miembros del Proyecto RLA/99/901 Sistema Regional de Cooperación para la Vigilancia de la Seguridad Operacional el desarrollo de  las </a:t>
            </a:r>
            <a:r>
              <a:rPr lang="es-PE" sz="2400" b="1" dirty="0" smtClean="0">
                <a:solidFill>
                  <a:schemeClr val="accent3">
                    <a:lumMod val="75000"/>
                  </a:schemeClr>
                </a:solidFill>
              </a:rPr>
              <a:t>Regulaciones Aeronáuticas  Latinoamericanas (LAR)</a:t>
            </a:r>
          </a:p>
          <a:p>
            <a:pPr>
              <a:buSzPct val="100000"/>
              <a:buBlip>
                <a:blip r:embed="rId2"/>
              </a:buBlip>
            </a:pPr>
            <a:r>
              <a:rPr lang="es-PE" sz="2400" dirty="0" smtClean="0"/>
              <a:t>Los expertos acuerdan promover la redacción de </a:t>
            </a:r>
            <a:r>
              <a:rPr lang="es-PE" sz="2400" b="1" dirty="0" smtClean="0">
                <a:solidFill>
                  <a:schemeClr val="accent3">
                    <a:lumMod val="75000"/>
                  </a:schemeClr>
                </a:solidFill>
              </a:rPr>
              <a:t>documentos relacionados</a:t>
            </a:r>
            <a:r>
              <a:rPr lang="es-PE" sz="2400" dirty="0" smtClean="0"/>
              <a:t> para </a:t>
            </a:r>
            <a:r>
              <a:rPr lang="es-ES" sz="2400" dirty="0" smtClean="0"/>
              <a:t>proveer información, con el fin de explicar el(los) método(s) de cumplimiento de los requerimientos de la LAR 139, LAR 153 y LAR 154.</a:t>
            </a:r>
          </a:p>
          <a:p>
            <a:endParaRPr lang="es-ES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defRPr/>
            </a:pPr>
            <a:fld id="{4103D9C2-D9A0-4B49-A488-3261CFA1BA81}" type="slidenum">
              <a:rPr lang="en-US" smtClean="0"/>
              <a:pPr algn="ctr">
                <a:defRPr/>
              </a:pPr>
              <a:t>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Lima, Perú, 30 de enero – 3 de febrero de 2012</a:t>
            </a:r>
            <a:endParaRPr lang="es-P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3600" dirty="0" smtClean="0">
                <a:solidFill>
                  <a:schemeClr val="accent3">
                    <a:lumMod val="75000"/>
                  </a:schemeClr>
                </a:solidFill>
              </a:rPr>
              <a:t>PROPOSITO</a:t>
            </a:r>
            <a:endParaRPr lang="es-E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1560" y="1412776"/>
            <a:ext cx="8153400" cy="4464496"/>
          </a:xfrm>
        </p:spPr>
        <p:txBody>
          <a:bodyPr/>
          <a:lstStyle/>
          <a:p>
            <a:pPr>
              <a:buSzPct val="100000"/>
              <a:buBlip>
                <a:blip r:embed="rId2"/>
              </a:buBlip>
            </a:pPr>
            <a:r>
              <a:rPr lang="es-ES" sz="2400" dirty="0" smtClean="0"/>
              <a:t>Los presentes </a:t>
            </a:r>
            <a:r>
              <a:rPr lang="es-PE" sz="2400" b="1" dirty="0" smtClean="0">
                <a:solidFill>
                  <a:srgbClr val="00B050"/>
                </a:solidFill>
              </a:rPr>
              <a:t> documentos relacionados  </a:t>
            </a:r>
            <a:r>
              <a:rPr lang="es-ES" sz="2400" dirty="0" smtClean="0"/>
              <a:t>tienen el propósito de asesorar sobre:</a:t>
            </a:r>
          </a:p>
          <a:p>
            <a:pPr lvl="1">
              <a:buSzPct val="100000"/>
              <a:buFont typeface="Wingdings" pitchFamily="2" charset="2"/>
              <a:buChar char="v"/>
            </a:pPr>
            <a:r>
              <a:rPr lang="es-ES" sz="2100" dirty="0" smtClean="0"/>
              <a:t>Métodos aceptables de cumplimiento (MAC) de la reglamentación </a:t>
            </a:r>
          </a:p>
          <a:p>
            <a:pPr lvl="1">
              <a:buSzPct val="100000"/>
              <a:buFont typeface="Wingdings" pitchFamily="2" charset="2"/>
              <a:buChar char="v"/>
            </a:pPr>
            <a:r>
              <a:rPr lang="es-ES" sz="2100" dirty="0" smtClean="0"/>
              <a:t>Material explicativo e informativo (MEI) el cual constituye un documento cuyos textos contienen métodos, e interpretaciones con la intención de aclarar y de servir de guía a las organizaciones de mantenimiento de los Estados miembros del SRVSOP </a:t>
            </a:r>
          </a:p>
          <a:p>
            <a:pPr lvl="1">
              <a:buSzPct val="100000"/>
              <a:buFont typeface="Wingdings" pitchFamily="2" charset="2"/>
              <a:buChar char="v"/>
            </a:pPr>
            <a:r>
              <a:rPr lang="es-UY" sz="2100" dirty="0" smtClean="0"/>
              <a:t>Circulares de asesoramiento </a:t>
            </a:r>
            <a:r>
              <a:rPr lang="es-ES" sz="2100" dirty="0" smtClean="0"/>
              <a:t>para una mejor comprensión de los requisitos de la LAR 139, LAR 153 y LAR 154.</a:t>
            </a:r>
          </a:p>
          <a:p>
            <a:pPr lvl="1">
              <a:buSzPct val="100000"/>
              <a:buFont typeface="Wingdings" pitchFamily="2" charset="2"/>
              <a:buChar char="v"/>
            </a:pPr>
            <a:r>
              <a:rPr lang="es-ES" sz="2100" dirty="0" smtClean="0"/>
              <a:t>Manuales guía para el cumplimiento de los requisitos establecidos en la LAR 139, LAR 153 y LAR 154.</a:t>
            </a:r>
            <a:endParaRPr lang="es-ES" sz="21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defRPr/>
            </a:pPr>
            <a:fld id="{4103D9C2-D9A0-4B49-A488-3261CFA1BA81}" type="slidenum">
              <a:rPr lang="en-US" smtClean="0"/>
              <a:pPr algn="ctr">
                <a:defRPr/>
              </a:pPr>
              <a:t>4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Lima, Perú, 30 de enero – 3 de febrero de 2012</a:t>
            </a:r>
            <a:endParaRPr lang="es-P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052936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El alcance esta orientado a los siguientes aspectos: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Proporcionar una ayuda a las organizaciones para la correcta interpretación de la reglamentación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Proporcionar lineamientos de como cumplir de una manera aceptable con los requisitos de la LAR 139, LAR 153 y LAR 154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3E30B72-F260-4B49-904D-808040F59703}" type="slidenum">
              <a:rPr lang="es-PE" smtClean="0"/>
              <a:pPr>
                <a:defRPr/>
              </a:pPr>
              <a:t>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PE" dirty="0" smtClean="0"/>
              <a:t>Lima, Perú, Setiembre 20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Lima, Perú, 30 de enero – 3 de febrero de 2012</a:t>
            </a:r>
            <a:endParaRPr lang="es-PE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s-PE" dirty="0" smtClean="0"/>
              <a:t>11</a:t>
            </a:r>
            <a:endParaRPr lang="es-PE" dirty="0"/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387424" y="381000"/>
            <a:ext cx="8153400" cy="6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3600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ALCANCE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403648" y="6309320"/>
            <a:ext cx="6553200" cy="2286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defRPr/>
            </a:pPr>
            <a:fld id="{C86F2757-490E-4006-9EA7-B49C2A0CF205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1560" y="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3200" dirty="0" smtClean="0">
                <a:solidFill>
                  <a:schemeClr val="accent3">
                    <a:lumMod val="75000"/>
                  </a:schemeClr>
                </a:solidFill>
              </a:rPr>
              <a:t>Estructura actual de la reglamentación LAR incluyendo el conjunto LAR AGA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524002"/>
          <a:ext cx="83058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19672" y="6248400"/>
            <a:ext cx="4411241" cy="365125"/>
          </a:xfrm>
        </p:spPr>
        <p:txBody>
          <a:bodyPr/>
          <a:lstStyle/>
          <a:p>
            <a:pPr>
              <a:defRPr/>
            </a:pP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Lima, Perú, 30 de enero – 3 de febrero de 2012</a:t>
            </a:r>
            <a:endParaRPr lang="es-P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1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s-UY" dirty="0" smtClean="0"/>
              <a:t>LAR 139-LAR 153-LAR 154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PE" dirty="0" smtClean="0">
                <a:solidFill>
                  <a:schemeClr val="accent3">
                    <a:lumMod val="75000"/>
                  </a:schemeClr>
                </a:solidFill>
              </a:rPr>
              <a:t>Lima, Perú, Enero 2012</a:t>
            </a:r>
            <a:endParaRPr lang="es-PE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3E30B72-F260-4B49-904D-808040F59703}" type="slidenum">
              <a:rPr lang="es-PE" smtClean="0">
                <a:solidFill>
                  <a:schemeClr val="accent3">
                    <a:lumMod val="75000"/>
                  </a:schemeClr>
                </a:solidFill>
              </a:rPr>
              <a:pPr>
                <a:defRPr/>
              </a:pPr>
              <a:t>7</a:t>
            </a:fld>
            <a:endParaRPr lang="es-PE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52551">
            <a:off x="2520236" y="513502"/>
            <a:ext cx="3491221" cy="493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425201">
            <a:off x="1805879" y="958878"/>
            <a:ext cx="3491221" cy="493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026042">
            <a:off x="1214159" y="1391206"/>
            <a:ext cx="3491221" cy="493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6012160" y="764704"/>
            <a:ext cx="289681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 139 – Requisitos para operadores de aeródromos.  </a:t>
            </a:r>
            <a:r>
              <a:rPr kumimoji="0" lang="pt-B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Certificación</a:t>
            </a: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Aeródromos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 153 – Requisitos para operaciones de aeródromos.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 154 – Requisitos para diseño de aeródromos.</a:t>
            </a: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13 Diagrama"/>
          <p:cNvGraphicFramePr/>
          <p:nvPr/>
        </p:nvGraphicFramePr>
        <p:xfrm>
          <a:off x="251520" y="1628800"/>
          <a:ext cx="8712968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1331640" y="6237312"/>
            <a:ext cx="6553200" cy="2286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defRPr/>
            </a:pPr>
            <a:fld id="{90647C53-3060-46D8-B636-C63A9787F9BC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8864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400" dirty="0" smtClean="0">
                <a:solidFill>
                  <a:schemeClr val="accent3">
                    <a:lumMod val="75000"/>
                  </a:schemeClr>
                </a:solidFill>
              </a:rPr>
              <a:t>Algunos documentos sugeridos </a:t>
            </a:r>
            <a:br>
              <a:rPr lang="es-ES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" sz="2400" dirty="0" smtClean="0">
                <a:solidFill>
                  <a:schemeClr val="accent3">
                    <a:lumMod val="75000"/>
                  </a:schemeClr>
                </a:solidFill>
              </a:rPr>
              <a:t>relacionados con el conjunto LAR AGA</a:t>
            </a:r>
            <a:r>
              <a:rPr lang="es-ES" sz="2400" b="1" dirty="0" smtClean="0"/>
              <a:t/>
            </a:r>
            <a:br>
              <a:rPr lang="es-ES" sz="2400" b="1" dirty="0" smtClean="0"/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95736" y="6248400"/>
            <a:ext cx="3835177" cy="365125"/>
          </a:xfrm>
        </p:spPr>
        <p:txBody>
          <a:bodyPr/>
          <a:lstStyle/>
          <a:p>
            <a:pPr>
              <a:defRPr/>
            </a:pP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Lima, Perú, 30 de enero – 3 de febrero de 2012</a:t>
            </a:r>
            <a:endParaRPr lang="es-P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89339">
            <a:off x="5684646" y="1219518"/>
            <a:ext cx="2973836" cy="4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3E30B72-F260-4B49-904D-808040F59703}" type="slidenum">
              <a:rPr lang="es-PE" smtClean="0"/>
              <a:pPr>
                <a:defRPr/>
              </a:pPr>
              <a:t>9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PE" smtClean="0"/>
              <a:t>Lima, Perú, Setiembre 2011</a:t>
            </a:r>
            <a:endParaRPr lang="es-PE" dirty="0"/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70493">
            <a:off x="3079509" y="994135"/>
            <a:ext cx="3025776" cy="414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0410837">
            <a:off x="669344" y="1271663"/>
            <a:ext cx="3357911" cy="453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dirty="0" smtClean="0"/>
              <a:t> </a:t>
            </a:r>
            <a:r>
              <a:rPr lang="es-UY" dirty="0" smtClean="0">
                <a:solidFill>
                  <a:schemeClr val="accent3">
                    <a:lumMod val="75000"/>
                  </a:schemeClr>
                </a:solidFill>
              </a:rPr>
              <a:t>Manual Guía de Señalización </a:t>
            </a:r>
            <a:endParaRPr lang="es-E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54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916832"/>
            <a:ext cx="3091765" cy="355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Custom 10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006699"/>
      </a:accent1>
      <a:accent2>
        <a:srgbClr val="AFCAC4"/>
      </a:accent2>
      <a:accent3>
        <a:srgbClr val="0099CC"/>
      </a:accent3>
      <a:accent4>
        <a:srgbClr val="CBE0FF"/>
      </a:accent4>
      <a:accent5>
        <a:srgbClr val="9DC4FF"/>
      </a:accent5>
      <a:accent6>
        <a:srgbClr val="007299"/>
      </a:accent6>
      <a:hlink>
        <a:srgbClr val="CCECFF"/>
      </a:hlink>
      <a:folHlink>
        <a:srgbClr val="0066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0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006699"/>
    </a:accent1>
    <a:accent2>
      <a:srgbClr val="AFCAC4"/>
    </a:accent2>
    <a:accent3>
      <a:srgbClr val="0099CC"/>
    </a:accent3>
    <a:accent4>
      <a:srgbClr val="CBE0FF"/>
    </a:accent4>
    <a:accent5>
      <a:srgbClr val="9DC4FF"/>
    </a:accent5>
    <a:accent6>
      <a:srgbClr val="007299"/>
    </a:accent6>
    <a:hlink>
      <a:srgbClr val="CCECFF"/>
    </a:hlink>
    <a:folHlink>
      <a:srgbClr val="0066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01a94fc-4fb7-49fc-ab36-dbb3e9e3ccdb"/>
    <PublishingExpirationDate xmlns="http://schemas.microsoft.com/sharepoint/v3" xsi:nil="true"/>
    <Language xmlns="101a94fc-4fb7-49fc-ab36-dbb3e9e3ccdb"/>
    <PublishingStartDate xmlns="http://schemas.microsoft.com/sharepoint/v3" xsi:nil="true"/>
    <Presenter xmlns="101a94fc-4fb7-49fc-ab36-dbb3e9e3ccdb"/>
    <LongTitle xmlns="101a94fc-4fb7-49fc-ab36-dbb3e9e3ccdb"/>
    <Revised xmlns="101a94fc-4fb7-49fc-ab36-dbb3e9e3ccdb">false</Revised>
    <aaa xmlns="101a94fc-4fb7-49fc-ab36-dbb3e9e3ccdb">false</aaa>
    <DocumentName xmlns="101a94fc-4fb7-49fc-ab36-dbb3e9e3ccdb" xsi:nil="true"/>
    <Title1 xmlns="101a94fc-4fb7-49fc-ab36-dbb3e9e3ccdb" xsi:nil="true"/>
    <ArchivedDocumentsProperties xmlns="101a94fc-4fb7-49fc-ab36-dbb3e9e3ccdb" xsi:nil="true"/>
    <acro xmlns="101a94fc-4fb7-49fc-ab36-dbb3e9e3ccdb" xsi:nil="true"/>
    <cat xmlns="101a94fc-4fb7-49fc-ab36-dbb3e9e3ccdb" xsi:nil="true"/>
    <Title2 xmlns="101a94fc-4fb7-49fc-ab36-dbb3e9e3ccdb" xsi:nil="true"/>
    <a xmlns="101a94fc-4fb7-49fc-ab36-dbb3e9e3ccdb" xsi:nil="true"/>
    <CategoryOrder xmlns="101a94fc-4fb7-49fc-ab36-dbb3e9e3ccd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27D94646DC549B7465903FE9FE1A3" ma:contentTypeVersion="118" ma:contentTypeDescription="Create a new document." ma:contentTypeScope="" ma:versionID="b7dfd1b413e7d33dabde76de4b79de8f">
  <xsd:schema xmlns:xsd="http://www.w3.org/2001/XMLSchema" xmlns:xs="http://www.w3.org/2001/XMLSchema" xmlns:p="http://schemas.microsoft.com/office/2006/metadata/properties" xmlns:ns1="101a94fc-4fb7-49fc-ab36-dbb3e9e3ccdb" xmlns:ns2="http://schemas.microsoft.com/sharepoint/v3" targetNamespace="http://schemas.microsoft.com/office/2006/metadata/properties" ma:root="true" ma:fieldsID="c9f0411c7a8c78232c53993795c6232c" ns1:_="" ns2:_="">
    <xsd:import namespace="101a94fc-4fb7-49fc-ab36-dbb3e9e3ccdb"/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" minOccurs="0"/>
                <xsd:element ref="ns1:Category" minOccurs="0"/>
                <xsd:element ref="ns1:CategoryOrder" minOccurs="0"/>
                <xsd:element ref="ns1:LongTitle" minOccurs="0"/>
                <xsd:element ref="ns1:Language" minOccurs="0"/>
                <xsd:element ref="ns1:aaa" minOccurs="0"/>
                <xsd:element ref="ns1:Revised" minOccurs="0"/>
                <xsd:element ref="ns1:Presenter" minOccurs="0"/>
                <xsd:element ref="ns1:DocumentName" minOccurs="0"/>
                <xsd:element ref="ns1:Title1" minOccurs="0"/>
                <xsd:element ref="ns1:Title2" minOccurs="0"/>
                <xsd:element ref="ns1:acro" minOccurs="0"/>
                <xsd:element ref="ns1:cat" minOccurs="0"/>
                <xsd:element ref="ns1:ArchivedDocumentsProperties" minOccurs="0"/>
                <xsd:element ref="ns2:PublishingStartDate" minOccurs="0"/>
                <xsd:element ref="ns2:PublishingExpirationDate" minOccurs="0"/>
                <xsd:element ref="ns1:Category_x003a_TypeEN" minOccurs="0"/>
                <xsd:element ref="ns1:Category_x003a_TypeES" minOccurs="0"/>
                <xsd:element ref="ns1:ArchivedDocumentsProperties_x003a_Acronym" minOccurs="0"/>
                <xsd:element ref="ns1:ArchivedDocumentsProperties_x003a_DocumentsOrder" minOccurs="0"/>
                <xsd:element ref="ns1:ArchivedDocumentsProperties_x003a_Category" minOccurs="0"/>
                <xsd:element ref="ns1:ArchivedDocumentsProperties_x003a_Presenter" minOccurs="0"/>
                <xsd:element ref="ns1:ArchivedDocumentsProperties_x003a_Language" minOccurs="0"/>
                <xsd:element ref="ns1:ArchivedDocumentsProperties_x003a_DocumentTitle" minOccurs="0"/>
                <xsd:element ref="ns1:ArchivedDocumentsProperties_x003a_DocumentTitle1" minOccurs="0"/>
                <xsd:element ref="ns1:ArchivedDocumentsProperties_x003a_DocumentTitle2" minOccurs="0"/>
                <xsd:element ref="ns1:ArchivedDocumentsProperties_x003a_ONLY" minOccurs="0"/>
                <xsd:element ref="ns1:ArchivedDocumentsProperties_x003a_Revis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a94fc-4fb7-49fc-ab36-dbb3e9e3ccdb" elementFormDefault="qualified">
    <xsd:import namespace="http://schemas.microsoft.com/office/2006/documentManagement/types"/>
    <xsd:import namespace="http://schemas.microsoft.com/office/infopath/2007/PartnerControls"/>
    <xsd:element name="a" ma:index="0" nillable="true" ma:displayName="Acronym" ma:list="{1045e265-1928-4c45-849a-69ddabc67e10}" ma:internalName="a" ma:readOnly="false" ma:showField="Title">
      <xsd:simpleType>
        <xsd:restriction base="dms:Lookup"/>
      </xsd:simpleType>
    </xsd:element>
    <xsd:element name="Category" ma:index="3" nillable="true" ma:displayName="Category" ma:list="{c1012ec3-5fa7-4630-b0f2-9937f3c48b2b}" ma:internalName="Category" ma:showField="Title">
      <xsd:simpleType>
        <xsd:restriction base="dms:Lookup"/>
      </xsd:simpleType>
    </xsd:element>
    <xsd:element name="CategoryOrder" ma:index="4" nillable="true" ma:displayName="CategoryOrder" ma:description="Group by Category: Day, Session" ma:internalName="CategoryOrder">
      <xsd:simpleType>
        <xsd:restriction base="dms:Text">
          <xsd:maxLength value="255"/>
        </xsd:restriction>
      </xsd:simpleType>
    </xsd:element>
    <xsd:element name="LongTitle" ma:index="5" nillable="true" ma:displayName="Title" ma:internalName="LongTitle">
      <xsd:simpleType>
        <xsd:restriction base="dms:Text">
          <xsd:maxLength value="255"/>
        </xsd:restriction>
      </xsd:simpleType>
    </xsd:element>
    <xsd:element name="Language" ma:index="6" nillable="true" ma:displayName="Language" ma:description="Document's Language" ma:format="RadioButtons" ma:internalName="Language">
      <xsd:simpleType>
        <xsd:restriction base="dms:Choice">
          <xsd:enumeration value="English"/>
          <xsd:enumeration value="Spanish"/>
          <xsd:enumeration value="Bilingual"/>
          <xsd:enumeration value="Other"/>
        </xsd:restriction>
      </xsd:simpleType>
    </xsd:element>
    <xsd:element name="aaa" ma:index="7" nillable="true" ma:displayName="Only" ma:default="0" ma:internalName="aaa">
      <xsd:simpleType>
        <xsd:restriction base="dms:Boolean"/>
      </xsd:simpleType>
    </xsd:element>
    <xsd:element name="Revised" ma:index="8" nillable="true" ma:displayName="Revised" ma:default="0" ma:internalName="Revised">
      <xsd:simpleType>
        <xsd:restriction base="dms:Boolean"/>
      </xsd:simpleType>
    </xsd:element>
    <xsd:element name="Presenter" ma:index="9" nillable="true" ma:displayName="Presenter" ma:internalName="Presenter">
      <xsd:simpleType>
        <xsd:restriction base="dms:Text">
          <xsd:maxLength value="255"/>
        </xsd:restriction>
      </xsd:simpleType>
    </xsd:element>
    <xsd:element name="DocumentName" ma:index="11" nillable="true" ma:displayName="DocumentName" ma:hidden="true" ma:internalName="DocumentName" ma:readOnly="false">
      <xsd:simpleType>
        <xsd:restriction base="dms:Text">
          <xsd:maxLength value="255"/>
        </xsd:restriction>
      </xsd:simpleType>
    </xsd:element>
    <xsd:element name="Title1" ma:index="12" nillable="true" ma:displayName="Title1" ma:internalName="Title1">
      <xsd:simpleType>
        <xsd:restriction base="dms:Text">
          <xsd:maxLength value="255"/>
        </xsd:restriction>
      </xsd:simpleType>
    </xsd:element>
    <xsd:element name="Title2" ma:index="13" nillable="true" ma:displayName="Title2" ma:internalName="Title2">
      <xsd:simpleType>
        <xsd:restriction base="dms:Text">
          <xsd:maxLength value="255"/>
        </xsd:restriction>
      </xsd:simpleType>
    </xsd:element>
    <xsd:element name="acro" ma:index="14" nillable="true" ma:displayName="acro" ma:hidden="true" ma:internalName="acro" ma:readOnly="false">
      <xsd:simpleType>
        <xsd:restriction base="dms:Text">
          <xsd:maxLength value="255"/>
        </xsd:restriction>
      </xsd:simpleType>
    </xsd:element>
    <xsd:element name="cat" ma:index="15" nillable="true" ma:displayName="cat" ma:hidden="true" ma:internalName="cat" ma:readOnly="false">
      <xsd:simpleType>
        <xsd:restriction base="dms:Text">
          <xsd:maxLength value="255"/>
        </xsd:restriction>
      </xsd:simpleType>
    </xsd:element>
    <xsd:element name="ArchivedDocumentsProperties" ma:index="16" nillable="true" ma:displayName="ArchivedDocumentsProperties" ma:hidden="true" ma:list="{62446db8-06c7-4c5f-ab63-1825ec145873}" ma:internalName="ArchivedDocumentsProperties" ma:readOnly="false" ma:showField="Title">
      <xsd:simpleType>
        <xsd:restriction base="dms:Lookup"/>
      </xsd:simpleType>
    </xsd:element>
    <xsd:element name="Category_x003a_TypeEN" ma:index="21" nillable="true" ma:displayName="Category:TypeEN" ma:list="{c1012ec3-5fa7-4630-b0f2-9937f3c48b2b}" ma:internalName="Category_x003a_TypeEN" ma:readOnly="true" ma:showField="TypeEN" ma:web="332af589-c0a7-4731-b5e6-15e21b093457">
      <xsd:simpleType>
        <xsd:restriction base="dms:Lookup"/>
      </xsd:simpleType>
    </xsd:element>
    <xsd:element name="Category_x003a_TypeES" ma:index="22" nillable="true" ma:displayName="Category:TypeES" ma:list="{c1012ec3-5fa7-4630-b0f2-9937f3c48b2b}" ma:internalName="Category_x003a_TypeES" ma:readOnly="true" ma:showField="TypeES" ma:web="332af589-c0a7-4731-b5e6-15e21b093457">
      <xsd:simpleType>
        <xsd:restriction base="dms:Lookup"/>
      </xsd:simpleType>
    </xsd:element>
    <xsd:element name="ArchivedDocumentsProperties_x003a_Acronym" ma:index="24" nillable="true" ma:displayName="ArchivedDocumentsProperties:Acronym" ma:list="{62446db8-06c7-4c5f-ab63-1825ec145873}" ma:internalName="ArchivedDocumentsProperties_x003a_Acronym" ma:readOnly="true" ma:showField="Acronym" ma:web="332af589-c0a7-4731-b5e6-15e21b093457">
      <xsd:simpleType>
        <xsd:restriction base="dms:Lookup"/>
      </xsd:simpleType>
    </xsd:element>
    <xsd:element name="ArchivedDocumentsProperties_x003a_DocumentsOrder" ma:index="25" nillable="true" ma:displayName="ArchivedDocumentsProperties:DocumentsOrder" ma:list="{62446db8-06c7-4c5f-ab63-1825ec145873}" ma:internalName="ArchivedDocumentsProperties_x003a_DocumentsOrder" ma:readOnly="true" ma:showField="DocumentsOrder" ma:web="332af589-c0a7-4731-b5e6-15e21b093457">
      <xsd:simpleType>
        <xsd:restriction base="dms:Lookup"/>
      </xsd:simpleType>
    </xsd:element>
    <xsd:element name="ArchivedDocumentsProperties_x003a_Category" ma:index="26" nillable="true" ma:displayName="ArchivedDocumentsProperties:Category" ma:list="{62446db8-06c7-4c5f-ab63-1825ec145873}" ma:internalName="ArchivedDocumentsProperties_x003a_Category" ma:readOnly="true" ma:showField="Category" ma:web="332af589-c0a7-4731-b5e6-15e21b093457">
      <xsd:simpleType>
        <xsd:restriction base="dms:Lookup"/>
      </xsd:simpleType>
    </xsd:element>
    <xsd:element name="ArchivedDocumentsProperties_x003a_Presenter" ma:index="27" nillable="true" ma:displayName="ArchivedDocumentsProperties:Presenter" ma:list="{62446db8-06c7-4c5f-ab63-1825ec145873}" ma:internalName="ArchivedDocumentsProperties_x003a_Presenter" ma:readOnly="true" ma:showField="Presenter" ma:web="332af589-c0a7-4731-b5e6-15e21b093457">
      <xsd:simpleType>
        <xsd:restriction base="dms:Lookup"/>
      </xsd:simpleType>
    </xsd:element>
    <xsd:element name="ArchivedDocumentsProperties_x003a_Language" ma:index="28" nillable="true" ma:displayName="ArchivedDocumentsProperties:Language" ma:list="{62446db8-06c7-4c5f-ab63-1825ec145873}" ma:internalName="ArchivedDocumentsProperties_x003a_Language" ma:readOnly="true" ma:showField="Language" ma:web="332af589-c0a7-4731-b5e6-15e21b093457">
      <xsd:simpleType>
        <xsd:restriction base="dms:Lookup"/>
      </xsd:simpleType>
    </xsd:element>
    <xsd:element name="ArchivedDocumentsProperties_x003a_DocumentTitle" ma:index="29" nillable="true" ma:displayName="ArchivedDocumentsProperties:DocumentTitle" ma:list="{62446db8-06c7-4c5f-ab63-1825ec145873}" ma:internalName="ArchivedDocumentsProperties_x003a_DocumentTitle" ma:readOnly="true" ma:showField="DocumentTitle" ma:web="332af589-c0a7-4731-b5e6-15e21b093457">
      <xsd:simpleType>
        <xsd:restriction base="dms:Lookup"/>
      </xsd:simpleType>
    </xsd:element>
    <xsd:element name="ArchivedDocumentsProperties_x003a_DocumentTitle1" ma:index="30" nillable="true" ma:displayName="ArchivedDocumentsProperties:DocumentTitle1" ma:list="{62446db8-06c7-4c5f-ab63-1825ec145873}" ma:internalName="ArchivedDocumentsProperties_x003a_DocumentTitle1" ma:readOnly="true" ma:showField="DocumentTitle1" ma:web="332af589-c0a7-4731-b5e6-15e21b093457">
      <xsd:simpleType>
        <xsd:restriction base="dms:Lookup"/>
      </xsd:simpleType>
    </xsd:element>
    <xsd:element name="ArchivedDocumentsProperties_x003a_DocumentTitle2" ma:index="31" nillable="true" ma:displayName="ArchivedDocumentsProperties:DocumentTitle2" ma:list="{62446db8-06c7-4c5f-ab63-1825ec145873}" ma:internalName="ArchivedDocumentsProperties_x003a_DocumentTitle2" ma:readOnly="true" ma:showField="DocumentTitle2" ma:web="332af589-c0a7-4731-b5e6-15e21b093457">
      <xsd:simpleType>
        <xsd:restriction base="dms:Lookup"/>
      </xsd:simpleType>
    </xsd:element>
    <xsd:element name="ArchivedDocumentsProperties_x003a_ONLY" ma:index="32" nillable="true" ma:displayName="ArchivedDocumentsProperties:ONLY" ma:list="{62446db8-06c7-4c5f-ab63-1825ec145873}" ma:internalName="ArchivedDocumentsProperties_x003a_ONLY" ma:readOnly="true" ma:showField="ONLY" ma:web="332af589-c0a7-4731-b5e6-15e21b093457">
      <xsd:simpleType>
        <xsd:restriction base="dms:Lookup"/>
      </xsd:simpleType>
    </xsd:element>
    <xsd:element name="ArchivedDocumentsProperties_x003a_Revised" ma:index="33" nillable="true" ma:displayName="ArchivedDocumentsProperties:Revised" ma:list="{62446db8-06c7-4c5f-ab63-1825ec145873}" ma:internalName="ArchivedDocumentsProperties_x003a_Revised" ma:readOnly="true" ma:showField="Revised" ma:web="332af589-c0a7-4731-b5e6-15e21b09345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Content Type"/>
        <xsd:element ref="dc:title" minOccurs="0" maxOccurs="1" ma:index="2" ma:displayName="DocumentOrder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B9CB5C-740E-4178-871B-CC73FB78AEEA}"/>
</file>

<file path=customXml/itemProps2.xml><?xml version="1.0" encoding="utf-8"?>
<ds:datastoreItem xmlns:ds="http://schemas.openxmlformats.org/officeDocument/2006/customXml" ds:itemID="{418EDCB6-9CFE-4595-A941-097B82D49E55}"/>
</file>

<file path=customXml/itemProps3.xml><?xml version="1.0" encoding="utf-8"?>
<ds:datastoreItem xmlns:ds="http://schemas.openxmlformats.org/officeDocument/2006/customXml" ds:itemID="{2FEA835F-C3BE-47C6-82C1-A921CBE63A3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5997</TotalTime>
  <Words>985</Words>
  <Application>Microsoft Office PowerPoint</Application>
  <PresentationFormat>On-screen Show (4:3)</PresentationFormat>
  <Paragraphs>152</Paragraphs>
  <Slides>17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Intermedio</vt:lpstr>
      <vt:lpstr>PowerPoint Presentation</vt:lpstr>
      <vt:lpstr>Objetivo de la Reunión</vt:lpstr>
      <vt:lpstr>Introducción</vt:lpstr>
      <vt:lpstr>PROPOSITO</vt:lpstr>
      <vt:lpstr>a</vt:lpstr>
      <vt:lpstr>PowerPoint Presentation</vt:lpstr>
      <vt:lpstr>PowerPoint Presentation</vt:lpstr>
      <vt:lpstr>PowerPoint Presentation</vt:lpstr>
      <vt:lpstr> Manual Guía de Señalización </vt:lpstr>
      <vt:lpstr> Manual Guía de Ilumianción </vt:lpstr>
      <vt:lpstr>Manual Guía Señalización e lluminación. Obstáculos</vt:lpstr>
      <vt:lpstr>Manual explicativo e informativo Frangibilidad </vt:lpstr>
      <vt:lpstr>Documentos sugeridos  relacionados con el LAR 139</vt:lpstr>
      <vt:lpstr> </vt:lpstr>
      <vt:lpstr>Documentos sugeridos  relacionados con el LAR 154 </vt:lpstr>
      <vt:lpstr>Proceso de trabajo propuesto  AERÓDROMOS   LAR  154 REQUISITOS PARA DISEÑO DE AERÓDROMOS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mnakashima</dc:creator>
  <cp:lastModifiedBy>dcoriat</cp:lastModifiedBy>
  <cp:revision>497</cp:revision>
  <dcterms:created xsi:type="dcterms:W3CDTF">2010-07-06T02:18:18Z</dcterms:created>
  <dcterms:modified xsi:type="dcterms:W3CDTF">2012-01-25T20:23:03Z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0x010100A3927D94646DC549B7465903FE9FE1A3</vt:lpwstr>
  </property>
</Properties>
</file>