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70" r:id="rId2"/>
    <p:sldId id="409" r:id="rId3"/>
    <p:sldId id="413" r:id="rId4"/>
    <p:sldId id="410" r:id="rId5"/>
    <p:sldId id="411" r:id="rId6"/>
    <p:sldId id="412" r:id="rId7"/>
    <p:sldId id="408" r:id="rId8"/>
    <p:sldId id="415" r:id="rId9"/>
    <p:sldId id="414" r:id="rId10"/>
    <p:sldId id="416" r:id="rId11"/>
    <p:sldId id="272" r:id="rId12"/>
  </p:sldIdLst>
  <p:sldSz cx="12192000" cy="6858000"/>
  <p:notesSz cx="6858000" cy="9144000"/>
  <p:embeddedFontLs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italic r:id="rId20"/>
    </p:embeddedFont>
    <p:embeddedFont>
      <p:font typeface="Montserrat SemiBold" pitchFamily="2" charset="0"/>
      <p:bold r:id="rId21"/>
      <p:boldItalic r:id="rId2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45C4F"/>
    <a:srgbClr val="6E152E"/>
    <a:srgbClr val="BC945A"/>
    <a:srgbClr val="7E7E7E"/>
    <a:srgbClr val="404040"/>
    <a:srgbClr val="691B31"/>
    <a:srgbClr val="DEC9A2"/>
    <a:srgbClr val="A4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FCE9C-9EFE-4557-9CD8-51ADA34D5185}" v="204" dt="2024-05-22T14:41:52.1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Fernando Calderón Herrera" userId="c06592f3-6741-44ef-9c0f-f1649a43df9b" providerId="ADAL" clId="{D6BFCE9C-9EFE-4557-9CD8-51ADA34D5185}"/>
    <pc:docChg chg="undo custSel addSld delSld modSld sldOrd delSection modSection">
      <pc:chgData name="Manuel Fernando Calderón Herrera" userId="c06592f3-6741-44ef-9c0f-f1649a43df9b" providerId="ADAL" clId="{D6BFCE9C-9EFE-4557-9CD8-51ADA34D5185}" dt="2024-05-22T14:48:04.383" v="3291" actId="122"/>
      <pc:docMkLst>
        <pc:docMk/>
      </pc:docMkLst>
      <pc:sldChg chg="modSp mod">
        <pc:chgData name="Manuel Fernando Calderón Herrera" userId="c06592f3-6741-44ef-9c0f-f1649a43df9b" providerId="ADAL" clId="{D6BFCE9C-9EFE-4557-9CD8-51ADA34D5185}" dt="2024-05-22T04:54:16.820" v="2350" actId="20577"/>
        <pc:sldMkLst>
          <pc:docMk/>
          <pc:sldMk cId="1761183809" sldId="270"/>
        </pc:sldMkLst>
        <pc:spChg chg="mod">
          <ac:chgData name="Manuel Fernando Calderón Herrera" userId="c06592f3-6741-44ef-9c0f-f1649a43df9b" providerId="ADAL" clId="{D6BFCE9C-9EFE-4557-9CD8-51ADA34D5185}" dt="2024-05-22T04:54:16.820" v="2350" actId="20577"/>
          <ac:spMkLst>
            <pc:docMk/>
            <pc:sldMk cId="1761183809" sldId="270"/>
            <ac:spMk id="2" creationId="{8B1324EC-EFF2-D249-8A37-663A98844177}"/>
          </ac:spMkLst>
        </pc:spChg>
        <pc:spChg chg="mod">
          <ac:chgData name="Manuel Fernando Calderón Herrera" userId="c06592f3-6741-44ef-9c0f-f1649a43df9b" providerId="ADAL" clId="{D6BFCE9C-9EFE-4557-9CD8-51ADA34D5185}" dt="2024-05-21T21:44:05.691" v="52" actId="20577"/>
          <ac:spMkLst>
            <pc:docMk/>
            <pc:sldMk cId="1761183809" sldId="270"/>
            <ac:spMk id="5" creationId="{2D8BE8DA-B26E-BE4B-84E2-191B01D27E00}"/>
          </ac:spMkLst>
        </pc:spChg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773061067" sldId="283"/>
        </pc:sldMkLst>
      </pc:sldChg>
      <pc:sldChg chg="del">
        <pc:chgData name="Manuel Fernando Calderón Herrera" userId="c06592f3-6741-44ef-9c0f-f1649a43df9b" providerId="ADAL" clId="{D6BFCE9C-9EFE-4557-9CD8-51ADA34D5185}" dt="2024-05-21T22:04:07.621" v="492" actId="47"/>
        <pc:sldMkLst>
          <pc:docMk/>
          <pc:sldMk cId="307335869" sldId="290"/>
        </pc:sldMkLst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247911475" sldId="292"/>
        </pc:sldMkLst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1859689080" sldId="294"/>
        </pc:sldMkLst>
      </pc:sldChg>
      <pc:sldChg chg="addSp delSp modSp add del mod setBg">
        <pc:chgData name="Manuel Fernando Calderón Herrera" userId="c06592f3-6741-44ef-9c0f-f1649a43df9b" providerId="ADAL" clId="{D6BFCE9C-9EFE-4557-9CD8-51ADA34D5185}" dt="2024-05-21T22:05:58.952" v="498" actId="47"/>
        <pc:sldMkLst>
          <pc:docMk/>
          <pc:sldMk cId="2418915353" sldId="295"/>
        </pc:sldMkLst>
        <pc:spChg chg="mod">
          <ac:chgData name="Manuel Fernando Calderón Herrera" userId="c06592f3-6741-44ef-9c0f-f1649a43df9b" providerId="ADAL" clId="{D6BFCE9C-9EFE-4557-9CD8-51ADA34D5185}" dt="2024-05-21T21:48:51.810" v="222" actId="20577"/>
          <ac:spMkLst>
            <pc:docMk/>
            <pc:sldMk cId="2418915353" sldId="295"/>
            <ac:spMk id="2" creationId="{197E31C6-BA91-F343-95FA-B7F5177BBAC2}"/>
          </ac:spMkLst>
        </pc:spChg>
        <pc:spChg chg="add mod">
          <ac:chgData name="Manuel Fernando Calderón Herrera" userId="c06592f3-6741-44ef-9c0f-f1649a43df9b" providerId="ADAL" clId="{D6BFCE9C-9EFE-4557-9CD8-51ADA34D5185}" dt="2024-05-21T21:49:28.026" v="227" actId="164"/>
          <ac:spMkLst>
            <pc:docMk/>
            <pc:sldMk cId="2418915353" sldId="295"/>
            <ac:spMk id="3" creationId="{C1702EAC-C85F-8F9E-3E90-634631DE415A}"/>
          </ac:spMkLst>
        </pc:spChg>
        <pc:grpChg chg="add mod">
          <ac:chgData name="Manuel Fernando Calderón Herrera" userId="c06592f3-6741-44ef-9c0f-f1649a43df9b" providerId="ADAL" clId="{D6BFCE9C-9EFE-4557-9CD8-51ADA34D5185}" dt="2024-05-21T21:55:37.864" v="279" actId="1076"/>
          <ac:grpSpMkLst>
            <pc:docMk/>
            <pc:sldMk cId="2418915353" sldId="295"/>
            <ac:grpSpMk id="6" creationId="{82E27261-1122-AA00-7095-792E948D9698}"/>
          </ac:grpSpMkLst>
        </pc:grpChg>
        <pc:picChg chg="del mod">
          <ac:chgData name="Manuel Fernando Calderón Herrera" userId="c06592f3-6741-44ef-9c0f-f1649a43df9b" providerId="ADAL" clId="{D6BFCE9C-9EFE-4557-9CD8-51ADA34D5185}" dt="2024-05-21T21:48:42.591" v="215" actId="478"/>
          <ac:picMkLst>
            <pc:docMk/>
            <pc:sldMk cId="2418915353" sldId="295"/>
            <ac:picMk id="4" creationId="{78FEC4A5-8DCD-DC15-F2E1-44CA061341FE}"/>
          </ac:picMkLst>
        </pc:picChg>
        <pc:picChg chg="mod">
          <ac:chgData name="Manuel Fernando Calderón Herrera" userId="c06592f3-6741-44ef-9c0f-f1649a43df9b" providerId="ADAL" clId="{D6BFCE9C-9EFE-4557-9CD8-51ADA34D5185}" dt="2024-05-21T21:49:55.488" v="234" actId="1076"/>
          <ac:picMkLst>
            <pc:docMk/>
            <pc:sldMk cId="2418915353" sldId="295"/>
            <ac:picMk id="5" creationId="{D912BCAB-8C39-242E-7870-2DF482853F97}"/>
          </ac:picMkLst>
        </pc:picChg>
        <pc:picChg chg="add mod">
          <ac:chgData name="Manuel Fernando Calderón Herrera" userId="c06592f3-6741-44ef-9c0f-f1649a43df9b" providerId="ADAL" clId="{D6BFCE9C-9EFE-4557-9CD8-51ADA34D5185}" dt="2024-05-21T21:56:40.762" v="296" actId="1076"/>
          <ac:picMkLst>
            <pc:docMk/>
            <pc:sldMk cId="2418915353" sldId="295"/>
            <ac:picMk id="7" creationId="{2BAE31E3-113D-909A-6C83-62C7DF09BD3E}"/>
          </ac:picMkLst>
        </pc:picChg>
        <pc:picChg chg="add mod">
          <ac:chgData name="Manuel Fernando Calderón Herrera" userId="c06592f3-6741-44ef-9c0f-f1649a43df9b" providerId="ADAL" clId="{D6BFCE9C-9EFE-4557-9CD8-51ADA34D5185}" dt="2024-05-21T22:00:28.578" v="326" actId="1076"/>
          <ac:picMkLst>
            <pc:docMk/>
            <pc:sldMk cId="2418915353" sldId="295"/>
            <ac:picMk id="8" creationId="{0E2CA6C8-B1DC-6123-2B7A-4087E8393337}"/>
          </ac:picMkLst>
        </pc:picChg>
        <pc:picChg chg="mod">
          <ac:chgData name="Manuel Fernando Calderón Herrera" userId="c06592f3-6741-44ef-9c0f-f1649a43df9b" providerId="ADAL" clId="{D6BFCE9C-9EFE-4557-9CD8-51ADA34D5185}" dt="2024-05-21T21:49:28.026" v="227" actId="164"/>
          <ac:picMkLst>
            <pc:docMk/>
            <pc:sldMk cId="2418915353" sldId="295"/>
            <ac:picMk id="10" creationId="{AFF87462-415A-CC11-EDF4-7C0E37A0AE24}"/>
          </ac:picMkLst>
        </pc:picChg>
        <pc:picChg chg="del mod">
          <ac:chgData name="Manuel Fernando Calderón Herrera" userId="c06592f3-6741-44ef-9c0f-f1649a43df9b" providerId="ADAL" clId="{D6BFCE9C-9EFE-4557-9CD8-51ADA34D5185}" dt="2024-05-21T21:50:29.176" v="248" actId="478"/>
          <ac:picMkLst>
            <pc:docMk/>
            <pc:sldMk cId="2418915353" sldId="295"/>
            <ac:picMk id="11" creationId="{278F5783-40F3-6822-E6FB-A781F7AA7685}"/>
          </ac:picMkLst>
        </pc:picChg>
        <pc:picChg chg="mod">
          <ac:chgData name="Manuel Fernando Calderón Herrera" userId="c06592f3-6741-44ef-9c0f-f1649a43df9b" providerId="ADAL" clId="{D6BFCE9C-9EFE-4557-9CD8-51ADA34D5185}" dt="2024-05-21T21:56:21.445" v="293" actId="1076"/>
          <ac:picMkLst>
            <pc:docMk/>
            <pc:sldMk cId="2418915353" sldId="295"/>
            <ac:picMk id="12" creationId="{80833958-2689-8784-8BC8-A9A6D8CB3EAE}"/>
          </ac:picMkLst>
        </pc:picChg>
        <pc:picChg chg="del mod">
          <ac:chgData name="Manuel Fernando Calderón Herrera" userId="c06592f3-6741-44ef-9c0f-f1649a43df9b" providerId="ADAL" clId="{D6BFCE9C-9EFE-4557-9CD8-51ADA34D5185}" dt="2024-05-21T21:50:31.027" v="249" actId="478"/>
          <ac:picMkLst>
            <pc:docMk/>
            <pc:sldMk cId="2418915353" sldId="295"/>
            <ac:picMk id="13" creationId="{DCBC32CD-DA0B-3214-FDF2-A0C64187DF61}"/>
          </ac:picMkLst>
        </pc:picChg>
        <pc:picChg chg="mod">
          <ac:chgData name="Manuel Fernando Calderón Herrera" userId="c06592f3-6741-44ef-9c0f-f1649a43df9b" providerId="ADAL" clId="{D6BFCE9C-9EFE-4557-9CD8-51ADA34D5185}" dt="2024-05-21T22:00:22.821" v="325" actId="1076"/>
          <ac:picMkLst>
            <pc:docMk/>
            <pc:sldMk cId="2418915353" sldId="295"/>
            <ac:picMk id="15" creationId="{11A79929-402B-25E8-C6F6-709889799B70}"/>
          </ac:picMkLst>
        </pc:picChg>
        <pc:picChg chg="del mod">
          <ac:chgData name="Manuel Fernando Calderón Herrera" userId="c06592f3-6741-44ef-9c0f-f1649a43df9b" providerId="ADAL" clId="{D6BFCE9C-9EFE-4557-9CD8-51ADA34D5185}" dt="2024-05-21T21:50:17.616" v="244" actId="478"/>
          <ac:picMkLst>
            <pc:docMk/>
            <pc:sldMk cId="2418915353" sldId="295"/>
            <ac:picMk id="16" creationId="{4B9AD9FF-A266-518F-9CCE-32AE4566FE21}"/>
          </ac:picMkLst>
        </pc:picChg>
        <pc:picChg chg="del mod">
          <ac:chgData name="Manuel Fernando Calderón Herrera" userId="c06592f3-6741-44ef-9c0f-f1649a43df9b" providerId="ADAL" clId="{D6BFCE9C-9EFE-4557-9CD8-51ADA34D5185}" dt="2024-05-21T21:54:48.019" v="275" actId="478"/>
          <ac:picMkLst>
            <pc:docMk/>
            <pc:sldMk cId="2418915353" sldId="295"/>
            <ac:picMk id="1026" creationId="{10428280-2251-9359-B7BF-9EAE4539B4C3}"/>
          </ac:picMkLst>
        </pc:picChg>
        <pc:picChg chg="mod">
          <ac:chgData name="Manuel Fernando Calderón Herrera" userId="c06592f3-6741-44ef-9c0f-f1649a43df9b" providerId="ADAL" clId="{D6BFCE9C-9EFE-4557-9CD8-51ADA34D5185}" dt="2024-05-21T21:56:18.631" v="292" actId="1076"/>
          <ac:picMkLst>
            <pc:docMk/>
            <pc:sldMk cId="2418915353" sldId="295"/>
            <ac:picMk id="1028" creationId="{D31A9E1A-A3F4-7D74-B752-70E6F2D5B789}"/>
          </ac:picMkLst>
        </pc:picChg>
        <pc:picChg chg="add del mod">
          <ac:chgData name="Manuel Fernando Calderón Herrera" userId="c06592f3-6741-44ef-9c0f-f1649a43df9b" providerId="ADAL" clId="{D6BFCE9C-9EFE-4557-9CD8-51ADA34D5185}" dt="2024-05-21T21:54:14.399" v="267" actId="478"/>
          <ac:picMkLst>
            <pc:docMk/>
            <pc:sldMk cId="2418915353" sldId="295"/>
            <ac:picMk id="1030" creationId="{9FA67F9B-1E4B-9579-8D00-9623FEAA3CFB}"/>
          </ac:picMkLst>
        </pc:picChg>
        <pc:picChg chg="add mod">
          <ac:chgData name="Manuel Fernando Calderón Herrera" userId="c06592f3-6741-44ef-9c0f-f1649a43df9b" providerId="ADAL" clId="{D6BFCE9C-9EFE-4557-9CD8-51ADA34D5185}" dt="2024-05-21T21:56:37.093" v="295" actId="1076"/>
          <ac:picMkLst>
            <pc:docMk/>
            <pc:sldMk cId="2418915353" sldId="295"/>
            <ac:picMk id="1032" creationId="{5B2D068A-601C-1AA5-457A-D53402504E74}"/>
          </ac:picMkLst>
        </pc:picChg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3008113949" sldId="295"/>
        </pc:sldMkLst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3561127256" sldId="296"/>
        </pc:sldMkLst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681791815" sldId="297"/>
        </pc:sldMkLst>
      </pc:sldChg>
      <pc:sldChg chg="delSp modSp add del mod ord">
        <pc:chgData name="Manuel Fernando Calderón Herrera" userId="c06592f3-6741-44ef-9c0f-f1649a43df9b" providerId="ADAL" clId="{D6BFCE9C-9EFE-4557-9CD8-51ADA34D5185}" dt="2024-05-22T04:18:54.595" v="1750" actId="47"/>
        <pc:sldMkLst>
          <pc:docMk/>
          <pc:sldMk cId="2974931490" sldId="307"/>
        </pc:sldMkLst>
        <pc:spChg chg="mod">
          <ac:chgData name="Manuel Fernando Calderón Herrera" userId="c06592f3-6741-44ef-9c0f-f1649a43df9b" providerId="ADAL" clId="{D6BFCE9C-9EFE-4557-9CD8-51ADA34D5185}" dt="2024-05-21T23:21:06.706" v="1610" actId="20577"/>
          <ac:spMkLst>
            <pc:docMk/>
            <pc:sldMk cId="2974931490" sldId="307"/>
            <ac:spMk id="2" creationId="{197E31C6-BA91-F343-95FA-B7F5177BBAC2}"/>
          </ac:spMkLst>
        </pc:spChg>
        <pc:spChg chg="del">
          <ac:chgData name="Manuel Fernando Calderón Herrera" userId="c06592f3-6741-44ef-9c0f-f1649a43df9b" providerId="ADAL" clId="{D6BFCE9C-9EFE-4557-9CD8-51ADA34D5185}" dt="2024-05-21T23:21:21.173" v="1613" actId="478"/>
          <ac:spMkLst>
            <pc:docMk/>
            <pc:sldMk cId="2974931490" sldId="307"/>
            <ac:spMk id="3" creationId="{E8858A17-5F04-CA05-AB5F-8708F1B4CFCA}"/>
          </ac:spMkLst>
        </pc:spChg>
        <pc:picChg chg="mod">
          <ac:chgData name="Manuel Fernando Calderón Herrera" userId="c06592f3-6741-44ef-9c0f-f1649a43df9b" providerId="ADAL" clId="{D6BFCE9C-9EFE-4557-9CD8-51ADA34D5185}" dt="2024-05-21T23:21:37.949" v="1618" actId="1076"/>
          <ac:picMkLst>
            <pc:docMk/>
            <pc:sldMk cId="2974931490" sldId="307"/>
            <ac:picMk id="31" creationId="{3DAA731D-F787-EF4D-DB47-BA6FCE16EFEE}"/>
          </ac:picMkLst>
        </pc:picChg>
      </pc:sldChg>
      <pc:sldChg chg="addSp delSp modSp add del mod setBg">
        <pc:chgData name="Manuel Fernando Calderón Herrera" userId="c06592f3-6741-44ef-9c0f-f1649a43df9b" providerId="ADAL" clId="{D6BFCE9C-9EFE-4557-9CD8-51ADA34D5185}" dt="2024-05-21T22:10:58.623" v="594" actId="47"/>
        <pc:sldMkLst>
          <pc:docMk/>
          <pc:sldMk cId="857867011" sldId="314"/>
        </pc:sldMkLst>
        <pc:spChg chg="del mod">
          <ac:chgData name="Manuel Fernando Calderón Herrera" userId="c06592f3-6741-44ef-9c0f-f1649a43df9b" providerId="ADAL" clId="{D6BFCE9C-9EFE-4557-9CD8-51ADA34D5185}" dt="2024-05-21T22:09:16.371" v="571" actId="478"/>
          <ac:spMkLst>
            <pc:docMk/>
            <pc:sldMk cId="857867011" sldId="314"/>
            <ac:spMk id="2" creationId="{197E31C6-BA91-F343-95FA-B7F5177BBAC2}"/>
          </ac:spMkLst>
        </pc:spChg>
        <pc:spChg chg="add mod">
          <ac:chgData name="Manuel Fernando Calderón Herrera" userId="c06592f3-6741-44ef-9c0f-f1649a43df9b" providerId="ADAL" clId="{D6BFCE9C-9EFE-4557-9CD8-51ADA34D5185}" dt="2024-05-21T21:58:08.144" v="311" actId="1076"/>
          <ac:spMkLst>
            <pc:docMk/>
            <pc:sldMk cId="857867011" sldId="314"/>
            <ac:spMk id="6" creationId="{37B194E7-A479-AC6C-BA98-A55146503FBB}"/>
          </ac:spMkLst>
        </pc:spChg>
        <pc:spChg chg="add del mod">
          <ac:chgData name="Manuel Fernando Calderón Herrera" userId="c06592f3-6741-44ef-9c0f-f1649a43df9b" providerId="ADAL" clId="{D6BFCE9C-9EFE-4557-9CD8-51ADA34D5185}" dt="2024-05-21T22:09:19.113" v="572" actId="478"/>
          <ac:spMkLst>
            <pc:docMk/>
            <pc:sldMk cId="857867011" sldId="314"/>
            <ac:spMk id="8" creationId="{092076A3-BDF3-45EE-9A5E-37CD44A43564}"/>
          </ac:spMkLst>
        </pc:spChg>
        <pc:picChg chg="mod">
          <ac:chgData name="Manuel Fernando Calderón Herrera" userId="c06592f3-6741-44ef-9c0f-f1649a43df9b" providerId="ADAL" clId="{D6BFCE9C-9EFE-4557-9CD8-51ADA34D5185}" dt="2024-05-21T21:58:35.452" v="321" actId="1076"/>
          <ac:picMkLst>
            <pc:docMk/>
            <pc:sldMk cId="857867011" sldId="314"/>
            <ac:picMk id="3" creationId="{9EB76C66-08BB-77E5-35BC-C31016DD6991}"/>
          </ac:picMkLst>
        </pc:picChg>
        <pc:picChg chg="mod">
          <ac:chgData name="Manuel Fernando Calderón Herrera" userId="c06592f3-6741-44ef-9c0f-f1649a43df9b" providerId="ADAL" clId="{D6BFCE9C-9EFE-4557-9CD8-51ADA34D5185}" dt="2024-05-21T21:58:29.866" v="319" actId="1076"/>
          <ac:picMkLst>
            <pc:docMk/>
            <pc:sldMk cId="857867011" sldId="314"/>
            <ac:picMk id="4" creationId="{4AFBDB88-B064-6FB9-6C0E-F545B2BC0483}"/>
          </ac:picMkLst>
        </pc:picChg>
        <pc:picChg chg="mod">
          <ac:chgData name="Manuel Fernando Calderón Herrera" userId="c06592f3-6741-44ef-9c0f-f1649a43df9b" providerId="ADAL" clId="{D6BFCE9C-9EFE-4557-9CD8-51ADA34D5185}" dt="2024-05-21T21:58:32.205" v="320" actId="1076"/>
          <ac:picMkLst>
            <pc:docMk/>
            <pc:sldMk cId="857867011" sldId="314"/>
            <ac:picMk id="5" creationId="{CDF942A5-974C-B0A7-2509-FD8CDDEB5334}"/>
          </ac:picMkLst>
        </pc:picChg>
        <pc:picChg chg="mod">
          <ac:chgData name="Manuel Fernando Calderón Herrera" userId="c06592f3-6741-44ef-9c0f-f1649a43df9b" providerId="ADAL" clId="{D6BFCE9C-9EFE-4557-9CD8-51ADA34D5185}" dt="2024-05-21T21:58:26.645" v="318" actId="1076"/>
          <ac:picMkLst>
            <pc:docMk/>
            <pc:sldMk cId="857867011" sldId="314"/>
            <ac:picMk id="150" creationId="{88827E5A-0C92-CFB4-9537-230CAE973270}"/>
          </ac:picMkLst>
        </pc:picChg>
      </pc:sldChg>
      <pc:sldChg chg="addSp delSp modSp add mod">
        <pc:chgData name="Manuel Fernando Calderón Herrera" userId="c06592f3-6741-44ef-9c0f-f1649a43df9b" providerId="ADAL" clId="{D6BFCE9C-9EFE-4557-9CD8-51ADA34D5185}" dt="2024-05-22T05:01:47.117" v="2719" actId="404"/>
        <pc:sldMkLst>
          <pc:docMk/>
          <pc:sldMk cId="3944648420" sldId="408"/>
        </pc:sldMkLst>
        <pc:spChg chg="del">
          <ac:chgData name="Manuel Fernando Calderón Herrera" userId="c06592f3-6741-44ef-9c0f-f1649a43df9b" providerId="ADAL" clId="{D6BFCE9C-9EFE-4557-9CD8-51ADA34D5185}" dt="2024-05-21T23:18:32.219" v="1534" actId="478"/>
          <ac:spMkLst>
            <pc:docMk/>
            <pc:sldMk cId="3944648420" sldId="408"/>
            <ac:spMk id="2" creationId="{A14F3675-7D22-D692-2680-BD0D4647B155}"/>
          </ac:spMkLst>
        </pc:spChg>
        <pc:spChg chg="add mod">
          <ac:chgData name="Manuel Fernando Calderón Herrera" userId="c06592f3-6741-44ef-9c0f-f1649a43df9b" providerId="ADAL" clId="{D6BFCE9C-9EFE-4557-9CD8-51ADA34D5185}" dt="2024-05-22T05:00:06.822" v="2696" actId="20577"/>
          <ac:spMkLst>
            <pc:docMk/>
            <pc:sldMk cId="3944648420" sldId="408"/>
            <ac:spMk id="5" creationId="{2E28B1FD-89E1-8269-4F04-C5A0EA7833F5}"/>
          </ac:spMkLst>
        </pc:spChg>
        <pc:spChg chg="del">
          <ac:chgData name="Manuel Fernando Calderón Herrera" userId="c06592f3-6741-44ef-9c0f-f1649a43df9b" providerId="ADAL" clId="{D6BFCE9C-9EFE-4557-9CD8-51ADA34D5185}" dt="2024-05-21T23:18:41.620" v="1536" actId="478"/>
          <ac:spMkLst>
            <pc:docMk/>
            <pc:sldMk cId="3944648420" sldId="408"/>
            <ac:spMk id="10" creationId="{F5D8F2A3-BD02-D9AA-241A-F1F1F733AECB}"/>
          </ac:spMkLst>
        </pc:spChg>
        <pc:graphicFrameChg chg="mod">
          <ac:chgData name="Manuel Fernando Calderón Herrera" userId="c06592f3-6741-44ef-9c0f-f1649a43df9b" providerId="ADAL" clId="{D6BFCE9C-9EFE-4557-9CD8-51ADA34D5185}" dt="2024-05-22T05:01:47.117" v="2719" actId="404"/>
          <ac:graphicFrameMkLst>
            <pc:docMk/>
            <pc:sldMk cId="3944648420" sldId="408"/>
            <ac:graphicFrameMk id="4" creationId="{B96F115A-990C-4062-9772-9B729420433E}"/>
          </ac:graphicFrameMkLst>
        </pc:graphicFrameChg>
        <pc:picChg chg="del">
          <ac:chgData name="Manuel Fernando Calderón Herrera" userId="c06592f3-6741-44ef-9c0f-f1649a43df9b" providerId="ADAL" clId="{D6BFCE9C-9EFE-4557-9CD8-51ADA34D5185}" dt="2024-05-21T23:18:33.762" v="1535" actId="478"/>
          <ac:picMkLst>
            <pc:docMk/>
            <pc:sldMk cId="3944648420" sldId="408"/>
            <ac:picMk id="3" creationId="{2E5AC2C1-F7B1-2FC6-DA39-BBAAB2EC5ABE}"/>
          </ac:picMkLst>
        </pc:picChg>
      </pc:sldChg>
      <pc:sldChg chg="addSp delSp modSp new mod">
        <pc:chgData name="Manuel Fernando Calderón Herrera" userId="c06592f3-6741-44ef-9c0f-f1649a43df9b" providerId="ADAL" clId="{D6BFCE9C-9EFE-4557-9CD8-51ADA34D5185}" dt="2024-05-22T05:08:34.741" v="3049" actId="1076"/>
        <pc:sldMkLst>
          <pc:docMk/>
          <pc:sldMk cId="456773216" sldId="409"/>
        </pc:sldMkLst>
        <pc:spChg chg="mod">
          <ac:chgData name="Manuel Fernando Calderón Herrera" userId="c06592f3-6741-44ef-9c0f-f1649a43df9b" providerId="ADAL" clId="{D6BFCE9C-9EFE-4557-9CD8-51ADA34D5185}" dt="2024-05-22T04:54:36.908" v="2395" actId="20577"/>
          <ac:spMkLst>
            <pc:docMk/>
            <pc:sldMk cId="456773216" sldId="409"/>
            <ac:spMk id="2" creationId="{B2E8BF30-2C7E-24C7-941A-4208198971C6}"/>
          </ac:spMkLst>
        </pc:spChg>
        <pc:spChg chg="mod">
          <ac:chgData name="Manuel Fernando Calderón Herrera" userId="c06592f3-6741-44ef-9c0f-f1649a43df9b" providerId="ADAL" clId="{D6BFCE9C-9EFE-4557-9CD8-51ADA34D5185}" dt="2024-05-22T05:05:59.316" v="2991" actId="2711"/>
          <ac:spMkLst>
            <pc:docMk/>
            <pc:sldMk cId="456773216" sldId="409"/>
            <ac:spMk id="3" creationId="{0DB73F7A-F717-29DF-6442-7B428DF87ECB}"/>
          </ac:spMkLst>
        </pc:spChg>
        <pc:spChg chg="del">
          <ac:chgData name="Manuel Fernando Calderón Herrera" userId="c06592f3-6741-44ef-9c0f-f1649a43df9b" providerId="ADAL" clId="{D6BFCE9C-9EFE-4557-9CD8-51ADA34D5185}" dt="2024-05-21T21:59:21.661" v="323" actId="478"/>
          <ac:spMkLst>
            <pc:docMk/>
            <pc:sldMk cId="456773216" sldId="409"/>
            <ac:spMk id="4" creationId="{E3EF8D70-55CB-0157-4ABA-4D5978F93384}"/>
          </ac:spMkLst>
        </pc:spChg>
        <pc:picChg chg="add mod">
          <ac:chgData name="Manuel Fernando Calderón Herrera" userId="c06592f3-6741-44ef-9c0f-f1649a43df9b" providerId="ADAL" clId="{D6BFCE9C-9EFE-4557-9CD8-51ADA34D5185}" dt="2024-05-22T05:08:34.741" v="3049" actId="1076"/>
          <ac:picMkLst>
            <pc:docMk/>
            <pc:sldMk cId="456773216" sldId="409"/>
            <ac:picMk id="5" creationId="{7C3C733A-CC98-7E76-5D8B-5F95307E72C4}"/>
          </ac:picMkLst>
        </pc:picChg>
      </pc:sldChg>
      <pc:sldChg chg="new del">
        <pc:chgData name="Manuel Fernando Calderón Herrera" userId="c06592f3-6741-44ef-9c0f-f1649a43df9b" providerId="ADAL" clId="{D6BFCE9C-9EFE-4557-9CD8-51ADA34D5185}" dt="2024-05-21T21:47:36.759" v="198" actId="680"/>
        <pc:sldMkLst>
          <pc:docMk/>
          <pc:sldMk cId="2526724260" sldId="409"/>
        </pc:sldMkLst>
      </pc:sldChg>
      <pc:sldChg chg="addSp delSp modSp add mod">
        <pc:chgData name="Manuel Fernando Calderón Herrera" userId="c06592f3-6741-44ef-9c0f-f1649a43df9b" providerId="ADAL" clId="{D6BFCE9C-9EFE-4557-9CD8-51ADA34D5185}" dt="2024-05-22T04:58:20.897" v="2562" actId="20577"/>
        <pc:sldMkLst>
          <pc:docMk/>
          <pc:sldMk cId="2879389010" sldId="410"/>
        </pc:sldMkLst>
        <pc:spChg chg="del mod">
          <ac:chgData name="Manuel Fernando Calderón Herrera" userId="c06592f3-6741-44ef-9c0f-f1649a43df9b" providerId="ADAL" clId="{D6BFCE9C-9EFE-4557-9CD8-51ADA34D5185}" dt="2024-05-22T04:17:02.249" v="1626" actId="478"/>
          <ac:spMkLst>
            <pc:docMk/>
            <pc:sldMk cId="2879389010" sldId="410"/>
            <ac:spMk id="2" creationId="{B2E8BF30-2C7E-24C7-941A-4208198971C6}"/>
          </ac:spMkLst>
        </pc:spChg>
        <pc:spChg chg="del">
          <ac:chgData name="Manuel Fernando Calderón Herrera" userId="c06592f3-6741-44ef-9c0f-f1649a43df9b" providerId="ADAL" clId="{D6BFCE9C-9EFE-4557-9CD8-51ADA34D5185}" dt="2024-05-21T22:05:51.645" v="494" actId="478"/>
          <ac:spMkLst>
            <pc:docMk/>
            <pc:sldMk cId="2879389010" sldId="410"/>
            <ac:spMk id="3" creationId="{0DB73F7A-F717-29DF-6442-7B428DF87ECB}"/>
          </ac:spMkLst>
        </pc:spChg>
        <pc:spChg chg="add del mod">
          <ac:chgData name="Manuel Fernando Calderón Herrera" userId="c06592f3-6741-44ef-9c0f-f1649a43df9b" providerId="ADAL" clId="{D6BFCE9C-9EFE-4557-9CD8-51ADA34D5185}" dt="2024-05-21T22:05:55.847" v="496" actId="478"/>
          <ac:spMkLst>
            <pc:docMk/>
            <pc:sldMk cId="2879389010" sldId="410"/>
            <ac:spMk id="5" creationId="{780758D4-2C45-B22B-27FF-9162831A8AA6}"/>
          </ac:spMkLst>
        </pc:spChg>
        <pc:spChg chg="mod">
          <ac:chgData name="Manuel Fernando Calderón Herrera" userId="c06592f3-6741-44ef-9c0f-f1649a43df9b" providerId="ADAL" clId="{D6BFCE9C-9EFE-4557-9CD8-51ADA34D5185}" dt="2024-05-21T22:05:52.098" v="495"/>
          <ac:spMkLst>
            <pc:docMk/>
            <pc:sldMk cId="2879389010" sldId="410"/>
            <ac:spMk id="12" creationId="{A2C35963-C8E2-2345-62AD-60EF842D351F}"/>
          </ac:spMkLst>
        </pc:spChg>
        <pc:spChg chg="mod">
          <ac:chgData name="Manuel Fernando Calderón Herrera" userId="c06592f3-6741-44ef-9c0f-f1649a43df9b" providerId="ADAL" clId="{D6BFCE9C-9EFE-4557-9CD8-51ADA34D5185}" dt="2024-05-21T22:05:56.425" v="497"/>
          <ac:spMkLst>
            <pc:docMk/>
            <pc:sldMk cId="2879389010" sldId="410"/>
            <ac:spMk id="22" creationId="{04B2D084-AB17-E6BE-2D87-FD95BC899DE9}"/>
          </ac:spMkLst>
        </pc:spChg>
        <pc:spChg chg="add del mod">
          <ac:chgData name="Manuel Fernando Calderón Herrera" userId="c06592f3-6741-44ef-9c0f-f1649a43df9b" providerId="ADAL" clId="{D6BFCE9C-9EFE-4557-9CD8-51ADA34D5185}" dt="2024-05-22T04:17:04.948" v="1627" actId="478"/>
          <ac:spMkLst>
            <pc:docMk/>
            <pc:sldMk cId="2879389010" sldId="410"/>
            <ac:spMk id="27" creationId="{AC7D6C74-F01B-D5D0-7406-09DD50E7D880}"/>
          </ac:spMkLst>
        </pc:spChg>
        <pc:spChg chg="add mod">
          <ac:chgData name="Manuel Fernando Calderón Herrera" userId="c06592f3-6741-44ef-9c0f-f1649a43df9b" providerId="ADAL" clId="{D6BFCE9C-9EFE-4557-9CD8-51ADA34D5185}" dt="2024-05-22T04:58:20.897" v="2562" actId="20577"/>
          <ac:spMkLst>
            <pc:docMk/>
            <pc:sldMk cId="2879389010" sldId="410"/>
            <ac:spMk id="28" creationId="{E2FC785E-FC06-640A-86D2-77A82A43B2B9}"/>
          </ac:spMkLst>
        </pc:spChg>
        <pc:grpChg chg="add mod">
          <ac:chgData name="Manuel Fernando Calderón Herrera" userId="c06592f3-6741-44ef-9c0f-f1649a43df9b" providerId="ADAL" clId="{D6BFCE9C-9EFE-4557-9CD8-51ADA34D5185}" dt="2024-05-21T22:05:52.098" v="495"/>
          <ac:grpSpMkLst>
            <pc:docMk/>
            <pc:sldMk cId="2879389010" sldId="410"/>
            <ac:grpSpMk id="10" creationId="{ADDA08FA-A4A7-2422-D176-4A6D4C392D90}"/>
          </ac:grpSpMkLst>
        </pc:grpChg>
        <pc:grpChg chg="add mod">
          <ac:chgData name="Manuel Fernando Calderón Herrera" userId="c06592f3-6741-44ef-9c0f-f1649a43df9b" providerId="ADAL" clId="{D6BFCE9C-9EFE-4557-9CD8-51ADA34D5185}" dt="2024-05-21T22:06:34.954" v="544" actId="14100"/>
          <ac:grpSpMkLst>
            <pc:docMk/>
            <pc:sldMk cId="2879389010" sldId="410"/>
            <ac:grpSpMk id="20" creationId="{414C6399-A1AF-5E99-71B7-BFF7F0494F11}"/>
          </ac:grpSpMkLst>
        </pc:grp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6" creationId="{430B6569-3374-B852-7F25-3B854829DB74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7" creationId="{268CB650-7C41-1ECA-044C-57BB91688349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8" creationId="{22AF4192-277B-6BAF-3E7F-DFDB5CF8A947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9" creationId="{77C11AA4-E5C9-9FB0-66FF-A1DA731DD486}"/>
          </ac:picMkLst>
        </pc:picChg>
        <pc:picChg chg="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11" creationId="{FBBBFDB0-FF1C-5843-BFDA-FEA39D3DF6CD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13" creationId="{D3CB4102-4C85-8EA8-B447-1677C4405348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14" creationId="{AD443F9C-7892-4DD6-FAA3-56D20D4176CF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15" creationId="{FCB18852-E354-B313-CB47-BA0018ADA87D}"/>
          </ac:picMkLst>
        </pc:picChg>
        <pc:picChg chg="add mod">
          <ac:chgData name="Manuel Fernando Calderón Herrera" userId="c06592f3-6741-44ef-9c0f-f1649a43df9b" providerId="ADAL" clId="{D6BFCE9C-9EFE-4557-9CD8-51ADA34D5185}" dt="2024-05-21T22:08:04.470" v="559" actId="1076"/>
          <ac:picMkLst>
            <pc:docMk/>
            <pc:sldMk cId="2879389010" sldId="410"/>
            <ac:picMk id="16" creationId="{AF7AA1A4-C612-F5C1-F8EF-46BD89021E14}"/>
          </ac:picMkLst>
        </pc:picChg>
        <pc:picChg chg="add mod">
          <ac:chgData name="Manuel Fernando Calderón Herrera" userId="c06592f3-6741-44ef-9c0f-f1649a43df9b" providerId="ADAL" clId="{D6BFCE9C-9EFE-4557-9CD8-51ADA34D5185}" dt="2024-05-21T22:10:38.707" v="592" actId="1076"/>
          <ac:picMkLst>
            <pc:docMk/>
            <pc:sldMk cId="2879389010" sldId="410"/>
            <ac:picMk id="17" creationId="{B942B707-61FC-74AA-6F8C-6DA06E558E7D}"/>
          </ac:picMkLst>
        </pc:picChg>
        <pc:picChg chg="add del mod">
          <ac:chgData name="Manuel Fernando Calderón Herrera" userId="c06592f3-6741-44ef-9c0f-f1649a43df9b" providerId="ADAL" clId="{D6BFCE9C-9EFE-4557-9CD8-51ADA34D5185}" dt="2024-05-21T22:07:29.041" v="556" actId="478"/>
          <ac:picMkLst>
            <pc:docMk/>
            <pc:sldMk cId="2879389010" sldId="410"/>
            <ac:picMk id="18" creationId="{278E290A-393A-914B-6749-B8263A5734ED}"/>
          </ac:picMkLst>
        </pc:picChg>
        <pc:picChg chg="add mod modCrop">
          <ac:chgData name="Manuel Fernando Calderón Herrera" userId="c06592f3-6741-44ef-9c0f-f1649a43df9b" providerId="ADAL" clId="{D6BFCE9C-9EFE-4557-9CD8-51ADA34D5185}" dt="2024-05-21T22:10:34.420" v="591" actId="1076"/>
          <ac:picMkLst>
            <pc:docMk/>
            <pc:sldMk cId="2879389010" sldId="410"/>
            <ac:picMk id="19" creationId="{698ABADD-42BA-015A-CC77-B86564C7916A}"/>
          </ac:picMkLst>
        </pc:picChg>
        <pc:picChg chg="mod">
          <ac:chgData name="Manuel Fernando Calderón Herrera" userId="c06592f3-6741-44ef-9c0f-f1649a43df9b" providerId="ADAL" clId="{D6BFCE9C-9EFE-4557-9CD8-51ADA34D5185}" dt="2024-05-21T22:05:56.425" v="497"/>
          <ac:picMkLst>
            <pc:docMk/>
            <pc:sldMk cId="2879389010" sldId="410"/>
            <ac:picMk id="21" creationId="{98851D84-70EE-B4EA-0267-40333CE7B7DB}"/>
          </ac:picMkLst>
        </pc:picChg>
        <pc:picChg chg="add mod">
          <ac:chgData name="Manuel Fernando Calderón Herrera" userId="c06592f3-6741-44ef-9c0f-f1649a43df9b" providerId="ADAL" clId="{D6BFCE9C-9EFE-4557-9CD8-51ADA34D5185}" dt="2024-05-21T22:10:48.027" v="593" actId="14100"/>
          <ac:picMkLst>
            <pc:docMk/>
            <pc:sldMk cId="2879389010" sldId="410"/>
            <ac:picMk id="23" creationId="{3788FF95-2052-597C-632C-B80723267149}"/>
          </ac:picMkLst>
        </pc:picChg>
        <pc:picChg chg="add mod">
          <ac:chgData name="Manuel Fernando Calderón Herrera" userId="c06592f3-6741-44ef-9c0f-f1649a43df9b" providerId="ADAL" clId="{D6BFCE9C-9EFE-4557-9CD8-51ADA34D5185}" dt="2024-05-21T22:10:32.565" v="590" actId="1076"/>
          <ac:picMkLst>
            <pc:docMk/>
            <pc:sldMk cId="2879389010" sldId="410"/>
            <ac:picMk id="24" creationId="{BEA25339-7763-FDAB-AFF2-69567BEF10F2}"/>
          </ac:picMkLst>
        </pc:picChg>
        <pc:picChg chg="add mod">
          <ac:chgData name="Manuel Fernando Calderón Herrera" userId="c06592f3-6741-44ef-9c0f-f1649a43df9b" providerId="ADAL" clId="{D6BFCE9C-9EFE-4557-9CD8-51ADA34D5185}" dt="2024-05-21T22:10:28.574" v="589" actId="1076"/>
          <ac:picMkLst>
            <pc:docMk/>
            <pc:sldMk cId="2879389010" sldId="410"/>
            <ac:picMk id="25" creationId="{8E89ED68-AE20-7B79-4408-CF79C4EFFC40}"/>
          </ac:picMkLst>
        </pc:picChg>
      </pc:sldChg>
      <pc:sldChg chg="addSp delSp modSp add mod">
        <pc:chgData name="Manuel Fernando Calderón Herrera" userId="c06592f3-6741-44ef-9c0f-f1649a43df9b" providerId="ADAL" clId="{D6BFCE9C-9EFE-4557-9CD8-51ADA34D5185}" dt="2024-05-22T04:58:35.591" v="2571" actId="1076"/>
        <pc:sldMkLst>
          <pc:docMk/>
          <pc:sldMk cId="1221755762" sldId="411"/>
        </pc:sldMkLst>
        <pc:spChg chg="del">
          <ac:chgData name="Manuel Fernando Calderón Herrera" userId="c06592f3-6741-44ef-9c0f-f1649a43df9b" providerId="ADAL" clId="{D6BFCE9C-9EFE-4557-9CD8-51ADA34D5185}" dt="2024-05-22T04:17:22.072" v="1661" actId="478"/>
          <ac:spMkLst>
            <pc:docMk/>
            <pc:sldMk cId="1221755762" sldId="411"/>
            <ac:spMk id="2" creationId="{B2E8BF30-2C7E-24C7-941A-4208198971C6}"/>
          </ac:spMkLst>
        </pc:spChg>
        <pc:spChg chg="add mod">
          <ac:chgData name="Manuel Fernando Calderón Herrera" userId="c06592f3-6741-44ef-9c0f-f1649a43df9b" providerId="ADAL" clId="{D6BFCE9C-9EFE-4557-9CD8-51ADA34D5185}" dt="2024-05-21T22:09:29.460" v="575"/>
          <ac:spMkLst>
            <pc:docMk/>
            <pc:sldMk cId="1221755762" sldId="411"/>
            <ac:spMk id="7" creationId="{4E0F3B45-9902-9B00-7DDC-71B0CAED331B}"/>
          </ac:spMkLst>
        </pc:spChg>
        <pc:spChg chg="add del mod">
          <ac:chgData name="Manuel Fernando Calderón Herrera" userId="c06592f3-6741-44ef-9c0f-f1649a43df9b" providerId="ADAL" clId="{D6BFCE9C-9EFE-4557-9CD8-51ADA34D5185}" dt="2024-05-22T04:17:24.555" v="1662" actId="478"/>
          <ac:spMkLst>
            <pc:docMk/>
            <pc:sldMk cId="1221755762" sldId="411"/>
            <ac:spMk id="9" creationId="{45AA93AA-BFBC-D49C-7051-EADA47B861A5}"/>
          </ac:spMkLst>
        </pc:spChg>
        <pc:spChg chg="add mod">
          <ac:chgData name="Manuel Fernando Calderón Herrera" userId="c06592f3-6741-44ef-9c0f-f1649a43df9b" providerId="ADAL" clId="{D6BFCE9C-9EFE-4557-9CD8-51ADA34D5185}" dt="2024-05-22T04:58:31.954" v="2570" actId="20577"/>
          <ac:spMkLst>
            <pc:docMk/>
            <pc:sldMk cId="1221755762" sldId="411"/>
            <ac:spMk id="10" creationId="{456EFA65-3A35-3FBA-D9CC-3CBBC26FF03B}"/>
          </ac:spMkLst>
        </pc:spChg>
        <pc:grpChg chg="del">
          <ac:chgData name="Manuel Fernando Calderón Herrera" userId="c06592f3-6741-44ef-9c0f-f1649a43df9b" providerId="ADAL" clId="{D6BFCE9C-9EFE-4557-9CD8-51ADA34D5185}" dt="2024-05-21T22:09:25.517" v="573" actId="478"/>
          <ac:grpSpMkLst>
            <pc:docMk/>
            <pc:sldMk cId="1221755762" sldId="411"/>
            <ac:grpSpMk id="20" creationId="{414C6399-A1AF-5E99-71B7-BFF7F0494F11}"/>
          </ac:grpSpMkLst>
        </pc:grpChg>
        <pc:picChg chg="add mod">
          <ac:chgData name="Manuel Fernando Calderón Herrera" userId="c06592f3-6741-44ef-9c0f-f1649a43df9b" providerId="ADAL" clId="{D6BFCE9C-9EFE-4557-9CD8-51ADA34D5185}" dt="2024-05-21T22:10:15.722" v="587" actId="1076"/>
          <ac:picMkLst>
            <pc:docMk/>
            <pc:sldMk cId="1221755762" sldId="411"/>
            <ac:picMk id="3" creationId="{CD4A8096-8516-E426-6D32-C0F54D966E49}"/>
          </ac:picMkLst>
        </pc:picChg>
        <pc:picChg chg="add mod">
          <ac:chgData name="Manuel Fernando Calderón Herrera" userId="c06592f3-6741-44ef-9c0f-f1649a43df9b" providerId="ADAL" clId="{D6BFCE9C-9EFE-4557-9CD8-51ADA34D5185}" dt="2024-05-21T22:10:12.832" v="586" actId="1076"/>
          <ac:picMkLst>
            <pc:docMk/>
            <pc:sldMk cId="1221755762" sldId="411"/>
            <ac:picMk id="4" creationId="{CC27E3B5-CBB1-018A-B522-187207F9AB5B}"/>
          </ac:picMkLst>
        </pc:picChg>
        <pc:picChg chg="add mod">
          <ac:chgData name="Manuel Fernando Calderón Herrera" userId="c06592f3-6741-44ef-9c0f-f1649a43df9b" providerId="ADAL" clId="{D6BFCE9C-9EFE-4557-9CD8-51ADA34D5185}" dt="2024-05-21T22:10:09.187" v="585" actId="1076"/>
          <ac:picMkLst>
            <pc:docMk/>
            <pc:sldMk cId="1221755762" sldId="411"/>
            <ac:picMk id="5" creationId="{9E2A6539-751C-A2D8-9748-77125B319029}"/>
          </ac:picMkLst>
        </pc:picChg>
        <pc:picChg chg="add mod modCrop">
          <ac:chgData name="Manuel Fernando Calderón Herrera" userId="c06592f3-6741-44ef-9c0f-f1649a43df9b" providerId="ADAL" clId="{D6BFCE9C-9EFE-4557-9CD8-51ADA34D5185}" dt="2024-05-22T04:58:35.591" v="2571" actId="1076"/>
          <ac:picMkLst>
            <pc:docMk/>
            <pc:sldMk cId="1221755762" sldId="411"/>
            <ac:picMk id="6" creationId="{E44B6A61-8334-2CB8-17D8-23E6EB81DE6E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16" creationId="{AF7AA1A4-C612-F5C1-F8EF-46BD89021E14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17" creationId="{B942B707-61FC-74AA-6F8C-6DA06E558E7D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19" creationId="{698ABADD-42BA-015A-CC77-B86564C7916A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23" creationId="{3788FF95-2052-597C-632C-B80723267149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24" creationId="{BEA25339-7763-FDAB-AFF2-69567BEF10F2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25" creationId="{8E89ED68-AE20-7B79-4408-CF79C4EFFC40}"/>
          </ac:picMkLst>
        </pc:picChg>
      </pc:sldChg>
      <pc:sldChg chg="add del">
        <pc:chgData name="Manuel Fernando Calderón Herrera" userId="c06592f3-6741-44ef-9c0f-f1649a43df9b" providerId="ADAL" clId="{D6BFCE9C-9EFE-4557-9CD8-51ADA34D5185}" dt="2024-05-22T04:17:57.277" v="1707" actId="2890"/>
        <pc:sldMkLst>
          <pc:docMk/>
          <pc:sldMk cId="3119004214" sldId="412"/>
        </pc:sldMkLst>
      </pc:sldChg>
      <pc:sldChg chg="addSp delSp modSp add mod">
        <pc:chgData name="Manuel Fernando Calderón Herrera" userId="c06592f3-6741-44ef-9c0f-f1649a43df9b" providerId="ADAL" clId="{D6BFCE9C-9EFE-4557-9CD8-51ADA34D5185}" dt="2024-05-22T04:34:26.449" v="1977" actId="20577"/>
        <pc:sldMkLst>
          <pc:docMk/>
          <pc:sldMk cId="3859483846" sldId="412"/>
        </pc:sldMkLst>
        <pc:spChg chg="mod">
          <ac:chgData name="Manuel Fernando Calderón Herrera" userId="c06592f3-6741-44ef-9c0f-f1649a43df9b" providerId="ADAL" clId="{D6BFCE9C-9EFE-4557-9CD8-51ADA34D5185}" dt="2024-05-22T04:34:26.449" v="1977" actId="20577"/>
          <ac:spMkLst>
            <pc:docMk/>
            <pc:sldMk cId="3859483846" sldId="412"/>
            <ac:spMk id="10" creationId="{456EFA65-3A35-3FBA-D9CC-3CBBC26FF03B}"/>
          </ac:spMkLst>
        </pc:spChg>
        <pc:picChg chg="add mod">
          <ac:chgData name="Manuel Fernando Calderón Herrera" userId="c06592f3-6741-44ef-9c0f-f1649a43df9b" providerId="ADAL" clId="{D6BFCE9C-9EFE-4557-9CD8-51ADA34D5185}" dt="2024-05-22T04:18:45.054" v="1749" actId="1076"/>
          <ac:picMkLst>
            <pc:docMk/>
            <pc:sldMk cId="3859483846" sldId="412"/>
            <ac:picMk id="2" creationId="{E516B707-62F4-31AF-D9E1-C8B3F23C9E48}"/>
          </ac:picMkLst>
        </pc:picChg>
        <pc:picChg chg="del">
          <ac:chgData name="Manuel Fernando Calderón Herrera" userId="c06592f3-6741-44ef-9c0f-f1649a43df9b" providerId="ADAL" clId="{D6BFCE9C-9EFE-4557-9CD8-51ADA34D5185}" dt="2024-05-22T04:18:05.899" v="1710" actId="478"/>
          <ac:picMkLst>
            <pc:docMk/>
            <pc:sldMk cId="3859483846" sldId="412"/>
            <ac:picMk id="3" creationId="{CD4A8096-8516-E426-6D32-C0F54D966E49}"/>
          </ac:picMkLst>
        </pc:picChg>
        <pc:picChg chg="del">
          <ac:chgData name="Manuel Fernando Calderón Herrera" userId="c06592f3-6741-44ef-9c0f-f1649a43df9b" providerId="ADAL" clId="{D6BFCE9C-9EFE-4557-9CD8-51ADA34D5185}" dt="2024-05-22T04:18:05.899" v="1710" actId="478"/>
          <ac:picMkLst>
            <pc:docMk/>
            <pc:sldMk cId="3859483846" sldId="412"/>
            <ac:picMk id="4" creationId="{CC27E3B5-CBB1-018A-B522-187207F9AB5B}"/>
          </ac:picMkLst>
        </pc:picChg>
        <pc:picChg chg="del">
          <ac:chgData name="Manuel Fernando Calderón Herrera" userId="c06592f3-6741-44ef-9c0f-f1649a43df9b" providerId="ADAL" clId="{D6BFCE9C-9EFE-4557-9CD8-51ADA34D5185}" dt="2024-05-22T04:18:05.899" v="1710" actId="478"/>
          <ac:picMkLst>
            <pc:docMk/>
            <pc:sldMk cId="3859483846" sldId="412"/>
            <ac:picMk id="5" creationId="{9E2A6539-751C-A2D8-9748-77125B319029}"/>
          </ac:picMkLst>
        </pc:picChg>
        <pc:picChg chg="del">
          <ac:chgData name="Manuel Fernando Calderón Herrera" userId="c06592f3-6741-44ef-9c0f-f1649a43df9b" providerId="ADAL" clId="{D6BFCE9C-9EFE-4557-9CD8-51ADA34D5185}" dt="2024-05-22T04:18:03.661" v="1709" actId="478"/>
          <ac:picMkLst>
            <pc:docMk/>
            <pc:sldMk cId="3859483846" sldId="412"/>
            <ac:picMk id="6" creationId="{E44B6A61-8334-2CB8-17D8-23E6EB81DE6E}"/>
          </ac:picMkLst>
        </pc:picChg>
      </pc:sldChg>
      <pc:sldChg chg="addSp delSp modSp add mod">
        <pc:chgData name="Manuel Fernando Calderón Herrera" userId="c06592f3-6741-44ef-9c0f-f1649a43df9b" providerId="ADAL" clId="{D6BFCE9C-9EFE-4557-9CD8-51ADA34D5185}" dt="2024-05-22T05:07:18.390" v="3046" actId="20577"/>
        <pc:sldMkLst>
          <pc:docMk/>
          <pc:sldMk cId="2961990718" sldId="413"/>
        </pc:sldMkLst>
        <pc:spChg chg="mod">
          <ac:chgData name="Manuel Fernando Calderón Herrera" userId="c06592f3-6741-44ef-9c0f-f1649a43df9b" providerId="ADAL" clId="{D6BFCE9C-9EFE-4557-9CD8-51ADA34D5185}" dt="2024-05-22T04:58:55.853" v="2614" actId="20577"/>
          <ac:spMkLst>
            <pc:docMk/>
            <pc:sldMk cId="2961990718" sldId="413"/>
            <ac:spMk id="2" creationId="{B2E8BF30-2C7E-24C7-941A-4208198971C6}"/>
          </ac:spMkLst>
        </pc:spChg>
        <pc:spChg chg="del mod">
          <ac:chgData name="Manuel Fernando Calderón Herrera" userId="c06592f3-6741-44ef-9c0f-f1649a43df9b" providerId="ADAL" clId="{D6BFCE9C-9EFE-4557-9CD8-51ADA34D5185}" dt="2024-05-22T04:24:16.283" v="1834" actId="478"/>
          <ac:spMkLst>
            <pc:docMk/>
            <pc:sldMk cId="2961990718" sldId="413"/>
            <ac:spMk id="3" creationId="{0DB73F7A-F717-29DF-6442-7B428DF87ECB}"/>
          </ac:spMkLst>
        </pc:spChg>
        <pc:graphicFrameChg chg="add mod modGraphic">
          <ac:chgData name="Manuel Fernando Calderón Herrera" userId="c06592f3-6741-44ef-9c0f-f1649a43df9b" providerId="ADAL" clId="{D6BFCE9C-9EFE-4557-9CD8-51ADA34D5185}" dt="2024-05-22T05:07:18.390" v="3046" actId="20577"/>
          <ac:graphicFrameMkLst>
            <pc:docMk/>
            <pc:sldMk cId="2961990718" sldId="413"/>
            <ac:graphicFrameMk id="4" creationId="{E48F8C4A-976E-A49E-27A5-8EB6E7D03532}"/>
          </ac:graphicFrameMkLst>
        </pc:graphicFrameChg>
      </pc:sldChg>
      <pc:sldChg chg="add del">
        <pc:chgData name="Manuel Fernando Calderón Herrera" userId="c06592f3-6741-44ef-9c0f-f1649a43df9b" providerId="ADAL" clId="{D6BFCE9C-9EFE-4557-9CD8-51ADA34D5185}" dt="2024-05-22T04:24:18.198" v="1836"/>
        <pc:sldMkLst>
          <pc:docMk/>
          <pc:sldMk cId="108496410" sldId="414"/>
        </pc:sldMkLst>
      </pc:sldChg>
      <pc:sldChg chg="addSp delSp modSp add mod">
        <pc:chgData name="Manuel Fernando Calderón Herrera" userId="c06592f3-6741-44ef-9c0f-f1649a43df9b" providerId="ADAL" clId="{D6BFCE9C-9EFE-4557-9CD8-51ADA34D5185}" dt="2024-05-22T05:07:51.493" v="3047" actId="27918"/>
        <pc:sldMkLst>
          <pc:docMk/>
          <pc:sldMk cId="560614042" sldId="414"/>
        </pc:sldMkLst>
        <pc:spChg chg="mod">
          <ac:chgData name="Manuel Fernando Calderón Herrera" userId="c06592f3-6741-44ef-9c0f-f1649a43df9b" providerId="ADAL" clId="{D6BFCE9C-9EFE-4557-9CD8-51ADA34D5185}" dt="2024-05-22T05:00:29.695" v="2697"/>
          <ac:spMkLst>
            <pc:docMk/>
            <pc:sldMk cId="560614042" sldId="414"/>
            <ac:spMk id="5" creationId="{2E28B1FD-89E1-8269-4F04-C5A0EA7833F5}"/>
          </ac:spMkLst>
        </pc:spChg>
        <pc:graphicFrameChg chg="add mod">
          <ac:chgData name="Manuel Fernando Calderón Herrera" userId="c06592f3-6741-44ef-9c0f-f1649a43df9b" providerId="ADAL" clId="{D6BFCE9C-9EFE-4557-9CD8-51ADA34D5185}" dt="2024-05-22T05:01:15.425" v="2705" actId="403"/>
          <ac:graphicFrameMkLst>
            <pc:docMk/>
            <pc:sldMk cId="560614042" sldId="414"/>
            <ac:graphicFrameMk id="2" creationId="{0CD1E442-437D-075E-2180-A25F6547A48A}"/>
          </ac:graphicFrameMkLst>
        </pc:graphicFrameChg>
        <pc:graphicFrameChg chg="del">
          <ac:chgData name="Manuel Fernando Calderón Herrera" userId="c06592f3-6741-44ef-9c0f-f1649a43df9b" providerId="ADAL" clId="{D6BFCE9C-9EFE-4557-9CD8-51ADA34D5185}" dt="2024-05-22T04:39:35.241" v="1990" actId="478"/>
          <ac:graphicFrameMkLst>
            <pc:docMk/>
            <pc:sldMk cId="560614042" sldId="414"/>
            <ac:graphicFrameMk id="4" creationId="{B96F115A-990C-4062-9772-9B729420433E}"/>
          </ac:graphicFrameMkLst>
        </pc:graphicFrameChg>
      </pc:sldChg>
      <pc:sldChg chg="addSp delSp modSp add mod ord">
        <pc:chgData name="Manuel Fernando Calderón Herrera" userId="c06592f3-6741-44ef-9c0f-f1649a43df9b" providerId="ADAL" clId="{D6BFCE9C-9EFE-4557-9CD8-51ADA34D5185}" dt="2024-05-22T05:09:07.263" v="3051"/>
        <pc:sldMkLst>
          <pc:docMk/>
          <pc:sldMk cId="3769507786" sldId="415"/>
        </pc:sldMkLst>
        <pc:spChg chg="mod">
          <ac:chgData name="Manuel Fernando Calderón Herrera" userId="c06592f3-6741-44ef-9c0f-f1649a43df9b" providerId="ADAL" clId="{D6BFCE9C-9EFE-4557-9CD8-51ADA34D5185}" dt="2024-05-22T05:00:44.489" v="2698"/>
          <ac:spMkLst>
            <pc:docMk/>
            <pc:sldMk cId="3769507786" sldId="415"/>
            <ac:spMk id="5" creationId="{2E28B1FD-89E1-8269-4F04-C5A0EA7833F5}"/>
          </ac:spMkLst>
        </pc:spChg>
        <pc:graphicFrameChg chg="del">
          <ac:chgData name="Manuel Fernando Calderón Herrera" userId="c06592f3-6741-44ef-9c0f-f1649a43df9b" providerId="ADAL" clId="{D6BFCE9C-9EFE-4557-9CD8-51ADA34D5185}" dt="2024-05-22T04:43:08.081" v="2058" actId="478"/>
          <ac:graphicFrameMkLst>
            <pc:docMk/>
            <pc:sldMk cId="3769507786" sldId="415"/>
            <ac:graphicFrameMk id="2" creationId="{0CD1E442-437D-075E-2180-A25F6547A48A}"/>
          </ac:graphicFrameMkLst>
        </pc:graphicFrameChg>
        <pc:graphicFrameChg chg="add mod">
          <ac:chgData name="Manuel Fernando Calderón Herrera" userId="c06592f3-6741-44ef-9c0f-f1649a43df9b" providerId="ADAL" clId="{D6BFCE9C-9EFE-4557-9CD8-51ADA34D5185}" dt="2024-05-22T05:01:04.790" v="2702" actId="403"/>
          <ac:graphicFrameMkLst>
            <pc:docMk/>
            <pc:sldMk cId="3769507786" sldId="415"/>
            <ac:graphicFrameMk id="3" creationId="{1C34CE22-CD2A-8D8E-15B9-9A40762090FB}"/>
          </ac:graphicFrameMkLst>
        </pc:graphicFrameChg>
      </pc:sldChg>
      <pc:sldChg chg="addSp delSp modSp add mod">
        <pc:chgData name="Manuel Fernando Calderón Herrera" userId="c06592f3-6741-44ef-9c0f-f1649a43df9b" providerId="ADAL" clId="{D6BFCE9C-9EFE-4557-9CD8-51ADA34D5185}" dt="2024-05-22T14:48:04.383" v="3291" actId="122"/>
        <pc:sldMkLst>
          <pc:docMk/>
          <pc:sldMk cId="2204941602" sldId="416"/>
        </pc:sldMkLst>
        <pc:spChg chg="mod">
          <ac:chgData name="Manuel Fernando Calderón Herrera" userId="c06592f3-6741-44ef-9c0f-f1649a43df9b" providerId="ADAL" clId="{D6BFCE9C-9EFE-4557-9CD8-51ADA34D5185}" dt="2024-05-22T14:41:49.732" v="3129" actId="20577"/>
          <ac:spMkLst>
            <pc:docMk/>
            <pc:sldMk cId="2204941602" sldId="416"/>
            <ac:spMk id="5" creationId="{2E28B1FD-89E1-8269-4F04-C5A0EA7833F5}"/>
          </ac:spMkLst>
        </pc:spChg>
        <pc:graphicFrameChg chg="del">
          <ac:chgData name="Manuel Fernando Calderón Herrera" userId="c06592f3-6741-44ef-9c0f-f1649a43df9b" providerId="ADAL" clId="{D6BFCE9C-9EFE-4557-9CD8-51ADA34D5185}" dt="2024-05-22T14:41:28.384" v="3053" actId="478"/>
          <ac:graphicFrameMkLst>
            <pc:docMk/>
            <pc:sldMk cId="2204941602" sldId="416"/>
            <ac:graphicFrameMk id="2" creationId="{0CD1E442-437D-075E-2180-A25F6547A48A}"/>
          </ac:graphicFrameMkLst>
        </pc:graphicFrameChg>
        <pc:graphicFrameChg chg="add mod modGraphic">
          <ac:chgData name="Manuel Fernando Calderón Herrera" userId="c06592f3-6741-44ef-9c0f-f1649a43df9b" providerId="ADAL" clId="{D6BFCE9C-9EFE-4557-9CD8-51ADA34D5185}" dt="2024-05-22T14:48:04.383" v="3291" actId="122"/>
          <ac:graphicFrameMkLst>
            <pc:docMk/>
            <pc:sldMk cId="2204941602" sldId="416"/>
            <ac:graphicFrameMk id="3" creationId="{B93ECAD7-7185-135D-3A38-020C860BA9A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tam2-my.sharepoint.com/personal/mcalde44_itam_mx/Documents/ITAM/.Tesis/Base%20de%20da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96262868829805E-2"/>
          <c:y val="4.3292694128237004E-2"/>
          <c:w val="0.9428851918444201"/>
          <c:h val="0.80061272857472443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'TMC promedio'!$K$3</c:f>
              <c:strCache>
                <c:ptCount val="1"/>
                <c:pt idx="0">
                  <c:v>TMC ASUR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promedio'!$K$29:$K$31</c:f>
              <c:numCache>
                <c:formatCode>0.0%</c:formatCode>
                <c:ptCount val="3"/>
                <c:pt idx="0">
                  <c:v>6.7957397411934073E-2</c:v>
                </c:pt>
                <c:pt idx="1">
                  <c:v>6.8847319141760455E-2</c:v>
                </c:pt>
                <c:pt idx="2">
                  <c:v>0.12760475109094216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3-46A0-A456-9CF4A5DCC263}"/>
            </c:ext>
          </c:extLst>
        </c:ser>
        <c:ser>
          <c:idx val="1"/>
          <c:order val="2"/>
          <c:tx>
            <c:strRef>
              <c:f>'TMC promedio'!$L$3</c:f>
              <c:strCache>
                <c:ptCount val="1"/>
                <c:pt idx="0">
                  <c:v>TMC GAP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promedio'!$L$29:$L$31</c:f>
              <c:numCache>
                <c:formatCode>0.0%</c:formatCode>
                <c:ptCount val="3"/>
                <c:pt idx="0">
                  <c:v>5.7537610684171625E-2</c:v>
                </c:pt>
                <c:pt idx="1">
                  <c:v>5.5218166031768323E-2</c:v>
                </c:pt>
                <c:pt idx="2">
                  <c:v>9.1252000179311565E-2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3-46A0-A456-9CF4A5DCC263}"/>
            </c:ext>
          </c:extLst>
        </c:ser>
        <c:ser>
          <c:idx val="2"/>
          <c:order val="3"/>
          <c:tx>
            <c:strRef>
              <c:f>'TMC promedio'!$M$3</c:f>
              <c:strCache>
                <c:ptCount val="1"/>
                <c:pt idx="0">
                  <c:v>TMC OMA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promedio'!$M$29:$M$31</c:f>
              <c:numCache>
                <c:formatCode>0.0%</c:formatCode>
                <c:ptCount val="3"/>
                <c:pt idx="0">
                  <c:v>6.4396812973155138E-2</c:v>
                </c:pt>
                <c:pt idx="1">
                  <c:v>7.2693629218265388E-2</c:v>
                </c:pt>
                <c:pt idx="2">
                  <c:v>8.6249130977287924E-2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3-46A0-A456-9CF4A5DCC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7777695"/>
        <c:axId val="263363951"/>
      </c:barChart>
      <c:lineChart>
        <c:grouping val="standard"/>
        <c:varyColors val="0"/>
        <c:ser>
          <c:idx val="4"/>
          <c:order val="0"/>
          <c:tx>
            <c:strRef>
              <c:f>'TMC promedio'!$P$3</c:f>
              <c:strCache>
                <c:ptCount val="1"/>
                <c:pt idx="0">
                  <c:v>INPC</c:v>
                </c:pt>
              </c:strCache>
            </c:strRef>
          </c:tx>
          <c:spPr>
            <a:ln w="28575" cap="rnd">
              <a:noFill/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1.409938512248528E-3"/>
                  <c:y val="-1.865685977694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53-4112-9DD4-A2FF2E3C5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promedio'!$P$29:$P$31</c:f>
              <c:numCache>
                <c:formatCode>0.0%</c:formatCode>
                <c:ptCount val="3"/>
                <c:pt idx="0">
                  <c:v>4.4836629117400273E-2</c:v>
                </c:pt>
                <c:pt idx="1">
                  <c:v>4.4698357861904237E-2</c:v>
                </c:pt>
                <c:pt idx="2" formatCode="0%">
                  <c:v>5.7280170854628665E-2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83-46A0-A456-9CF4A5DCC263}"/>
            </c:ext>
          </c:extLst>
        </c:ser>
        <c:ser>
          <c:idx val="3"/>
          <c:order val="4"/>
          <c:tx>
            <c:strRef>
              <c:f>'TMC promedio'!$O$3</c:f>
              <c:strCache>
                <c:ptCount val="1"/>
                <c:pt idx="0">
                  <c:v>IPTA</c:v>
                </c:pt>
              </c:strCache>
            </c:strRef>
          </c:tx>
          <c:spPr>
            <a:ln w="28575" cap="rnd">
              <a:noFill/>
              <a:round/>
            </a:ln>
            <a:effectLst>
              <a:softEdge rad="0"/>
            </a:effectLst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FF83-46A0-A456-9CF4A5DCC263}"/>
              </c:ext>
            </c:extLst>
          </c:dPt>
          <c:dLbls>
            <c:dLbl>
              <c:idx val="1"/>
              <c:layout>
                <c:manualLayout>
                  <c:x val="0"/>
                  <c:y val="1.4064298546639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53-4112-9DD4-A2FF2E3C5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promedio'!$O$29:$O$31</c:f>
              <c:numCache>
                <c:formatCode>0.0%</c:formatCode>
                <c:ptCount val="3"/>
                <c:pt idx="0">
                  <c:v>5.2223245668114426E-2</c:v>
                </c:pt>
                <c:pt idx="1">
                  <c:v>4.2230195107941793E-2</c:v>
                </c:pt>
                <c:pt idx="2" formatCode="0%">
                  <c:v>3.502273534773126E-2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83-46A0-A456-9CF4A5DCC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777695"/>
        <c:axId val="263363951"/>
      </c:lineChart>
      <c:catAx>
        <c:axId val="36777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es-MX"/>
          </a:p>
        </c:txPr>
        <c:crossAx val="263363951"/>
        <c:crosses val="autoZero"/>
        <c:auto val="1"/>
        <c:lblAlgn val="ctr"/>
        <c:lblOffset val="100"/>
        <c:noMultiLvlLbl val="0"/>
      </c:catAx>
      <c:valAx>
        <c:axId val="263363951"/>
        <c:scaling>
          <c:orientation val="minMax"/>
          <c:max val="0.13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es-MX"/>
          </a:p>
        </c:txPr>
        <c:crossAx val="36777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de datos.xlsx]TD MIX!TablaDinámica4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6138102275393673E-2"/>
              <c:y val="-4.6715588454727681E-2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701915940828727E-2"/>
              <c:y val="-4.3148140657444115E-2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3.8590302420741233E-2"/>
              <c:y val="-4.6715588454727681E-2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4199776583027685E-2"/>
              <c:y val="-4.6715588454727681E-2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5501706152106691E-2"/>
              <c:y val="-4.6715588454727681E-2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4.4317250867413463E-2"/>
              <c:y val="-4.6715588454727681E-2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5119991810716555E-2"/>
              <c:y val="6.7961285045258181E-3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5139570858114188E-2"/>
              <c:y val="-3.3876709004125881E-4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4.1439130899960937E-2"/>
              <c:y val="-3.906214887324829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0137047165154496E-2"/>
              <c:y val="-7.4736626846084011E-3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2.0100744219633128E-2"/>
              <c:y val="3.228680707242246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5119991810716555E-2"/>
              <c:y val="6.7961285045258181E-3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5139570858114188E-2"/>
              <c:y val="-3.3876709004125881E-4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0137047165154496E-2"/>
              <c:y val="-7.4736626846084011E-3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4.1439130899960937E-2"/>
              <c:y val="-3.906214887324829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2.0100744219633128E-2"/>
              <c:y val="3.228680707242246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5119991810716555E-2"/>
              <c:y val="6.7961285045258181E-3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5139570858114188E-2"/>
              <c:y val="-3.3876709004125881E-4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0137047165154496E-2"/>
              <c:y val="-7.4736626846084011E-3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4.1439130899960937E-2"/>
              <c:y val="-3.906214887324829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2.0100744219633128E-2"/>
              <c:y val="3.228680707242246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'TD MIX'!$B$3:$B$4</c:f>
              <c:strCache>
                <c:ptCount val="1"/>
                <c:pt idx="0">
                  <c:v>ASUR</c:v>
                </c:pt>
              </c:strCache>
            </c:strRef>
          </c:tx>
          <c:spPr>
            <a:ln w="38100" cap="rnd">
              <a:solidFill>
                <a:srgbClr val="008C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C9A"/>
              </a:solidFill>
              <a:ln w="38100">
                <a:solidFill>
                  <a:srgbClr val="008C9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119991810716555E-2"/>
                  <c:y val="6.796128504525818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96-43E7-A882-66E4565462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6-43E7-A882-66E4565462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6-43E7-A882-66E4565462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96-43E7-A882-66E4565462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96-43E7-A882-66E4565462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96-43E7-A882-66E4565462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96-43E7-A882-66E4565462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96-43E7-A882-66E4565462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96-43E7-A882-66E4565462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96-43E7-A882-66E4565462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96-43E7-A882-66E4565462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96-43E7-A882-66E4565462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96-43E7-A882-66E4565462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96-43E7-A882-66E4565462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96-43E7-A882-66E456546224}"/>
                </c:ext>
              </c:extLst>
            </c:dLbl>
            <c:numFmt formatCode="&quot;$&quot;#,##0" sourceLinked="0"/>
            <c:spPr>
              <a:solidFill>
                <a:srgbClr val="008C9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MIX'!$A$5:$A$22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'TD MIX'!$B$5:$B$22</c:f>
              <c:numCache>
                <c:formatCode>General</c:formatCode>
                <c:ptCount val="17"/>
                <c:pt idx="0">
                  <c:v>2137.1072984150096</c:v>
                </c:pt>
                <c:pt idx="1">
                  <c:v>1794.6303001524223</c:v>
                </c:pt>
                <c:pt idx="2">
                  <c:v>1594.1790728910421</c:v>
                </c:pt>
                <c:pt idx="3">
                  <c:v>1809.8616887285725</c:v>
                </c:pt>
                <c:pt idx="4">
                  <c:v>1968.9026817074571</c:v>
                </c:pt>
                <c:pt idx="5">
                  <c:v>1984.7606762642363</c:v>
                </c:pt>
                <c:pt idx="6">
                  <c:v>1814.533267913811</c:v>
                </c:pt>
                <c:pt idx="7">
                  <c:v>1800.7303158715997</c:v>
                </c:pt>
                <c:pt idx="8">
                  <c:v>1634.6191615296395</c:v>
                </c:pt>
                <c:pt idx="9">
                  <c:v>1448.4305644981878</c:v>
                </c:pt>
                <c:pt idx="10">
                  <c:v>1332.6216489086958</c:v>
                </c:pt>
                <c:pt idx="11">
                  <c:v>1191.2258449123203</c:v>
                </c:pt>
                <c:pt idx="12">
                  <c:v>1042.0243441083512</c:v>
                </c:pt>
                <c:pt idx="13">
                  <c:v>1074.5741831699768</c:v>
                </c:pt>
                <c:pt idx="14">
                  <c:v>2279.4502773979025</c:v>
                </c:pt>
                <c:pt idx="15">
                  <c:v>1566.6195241900041</c:v>
                </c:pt>
                <c:pt idx="16">
                  <c:v>1250.8535590734409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F96-43E7-A882-66E456546224}"/>
            </c:ext>
          </c:extLst>
        </c:ser>
        <c:ser>
          <c:idx val="1"/>
          <c:order val="1"/>
          <c:tx>
            <c:strRef>
              <c:f>'TD MIX'!$C$3:$C$4</c:f>
              <c:strCache>
                <c:ptCount val="1"/>
                <c:pt idx="0">
                  <c:v>GAP</c:v>
                </c:pt>
              </c:strCache>
            </c:strRef>
          </c:tx>
          <c:spPr>
            <a:ln w="38100" cap="rnd">
              <a:solidFill>
                <a:srgbClr val="57C3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C300"/>
              </a:solidFill>
              <a:ln w="38100">
                <a:solidFill>
                  <a:srgbClr val="57C3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139570858114188E-2"/>
                  <c:y val="-3.387670900412588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96-43E7-A882-66E4565462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96-43E7-A882-66E4565462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96-43E7-A882-66E4565462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96-43E7-A882-66E4565462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96-43E7-A882-66E4565462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96-43E7-A882-66E4565462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96-43E7-A882-66E4565462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F96-43E7-A882-66E4565462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96-43E7-A882-66E4565462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96-43E7-A882-66E4565462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96-43E7-A882-66E4565462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96-43E7-A882-66E4565462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96-43E7-A882-66E4565462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96-43E7-A882-66E456546224}"/>
                </c:ext>
              </c:extLst>
            </c:dLbl>
            <c:dLbl>
              <c:idx val="14"/>
              <c:layout>
                <c:manualLayout>
                  <c:x val="-4.0137047165154496E-2"/>
                  <c:y val="-7.47366268460840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96-43E7-A882-66E4565462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F96-43E7-A882-66E4565462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F96-43E7-A882-66E456546224}"/>
                </c:ext>
              </c:extLst>
            </c:dLbl>
            <c:numFmt formatCode="&quot;$&quot;#,##0" sourceLinked="0"/>
            <c:spPr>
              <a:solidFill>
                <a:srgbClr val="57C3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MIX'!$A$5:$A$22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'TD MIX'!$C$5:$C$22</c:f>
              <c:numCache>
                <c:formatCode>General</c:formatCode>
                <c:ptCount val="17"/>
                <c:pt idx="0">
                  <c:v>2516.5013151316011</c:v>
                </c:pt>
                <c:pt idx="1">
                  <c:v>2142.016479098897</c:v>
                </c:pt>
                <c:pt idx="2">
                  <c:v>2312.5453170321521</c:v>
                </c:pt>
                <c:pt idx="3">
                  <c:v>2632.3933536447253</c:v>
                </c:pt>
                <c:pt idx="4">
                  <c:v>2472.1697642357362</c:v>
                </c:pt>
                <c:pt idx="5">
                  <c:v>2468.4220397949762</c:v>
                </c:pt>
                <c:pt idx="6">
                  <c:v>2321.8010858333382</c:v>
                </c:pt>
                <c:pt idx="7">
                  <c:v>2015.7163518758189</c:v>
                </c:pt>
                <c:pt idx="8">
                  <c:v>1678.5444157966103</c:v>
                </c:pt>
                <c:pt idx="9">
                  <c:v>1554.5341244924696</c:v>
                </c:pt>
                <c:pt idx="10">
                  <c:v>1346.5292910991036</c:v>
                </c:pt>
                <c:pt idx="11">
                  <c:v>1183.0469641085133</c:v>
                </c:pt>
                <c:pt idx="12">
                  <c:v>1067.4233756242866</c:v>
                </c:pt>
                <c:pt idx="13">
                  <c:v>969.24570044621578</c:v>
                </c:pt>
                <c:pt idx="14">
                  <c:v>1709.906343559999</c:v>
                </c:pt>
                <c:pt idx="15">
                  <c:v>1057.0049404290196</c:v>
                </c:pt>
                <c:pt idx="16">
                  <c:v>826.21622046212269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F96-43E7-A882-66E456546224}"/>
            </c:ext>
          </c:extLst>
        </c:ser>
        <c:ser>
          <c:idx val="2"/>
          <c:order val="2"/>
          <c:tx>
            <c:strRef>
              <c:f>'TD MIX'!$D$3:$D$4</c:f>
              <c:strCache>
                <c:ptCount val="1"/>
                <c:pt idx="0">
                  <c:v>OMA</c:v>
                </c:pt>
              </c:strCache>
            </c:strRef>
          </c:tx>
          <c:spPr>
            <a:ln w="38100" cap="rnd">
              <a:solidFill>
                <a:srgbClr val="EF3D4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F3D43"/>
              </a:solidFill>
              <a:ln w="38100">
                <a:solidFill>
                  <a:srgbClr val="EF3D4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439130899960937E-2"/>
                  <c:y val="-3.90621488732482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F96-43E7-A882-66E4565462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F96-43E7-A882-66E4565462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F96-43E7-A882-66E4565462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F96-43E7-A882-66E4565462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F96-43E7-A882-66E4565462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F96-43E7-A882-66E4565462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F96-43E7-A882-66E4565462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F96-43E7-A882-66E4565462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F96-43E7-A882-66E4565462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F96-43E7-A882-66E4565462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F96-43E7-A882-66E4565462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F96-43E7-A882-66E4565462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F96-43E7-A882-66E4565462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F96-43E7-A882-66E4565462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F96-43E7-A882-66E4565462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F96-43E7-A882-66E456546224}"/>
                </c:ext>
              </c:extLst>
            </c:dLbl>
            <c:dLbl>
              <c:idx val="16"/>
              <c:layout>
                <c:manualLayout>
                  <c:x val="-2.0100744219633128E-2"/>
                  <c:y val="3.22868070724224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F96-43E7-A882-66E456546224}"/>
                </c:ext>
              </c:extLst>
            </c:dLbl>
            <c:numFmt formatCode="&quot;$&quot;#,##0" sourceLinked="0"/>
            <c:spPr>
              <a:solidFill>
                <a:srgbClr val="EF3D4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MIX'!$A$5:$A$22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'TD MIX'!$D$5:$D$22</c:f>
              <c:numCache>
                <c:formatCode>General</c:formatCode>
                <c:ptCount val="17"/>
                <c:pt idx="0">
                  <c:v>1262.4558285080509</c:v>
                </c:pt>
                <c:pt idx="1">
                  <c:v>1122.5606956527104</c:v>
                </c:pt>
                <c:pt idx="2">
                  <c:v>1134.0723821937527</c:v>
                </c:pt>
                <c:pt idx="3">
                  <c:v>1290.1938625707776</c:v>
                </c:pt>
                <c:pt idx="4">
                  <c:v>1292.8290591979721</c:v>
                </c:pt>
                <c:pt idx="5">
                  <c:v>948.5580178045318</c:v>
                </c:pt>
                <c:pt idx="6">
                  <c:v>921.78037025866752</c:v>
                </c:pt>
                <c:pt idx="7">
                  <c:v>882.13014458121381</c:v>
                </c:pt>
                <c:pt idx="8">
                  <c:v>801.50857509238745</c:v>
                </c:pt>
                <c:pt idx="9">
                  <c:v>723.60009548233415</c:v>
                </c:pt>
                <c:pt idx="10">
                  <c:v>656.73368486627146</c:v>
                </c:pt>
                <c:pt idx="11">
                  <c:v>738.53291435088011</c:v>
                </c:pt>
                <c:pt idx="12">
                  <c:v>767.79702043905957</c:v>
                </c:pt>
                <c:pt idx="13">
                  <c:v>730.96389293515392</c:v>
                </c:pt>
                <c:pt idx="14">
                  <c:v>1523.7018405083495</c:v>
                </c:pt>
                <c:pt idx="15">
                  <c:v>977.59544009931676</c:v>
                </c:pt>
                <c:pt idx="16">
                  <c:v>821.58424258070454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2F96-43E7-A882-66E4565462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3900240"/>
        <c:axId val="1733896912"/>
      </c:lineChart>
      <c:catAx>
        <c:axId val="173390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pPr>
            <a:endParaRPr lang="es-MX"/>
          </a:p>
        </c:txPr>
        <c:crossAx val="1733896912"/>
        <c:crosses val="autoZero"/>
        <c:auto val="1"/>
        <c:lblAlgn val="ctr"/>
        <c:lblOffset val="100"/>
        <c:noMultiLvlLbl val="0"/>
      </c:catAx>
      <c:valAx>
        <c:axId val="173389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es-MX"/>
          </a:p>
        </c:txPr>
        <c:crossAx val="173390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Montserrat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Montserrat" pitchFamily="2" charset="0"/>
        </a:defRPr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'[Base de datos.xlsx]TD MIX (2)'!$F$7</c:f>
              <c:strCache>
                <c:ptCount val="1"/>
                <c:pt idx="0">
                  <c:v>Promedio de Utilidad operativa por UT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8-4692-BC5C-A2E47E59F2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48-4692-BC5C-A2E47E59F2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48-4692-BC5C-A2E47E59F2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48-4692-BC5C-A2E47E59F2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48-4692-BC5C-A2E47E59F2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48-4692-BC5C-A2E47E59F2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48-4692-BC5C-A2E47E59F20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48-4692-BC5C-A2E47E59F20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48-4692-BC5C-A2E47E59F20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48-4692-BC5C-A2E47E59F204}"/>
                </c:ext>
              </c:extLst>
            </c:dLbl>
            <c:dLbl>
              <c:idx val="14"/>
              <c:layout>
                <c:manualLayout>
                  <c:x val="9.1761951344676625E-3"/>
                  <c:y val="2.3938427353366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48-4692-BC5C-A2E47E59F20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48-4692-BC5C-A2E47E59F204}"/>
                </c:ext>
              </c:extLst>
            </c:dLbl>
            <c:numFmt formatCode="&quot;$&quot;#,##0" sourceLinked="0"/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'[Base de datos.xlsx]TD MIX (2)'!$E$8:$E$24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'[Base de datos.xlsx]TD MIX (2)'!$F$8:$F$24</c:f>
              <c:numCache>
                <c:formatCode>General</c:formatCode>
                <c:ptCount val="17"/>
                <c:pt idx="0">
                  <c:v>30.138388617131415</c:v>
                </c:pt>
                <c:pt idx="1">
                  <c:v>31.917804851919996</c:v>
                </c:pt>
                <c:pt idx="2">
                  <c:v>14.141924389842934</c:v>
                </c:pt>
                <c:pt idx="3">
                  <c:v>21.912038090504584</c:v>
                </c:pt>
                <c:pt idx="4">
                  <c:v>25.165197977875781</c:v>
                </c:pt>
                <c:pt idx="5">
                  <c:v>33.919533127925419</c:v>
                </c:pt>
                <c:pt idx="6">
                  <c:v>48.113045647741849</c:v>
                </c:pt>
                <c:pt idx="7">
                  <c:v>57.141682666596751</c:v>
                </c:pt>
                <c:pt idx="8">
                  <c:v>71.478771711978197</c:v>
                </c:pt>
                <c:pt idx="9">
                  <c:v>80.832441611938208</c:v>
                </c:pt>
                <c:pt idx="10">
                  <c:v>98.387601460138896</c:v>
                </c:pt>
                <c:pt idx="11">
                  <c:v>97.234454975484468</c:v>
                </c:pt>
                <c:pt idx="12">
                  <c:v>102.93980564902165</c:v>
                </c:pt>
                <c:pt idx="13">
                  <c:v>95.306338051580099</c:v>
                </c:pt>
                <c:pt idx="14">
                  <c:v>40.846620200757549</c:v>
                </c:pt>
                <c:pt idx="15">
                  <c:v>84.384861195646693</c:v>
                </c:pt>
                <c:pt idx="16">
                  <c:v>136.93840006203348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D48-4692-BC5C-A2E47E59F204}"/>
            </c:ext>
          </c:extLst>
        </c:ser>
        <c:ser>
          <c:idx val="1"/>
          <c:order val="1"/>
          <c:tx>
            <c:strRef>
              <c:f>'[Base de datos.xlsx]TD MIX (2)'!$G$7</c:f>
              <c:strCache>
                <c:ptCount val="1"/>
                <c:pt idx="0">
                  <c:v>Promedio de Costo operativo por UT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925637859422381E-2"/>
                  <c:y val="6.2073286081049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48-4692-BC5C-A2E47E59F2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48-4692-BC5C-A2E47E59F2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48-4692-BC5C-A2E47E59F2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48-4692-BC5C-A2E47E59F2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48-4692-BC5C-A2E47E59F204}"/>
                </c:ext>
              </c:extLst>
            </c:dLbl>
            <c:dLbl>
              <c:idx val="5"/>
              <c:layout>
                <c:manualLayout>
                  <c:x val="-4.689984016763693E-2"/>
                  <c:y val="5.5139675403289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48-4692-BC5C-A2E47E59F2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48-4692-BC5C-A2E47E59F2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48-4692-BC5C-A2E47E59F2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48-4692-BC5C-A2E47E59F20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D48-4692-BC5C-A2E47E59F20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D48-4692-BC5C-A2E47E59F20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D48-4692-BC5C-A2E47E59F204}"/>
                </c:ext>
              </c:extLst>
            </c:dLbl>
            <c:dLbl>
              <c:idx val="14"/>
              <c:layout>
                <c:manualLayout>
                  <c:x val="-4.4139034555507613E-2"/>
                  <c:y val="6.5540091419929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D48-4692-BC5C-A2E47E59F20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D48-4692-BC5C-A2E47E59F204}"/>
                </c:ext>
              </c:extLst>
            </c:dLbl>
            <c:numFmt formatCode="&quot;$&quot;#,##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'[Base de datos.xlsx]TD MIX (2)'!$E$8:$E$24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'[Base de datos.xlsx]TD MIX (2)'!$G$8:$G$24</c:f>
              <c:numCache>
                <c:formatCode>General</c:formatCode>
                <c:ptCount val="17"/>
                <c:pt idx="0">
                  <c:v>248.60190731343675</c:v>
                </c:pt>
                <c:pt idx="1">
                  <c:v>246.09107695727337</c:v>
                </c:pt>
                <c:pt idx="2">
                  <c:v>256.59120112949194</c:v>
                </c:pt>
                <c:pt idx="3">
                  <c:v>272.62572219224967</c:v>
                </c:pt>
                <c:pt idx="4">
                  <c:v>282.44890612518446</c:v>
                </c:pt>
                <c:pt idx="5">
                  <c:v>283.07683538967109</c:v>
                </c:pt>
                <c:pt idx="6">
                  <c:v>276.11333568287978</c:v>
                </c:pt>
                <c:pt idx="7">
                  <c:v>261.33801734577526</c:v>
                </c:pt>
                <c:pt idx="8">
                  <c:v>235.8432798824781</c:v>
                </c:pt>
                <c:pt idx="9">
                  <c:v>234.34414689211962</c:v>
                </c:pt>
                <c:pt idx="10">
                  <c:v>236.60022082361905</c:v>
                </c:pt>
                <c:pt idx="11">
                  <c:v>238.23685168239246</c:v>
                </c:pt>
                <c:pt idx="12">
                  <c:v>233.67620366125465</c:v>
                </c:pt>
                <c:pt idx="13">
                  <c:v>247.77089038705822</c:v>
                </c:pt>
                <c:pt idx="14">
                  <c:v>326.93869343872518</c:v>
                </c:pt>
                <c:pt idx="15">
                  <c:v>269.31145923036638</c:v>
                </c:pt>
                <c:pt idx="16">
                  <c:v>216.55136590467148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5D48-4692-BC5C-A2E47E59F204}"/>
            </c:ext>
          </c:extLst>
        </c:ser>
        <c:ser>
          <c:idx val="2"/>
          <c:order val="2"/>
          <c:tx>
            <c:strRef>
              <c:f>'[Base de datos.xlsx]TD MIX (2)'!$H$7</c:f>
              <c:strCache>
                <c:ptCount val="1"/>
                <c:pt idx="0">
                  <c:v>Promedio de Ingreso operativo por UT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59244172889793E-2"/>
                  <c:y val="-7.3132122135279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D48-4692-BC5C-A2E47E59F2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D48-4692-BC5C-A2E47E59F2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D48-4692-BC5C-A2E47E59F2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D48-4692-BC5C-A2E47E59F2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D48-4692-BC5C-A2E47E59F2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D48-4692-BC5C-A2E47E59F2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D48-4692-BC5C-A2E47E59F2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D48-4692-BC5C-A2E47E59F20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D48-4692-BC5C-A2E47E59F20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D48-4692-BC5C-A2E47E59F20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D48-4692-BC5C-A2E47E59F20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D48-4692-BC5C-A2E47E59F204}"/>
                </c:ext>
              </c:extLst>
            </c:dLbl>
            <c:numFmt formatCode="&quot;$&quot;#,##0" sourceLinked="0"/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'[Base de datos.xlsx]TD MIX (2)'!$E$8:$E$24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'[Base de datos.xlsx]TD MIX (2)'!$H$8:$H$24</c:f>
              <c:numCache>
                <c:formatCode>General</c:formatCode>
                <c:ptCount val="17"/>
                <c:pt idx="0">
                  <c:v>278.7402959305681</c:v>
                </c:pt>
                <c:pt idx="1">
                  <c:v>278.00888180919333</c:v>
                </c:pt>
                <c:pt idx="2">
                  <c:v>270.73312551933486</c:v>
                </c:pt>
                <c:pt idx="3">
                  <c:v>294.53776028275433</c:v>
                </c:pt>
                <c:pt idx="4">
                  <c:v>307.61406541972411</c:v>
                </c:pt>
                <c:pt idx="5">
                  <c:v>316.99643879623807</c:v>
                </c:pt>
                <c:pt idx="6">
                  <c:v>324.22638133062162</c:v>
                </c:pt>
                <c:pt idx="7">
                  <c:v>318.47970001237212</c:v>
                </c:pt>
                <c:pt idx="8">
                  <c:v>307.32205159445624</c:v>
                </c:pt>
                <c:pt idx="9">
                  <c:v>315.17658850405792</c:v>
                </c:pt>
                <c:pt idx="10">
                  <c:v>334.98782228375791</c:v>
                </c:pt>
                <c:pt idx="11">
                  <c:v>335.47129009422457</c:v>
                </c:pt>
                <c:pt idx="12">
                  <c:v>336.6160093102763</c:v>
                </c:pt>
                <c:pt idx="13">
                  <c:v>343.07722843863831</c:v>
                </c:pt>
                <c:pt idx="14">
                  <c:v>367.78531363948264</c:v>
                </c:pt>
                <c:pt idx="15">
                  <c:v>353.69632042601313</c:v>
                </c:pt>
                <c:pt idx="16">
                  <c:v>353.46711074920728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5D48-4692-BC5C-A2E47E59F2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9449359"/>
        <c:axId val="484660959"/>
      </c:lineChart>
      <c:catAx>
        <c:axId val="379449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pPr>
            <a:endParaRPr lang="es-MX"/>
          </a:p>
        </c:txPr>
        <c:crossAx val="484660959"/>
        <c:crosses val="autoZero"/>
        <c:auto val="1"/>
        <c:lblAlgn val="ctr"/>
        <c:lblOffset val="100"/>
        <c:noMultiLvlLbl val="0"/>
      </c:catAx>
      <c:valAx>
        <c:axId val="484660959"/>
        <c:scaling>
          <c:orientation val="minMax"/>
        </c:scaling>
        <c:delete val="0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es-MX"/>
          </a:p>
        </c:txPr>
        <c:crossAx val="37944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ontserrat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Montserrat" pitchFamily="2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MX" sz="18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96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MX" sz="18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22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MX" sz="18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72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MX" sz="18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85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2380A-8B69-9717-2AE8-5A81BAD0F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F43E53-79A8-8D3A-EC62-91ACEDF29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EC723-E00C-7550-6974-5948E6C4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314D7-BB9D-1DE1-836A-D6D3910D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CCB1B-D496-0A62-2C31-B7192473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39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FA2D2-A643-1E6E-30B6-77B8B934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FBCD23-ADAF-54E2-B9E3-09801A0F9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6CC25-326F-B420-7E88-F54DE64F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1024E-5009-C35B-87AD-C81365FC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69EDD8-69CA-479E-90C9-18251661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68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D57ADC-F0AD-3B38-B028-6586B495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05542D-6967-3587-1444-2C1694C1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E0997-EDAF-7BBD-7939-564CFC2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E894E-F80B-FA12-59B3-01E088DA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F9DAE-4B31-6273-985B-65B91153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23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  <a:br>
              <a:rPr lang="es-ES"/>
            </a:br>
            <a:r>
              <a:rPr lang="es-ES"/>
              <a:t>LOREM IPSUM</a:t>
            </a:r>
            <a:endParaRPr lang="es-MX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A83312-C853-173A-4507-6E34CC404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596" y="5692919"/>
            <a:ext cx="6128809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  <a:br>
              <a:rPr lang="es-ES"/>
            </a:br>
            <a:r>
              <a:rPr lang="es-ES"/>
              <a:t>LOREM IPSUM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738A7D-CB6D-8CF6-65DB-5C7B0A68A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DC9EF0-E977-8A0D-E54C-2F6C02EFA8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37" y="5753026"/>
            <a:ext cx="7812000" cy="7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6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  <a:br>
              <a:rPr lang="es-ES"/>
            </a:br>
            <a:r>
              <a:rPr lang="es-ES"/>
              <a:t>LOREM IPSUM</a:t>
            </a:r>
            <a:endParaRPr lang="es-MX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3A6ACB-26EB-7E3B-0CEC-661235F6BF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424" y="347574"/>
            <a:ext cx="676801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  <a:br>
              <a:rPr lang="es-ES"/>
            </a:br>
            <a:r>
              <a:rPr lang="es-ES"/>
              <a:t>LOREM IPSUM</a:t>
            </a:r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717F08-DD2A-DDC2-4BD3-3CD3E21A3C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3789EC-950F-44D9-0ABE-6CA9B9F4C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21592D2-7476-155A-4545-A5CCBDE6B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FC7BD-3963-5E34-E9B3-E3F0DE9A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40249-2EE1-EB56-552C-030D46F1B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5B80-DEAF-B7B8-6F4F-1A34361F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DED68-820C-D3BB-98AE-961B86BC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94C0-2158-01FA-BA76-ACAA58FA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07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860766-15DC-CC8B-1544-6FA20322E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9875F-597C-F576-C95D-7B16E03A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755785-C316-878B-09FB-DBED9D03A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EAC56-50AF-DE63-0C0F-146676DF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75625E-3217-51D8-5382-0E8A15A5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F8EED-C4CE-5AA3-4377-4EFE9C1C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30117C-19F1-DFFA-C085-B73E929AD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0D3D8-1D08-763F-EA16-26A0E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A369F4-7227-2D7F-9E92-32F351EFD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F177A9-B6A0-7260-B312-B8AB6A1BE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A7CD66-5BE6-9557-46F3-E0DEC1AA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ECD6C6-8066-AC70-AD29-461651F7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C1521B-FF41-AADB-140E-C128CBFD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19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CBEF5-F4AE-AA36-CE94-447ED889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2EE2FB-50CA-72D3-ED50-02C211FBE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7056AC-8A35-B0C0-5E43-093C3CA5D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2752C-E5A5-5906-7201-930D9AA79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556914-5A05-9AE0-128D-D994007A9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8FB84B-71B9-2F40-A51A-5F4E143F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54574F-F151-3CE7-9863-08FA1F46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8C7670-78D3-132B-7681-D0B93DB6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A4424E-0300-CCDA-3D08-23F194BA3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5D2C5-9ED9-B689-9A5D-44EE26A0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44F39C-75ED-7C6C-A1BD-FEB940F2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80051A-4D0D-9098-FD9D-6ECED8E5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7EF4FA-63B7-17A4-3AC8-312704BF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00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44242C-640F-C77F-4761-EAB6E5AA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45503B-2210-DABD-0411-0B56530A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5ED8CB-3BFA-0E0B-4153-94B8F7B1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51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A75B4-11E9-D887-7BB8-9C008DA4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6FA67-8488-9236-89C9-E106C8262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36A823-AD28-6B12-76C8-FEBEB1E85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0C6078-CFCD-8A09-90B9-BD892316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BEB6C7-CE13-8E87-6D1B-7394D0DD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FFE632-7FF9-81B2-7CD8-ED11BE28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42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33664-011E-AEE6-7E1B-7976845A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743B61-0879-DEF3-DFD3-4A5325AF4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3F6339-30BC-AA0D-F21B-87E468B4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D1DE5D-D1F7-361F-67C8-AA045876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CF66BB-7850-2BB9-17E2-4BF828D5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FC7277-21DA-E538-CD95-B2B70DF6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72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62B57F-CD37-DE0E-28E2-4F82981E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9BF78F-D0BC-1B11-701B-CE0A5FAD3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727CE7-E2E5-3029-114B-8839DA1C0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973AFA-CAE2-04EA-6A2B-BACE6C8AB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2C320-3C5F-DB91-C4EA-45FD6A2F3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559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9" r:id="rId14"/>
    <p:sldLayoutId id="2147483669" r:id="rId15"/>
    <p:sldLayoutId id="2147483664" r:id="rId16"/>
    <p:sldLayoutId id="2147483672" r:id="rId17"/>
    <p:sldLayoutId id="2147483651" r:id="rId18"/>
    <p:sldLayoutId id="2147483653" r:id="rId19"/>
    <p:sldLayoutId id="214748365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324EC-EFF2-D249-8A37-663A9884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964531"/>
            <a:ext cx="11612649" cy="1325563"/>
          </a:xfrm>
        </p:spPr>
        <p:txBody>
          <a:bodyPr>
            <a:noAutofit/>
          </a:bodyPr>
          <a:lstStyle/>
          <a:p>
            <a:r>
              <a:rPr lang="es-MX" sz="3400" dirty="0"/>
              <a:t>ECONOMIC REGULATION IN CIVIL AVIATION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D8BE8DA-B26E-BE4B-84E2-191B01D27E00}"/>
              </a:ext>
            </a:extLst>
          </p:cNvPr>
          <p:cNvSpPr txBox="1">
            <a:spLocks/>
          </p:cNvSpPr>
          <p:nvPr/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Agencia Federal de Aviación Civil</a:t>
            </a:r>
          </a:p>
          <a:p>
            <a:r>
              <a:rPr lang="es-MX" dirty="0"/>
              <a:t>MÉXICO</a:t>
            </a:r>
          </a:p>
        </p:txBody>
      </p:sp>
    </p:spTree>
    <p:extLst>
      <p:ext uri="{BB962C8B-B14F-4D97-AF65-F5344CB8AC3E}">
        <p14:creationId xmlns:p14="http://schemas.microsoft.com/office/powerpoint/2010/main" val="176118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E28B1FD-89E1-8269-4F04-C5A0EA7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365085"/>
            <a:ext cx="1142492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FIRST RESULTS ON THE CHANGE OF REGULATIONS</a:t>
            </a:r>
            <a:endParaRPr lang="es-ES" sz="28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3ECAD7-7185-135D-3A38-020C860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0546"/>
              </p:ext>
            </p:extLst>
          </p:nvPr>
        </p:nvGraphicFramePr>
        <p:xfrm>
          <a:off x="1769628" y="1874679"/>
          <a:ext cx="8334778" cy="3827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177">
                  <a:extLst>
                    <a:ext uri="{9D8B030D-6E8A-4147-A177-3AD203B41FA5}">
                      <a16:colId xmlns:a16="http://schemas.microsoft.com/office/drawing/2014/main" val="2811894050"/>
                    </a:ext>
                  </a:extLst>
                </a:gridCol>
                <a:gridCol w="2096870">
                  <a:extLst>
                    <a:ext uri="{9D8B030D-6E8A-4147-A177-3AD203B41FA5}">
                      <a16:colId xmlns:a16="http://schemas.microsoft.com/office/drawing/2014/main" val="4263701769"/>
                    </a:ext>
                  </a:extLst>
                </a:gridCol>
                <a:gridCol w="2311879">
                  <a:extLst>
                    <a:ext uri="{9D8B030D-6E8A-4147-A177-3AD203B41FA5}">
                      <a16:colId xmlns:a16="http://schemas.microsoft.com/office/drawing/2014/main" val="817358856"/>
                    </a:ext>
                  </a:extLst>
                </a:gridCol>
                <a:gridCol w="2150852">
                  <a:extLst>
                    <a:ext uri="{9D8B030D-6E8A-4147-A177-3AD203B41FA5}">
                      <a16:colId xmlns:a16="http://schemas.microsoft.com/office/drawing/2014/main" val="5270258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  <a:cs typeface="Times New Roman" panose="02020603050405020304" pitchFamily="18" charset="0"/>
                        </a:rPr>
                        <a:t>AIRPORT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NEW TMC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2024 – 2028</a:t>
                      </a:r>
                      <a:endParaRPr lang="es-MX" sz="2000" b="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CHANGE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(%)</a:t>
                      </a:r>
                      <a:endParaRPr lang="es-MX" sz="2000" b="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CHANGE IN INVESTMENTS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(%)</a:t>
                      </a:r>
                      <a:endParaRPr lang="es-MX" sz="2000" b="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9144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CUN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 335.09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28.6%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Montserrat SemiBold" pitchFamily="2" charset="0"/>
                        </a:rPr>
                        <a:t>257.4%</a:t>
                      </a:r>
                      <a:endParaRPr lang="es-MX" sz="1800" dirty="0">
                        <a:solidFill>
                          <a:srgbClr val="FF000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410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CZM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429.80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-19.0%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Montserrat SemiBold" pitchFamily="2" charset="0"/>
                        </a:rPr>
                        <a:t>111.0%</a:t>
                      </a:r>
                      <a:endParaRPr lang="es-MX" sz="1800" dirty="0">
                        <a:solidFill>
                          <a:srgbClr val="FF000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405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HUX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$          460.39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66.7%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30.9%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2564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MID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  285.51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-3.3%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-22.2%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8663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MTT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$          506.40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-6.5%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Montserrat SemiBold" pitchFamily="2" charset="0"/>
                        </a:rPr>
                        <a:t>49.4%</a:t>
                      </a:r>
                      <a:endParaRPr lang="es-MX" sz="1800" dirty="0">
                        <a:solidFill>
                          <a:srgbClr val="FF000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1370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OAX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 337.83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35.1%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Montserrat SemiBold" pitchFamily="2" charset="0"/>
                        </a:rPr>
                        <a:t>307.5%</a:t>
                      </a:r>
                      <a:endParaRPr lang="es-MX" sz="1800" dirty="0">
                        <a:solidFill>
                          <a:srgbClr val="FF000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0668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TAP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 278.85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-24.8%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-61.3%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3980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VER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268.43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-12.3%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-18.0%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2308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VSA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$            301.71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2.1%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12.0%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720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4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701F5C-A251-7D41-B722-5DB282B5A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2051" y="3072788"/>
            <a:ext cx="6519411" cy="901530"/>
          </a:xfrm>
        </p:spPr>
        <p:txBody>
          <a:bodyPr>
            <a:normAutofit/>
          </a:bodyPr>
          <a:lstStyle/>
          <a:p>
            <a:r>
              <a:rPr lang="es-MX"/>
              <a:t>GRACIAS</a:t>
            </a:r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77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8BF30-2C7E-24C7-941A-42081989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ECONOMIC REGULATION OF AIRLINES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B73F7A-F717-29DF-6442-7B428DF8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2" y="1721714"/>
            <a:ext cx="11424918" cy="4104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Airlines have </a:t>
            </a:r>
            <a:r>
              <a:rPr lang="en-US" dirty="0"/>
              <a:t>fare freedom</a:t>
            </a:r>
            <a:r>
              <a:rPr lang="en-US" dirty="0">
                <a:latin typeface="Montserrat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The AFAC supervises the </a:t>
            </a:r>
            <a:r>
              <a:rPr lang="en-US" dirty="0"/>
              <a:t>financial capacity compliance</a:t>
            </a:r>
            <a:r>
              <a:rPr lang="en-US" dirty="0">
                <a:latin typeface="Montserrat" pitchFamily="2" charset="0"/>
              </a:rPr>
              <a:t> of airlines. The goal is to ensure they can provide service with safety, quality, and continuity.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If suspicious or risky behavior is detected in an airline's financial situation, two actions can be taken: investigating the market competition status and/or taking </a:t>
            </a:r>
            <a:r>
              <a:rPr lang="en-US" dirty="0"/>
              <a:t>regulatory precautions</a:t>
            </a:r>
            <a:r>
              <a:rPr lang="en-US" dirty="0">
                <a:latin typeface="Montserrat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If lack of competition is detected, AFAC asks for the antitrust authority validation, and imposes </a:t>
            </a:r>
            <a:r>
              <a:rPr lang="en-US" dirty="0"/>
              <a:t>price caps </a:t>
            </a:r>
            <a:r>
              <a:rPr lang="en-US" dirty="0">
                <a:latin typeface="Montserrat" pitchFamily="2" charset="0"/>
              </a:rPr>
              <a:t>for specific frequencies, routes or whole airlines.</a:t>
            </a:r>
            <a:endParaRPr lang="es-MX" dirty="0">
              <a:latin typeface="Montserrat" pitchFamily="2" charset="0"/>
            </a:endParaRPr>
          </a:p>
        </p:txBody>
      </p:sp>
      <p:pic>
        <p:nvPicPr>
          <p:cNvPr id="5" name="Gráfico 4" descr="Avión con relleno sólido">
            <a:extLst>
              <a:ext uri="{FF2B5EF4-FFF2-40B4-BE49-F238E27FC236}">
                <a16:creationId xmlns:a16="http://schemas.microsoft.com/office/drawing/2014/main" id="{7C3C733A-CC98-7E76-5D8B-5F95307E7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7872" y="5368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8BF30-2C7E-24C7-941A-42081989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ECONOMIC REGULATION OF AIRPORTS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E48F8C4A-976E-A49E-27A5-8EB6E7D03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7437"/>
              </p:ext>
            </p:extLst>
          </p:nvPr>
        </p:nvGraphicFramePr>
        <p:xfrm>
          <a:off x="1449238" y="1721714"/>
          <a:ext cx="9293524" cy="455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042">
                  <a:extLst>
                    <a:ext uri="{9D8B030D-6E8A-4147-A177-3AD203B41FA5}">
                      <a16:colId xmlns:a16="http://schemas.microsoft.com/office/drawing/2014/main" val="3855175634"/>
                    </a:ext>
                  </a:extLst>
                </a:gridCol>
                <a:gridCol w="2122098">
                  <a:extLst>
                    <a:ext uri="{9D8B030D-6E8A-4147-A177-3AD203B41FA5}">
                      <a16:colId xmlns:a16="http://schemas.microsoft.com/office/drawing/2014/main" val="673030274"/>
                    </a:ext>
                  </a:extLst>
                </a:gridCol>
                <a:gridCol w="4109384">
                  <a:extLst>
                    <a:ext uri="{9D8B030D-6E8A-4147-A177-3AD203B41FA5}">
                      <a16:colId xmlns:a16="http://schemas.microsoft.com/office/drawing/2014/main" val="3378646763"/>
                    </a:ext>
                  </a:extLst>
                </a:gridCol>
              </a:tblGrid>
              <a:tr h="289919">
                <a:tc>
                  <a:txBody>
                    <a:bodyPr/>
                    <a:lstStyle/>
                    <a:p>
                      <a:pPr algn="ctr"/>
                      <a:r>
                        <a:rPr lang="es-MX" sz="1800" b="0" noProof="0" dirty="0" err="1">
                          <a:latin typeface="Montserrat SemiBold" panose="00000700000000000000" pitchFamily="2" charset="0"/>
                        </a:rPr>
                        <a:t>Type</a:t>
                      </a:r>
                      <a:endParaRPr lang="es-MX" sz="1800" b="0" noProof="0" dirty="0">
                        <a:latin typeface="Montserrat SemiBold" panose="00000700000000000000" pitchFamily="2" charset="0"/>
                      </a:endParaRPr>
                    </a:p>
                  </a:txBody>
                  <a:tcPr anchor="ctr"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noProof="0" dirty="0">
                          <a:latin typeface="Montserrat SemiBold" panose="00000700000000000000" pitchFamily="2" charset="0"/>
                        </a:rPr>
                        <a:t>Airports</a:t>
                      </a:r>
                    </a:p>
                  </a:txBody>
                  <a:tcPr anchor="ctr"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noProof="0" dirty="0" err="1">
                          <a:latin typeface="Montserrat SemiBold" panose="00000700000000000000" pitchFamily="2" charset="0"/>
                        </a:rPr>
                        <a:t>Regulation</a:t>
                      </a:r>
                      <a:endParaRPr lang="es-MX" sz="1800" b="0" noProof="0" dirty="0">
                        <a:latin typeface="Montserrat SemiBold" panose="00000700000000000000" pitchFamily="2" charset="0"/>
                      </a:endParaRPr>
                    </a:p>
                  </a:txBody>
                  <a:tcPr anchor="ctr">
                    <a:solidFill>
                      <a:srgbClr val="6E1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99263"/>
                  </a:ext>
                </a:extLst>
              </a:tr>
              <a:tr h="1502306"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Treasury</a:t>
                      </a:r>
                      <a:endParaRPr lang="es-MX" sz="1800" noProof="0" dirty="0">
                        <a:latin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(19)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i="1" noProof="0" dirty="0" err="1">
                          <a:latin typeface="Montserrat" panose="00000500000000000000" pitchFamily="2" charset="0"/>
                        </a:rPr>
                        <a:t>Army</a:t>
                      </a:r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 (11)</a:t>
                      </a:r>
                    </a:p>
                    <a:p>
                      <a:pPr algn="ctr"/>
                      <a:r>
                        <a:rPr lang="es-MX" sz="1800" i="1" noProof="0" dirty="0" err="1">
                          <a:latin typeface="Montserrat" panose="00000500000000000000" pitchFamily="2" charset="0"/>
                        </a:rPr>
                        <a:t>Navy</a:t>
                      </a:r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 (6)</a:t>
                      </a:r>
                    </a:p>
                    <a:p>
                      <a:pPr algn="ctr"/>
                      <a:r>
                        <a:rPr lang="es-MX" sz="1800" noProof="0" dirty="0">
                          <a:latin typeface="Montserrat" panose="00000500000000000000" pitchFamily="2" charset="0"/>
                        </a:rPr>
                        <a:t>MEX</a:t>
                      </a:r>
                    </a:p>
                    <a:p>
                      <a:pPr algn="ctr"/>
                      <a:r>
                        <a:rPr lang="es-MX" sz="1800" noProof="0" dirty="0">
                          <a:latin typeface="Montserrat" panose="00000500000000000000" pitchFamily="2" charset="0"/>
                        </a:rPr>
                        <a:t>NLU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noProof="0" dirty="0">
                          <a:latin typeface="Montserrat" pitchFamily="2" charset="0"/>
                        </a:rPr>
                        <a:t>The Treasury authorizes airport fees.</a:t>
                      </a:r>
                      <a:endParaRPr lang="es-MX" sz="1800" i="0" noProof="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9936255"/>
                  </a:ext>
                </a:extLst>
              </a:tr>
              <a:tr h="1660444"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Almost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no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regulation</a:t>
                      </a:r>
                      <a:endParaRPr lang="es-MX" sz="1800" noProof="0" dirty="0">
                        <a:latin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(10)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>
                          <a:latin typeface="Montserrat" panose="00000500000000000000" pitchFamily="2" charset="0"/>
                        </a:rPr>
                        <a:t>CZA, CVJ, LZC, PQM, PPE, QRO, TPQ, TLC, TGZ, TQO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noProof="0" dirty="0">
                          <a:latin typeface="Montserrat" pitchFamily="2" charset="0"/>
                        </a:rPr>
                        <a:t>Each airport sets the fees to be charged.</a:t>
                      </a:r>
                      <a:endParaRPr lang="es-MX" sz="1800" i="0" noProof="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219267"/>
                  </a:ext>
                </a:extLst>
              </a:tr>
              <a:tr h="1027894"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Annual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price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cap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per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traffic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unit</a:t>
                      </a:r>
                      <a:endParaRPr lang="es-MX" sz="1800" noProof="0" dirty="0">
                        <a:latin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(34)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ASUR (9)</a:t>
                      </a:r>
                    </a:p>
                    <a:p>
                      <a:pPr algn="ctr"/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GAP (12)</a:t>
                      </a:r>
                    </a:p>
                    <a:p>
                      <a:pPr algn="ctr"/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OMA (13)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noProof="0" dirty="0">
                          <a:latin typeface="Montserrat" pitchFamily="2" charset="0"/>
                        </a:rPr>
                        <a:t>AFAC determines the five-year annual price cap per traffic unit (TMC) for each airport.</a:t>
                      </a:r>
                      <a:endParaRPr lang="es-MX" sz="1800" i="0" noProof="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99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F7AA1A4-C612-F5C1-F8EF-46BD89021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02" y="4733537"/>
            <a:ext cx="2136786" cy="639330"/>
          </a:xfrm>
          <a:prstGeom prst="rect">
            <a:avLst/>
          </a:prstGeom>
        </p:spPr>
      </p:pic>
      <p:pic>
        <p:nvPicPr>
          <p:cNvPr id="17" name="Picture 4" descr="Administradora Mexiquense del Aeropuerto Internacional de Toluca, S.A. de  C.V. (AMAIT) - BNamericas">
            <a:extLst>
              <a:ext uri="{FF2B5EF4-FFF2-40B4-BE49-F238E27FC236}">
                <a16:creationId xmlns:a16="http://schemas.microsoft.com/office/drawing/2014/main" id="{B942B707-61FC-74AA-6F8C-6DA06E55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50" y="5280634"/>
            <a:ext cx="2266596" cy="9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98ABADD-42BA-015A-CC77-B86564C79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42" b="21357"/>
          <a:stretch/>
        </p:blipFill>
        <p:spPr>
          <a:xfrm>
            <a:off x="8963359" y="4207719"/>
            <a:ext cx="2601787" cy="759124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414C6399-A1AF-5E99-71B7-BFF7F0494F11}"/>
              </a:ext>
            </a:extLst>
          </p:cNvPr>
          <p:cNvGrpSpPr/>
          <p:nvPr/>
        </p:nvGrpSpPr>
        <p:grpSpPr>
          <a:xfrm>
            <a:off x="695864" y="1485133"/>
            <a:ext cx="7315200" cy="4910822"/>
            <a:chOff x="363560" y="906708"/>
            <a:chExt cx="7647504" cy="5489247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8851D84-70EE-B4EA-0267-40333CE7B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3" t="1059" r="588" b="1364"/>
            <a:stretch/>
          </p:blipFill>
          <p:spPr>
            <a:xfrm>
              <a:off x="363560" y="906708"/>
              <a:ext cx="7496176" cy="5227533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04B2D084-AB17-E6BE-2D87-FD95BC899DE9}"/>
                </a:ext>
              </a:extLst>
            </p:cNvPr>
            <p:cNvSpPr/>
            <p:nvPr/>
          </p:nvSpPr>
          <p:spPr>
            <a:xfrm>
              <a:off x="6872377" y="5785449"/>
              <a:ext cx="1138687" cy="6105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3" name="Picture 2" descr="Grupo Aeroportuario">
            <a:extLst>
              <a:ext uri="{FF2B5EF4-FFF2-40B4-BE49-F238E27FC236}">
                <a16:creationId xmlns:a16="http://schemas.microsoft.com/office/drawing/2014/main" id="{3788FF95-2052-597C-632C-B80723267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31595" r="11091" b="27762"/>
          <a:stretch/>
        </p:blipFill>
        <p:spPr bwMode="auto">
          <a:xfrm>
            <a:off x="8613923" y="1942186"/>
            <a:ext cx="1829790" cy="9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BEA25339-7763-FDAB-AFF2-69567BEF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84" y="3295933"/>
            <a:ext cx="3044338" cy="5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eropuertos miembros – ACI-LAC">
            <a:extLst>
              <a:ext uri="{FF2B5EF4-FFF2-40B4-BE49-F238E27FC236}">
                <a16:creationId xmlns:a16="http://schemas.microsoft.com/office/drawing/2014/main" id="{8E89ED68-AE20-7B79-4408-CF79C4EFF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r="21651"/>
          <a:stretch/>
        </p:blipFill>
        <p:spPr bwMode="auto">
          <a:xfrm>
            <a:off x="10513428" y="1702822"/>
            <a:ext cx="1391729" cy="1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E2FC785E-FC06-640A-86D2-77A82A43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PUBLIC INVESTMENT AIRPORTS</a:t>
            </a:r>
          </a:p>
        </p:txBody>
      </p:sp>
    </p:spTree>
    <p:extLst>
      <p:ext uri="{BB962C8B-B14F-4D97-AF65-F5344CB8AC3E}">
        <p14:creationId xmlns:p14="http://schemas.microsoft.com/office/powerpoint/2010/main" val="287938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4A8096-8516-E426-6D32-C0F54D96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10" y="4365708"/>
            <a:ext cx="2367086" cy="7095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C27E3B5-CBB1-018A-B522-187207F9A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990" y="2325203"/>
            <a:ext cx="2176223" cy="625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2A6539-751C-A2D8-9748-77125B31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157" y="4493285"/>
            <a:ext cx="1656103" cy="6569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4B6A61-8334-2CB8-17D8-23E6EB81DE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" t="8861" r="1629" b="8241"/>
          <a:stretch/>
        </p:blipFill>
        <p:spPr>
          <a:xfrm>
            <a:off x="2464980" y="1560093"/>
            <a:ext cx="7256960" cy="50780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E0F3B45-9902-9B00-7DDC-71B0CAED331B}"/>
              </a:ext>
            </a:extLst>
          </p:cNvPr>
          <p:cNvSpPr/>
          <p:nvPr/>
        </p:nvSpPr>
        <p:spPr>
          <a:xfrm>
            <a:off x="9176638" y="6235609"/>
            <a:ext cx="1017917" cy="4025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56EFA65-3A35-3FBA-D9CC-3CBBC26F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PRIVATE INVESTMENT AIRPORTS</a:t>
            </a:r>
          </a:p>
        </p:txBody>
      </p:sp>
    </p:spTree>
    <p:extLst>
      <p:ext uri="{BB962C8B-B14F-4D97-AF65-F5344CB8AC3E}">
        <p14:creationId xmlns:p14="http://schemas.microsoft.com/office/powerpoint/2010/main" val="122175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E0F3B45-9902-9B00-7DDC-71B0CAED331B}"/>
              </a:ext>
            </a:extLst>
          </p:cNvPr>
          <p:cNvSpPr/>
          <p:nvPr/>
        </p:nvSpPr>
        <p:spPr>
          <a:xfrm>
            <a:off x="9176638" y="6235609"/>
            <a:ext cx="1017917" cy="4025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56EFA65-3A35-3FBA-D9CC-3CBBC26F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PRICE CAP PER TRAFFIC UNIT (TMC)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16B707-62F4-31AF-D9E1-C8B3F23C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17" y="1562208"/>
            <a:ext cx="10663765" cy="45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96F115A-990C-4062-9772-9B7294204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132475"/>
              </p:ext>
            </p:extLst>
          </p:nvPr>
        </p:nvGraphicFramePr>
        <p:xfrm>
          <a:off x="681900" y="1338326"/>
          <a:ext cx="10828199" cy="473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2E28B1FD-89E1-8269-4F04-C5A0EA7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365085"/>
            <a:ext cx="11424920" cy="1325563"/>
          </a:xfrm>
        </p:spPr>
        <p:txBody>
          <a:bodyPr>
            <a:normAutofit/>
          </a:bodyPr>
          <a:lstStyle/>
          <a:p>
            <a:r>
              <a:rPr lang="es-ES" sz="2800" dirty="0"/>
              <a:t>TMC CAGR VS GENERAL AND AIR TRANSPORT INFLATION</a:t>
            </a:r>
          </a:p>
        </p:txBody>
      </p:sp>
    </p:spTree>
    <p:extLst>
      <p:ext uri="{BB962C8B-B14F-4D97-AF65-F5344CB8AC3E}">
        <p14:creationId xmlns:p14="http://schemas.microsoft.com/office/powerpoint/2010/main" val="394464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E28B1FD-89E1-8269-4F04-C5A0EA7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365085"/>
            <a:ext cx="11424920" cy="1325563"/>
          </a:xfrm>
        </p:spPr>
        <p:txBody>
          <a:bodyPr>
            <a:normAutofit/>
          </a:bodyPr>
          <a:lstStyle/>
          <a:p>
            <a:r>
              <a:rPr lang="es-ES" sz="2800" dirty="0"/>
              <a:t>INFRASTRUCTURE INVESTMENT PER TRAFFIC UNIT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C34CE22-CD2A-8D8E-15B9-9A4076209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242235"/>
              </p:ext>
            </p:extLst>
          </p:nvPr>
        </p:nvGraphicFramePr>
        <p:xfrm>
          <a:off x="994912" y="1512498"/>
          <a:ext cx="10334445" cy="466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950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E28B1FD-89E1-8269-4F04-C5A0EA7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365085"/>
            <a:ext cx="1142492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INCOME, COST, AND OPERATING PROFIT PER TRAFFIC UNIT</a:t>
            </a:r>
            <a:endParaRPr lang="es-ES" sz="28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CD1E442-437D-075E-2180-A25F6547A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897028"/>
              </p:ext>
            </p:extLst>
          </p:nvPr>
        </p:nvGraphicFramePr>
        <p:xfrm>
          <a:off x="1161691" y="1408981"/>
          <a:ext cx="9839864" cy="476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0614042"/>
      </p:ext>
    </p:extLst>
  </p:cSld>
  <p:clrMapOvr>
    <a:masterClrMapping/>
  </p:clrMapOvr>
</p:sld>
</file>

<file path=ppt/theme/theme1.xml><?xml version="1.0" encoding="utf-8"?>
<a:theme xmlns:a="http://schemas.openxmlformats.org/drawingml/2006/main" name="GMX">
  <a:themeElements>
    <a:clrScheme name="GMX">
      <a:dk1>
        <a:sysClr val="windowText" lastClr="000000"/>
      </a:dk1>
      <a:lt1>
        <a:sysClr val="window" lastClr="FFFFFF"/>
      </a:lt1>
      <a:dk2>
        <a:srgbClr val="621132"/>
      </a:dk2>
      <a:lt2>
        <a:srgbClr val="FFFFFF"/>
      </a:lt2>
      <a:accent1>
        <a:srgbClr val="9D2449"/>
      </a:accent1>
      <a:accent2>
        <a:srgbClr val="D4C19C"/>
      </a:accent2>
      <a:accent3>
        <a:srgbClr val="285C4D"/>
      </a:accent3>
      <a:accent4>
        <a:srgbClr val="56242A"/>
      </a:accent4>
      <a:accent5>
        <a:srgbClr val="B38E5D"/>
      </a:accent5>
      <a:accent6>
        <a:srgbClr val="13322B"/>
      </a:accent6>
      <a:hlink>
        <a:srgbClr val="13322B"/>
      </a:hlink>
      <a:folHlink>
        <a:srgbClr val="B38E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 xsi:nil="true"/>
    <Title1 xmlns="101a94fc-4fb7-49fc-ab36-dbb3e9e3ccdb" xsi:nil="true"/>
    <CategoryOrder xmlns="101a94fc-4fb7-49fc-ab36-dbb3e9e3ccdb" xsi:nil="true"/>
    <DocumentName xmlns="101a94fc-4fb7-49fc-ab36-dbb3e9e3ccdb" xsi:nil="true"/>
    <acro xmlns="101a94fc-4fb7-49fc-ab36-dbb3e9e3ccdb" xsi:nil="true"/>
    <ArchivedDocumentsProperties xmlns="101a94fc-4fb7-49fc-ab36-dbb3e9e3ccdb" xsi:nil="true"/>
    <Revised xmlns="101a94fc-4fb7-49fc-ab36-dbb3e9e3ccdb">false</Revised>
    <LongTitle xmlns="101a94fc-4fb7-49fc-ab36-dbb3e9e3ccdb" xsi:nil="true"/>
    <cat xmlns="101a94fc-4fb7-49fc-ab36-dbb3e9e3ccdb" xsi:nil="true"/>
    <PublishingExpirationDate xmlns="http://schemas.microsoft.com/sharepoint/v3" xsi:nil="true"/>
    <Language xmlns="101a94fc-4fb7-49fc-ab36-dbb3e9e3ccdb" xsi:nil="true"/>
    <aaa xmlns="101a94fc-4fb7-49fc-ab36-dbb3e9e3ccdb">false</aaa>
    <a xmlns="101a94fc-4fb7-49fc-ab36-dbb3e9e3ccdb" xsi:nil="true"/>
    <Title2 xmlns="101a94fc-4fb7-49fc-ab36-dbb3e9e3ccdb" xsi:nil="true"/>
    <PublishingStartDate xmlns="http://schemas.microsoft.com/sharepoint/v3" xsi:nil="true"/>
    <Present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A4A7DD6C-E973-475C-B3C2-05ADAEB33F0C}"/>
</file>

<file path=customXml/itemProps2.xml><?xml version="1.0" encoding="utf-8"?>
<ds:datastoreItem xmlns:ds="http://schemas.openxmlformats.org/officeDocument/2006/customXml" ds:itemID="{F98131C7-3585-4DAD-B10C-39A9F5F08318}"/>
</file>

<file path=customXml/itemProps3.xml><?xml version="1.0" encoding="utf-8"?>
<ds:datastoreItem xmlns:ds="http://schemas.openxmlformats.org/officeDocument/2006/customXml" ds:itemID="{67DE7BF3-F721-4F20-925F-33304A6893A2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451</TotalTime>
  <Words>342</Words>
  <Application>Microsoft Office PowerPoint</Application>
  <PresentationFormat>Panorámica</PresentationFormat>
  <Paragraphs>89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Montserrat</vt:lpstr>
      <vt:lpstr>Calibri Light</vt:lpstr>
      <vt:lpstr>Montserrat Medium</vt:lpstr>
      <vt:lpstr>Arial</vt:lpstr>
      <vt:lpstr>Calibri</vt:lpstr>
      <vt:lpstr>Montserrat SemiBold</vt:lpstr>
      <vt:lpstr>GMX</vt:lpstr>
      <vt:lpstr>ECONOMIC REGULATION IN CIVIL AVIATION</vt:lpstr>
      <vt:lpstr>ECONOMIC REGULATION OF AIRLINES</vt:lpstr>
      <vt:lpstr>ECONOMIC REGULATION OF AIRPORTS</vt:lpstr>
      <vt:lpstr>PUBLIC INVESTMENT AIRPORTS</vt:lpstr>
      <vt:lpstr>PRIVATE INVESTMENT AIRPORTS</vt:lpstr>
      <vt:lpstr>PRICE CAP PER TRAFFIC UNIT (TMC)</vt:lpstr>
      <vt:lpstr>TMC CAGR VS GENERAL AND AIR TRANSPORT INFLATION</vt:lpstr>
      <vt:lpstr>INFRASTRUCTURE INVESTMENT PER TRAFFIC UNIT</vt:lpstr>
      <vt:lpstr>INCOME, COST, AND OPERATING PROFIT PER TRAFFIC UNIT</vt:lpstr>
      <vt:lpstr>FIRST RESULTS ON THE CHANGE OF REGULATIONS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Manuel Fernando Calderón Herrera</cp:lastModifiedBy>
  <cp:revision>2</cp:revision>
  <dcterms:created xsi:type="dcterms:W3CDTF">2018-12-04T03:27:02Z</dcterms:created>
  <dcterms:modified xsi:type="dcterms:W3CDTF">2024-05-22T14:48:07Z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