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1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881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547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8102" y="1453701"/>
            <a:ext cx="9243753" cy="19752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4014211"/>
            <a:ext cx="5251938" cy="683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38124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3FB0F194-F532-0EA2-6F0D-8AC352EA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0275" y="4697413"/>
            <a:ext cx="5251450" cy="706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348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9" y="616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4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431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694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729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072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970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73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563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357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9D5D-5BB0-49EC-8D65-1D1AA41FBF1F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84F2-9352-44B6-9E10-0810D4DBB0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429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ibero_claudia@yahoo.com.ar" TargetMode="External"/><Relationship Id="rId2" Type="http://schemas.openxmlformats.org/officeDocument/2006/relationships/hyperlink" Target="mailto:cribero@smn.gob.ar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rfajardo@meteochile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office.com/r/Rz4NZ1LR01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office.com/r/T9rC8YNdYp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7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D8D5EBDE-404A-B10A-E7AD-2A6E9A34B6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000" b="1" dirty="0">
                <a:solidFill>
                  <a:schemeClr val="tx1"/>
                </a:solidFill>
              </a:rPr>
              <a:t>Encuestas Taller </a:t>
            </a:r>
            <a:r>
              <a:rPr lang="es-ES" sz="4000" b="1" dirty="0" smtClean="0">
                <a:solidFill>
                  <a:schemeClr val="tx1"/>
                </a:solidFill>
              </a:rPr>
              <a:t>AMD 82 | 2025 – </a:t>
            </a:r>
            <a:br>
              <a:rPr lang="es-ES" sz="4000" b="1" dirty="0" smtClean="0">
                <a:solidFill>
                  <a:schemeClr val="tx1"/>
                </a:solidFill>
              </a:rPr>
            </a:br>
            <a:r>
              <a:rPr lang="es-ES" sz="4000" b="1" dirty="0" smtClean="0">
                <a:solidFill>
                  <a:schemeClr val="tx1"/>
                </a:solidFill>
              </a:rPr>
              <a:t>CAR|SAM-OACI </a:t>
            </a:r>
            <a:br>
              <a:rPr lang="es-ES" sz="4000" b="1" dirty="0" smtClean="0">
                <a:solidFill>
                  <a:schemeClr val="tx1"/>
                </a:solidFill>
              </a:rPr>
            </a:b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Encuesta </a:t>
            </a:r>
            <a:r>
              <a:rPr lang="es-E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 y final</a:t>
            </a:r>
            <a:r>
              <a:rPr lang="es-ES" sz="4000" b="1" dirty="0">
                <a:solidFill>
                  <a:schemeClr val="tx1"/>
                </a:solidFill>
              </a:rPr>
              <a:t/>
            </a:r>
            <a:br>
              <a:rPr lang="es-ES" sz="4000" b="1" dirty="0">
                <a:solidFill>
                  <a:schemeClr val="tx1"/>
                </a:solidFill>
              </a:rPr>
            </a:br>
            <a:endParaRPr lang="en-CA" sz="4000" b="1" dirty="0">
              <a:solidFill>
                <a:schemeClr val="tx1"/>
              </a:solidFill>
            </a:endParaRPr>
          </a:p>
        </p:txBody>
      </p:sp>
      <p:sp>
        <p:nvSpPr>
          <p:cNvPr id="5" name="Subtítulo 1"/>
          <p:cNvSpPr>
            <a:spLocks noGrp="1"/>
          </p:cNvSpPr>
          <p:nvPr>
            <p:ph type="body" sz="quarter" idx="10"/>
          </p:nvPr>
        </p:nvSpPr>
        <p:spPr>
          <a:xfrm>
            <a:off x="3302490" y="4124325"/>
            <a:ext cx="5514975" cy="1250951"/>
          </a:xfrm>
        </p:spPr>
        <p:txBody>
          <a:bodyPr>
            <a:normAutofit fontScale="40000" lnSpcReduction="20000"/>
          </a:bodyPr>
          <a:lstStyle/>
          <a:p>
            <a:r>
              <a:rPr lang="es-E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Claudia 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Ribero, </a:t>
            </a:r>
            <a:r>
              <a:rPr lang="es-AR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ARG </a:t>
            </a:r>
          </a:p>
          <a:p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cribero@smn.gob.ar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ribero_claudia@yahoo.com.ar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Rodrigo Fajardo, CHI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AR" dirty="0" smtClean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rfajardo@meteochile.cl</a:t>
            </a:r>
            <a:endParaRPr lang="es-AR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AR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A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1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2" y="1825625"/>
            <a:ext cx="10620373" cy="4351339"/>
          </a:xfrm>
        </p:spPr>
        <p:txBody>
          <a:bodyPr/>
          <a:lstStyle/>
          <a:p>
            <a:pPr marL="0" indent="0">
              <a:buNone/>
            </a:pPr>
            <a:r>
              <a:rPr lang="es-ES" sz="2400" b="1" i="1" dirty="0">
                <a:solidFill>
                  <a:srgbClr val="00B0F0"/>
                </a:solidFill>
              </a:rPr>
              <a:t>Encuesta preliminar</a:t>
            </a:r>
            <a:endParaRPr lang="es-ES" sz="2400" b="1" i="1" dirty="0"/>
          </a:p>
          <a:p>
            <a:pPr>
              <a:buFont typeface="Wingdings" panose="05000000000000000000" pitchFamily="2" charset="2"/>
              <a:buChar char="Q"/>
            </a:pPr>
            <a:endParaRPr lang="es-ES" sz="2400" b="1" i="1" dirty="0"/>
          </a:p>
          <a:p>
            <a:pPr>
              <a:buFont typeface="Wingdings" panose="05000000000000000000" pitchFamily="2" charset="2"/>
              <a:buChar char="Q"/>
            </a:pPr>
            <a:endParaRPr lang="es-ES" sz="2400" b="1" i="1" dirty="0"/>
          </a:p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133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español e </a:t>
            </a:r>
            <a:r>
              <a:rPr lang="es-ES" sz="2133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inglés</a:t>
            </a:r>
          </a:p>
          <a:p>
            <a:pPr>
              <a:buFont typeface="Wingdings" panose="05000000000000000000" pitchFamily="2" charset="2"/>
              <a:buChar char="Q"/>
            </a:pPr>
            <a:endParaRPr lang="es-ES" sz="2133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AR" sz="2133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</a:t>
            </a:r>
            <a:r>
              <a:rPr lang="es-AR" sz="2133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forms.office.com/r/Rz4NZ1LR01</a:t>
            </a:r>
            <a:endParaRPr lang="es-AR" sz="2133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AR" sz="2133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AR" sz="21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838202" y="0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Encuestas Taller </a:t>
            </a:r>
            <a:r>
              <a:rPr lang="es-ES" b="1" dirty="0" smtClean="0">
                <a:solidFill>
                  <a:schemeClr val="tx2"/>
                </a:solidFill>
              </a:rPr>
              <a:t>AMD 82 CAR|SAM – </a:t>
            </a:r>
            <a:r>
              <a:rPr lang="es-AR" b="1" dirty="0" smtClean="0">
                <a:solidFill>
                  <a:schemeClr val="tx2"/>
                </a:solidFill>
              </a:rPr>
              <a:t>OACI 2025</a:t>
            </a:r>
            <a:endParaRPr lang="es-AR" b="1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6" y="1566864"/>
            <a:ext cx="4610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0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2" y="1825625"/>
            <a:ext cx="10620373" cy="4351339"/>
          </a:xfrm>
        </p:spPr>
        <p:txBody>
          <a:bodyPr/>
          <a:lstStyle/>
          <a:p>
            <a:pPr marL="0" indent="0">
              <a:buNone/>
            </a:pPr>
            <a:r>
              <a:rPr lang="es-ES" sz="2400" b="1" i="1" dirty="0">
                <a:solidFill>
                  <a:srgbClr val="00B0F0"/>
                </a:solidFill>
              </a:rPr>
              <a:t>Encuesta </a:t>
            </a:r>
            <a:r>
              <a:rPr lang="es-ES" sz="2400" b="1" i="1" dirty="0" smtClean="0">
                <a:solidFill>
                  <a:srgbClr val="00B0F0"/>
                </a:solidFill>
              </a:rPr>
              <a:t>final</a:t>
            </a:r>
            <a:endParaRPr lang="es-ES" sz="2400" b="1" i="1" dirty="0"/>
          </a:p>
          <a:p>
            <a:pPr>
              <a:buFont typeface="Wingdings" panose="05000000000000000000" pitchFamily="2" charset="2"/>
              <a:buChar char="Q"/>
            </a:pPr>
            <a:endParaRPr lang="es-ES" sz="2400" b="1" i="1" dirty="0"/>
          </a:p>
          <a:p>
            <a:pPr>
              <a:buFont typeface="Wingdings" panose="05000000000000000000" pitchFamily="2" charset="2"/>
              <a:buChar char="Q"/>
            </a:pPr>
            <a:endParaRPr lang="es-ES" sz="2400" b="1" i="1" dirty="0"/>
          </a:p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133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español e </a:t>
            </a:r>
            <a:r>
              <a:rPr lang="es-ES" sz="2133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inglés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sz="2133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</a:t>
            </a:r>
            <a:r>
              <a:rPr lang="es-AR" sz="2133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forms.office.com/r/T9rC8YNdYp</a:t>
            </a:r>
            <a:endParaRPr lang="es-AR" sz="2133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AR" sz="21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83820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smtClean="0">
                <a:solidFill>
                  <a:schemeClr val="tx2"/>
                </a:solidFill>
              </a:rPr>
              <a:t>Encuestas Taller AMD 82 CAR|SAM – </a:t>
            </a:r>
            <a:r>
              <a:rPr lang="es-AR" b="1" smtClean="0">
                <a:solidFill>
                  <a:schemeClr val="tx2"/>
                </a:solidFill>
              </a:rPr>
              <a:t>OACI 2025</a:t>
            </a:r>
            <a:endParaRPr lang="es-AR" b="1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25563"/>
            <a:ext cx="4629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5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21" ma:contentTypeDescription="Create a new document." ma:contentTypeScope="" ma:versionID="3984275a7289261655948f09bd358b60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xmlns:ns3="46ed5f8b-fba9-4272-87b5-42cf79d7ecc2" targetNamespace="http://schemas.microsoft.com/office/2006/metadata/properties" ma:root="true" ma:fieldsID="95633b6ba8abd94e42fa4c8a4eced8e5" ns1:_="" ns2:_="" ns3:_="">
    <xsd:import namespace="101a94fc-4fb7-49fc-ab36-dbb3e9e3ccdb"/>
    <xsd:import namespace="http://schemas.microsoft.com/sharepoint/v3"/>
    <xsd:import namespace="46ed5f8b-fba9-4272-87b5-42cf79d7ecc2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  <xsd:element ref="ns3:SharedWithUsers" minOccurs="0"/>
                <xsd:element ref="ns1:The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  <xsd:element name="Theme" ma:index="39" nillable="true" ma:displayName="Theme" ma:list="{164573a4-50da-4fc5-bbcb-de7c3cf3e1ab}" ma:internalName="Them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d5f8b-fba9-4272-87b5-42cf79d7ecc2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CategoryOrder xmlns="101a94fc-4fb7-49fc-ab36-dbb3e9e3ccdb" xsi:nil="true"/>
    <DocumentName xmlns="101a94fc-4fb7-49fc-ab36-dbb3e9e3ccdb" xsi:nil="true"/>
    <acro xmlns="101a94fc-4fb7-49fc-ab36-dbb3e9e3ccdb" xsi:nil="true"/>
    <ArchivedDocumentsProperties xmlns="101a94fc-4fb7-49fc-ab36-dbb3e9e3ccdb" xsi:nil="true"/>
    <Revised xmlns="101a94fc-4fb7-49fc-ab36-dbb3e9e3ccdb">false</Revised>
    <LongTitle xmlns="101a94fc-4fb7-49fc-ab36-dbb3e9e3ccdb">P4. Encuesta preliminar y Encuesta final del Taller sobre la Enmienda 82 del Anexo 4</LongTitle>
    <cat xmlns="101a94fc-4fb7-49fc-ab36-dbb3e9e3ccdb" xsi:nil="true"/>
    <PublishingExpirationDate xmlns="http://schemas.microsoft.com/sharepoint/v3" xsi:nil="true"/>
    <Language xmlns="101a94fc-4fb7-49fc-ab36-dbb3e9e3ccdb">Spanish</Language>
    <aaa xmlns="101a94fc-4fb7-49fc-ab36-dbb3e9e3ccdb">false</aaa>
    <a xmlns="101a94fc-4fb7-49fc-ab36-dbb3e9e3ccdb">1829</a>
    <Title2 xmlns="101a94fc-4fb7-49fc-ab36-dbb3e9e3ccdb" xsi:nil="true"/>
    <PublishingStartDate xmlns="http://schemas.microsoft.com/sharepoint/v3" xsi:nil="true"/>
    <Presenter xmlns="101a94fc-4fb7-49fc-ab36-dbb3e9e3ccdb">Argentina y Chile</Presenter>
    <Theme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EBDC7EA8-D659-4CE9-8FA3-AD2596B5A681}"/>
</file>

<file path=customXml/itemProps2.xml><?xml version="1.0" encoding="utf-8"?>
<ds:datastoreItem xmlns:ds="http://schemas.openxmlformats.org/officeDocument/2006/customXml" ds:itemID="{DAA174B1-1388-4D7F-9C00-4ECC8B3FA821}"/>
</file>

<file path=customXml/itemProps3.xml><?xml version="1.0" encoding="utf-8"?>
<ds:datastoreItem xmlns:ds="http://schemas.openxmlformats.org/officeDocument/2006/customXml" ds:itemID="{14D089E9-7EA8-4CD1-B7DE-1E1E7C0A1B07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52</Words>
  <Application>Microsoft Office PowerPoint</Application>
  <PresentationFormat>Panorámica</PresentationFormat>
  <Paragraphs>21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 Neue Medium</vt:lpstr>
      <vt:lpstr>Segoe UI</vt:lpstr>
      <vt:lpstr>Wingdings</vt:lpstr>
      <vt:lpstr>Tema de Office</vt:lpstr>
      <vt:lpstr>Presentación de PowerPoint</vt:lpstr>
      <vt:lpstr>Encuestas Taller AMD 82 | 2025 –  CAR|SAM-OACI  Encuesta preliminar y final </vt:lpstr>
      <vt:lpstr>Encuestas Taller AMD 82 CAR|SAM – OACI 2025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creator>claudia ribero</dc:creator>
  <cp:lastModifiedBy>claudia ribero</cp:lastModifiedBy>
  <cp:revision>6</cp:revision>
  <dcterms:created xsi:type="dcterms:W3CDTF">2025-08-24T14:19:59Z</dcterms:created>
  <dcterms:modified xsi:type="dcterms:W3CDTF">2025-08-26T15:12:40Z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