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5"/>
  </p:notesMasterIdLst>
  <p:sldIdLst>
    <p:sldId id="267" r:id="rId6"/>
    <p:sldId id="297" r:id="rId7"/>
    <p:sldId id="295" r:id="rId8"/>
    <p:sldId id="259" r:id="rId9"/>
    <p:sldId id="296" r:id="rId10"/>
    <p:sldId id="2147373421" r:id="rId11"/>
    <p:sldId id="2147373426" r:id="rId12"/>
    <p:sldId id="2147373427" r:id="rId13"/>
    <p:sldId id="2147373428" r:id="rId14"/>
    <p:sldId id="2147373432" r:id="rId15"/>
    <p:sldId id="2147373433" r:id="rId16"/>
    <p:sldId id="2147373434" r:id="rId17"/>
    <p:sldId id="2147373435" r:id="rId18"/>
    <p:sldId id="2147373436" r:id="rId19"/>
    <p:sldId id="300" r:id="rId20"/>
    <p:sldId id="289" r:id="rId21"/>
    <p:sldId id="2147373437" r:id="rId22"/>
    <p:sldId id="298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24B"/>
    <a:srgbClr val="8496A0"/>
    <a:srgbClr val="C3D4DD"/>
    <a:srgbClr val="546670"/>
    <a:srgbClr val="34454E"/>
    <a:srgbClr val="6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E227-9816-409A-8A58-B9012B1959CC}" v="15" dt="2024-04-02T20:17:22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zczowski, Leonardo" userId="6de943c2-62b5-4adb-b7ad-8fa70615606f" providerId="ADAL" clId="{10AAE227-9816-409A-8A58-B9012B1959CC}"/>
    <pc:docChg chg="undo custSel addSld modSld">
      <pc:chgData name="Boszczowski, Leonardo" userId="6de943c2-62b5-4adb-b7ad-8fa70615606f" providerId="ADAL" clId="{10AAE227-9816-409A-8A58-B9012B1959CC}" dt="2024-04-03T13:06:41.860" v="570" actId="14100"/>
      <pc:docMkLst>
        <pc:docMk/>
      </pc:docMkLst>
      <pc:sldChg chg="modNotesTx">
        <pc:chgData name="Boszczowski, Leonardo" userId="6de943c2-62b5-4adb-b7ad-8fa70615606f" providerId="ADAL" clId="{10AAE227-9816-409A-8A58-B9012B1959CC}" dt="2024-04-03T13:06:18.312" v="569"/>
        <pc:sldMkLst>
          <pc:docMk/>
          <pc:sldMk cId="4233798959" sldId="259"/>
        </pc:sldMkLst>
      </pc:sldChg>
      <pc:sldChg chg="modNotesTx">
        <pc:chgData name="Boszczowski, Leonardo" userId="6de943c2-62b5-4adb-b7ad-8fa70615606f" providerId="ADAL" clId="{10AAE227-9816-409A-8A58-B9012B1959CC}" dt="2024-04-02T20:14:50.614" v="212"/>
        <pc:sldMkLst>
          <pc:docMk/>
          <pc:sldMk cId="4224794415" sldId="289"/>
        </pc:sldMkLst>
      </pc:sldChg>
      <pc:sldChg chg="modSp mod">
        <pc:chgData name="Boszczowski, Leonardo" userId="6de943c2-62b5-4adb-b7ad-8fa70615606f" providerId="ADAL" clId="{10AAE227-9816-409A-8A58-B9012B1959CC}" dt="2024-04-03T13:06:41.860" v="570" actId="14100"/>
        <pc:sldMkLst>
          <pc:docMk/>
          <pc:sldMk cId="1813208934" sldId="295"/>
        </pc:sldMkLst>
        <pc:spChg chg="mod">
          <ac:chgData name="Boszczowski, Leonardo" userId="6de943c2-62b5-4adb-b7ad-8fa70615606f" providerId="ADAL" clId="{10AAE227-9816-409A-8A58-B9012B1959CC}" dt="2024-04-03T13:06:41.860" v="570" actId="14100"/>
          <ac:spMkLst>
            <pc:docMk/>
            <pc:sldMk cId="1813208934" sldId="295"/>
            <ac:spMk id="5" creationId="{E156F912-F0F0-5BDD-7C87-434F07F55635}"/>
          </ac:spMkLst>
        </pc:spChg>
      </pc:sldChg>
      <pc:sldChg chg="modNotesTx">
        <pc:chgData name="Boszczowski, Leonardo" userId="6de943c2-62b5-4adb-b7ad-8fa70615606f" providerId="ADAL" clId="{10AAE227-9816-409A-8A58-B9012B1959CC}" dt="2024-04-02T19:45:45.679" v="66" actId="20577"/>
        <pc:sldMkLst>
          <pc:docMk/>
          <pc:sldMk cId="2203072245" sldId="296"/>
        </pc:sldMkLst>
      </pc:sldChg>
      <pc:sldChg chg="addSp modSp mod">
        <pc:chgData name="Boszczowski, Leonardo" userId="6de943c2-62b5-4adb-b7ad-8fa70615606f" providerId="ADAL" clId="{10AAE227-9816-409A-8A58-B9012B1959CC}" dt="2024-04-02T20:14:36.226" v="211"/>
        <pc:sldMkLst>
          <pc:docMk/>
          <pc:sldMk cId="2767960604" sldId="298"/>
        </pc:sldMkLst>
        <pc:spChg chg="add mod">
          <ac:chgData name="Boszczowski, Leonardo" userId="6de943c2-62b5-4adb-b7ad-8fa70615606f" providerId="ADAL" clId="{10AAE227-9816-409A-8A58-B9012B1959CC}" dt="2024-04-02T20:14:35.117" v="210"/>
          <ac:spMkLst>
            <pc:docMk/>
            <pc:sldMk cId="2767960604" sldId="298"/>
            <ac:spMk id="3" creationId="{FC75332D-5727-0200-2D4D-DB0AB79771E9}"/>
          </ac:spMkLst>
        </pc:spChg>
        <pc:spChg chg="add mod">
          <ac:chgData name="Boszczowski, Leonardo" userId="6de943c2-62b5-4adb-b7ad-8fa70615606f" providerId="ADAL" clId="{10AAE227-9816-409A-8A58-B9012B1959CC}" dt="2024-04-02T20:14:36.226" v="211"/>
          <ac:spMkLst>
            <pc:docMk/>
            <pc:sldMk cId="2767960604" sldId="298"/>
            <ac:spMk id="6" creationId="{237674A3-B333-F965-DF6B-EDD9C974E29F}"/>
          </ac:spMkLst>
        </pc:spChg>
        <pc:spChg chg="mod">
          <ac:chgData name="Boszczowski, Leonardo" userId="6de943c2-62b5-4adb-b7ad-8fa70615606f" providerId="ADAL" clId="{10AAE227-9816-409A-8A58-B9012B1959CC}" dt="2024-04-02T20:14:33.711" v="209"/>
          <ac:spMkLst>
            <pc:docMk/>
            <pc:sldMk cId="2767960604" sldId="298"/>
            <ac:spMk id="8" creationId="{F96079CC-5078-4A4F-F51B-D738DF40C1B3}"/>
          </ac:spMkLst>
        </pc:spChg>
        <pc:spChg chg="mod">
          <ac:chgData name="Boszczowski, Leonardo" userId="6de943c2-62b5-4adb-b7ad-8fa70615606f" providerId="ADAL" clId="{10AAE227-9816-409A-8A58-B9012B1959CC}" dt="2024-04-02T13:59:15.040" v="35" actId="1076"/>
          <ac:spMkLst>
            <pc:docMk/>
            <pc:sldMk cId="2767960604" sldId="298"/>
            <ac:spMk id="16" creationId="{EDEB543C-2DFC-ED2C-1F43-78CAD99A61FA}"/>
          </ac:spMkLst>
        </pc:spChg>
        <pc:picChg chg="add mod">
          <ac:chgData name="Boszczowski, Leonardo" userId="6de943c2-62b5-4adb-b7ad-8fa70615606f" providerId="ADAL" clId="{10AAE227-9816-409A-8A58-B9012B1959CC}" dt="2024-04-02T14:01:09.184" v="64" actId="1076"/>
          <ac:picMkLst>
            <pc:docMk/>
            <pc:sldMk cId="2767960604" sldId="298"/>
            <ac:picMk id="2" creationId="{31741462-3F1C-F228-BB2B-512D903DACA3}"/>
          </ac:picMkLst>
        </pc:picChg>
        <pc:picChg chg="add mod">
          <ac:chgData name="Boszczowski, Leonardo" userId="6de943c2-62b5-4adb-b7ad-8fa70615606f" providerId="ADAL" clId="{10AAE227-9816-409A-8A58-B9012B1959CC}" dt="2024-04-02T14:01:09.184" v="64" actId="1076"/>
          <ac:picMkLst>
            <pc:docMk/>
            <pc:sldMk cId="2767960604" sldId="298"/>
            <ac:picMk id="4" creationId="{75C40D83-DB6A-1411-61D8-72182EC46396}"/>
          </ac:picMkLst>
        </pc:picChg>
        <pc:picChg chg="mod">
          <ac:chgData name="Boszczowski, Leonardo" userId="6de943c2-62b5-4adb-b7ad-8fa70615606f" providerId="ADAL" clId="{10AAE227-9816-409A-8A58-B9012B1959CC}" dt="2024-04-02T14:01:09.184" v="64" actId="1076"/>
          <ac:picMkLst>
            <pc:docMk/>
            <pc:sldMk cId="2767960604" sldId="298"/>
            <ac:picMk id="7" creationId="{111B4BCE-7212-2BD1-CBCB-85D47B285513}"/>
          </ac:picMkLst>
        </pc:picChg>
        <pc:picChg chg="mod">
          <ac:chgData name="Boszczowski, Leonardo" userId="6de943c2-62b5-4adb-b7ad-8fa70615606f" providerId="ADAL" clId="{10AAE227-9816-409A-8A58-B9012B1959CC}" dt="2024-04-02T13:59:15.040" v="35" actId="1076"/>
          <ac:picMkLst>
            <pc:docMk/>
            <pc:sldMk cId="2767960604" sldId="298"/>
            <ac:picMk id="12" creationId="{B6C02FEC-B731-5756-3E61-34750C614EE7}"/>
          </ac:picMkLst>
        </pc:picChg>
      </pc:sldChg>
      <pc:sldChg chg="modNotesTx">
        <pc:chgData name="Boszczowski, Leonardo" userId="6de943c2-62b5-4adb-b7ad-8fa70615606f" providerId="ADAL" clId="{10AAE227-9816-409A-8A58-B9012B1959CC}" dt="2024-04-02T20:14:05.415" v="208"/>
        <pc:sldMkLst>
          <pc:docMk/>
          <pc:sldMk cId="3279149337" sldId="300"/>
        </pc:sldMkLst>
      </pc:sldChg>
      <pc:sldChg chg="modNotesTx">
        <pc:chgData name="Boszczowski, Leonardo" userId="6de943c2-62b5-4adb-b7ad-8fa70615606f" providerId="ADAL" clId="{10AAE227-9816-409A-8A58-B9012B1959CC}" dt="2024-04-02T19:57:46.594" v="92" actId="5793"/>
        <pc:sldMkLst>
          <pc:docMk/>
          <pc:sldMk cId="1724238184" sldId="2147373421"/>
        </pc:sldMkLst>
      </pc:sldChg>
      <pc:sldChg chg="modNotesTx">
        <pc:chgData name="Boszczowski, Leonardo" userId="6de943c2-62b5-4adb-b7ad-8fa70615606f" providerId="ADAL" clId="{10AAE227-9816-409A-8A58-B9012B1959CC}" dt="2024-04-02T20:00:06.941" v="102" actId="20577"/>
        <pc:sldMkLst>
          <pc:docMk/>
          <pc:sldMk cId="1955809128" sldId="2147373426"/>
        </pc:sldMkLst>
      </pc:sldChg>
      <pc:sldChg chg="modNotesTx">
        <pc:chgData name="Boszczowski, Leonardo" userId="6de943c2-62b5-4adb-b7ad-8fa70615606f" providerId="ADAL" clId="{10AAE227-9816-409A-8A58-B9012B1959CC}" dt="2024-04-02T20:03:13.566" v="106" actId="20577"/>
        <pc:sldMkLst>
          <pc:docMk/>
          <pc:sldMk cId="2644637084" sldId="2147373427"/>
        </pc:sldMkLst>
      </pc:sldChg>
      <pc:sldChg chg="modNotesTx">
        <pc:chgData name="Boszczowski, Leonardo" userId="6de943c2-62b5-4adb-b7ad-8fa70615606f" providerId="ADAL" clId="{10AAE227-9816-409A-8A58-B9012B1959CC}" dt="2024-04-02T20:04:20.158" v="108" actId="20577"/>
        <pc:sldMkLst>
          <pc:docMk/>
          <pc:sldMk cId="3353355278" sldId="2147373428"/>
        </pc:sldMkLst>
      </pc:sldChg>
      <pc:sldChg chg="addSp modSp mod modAnim modNotesTx">
        <pc:chgData name="Boszczowski, Leonardo" userId="6de943c2-62b5-4adb-b7ad-8fa70615606f" providerId="ADAL" clId="{10AAE227-9816-409A-8A58-B9012B1959CC}" dt="2024-04-02T20:07:18.765" v="152" actId="20577"/>
        <pc:sldMkLst>
          <pc:docMk/>
          <pc:sldMk cId="3969391728" sldId="2147373432"/>
        </pc:sldMkLst>
        <pc:spChg chg="add mod">
          <ac:chgData name="Boszczowski, Leonardo" userId="6de943c2-62b5-4adb-b7ad-8fa70615606f" providerId="ADAL" clId="{10AAE227-9816-409A-8A58-B9012B1959CC}" dt="2024-04-02T20:05:39.109" v="111" actId="1076"/>
          <ac:spMkLst>
            <pc:docMk/>
            <pc:sldMk cId="3969391728" sldId="2147373432"/>
            <ac:spMk id="12" creationId="{0A46171F-4345-68FA-F340-D7DFA9DC3DD7}"/>
          </ac:spMkLst>
        </pc:spChg>
        <pc:graphicFrameChg chg="mod">
          <ac:chgData name="Boszczowski, Leonardo" userId="6de943c2-62b5-4adb-b7ad-8fa70615606f" providerId="ADAL" clId="{10AAE227-9816-409A-8A58-B9012B1959CC}" dt="2024-04-02T20:05:35.397" v="110"/>
          <ac:graphicFrameMkLst>
            <pc:docMk/>
            <pc:sldMk cId="3969391728" sldId="2147373432"/>
            <ac:graphicFrameMk id="5" creationId="{6C2BAD0A-48F3-4A71-A7CC-9DDDF586ABAF}"/>
          </ac:graphicFrameMkLst>
        </pc:graphicFrameChg>
        <pc:cxnChg chg="add mod">
          <ac:chgData name="Boszczowski, Leonardo" userId="6de943c2-62b5-4adb-b7ad-8fa70615606f" providerId="ADAL" clId="{10AAE227-9816-409A-8A58-B9012B1959CC}" dt="2024-04-01T20:39:48.507" v="0" actId="11529"/>
          <ac:cxnSpMkLst>
            <pc:docMk/>
            <pc:sldMk cId="3969391728" sldId="2147373432"/>
            <ac:cxnSpMk id="11" creationId="{94D9E615-3ED2-ABCA-DDBE-3360E187F418}"/>
          </ac:cxnSpMkLst>
        </pc:cxnChg>
      </pc:sldChg>
      <pc:sldChg chg="modNotesTx">
        <pc:chgData name="Boszczowski, Leonardo" userId="6de943c2-62b5-4adb-b7ad-8fa70615606f" providerId="ADAL" clId="{10AAE227-9816-409A-8A58-B9012B1959CC}" dt="2024-04-02T20:10:37.847" v="165" actId="404"/>
        <pc:sldMkLst>
          <pc:docMk/>
          <pc:sldMk cId="3149619852" sldId="2147373433"/>
        </pc:sldMkLst>
      </pc:sldChg>
      <pc:sldChg chg="modNotesTx">
        <pc:chgData name="Boszczowski, Leonardo" userId="6de943c2-62b5-4adb-b7ad-8fa70615606f" providerId="ADAL" clId="{10AAE227-9816-409A-8A58-B9012B1959CC}" dt="2024-04-02T20:11:42.710" v="175"/>
        <pc:sldMkLst>
          <pc:docMk/>
          <pc:sldMk cId="3662792145" sldId="2147373434"/>
        </pc:sldMkLst>
      </pc:sldChg>
      <pc:sldChg chg="modNotesTx">
        <pc:chgData name="Boszczowski, Leonardo" userId="6de943c2-62b5-4adb-b7ad-8fa70615606f" providerId="ADAL" clId="{10AAE227-9816-409A-8A58-B9012B1959CC}" dt="2024-04-02T20:12:48.040" v="199" actId="20577"/>
        <pc:sldMkLst>
          <pc:docMk/>
          <pc:sldMk cId="392071572" sldId="2147373435"/>
        </pc:sldMkLst>
      </pc:sldChg>
      <pc:sldChg chg="addSp delSp modSp add mod modNotesTx">
        <pc:chgData name="Boszczowski, Leonardo" userId="6de943c2-62b5-4adb-b7ad-8fa70615606f" providerId="ADAL" clId="{10AAE227-9816-409A-8A58-B9012B1959CC}" dt="2024-04-02T20:19:47.487" v="567" actId="20577"/>
        <pc:sldMkLst>
          <pc:docMk/>
          <pc:sldMk cId="1070670604" sldId="2147373437"/>
        </pc:sldMkLst>
        <pc:spChg chg="mod">
          <ac:chgData name="Boszczowski, Leonardo" userId="6de943c2-62b5-4adb-b7ad-8fa70615606f" providerId="ADAL" clId="{10AAE227-9816-409A-8A58-B9012B1959CC}" dt="2024-04-02T20:18:27.119" v="472" actId="1076"/>
          <ac:spMkLst>
            <pc:docMk/>
            <pc:sldMk cId="1070670604" sldId="2147373437"/>
            <ac:spMk id="2" creationId="{C28D152D-D1FF-47C4-3E8A-3B6CE0BBA0FA}"/>
          </ac:spMkLst>
        </pc:spChg>
        <pc:spChg chg="del">
          <ac:chgData name="Boszczowski, Leonardo" userId="6de943c2-62b5-4adb-b7ad-8fa70615606f" providerId="ADAL" clId="{10AAE227-9816-409A-8A58-B9012B1959CC}" dt="2024-04-02T20:15:11.923" v="214" actId="478"/>
          <ac:spMkLst>
            <pc:docMk/>
            <pc:sldMk cId="1070670604" sldId="2147373437"/>
            <ac:spMk id="11" creationId="{2074AD22-3481-856A-F567-3E733E852044}"/>
          </ac:spMkLst>
        </pc:spChg>
        <pc:picChg chg="add mod ord">
          <ac:chgData name="Boszczowski, Leonardo" userId="6de943c2-62b5-4adb-b7ad-8fa70615606f" providerId="ADAL" clId="{10AAE227-9816-409A-8A58-B9012B1959CC}" dt="2024-04-02T20:17:56.890" v="458" actId="167"/>
          <ac:picMkLst>
            <pc:docMk/>
            <pc:sldMk cId="1070670604" sldId="2147373437"/>
            <ac:picMk id="4" creationId="{16FE5B4D-0201-7DDD-3627-9031F601ECAA}"/>
          </ac:picMkLst>
        </pc:picChg>
      </pc:sldChg>
    </pc:docChg>
  </pc:docChgLst>
  <pc:docChgLst>
    <pc:chgData name="Peral Pecharroman, José Maria" userId="S::jmperal@icao.int::144e5968-3312-4416-9bc8-eb6f0e680dc7" providerId="AD" clId="Web-{8971E96C-FA67-E3B2-112D-9ED81140AF73}"/>
    <pc:docChg chg="modSld">
      <pc:chgData name="Peral Pecharroman, José Maria" userId="S::jmperal@icao.int::144e5968-3312-4416-9bc8-eb6f0e680dc7" providerId="AD" clId="Web-{8971E96C-FA67-E3B2-112D-9ED81140AF73}" dt="2024-04-03T13:18:58.861" v="53" actId="20577"/>
      <pc:docMkLst>
        <pc:docMk/>
      </pc:docMkLst>
      <pc:sldChg chg="modSp">
        <pc:chgData name="Peral Pecharroman, José Maria" userId="S::jmperal@icao.int::144e5968-3312-4416-9bc8-eb6f0e680dc7" providerId="AD" clId="Web-{8971E96C-FA67-E3B2-112D-9ED81140AF73}" dt="2024-04-03T13:18:58.861" v="53" actId="20577"/>
        <pc:sldMkLst>
          <pc:docMk/>
          <pc:sldMk cId="2644637084" sldId="2147373427"/>
        </pc:sldMkLst>
        <pc:graphicFrameChg chg="modGraphic">
          <ac:chgData name="Peral Pecharroman, José Maria" userId="S::jmperal@icao.int::144e5968-3312-4416-9bc8-eb6f0e680dc7" providerId="AD" clId="Web-{8971E96C-FA67-E3B2-112D-9ED81140AF73}" dt="2024-04-03T13:18:58.861" v="53" actId="20577"/>
          <ac:graphicFrameMkLst>
            <pc:docMk/>
            <pc:sldMk cId="2644637084" sldId="2147373427"/>
            <ac:graphicFrameMk id="10" creationId="{76298401-E4C9-411E-9E3B-54259677C92F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20D82-7B48-4A8E-967A-60B215CD70A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643A04-93FA-4965-BDA8-69C81AC80D4D}">
      <dgm:prSet custT="1"/>
      <dgm:spPr/>
      <dgm:t>
        <a:bodyPr/>
        <a:lstStyle/>
        <a:p>
          <a:pPr algn="ctr" rtl="0"/>
          <a:r>
            <a:rPr lang="en-US" sz="2000" b="1"/>
            <a:t>1. </a:t>
          </a:r>
          <a:r>
            <a:rPr lang="en-US" sz="2000" b="1" u="sng"/>
            <a:t>Awareness and Advocacy</a:t>
          </a:r>
        </a:p>
        <a:p>
          <a:pPr algn="ctr" rtl="0"/>
          <a:r>
            <a:rPr lang="en-US" sz="1800"/>
            <a:t>A concerted global campaign across all forms of media &amp; with all stakeholders</a:t>
          </a:r>
          <a:endParaRPr lang="en-CA" sz="2000" b="1"/>
        </a:p>
      </dgm:t>
    </dgm:pt>
    <dgm:pt modelId="{6270F1E5-2B49-47BA-B4DB-F0F51C804769}" type="parTrans" cxnId="{21734122-A06B-41FD-903C-735CEA1BDC8D}">
      <dgm:prSet/>
      <dgm:spPr/>
      <dgm:t>
        <a:bodyPr/>
        <a:lstStyle/>
        <a:p>
          <a:endParaRPr lang="en-US"/>
        </a:p>
      </dgm:t>
    </dgm:pt>
    <dgm:pt modelId="{12D0EA97-DB55-4214-A978-E41F73277A8C}" type="sibTrans" cxnId="{21734122-A06B-41FD-903C-735CEA1BDC8D}">
      <dgm:prSet/>
      <dgm:spPr/>
      <dgm:t>
        <a:bodyPr/>
        <a:lstStyle/>
        <a:p>
          <a:endParaRPr lang="en-US"/>
        </a:p>
      </dgm:t>
    </dgm:pt>
    <dgm:pt modelId="{457F41E3-1B2C-451E-9CD6-DAC86293C773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n-CA" sz="2000" b="1">
              <a:solidFill>
                <a:schemeClr val="bg1"/>
              </a:solidFill>
            </a:rPr>
            <a:t>2. </a:t>
          </a:r>
          <a:r>
            <a:rPr lang="en-CA" sz="2000" b="1" u="sng">
              <a:solidFill>
                <a:schemeClr val="bg1"/>
              </a:solidFill>
            </a:rPr>
            <a:t>Education and </a:t>
          </a:r>
        </a:p>
        <a:p>
          <a:pPr algn="ctr" rtl="0">
            <a:spcAft>
              <a:spcPct val="35000"/>
            </a:spcAft>
          </a:pPr>
          <a:r>
            <a:rPr lang="en-CA" sz="2000" b="1" u="sng">
              <a:solidFill>
                <a:schemeClr val="bg1"/>
              </a:solidFill>
            </a:rPr>
            <a:t>Training </a:t>
          </a:r>
        </a:p>
        <a:p>
          <a:pPr algn="ctr" rtl="0">
            <a:spcAft>
              <a:spcPct val="35000"/>
            </a:spcAft>
          </a:pPr>
          <a:r>
            <a:rPr lang="en-US" sz="1800">
              <a:solidFill>
                <a:schemeClr val="bg1"/>
              </a:solidFill>
            </a:rPr>
            <a:t>Enhancing capacities of all stakeholders for sustainable future facilitation work </a:t>
          </a:r>
          <a:endParaRPr lang="en-CA" sz="2000" b="1">
            <a:solidFill>
              <a:schemeClr val="bg1"/>
            </a:solidFill>
          </a:endParaRPr>
        </a:p>
      </dgm:t>
    </dgm:pt>
    <dgm:pt modelId="{CC36FE64-9A73-44E1-A317-DF376FDF0389}" type="parTrans" cxnId="{6F5834E8-D9AD-478C-BFB6-18D9F9D49EC8}">
      <dgm:prSet/>
      <dgm:spPr/>
      <dgm:t>
        <a:bodyPr/>
        <a:lstStyle/>
        <a:p>
          <a:endParaRPr lang="en-US"/>
        </a:p>
      </dgm:t>
    </dgm:pt>
    <dgm:pt modelId="{F26AD402-B59A-4F64-A5E0-A0648B4F15CE}" type="sibTrans" cxnId="{6F5834E8-D9AD-478C-BFB6-18D9F9D49EC8}">
      <dgm:prSet/>
      <dgm:spPr/>
      <dgm:t>
        <a:bodyPr/>
        <a:lstStyle/>
        <a:p>
          <a:endParaRPr lang="en-US"/>
        </a:p>
      </dgm:t>
    </dgm:pt>
    <dgm:pt modelId="{6F214E07-877E-4DB6-A866-61ADF93BF560}">
      <dgm:prSet custT="1"/>
      <dgm:spPr>
        <a:solidFill>
          <a:schemeClr val="accent4">
            <a:lumMod val="7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solidFill>
                <a:schemeClr val="bg1"/>
              </a:solidFill>
              <a:latin typeface="Calibri"/>
              <a:ea typeface="+mn-ea"/>
              <a:cs typeface="+mn-cs"/>
            </a:rPr>
            <a:t>3.</a:t>
          </a:r>
          <a:r>
            <a:rPr lang="en-CA" sz="2000" b="1" u="sng" kern="1200">
              <a:solidFill>
                <a:prstClr val="white"/>
              </a:solidFill>
              <a:latin typeface="Calibri"/>
              <a:ea typeface="+mn-ea"/>
              <a:cs typeface="+mn-cs"/>
            </a:rPr>
            <a:t>Infrastructure</a:t>
          </a:r>
          <a:r>
            <a:rPr lang="en-CA" sz="2000" b="1" u="sng" kern="1200">
              <a:solidFill>
                <a:schemeClr val="bg1"/>
              </a:solidFill>
              <a:latin typeface="Calibri"/>
              <a:ea typeface="+mn-ea"/>
              <a:cs typeface="+mn-cs"/>
            </a:rPr>
            <a:t> and Technology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Promoting investment in facilities and technologies to enhance facilitation on the long-term</a:t>
          </a:r>
          <a:endParaRPr lang="en-CA" sz="1800" kern="1200"/>
        </a:p>
      </dgm:t>
    </dgm:pt>
    <dgm:pt modelId="{F807BA71-9D11-463E-BDB0-B78DC70952BF}" type="parTrans" cxnId="{1BC45944-3DA9-42EF-AB06-6816515B1E53}">
      <dgm:prSet/>
      <dgm:spPr/>
      <dgm:t>
        <a:bodyPr/>
        <a:lstStyle/>
        <a:p>
          <a:endParaRPr lang="en-US"/>
        </a:p>
      </dgm:t>
    </dgm:pt>
    <dgm:pt modelId="{A3FB2B1E-A6A5-4C91-866C-016D13FA0732}" type="sibTrans" cxnId="{1BC45944-3DA9-42EF-AB06-6816515B1E53}">
      <dgm:prSet/>
      <dgm:spPr/>
      <dgm:t>
        <a:bodyPr/>
        <a:lstStyle/>
        <a:p>
          <a:endParaRPr lang="en-US"/>
        </a:p>
      </dgm:t>
    </dgm:pt>
    <dgm:pt modelId="{C9438D05-CABE-4408-B06B-8584F072C918}">
      <dgm:prSet/>
      <dgm:spPr/>
      <dgm:t>
        <a:bodyPr/>
        <a:lstStyle/>
        <a:p>
          <a:pPr algn="l" rtl="0"/>
          <a:endParaRPr lang="en-CA" sz="1600"/>
        </a:p>
      </dgm:t>
    </dgm:pt>
    <dgm:pt modelId="{4D3F0541-CE8B-4ACD-86F9-7A968AB2C62A}" type="parTrans" cxnId="{63A2F5FF-21B6-420F-B3AD-ABA17117B3D7}">
      <dgm:prSet/>
      <dgm:spPr/>
      <dgm:t>
        <a:bodyPr/>
        <a:lstStyle/>
        <a:p>
          <a:endParaRPr lang="en-CA"/>
        </a:p>
      </dgm:t>
    </dgm:pt>
    <dgm:pt modelId="{25F02A98-B950-4E8A-82B3-6E0E7FE4FC47}" type="sibTrans" cxnId="{63A2F5FF-21B6-420F-B3AD-ABA17117B3D7}">
      <dgm:prSet/>
      <dgm:spPr/>
      <dgm:t>
        <a:bodyPr/>
        <a:lstStyle/>
        <a:p>
          <a:endParaRPr lang="en-CA"/>
        </a:p>
      </dgm:t>
    </dgm:pt>
    <dgm:pt modelId="{9BBF3F08-0A02-4D06-A361-8EA35A1D3A0F}">
      <dgm:prSet/>
      <dgm:spPr/>
      <dgm:t>
        <a:bodyPr/>
        <a:lstStyle/>
        <a:p>
          <a:pPr algn="l" rtl="0">
            <a:spcAft>
              <a:spcPct val="15000"/>
            </a:spcAft>
          </a:pPr>
          <a:endParaRPr lang="en-CA" sz="1400"/>
        </a:p>
      </dgm:t>
    </dgm:pt>
    <dgm:pt modelId="{02DD5387-D74F-4600-93BD-2C76CDCC4AED}" type="parTrans" cxnId="{6B448543-E14D-4E81-BEB8-879BA379D279}">
      <dgm:prSet/>
      <dgm:spPr/>
      <dgm:t>
        <a:bodyPr/>
        <a:lstStyle/>
        <a:p>
          <a:endParaRPr lang="en-CA"/>
        </a:p>
      </dgm:t>
    </dgm:pt>
    <dgm:pt modelId="{8B579AC8-6B22-4BAD-BB84-C2369DC28D00}" type="sibTrans" cxnId="{6B448543-E14D-4E81-BEB8-879BA379D279}">
      <dgm:prSet/>
      <dgm:spPr/>
      <dgm:t>
        <a:bodyPr/>
        <a:lstStyle/>
        <a:p>
          <a:endParaRPr lang="en-CA"/>
        </a:p>
      </dgm:t>
    </dgm:pt>
    <dgm:pt modelId="{15F04B13-CFB5-4252-B21A-F2616FFBAE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>
              <a:solidFill>
                <a:schemeClr val="bg1"/>
              </a:solidFill>
            </a:rPr>
            <a:t>5. </a:t>
          </a:r>
          <a:r>
            <a:rPr lang="en-US" sz="1800" b="1" u="sng">
              <a:solidFill>
                <a:schemeClr val="bg1"/>
              </a:solidFill>
            </a:rPr>
            <a:t>Cultural Events, Awards, Public Engagement</a:t>
          </a:r>
          <a:endParaRPr lang="en-CA" sz="1800" b="1" u="sng">
            <a:solidFill>
              <a:schemeClr val="bg1"/>
            </a:solidFill>
          </a:endParaRP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>
              <a:solidFill>
                <a:schemeClr val="bg1"/>
              </a:solidFill>
            </a:rPr>
            <a:t>Promoting a culture of appreciation and awareness of facilitation and its importance</a:t>
          </a:r>
          <a:endParaRPr lang="en-CA" sz="1800" b="0">
            <a:solidFill>
              <a:schemeClr val="bg1"/>
            </a:solidFill>
          </a:endParaRPr>
        </a:p>
        <a:p>
          <a:pPr marL="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100">
            <a:solidFill>
              <a:srgbClr val="002060"/>
            </a:solidFill>
          </a:endParaRPr>
        </a:p>
      </dgm:t>
    </dgm:pt>
    <dgm:pt modelId="{B6A13AC6-0CA8-47C9-9146-38171925FBEF}" type="parTrans" cxnId="{7820BAF6-F3D1-4C2F-906E-4FF6A7D9793D}">
      <dgm:prSet/>
      <dgm:spPr/>
      <dgm:t>
        <a:bodyPr/>
        <a:lstStyle/>
        <a:p>
          <a:endParaRPr lang="en-CA"/>
        </a:p>
      </dgm:t>
    </dgm:pt>
    <dgm:pt modelId="{080FDAA5-269E-4197-9CDF-F868653044DC}" type="sibTrans" cxnId="{7820BAF6-F3D1-4C2F-906E-4FF6A7D9793D}">
      <dgm:prSet/>
      <dgm:spPr/>
      <dgm:t>
        <a:bodyPr/>
        <a:lstStyle/>
        <a:p>
          <a:endParaRPr lang="en-CA"/>
        </a:p>
      </dgm:t>
    </dgm:pt>
    <dgm:pt modelId="{53AA918A-3786-4CA4-8AA7-F18F2331F24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marL="57150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CA" sz="900">
            <a:solidFill>
              <a:srgbClr val="002060"/>
            </a:solidFill>
          </a:endParaRPr>
        </a:p>
      </dgm:t>
    </dgm:pt>
    <dgm:pt modelId="{497B2BED-79D5-47BB-B64F-BA829A2A2F2D}" type="parTrans" cxnId="{5055D521-4C62-4A86-BA0F-343DE7F4D1EC}">
      <dgm:prSet/>
      <dgm:spPr/>
      <dgm:t>
        <a:bodyPr/>
        <a:lstStyle/>
        <a:p>
          <a:endParaRPr lang="en-CA"/>
        </a:p>
      </dgm:t>
    </dgm:pt>
    <dgm:pt modelId="{B9763589-5B22-4FF3-9DBC-ED9C8024FB61}" type="sibTrans" cxnId="{5055D521-4C62-4A86-BA0F-343DE7F4D1EC}">
      <dgm:prSet/>
      <dgm:spPr/>
      <dgm:t>
        <a:bodyPr/>
        <a:lstStyle/>
        <a:p>
          <a:endParaRPr lang="en-CA"/>
        </a:p>
      </dgm:t>
    </dgm:pt>
    <dgm:pt modelId="{26C5529D-B121-43FB-BA5F-1005320D3D0A}">
      <dgm:prSet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n-CA" sz="2000" b="1" kern="1200">
              <a:solidFill>
                <a:schemeClr val="bg1"/>
              </a:solidFill>
            </a:rPr>
            <a:t>6. </a:t>
          </a:r>
          <a:r>
            <a:rPr lang="en-CA" sz="2000" b="1" u="sng" kern="1200">
              <a:solidFill>
                <a:schemeClr val="bg1"/>
              </a:solidFill>
            </a:rPr>
            <a:t>Economic impact studies</a:t>
          </a:r>
        </a:p>
        <a:p>
          <a:pPr algn="ctr" rtl="0"/>
          <a:r>
            <a:rPr lang="en-US" sz="1800" b="0" kern="1200">
              <a:solidFill>
                <a:prstClr val="white"/>
              </a:solidFill>
              <a:latin typeface="Calibri"/>
              <a:ea typeface="+mn-ea"/>
              <a:cs typeface="+mn-cs"/>
            </a:rPr>
            <a:t>Producing and sharing evidence of the economic benefits of facilitation</a:t>
          </a:r>
          <a:endParaRPr lang="en-CA" sz="1800" b="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FC64C80-BED2-4B09-A501-4D3F4CE907F6}" type="parTrans" cxnId="{69C835F8-2DDF-4B77-8E34-2F38A08BE1DD}">
      <dgm:prSet/>
      <dgm:spPr/>
      <dgm:t>
        <a:bodyPr/>
        <a:lstStyle/>
        <a:p>
          <a:endParaRPr lang="en-CA"/>
        </a:p>
      </dgm:t>
    </dgm:pt>
    <dgm:pt modelId="{D93895B2-6213-404D-A67F-AA2044198650}" type="sibTrans" cxnId="{69C835F8-2DDF-4B77-8E34-2F38A08BE1DD}">
      <dgm:prSet/>
      <dgm:spPr/>
      <dgm:t>
        <a:bodyPr/>
        <a:lstStyle/>
        <a:p>
          <a:endParaRPr lang="en-CA"/>
        </a:p>
      </dgm:t>
    </dgm:pt>
    <dgm:pt modelId="{2C8A724A-841E-40EB-9108-5DAE735EFC53}">
      <dgm:prSet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 rtl="0"/>
          <a:endParaRPr lang="en-CA" sz="900" kern="1200">
            <a:solidFill>
              <a:srgbClr val="002060"/>
            </a:solidFill>
          </a:endParaRPr>
        </a:p>
      </dgm:t>
    </dgm:pt>
    <dgm:pt modelId="{8C7955F5-5131-445F-B03E-4CE815FB5335}" type="parTrans" cxnId="{C3A1FE59-2E3E-4284-ABB6-291FC8CC6972}">
      <dgm:prSet/>
      <dgm:spPr/>
      <dgm:t>
        <a:bodyPr/>
        <a:lstStyle/>
        <a:p>
          <a:endParaRPr lang="en-CA"/>
        </a:p>
      </dgm:t>
    </dgm:pt>
    <dgm:pt modelId="{2D71CBA7-253D-4E56-B92D-D6DBC67EA48D}" type="sibTrans" cxnId="{C3A1FE59-2E3E-4284-ABB6-291FC8CC6972}">
      <dgm:prSet/>
      <dgm:spPr/>
      <dgm:t>
        <a:bodyPr/>
        <a:lstStyle/>
        <a:p>
          <a:endParaRPr lang="en-CA"/>
        </a:p>
      </dgm:t>
    </dgm:pt>
    <dgm:pt modelId="{6186E211-CC50-4D03-B19B-F5E84BECEA12}">
      <dgm:prSet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 rtl="0"/>
          <a:endParaRPr lang="en-CA" sz="900" kern="1200">
            <a:solidFill>
              <a:srgbClr val="002060"/>
            </a:solidFill>
          </a:endParaRPr>
        </a:p>
      </dgm:t>
    </dgm:pt>
    <dgm:pt modelId="{224B0445-ABCE-4C3B-974C-807401E56D03}" type="parTrans" cxnId="{BA7B829A-4A89-4506-8234-6D2F5CD4ABAC}">
      <dgm:prSet/>
      <dgm:spPr/>
      <dgm:t>
        <a:bodyPr/>
        <a:lstStyle/>
        <a:p>
          <a:endParaRPr lang="en-CA"/>
        </a:p>
      </dgm:t>
    </dgm:pt>
    <dgm:pt modelId="{D12ED535-A46B-41E1-85F8-EC72F87C8631}" type="sibTrans" cxnId="{BA7B829A-4A89-4506-8234-6D2F5CD4ABAC}">
      <dgm:prSet/>
      <dgm:spPr/>
      <dgm:t>
        <a:bodyPr/>
        <a:lstStyle/>
        <a:p>
          <a:endParaRPr lang="en-CA"/>
        </a:p>
      </dgm:t>
    </dgm:pt>
    <dgm:pt modelId="{61979094-F269-4B1B-8BE8-992646D82DCA}">
      <dgm:prSet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 rtl="0"/>
          <a:endParaRPr lang="en-CA" sz="1600" b="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C8D615E-655B-483A-AA1D-C0ED2A70F6A8}" type="parTrans" cxnId="{EDB0EB8C-E1EA-457A-B18A-237F42D3D120}">
      <dgm:prSet/>
      <dgm:spPr/>
      <dgm:t>
        <a:bodyPr/>
        <a:lstStyle/>
        <a:p>
          <a:endParaRPr lang="en-CA"/>
        </a:p>
      </dgm:t>
    </dgm:pt>
    <dgm:pt modelId="{2A17FA9F-AAD7-4A1E-9262-78414EB0DC6A}" type="sibTrans" cxnId="{EDB0EB8C-E1EA-457A-B18A-237F42D3D120}">
      <dgm:prSet/>
      <dgm:spPr/>
      <dgm:t>
        <a:bodyPr/>
        <a:lstStyle/>
        <a:p>
          <a:endParaRPr lang="en-CA"/>
        </a:p>
      </dgm:t>
    </dgm:pt>
    <dgm:pt modelId="{CA996F3E-2E54-4C2A-ABC8-1A81E7BD1A6F}">
      <dgm:prSet custT="1"/>
      <dgm:spPr/>
      <dgm:t>
        <a:bodyPr/>
        <a:lstStyle/>
        <a:p>
          <a:pPr algn="ctr" rtl="0"/>
          <a:r>
            <a:rPr lang="en-CA" sz="2000" b="1"/>
            <a:t>4. </a:t>
          </a:r>
          <a:r>
            <a:rPr lang="en-CA" sz="1800" b="1" u="sng"/>
            <a:t>Partnership  and Collaborations</a:t>
          </a:r>
        </a:p>
        <a:p>
          <a:pPr algn="ctr" rtl="0"/>
          <a:r>
            <a:rPr lang="en-US" sz="1800" b="0"/>
            <a:t>Fostering national, regional and international </a:t>
          </a:r>
          <a:r>
            <a:rPr lang="en-US" sz="1800" b="0">
              <a:solidFill>
                <a:schemeClr val="bg1"/>
              </a:solidFill>
            </a:rPr>
            <a:t>cooperative structures and relationships</a:t>
          </a:r>
          <a:endParaRPr lang="en-CA" sz="1800" b="0">
            <a:solidFill>
              <a:schemeClr val="bg1"/>
            </a:solidFill>
          </a:endParaRPr>
        </a:p>
        <a:p>
          <a:pPr algn="l" rtl="0"/>
          <a:endParaRPr lang="en-CA" sz="1100" b="1">
            <a:solidFill>
              <a:srgbClr val="002060"/>
            </a:solidFill>
          </a:endParaRPr>
        </a:p>
      </dgm:t>
    </dgm:pt>
    <dgm:pt modelId="{1603E2E7-043F-42DC-A729-0E60078DED3A}" type="sibTrans" cxnId="{C65939AC-9202-4A4F-98FC-ED8E09AB55CB}">
      <dgm:prSet/>
      <dgm:spPr/>
      <dgm:t>
        <a:bodyPr/>
        <a:lstStyle/>
        <a:p>
          <a:endParaRPr lang="en-CA"/>
        </a:p>
      </dgm:t>
    </dgm:pt>
    <dgm:pt modelId="{17B18918-7E68-450F-8416-A21811506992}" type="parTrans" cxnId="{C65939AC-9202-4A4F-98FC-ED8E09AB55CB}">
      <dgm:prSet/>
      <dgm:spPr/>
      <dgm:t>
        <a:bodyPr/>
        <a:lstStyle/>
        <a:p>
          <a:endParaRPr lang="en-CA"/>
        </a:p>
      </dgm:t>
    </dgm:pt>
    <dgm:pt modelId="{24171544-F542-4788-8E6D-7DE55D5DA8BA}">
      <dgm:prSet/>
      <dgm:spPr/>
      <dgm:t>
        <a:bodyPr/>
        <a:lstStyle/>
        <a:p>
          <a:pPr algn="l" rtl="0"/>
          <a:endParaRPr lang="en-CA" sz="900"/>
        </a:p>
      </dgm:t>
    </dgm:pt>
    <dgm:pt modelId="{50CEA53E-7F50-49BE-BC9F-4615ADB31E56}" type="sibTrans" cxnId="{4FAD73D8-4D06-4497-901B-6E4700B6C615}">
      <dgm:prSet/>
      <dgm:spPr/>
      <dgm:t>
        <a:bodyPr/>
        <a:lstStyle/>
        <a:p>
          <a:endParaRPr lang="en-CA"/>
        </a:p>
      </dgm:t>
    </dgm:pt>
    <dgm:pt modelId="{2580D5E0-47ED-4BD7-8BFE-D32C24DBCDEC}" type="parTrans" cxnId="{4FAD73D8-4D06-4497-901B-6E4700B6C615}">
      <dgm:prSet/>
      <dgm:spPr/>
      <dgm:t>
        <a:bodyPr/>
        <a:lstStyle/>
        <a:p>
          <a:endParaRPr lang="en-CA"/>
        </a:p>
      </dgm:t>
    </dgm:pt>
    <dgm:pt modelId="{39B619B0-D0FC-4423-A0F7-67CF836AE7C4}" type="pres">
      <dgm:prSet presAssocID="{E4020D82-7B48-4A8E-967A-60B215CD70A4}" presName="CompostProcess" presStyleCnt="0">
        <dgm:presLayoutVars>
          <dgm:dir/>
          <dgm:resizeHandles val="exact"/>
        </dgm:presLayoutVars>
      </dgm:prSet>
      <dgm:spPr/>
    </dgm:pt>
    <dgm:pt modelId="{ECA84DBE-0D6C-4C6C-AFA3-31916DE7EBAC}" type="pres">
      <dgm:prSet presAssocID="{E4020D82-7B48-4A8E-967A-60B215CD70A4}" presName="arrow" presStyleLbl="bgShp" presStyleIdx="0" presStyleCnt="1"/>
      <dgm:spPr/>
    </dgm:pt>
    <dgm:pt modelId="{3850E4DC-8A86-42B0-806D-F4D6A37B1A57}" type="pres">
      <dgm:prSet presAssocID="{E4020D82-7B48-4A8E-967A-60B215CD70A4}" presName="linearProcess" presStyleCnt="0"/>
      <dgm:spPr/>
    </dgm:pt>
    <dgm:pt modelId="{336A2907-4A79-40E6-9E7E-FF77165CAC62}" type="pres">
      <dgm:prSet presAssocID="{3A643A04-93FA-4965-BDA8-69C81AC80D4D}" presName="textNode" presStyleLbl="node1" presStyleIdx="0" presStyleCnt="6" custScaleY="170995">
        <dgm:presLayoutVars>
          <dgm:bulletEnabled val="1"/>
        </dgm:presLayoutVars>
      </dgm:prSet>
      <dgm:spPr/>
    </dgm:pt>
    <dgm:pt modelId="{DB9D91F4-078A-4169-B80A-A5F26AE84C37}" type="pres">
      <dgm:prSet presAssocID="{12D0EA97-DB55-4214-A978-E41F73277A8C}" presName="sibTrans" presStyleCnt="0"/>
      <dgm:spPr/>
    </dgm:pt>
    <dgm:pt modelId="{87EDE96D-4E85-4B45-97AF-543D8971323E}" type="pres">
      <dgm:prSet presAssocID="{457F41E3-1B2C-451E-9CD6-DAC86293C773}" presName="textNode" presStyleLbl="node1" presStyleIdx="1" presStyleCnt="6" custScaleY="171011">
        <dgm:presLayoutVars>
          <dgm:bulletEnabled val="1"/>
        </dgm:presLayoutVars>
      </dgm:prSet>
      <dgm:spPr/>
    </dgm:pt>
    <dgm:pt modelId="{0EA7236A-C395-4722-936F-C0B8BDD164DC}" type="pres">
      <dgm:prSet presAssocID="{F26AD402-B59A-4F64-A5E0-A0648B4F15CE}" presName="sibTrans" presStyleCnt="0"/>
      <dgm:spPr/>
    </dgm:pt>
    <dgm:pt modelId="{247FBAD8-F772-4293-83D4-095A2DDE48C9}" type="pres">
      <dgm:prSet presAssocID="{6F214E07-877E-4DB6-A866-61ADF93BF560}" presName="textNode" presStyleLbl="node1" presStyleIdx="2" presStyleCnt="6" custScaleY="171011">
        <dgm:presLayoutVars>
          <dgm:bulletEnabled val="1"/>
        </dgm:presLayoutVars>
      </dgm:prSet>
      <dgm:spPr>
        <a:xfrm>
          <a:off x="4022148" y="793165"/>
          <a:ext cx="1754688" cy="3434402"/>
        </a:xfrm>
        <a:prstGeom prst="roundRect">
          <a:avLst/>
        </a:prstGeom>
      </dgm:spPr>
    </dgm:pt>
    <dgm:pt modelId="{770E0C0B-C558-4F79-9190-1945BB1C09CE}" type="pres">
      <dgm:prSet presAssocID="{A3FB2B1E-A6A5-4C91-866C-016D13FA0732}" presName="sibTrans" presStyleCnt="0"/>
      <dgm:spPr/>
    </dgm:pt>
    <dgm:pt modelId="{CE62E0EF-F2DA-4C5E-B7AB-13B059720280}" type="pres">
      <dgm:prSet presAssocID="{CA996F3E-2E54-4C2A-ABC8-1A81E7BD1A6F}" presName="textNode" presStyleLbl="node1" presStyleIdx="3" presStyleCnt="6" custScaleY="171011">
        <dgm:presLayoutVars>
          <dgm:bulletEnabled val="1"/>
        </dgm:presLayoutVars>
      </dgm:prSet>
      <dgm:spPr/>
    </dgm:pt>
    <dgm:pt modelId="{DA044D0B-8EA3-43FD-ABDC-A8BD88934914}" type="pres">
      <dgm:prSet presAssocID="{1603E2E7-043F-42DC-A729-0E60078DED3A}" presName="sibTrans" presStyleCnt="0"/>
      <dgm:spPr/>
    </dgm:pt>
    <dgm:pt modelId="{7AB331EA-FDAD-419B-B267-60236C70CE24}" type="pres">
      <dgm:prSet presAssocID="{15F04B13-CFB5-4252-B21A-F2616FFBAE2B}" presName="textNode" presStyleLbl="node1" presStyleIdx="4" presStyleCnt="6" custScaleY="171011">
        <dgm:presLayoutVars>
          <dgm:bulletEnabled val="1"/>
        </dgm:presLayoutVars>
      </dgm:prSet>
      <dgm:spPr/>
    </dgm:pt>
    <dgm:pt modelId="{F660A2E0-5CCF-4674-A4A8-60B43605C097}" type="pres">
      <dgm:prSet presAssocID="{080FDAA5-269E-4197-9CDF-F868653044DC}" presName="sibTrans" presStyleCnt="0"/>
      <dgm:spPr/>
    </dgm:pt>
    <dgm:pt modelId="{F6087B82-FCD4-496B-9ECD-ED1AEBD64FD7}" type="pres">
      <dgm:prSet presAssocID="{26C5529D-B121-43FB-BA5F-1005320D3D0A}" presName="textNode" presStyleLbl="node1" presStyleIdx="5" presStyleCnt="6" custScaleY="171011">
        <dgm:presLayoutVars>
          <dgm:bulletEnabled val="1"/>
        </dgm:presLayoutVars>
      </dgm:prSet>
      <dgm:spPr/>
    </dgm:pt>
  </dgm:ptLst>
  <dgm:cxnLst>
    <dgm:cxn modelId="{9A603409-CFD0-449F-A883-D77903530877}" type="presOf" srcId="{6186E211-CC50-4D03-B19B-F5E84BECEA12}" destId="{F6087B82-FCD4-496B-9ECD-ED1AEBD64FD7}" srcOrd="0" destOrd="2" presId="urn:microsoft.com/office/officeart/2005/8/layout/hProcess9"/>
    <dgm:cxn modelId="{5055D521-4C62-4A86-BA0F-343DE7F4D1EC}" srcId="{15F04B13-CFB5-4252-B21A-F2616FFBAE2B}" destId="{53AA918A-3786-4CA4-8AA7-F18F2331F249}" srcOrd="0" destOrd="0" parTransId="{497B2BED-79D5-47BB-B64F-BA829A2A2F2D}" sibTransId="{B9763589-5B22-4FF3-9DBC-ED9C8024FB61}"/>
    <dgm:cxn modelId="{21734122-A06B-41FD-903C-735CEA1BDC8D}" srcId="{E4020D82-7B48-4A8E-967A-60B215CD70A4}" destId="{3A643A04-93FA-4965-BDA8-69C81AC80D4D}" srcOrd="0" destOrd="0" parTransId="{6270F1E5-2B49-47BA-B4DB-F0F51C804769}" sibTransId="{12D0EA97-DB55-4214-A978-E41F73277A8C}"/>
    <dgm:cxn modelId="{CBF86D23-F06B-400A-968C-90CFDE733B22}" type="presOf" srcId="{2C8A724A-841E-40EB-9108-5DAE735EFC53}" destId="{F6087B82-FCD4-496B-9ECD-ED1AEBD64FD7}" srcOrd="0" destOrd="3" presId="urn:microsoft.com/office/officeart/2005/8/layout/hProcess9"/>
    <dgm:cxn modelId="{95D2D629-8CC4-4563-B460-88C1F026F37E}" type="presOf" srcId="{C9438D05-CABE-4408-B06B-8584F072C918}" destId="{336A2907-4A79-40E6-9E7E-FF77165CAC62}" srcOrd="0" destOrd="1" presId="urn:microsoft.com/office/officeart/2005/8/layout/hProcess9"/>
    <dgm:cxn modelId="{A0700E2D-348A-4E2D-AD05-E99548A07D2A}" type="presOf" srcId="{9BBF3F08-0A02-4D06-A361-8EA35A1D3A0F}" destId="{87EDE96D-4E85-4B45-97AF-543D8971323E}" srcOrd="0" destOrd="1" presId="urn:microsoft.com/office/officeart/2005/8/layout/hProcess9"/>
    <dgm:cxn modelId="{B77EF140-64BB-45FC-8DCD-BB8AFBD101A9}" type="presOf" srcId="{3A643A04-93FA-4965-BDA8-69C81AC80D4D}" destId="{336A2907-4A79-40E6-9E7E-FF77165CAC62}" srcOrd="0" destOrd="0" presId="urn:microsoft.com/office/officeart/2005/8/layout/hProcess9"/>
    <dgm:cxn modelId="{6B448543-E14D-4E81-BEB8-879BA379D279}" srcId="{457F41E3-1B2C-451E-9CD6-DAC86293C773}" destId="{9BBF3F08-0A02-4D06-A361-8EA35A1D3A0F}" srcOrd="0" destOrd="0" parTransId="{02DD5387-D74F-4600-93BD-2C76CDCC4AED}" sibTransId="{8B579AC8-6B22-4BAD-BB84-C2369DC28D00}"/>
    <dgm:cxn modelId="{1BC45944-3DA9-42EF-AB06-6816515B1E53}" srcId="{E4020D82-7B48-4A8E-967A-60B215CD70A4}" destId="{6F214E07-877E-4DB6-A866-61ADF93BF560}" srcOrd="2" destOrd="0" parTransId="{F807BA71-9D11-463E-BDB0-B78DC70952BF}" sibTransId="{A3FB2B1E-A6A5-4C91-866C-016D13FA0732}"/>
    <dgm:cxn modelId="{C3A1FE59-2E3E-4284-ABB6-291FC8CC6972}" srcId="{26C5529D-B121-43FB-BA5F-1005320D3D0A}" destId="{2C8A724A-841E-40EB-9108-5DAE735EFC53}" srcOrd="2" destOrd="0" parTransId="{8C7955F5-5131-445F-B03E-4CE815FB5335}" sibTransId="{2D71CBA7-253D-4E56-B92D-D6DBC67EA48D}"/>
    <dgm:cxn modelId="{EDB0EB8C-E1EA-457A-B18A-237F42D3D120}" srcId="{26C5529D-B121-43FB-BA5F-1005320D3D0A}" destId="{61979094-F269-4B1B-8BE8-992646D82DCA}" srcOrd="0" destOrd="0" parTransId="{5C8D615E-655B-483A-AA1D-C0ED2A70F6A8}" sibTransId="{2A17FA9F-AAD7-4A1E-9262-78414EB0DC6A}"/>
    <dgm:cxn modelId="{BA7B829A-4A89-4506-8234-6D2F5CD4ABAC}" srcId="{26C5529D-B121-43FB-BA5F-1005320D3D0A}" destId="{6186E211-CC50-4D03-B19B-F5E84BECEA12}" srcOrd="1" destOrd="0" parTransId="{224B0445-ABCE-4C3B-974C-807401E56D03}" sibTransId="{D12ED535-A46B-41E1-85F8-EC72F87C8631}"/>
    <dgm:cxn modelId="{01B3ADA0-517A-493A-884B-A9A0643078BC}" type="presOf" srcId="{26C5529D-B121-43FB-BA5F-1005320D3D0A}" destId="{F6087B82-FCD4-496B-9ECD-ED1AEBD64FD7}" srcOrd="0" destOrd="0" presId="urn:microsoft.com/office/officeart/2005/8/layout/hProcess9"/>
    <dgm:cxn modelId="{A4ABD2AB-129F-4776-BCBD-6A06C5BC5647}" type="presOf" srcId="{457F41E3-1B2C-451E-9CD6-DAC86293C773}" destId="{87EDE96D-4E85-4B45-97AF-543D8971323E}" srcOrd="0" destOrd="0" presId="urn:microsoft.com/office/officeart/2005/8/layout/hProcess9"/>
    <dgm:cxn modelId="{C65939AC-9202-4A4F-98FC-ED8E09AB55CB}" srcId="{E4020D82-7B48-4A8E-967A-60B215CD70A4}" destId="{CA996F3E-2E54-4C2A-ABC8-1A81E7BD1A6F}" srcOrd="3" destOrd="0" parTransId="{17B18918-7E68-450F-8416-A21811506992}" sibTransId="{1603E2E7-043F-42DC-A729-0E60078DED3A}"/>
    <dgm:cxn modelId="{E419B3AF-64A5-44C4-9FE4-D298969869BB}" type="presOf" srcId="{E4020D82-7B48-4A8E-967A-60B215CD70A4}" destId="{39B619B0-D0FC-4423-A0F7-67CF836AE7C4}" srcOrd="0" destOrd="0" presId="urn:microsoft.com/office/officeart/2005/8/layout/hProcess9"/>
    <dgm:cxn modelId="{D711C6B0-DE55-4FF3-AE56-2FDA3E86422A}" type="presOf" srcId="{CA996F3E-2E54-4C2A-ABC8-1A81E7BD1A6F}" destId="{CE62E0EF-F2DA-4C5E-B7AB-13B059720280}" srcOrd="0" destOrd="0" presId="urn:microsoft.com/office/officeart/2005/8/layout/hProcess9"/>
    <dgm:cxn modelId="{8DF463BB-D15B-411E-BFDC-2EDE55C4180B}" type="presOf" srcId="{15F04B13-CFB5-4252-B21A-F2616FFBAE2B}" destId="{7AB331EA-FDAD-419B-B267-60236C70CE24}" srcOrd="0" destOrd="0" presId="urn:microsoft.com/office/officeart/2005/8/layout/hProcess9"/>
    <dgm:cxn modelId="{4FAD73D8-4D06-4497-901B-6E4700B6C615}" srcId="{CA996F3E-2E54-4C2A-ABC8-1A81E7BD1A6F}" destId="{24171544-F542-4788-8E6D-7DE55D5DA8BA}" srcOrd="0" destOrd="0" parTransId="{2580D5E0-47ED-4BD7-8BFE-D32C24DBCDEC}" sibTransId="{50CEA53E-7F50-49BE-BC9F-4615ADB31E56}"/>
    <dgm:cxn modelId="{6F5834E8-D9AD-478C-BFB6-18D9F9D49EC8}" srcId="{E4020D82-7B48-4A8E-967A-60B215CD70A4}" destId="{457F41E3-1B2C-451E-9CD6-DAC86293C773}" srcOrd="1" destOrd="0" parTransId="{CC36FE64-9A73-44E1-A317-DF376FDF0389}" sibTransId="{F26AD402-B59A-4F64-A5E0-A0648B4F15CE}"/>
    <dgm:cxn modelId="{9E237BE9-CB81-40D1-B83D-7D240CF3541E}" type="presOf" srcId="{53AA918A-3786-4CA4-8AA7-F18F2331F249}" destId="{7AB331EA-FDAD-419B-B267-60236C70CE24}" srcOrd="0" destOrd="1" presId="urn:microsoft.com/office/officeart/2005/8/layout/hProcess9"/>
    <dgm:cxn modelId="{A70172F2-2289-42DF-B065-5685B00CDA71}" type="presOf" srcId="{61979094-F269-4B1B-8BE8-992646D82DCA}" destId="{F6087B82-FCD4-496B-9ECD-ED1AEBD64FD7}" srcOrd="0" destOrd="1" presId="urn:microsoft.com/office/officeart/2005/8/layout/hProcess9"/>
    <dgm:cxn modelId="{C62BEAF5-6EFB-4D91-A644-DAE5B52731D2}" type="presOf" srcId="{6F214E07-877E-4DB6-A866-61ADF93BF560}" destId="{247FBAD8-F772-4293-83D4-095A2DDE48C9}" srcOrd="0" destOrd="0" presId="urn:microsoft.com/office/officeart/2005/8/layout/hProcess9"/>
    <dgm:cxn modelId="{6CBB7CF6-9AC2-47D0-93E9-5974A7B2E669}" type="presOf" srcId="{24171544-F542-4788-8E6D-7DE55D5DA8BA}" destId="{CE62E0EF-F2DA-4C5E-B7AB-13B059720280}" srcOrd="0" destOrd="1" presId="urn:microsoft.com/office/officeart/2005/8/layout/hProcess9"/>
    <dgm:cxn modelId="{7820BAF6-F3D1-4C2F-906E-4FF6A7D9793D}" srcId="{E4020D82-7B48-4A8E-967A-60B215CD70A4}" destId="{15F04B13-CFB5-4252-B21A-F2616FFBAE2B}" srcOrd="4" destOrd="0" parTransId="{B6A13AC6-0CA8-47C9-9146-38171925FBEF}" sibTransId="{080FDAA5-269E-4197-9CDF-F868653044DC}"/>
    <dgm:cxn modelId="{69C835F8-2DDF-4B77-8E34-2F38A08BE1DD}" srcId="{E4020D82-7B48-4A8E-967A-60B215CD70A4}" destId="{26C5529D-B121-43FB-BA5F-1005320D3D0A}" srcOrd="5" destOrd="0" parTransId="{DFC64C80-BED2-4B09-A501-4D3F4CE907F6}" sibTransId="{D93895B2-6213-404D-A67F-AA2044198650}"/>
    <dgm:cxn modelId="{63A2F5FF-21B6-420F-B3AD-ABA17117B3D7}" srcId="{3A643A04-93FA-4965-BDA8-69C81AC80D4D}" destId="{C9438D05-CABE-4408-B06B-8584F072C918}" srcOrd="0" destOrd="0" parTransId="{4D3F0541-CE8B-4ACD-86F9-7A968AB2C62A}" sibTransId="{25F02A98-B950-4E8A-82B3-6E0E7FE4FC47}"/>
    <dgm:cxn modelId="{C31BB9AB-A6C3-4194-8C0E-CC321C26BD4B}" type="presParOf" srcId="{39B619B0-D0FC-4423-A0F7-67CF836AE7C4}" destId="{ECA84DBE-0D6C-4C6C-AFA3-31916DE7EBAC}" srcOrd="0" destOrd="0" presId="urn:microsoft.com/office/officeart/2005/8/layout/hProcess9"/>
    <dgm:cxn modelId="{0D3B3EF2-A8A3-4D5A-B4EE-37DB99F9256B}" type="presParOf" srcId="{39B619B0-D0FC-4423-A0F7-67CF836AE7C4}" destId="{3850E4DC-8A86-42B0-806D-F4D6A37B1A57}" srcOrd="1" destOrd="0" presId="urn:microsoft.com/office/officeart/2005/8/layout/hProcess9"/>
    <dgm:cxn modelId="{789F5256-173D-42BD-B2D2-6AE534DE2AB2}" type="presParOf" srcId="{3850E4DC-8A86-42B0-806D-F4D6A37B1A57}" destId="{336A2907-4A79-40E6-9E7E-FF77165CAC62}" srcOrd="0" destOrd="0" presId="urn:microsoft.com/office/officeart/2005/8/layout/hProcess9"/>
    <dgm:cxn modelId="{5BB02B8A-81C5-44FC-A1E0-580C7D6EB034}" type="presParOf" srcId="{3850E4DC-8A86-42B0-806D-F4D6A37B1A57}" destId="{DB9D91F4-078A-4169-B80A-A5F26AE84C37}" srcOrd="1" destOrd="0" presId="urn:microsoft.com/office/officeart/2005/8/layout/hProcess9"/>
    <dgm:cxn modelId="{6126912C-9773-410F-875E-95C84EB8CCAB}" type="presParOf" srcId="{3850E4DC-8A86-42B0-806D-F4D6A37B1A57}" destId="{87EDE96D-4E85-4B45-97AF-543D8971323E}" srcOrd="2" destOrd="0" presId="urn:microsoft.com/office/officeart/2005/8/layout/hProcess9"/>
    <dgm:cxn modelId="{09B50156-A048-48F4-8213-82A99C25DDED}" type="presParOf" srcId="{3850E4DC-8A86-42B0-806D-F4D6A37B1A57}" destId="{0EA7236A-C395-4722-936F-C0B8BDD164DC}" srcOrd="3" destOrd="0" presId="urn:microsoft.com/office/officeart/2005/8/layout/hProcess9"/>
    <dgm:cxn modelId="{B4C09517-2FED-4749-BFC2-30363CCF792A}" type="presParOf" srcId="{3850E4DC-8A86-42B0-806D-F4D6A37B1A57}" destId="{247FBAD8-F772-4293-83D4-095A2DDE48C9}" srcOrd="4" destOrd="0" presId="urn:microsoft.com/office/officeart/2005/8/layout/hProcess9"/>
    <dgm:cxn modelId="{A82A7BAB-7AAF-4637-AF60-24FFA9283590}" type="presParOf" srcId="{3850E4DC-8A86-42B0-806D-F4D6A37B1A57}" destId="{770E0C0B-C558-4F79-9190-1945BB1C09CE}" srcOrd="5" destOrd="0" presId="urn:microsoft.com/office/officeart/2005/8/layout/hProcess9"/>
    <dgm:cxn modelId="{88058EAC-93AD-4F71-8AE2-5A3FDE642159}" type="presParOf" srcId="{3850E4DC-8A86-42B0-806D-F4D6A37B1A57}" destId="{CE62E0EF-F2DA-4C5E-B7AB-13B059720280}" srcOrd="6" destOrd="0" presId="urn:microsoft.com/office/officeart/2005/8/layout/hProcess9"/>
    <dgm:cxn modelId="{ED19A27A-45AA-4040-90B3-E391CAD03B4A}" type="presParOf" srcId="{3850E4DC-8A86-42B0-806D-F4D6A37B1A57}" destId="{DA044D0B-8EA3-43FD-ABDC-A8BD88934914}" srcOrd="7" destOrd="0" presId="urn:microsoft.com/office/officeart/2005/8/layout/hProcess9"/>
    <dgm:cxn modelId="{D8C12397-6DBC-4897-81DA-BA1392E14E4C}" type="presParOf" srcId="{3850E4DC-8A86-42B0-806D-F4D6A37B1A57}" destId="{7AB331EA-FDAD-419B-B267-60236C70CE24}" srcOrd="8" destOrd="0" presId="urn:microsoft.com/office/officeart/2005/8/layout/hProcess9"/>
    <dgm:cxn modelId="{68D7F174-9F1F-45C3-BF76-592F6DFCB183}" type="presParOf" srcId="{3850E4DC-8A86-42B0-806D-F4D6A37B1A57}" destId="{F660A2E0-5CCF-4674-A4A8-60B43605C097}" srcOrd="9" destOrd="0" presId="urn:microsoft.com/office/officeart/2005/8/layout/hProcess9"/>
    <dgm:cxn modelId="{7C5BCF06-E324-44BA-A989-CA576FB7FDA0}" type="presParOf" srcId="{3850E4DC-8A86-42B0-806D-F4D6A37B1A57}" destId="{F6087B82-FCD4-496B-9ECD-ED1AEBD64FD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99EEA-A6A8-4334-8086-9A3FD13F264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E61017-7DF6-416F-BF99-59B947D97297}">
      <dgm:prSet custT="1"/>
      <dgm:spPr/>
      <dgm:t>
        <a:bodyPr/>
        <a:lstStyle/>
        <a:p>
          <a:pPr rtl="0"/>
          <a:r>
            <a:rPr lang="en-US" sz="2800" b="1"/>
            <a:t>1. </a:t>
          </a:r>
          <a:r>
            <a:rPr lang="en-US" sz="2800" b="1" u="sng"/>
            <a:t>Awareness and advocacy</a:t>
          </a:r>
          <a:endParaRPr lang="en-CA" sz="2800" b="1" u="sng"/>
        </a:p>
      </dgm:t>
    </dgm:pt>
    <dgm:pt modelId="{A5F2A5A2-E1A4-454F-8BE6-9D3E05964C15}" type="parTrans" cxnId="{AACA506F-34EF-4585-B178-EF5C01963F69}">
      <dgm:prSet/>
      <dgm:spPr/>
      <dgm:t>
        <a:bodyPr/>
        <a:lstStyle/>
        <a:p>
          <a:endParaRPr lang="en-US"/>
        </a:p>
      </dgm:t>
    </dgm:pt>
    <dgm:pt modelId="{ACB4473E-E9C8-4964-B8EC-53964452AFA3}" type="sibTrans" cxnId="{AACA506F-34EF-4585-B178-EF5C01963F69}">
      <dgm:prSet/>
      <dgm:spPr/>
      <dgm:t>
        <a:bodyPr/>
        <a:lstStyle/>
        <a:p>
          <a:endParaRPr lang="en-US"/>
        </a:p>
      </dgm:t>
    </dgm:pt>
    <dgm:pt modelId="{B5EA2A14-AD08-44C3-BFC7-BBD43A60110D}">
      <dgm:prSet custT="1"/>
      <dgm:spPr/>
      <dgm:t>
        <a:bodyPr/>
        <a:lstStyle/>
        <a:p>
          <a:pPr rtl="0"/>
          <a:r>
            <a:rPr lang="en-US" sz="1800"/>
            <a:t>Publication of articles, infographics, videos, and social media content explaining the importance of air transport facilitation. </a:t>
          </a:r>
          <a:endParaRPr lang="en-CA" sz="1800"/>
        </a:p>
      </dgm:t>
    </dgm:pt>
    <dgm:pt modelId="{5197E0E0-A3A5-4110-A2F8-073CDFA67F62}" type="parTrans" cxnId="{617244F2-8392-41EF-8121-7C19E2E31F92}">
      <dgm:prSet/>
      <dgm:spPr/>
      <dgm:t>
        <a:bodyPr/>
        <a:lstStyle/>
        <a:p>
          <a:endParaRPr lang="en-US"/>
        </a:p>
      </dgm:t>
    </dgm:pt>
    <dgm:pt modelId="{63CF0E33-C57B-43FD-826F-387327174E2F}" type="sibTrans" cxnId="{617244F2-8392-41EF-8121-7C19E2E31F92}">
      <dgm:prSet/>
      <dgm:spPr/>
      <dgm:t>
        <a:bodyPr/>
        <a:lstStyle/>
        <a:p>
          <a:endParaRPr lang="en-US"/>
        </a:p>
      </dgm:t>
    </dgm:pt>
    <dgm:pt modelId="{98F7DFD9-59C4-497E-A2F7-F1AB90920775}">
      <dgm:prSet custT="1"/>
      <dgm:spPr/>
      <dgm:t>
        <a:bodyPr/>
        <a:lstStyle/>
        <a:p>
          <a:pPr rtl="0"/>
          <a:r>
            <a:rPr lang="en-US" sz="2800" b="1"/>
            <a:t>2. </a:t>
          </a:r>
          <a:r>
            <a:rPr lang="en-US" sz="2800" b="1" u="sng"/>
            <a:t>Education and training</a:t>
          </a:r>
          <a:endParaRPr lang="en-CA" sz="2800" b="1" u="sng"/>
        </a:p>
      </dgm:t>
    </dgm:pt>
    <dgm:pt modelId="{0F4505FA-8C5A-4122-86AA-40AE8831D2AD}" type="parTrans" cxnId="{FCF87B6A-4886-4ACB-9A09-042A9DDDA7F6}">
      <dgm:prSet/>
      <dgm:spPr/>
      <dgm:t>
        <a:bodyPr/>
        <a:lstStyle/>
        <a:p>
          <a:endParaRPr lang="en-US"/>
        </a:p>
      </dgm:t>
    </dgm:pt>
    <dgm:pt modelId="{80903E6B-A51E-4EAA-AB53-2416D888AF5A}" type="sibTrans" cxnId="{FCF87B6A-4886-4ACB-9A09-042A9DDDA7F6}">
      <dgm:prSet/>
      <dgm:spPr/>
      <dgm:t>
        <a:bodyPr/>
        <a:lstStyle/>
        <a:p>
          <a:endParaRPr lang="en-US"/>
        </a:p>
      </dgm:t>
    </dgm:pt>
    <dgm:pt modelId="{0F03B08B-AE24-46CD-91FF-5D733B275F9B}">
      <dgm:prSet/>
      <dgm:spPr/>
      <dgm:t>
        <a:bodyPr/>
        <a:lstStyle/>
        <a:p>
          <a:pPr rtl="0"/>
          <a:r>
            <a:rPr lang="en-US" sz="1800"/>
            <a:t>Development of online and in-class courses on the role and importance of air transport facilitation</a:t>
          </a:r>
          <a:endParaRPr lang="en-CA" sz="1800"/>
        </a:p>
      </dgm:t>
    </dgm:pt>
    <dgm:pt modelId="{4CA989DD-8635-4CED-A595-EB153BAC7BB5}" type="parTrans" cxnId="{458F856B-E668-49D2-AEEB-3A34E9011B51}">
      <dgm:prSet/>
      <dgm:spPr/>
      <dgm:t>
        <a:bodyPr/>
        <a:lstStyle/>
        <a:p>
          <a:endParaRPr lang="en-US"/>
        </a:p>
      </dgm:t>
    </dgm:pt>
    <dgm:pt modelId="{81459E07-DBE8-494C-9335-8A3ACBA4F85F}" type="sibTrans" cxnId="{458F856B-E668-49D2-AEEB-3A34E9011B51}">
      <dgm:prSet/>
      <dgm:spPr/>
      <dgm:t>
        <a:bodyPr/>
        <a:lstStyle/>
        <a:p>
          <a:endParaRPr lang="en-US"/>
        </a:p>
      </dgm:t>
    </dgm:pt>
    <dgm:pt modelId="{FF55B763-67F9-4C9A-810F-B48656D37F51}">
      <dgm:prSet custT="1"/>
      <dgm:spPr/>
      <dgm:t>
        <a:bodyPr/>
        <a:lstStyle/>
        <a:p>
          <a:pPr rtl="0"/>
          <a:r>
            <a:rPr lang="en-US" sz="1800"/>
            <a:t>Promotion of United Nations (UN) days relevant to air transport facilitation, such as the International Day of Persons with Disabilities and World Day Against Trafficking in Persons</a:t>
          </a:r>
          <a:endParaRPr lang="en-CA" sz="1800"/>
        </a:p>
      </dgm:t>
    </dgm:pt>
    <dgm:pt modelId="{A9D3ADB2-DFAE-4A81-BFC2-C2EEE689B5AE}" type="parTrans" cxnId="{F6AA9810-EE6A-4CF2-A46D-656B8FB92850}">
      <dgm:prSet/>
      <dgm:spPr/>
      <dgm:t>
        <a:bodyPr/>
        <a:lstStyle/>
        <a:p>
          <a:endParaRPr lang="en-CA"/>
        </a:p>
      </dgm:t>
    </dgm:pt>
    <dgm:pt modelId="{FDD150E5-188B-4DD1-8318-9FDD956A740A}" type="sibTrans" cxnId="{F6AA9810-EE6A-4CF2-A46D-656B8FB92850}">
      <dgm:prSet/>
      <dgm:spPr/>
      <dgm:t>
        <a:bodyPr/>
        <a:lstStyle/>
        <a:p>
          <a:endParaRPr lang="en-CA"/>
        </a:p>
      </dgm:t>
    </dgm:pt>
    <dgm:pt modelId="{D579701B-9E1D-4B58-8A21-815C015FA663}">
      <dgm:prSet/>
      <dgm:spPr/>
      <dgm:t>
        <a:bodyPr/>
        <a:lstStyle/>
        <a:p>
          <a:pPr rtl="0"/>
          <a:r>
            <a:rPr lang="en-US" sz="1800"/>
            <a:t>Sponsorship of student projects at universities focusing on innovations in facilitation.</a:t>
          </a:r>
          <a:endParaRPr lang="en-CA" sz="1800"/>
        </a:p>
      </dgm:t>
    </dgm:pt>
    <dgm:pt modelId="{1AE0AD88-76B8-416B-BA3D-1EF839CAF361}" type="parTrans" cxnId="{21A8E547-44F1-4D1C-BBAB-2F9989026DB6}">
      <dgm:prSet/>
      <dgm:spPr/>
      <dgm:t>
        <a:bodyPr/>
        <a:lstStyle/>
        <a:p>
          <a:endParaRPr lang="en-CA"/>
        </a:p>
      </dgm:t>
    </dgm:pt>
    <dgm:pt modelId="{E47B47A4-6FCB-466C-81B2-5CDE189455C1}" type="sibTrans" cxnId="{21A8E547-44F1-4D1C-BBAB-2F9989026DB6}">
      <dgm:prSet/>
      <dgm:spPr/>
      <dgm:t>
        <a:bodyPr/>
        <a:lstStyle/>
        <a:p>
          <a:endParaRPr lang="en-CA"/>
        </a:p>
      </dgm:t>
    </dgm:pt>
    <dgm:pt modelId="{84BE41FE-BC05-4FE1-9F51-32513EEE12A4}">
      <dgm:prSet/>
      <dgm:spPr/>
      <dgm:t>
        <a:bodyPr/>
        <a:lstStyle/>
        <a:p>
          <a:pPr rtl="0"/>
          <a:endParaRPr lang="en-CA" sz="1800"/>
        </a:p>
      </dgm:t>
    </dgm:pt>
    <dgm:pt modelId="{BBBC2D1A-CB27-46DB-9C24-8DE5F66C1F76}" type="parTrans" cxnId="{E29BFCEA-59E2-4436-8951-63282C12F6C9}">
      <dgm:prSet/>
      <dgm:spPr/>
      <dgm:t>
        <a:bodyPr/>
        <a:lstStyle/>
        <a:p>
          <a:endParaRPr lang="en-CA"/>
        </a:p>
      </dgm:t>
    </dgm:pt>
    <dgm:pt modelId="{42D41DA5-A8AC-4960-BF59-B363979BD485}" type="sibTrans" cxnId="{E29BFCEA-59E2-4436-8951-63282C12F6C9}">
      <dgm:prSet/>
      <dgm:spPr/>
      <dgm:t>
        <a:bodyPr/>
        <a:lstStyle/>
        <a:p>
          <a:endParaRPr lang="en-CA"/>
        </a:p>
      </dgm:t>
    </dgm:pt>
    <dgm:pt modelId="{CC82A07C-293D-449D-AA4E-C6DD95267B82}">
      <dgm:prSet custT="1"/>
      <dgm:spPr/>
      <dgm:t>
        <a:bodyPr/>
        <a:lstStyle/>
        <a:p>
          <a:pPr rtl="0"/>
          <a:r>
            <a:rPr lang="en-US" sz="1800"/>
            <a:t>Hosting of policy dialogues to harmonize national regulations.</a:t>
          </a:r>
          <a:endParaRPr lang="en-CA" sz="1800"/>
        </a:p>
      </dgm:t>
    </dgm:pt>
    <dgm:pt modelId="{FCE8FCC9-E58E-4DC3-8466-24781950C1EE}" type="parTrans" cxnId="{6A40DF0B-511B-4858-8BD2-E07A7C52342C}">
      <dgm:prSet/>
      <dgm:spPr/>
      <dgm:t>
        <a:bodyPr/>
        <a:lstStyle/>
        <a:p>
          <a:endParaRPr lang="en-CA"/>
        </a:p>
      </dgm:t>
    </dgm:pt>
    <dgm:pt modelId="{F270297C-20EB-48A5-B519-22D59FE2580C}" type="sibTrans" cxnId="{6A40DF0B-511B-4858-8BD2-E07A7C52342C}">
      <dgm:prSet/>
      <dgm:spPr/>
      <dgm:t>
        <a:bodyPr/>
        <a:lstStyle/>
        <a:p>
          <a:endParaRPr lang="en-CA"/>
        </a:p>
      </dgm:t>
    </dgm:pt>
    <dgm:pt modelId="{6EB16436-3776-489D-ACCA-3C7F6BAD1779}">
      <dgm:prSet custT="1"/>
      <dgm:spPr/>
      <dgm:t>
        <a:bodyPr/>
        <a:lstStyle/>
        <a:p>
          <a:pPr rtl="0"/>
          <a:r>
            <a:rPr lang="en-US" sz="1800"/>
            <a:t>Showcasing of historical developments such as the evolution of passports, border processes and digital identity management</a:t>
          </a:r>
          <a:endParaRPr lang="en-CA" sz="1800"/>
        </a:p>
      </dgm:t>
    </dgm:pt>
    <dgm:pt modelId="{B6BA6E6C-B08F-405F-8CF7-AA64F65F427F}" type="parTrans" cxnId="{5801271C-FA02-4100-8541-E69C6D421665}">
      <dgm:prSet/>
      <dgm:spPr/>
      <dgm:t>
        <a:bodyPr/>
        <a:lstStyle/>
        <a:p>
          <a:endParaRPr lang="en-CA"/>
        </a:p>
      </dgm:t>
    </dgm:pt>
    <dgm:pt modelId="{172C3F4F-FA28-4E74-9EA6-5CD4ADC9F48D}" type="sibTrans" cxnId="{5801271C-FA02-4100-8541-E69C6D421665}">
      <dgm:prSet/>
      <dgm:spPr/>
      <dgm:t>
        <a:bodyPr/>
        <a:lstStyle/>
        <a:p>
          <a:endParaRPr lang="en-CA"/>
        </a:p>
      </dgm:t>
    </dgm:pt>
    <dgm:pt modelId="{7FAE3EC0-59D1-4918-987A-21EB4A5B4E6B}" type="pres">
      <dgm:prSet presAssocID="{06699EEA-A6A8-4334-8086-9A3FD13F264F}" presName="Name0" presStyleCnt="0">
        <dgm:presLayoutVars>
          <dgm:dir/>
          <dgm:resizeHandles val="exact"/>
        </dgm:presLayoutVars>
      </dgm:prSet>
      <dgm:spPr/>
    </dgm:pt>
    <dgm:pt modelId="{3AD37F9D-9961-4B2E-B14E-BCBFA44010FF}" type="pres">
      <dgm:prSet presAssocID="{B8E61017-7DF6-416F-BF99-59B947D97297}" presName="node" presStyleLbl="node1" presStyleIdx="0" presStyleCnt="2" custScaleX="137248">
        <dgm:presLayoutVars>
          <dgm:bulletEnabled val="1"/>
        </dgm:presLayoutVars>
      </dgm:prSet>
      <dgm:spPr/>
    </dgm:pt>
    <dgm:pt modelId="{22AF9214-FD77-4F11-9F3D-655BDC8C6BD0}" type="pres">
      <dgm:prSet presAssocID="{ACB4473E-E9C8-4964-B8EC-53964452AFA3}" presName="sibTrans" presStyleCnt="0"/>
      <dgm:spPr/>
    </dgm:pt>
    <dgm:pt modelId="{1B5C6EF5-C43E-4BB3-87A6-F54C43719109}" type="pres">
      <dgm:prSet presAssocID="{98F7DFD9-59C4-497E-A2F7-F1AB90920775}" presName="node" presStyleLbl="node1" presStyleIdx="1" presStyleCnt="2" custScaleX="81269">
        <dgm:presLayoutVars>
          <dgm:bulletEnabled val="1"/>
        </dgm:presLayoutVars>
      </dgm:prSet>
      <dgm:spPr/>
    </dgm:pt>
  </dgm:ptLst>
  <dgm:cxnLst>
    <dgm:cxn modelId="{C1312009-00A4-4F3E-9309-6A7B746F26F0}" type="presOf" srcId="{98F7DFD9-59C4-497E-A2F7-F1AB90920775}" destId="{1B5C6EF5-C43E-4BB3-87A6-F54C43719109}" srcOrd="0" destOrd="0" presId="urn:microsoft.com/office/officeart/2005/8/layout/hList6"/>
    <dgm:cxn modelId="{6A40DF0B-511B-4858-8BD2-E07A7C52342C}" srcId="{B8E61017-7DF6-416F-BF99-59B947D97297}" destId="{CC82A07C-293D-449D-AA4E-C6DD95267B82}" srcOrd="3" destOrd="0" parTransId="{FCE8FCC9-E58E-4DC3-8466-24781950C1EE}" sibTransId="{F270297C-20EB-48A5-B519-22D59FE2580C}"/>
    <dgm:cxn modelId="{F6AA9810-EE6A-4CF2-A46D-656B8FB92850}" srcId="{B8E61017-7DF6-416F-BF99-59B947D97297}" destId="{FF55B763-67F9-4C9A-810F-B48656D37F51}" srcOrd="1" destOrd="0" parTransId="{A9D3ADB2-DFAE-4A81-BFC2-C2EEE689B5AE}" sibTransId="{FDD150E5-188B-4DD1-8318-9FDD956A740A}"/>
    <dgm:cxn modelId="{5801271C-FA02-4100-8541-E69C6D421665}" srcId="{B8E61017-7DF6-416F-BF99-59B947D97297}" destId="{6EB16436-3776-489D-ACCA-3C7F6BAD1779}" srcOrd="2" destOrd="0" parTransId="{B6BA6E6C-B08F-405F-8CF7-AA64F65F427F}" sibTransId="{172C3F4F-FA28-4E74-9EA6-5CD4ADC9F48D}"/>
    <dgm:cxn modelId="{8465C72A-7698-4A6C-A5AD-B4B280893246}" type="presOf" srcId="{0F03B08B-AE24-46CD-91FF-5D733B275F9B}" destId="{1B5C6EF5-C43E-4BB3-87A6-F54C43719109}" srcOrd="0" destOrd="1" presId="urn:microsoft.com/office/officeart/2005/8/layout/hList6"/>
    <dgm:cxn modelId="{6618A234-CBC6-432C-BE62-FEEEC6F7B8AF}" type="presOf" srcId="{CC82A07C-293D-449D-AA4E-C6DD95267B82}" destId="{3AD37F9D-9961-4B2E-B14E-BCBFA44010FF}" srcOrd="0" destOrd="4" presId="urn:microsoft.com/office/officeart/2005/8/layout/hList6"/>
    <dgm:cxn modelId="{21A8E547-44F1-4D1C-BBAB-2F9989026DB6}" srcId="{98F7DFD9-59C4-497E-A2F7-F1AB90920775}" destId="{D579701B-9E1D-4B58-8A21-815C015FA663}" srcOrd="1" destOrd="0" parTransId="{1AE0AD88-76B8-416B-BA3D-1EF839CAF361}" sibTransId="{E47B47A4-6FCB-466C-81B2-5CDE189455C1}"/>
    <dgm:cxn modelId="{DBD12649-7409-461D-84FC-E47B30D0B936}" type="presOf" srcId="{84BE41FE-BC05-4FE1-9F51-32513EEE12A4}" destId="{1B5C6EF5-C43E-4BB3-87A6-F54C43719109}" srcOrd="0" destOrd="3" presId="urn:microsoft.com/office/officeart/2005/8/layout/hList6"/>
    <dgm:cxn modelId="{FCF87B6A-4886-4ACB-9A09-042A9DDDA7F6}" srcId="{06699EEA-A6A8-4334-8086-9A3FD13F264F}" destId="{98F7DFD9-59C4-497E-A2F7-F1AB90920775}" srcOrd="1" destOrd="0" parTransId="{0F4505FA-8C5A-4122-86AA-40AE8831D2AD}" sibTransId="{80903E6B-A51E-4EAA-AB53-2416D888AF5A}"/>
    <dgm:cxn modelId="{458F856B-E668-49D2-AEEB-3A34E9011B51}" srcId="{98F7DFD9-59C4-497E-A2F7-F1AB90920775}" destId="{0F03B08B-AE24-46CD-91FF-5D733B275F9B}" srcOrd="0" destOrd="0" parTransId="{4CA989DD-8635-4CED-A595-EB153BAC7BB5}" sibTransId="{81459E07-DBE8-494C-9335-8A3ACBA4F85F}"/>
    <dgm:cxn modelId="{AACA506F-34EF-4585-B178-EF5C01963F69}" srcId="{06699EEA-A6A8-4334-8086-9A3FD13F264F}" destId="{B8E61017-7DF6-416F-BF99-59B947D97297}" srcOrd="0" destOrd="0" parTransId="{A5F2A5A2-E1A4-454F-8BE6-9D3E05964C15}" sibTransId="{ACB4473E-E9C8-4964-B8EC-53964452AFA3}"/>
    <dgm:cxn modelId="{86DDDD7D-36D1-43B9-B35F-0CF33C45FCB7}" type="presOf" srcId="{FF55B763-67F9-4C9A-810F-B48656D37F51}" destId="{3AD37F9D-9961-4B2E-B14E-BCBFA44010FF}" srcOrd="0" destOrd="2" presId="urn:microsoft.com/office/officeart/2005/8/layout/hList6"/>
    <dgm:cxn modelId="{6ABDAF96-DC33-4113-A6CE-083D75FDD40B}" type="presOf" srcId="{B5EA2A14-AD08-44C3-BFC7-BBD43A60110D}" destId="{3AD37F9D-9961-4B2E-B14E-BCBFA44010FF}" srcOrd="0" destOrd="1" presId="urn:microsoft.com/office/officeart/2005/8/layout/hList6"/>
    <dgm:cxn modelId="{B88852A1-13BD-4137-8BBB-DB2786B5AB1D}" type="presOf" srcId="{06699EEA-A6A8-4334-8086-9A3FD13F264F}" destId="{7FAE3EC0-59D1-4918-987A-21EB4A5B4E6B}" srcOrd="0" destOrd="0" presId="urn:microsoft.com/office/officeart/2005/8/layout/hList6"/>
    <dgm:cxn modelId="{6163B5C9-181C-48D7-A475-8BA2D8E900F6}" type="presOf" srcId="{B8E61017-7DF6-416F-BF99-59B947D97297}" destId="{3AD37F9D-9961-4B2E-B14E-BCBFA44010FF}" srcOrd="0" destOrd="0" presId="urn:microsoft.com/office/officeart/2005/8/layout/hList6"/>
    <dgm:cxn modelId="{04D376CE-F4C8-4925-8FCA-7449FE0D5EE9}" type="presOf" srcId="{D579701B-9E1D-4B58-8A21-815C015FA663}" destId="{1B5C6EF5-C43E-4BB3-87A6-F54C43719109}" srcOrd="0" destOrd="2" presId="urn:microsoft.com/office/officeart/2005/8/layout/hList6"/>
    <dgm:cxn modelId="{E29BFCEA-59E2-4436-8951-63282C12F6C9}" srcId="{98F7DFD9-59C4-497E-A2F7-F1AB90920775}" destId="{84BE41FE-BC05-4FE1-9F51-32513EEE12A4}" srcOrd="2" destOrd="0" parTransId="{BBBC2D1A-CB27-46DB-9C24-8DE5F66C1F76}" sibTransId="{42D41DA5-A8AC-4960-BF59-B363979BD485}"/>
    <dgm:cxn modelId="{617244F2-8392-41EF-8121-7C19E2E31F92}" srcId="{B8E61017-7DF6-416F-BF99-59B947D97297}" destId="{B5EA2A14-AD08-44C3-BFC7-BBD43A60110D}" srcOrd="0" destOrd="0" parTransId="{5197E0E0-A3A5-4110-A2F8-073CDFA67F62}" sibTransId="{63CF0E33-C57B-43FD-826F-387327174E2F}"/>
    <dgm:cxn modelId="{27AF48FA-5578-4F37-A3E6-8FF14B3CCA6A}" type="presOf" srcId="{6EB16436-3776-489D-ACCA-3C7F6BAD1779}" destId="{3AD37F9D-9961-4B2E-B14E-BCBFA44010FF}" srcOrd="0" destOrd="3" presId="urn:microsoft.com/office/officeart/2005/8/layout/hList6"/>
    <dgm:cxn modelId="{5B8BCCD2-7301-44D4-ACB4-B485A836E984}" type="presParOf" srcId="{7FAE3EC0-59D1-4918-987A-21EB4A5B4E6B}" destId="{3AD37F9D-9961-4B2E-B14E-BCBFA44010FF}" srcOrd="0" destOrd="0" presId="urn:microsoft.com/office/officeart/2005/8/layout/hList6"/>
    <dgm:cxn modelId="{8D61C74D-F37E-457D-96A8-48A8B9E9A5D3}" type="presParOf" srcId="{7FAE3EC0-59D1-4918-987A-21EB4A5B4E6B}" destId="{22AF9214-FD77-4F11-9F3D-655BDC8C6BD0}" srcOrd="1" destOrd="0" presId="urn:microsoft.com/office/officeart/2005/8/layout/hList6"/>
    <dgm:cxn modelId="{1DF2BE05-20FE-4000-90F2-9B1A71A7ADC1}" type="presParOf" srcId="{7FAE3EC0-59D1-4918-987A-21EB4A5B4E6B}" destId="{1B5C6EF5-C43E-4BB3-87A6-F54C4371910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99EEA-A6A8-4334-8086-9A3FD13F264F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E61017-7DF6-416F-BF99-59B947D97297}">
      <dgm:prSet custT="1"/>
      <dgm:spPr>
        <a:solidFill>
          <a:srgbClr val="7030A0"/>
        </a:solidFill>
      </dgm:spPr>
      <dgm:t>
        <a:bodyPr/>
        <a:lstStyle/>
        <a:p>
          <a:pPr marL="0"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/>
            <a:t>3. </a:t>
          </a:r>
          <a:r>
            <a:rPr lang="en-CA" sz="2800" b="1" u="sng" kern="1200"/>
            <a:t>Infrastructure &amp; Technology</a:t>
          </a:r>
        </a:p>
      </dgm:t>
    </dgm:pt>
    <dgm:pt modelId="{A5F2A5A2-E1A4-454F-8BE6-9D3E05964C15}" type="parTrans" cxnId="{AACA506F-34EF-4585-B178-EF5C01963F69}">
      <dgm:prSet/>
      <dgm:spPr/>
      <dgm:t>
        <a:bodyPr/>
        <a:lstStyle/>
        <a:p>
          <a:endParaRPr lang="en-US"/>
        </a:p>
      </dgm:t>
    </dgm:pt>
    <dgm:pt modelId="{ACB4473E-E9C8-4964-B8EC-53964452AFA3}" type="sibTrans" cxnId="{AACA506F-34EF-4585-B178-EF5C01963F69}">
      <dgm:prSet/>
      <dgm:spPr/>
      <dgm:t>
        <a:bodyPr/>
        <a:lstStyle/>
        <a:p>
          <a:endParaRPr lang="en-US"/>
        </a:p>
      </dgm:t>
    </dgm:pt>
    <dgm:pt modelId="{98F7DFD9-59C4-497E-A2F7-F1AB90920775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CA" sz="2800" b="1">
              <a:solidFill>
                <a:schemeClr val="bg1"/>
              </a:solidFill>
            </a:rPr>
            <a:t>4. </a:t>
          </a:r>
          <a:r>
            <a:rPr lang="en-CA" sz="2800" b="1" u="sng">
              <a:solidFill>
                <a:schemeClr val="bg1"/>
              </a:solidFill>
            </a:rPr>
            <a:t>Partnerships &amp; Collaborations</a:t>
          </a:r>
        </a:p>
      </dgm:t>
    </dgm:pt>
    <dgm:pt modelId="{0F4505FA-8C5A-4122-86AA-40AE8831D2AD}" type="parTrans" cxnId="{FCF87B6A-4886-4ACB-9A09-042A9DDDA7F6}">
      <dgm:prSet/>
      <dgm:spPr/>
      <dgm:t>
        <a:bodyPr/>
        <a:lstStyle/>
        <a:p>
          <a:endParaRPr lang="en-US"/>
        </a:p>
      </dgm:t>
    </dgm:pt>
    <dgm:pt modelId="{80903E6B-A51E-4EAA-AB53-2416D888AF5A}" type="sibTrans" cxnId="{FCF87B6A-4886-4ACB-9A09-042A9DDDA7F6}">
      <dgm:prSet/>
      <dgm:spPr/>
      <dgm:t>
        <a:bodyPr/>
        <a:lstStyle/>
        <a:p>
          <a:endParaRPr lang="en-US"/>
        </a:p>
      </dgm:t>
    </dgm:pt>
    <dgm:pt modelId="{0F03B08B-AE24-46CD-91FF-5D733B275F9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800">
              <a:solidFill>
                <a:schemeClr val="bg1"/>
              </a:solidFill>
            </a:rPr>
            <a:t>Formation of alliances with tech companies &amp; innovation labs. </a:t>
          </a:r>
          <a:endParaRPr lang="en-CA" sz="1800">
            <a:solidFill>
              <a:schemeClr val="bg1"/>
            </a:solidFill>
          </a:endParaRPr>
        </a:p>
      </dgm:t>
    </dgm:pt>
    <dgm:pt modelId="{4CA989DD-8635-4CED-A595-EB153BAC7BB5}" type="parTrans" cxnId="{458F856B-E668-49D2-AEEB-3A34E9011B51}">
      <dgm:prSet/>
      <dgm:spPr/>
      <dgm:t>
        <a:bodyPr/>
        <a:lstStyle/>
        <a:p>
          <a:endParaRPr lang="en-US"/>
        </a:p>
      </dgm:t>
    </dgm:pt>
    <dgm:pt modelId="{81459E07-DBE8-494C-9335-8A3ACBA4F85F}" type="sibTrans" cxnId="{458F856B-E668-49D2-AEEB-3A34E9011B51}">
      <dgm:prSet/>
      <dgm:spPr/>
      <dgm:t>
        <a:bodyPr/>
        <a:lstStyle/>
        <a:p>
          <a:endParaRPr lang="en-US"/>
        </a:p>
      </dgm:t>
    </dgm:pt>
    <dgm:pt modelId="{84BE41FE-BC05-4FE1-9F51-32513EEE12A4}">
      <dgm:prSet/>
      <dgm:spPr>
        <a:solidFill>
          <a:srgbClr val="00B0F0"/>
        </a:solidFill>
      </dgm:spPr>
      <dgm:t>
        <a:bodyPr/>
        <a:lstStyle/>
        <a:p>
          <a:pPr rtl="0"/>
          <a:endParaRPr lang="en-CA" sz="1300"/>
        </a:p>
      </dgm:t>
    </dgm:pt>
    <dgm:pt modelId="{BBBC2D1A-CB27-46DB-9C24-8DE5F66C1F76}" type="parTrans" cxnId="{E29BFCEA-59E2-4436-8951-63282C12F6C9}">
      <dgm:prSet/>
      <dgm:spPr/>
      <dgm:t>
        <a:bodyPr/>
        <a:lstStyle/>
        <a:p>
          <a:endParaRPr lang="en-CA"/>
        </a:p>
      </dgm:t>
    </dgm:pt>
    <dgm:pt modelId="{42D41DA5-A8AC-4960-BF59-B363979BD485}" type="sibTrans" cxnId="{E29BFCEA-59E2-4436-8951-63282C12F6C9}">
      <dgm:prSet/>
      <dgm:spPr/>
      <dgm:t>
        <a:bodyPr/>
        <a:lstStyle/>
        <a:p>
          <a:endParaRPr lang="en-CA"/>
        </a:p>
      </dgm:t>
    </dgm:pt>
    <dgm:pt modelId="{CC82A07C-293D-449D-AA4E-C6DD95267B82}">
      <dgm:prSet custT="1"/>
      <dgm:spPr>
        <a:solidFill>
          <a:srgbClr val="7030A0"/>
        </a:solidFill>
      </dgm:spPr>
      <dgm:t>
        <a:bodyPr/>
        <a:lstStyle/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800" kern="1200"/>
            <a:t>.</a:t>
          </a:r>
          <a:endParaRPr lang="en-CA" sz="1800" kern="1200"/>
        </a:p>
      </dgm:t>
    </dgm:pt>
    <dgm:pt modelId="{FCE8FCC9-E58E-4DC3-8466-24781950C1EE}" type="parTrans" cxnId="{6A40DF0B-511B-4858-8BD2-E07A7C52342C}">
      <dgm:prSet/>
      <dgm:spPr/>
      <dgm:t>
        <a:bodyPr/>
        <a:lstStyle/>
        <a:p>
          <a:endParaRPr lang="en-CA"/>
        </a:p>
      </dgm:t>
    </dgm:pt>
    <dgm:pt modelId="{F270297C-20EB-48A5-B519-22D59FE2580C}" type="sibTrans" cxnId="{6A40DF0B-511B-4858-8BD2-E07A7C52342C}">
      <dgm:prSet/>
      <dgm:spPr/>
      <dgm:t>
        <a:bodyPr/>
        <a:lstStyle/>
        <a:p>
          <a:endParaRPr lang="en-CA"/>
        </a:p>
      </dgm:t>
    </dgm:pt>
    <dgm:pt modelId="{799FBFB1-9529-40D8-B9B2-D5F84EF2CCE9}">
      <dgm:prSet custT="1"/>
      <dgm:spPr/>
      <dgm:t>
        <a:bodyPr/>
        <a:lstStyle/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CA" sz="1800" kern="1200"/>
        </a:p>
      </dgm:t>
    </dgm:pt>
    <dgm:pt modelId="{8CB186F4-B94F-4CCB-B17B-DCF7E86B0257}" type="parTrans" cxnId="{CF88BBAE-83B2-4F91-8D2B-AA932512CA52}">
      <dgm:prSet/>
      <dgm:spPr/>
      <dgm:t>
        <a:bodyPr/>
        <a:lstStyle/>
        <a:p>
          <a:endParaRPr lang="en-CA"/>
        </a:p>
      </dgm:t>
    </dgm:pt>
    <dgm:pt modelId="{204BCBB2-4772-4315-A084-F0193A9961FC}" type="sibTrans" cxnId="{CF88BBAE-83B2-4F91-8D2B-AA932512CA52}">
      <dgm:prSet/>
      <dgm:spPr/>
      <dgm:t>
        <a:bodyPr/>
        <a:lstStyle/>
        <a:p>
          <a:endParaRPr lang="en-CA"/>
        </a:p>
      </dgm:t>
    </dgm:pt>
    <dgm:pt modelId="{F01EFCEF-68E8-4769-AC17-C4A467C6E7BB}">
      <dgm:prSet custT="1"/>
      <dgm:spPr/>
      <dgm:t>
        <a:bodyPr/>
        <a:lstStyle/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CA" sz="1800" kern="1200"/>
        </a:p>
      </dgm:t>
    </dgm:pt>
    <dgm:pt modelId="{320349D2-42C7-490E-86B1-2D611FDB6866}" type="parTrans" cxnId="{742FED83-35B1-4B9F-969E-650040B81577}">
      <dgm:prSet/>
      <dgm:spPr/>
      <dgm:t>
        <a:bodyPr/>
        <a:lstStyle/>
        <a:p>
          <a:endParaRPr lang="en-CA"/>
        </a:p>
      </dgm:t>
    </dgm:pt>
    <dgm:pt modelId="{826D6741-4D50-40AC-9302-E4986FA67309}" type="sibTrans" cxnId="{742FED83-35B1-4B9F-969E-650040B81577}">
      <dgm:prSet/>
      <dgm:spPr/>
      <dgm:t>
        <a:bodyPr/>
        <a:lstStyle/>
        <a:p>
          <a:endParaRPr lang="en-CA"/>
        </a:p>
      </dgm:t>
    </dgm:pt>
    <dgm:pt modelId="{4D7AB50E-486E-483B-97A5-D8E972AA5F06}">
      <dgm:prSet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</a:rPr>
            <a:t>Collaboration/promotion with the UNWTO and global tourism boards.</a:t>
          </a:r>
          <a:endParaRPr lang="en-CA" sz="1800">
            <a:solidFill>
              <a:schemeClr val="bg1"/>
            </a:solidFill>
          </a:endParaRPr>
        </a:p>
      </dgm:t>
    </dgm:pt>
    <dgm:pt modelId="{6EC2E773-4BBE-40EE-B818-5340A252CE9E}" type="parTrans" cxnId="{032F6AF1-B480-4082-BF97-0CFF67E45A9A}">
      <dgm:prSet/>
      <dgm:spPr/>
      <dgm:t>
        <a:bodyPr/>
        <a:lstStyle/>
        <a:p>
          <a:endParaRPr lang="en-CA"/>
        </a:p>
      </dgm:t>
    </dgm:pt>
    <dgm:pt modelId="{4CCAFEF2-A60B-4656-A6CF-DC94C7BB88E4}" type="sibTrans" cxnId="{032F6AF1-B480-4082-BF97-0CFF67E45A9A}">
      <dgm:prSet/>
      <dgm:spPr/>
      <dgm:t>
        <a:bodyPr/>
        <a:lstStyle/>
        <a:p>
          <a:endParaRPr lang="en-CA"/>
        </a:p>
      </dgm:t>
    </dgm:pt>
    <dgm:pt modelId="{993A6402-35CA-4F9A-955A-765BAAB3D4FD}">
      <dgm:prSet/>
      <dgm:spPr/>
      <dgm:t>
        <a:bodyPr/>
        <a:lstStyle/>
        <a:p>
          <a:pPr rtl="0"/>
          <a:endParaRPr lang="en-CA" sz="1300">
            <a:solidFill>
              <a:schemeClr val="bg1"/>
            </a:solidFill>
          </a:endParaRPr>
        </a:p>
      </dgm:t>
    </dgm:pt>
    <dgm:pt modelId="{898BF853-0FDC-4BC5-9771-D8DE6D342BD2}" type="parTrans" cxnId="{278BD2A3-A6E2-403C-AF58-320C3E5028AC}">
      <dgm:prSet/>
      <dgm:spPr/>
      <dgm:t>
        <a:bodyPr/>
        <a:lstStyle/>
        <a:p>
          <a:endParaRPr lang="en-CA"/>
        </a:p>
      </dgm:t>
    </dgm:pt>
    <dgm:pt modelId="{9816D9E8-1858-4FA9-A7C7-3562D16D0E8C}" type="sibTrans" cxnId="{278BD2A3-A6E2-403C-AF58-320C3E5028AC}">
      <dgm:prSet/>
      <dgm:spPr/>
      <dgm:t>
        <a:bodyPr/>
        <a:lstStyle/>
        <a:p>
          <a:endParaRPr lang="en-CA"/>
        </a:p>
      </dgm:t>
    </dgm:pt>
    <dgm:pt modelId="{5C7F8795-BA5B-4A34-AFAA-1332E133EEC7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Demonstrations of new facilitation technologies, such as digital credentials and government travel portals.</a:t>
          </a:r>
        </a:p>
      </dgm:t>
    </dgm:pt>
    <dgm:pt modelId="{10F95403-D522-4D5A-91C5-A893E7F4AEC3}" type="parTrans" cxnId="{65C935CC-F5FC-4B74-A7E9-FD14745B2C0E}">
      <dgm:prSet/>
      <dgm:spPr/>
      <dgm:t>
        <a:bodyPr/>
        <a:lstStyle/>
        <a:p>
          <a:endParaRPr lang="en-CA"/>
        </a:p>
      </dgm:t>
    </dgm:pt>
    <dgm:pt modelId="{197070B4-0D06-497E-ACB0-C1CAE45D1CAA}" type="sibTrans" cxnId="{65C935CC-F5FC-4B74-A7E9-FD14745B2C0E}">
      <dgm:prSet/>
      <dgm:spPr/>
      <dgm:t>
        <a:bodyPr/>
        <a:lstStyle/>
        <a:p>
          <a:endParaRPr lang="en-CA"/>
        </a:p>
      </dgm:t>
    </dgm:pt>
    <dgm:pt modelId="{04E9C266-E9F1-446F-ABB1-3C1547410FC9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kern="1200">
              <a:latin typeface="Calibri"/>
            </a:rPr>
            <a:t>Adapt infrastructure for passengers with reduced mobility</a:t>
          </a:r>
          <a:endParaRPr lang="en-US" sz="1800" kern="1200"/>
        </a:p>
      </dgm:t>
    </dgm:pt>
    <dgm:pt modelId="{6267FDFA-FD66-4540-BD39-CADFA56CD1BC}" type="parTrans" cxnId="{06392ACC-60A8-436A-9CA9-E29B1500E2C6}">
      <dgm:prSet/>
      <dgm:spPr/>
      <dgm:t>
        <a:bodyPr/>
        <a:lstStyle/>
        <a:p>
          <a:endParaRPr lang="en-CA"/>
        </a:p>
      </dgm:t>
    </dgm:pt>
    <dgm:pt modelId="{557CFE81-6937-4996-803C-70E5CC28B0E9}" type="sibTrans" cxnId="{06392ACC-60A8-436A-9CA9-E29B1500E2C6}">
      <dgm:prSet/>
      <dgm:spPr/>
      <dgm:t>
        <a:bodyPr/>
        <a:lstStyle/>
        <a:p>
          <a:endParaRPr lang="en-CA"/>
        </a:p>
      </dgm:t>
    </dgm:pt>
    <dgm:pt modelId="{EF213FA4-138B-4D16-AA3E-650C29E2A7D5}">
      <dgm:prSet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</a:rPr>
            <a:t>Collaboration / campaigns with disability advocates / influencers to promote accessible travel.</a:t>
          </a:r>
          <a:endParaRPr lang="en-CA" sz="1800">
            <a:solidFill>
              <a:schemeClr val="bg1"/>
            </a:solidFill>
          </a:endParaRPr>
        </a:p>
      </dgm:t>
    </dgm:pt>
    <dgm:pt modelId="{070ACC5A-E68F-4315-9BAA-F03F6A133999}" type="parTrans" cxnId="{D6634867-80DC-4598-AE32-68064DFCF144}">
      <dgm:prSet/>
      <dgm:spPr/>
      <dgm:t>
        <a:bodyPr/>
        <a:lstStyle/>
        <a:p>
          <a:endParaRPr lang="en-CA"/>
        </a:p>
      </dgm:t>
    </dgm:pt>
    <dgm:pt modelId="{C672E763-3865-4993-855D-6F980FE07CB3}" type="sibTrans" cxnId="{D6634867-80DC-4598-AE32-68064DFCF144}">
      <dgm:prSet/>
      <dgm:spPr/>
      <dgm:t>
        <a:bodyPr/>
        <a:lstStyle/>
        <a:p>
          <a:endParaRPr lang="en-CA"/>
        </a:p>
      </dgm:t>
    </dgm:pt>
    <dgm:pt modelId="{582E4F7F-6247-4DB2-A52A-FF7ECD99928A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Promotion of biometric technology for seamless travel.</a:t>
          </a:r>
          <a:endParaRPr lang="en-CA" sz="1800" kern="1200"/>
        </a:p>
      </dgm:t>
    </dgm:pt>
    <dgm:pt modelId="{8E4DF0E7-7A61-4292-A694-7198F3BE0CCB}" type="sibTrans" cxnId="{976A7548-21B1-4652-A179-AA486C1D67F7}">
      <dgm:prSet/>
      <dgm:spPr/>
      <dgm:t>
        <a:bodyPr/>
        <a:lstStyle/>
        <a:p>
          <a:endParaRPr lang="en-CA"/>
        </a:p>
      </dgm:t>
    </dgm:pt>
    <dgm:pt modelId="{91655001-6D1A-4223-B68C-23C5BA3E2DFB}" type="parTrans" cxnId="{976A7548-21B1-4652-A179-AA486C1D67F7}">
      <dgm:prSet/>
      <dgm:spPr/>
      <dgm:t>
        <a:bodyPr/>
        <a:lstStyle/>
        <a:p>
          <a:endParaRPr lang="en-CA"/>
        </a:p>
      </dgm:t>
    </dgm:pt>
    <dgm:pt modelId="{15866626-F6BC-4E66-BA4F-3A8CD7CF6776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Advocating for sensible visa policies to promote air travel.</a:t>
          </a:r>
          <a:r>
            <a:rPr lang="en-US" sz="1800" kern="1200">
              <a:latin typeface="Calibri"/>
            </a:rPr>
            <a:t> </a:t>
          </a:r>
          <a:endParaRPr lang="en-CA" sz="1800" kern="1200"/>
        </a:p>
      </dgm:t>
    </dgm:pt>
    <dgm:pt modelId="{E29301C6-427E-4648-A45A-8517E15D4C7A}" type="parTrans" cxnId="{4EAF979C-AE3C-4C28-8D46-6E6460D470B0}">
      <dgm:prSet/>
      <dgm:spPr/>
      <dgm:t>
        <a:bodyPr/>
        <a:lstStyle/>
        <a:p>
          <a:endParaRPr lang="en-CA"/>
        </a:p>
      </dgm:t>
    </dgm:pt>
    <dgm:pt modelId="{166FB356-ABA7-4774-8D75-6ABB103BCDD1}" type="sibTrans" cxnId="{4EAF979C-AE3C-4C28-8D46-6E6460D470B0}">
      <dgm:prSet/>
      <dgm:spPr/>
      <dgm:t>
        <a:bodyPr/>
        <a:lstStyle/>
        <a:p>
          <a:endParaRPr lang="en-CA"/>
        </a:p>
      </dgm:t>
    </dgm:pt>
    <dgm:pt modelId="{4D460A65-27DE-41EA-88F5-9558F5ADFD45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Inauguration or laying foundations for new facilitated airport terminals in 2024.</a:t>
          </a:r>
          <a:r>
            <a:rPr lang="en-US" sz="1800" kern="1200">
              <a:latin typeface="Calibri"/>
            </a:rPr>
            <a:t> </a:t>
          </a:r>
          <a:endParaRPr lang="en-CA" sz="1800" kern="1200"/>
        </a:p>
      </dgm:t>
    </dgm:pt>
    <dgm:pt modelId="{4CFBB323-D4B8-422B-BA46-CC07E4637142}" type="parTrans" cxnId="{D0DA3733-335C-4A44-A24E-48D08DEE3436}">
      <dgm:prSet/>
      <dgm:spPr/>
      <dgm:t>
        <a:bodyPr/>
        <a:lstStyle/>
        <a:p>
          <a:endParaRPr lang="en-CA"/>
        </a:p>
      </dgm:t>
    </dgm:pt>
    <dgm:pt modelId="{A041D106-9CE0-4F0F-8CF9-D59DE5FC314E}" type="sibTrans" cxnId="{D0DA3733-335C-4A44-A24E-48D08DEE3436}">
      <dgm:prSet/>
      <dgm:spPr/>
      <dgm:t>
        <a:bodyPr/>
        <a:lstStyle/>
        <a:p>
          <a:endParaRPr lang="en-CA"/>
        </a:p>
      </dgm:t>
    </dgm:pt>
    <dgm:pt modelId="{D8524CD1-BABB-4F41-87B1-E9305CBEF98A}">
      <dgm:prSet phldr="0"/>
      <dgm:spPr/>
      <dgm:t>
        <a:bodyPr/>
        <a:lstStyle/>
        <a:p>
          <a:pPr rtl="0"/>
          <a:r>
            <a:rPr lang="en-US" sz="1800" kern="1200">
              <a:latin typeface="Calibri"/>
            </a:rPr>
            <a:t> </a:t>
          </a:r>
          <a:r>
            <a:rPr lang="en-US" sz="1800" kern="1200"/>
            <a:t>Promotion of standardized health checks, digital health platforms and certifications.</a:t>
          </a:r>
          <a:endParaRPr lang="en-US"/>
        </a:p>
      </dgm:t>
    </dgm:pt>
    <dgm:pt modelId="{EC49E4F7-6096-4F98-A04C-5D89DD755AF6}" type="parTrans" cxnId="{B2AE84D8-4531-489A-B98D-88F9936EC811}">
      <dgm:prSet/>
      <dgm:spPr/>
    </dgm:pt>
    <dgm:pt modelId="{124EA98D-631F-412C-A377-933F6B74D5B2}" type="sibTrans" cxnId="{B2AE84D8-4531-489A-B98D-88F9936EC811}">
      <dgm:prSet/>
      <dgm:spPr/>
    </dgm:pt>
    <dgm:pt modelId="{88E4B8D4-6D96-443A-8FA5-30759EF3B6D7}">
      <dgm:prSet phldr="0"/>
      <dgm:spPr/>
      <dgm:t>
        <a:bodyPr/>
        <a:lstStyle/>
        <a:p>
          <a:pPr marL="171450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CA" kern="1200">
            <a:latin typeface="Calibri"/>
          </a:endParaRPr>
        </a:p>
      </dgm:t>
    </dgm:pt>
    <dgm:pt modelId="{313A50EF-AEE5-42A4-8596-5842E8A8F988}" type="parTrans" cxnId="{3FBD1367-30D2-4578-B4D1-A0982A1350FB}">
      <dgm:prSet/>
      <dgm:spPr/>
    </dgm:pt>
    <dgm:pt modelId="{E907E5B0-F9AC-4849-8ECA-FB7068789250}" type="sibTrans" cxnId="{3FBD1367-30D2-4578-B4D1-A0982A1350FB}">
      <dgm:prSet/>
      <dgm:spPr/>
    </dgm:pt>
    <dgm:pt modelId="{7FAE3EC0-59D1-4918-987A-21EB4A5B4E6B}" type="pres">
      <dgm:prSet presAssocID="{06699EEA-A6A8-4334-8086-9A3FD13F264F}" presName="Name0" presStyleCnt="0">
        <dgm:presLayoutVars>
          <dgm:dir/>
          <dgm:resizeHandles val="exact"/>
        </dgm:presLayoutVars>
      </dgm:prSet>
      <dgm:spPr/>
    </dgm:pt>
    <dgm:pt modelId="{3AD37F9D-9961-4B2E-B14E-BCBFA44010FF}" type="pres">
      <dgm:prSet presAssocID="{B8E61017-7DF6-416F-BF99-59B947D97297}" presName="node" presStyleLbl="node1" presStyleIdx="0" presStyleCnt="2" custScaleX="137248">
        <dgm:presLayoutVars>
          <dgm:bulletEnabled val="1"/>
        </dgm:presLayoutVars>
      </dgm:prSet>
      <dgm:spPr/>
    </dgm:pt>
    <dgm:pt modelId="{22AF9214-FD77-4F11-9F3D-655BDC8C6BD0}" type="pres">
      <dgm:prSet presAssocID="{ACB4473E-E9C8-4964-B8EC-53964452AFA3}" presName="sibTrans" presStyleCnt="0"/>
      <dgm:spPr/>
    </dgm:pt>
    <dgm:pt modelId="{1B5C6EF5-C43E-4BB3-87A6-F54C43719109}" type="pres">
      <dgm:prSet presAssocID="{98F7DFD9-59C4-497E-A2F7-F1AB90920775}" presName="node" presStyleLbl="node1" presStyleIdx="1" presStyleCnt="2" custScaleX="81269">
        <dgm:presLayoutVars>
          <dgm:bulletEnabled val="1"/>
        </dgm:presLayoutVars>
      </dgm:prSet>
      <dgm:spPr/>
    </dgm:pt>
  </dgm:ptLst>
  <dgm:cxnLst>
    <dgm:cxn modelId="{2246CF09-E93E-4112-A258-09319865724D}" type="presOf" srcId="{CC82A07C-293D-449D-AA4E-C6DD95267B82}" destId="{3AD37F9D-9961-4B2E-B14E-BCBFA44010FF}" srcOrd="0" destOrd="10" presId="urn:microsoft.com/office/officeart/2005/8/layout/hList6"/>
    <dgm:cxn modelId="{6A40DF0B-511B-4858-8BD2-E07A7C52342C}" srcId="{B8E61017-7DF6-416F-BF99-59B947D97297}" destId="{CC82A07C-293D-449D-AA4E-C6DD95267B82}" srcOrd="9" destOrd="0" parTransId="{FCE8FCC9-E58E-4DC3-8466-24781950C1EE}" sibTransId="{F270297C-20EB-48A5-B519-22D59FE2580C}"/>
    <dgm:cxn modelId="{F278CB2C-1A48-42E8-8C7F-30C1C5C91EEE}" type="presOf" srcId="{993A6402-35CA-4F9A-955A-765BAAB3D4FD}" destId="{1B5C6EF5-C43E-4BB3-87A6-F54C43719109}" srcOrd="0" destOrd="4" presId="urn:microsoft.com/office/officeart/2005/8/layout/hList6"/>
    <dgm:cxn modelId="{6096F031-C151-4452-BBAF-61458181E5B0}" type="presOf" srcId="{5C7F8795-BA5B-4A34-AFAA-1332E133EEC7}" destId="{3AD37F9D-9961-4B2E-B14E-BCBFA44010FF}" srcOrd="0" destOrd="5" presId="urn:microsoft.com/office/officeart/2005/8/layout/hList6"/>
    <dgm:cxn modelId="{D0DA3733-335C-4A44-A24E-48D08DEE3436}" srcId="{B8E61017-7DF6-416F-BF99-59B947D97297}" destId="{4D460A65-27DE-41EA-88F5-9558F5ADFD45}" srcOrd="1" destOrd="0" parTransId="{4CFBB323-D4B8-422B-BA46-CC07E4637142}" sibTransId="{A041D106-9CE0-4F0F-8CF9-D59DE5FC314E}"/>
    <dgm:cxn modelId="{EFB6635C-58B9-4BC3-9263-5356587637EE}" type="presOf" srcId="{15866626-F6BC-4E66-BA4F-3A8CD7CF6776}" destId="{3AD37F9D-9961-4B2E-B14E-BCBFA44010FF}" srcOrd="0" destOrd="3" presId="urn:microsoft.com/office/officeart/2005/8/layout/hList6"/>
    <dgm:cxn modelId="{83FB0044-BBAF-46BB-8D17-B2B80185E0AB}" type="presOf" srcId="{EF213FA4-138B-4D16-AA3E-650C29E2A7D5}" destId="{1B5C6EF5-C43E-4BB3-87A6-F54C43719109}" srcOrd="0" destOrd="3" presId="urn:microsoft.com/office/officeart/2005/8/layout/hList6"/>
    <dgm:cxn modelId="{5FCD1C64-9201-4D24-A8F9-85BCA89CFD57}" type="presOf" srcId="{799FBFB1-9529-40D8-B9B2-D5F84EF2CCE9}" destId="{3AD37F9D-9961-4B2E-B14E-BCBFA44010FF}" srcOrd="0" destOrd="7" presId="urn:microsoft.com/office/officeart/2005/8/layout/hList6"/>
    <dgm:cxn modelId="{3FBD1367-30D2-4578-B4D1-A0982A1350FB}" srcId="{B8E61017-7DF6-416F-BF99-59B947D97297}" destId="{88E4B8D4-6D96-443A-8FA5-30759EF3B6D7}" srcOrd="8" destOrd="0" parTransId="{313A50EF-AEE5-42A4-8596-5842E8A8F988}" sibTransId="{E907E5B0-F9AC-4849-8ECA-FB7068789250}"/>
    <dgm:cxn modelId="{D6634867-80DC-4598-AE32-68064DFCF144}" srcId="{98F7DFD9-59C4-497E-A2F7-F1AB90920775}" destId="{EF213FA4-138B-4D16-AA3E-650C29E2A7D5}" srcOrd="2" destOrd="0" parTransId="{070ACC5A-E68F-4315-9BAA-F03F6A133999}" sibTransId="{C672E763-3865-4993-855D-6F980FE07CB3}"/>
    <dgm:cxn modelId="{976A7548-21B1-4652-A179-AA486C1D67F7}" srcId="{B8E61017-7DF6-416F-BF99-59B947D97297}" destId="{582E4F7F-6247-4DB2-A52A-FF7ECD99928A}" srcOrd="0" destOrd="0" parTransId="{91655001-6D1A-4223-B68C-23C5BA3E2DFB}" sibTransId="{8E4DF0E7-7A61-4292-A694-7198F3BE0CCB}"/>
    <dgm:cxn modelId="{FCF87B6A-4886-4ACB-9A09-042A9DDDA7F6}" srcId="{06699EEA-A6A8-4334-8086-9A3FD13F264F}" destId="{98F7DFD9-59C4-497E-A2F7-F1AB90920775}" srcOrd="1" destOrd="0" parTransId="{0F4505FA-8C5A-4122-86AA-40AE8831D2AD}" sibTransId="{80903E6B-A51E-4EAA-AB53-2416D888AF5A}"/>
    <dgm:cxn modelId="{458F856B-E668-49D2-AEEB-3A34E9011B51}" srcId="{98F7DFD9-59C4-497E-A2F7-F1AB90920775}" destId="{0F03B08B-AE24-46CD-91FF-5D733B275F9B}" srcOrd="0" destOrd="0" parTransId="{4CA989DD-8635-4CED-A595-EB153BAC7BB5}" sibTransId="{81459E07-DBE8-494C-9335-8A3ACBA4F85F}"/>
    <dgm:cxn modelId="{AACA506F-34EF-4585-B178-EF5C01963F69}" srcId="{06699EEA-A6A8-4334-8086-9A3FD13F264F}" destId="{B8E61017-7DF6-416F-BF99-59B947D97297}" srcOrd="0" destOrd="0" parTransId="{A5F2A5A2-E1A4-454F-8BE6-9D3E05964C15}" sibTransId="{ACB4473E-E9C8-4964-B8EC-53964452AFA3}"/>
    <dgm:cxn modelId="{C4624471-9049-4C26-8371-3E8ABC0B6217}" type="presOf" srcId="{04E9C266-E9F1-446F-ABB1-3C1547410FC9}" destId="{3AD37F9D-9961-4B2E-B14E-BCBFA44010FF}" srcOrd="0" destOrd="6" presId="urn:microsoft.com/office/officeart/2005/8/layout/hList6"/>
    <dgm:cxn modelId="{6C811A56-E95E-4895-9C45-5B76AFD58061}" type="presOf" srcId="{88E4B8D4-6D96-443A-8FA5-30759EF3B6D7}" destId="{3AD37F9D-9961-4B2E-B14E-BCBFA44010FF}" srcOrd="0" destOrd="9" presId="urn:microsoft.com/office/officeart/2005/8/layout/hList6"/>
    <dgm:cxn modelId="{9DE38156-CE9B-4BDA-9736-FAC258322444}" type="presOf" srcId="{84BE41FE-BC05-4FE1-9F51-32513EEE12A4}" destId="{1B5C6EF5-C43E-4BB3-87A6-F54C43719109}" srcOrd="0" destOrd="5" presId="urn:microsoft.com/office/officeart/2005/8/layout/hList6"/>
    <dgm:cxn modelId="{742FED83-35B1-4B9F-969E-650040B81577}" srcId="{B8E61017-7DF6-416F-BF99-59B947D97297}" destId="{F01EFCEF-68E8-4769-AC17-C4A467C6E7BB}" srcOrd="7" destOrd="0" parTransId="{320349D2-42C7-490E-86B1-2D611FDB6866}" sibTransId="{826D6741-4D50-40AC-9302-E4986FA67309}"/>
    <dgm:cxn modelId="{4EAF979C-AE3C-4C28-8D46-6E6460D470B0}" srcId="{B8E61017-7DF6-416F-BF99-59B947D97297}" destId="{15866626-F6BC-4E66-BA4F-3A8CD7CF6776}" srcOrd="2" destOrd="0" parTransId="{E29301C6-427E-4648-A45A-8517E15D4C7A}" sibTransId="{166FB356-ABA7-4774-8D75-6ABB103BCDD1}"/>
    <dgm:cxn modelId="{B88852A1-13BD-4137-8BBB-DB2786B5AB1D}" type="presOf" srcId="{06699EEA-A6A8-4334-8086-9A3FD13F264F}" destId="{7FAE3EC0-59D1-4918-987A-21EB4A5B4E6B}" srcOrd="0" destOrd="0" presId="urn:microsoft.com/office/officeart/2005/8/layout/hList6"/>
    <dgm:cxn modelId="{278BD2A3-A6E2-403C-AF58-320C3E5028AC}" srcId="{98F7DFD9-59C4-497E-A2F7-F1AB90920775}" destId="{993A6402-35CA-4F9A-955A-765BAAB3D4FD}" srcOrd="3" destOrd="0" parTransId="{898BF853-0FDC-4BC5-9771-D8DE6D342BD2}" sibTransId="{9816D9E8-1858-4FA9-A7C7-3562D16D0E8C}"/>
    <dgm:cxn modelId="{CF88BBAE-83B2-4F91-8D2B-AA932512CA52}" srcId="{B8E61017-7DF6-416F-BF99-59B947D97297}" destId="{799FBFB1-9529-40D8-B9B2-D5F84EF2CCE9}" srcOrd="6" destOrd="0" parTransId="{8CB186F4-B94F-4CCB-B17B-DCF7E86B0257}" sibTransId="{204BCBB2-4772-4315-A084-F0193A9961FC}"/>
    <dgm:cxn modelId="{23F6FAB2-A740-4FD6-BFB9-824A066798C9}" type="presOf" srcId="{F01EFCEF-68E8-4769-AC17-C4A467C6E7BB}" destId="{3AD37F9D-9961-4B2E-B14E-BCBFA44010FF}" srcOrd="0" destOrd="8" presId="urn:microsoft.com/office/officeart/2005/8/layout/hList6"/>
    <dgm:cxn modelId="{57A19DC0-A893-48F3-B283-F654513A450F}" type="presOf" srcId="{0F03B08B-AE24-46CD-91FF-5D733B275F9B}" destId="{1B5C6EF5-C43E-4BB3-87A6-F54C43719109}" srcOrd="0" destOrd="1" presId="urn:microsoft.com/office/officeart/2005/8/layout/hList6"/>
    <dgm:cxn modelId="{2E7E0BC2-4951-4F6A-A8BF-D813F48B6842}" type="presOf" srcId="{582E4F7F-6247-4DB2-A52A-FF7ECD99928A}" destId="{3AD37F9D-9961-4B2E-B14E-BCBFA44010FF}" srcOrd="0" destOrd="1" presId="urn:microsoft.com/office/officeart/2005/8/layout/hList6"/>
    <dgm:cxn modelId="{6B1638C7-2231-497C-ADC6-58350DB1AEBC}" type="presOf" srcId="{4D7AB50E-486E-483B-97A5-D8E972AA5F06}" destId="{1B5C6EF5-C43E-4BB3-87A6-F54C43719109}" srcOrd="0" destOrd="2" presId="urn:microsoft.com/office/officeart/2005/8/layout/hList6"/>
    <dgm:cxn modelId="{06392ACC-60A8-436A-9CA9-E29B1500E2C6}" srcId="{B8E61017-7DF6-416F-BF99-59B947D97297}" destId="{04E9C266-E9F1-446F-ABB1-3C1547410FC9}" srcOrd="5" destOrd="0" parTransId="{6267FDFA-FD66-4540-BD39-CADFA56CD1BC}" sibTransId="{557CFE81-6937-4996-803C-70E5CC28B0E9}"/>
    <dgm:cxn modelId="{65C935CC-F5FC-4B74-A7E9-FD14745B2C0E}" srcId="{B8E61017-7DF6-416F-BF99-59B947D97297}" destId="{5C7F8795-BA5B-4A34-AFAA-1332E133EEC7}" srcOrd="4" destOrd="0" parTransId="{10F95403-D522-4D5A-91C5-A893E7F4AEC3}" sibTransId="{197070B4-0D06-497E-ACB0-C1CAE45D1CAA}"/>
    <dgm:cxn modelId="{B2AE84D8-4531-489A-B98D-88F9936EC811}" srcId="{B8E61017-7DF6-416F-BF99-59B947D97297}" destId="{D8524CD1-BABB-4F41-87B1-E9305CBEF98A}" srcOrd="3" destOrd="0" parTransId="{EC49E4F7-6096-4F98-A04C-5D89DD755AF6}" sibTransId="{124EA98D-631F-412C-A377-933F6B74D5B2}"/>
    <dgm:cxn modelId="{96CA43DF-41A4-4EF9-8631-DA6995351588}" type="presOf" srcId="{D8524CD1-BABB-4F41-87B1-E9305CBEF98A}" destId="{3AD37F9D-9961-4B2E-B14E-BCBFA44010FF}" srcOrd="0" destOrd="4" presId="urn:microsoft.com/office/officeart/2005/8/layout/hList6"/>
    <dgm:cxn modelId="{C9FB50E0-95AE-4856-8DED-02C904161533}" type="presOf" srcId="{98F7DFD9-59C4-497E-A2F7-F1AB90920775}" destId="{1B5C6EF5-C43E-4BB3-87A6-F54C43719109}" srcOrd="0" destOrd="0" presId="urn:microsoft.com/office/officeart/2005/8/layout/hList6"/>
    <dgm:cxn modelId="{E29BFCEA-59E2-4436-8951-63282C12F6C9}" srcId="{98F7DFD9-59C4-497E-A2F7-F1AB90920775}" destId="{84BE41FE-BC05-4FE1-9F51-32513EEE12A4}" srcOrd="4" destOrd="0" parTransId="{BBBC2D1A-CB27-46DB-9C24-8DE5F66C1F76}" sibTransId="{42D41DA5-A8AC-4960-BF59-B363979BD485}"/>
    <dgm:cxn modelId="{032F6AF1-B480-4082-BF97-0CFF67E45A9A}" srcId="{98F7DFD9-59C4-497E-A2F7-F1AB90920775}" destId="{4D7AB50E-486E-483B-97A5-D8E972AA5F06}" srcOrd="1" destOrd="0" parTransId="{6EC2E773-4BBE-40EE-B818-5340A252CE9E}" sibTransId="{4CCAFEF2-A60B-4656-A6CF-DC94C7BB88E4}"/>
    <dgm:cxn modelId="{E941F1F1-D69D-436E-B67D-8DF009736720}" type="presOf" srcId="{4D460A65-27DE-41EA-88F5-9558F5ADFD45}" destId="{3AD37F9D-9961-4B2E-B14E-BCBFA44010FF}" srcOrd="0" destOrd="2" presId="urn:microsoft.com/office/officeart/2005/8/layout/hList6"/>
    <dgm:cxn modelId="{0A7B05FC-CE5C-444F-9D74-DD60178026F7}" type="presOf" srcId="{B8E61017-7DF6-416F-BF99-59B947D97297}" destId="{3AD37F9D-9961-4B2E-B14E-BCBFA44010FF}" srcOrd="0" destOrd="0" presId="urn:microsoft.com/office/officeart/2005/8/layout/hList6"/>
    <dgm:cxn modelId="{8BE1420C-D49D-4D6A-AF71-6C822AED6F14}" type="presParOf" srcId="{7FAE3EC0-59D1-4918-987A-21EB4A5B4E6B}" destId="{3AD37F9D-9961-4B2E-B14E-BCBFA44010FF}" srcOrd="0" destOrd="0" presId="urn:microsoft.com/office/officeart/2005/8/layout/hList6"/>
    <dgm:cxn modelId="{814A911C-712D-4017-AA35-27720E7B58EC}" type="presParOf" srcId="{7FAE3EC0-59D1-4918-987A-21EB4A5B4E6B}" destId="{22AF9214-FD77-4F11-9F3D-655BDC8C6BD0}" srcOrd="1" destOrd="0" presId="urn:microsoft.com/office/officeart/2005/8/layout/hList6"/>
    <dgm:cxn modelId="{AD5F93B7-251C-4CAF-8CDD-09E2BF4E5182}" type="presParOf" srcId="{7FAE3EC0-59D1-4918-987A-21EB4A5B4E6B}" destId="{1B5C6EF5-C43E-4BB3-87A6-F54C4371910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99EEA-A6A8-4334-8086-9A3FD13F264F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E61017-7DF6-416F-BF99-59B947D9729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>
              <a:solidFill>
                <a:prstClr val="white"/>
              </a:solidFill>
              <a:latin typeface="Calibri"/>
              <a:ea typeface="+mn-ea"/>
              <a:cs typeface="+mn-cs"/>
            </a:rPr>
            <a:t>5. Cultural and Recreational Events, Recognition and Awards, Public Engagement</a:t>
          </a:r>
        </a:p>
      </dgm:t>
    </dgm:pt>
    <dgm:pt modelId="{A5F2A5A2-E1A4-454F-8BE6-9D3E05964C15}" type="parTrans" cxnId="{AACA506F-34EF-4585-B178-EF5C01963F69}">
      <dgm:prSet/>
      <dgm:spPr/>
      <dgm:t>
        <a:bodyPr/>
        <a:lstStyle/>
        <a:p>
          <a:endParaRPr lang="en-US"/>
        </a:p>
      </dgm:t>
    </dgm:pt>
    <dgm:pt modelId="{ACB4473E-E9C8-4964-B8EC-53964452AFA3}" type="sibTrans" cxnId="{AACA506F-34EF-4585-B178-EF5C01963F69}">
      <dgm:prSet/>
      <dgm:spPr/>
      <dgm:t>
        <a:bodyPr/>
        <a:lstStyle/>
        <a:p>
          <a:endParaRPr lang="en-US"/>
        </a:p>
      </dgm:t>
    </dgm:pt>
    <dgm:pt modelId="{98F7DFD9-59C4-497E-A2F7-F1AB9092077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CA" sz="2800" b="1" u="sng" kern="1200">
              <a:solidFill>
                <a:prstClr val="white"/>
              </a:solidFill>
              <a:latin typeface="Calibri"/>
              <a:ea typeface="+mn-ea"/>
              <a:cs typeface="+mn-cs"/>
            </a:rPr>
            <a:t>6. Economic Impact Studies</a:t>
          </a:r>
        </a:p>
      </dgm:t>
    </dgm:pt>
    <dgm:pt modelId="{0F4505FA-8C5A-4122-86AA-40AE8831D2AD}" type="parTrans" cxnId="{FCF87B6A-4886-4ACB-9A09-042A9DDDA7F6}">
      <dgm:prSet/>
      <dgm:spPr/>
      <dgm:t>
        <a:bodyPr/>
        <a:lstStyle/>
        <a:p>
          <a:endParaRPr lang="en-US"/>
        </a:p>
      </dgm:t>
    </dgm:pt>
    <dgm:pt modelId="{80903E6B-A51E-4EAA-AB53-2416D888AF5A}" type="sibTrans" cxnId="{FCF87B6A-4886-4ACB-9A09-042A9DDDA7F6}">
      <dgm:prSet/>
      <dgm:spPr/>
      <dgm:t>
        <a:bodyPr/>
        <a:lstStyle/>
        <a:p>
          <a:endParaRPr lang="en-US"/>
        </a:p>
      </dgm:t>
    </dgm:pt>
    <dgm:pt modelId="{84BE41FE-BC05-4FE1-9F51-32513EEE12A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endParaRPr lang="en-CA" sz="1300" kern="1200">
            <a:solidFill>
              <a:srgbClr val="002060"/>
            </a:solidFill>
          </a:endParaRPr>
        </a:p>
      </dgm:t>
    </dgm:pt>
    <dgm:pt modelId="{BBBC2D1A-CB27-46DB-9C24-8DE5F66C1F76}" type="parTrans" cxnId="{E29BFCEA-59E2-4436-8951-63282C12F6C9}">
      <dgm:prSet/>
      <dgm:spPr/>
      <dgm:t>
        <a:bodyPr/>
        <a:lstStyle/>
        <a:p>
          <a:endParaRPr lang="en-CA"/>
        </a:p>
      </dgm:t>
    </dgm:pt>
    <dgm:pt modelId="{42D41DA5-A8AC-4960-BF59-B363979BD485}" type="sibTrans" cxnId="{E29BFCEA-59E2-4436-8951-63282C12F6C9}">
      <dgm:prSet/>
      <dgm:spPr/>
      <dgm:t>
        <a:bodyPr/>
        <a:lstStyle/>
        <a:p>
          <a:endParaRPr lang="en-CA"/>
        </a:p>
      </dgm:t>
    </dgm:pt>
    <dgm:pt modelId="{4BBE68ED-0EF0-43FA-9CB6-12CFF6B25D66}">
      <dgm:prSet custT="1"/>
      <dgm:spPr/>
      <dgm:t>
        <a:bodyPr/>
        <a:lstStyle/>
        <a:p>
          <a:r>
            <a:rPr lang="en-US" sz="1800">
              <a:solidFill>
                <a:prstClr val="white"/>
              </a:solidFill>
              <a:latin typeface="Calibri"/>
              <a:ea typeface="+mn-ea"/>
              <a:cs typeface="+mn-cs"/>
            </a:rPr>
            <a:t>Sponsorship of aviation-themed art installations in major airports</a:t>
          </a:r>
          <a:endParaRPr lang="en-CA" sz="18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F967A03-F0B1-4A26-A747-CAD2294447BF}" type="parTrans" cxnId="{0C2647AF-3A0C-4C52-977B-2D57D8AA40AE}">
      <dgm:prSet/>
      <dgm:spPr/>
      <dgm:t>
        <a:bodyPr/>
        <a:lstStyle/>
        <a:p>
          <a:endParaRPr lang="en-CA"/>
        </a:p>
      </dgm:t>
    </dgm:pt>
    <dgm:pt modelId="{98D97912-4FAD-424B-B816-CAD1D5ADFF56}" type="sibTrans" cxnId="{0C2647AF-3A0C-4C52-977B-2D57D8AA40AE}">
      <dgm:prSet/>
      <dgm:spPr/>
      <dgm:t>
        <a:bodyPr/>
        <a:lstStyle/>
        <a:p>
          <a:endParaRPr lang="en-CA"/>
        </a:p>
      </dgm:t>
    </dgm:pt>
    <dgm:pt modelId="{5EEA2EEB-390C-4D36-9672-3F10196E36C3}">
      <dgm:prSet custT="1"/>
      <dgm:spPr/>
      <dgm:t>
        <a:bodyPr/>
        <a:lstStyle/>
        <a:p>
          <a:r>
            <a:rPr lang="en-US" sz="1800">
              <a:solidFill>
                <a:prstClr val="white"/>
              </a:solidFill>
              <a:latin typeface="Calibri"/>
              <a:ea typeface="+mn-ea"/>
              <a:cs typeface="+mn-cs"/>
            </a:rPr>
            <a:t>Launch of an "Air Transport Facilitation Video Contest" </a:t>
          </a:r>
          <a:endParaRPr lang="en-CA" sz="18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25D23CB-ADAD-4AB6-9D44-3CC860D0326C}" type="sibTrans" cxnId="{D1FA2DFB-B043-44AF-B84C-6606E3E3ED30}">
      <dgm:prSet/>
      <dgm:spPr/>
      <dgm:t>
        <a:bodyPr/>
        <a:lstStyle/>
        <a:p>
          <a:endParaRPr lang="en-CA"/>
        </a:p>
      </dgm:t>
    </dgm:pt>
    <dgm:pt modelId="{7E110FB3-4476-4C95-A56B-8AD57D20AB7C}" type="parTrans" cxnId="{D1FA2DFB-B043-44AF-B84C-6606E3E3ED30}">
      <dgm:prSet/>
      <dgm:spPr/>
      <dgm:t>
        <a:bodyPr/>
        <a:lstStyle/>
        <a:p>
          <a:endParaRPr lang="en-CA"/>
        </a:p>
      </dgm:t>
    </dgm:pt>
    <dgm:pt modelId="{6A5C1A48-98CC-4A87-9DFA-930BB9ABA1B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endParaRPr lang="en-CA" sz="1300" kern="1200">
            <a:solidFill>
              <a:srgbClr val="002060"/>
            </a:solidFill>
          </a:endParaRPr>
        </a:p>
      </dgm:t>
    </dgm:pt>
    <dgm:pt modelId="{1AE48C09-EA17-40E6-ACCA-9607730C1CC8}" type="parTrans" cxnId="{C391C156-66B3-4B38-9A95-9F90063954E9}">
      <dgm:prSet/>
      <dgm:spPr/>
      <dgm:t>
        <a:bodyPr/>
        <a:lstStyle/>
        <a:p>
          <a:endParaRPr lang="en-CA"/>
        </a:p>
      </dgm:t>
    </dgm:pt>
    <dgm:pt modelId="{11B2EEC1-C986-4F49-9DB9-4C9FA01CDA98}" type="sibTrans" cxnId="{C391C156-66B3-4B38-9A95-9F90063954E9}">
      <dgm:prSet/>
      <dgm:spPr/>
      <dgm:t>
        <a:bodyPr/>
        <a:lstStyle/>
        <a:p>
          <a:endParaRPr lang="en-CA"/>
        </a:p>
      </dgm:t>
    </dgm:pt>
    <dgm:pt modelId="{6FBF56AC-CF82-477B-81CF-FCE27358B50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kern="1200">
              <a:solidFill>
                <a:prstClr val="white"/>
              </a:solidFill>
              <a:latin typeface="Calibri"/>
              <a:ea typeface="+mn-ea"/>
              <a:cs typeface="+mn-cs"/>
            </a:rPr>
            <a:t>Hosting of a series of panel discussions on the economic benefits of facilitated air transport</a:t>
          </a:r>
          <a:endParaRPr lang="en-CA" sz="1800" kern="1200">
            <a:solidFill>
              <a:srgbClr val="002060"/>
            </a:solidFill>
          </a:endParaRPr>
        </a:p>
      </dgm:t>
    </dgm:pt>
    <dgm:pt modelId="{0F0F92CF-5044-4393-838C-4CA9252A6B82}" type="parTrans" cxnId="{312554C8-9782-480D-BD30-327AF25643B4}">
      <dgm:prSet/>
      <dgm:spPr/>
      <dgm:t>
        <a:bodyPr/>
        <a:lstStyle/>
        <a:p>
          <a:endParaRPr lang="en-CA"/>
        </a:p>
      </dgm:t>
    </dgm:pt>
    <dgm:pt modelId="{8224D6D4-DD69-45DC-B49A-EB28165F2703}" type="sibTrans" cxnId="{312554C8-9782-480D-BD30-327AF25643B4}">
      <dgm:prSet/>
      <dgm:spPr/>
      <dgm:t>
        <a:bodyPr/>
        <a:lstStyle/>
        <a:p>
          <a:endParaRPr lang="en-CA"/>
        </a:p>
      </dgm:t>
    </dgm:pt>
    <dgm:pt modelId="{993A6402-35CA-4F9A-955A-765BAAB3D4F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kern="1200">
              <a:solidFill>
                <a:prstClr val="white"/>
              </a:solidFill>
              <a:latin typeface="Calibri"/>
              <a:ea typeface="+mn-ea"/>
              <a:cs typeface="+mn-cs"/>
            </a:rPr>
            <a:t>Publication of case studies showcasing the return on investment from facilitation initiatives</a:t>
          </a:r>
          <a:endParaRPr lang="en-CA" sz="1800" kern="1200">
            <a:solidFill>
              <a:srgbClr val="002060"/>
            </a:solidFill>
          </a:endParaRPr>
        </a:p>
      </dgm:t>
    </dgm:pt>
    <dgm:pt modelId="{9816D9E8-1858-4FA9-A7C7-3562D16D0E8C}" type="sibTrans" cxnId="{278BD2A3-A6E2-403C-AF58-320C3E5028AC}">
      <dgm:prSet/>
      <dgm:spPr/>
      <dgm:t>
        <a:bodyPr/>
        <a:lstStyle/>
        <a:p>
          <a:endParaRPr lang="en-CA"/>
        </a:p>
      </dgm:t>
    </dgm:pt>
    <dgm:pt modelId="{898BF853-0FDC-4BC5-9771-D8DE6D342BD2}" type="parTrans" cxnId="{278BD2A3-A6E2-403C-AF58-320C3E5028AC}">
      <dgm:prSet/>
      <dgm:spPr/>
      <dgm:t>
        <a:bodyPr/>
        <a:lstStyle/>
        <a:p>
          <a:endParaRPr lang="en-CA"/>
        </a:p>
      </dgm:t>
    </dgm:pt>
    <dgm:pt modelId="{7FAE3EC0-59D1-4918-987A-21EB4A5B4E6B}" type="pres">
      <dgm:prSet presAssocID="{06699EEA-A6A8-4334-8086-9A3FD13F264F}" presName="Name0" presStyleCnt="0">
        <dgm:presLayoutVars>
          <dgm:dir/>
          <dgm:resizeHandles val="exact"/>
        </dgm:presLayoutVars>
      </dgm:prSet>
      <dgm:spPr/>
    </dgm:pt>
    <dgm:pt modelId="{3AD37F9D-9961-4B2E-B14E-BCBFA44010FF}" type="pres">
      <dgm:prSet presAssocID="{B8E61017-7DF6-416F-BF99-59B947D97297}" presName="node" presStyleLbl="node1" presStyleIdx="0" presStyleCnt="2" custScaleX="137248">
        <dgm:presLayoutVars>
          <dgm:bulletEnabled val="1"/>
        </dgm:presLayoutVars>
      </dgm:prSet>
      <dgm:spPr/>
    </dgm:pt>
    <dgm:pt modelId="{22AF9214-FD77-4F11-9F3D-655BDC8C6BD0}" type="pres">
      <dgm:prSet presAssocID="{ACB4473E-E9C8-4964-B8EC-53964452AFA3}" presName="sibTrans" presStyleCnt="0"/>
      <dgm:spPr/>
    </dgm:pt>
    <dgm:pt modelId="{1B5C6EF5-C43E-4BB3-87A6-F54C43719109}" type="pres">
      <dgm:prSet presAssocID="{98F7DFD9-59C4-497E-A2F7-F1AB90920775}" presName="node" presStyleLbl="node1" presStyleIdx="1" presStyleCnt="2" custScaleX="81269">
        <dgm:presLayoutVars>
          <dgm:bulletEnabled val="1"/>
        </dgm:presLayoutVars>
      </dgm:prSet>
      <dgm:spPr/>
    </dgm:pt>
  </dgm:ptLst>
  <dgm:cxnLst>
    <dgm:cxn modelId="{C1312009-00A4-4F3E-9309-6A7B746F26F0}" type="presOf" srcId="{98F7DFD9-59C4-497E-A2F7-F1AB90920775}" destId="{1B5C6EF5-C43E-4BB3-87A6-F54C43719109}" srcOrd="0" destOrd="0" presId="urn:microsoft.com/office/officeart/2005/8/layout/hList6"/>
    <dgm:cxn modelId="{68846113-35DD-4BF0-B3C7-50E3ABB91A4B}" type="presOf" srcId="{6FBF56AC-CF82-477B-81CF-FCE27358B509}" destId="{1B5C6EF5-C43E-4BB3-87A6-F54C43719109}" srcOrd="0" destOrd="2" presId="urn:microsoft.com/office/officeart/2005/8/layout/hList6"/>
    <dgm:cxn modelId="{4B9E5426-3E54-43E8-8E65-86B2D7BA6EBD}" type="presOf" srcId="{6A5C1A48-98CC-4A87-9DFA-930BB9ABA1B5}" destId="{1B5C6EF5-C43E-4BB3-87A6-F54C43719109}" srcOrd="0" destOrd="4" presId="urn:microsoft.com/office/officeart/2005/8/layout/hList6"/>
    <dgm:cxn modelId="{DBD12649-7409-461D-84FC-E47B30D0B936}" type="presOf" srcId="{84BE41FE-BC05-4FE1-9F51-32513EEE12A4}" destId="{1B5C6EF5-C43E-4BB3-87A6-F54C43719109}" srcOrd="0" destOrd="3" presId="urn:microsoft.com/office/officeart/2005/8/layout/hList6"/>
    <dgm:cxn modelId="{FCF87B6A-4886-4ACB-9A09-042A9DDDA7F6}" srcId="{06699EEA-A6A8-4334-8086-9A3FD13F264F}" destId="{98F7DFD9-59C4-497E-A2F7-F1AB90920775}" srcOrd="1" destOrd="0" parTransId="{0F4505FA-8C5A-4122-86AA-40AE8831D2AD}" sibTransId="{80903E6B-A51E-4EAA-AB53-2416D888AF5A}"/>
    <dgm:cxn modelId="{E7CA3D4C-6A51-48AC-A1BC-3CAA3EFD28E6}" type="presOf" srcId="{5EEA2EEB-390C-4D36-9672-3F10196E36C3}" destId="{3AD37F9D-9961-4B2E-B14E-BCBFA44010FF}" srcOrd="0" destOrd="1" presId="urn:microsoft.com/office/officeart/2005/8/layout/hList6"/>
    <dgm:cxn modelId="{AACA506F-34EF-4585-B178-EF5C01963F69}" srcId="{06699EEA-A6A8-4334-8086-9A3FD13F264F}" destId="{B8E61017-7DF6-416F-BF99-59B947D97297}" srcOrd="0" destOrd="0" parTransId="{A5F2A5A2-E1A4-454F-8BE6-9D3E05964C15}" sibTransId="{ACB4473E-E9C8-4964-B8EC-53964452AFA3}"/>
    <dgm:cxn modelId="{CE66AC54-E36A-424D-8269-AF43FD772B5D}" type="presOf" srcId="{993A6402-35CA-4F9A-955A-765BAAB3D4FD}" destId="{1B5C6EF5-C43E-4BB3-87A6-F54C43719109}" srcOrd="0" destOrd="1" presId="urn:microsoft.com/office/officeart/2005/8/layout/hList6"/>
    <dgm:cxn modelId="{C391C156-66B3-4B38-9A95-9F90063954E9}" srcId="{98F7DFD9-59C4-497E-A2F7-F1AB90920775}" destId="{6A5C1A48-98CC-4A87-9DFA-930BB9ABA1B5}" srcOrd="3" destOrd="0" parTransId="{1AE48C09-EA17-40E6-ACCA-9607730C1CC8}" sibTransId="{11B2EEC1-C986-4F49-9DB9-4C9FA01CDA98}"/>
    <dgm:cxn modelId="{B0AF5598-0C3D-4B52-B3DD-444923F7BC12}" type="presOf" srcId="{4BBE68ED-0EF0-43FA-9CB6-12CFF6B25D66}" destId="{3AD37F9D-9961-4B2E-B14E-BCBFA44010FF}" srcOrd="0" destOrd="2" presId="urn:microsoft.com/office/officeart/2005/8/layout/hList6"/>
    <dgm:cxn modelId="{B88852A1-13BD-4137-8BBB-DB2786B5AB1D}" type="presOf" srcId="{06699EEA-A6A8-4334-8086-9A3FD13F264F}" destId="{7FAE3EC0-59D1-4918-987A-21EB4A5B4E6B}" srcOrd="0" destOrd="0" presId="urn:microsoft.com/office/officeart/2005/8/layout/hList6"/>
    <dgm:cxn modelId="{278BD2A3-A6E2-403C-AF58-320C3E5028AC}" srcId="{98F7DFD9-59C4-497E-A2F7-F1AB90920775}" destId="{993A6402-35CA-4F9A-955A-765BAAB3D4FD}" srcOrd="0" destOrd="0" parTransId="{898BF853-0FDC-4BC5-9771-D8DE6D342BD2}" sibTransId="{9816D9E8-1858-4FA9-A7C7-3562D16D0E8C}"/>
    <dgm:cxn modelId="{0C2647AF-3A0C-4C52-977B-2D57D8AA40AE}" srcId="{B8E61017-7DF6-416F-BF99-59B947D97297}" destId="{4BBE68ED-0EF0-43FA-9CB6-12CFF6B25D66}" srcOrd="1" destOrd="0" parTransId="{7F967A03-F0B1-4A26-A747-CAD2294447BF}" sibTransId="{98D97912-4FAD-424B-B816-CAD1D5ADFF56}"/>
    <dgm:cxn modelId="{312554C8-9782-480D-BD30-327AF25643B4}" srcId="{98F7DFD9-59C4-497E-A2F7-F1AB90920775}" destId="{6FBF56AC-CF82-477B-81CF-FCE27358B509}" srcOrd="1" destOrd="0" parTransId="{0F0F92CF-5044-4393-838C-4CA9252A6B82}" sibTransId="{8224D6D4-DD69-45DC-B49A-EB28165F2703}"/>
    <dgm:cxn modelId="{6163B5C9-181C-48D7-A475-8BA2D8E900F6}" type="presOf" srcId="{B8E61017-7DF6-416F-BF99-59B947D97297}" destId="{3AD37F9D-9961-4B2E-B14E-BCBFA44010FF}" srcOrd="0" destOrd="0" presId="urn:microsoft.com/office/officeart/2005/8/layout/hList6"/>
    <dgm:cxn modelId="{E29BFCEA-59E2-4436-8951-63282C12F6C9}" srcId="{98F7DFD9-59C4-497E-A2F7-F1AB90920775}" destId="{84BE41FE-BC05-4FE1-9F51-32513EEE12A4}" srcOrd="2" destOrd="0" parTransId="{BBBC2D1A-CB27-46DB-9C24-8DE5F66C1F76}" sibTransId="{42D41DA5-A8AC-4960-BF59-B363979BD485}"/>
    <dgm:cxn modelId="{D1FA2DFB-B043-44AF-B84C-6606E3E3ED30}" srcId="{B8E61017-7DF6-416F-BF99-59B947D97297}" destId="{5EEA2EEB-390C-4D36-9672-3F10196E36C3}" srcOrd="0" destOrd="0" parTransId="{7E110FB3-4476-4C95-A56B-8AD57D20AB7C}" sibTransId="{725D23CB-ADAD-4AB6-9D44-3CC860D0326C}"/>
    <dgm:cxn modelId="{5B8BCCD2-7301-44D4-ACB4-B485A836E984}" type="presParOf" srcId="{7FAE3EC0-59D1-4918-987A-21EB4A5B4E6B}" destId="{3AD37F9D-9961-4B2E-B14E-BCBFA44010FF}" srcOrd="0" destOrd="0" presId="urn:microsoft.com/office/officeart/2005/8/layout/hList6"/>
    <dgm:cxn modelId="{8D61C74D-F37E-457D-96A8-48A8B9E9A5D3}" type="presParOf" srcId="{7FAE3EC0-59D1-4918-987A-21EB4A5B4E6B}" destId="{22AF9214-FD77-4F11-9F3D-655BDC8C6BD0}" srcOrd="1" destOrd="0" presId="urn:microsoft.com/office/officeart/2005/8/layout/hList6"/>
    <dgm:cxn modelId="{1DF2BE05-20FE-4000-90F2-9B1A71A7ADC1}" type="presParOf" srcId="{7FAE3EC0-59D1-4918-987A-21EB4A5B4E6B}" destId="{1B5C6EF5-C43E-4BB3-87A6-F54C4371910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7F72D-0229-428C-A8A2-4DA1BFE342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F80B2-0F98-4EC6-A643-0BA28A3CF3F9}">
      <dgm:prSet phldrT="[Text]" custT="1"/>
      <dgm:spPr>
        <a:solidFill>
          <a:srgbClr val="289DD8"/>
        </a:solidFill>
      </dgm:spPr>
      <dgm:t>
        <a:bodyPr/>
        <a:lstStyle/>
        <a:p>
          <a:r>
            <a:rPr lang="en-US" sz="1800" b="1"/>
            <a:t>Organization of webinars and seminars &amp; Incorporation of FAL-specific panels and sessions into ICAO conferences/meetings. </a:t>
          </a:r>
        </a:p>
      </dgm:t>
    </dgm:pt>
    <dgm:pt modelId="{5B933216-A738-4E6D-B52D-76221BBF46A2}" type="parTrans" cxnId="{30399B59-71E7-4B81-AC5C-84891A5368F3}">
      <dgm:prSet/>
      <dgm:spPr/>
      <dgm:t>
        <a:bodyPr/>
        <a:lstStyle/>
        <a:p>
          <a:endParaRPr lang="en-US"/>
        </a:p>
      </dgm:t>
    </dgm:pt>
    <dgm:pt modelId="{49ED4661-E07B-4C38-AAC6-D498F12421FE}" type="sibTrans" cxnId="{30399B59-71E7-4B81-AC5C-84891A5368F3}">
      <dgm:prSet/>
      <dgm:spPr/>
      <dgm:t>
        <a:bodyPr/>
        <a:lstStyle/>
        <a:p>
          <a:endParaRPr lang="en-US"/>
        </a:p>
      </dgm:t>
    </dgm:pt>
    <dgm:pt modelId="{61D7452E-835B-4152-B083-026BD82EC32F}">
      <dgm:prSet phldrT="[Text]" custT="1"/>
      <dgm:spPr>
        <a:solidFill>
          <a:srgbClr val="289DD8"/>
        </a:solidFill>
      </dgm:spPr>
      <dgm:t>
        <a:bodyPr/>
        <a:lstStyle/>
        <a:p>
          <a:endParaRPr lang="en-US" sz="1800" b="1"/>
        </a:p>
        <a:p>
          <a:r>
            <a:rPr lang="en-US" sz="1800" b="1"/>
            <a:t>Hosting of workshops (e.g. for airport and airline staff) on best practices in air transport facilitation. </a:t>
          </a:r>
          <a:endParaRPr lang="en-CA" sz="1800" b="1"/>
        </a:p>
        <a:p>
          <a:endParaRPr lang="en-US" sz="1500"/>
        </a:p>
      </dgm:t>
    </dgm:pt>
    <dgm:pt modelId="{EBD23E1B-B85D-41C1-A5A0-F2662F256A15}" type="parTrans" cxnId="{8F6F8F01-1973-43FC-B6B2-428FB15430E0}">
      <dgm:prSet/>
      <dgm:spPr/>
      <dgm:t>
        <a:bodyPr/>
        <a:lstStyle/>
        <a:p>
          <a:endParaRPr lang="en-US"/>
        </a:p>
      </dgm:t>
    </dgm:pt>
    <dgm:pt modelId="{81BC963E-9549-4A67-8FA8-96B25E765E64}" type="sibTrans" cxnId="{8F6F8F01-1973-43FC-B6B2-428FB15430E0}">
      <dgm:prSet/>
      <dgm:spPr/>
      <dgm:t>
        <a:bodyPr/>
        <a:lstStyle/>
        <a:p>
          <a:endParaRPr lang="en-US"/>
        </a:p>
      </dgm:t>
    </dgm:pt>
    <dgm:pt modelId="{1FCDE328-5547-4DF6-A6F4-E62221F05D13}">
      <dgm:prSet phldrT="[Text]" custT="1"/>
      <dgm:spPr>
        <a:solidFill>
          <a:srgbClr val="289DD8"/>
        </a:solidFill>
      </dgm:spPr>
      <dgm:t>
        <a:bodyPr/>
        <a:lstStyle/>
        <a:p>
          <a:endParaRPr lang="en-US" sz="1800" b="1"/>
        </a:p>
        <a:p>
          <a:r>
            <a:rPr lang="en-US" sz="1800" b="1"/>
            <a:t>Organization of a global summit for air transport facilitation stakeholders under the auspices of the 75</a:t>
          </a:r>
          <a:r>
            <a:rPr lang="en-US" sz="1800" b="1" baseline="30000"/>
            <a:t>th</a:t>
          </a:r>
          <a:r>
            <a:rPr lang="en-US" sz="1800" b="1"/>
            <a:t> Annex 9 Anniversary.</a:t>
          </a:r>
          <a:endParaRPr lang="en-CA" sz="1800" b="1"/>
        </a:p>
        <a:p>
          <a:endParaRPr lang="en-US" sz="1500"/>
        </a:p>
      </dgm:t>
    </dgm:pt>
    <dgm:pt modelId="{953EC061-A7A2-47FF-8723-599AF9159CF4}" type="parTrans" cxnId="{FEDAA037-094C-4D8B-8E6C-FE6D84F42C31}">
      <dgm:prSet/>
      <dgm:spPr/>
      <dgm:t>
        <a:bodyPr/>
        <a:lstStyle/>
        <a:p>
          <a:endParaRPr lang="en-US"/>
        </a:p>
      </dgm:t>
    </dgm:pt>
    <dgm:pt modelId="{2C3AA5E2-B09D-48FC-AB22-37EB2A832204}" type="sibTrans" cxnId="{FEDAA037-094C-4D8B-8E6C-FE6D84F42C31}">
      <dgm:prSet/>
      <dgm:spPr/>
      <dgm:t>
        <a:bodyPr/>
        <a:lstStyle/>
        <a:p>
          <a:endParaRPr lang="en-US"/>
        </a:p>
      </dgm:t>
    </dgm:pt>
    <dgm:pt modelId="{797827C5-8F54-43A4-9717-7DE3D3C34153}">
      <dgm:prSet phldrT="[Text]" custT="1"/>
      <dgm:spPr>
        <a:solidFill>
          <a:srgbClr val="289DD8"/>
        </a:solidFill>
      </dgm:spPr>
      <dgm:t>
        <a:bodyPr/>
        <a:lstStyle/>
        <a:p>
          <a:r>
            <a:rPr lang="en-US" sz="1800" b="1"/>
            <a:t>Organization of a global aviation facilitation festival campaign celebrating diverse cultures. </a:t>
          </a:r>
        </a:p>
      </dgm:t>
    </dgm:pt>
    <dgm:pt modelId="{DE62FBBF-61B6-4373-8D8C-B1CE173AD653}" type="parTrans" cxnId="{84D7F7BA-8AB1-4554-BACE-7861F98C5D0F}">
      <dgm:prSet/>
      <dgm:spPr/>
      <dgm:t>
        <a:bodyPr/>
        <a:lstStyle/>
        <a:p>
          <a:endParaRPr lang="en-US"/>
        </a:p>
      </dgm:t>
    </dgm:pt>
    <dgm:pt modelId="{22EAD1C5-A8CE-498E-8FB2-EA9BB89B16F9}" type="sibTrans" cxnId="{84D7F7BA-8AB1-4554-BACE-7861F98C5D0F}">
      <dgm:prSet/>
      <dgm:spPr/>
      <dgm:t>
        <a:bodyPr/>
        <a:lstStyle/>
        <a:p>
          <a:endParaRPr lang="en-US"/>
        </a:p>
      </dgm:t>
    </dgm:pt>
    <dgm:pt modelId="{E021F4BE-528A-45DB-949A-ACBBAEDF415A}" type="pres">
      <dgm:prSet presAssocID="{89C7F72D-0229-428C-A8A2-4DA1BFE3429D}" presName="Name0" presStyleCnt="0">
        <dgm:presLayoutVars>
          <dgm:chMax val="7"/>
          <dgm:chPref val="7"/>
          <dgm:dir/>
        </dgm:presLayoutVars>
      </dgm:prSet>
      <dgm:spPr/>
    </dgm:pt>
    <dgm:pt modelId="{59CBD8EB-5F68-4418-8F07-050B4F2EBBEA}" type="pres">
      <dgm:prSet presAssocID="{89C7F72D-0229-428C-A8A2-4DA1BFE3429D}" presName="Name1" presStyleCnt="0"/>
      <dgm:spPr/>
    </dgm:pt>
    <dgm:pt modelId="{012C8F8A-E71A-4678-8F78-83A55A08212A}" type="pres">
      <dgm:prSet presAssocID="{89C7F72D-0229-428C-A8A2-4DA1BFE3429D}" presName="cycle" presStyleCnt="0"/>
      <dgm:spPr/>
    </dgm:pt>
    <dgm:pt modelId="{E72772AD-F1E0-4C67-8166-09C46D338BA0}" type="pres">
      <dgm:prSet presAssocID="{89C7F72D-0229-428C-A8A2-4DA1BFE3429D}" presName="srcNode" presStyleLbl="node1" presStyleIdx="0" presStyleCnt="4"/>
      <dgm:spPr/>
    </dgm:pt>
    <dgm:pt modelId="{F4E47119-1F74-4DF4-B836-123B36B6B7FD}" type="pres">
      <dgm:prSet presAssocID="{89C7F72D-0229-428C-A8A2-4DA1BFE3429D}" presName="conn" presStyleLbl="parChTrans1D2" presStyleIdx="0" presStyleCnt="1"/>
      <dgm:spPr/>
    </dgm:pt>
    <dgm:pt modelId="{577C7F7A-DA56-4AEC-9E29-94D581EC93B9}" type="pres">
      <dgm:prSet presAssocID="{89C7F72D-0229-428C-A8A2-4DA1BFE3429D}" presName="extraNode" presStyleLbl="node1" presStyleIdx="0" presStyleCnt="4"/>
      <dgm:spPr/>
    </dgm:pt>
    <dgm:pt modelId="{C78573D2-B1BC-42AE-82C4-7D38D5F64DA4}" type="pres">
      <dgm:prSet presAssocID="{89C7F72D-0229-428C-A8A2-4DA1BFE3429D}" presName="dstNode" presStyleLbl="node1" presStyleIdx="0" presStyleCnt="4"/>
      <dgm:spPr/>
    </dgm:pt>
    <dgm:pt modelId="{F6F3D557-7183-4318-A45E-815EFA2E0D5C}" type="pres">
      <dgm:prSet presAssocID="{759F80B2-0F98-4EC6-A643-0BA28A3CF3F9}" presName="text_1" presStyleLbl="node1" presStyleIdx="0" presStyleCnt="4">
        <dgm:presLayoutVars>
          <dgm:bulletEnabled val="1"/>
        </dgm:presLayoutVars>
      </dgm:prSet>
      <dgm:spPr/>
    </dgm:pt>
    <dgm:pt modelId="{3EFFAE61-A570-4979-B7F9-BC49C664DCC0}" type="pres">
      <dgm:prSet presAssocID="{759F80B2-0F98-4EC6-A643-0BA28A3CF3F9}" presName="accent_1" presStyleCnt="0"/>
      <dgm:spPr/>
    </dgm:pt>
    <dgm:pt modelId="{767A6B51-D339-407D-B96D-FAEC540DE63F}" type="pres">
      <dgm:prSet presAssocID="{759F80B2-0F98-4EC6-A643-0BA28A3CF3F9}" presName="accentRepeatNode" presStyleLbl="solidFgAcc1" presStyleIdx="0" presStyleCnt="4" custScaleX="96076" custScaleY="903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9528D1-D8E1-4ACA-95B3-22CE497205FD}" type="pres">
      <dgm:prSet presAssocID="{61D7452E-835B-4152-B083-026BD82EC32F}" presName="text_2" presStyleLbl="node1" presStyleIdx="1" presStyleCnt="4">
        <dgm:presLayoutVars>
          <dgm:bulletEnabled val="1"/>
        </dgm:presLayoutVars>
      </dgm:prSet>
      <dgm:spPr/>
    </dgm:pt>
    <dgm:pt modelId="{4B9D6E1B-23C5-4F61-B92B-9318761B95DF}" type="pres">
      <dgm:prSet presAssocID="{61D7452E-835B-4152-B083-026BD82EC32F}" presName="accent_2" presStyleCnt="0"/>
      <dgm:spPr/>
    </dgm:pt>
    <dgm:pt modelId="{C7C53ABF-A063-46B5-9FB6-F2DF8483FF4A}" type="pres">
      <dgm:prSet presAssocID="{61D7452E-835B-4152-B083-026BD82EC32F}" presName="accentRepeatNode" presStyleLbl="solidFgAcc1" presStyleIdx="1" presStyleCnt="4" custScaleX="85183" custScaleY="972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670E5F-0098-4A97-AC7D-8551E2459BCE}" type="pres">
      <dgm:prSet presAssocID="{1FCDE328-5547-4DF6-A6F4-E62221F05D13}" presName="text_3" presStyleLbl="node1" presStyleIdx="2" presStyleCnt="4">
        <dgm:presLayoutVars>
          <dgm:bulletEnabled val="1"/>
        </dgm:presLayoutVars>
      </dgm:prSet>
      <dgm:spPr/>
    </dgm:pt>
    <dgm:pt modelId="{7199D0E4-D097-43BA-8593-8F7C1D13E6DB}" type="pres">
      <dgm:prSet presAssocID="{1FCDE328-5547-4DF6-A6F4-E62221F05D13}" presName="accent_3" presStyleCnt="0"/>
      <dgm:spPr/>
    </dgm:pt>
    <dgm:pt modelId="{0C8ACAF6-DF66-4F6E-AB91-B84BDF0CECA7}" type="pres">
      <dgm:prSet presAssocID="{1FCDE328-5547-4DF6-A6F4-E62221F05D1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BF698AF-3D43-4F74-9A99-77DD1F6FCAB9}" type="pres">
      <dgm:prSet presAssocID="{797827C5-8F54-43A4-9717-7DE3D3C34153}" presName="text_4" presStyleLbl="node1" presStyleIdx="3" presStyleCnt="4">
        <dgm:presLayoutVars>
          <dgm:bulletEnabled val="1"/>
        </dgm:presLayoutVars>
      </dgm:prSet>
      <dgm:spPr/>
    </dgm:pt>
    <dgm:pt modelId="{E34B52F7-37F2-410F-A592-67A0CC865A16}" type="pres">
      <dgm:prSet presAssocID="{797827C5-8F54-43A4-9717-7DE3D3C34153}" presName="accent_4" presStyleCnt="0"/>
      <dgm:spPr/>
    </dgm:pt>
    <dgm:pt modelId="{75D690C3-F8A4-4E70-9D26-D20C7F02F45F}" type="pres">
      <dgm:prSet presAssocID="{797827C5-8F54-43A4-9717-7DE3D3C34153}" presName="accentRepeatNode" presStyleLbl="solidFgAcc1" presStyleIdx="3" presStyleCnt="4" custScaleY="80102" custLinFactNeighborY="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F6F8F01-1973-43FC-B6B2-428FB15430E0}" srcId="{89C7F72D-0229-428C-A8A2-4DA1BFE3429D}" destId="{61D7452E-835B-4152-B083-026BD82EC32F}" srcOrd="1" destOrd="0" parTransId="{EBD23E1B-B85D-41C1-A5A0-F2662F256A15}" sibTransId="{81BC963E-9549-4A67-8FA8-96B25E765E64}"/>
    <dgm:cxn modelId="{096A5A02-E2DA-41A1-B31F-9945539E04EC}" type="presOf" srcId="{49ED4661-E07B-4C38-AAC6-D498F12421FE}" destId="{F4E47119-1F74-4DF4-B836-123B36B6B7FD}" srcOrd="0" destOrd="0" presId="urn:microsoft.com/office/officeart/2008/layout/VerticalCurvedList"/>
    <dgm:cxn modelId="{7D159D1D-EE68-47C8-B3D6-C75FA8A65C3E}" type="presOf" srcId="{759F80B2-0F98-4EC6-A643-0BA28A3CF3F9}" destId="{F6F3D557-7183-4318-A45E-815EFA2E0D5C}" srcOrd="0" destOrd="0" presId="urn:microsoft.com/office/officeart/2008/layout/VerticalCurvedList"/>
    <dgm:cxn modelId="{AFC06D35-0877-47B3-AE76-6B35B5222D25}" type="presOf" srcId="{61D7452E-835B-4152-B083-026BD82EC32F}" destId="{B19528D1-D8E1-4ACA-95B3-22CE497205FD}" srcOrd="0" destOrd="0" presId="urn:microsoft.com/office/officeart/2008/layout/VerticalCurvedList"/>
    <dgm:cxn modelId="{FEDAA037-094C-4D8B-8E6C-FE6D84F42C31}" srcId="{89C7F72D-0229-428C-A8A2-4DA1BFE3429D}" destId="{1FCDE328-5547-4DF6-A6F4-E62221F05D13}" srcOrd="2" destOrd="0" parTransId="{953EC061-A7A2-47FF-8723-599AF9159CF4}" sibTransId="{2C3AA5E2-B09D-48FC-AB22-37EB2A832204}"/>
    <dgm:cxn modelId="{2F7A5E75-E569-4685-86DC-D9121AB379B5}" type="presOf" srcId="{1FCDE328-5547-4DF6-A6F4-E62221F05D13}" destId="{B6670E5F-0098-4A97-AC7D-8551E2459BCE}" srcOrd="0" destOrd="0" presId="urn:microsoft.com/office/officeart/2008/layout/VerticalCurvedList"/>
    <dgm:cxn modelId="{30399B59-71E7-4B81-AC5C-84891A5368F3}" srcId="{89C7F72D-0229-428C-A8A2-4DA1BFE3429D}" destId="{759F80B2-0F98-4EC6-A643-0BA28A3CF3F9}" srcOrd="0" destOrd="0" parTransId="{5B933216-A738-4E6D-B52D-76221BBF46A2}" sibTransId="{49ED4661-E07B-4C38-AAC6-D498F12421FE}"/>
    <dgm:cxn modelId="{A0B1E692-8707-4989-A637-C755C4D72E48}" type="presOf" srcId="{89C7F72D-0229-428C-A8A2-4DA1BFE3429D}" destId="{E021F4BE-528A-45DB-949A-ACBBAEDF415A}" srcOrd="0" destOrd="0" presId="urn:microsoft.com/office/officeart/2008/layout/VerticalCurvedList"/>
    <dgm:cxn modelId="{CEFFBCA2-FF5E-44D1-8CDD-D651AF6E5BBA}" type="presOf" srcId="{797827C5-8F54-43A4-9717-7DE3D3C34153}" destId="{4BF698AF-3D43-4F74-9A99-77DD1F6FCAB9}" srcOrd="0" destOrd="0" presId="urn:microsoft.com/office/officeart/2008/layout/VerticalCurvedList"/>
    <dgm:cxn modelId="{84D7F7BA-8AB1-4554-BACE-7861F98C5D0F}" srcId="{89C7F72D-0229-428C-A8A2-4DA1BFE3429D}" destId="{797827C5-8F54-43A4-9717-7DE3D3C34153}" srcOrd="3" destOrd="0" parTransId="{DE62FBBF-61B6-4373-8D8C-B1CE173AD653}" sibTransId="{22EAD1C5-A8CE-498E-8FB2-EA9BB89B16F9}"/>
    <dgm:cxn modelId="{4381D01A-BEBF-4CAC-8B6B-2175B3F13468}" type="presParOf" srcId="{E021F4BE-528A-45DB-949A-ACBBAEDF415A}" destId="{59CBD8EB-5F68-4418-8F07-050B4F2EBBEA}" srcOrd="0" destOrd="0" presId="urn:microsoft.com/office/officeart/2008/layout/VerticalCurvedList"/>
    <dgm:cxn modelId="{0B0CF4F9-FEC0-4348-88DA-8C17CB52CD58}" type="presParOf" srcId="{59CBD8EB-5F68-4418-8F07-050B4F2EBBEA}" destId="{012C8F8A-E71A-4678-8F78-83A55A08212A}" srcOrd="0" destOrd="0" presId="urn:microsoft.com/office/officeart/2008/layout/VerticalCurvedList"/>
    <dgm:cxn modelId="{8EF975A9-38C3-43B3-9B35-489D84C8EB61}" type="presParOf" srcId="{012C8F8A-E71A-4678-8F78-83A55A08212A}" destId="{E72772AD-F1E0-4C67-8166-09C46D338BA0}" srcOrd="0" destOrd="0" presId="urn:microsoft.com/office/officeart/2008/layout/VerticalCurvedList"/>
    <dgm:cxn modelId="{4EB6D813-0528-442B-9FC0-CB5E2FC93128}" type="presParOf" srcId="{012C8F8A-E71A-4678-8F78-83A55A08212A}" destId="{F4E47119-1F74-4DF4-B836-123B36B6B7FD}" srcOrd="1" destOrd="0" presId="urn:microsoft.com/office/officeart/2008/layout/VerticalCurvedList"/>
    <dgm:cxn modelId="{CFDE89E4-3F2D-4121-BE7C-8A0E0E669131}" type="presParOf" srcId="{012C8F8A-E71A-4678-8F78-83A55A08212A}" destId="{577C7F7A-DA56-4AEC-9E29-94D581EC93B9}" srcOrd="2" destOrd="0" presId="urn:microsoft.com/office/officeart/2008/layout/VerticalCurvedList"/>
    <dgm:cxn modelId="{715030CB-CBE9-43B6-899E-D98D0FFB7EC6}" type="presParOf" srcId="{012C8F8A-E71A-4678-8F78-83A55A08212A}" destId="{C78573D2-B1BC-42AE-82C4-7D38D5F64DA4}" srcOrd="3" destOrd="0" presId="urn:microsoft.com/office/officeart/2008/layout/VerticalCurvedList"/>
    <dgm:cxn modelId="{03FEC3C1-1840-425E-834E-E1DB9279A69B}" type="presParOf" srcId="{59CBD8EB-5F68-4418-8F07-050B4F2EBBEA}" destId="{F6F3D557-7183-4318-A45E-815EFA2E0D5C}" srcOrd="1" destOrd="0" presId="urn:microsoft.com/office/officeart/2008/layout/VerticalCurvedList"/>
    <dgm:cxn modelId="{A9345081-3DAD-4704-AE72-7329E1BC3015}" type="presParOf" srcId="{59CBD8EB-5F68-4418-8F07-050B4F2EBBEA}" destId="{3EFFAE61-A570-4979-B7F9-BC49C664DCC0}" srcOrd="2" destOrd="0" presId="urn:microsoft.com/office/officeart/2008/layout/VerticalCurvedList"/>
    <dgm:cxn modelId="{73BE1123-3D42-4965-AB6C-3BF5B08DF3FE}" type="presParOf" srcId="{3EFFAE61-A570-4979-B7F9-BC49C664DCC0}" destId="{767A6B51-D339-407D-B96D-FAEC540DE63F}" srcOrd="0" destOrd="0" presId="urn:microsoft.com/office/officeart/2008/layout/VerticalCurvedList"/>
    <dgm:cxn modelId="{5B9680E3-3F88-48E3-A797-7683910F6734}" type="presParOf" srcId="{59CBD8EB-5F68-4418-8F07-050B4F2EBBEA}" destId="{B19528D1-D8E1-4ACA-95B3-22CE497205FD}" srcOrd="3" destOrd="0" presId="urn:microsoft.com/office/officeart/2008/layout/VerticalCurvedList"/>
    <dgm:cxn modelId="{4CFCC4E3-F588-47B1-8819-7244830F9866}" type="presParOf" srcId="{59CBD8EB-5F68-4418-8F07-050B4F2EBBEA}" destId="{4B9D6E1B-23C5-4F61-B92B-9318761B95DF}" srcOrd="4" destOrd="0" presId="urn:microsoft.com/office/officeart/2008/layout/VerticalCurvedList"/>
    <dgm:cxn modelId="{3B1E39D2-93C7-42CB-B503-E61E2D48E288}" type="presParOf" srcId="{4B9D6E1B-23C5-4F61-B92B-9318761B95DF}" destId="{C7C53ABF-A063-46B5-9FB6-F2DF8483FF4A}" srcOrd="0" destOrd="0" presId="urn:microsoft.com/office/officeart/2008/layout/VerticalCurvedList"/>
    <dgm:cxn modelId="{328F9709-85D8-495C-876D-493625F6CB7C}" type="presParOf" srcId="{59CBD8EB-5F68-4418-8F07-050B4F2EBBEA}" destId="{B6670E5F-0098-4A97-AC7D-8551E2459BCE}" srcOrd="5" destOrd="0" presId="urn:microsoft.com/office/officeart/2008/layout/VerticalCurvedList"/>
    <dgm:cxn modelId="{FC341950-1F81-4146-AF32-239E76F2055B}" type="presParOf" srcId="{59CBD8EB-5F68-4418-8F07-050B4F2EBBEA}" destId="{7199D0E4-D097-43BA-8593-8F7C1D13E6DB}" srcOrd="6" destOrd="0" presId="urn:microsoft.com/office/officeart/2008/layout/VerticalCurvedList"/>
    <dgm:cxn modelId="{CAE9E3BB-9640-44B7-8C0F-2ECE389DE120}" type="presParOf" srcId="{7199D0E4-D097-43BA-8593-8F7C1D13E6DB}" destId="{0C8ACAF6-DF66-4F6E-AB91-B84BDF0CECA7}" srcOrd="0" destOrd="0" presId="urn:microsoft.com/office/officeart/2008/layout/VerticalCurvedList"/>
    <dgm:cxn modelId="{E4B77B2D-D88E-42AE-AF7E-413E61007B98}" type="presParOf" srcId="{59CBD8EB-5F68-4418-8F07-050B4F2EBBEA}" destId="{4BF698AF-3D43-4F74-9A99-77DD1F6FCAB9}" srcOrd="7" destOrd="0" presId="urn:microsoft.com/office/officeart/2008/layout/VerticalCurvedList"/>
    <dgm:cxn modelId="{76FFF41B-F101-4478-BD8F-A2DAEB889A8B}" type="presParOf" srcId="{59CBD8EB-5F68-4418-8F07-050B4F2EBBEA}" destId="{E34B52F7-37F2-410F-A592-67A0CC865A16}" srcOrd="8" destOrd="0" presId="urn:microsoft.com/office/officeart/2008/layout/VerticalCurvedList"/>
    <dgm:cxn modelId="{E53AB01D-6421-41F5-A4F8-FA012602E134}" type="presParOf" srcId="{E34B52F7-37F2-410F-A592-67A0CC865A16}" destId="{75D690C3-F8A4-4E70-9D26-D20C7F02F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84DBE-0D6C-4C6C-AFA3-31916DE7EBAC}">
      <dsp:nvSpPr>
        <dsp:cNvPr id="0" name=""/>
        <dsp:cNvSpPr/>
      </dsp:nvSpPr>
      <dsp:spPr>
        <a:xfrm>
          <a:off x="885705" y="0"/>
          <a:ext cx="10037997" cy="502073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A2907-4A79-40E6-9E7E-FF77165CAC62}">
      <dsp:nvSpPr>
        <dsp:cNvPr id="0" name=""/>
        <dsp:cNvSpPr/>
      </dsp:nvSpPr>
      <dsp:spPr>
        <a:xfrm>
          <a:off x="1299" y="793326"/>
          <a:ext cx="1754688" cy="34340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1. </a:t>
          </a:r>
          <a:r>
            <a:rPr lang="en-US" sz="2000" b="1" u="sng" kern="1200"/>
            <a:t>Awareness and Advocacy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concerted global campaign across all forms of media &amp; with all stakeholders</a:t>
          </a:r>
          <a:endParaRPr lang="en-CA" sz="20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/>
        </a:p>
      </dsp:txBody>
      <dsp:txXfrm>
        <a:off x="86956" y="878983"/>
        <a:ext cx="1583374" cy="3262767"/>
      </dsp:txXfrm>
    </dsp:sp>
    <dsp:sp modelId="{87EDE96D-4E85-4B45-97AF-543D8971323E}">
      <dsp:nvSpPr>
        <dsp:cNvPr id="0" name=""/>
        <dsp:cNvSpPr/>
      </dsp:nvSpPr>
      <dsp:spPr>
        <a:xfrm>
          <a:off x="2011723" y="793165"/>
          <a:ext cx="1754688" cy="34344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000" b="1" kern="1200">
              <a:solidFill>
                <a:schemeClr val="bg1"/>
              </a:solidFill>
            </a:rPr>
            <a:t>2. </a:t>
          </a:r>
          <a:r>
            <a:rPr lang="en-CA" sz="2000" b="1" u="sng" kern="1200">
              <a:solidFill>
                <a:schemeClr val="bg1"/>
              </a:solidFill>
            </a:rPr>
            <a:t>Education and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u="sng" kern="1200">
              <a:solidFill>
                <a:schemeClr val="bg1"/>
              </a:solidFill>
            </a:rPr>
            <a:t>Training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Enhancing capacities of all stakeholders for sustainable future facilitation work </a:t>
          </a:r>
          <a:endParaRPr lang="en-CA" sz="2000" b="1" kern="120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400" kern="1200"/>
        </a:p>
      </dsp:txBody>
      <dsp:txXfrm>
        <a:off x="2097380" y="878822"/>
        <a:ext cx="1583374" cy="3263088"/>
      </dsp:txXfrm>
    </dsp:sp>
    <dsp:sp modelId="{247FBAD8-F772-4293-83D4-095A2DDE48C9}">
      <dsp:nvSpPr>
        <dsp:cNvPr id="0" name=""/>
        <dsp:cNvSpPr/>
      </dsp:nvSpPr>
      <dsp:spPr>
        <a:xfrm>
          <a:off x="4022148" y="793165"/>
          <a:ext cx="1754688" cy="343440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solidFill>
                <a:schemeClr val="bg1"/>
              </a:solidFill>
              <a:latin typeface="Calibri"/>
              <a:ea typeface="+mn-ea"/>
              <a:cs typeface="+mn-cs"/>
            </a:rPr>
            <a:t>3.</a:t>
          </a:r>
          <a:r>
            <a:rPr lang="en-CA" sz="2000" b="1" u="sng" kern="1200">
              <a:solidFill>
                <a:prstClr val="white"/>
              </a:solidFill>
              <a:latin typeface="Calibri"/>
              <a:ea typeface="+mn-ea"/>
              <a:cs typeface="+mn-cs"/>
            </a:rPr>
            <a:t>Infrastructure</a:t>
          </a:r>
          <a:r>
            <a:rPr lang="en-CA" sz="2000" b="1" u="sng" kern="1200">
              <a:solidFill>
                <a:schemeClr val="bg1"/>
              </a:solidFill>
              <a:latin typeface="Calibri"/>
              <a:ea typeface="+mn-ea"/>
              <a:cs typeface="+mn-cs"/>
            </a:rPr>
            <a:t> and Technology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Promoting investment in facilities and technologies to enhance facilitation on the long-term</a:t>
          </a:r>
          <a:endParaRPr lang="en-CA" sz="1800" kern="1200"/>
        </a:p>
      </dsp:txBody>
      <dsp:txXfrm>
        <a:off x="4107805" y="878822"/>
        <a:ext cx="1583374" cy="3263088"/>
      </dsp:txXfrm>
    </dsp:sp>
    <dsp:sp modelId="{CE62E0EF-F2DA-4C5E-B7AB-13B059720280}">
      <dsp:nvSpPr>
        <dsp:cNvPr id="0" name=""/>
        <dsp:cNvSpPr/>
      </dsp:nvSpPr>
      <dsp:spPr>
        <a:xfrm>
          <a:off x="6032572" y="793165"/>
          <a:ext cx="1754688" cy="34344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4. </a:t>
          </a:r>
          <a:r>
            <a:rPr lang="en-CA" sz="1800" b="1" u="sng" kern="1200"/>
            <a:t>Partnership  and Collaborations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Fostering national, regional and international </a:t>
          </a:r>
          <a:r>
            <a:rPr lang="en-US" sz="1800" b="0" kern="1200">
              <a:solidFill>
                <a:schemeClr val="bg1"/>
              </a:solidFill>
            </a:rPr>
            <a:t>cooperative structures and relationships</a:t>
          </a:r>
          <a:endParaRPr lang="en-CA" sz="1800" b="0" kern="1200">
            <a:solidFill>
              <a:schemeClr val="bg1"/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100" b="1" kern="120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900" kern="1200"/>
        </a:p>
      </dsp:txBody>
      <dsp:txXfrm>
        <a:off x="6118229" y="878822"/>
        <a:ext cx="1583374" cy="3263088"/>
      </dsp:txXfrm>
    </dsp:sp>
    <dsp:sp modelId="{7AB331EA-FDAD-419B-B267-60236C70CE24}">
      <dsp:nvSpPr>
        <dsp:cNvPr id="0" name=""/>
        <dsp:cNvSpPr/>
      </dsp:nvSpPr>
      <dsp:spPr>
        <a:xfrm>
          <a:off x="8042996" y="793165"/>
          <a:ext cx="1754688" cy="343440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5. </a:t>
          </a:r>
          <a:r>
            <a:rPr lang="en-US" sz="1800" b="1" u="sng" kern="1200">
              <a:solidFill>
                <a:schemeClr val="bg1"/>
              </a:solidFill>
            </a:rPr>
            <a:t>Cultural Events, Awards, Public Engagement</a:t>
          </a:r>
          <a:endParaRPr lang="en-CA" sz="1800" b="1" u="sng" kern="1200">
            <a:solidFill>
              <a:schemeClr val="bg1"/>
            </a:solidFill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</a:rPr>
            <a:t>Promoting a culture of appreciation and awareness of facilitation and its importance</a:t>
          </a:r>
          <a:endParaRPr lang="en-CA" sz="1800" b="0" kern="1200">
            <a:solidFill>
              <a:schemeClr val="bg1"/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100" kern="1200">
            <a:solidFill>
              <a:srgbClr val="002060"/>
            </a:solidFill>
          </a:endParaRPr>
        </a:p>
        <a:p>
          <a:pPr marL="57150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900" kern="1200">
            <a:solidFill>
              <a:srgbClr val="002060"/>
            </a:solidFill>
          </a:endParaRPr>
        </a:p>
      </dsp:txBody>
      <dsp:txXfrm>
        <a:off x="8128653" y="878822"/>
        <a:ext cx="1583374" cy="3263088"/>
      </dsp:txXfrm>
    </dsp:sp>
    <dsp:sp modelId="{F6087B82-FCD4-496B-9ECD-ED1AEBD64FD7}">
      <dsp:nvSpPr>
        <dsp:cNvPr id="0" name=""/>
        <dsp:cNvSpPr/>
      </dsp:nvSpPr>
      <dsp:spPr>
        <a:xfrm>
          <a:off x="10053421" y="793165"/>
          <a:ext cx="1754688" cy="3434402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solidFill>
                <a:schemeClr val="bg1"/>
              </a:solidFill>
            </a:rPr>
            <a:t>6. </a:t>
          </a:r>
          <a:r>
            <a:rPr lang="en-CA" sz="2000" b="1" u="sng" kern="1200">
              <a:solidFill>
                <a:schemeClr val="bg1"/>
              </a:solidFill>
            </a:rPr>
            <a:t>Economic impact studies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prstClr val="white"/>
              </a:solidFill>
              <a:latin typeface="Calibri"/>
              <a:ea typeface="+mn-ea"/>
              <a:cs typeface="+mn-cs"/>
            </a:rPr>
            <a:t>Producing and sharing evidence of the economic benefits of facilitation</a:t>
          </a:r>
          <a:endParaRPr lang="en-CA" sz="1800" b="0" kern="120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b="0" kern="120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900" kern="1200">
            <a:solidFill>
              <a:srgbClr val="002060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900" kern="1200">
            <a:solidFill>
              <a:srgbClr val="002060"/>
            </a:solidFill>
          </a:endParaRPr>
        </a:p>
      </dsp:txBody>
      <dsp:txXfrm>
        <a:off x="10139078" y="878822"/>
        <a:ext cx="1583374" cy="3263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7F9D-9961-4B2E-B14E-BCBFA44010FF}">
      <dsp:nvSpPr>
        <dsp:cNvPr id="0" name=""/>
        <dsp:cNvSpPr/>
      </dsp:nvSpPr>
      <dsp:spPr>
        <a:xfrm rot="16200000">
          <a:off x="1138553" y="-1137794"/>
          <a:ext cx="4324350" cy="659993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1. </a:t>
          </a:r>
          <a:r>
            <a:rPr lang="en-US" sz="2800" b="1" u="sng" kern="1200"/>
            <a:t>Awareness and advocacy</a:t>
          </a:r>
          <a:endParaRPr lang="en-CA" sz="2800" b="1" u="sng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Publication of articles, infographics, videos, and social media content explaining the importance of air transport facilitation. 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Promotion of United Nations (UN) days relevant to air transport facilitation, such as the International Day of Persons with Disabilities and World Day Against Trafficking in Persons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Showcasing of historical developments such as the evolution of passports, border processes and digital identity management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Hosting of policy dialogues to harmonize national regulations.</a:t>
          </a:r>
          <a:endParaRPr lang="en-CA" sz="1800" kern="1200"/>
        </a:p>
      </dsp:txBody>
      <dsp:txXfrm rot="5400000">
        <a:off x="759" y="864870"/>
        <a:ext cx="6599939" cy="2594610"/>
      </dsp:txXfrm>
    </dsp:sp>
    <dsp:sp modelId="{1B5C6EF5-C43E-4BB3-87A6-F54C43719109}">
      <dsp:nvSpPr>
        <dsp:cNvPr id="0" name=""/>
        <dsp:cNvSpPr/>
      </dsp:nvSpPr>
      <dsp:spPr>
        <a:xfrm rot="16200000">
          <a:off x="6753199" y="208155"/>
          <a:ext cx="4324350" cy="390803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2. </a:t>
          </a:r>
          <a:r>
            <a:rPr lang="en-US" sz="2800" b="1" u="sng" kern="1200"/>
            <a:t>Education and training</a:t>
          </a:r>
          <a:endParaRPr lang="en-CA" sz="2800" b="1" u="sng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Development of online and in-class courses on the role and importance of air transport facilitation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Sponsorship of student projects at universities focusing on innovations in facilitation.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/>
        </a:p>
      </dsp:txBody>
      <dsp:txXfrm rot="5400000">
        <a:off x="6961355" y="864869"/>
        <a:ext cx="3908038" cy="2594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7F9D-9961-4B2E-B14E-BCBFA44010FF}">
      <dsp:nvSpPr>
        <dsp:cNvPr id="0" name=""/>
        <dsp:cNvSpPr/>
      </dsp:nvSpPr>
      <dsp:spPr>
        <a:xfrm rot="16200000">
          <a:off x="1282033" y="-1281241"/>
          <a:ext cx="4324350" cy="6886833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/>
            <a:t>3. </a:t>
          </a:r>
          <a:r>
            <a:rPr lang="en-CA" sz="2800" b="1" u="sng" kern="1200"/>
            <a:t>Infrastructure &amp; Technology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Promotion of biometric technology for seamless travel.</a:t>
          </a:r>
          <a:endParaRPr lang="en-CA" sz="1800" kern="120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Inauguration or laying foundations for new facilitated airport terminals in 2024.</a:t>
          </a:r>
          <a:r>
            <a:rPr lang="en-US" sz="1800" kern="1200">
              <a:latin typeface="Calibri"/>
            </a:rPr>
            <a:t> </a:t>
          </a:r>
          <a:endParaRPr lang="en-CA" sz="1800" kern="120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Advocating for sensible visa policies to promote air travel.</a:t>
          </a:r>
          <a:r>
            <a:rPr lang="en-US" sz="1800" kern="1200">
              <a:latin typeface="Calibri"/>
            </a:rPr>
            <a:t> 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" kern="1200">
              <a:latin typeface="Calibri"/>
            </a:rPr>
            <a:t> </a:t>
          </a:r>
          <a:r>
            <a:rPr lang="en-US" sz="100" kern="1200"/>
            <a:t>Promotion of standardized health checks, digital health platforms and certifications.</a:t>
          </a:r>
          <a:endParaRPr lang="en-US" sz="10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>
              <a:latin typeface="Calibri"/>
            </a:rPr>
            <a:t> </a:t>
          </a:r>
          <a:r>
            <a:rPr lang="en-US" sz="1800" kern="1200"/>
            <a:t>Demonstrations of new facilitation technologies, such as digital credentials and government travel portals.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kern="1200">
              <a:latin typeface="Calibri"/>
            </a:rPr>
            <a:t>Adapt infrastructure for passengers with reduced mobility</a:t>
          </a:r>
          <a:endParaRPr lang="en-US" sz="1800" kern="1200"/>
        </a:p>
        <a:p>
          <a:pPr marL="17145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3600" kern="1200">
            <a:latin typeface="Calibri"/>
          </a:endParaRPr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.</a:t>
          </a:r>
          <a:endParaRPr lang="en-CA" sz="1800" kern="1200"/>
        </a:p>
      </dsp:txBody>
      <dsp:txXfrm rot="5400000">
        <a:off x="792" y="864870"/>
        <a:ext cx="6886833" cy="2594610"/>
      </dsp:txXfrm>
    </dsp:sp>
    <dsp:sp modelId="{1B5C6EF5-C43E-4BB3-87A6-F54C43719109}">
      <dsp:nvSpPr>
        <dsp:cNvPr id="0" name=""/>
        <dsp:cNvSpPr/>
      </dsp:nvSpPr>
      <dsp:spPr>
        <a:xfrm rot="16200000">
          <a:off x="7140744" y="123216"/>
          <a:ext cx="4324350" cy="4077917"/>
        </a:xfrm>
        <a:prstGeom prst="flowChartManualOperati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>
              <a:solidFill>
                <a:schemeClr val="bg1"/>
              </a:solidFill>
            </a:rPr>
            <a:t>4. </a:t>
          </a:r>
          <a:r>
            <a:rPr lang="en-CA" sz="2800" b="1" u="sng" kern="1200">
              <a:solidFill>
                <a:schemeClr val="bg1"/>
              </a:solidFill>
            </a:rPr>
            <a:t>Partnerships &amp; Collaborations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Formation of alliances with tech companies &amp; innovation labs. </a:t>
          </a:r>
          <a:endParaRPr lang="en-CA" sz="1800" kern="120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Collaboration/promotion with the UNWTO and global tourism boards.</a:t>
          </a:r>
          <a:endParaRPr lang="en-CA" sz="1800" kern="120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Collaboration / campaigns with disability advocates / influencers to promote accessible travel.</a:t>
          </a:r>
          <a:endParaRPr lang="en-CA" sz="1800" kern="120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300" kern="120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300" kern="1200"/>
        </a:p>
      </dsp:txBody>
      <dsp:txXfrm rot="5400000">
        <a:off x="7263961" y="864869"/>
        <a:ext cx="4077917" cy="2594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7F9D-9961-4B2E-B14E-BCBFA44010FF}">
      <dsp:nvSpPr>
        <dsp:cNvPr id="0" name=""/>
        <dsp:cNvSpPr/>
      </dsp:nvSpPr>
      <dsp:spPr>
        <a:xfrm rot="16200000">
          <a:off x="1327101" y="-1326299"/>
          <a:ext cx="4324350" cy="6976948"/>
        </a:xfrm>
        <a:prstGeom prst="flowChartManualOperati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>
              <a:solidFill>
                <a:prstClr val="white"/>
              </a:solidFill>
              <a:latin typeface="Calibri"/>
              <a:ea typeface="+mn-ea"/>
              <a:cs typeface="+mn-cs"/>
            </a:rPr>
            <a:t>5. Cultural and Recreational Events, Recognition and Awards, Public Engagement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prstClr val="white"/>
              </a:solidFill>
              <a:latin typeface="Calibri"/>
              <a:ea typeface="+mn-ea"/>
              <a:cs typeface="+mn-cs"/>
            </a:rPr>
            <a:t>Launch of an "Air Transport Facilitation Video Contest" </a:t>
          </a:r>
          <a:endParaRPr lang="en-CA" sz="1800" kern="120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prstClr val="white"/>
              </a:solidFill>
              <a:latin typeface="Calibri"/>
              <a:ea typeface="+mn-ea"/>
              <a:cs typeface="+mn-cs"/>
            </a:rPr>
            <a:t>Sponsorship of aviation-themed art installations in major airports</a:t>
          </a:r>
          <a:endParaRPr lang="en-CA" sz="18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5400000">
        <a:off x="802" y="864870"/>
        <a:ext cx="6976948" cy="2594610"/>
      </dsp:txXfrm>
    </dsp:sp>
    <dsp:sp modelId="{1B5C6EF5-C43E-4BB3-87A6-F54C43719109}">
      <dsp:nvSpPr>
        <dsp:cNvPr id="0" name=""/>
        <dsp:cNvSpPr/>
      </dsp:nvSpPr>
      <dsp:spPr>
        <a:xfrm rot="16200000">
          <a:off x="7262473" y="96536"/>
          <a:ext cx="4324350" cy="4131277"/>
        </a:xfrm>
        <a:prstGeom prst="flowChartManualOperati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u="sng" kern="1200">
              <a:solidFill>
                <a:prstClr val="white"/>
              </a:solidFill>
              <a:latin typeface="Calibri"/>
              <a:ea typeface="+mn-ea"/>
              <a:cs typeface="+mn-cs"/>
            </a:rPr>
            <a:t>6. Economic Impact Studies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prstClr val="white"/>
              </a:solidFill>
              <a:latin typeface="Calibri"/>
              <a:ea typeface="+mn-ea"/>
              <a:cs typeface="+mn-cs"/>
            </a:rPr>
            <a:t>Publication of case studies showcasing the return on investment from facilitation initiatives</a:t>
          </a:r>
          <a:endParaRPr lang="en-CA" sz="1800" kern="120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prstClr val="white"/>
              </a:solidFill>
              <a:latin typeface="Calibri"/>
              <a:ea typeface="+mn-ea"/>
              <a:cs typeface="+mn-cs"/>
            </a:rPr>
            <a:t>Hosting of a series of panel discussions on the economic benefits of facilitated air transport</a:t>
          </a:r>
          <a:endParaRPr lang="en-CA" sz="1800" kern="1200">
            <a:solidFill>
              <a:srgbClr val="00206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300" kern="1200">
            <a:solidFill>
              <a:srgbClr val="00206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300" kern="1200">
            <a:solidFill>
              <a:srgbClr val="002060"/>
            </a:solidFill>
          </a:endParaRPr>
        </a:p>
      </dsp:txBody>
      <dsp:txXfrm rot="5400000">
        <a:off x="7359010" y="864869"/>
        <a:ext cx="4131277" cy="2594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47119-1F74-4DF4-B836-123B36B6B7F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D557-7183-4318-A45E-815EFA2E0D5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289D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Organization of webinars and seminars &amp; Incorporation of FAL-specific panels and sessions into ICAO conferences/meetings. </a:t>
          </a:r>
        </a:p>
      </dsp:txBody>
      <dsp:txXfrm>
        <a:off x="610504" y="416587"/>
        <a:ext cx="7440913" cy="833607"/>
      </dsp:txXfrm>
    </dsp:sp>
    <dsp:sp modelId="{767A6B51-D339-407D-B96D-FAEC540DE63F}">
      <dsp:nvSpPr>
        <dsp:cNvPr id="0" name=""/>
        <dsp:cNvSpPr/>
      </dsp:nvSpPr>
      <dsp:spPr>
        <a:xfrm>
          <a:off x="109944" y="362480"/>
          <a:ext cx="1001121" cy="941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528D1-D8E1-4ACA-95B3-22CE497205FD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289D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Hosting of workshops (e.g. for airport and airline staff) on best practices in air transport facilitation. </a:t>
          </a:r>
          <a:endParaRPr lang="en-CA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88431" y="1667215"/>
        <a:ext cx="6962986" cy="833607"/>
      </dsp:txXfrm>
    </dsp:sp>
    <dsp:sp modelId="{C7C53ABF-A063-46B5-9FB6-F2DF8483FF4A}">
      <dsp:nvSpPr>
        <dsp:cNvPr id="0" name=""/>
        <dsp:cNvSpPr/>
      </dsp:nvSpPr>
      <dsp:spPr>
        <a:xfrm>
          <a:off x="644623" y="1577394"/>
          <a:ext cx="887615" cy="10132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70E5F-0098-4A97-AC7D-8551E2459BCE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289D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Organization of a global summit for air transport facilitation stakeholders under the auspices of the 75</a:t>
          </a:r>
          <a:r>
            <a:rPr lang="en-US" sz="1800" b="1" kern="1200" baseline="30000"/>
            <a:t>th</a:t>
          </a:r>
          <a:r>
            <a:rPr lang="en-US" sz="1800" b="1" kern="1200"/>
            <a:t> Annex 9 Anniversary.</a:t>
          </a:r>
          <a:endParaRPr lang="en-CA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88431" y="2917843"/>
        <a:ext cx="6962986" cy="833607"/>
      </dsp:txXfrm>
    </dsp:sp>
    <dsp:sp modelId="{0C8ACAF6-DF66-4F6E-AB91-B84BDF0CECA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698AF-3D43-4F74-9A99-77DD1F6FCAB9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289D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Organization of a global aviation facilitation festival campaign celebrating diverse cultures. </a:t>
          </a:r>
        </a:p>
      </dsp:txBody>
      <dsp:txXfrm>
        <a:off x="610504" y="4168472"/>
        <a:ext cx="7440913" cy="833607"/>
      </dsp:txXfrm>
    </dsp:sp>
    <dsp:sp modelId="{75D690C3-F8A4-4E70-9D26-D20C7F02F45F}">
      <dsp:nvSpPr>
        <dsp:cNvPr id="0" name=""/>
        <dsp:cNvSpPr/>
      </dsp:nvSpPr>
      <dsp:spPr>
        <a:xfrm>
          <a:off x="89500" y="4167940"/>
          <a:ext cx="1042009" cy="83467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CDCCFAE-8F94-4276-9A85-95FB108B7505}" type="datetimeFigureOut">
              <a:rPr lang="ar-SA" smtClean="0"/>
              <a:t>25/09/1445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82472C1-9BA5-4CF8-A4BA-162BA5B605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3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0" i="0">
                <a:solidFill>
                  <a:srgbClr val="0D0D0D"/>
                </a:solidFill>
                <a:effectLst/>
                <a:latin typeface="Söhne"/>
              </a:rPr>
              <a:t>2024: El Septuagésimo Quinto Aniversario del Anexo 9 — Facilitación y el Año de la Facilitación</a:t>
            </a:r>
          </a:p>
          <a:p>
            <a:pPr algn="l"/>
            <a:br>
              <a:rPr lang="es-419"/>
            </a:br>
            <a:r>
              <a:rPr lang="es-419" b="0" i="0">
                <a:solidFill>
                  <a:srgbClr val="0D0D0D"/>
                </a:solidFill>
                <a:effectLst/>
                <a:latin typeface="Söhne"/>
              </a:rPr>
              <a:t>Reconociendo el 75º Aniversario del Anexo 9 — Facilitación</a:t>
            </a:r>
          </a:p>
          <a:p>
            <a:pPr algn="l"/>
            <a:r>
              <a:rPr lang="es-419" b="0" i="0">
                <a:solidFill>
                  <a:srgbClr val="0D0D0D"/>
                </a:solidFill>
                <a:effectLst/>
                <a:latin typeface="Söhne"/>
              </a:rPr>
              <a:t>El Consejo de la OACI ha designado 2024 como el Año de la Facilitación (FAL2024)</a:t>
            </a:r>
          </a:p>
          <a:p>
            <a:pPr algn="l"/>
            <a:r>
              <a:rPr lang="es-419" b="0" i="0">
                <a:solidFill>
                  <a:srgbClr val="0D0D0D"/>
                </a:solidFill>
                <a:effectLst/>
                <a:latin typeface="Söhne"/>
              </a:rPr>
              <a:t>basado en el tema Pasado. Presente. Futuro: 75 Años Facilitando el Viaje Aéreo.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58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b="1" i="0">
                <a:solidFill>
                  <a:srgbClr val="ECECEC"/>
                </a:solidFill>
                <a:effectLst/>
                <a:latin typeface="Söhne"/>
              </a:rPr>
              <a:t>Soporte de recursos del Secretariado</a:t>
            </a:r>
          </a:p>
          <a:p>
            <a:endParaRPr lang="es-419"/>
          </a:p>
          <a:p>
            <a:r>
              <a:rPr lang="es-419">
                <a:effectLst/>
              </a:rPr>
              <a:t>Folletos están disponibles en línea.</a:t>
            </a:r>
          </a:p>
          <a:p>
            <a:br>
              <a:rPr lang="es-419" b="0" i="0">
                <a:solidFill>
                  <a:srgbClr val="FFFFFF"/>
                </a:solidFill>
                <a:effectLst/>
                <a:latin typeface="Söhne"/>
              </a:rPr>
            </a:br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58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472C1-9BA5-4CF8-A4BA-162BA5B605F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30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Apoyo de los Estados: Acciones Prácticas </a:t>
            </a:r>
            <a:br>
              <a:rPr lang="es-419" b="0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Acciones prácticas que se solicita a los Estados considerar:</a:t>
            </a:r>
          </a:p>
          <a:p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Producir y compartir materiales promocionales, por ejemplo, videos/contenido para redes sociales.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Organizar seminarios web y seminarios/discusiones en paneles.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Realizar talleres para el personal sobre las mejores prácticas en la facilitación del transporte aéreo.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Desarrollar material de capacitación y llevar a cabo entrenamientos dirigidos a una amplia diversidad de actores en el dominio de la Facilitación.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Patrocinar proyectos estudiantiles en universidades enfocados en innovaciones en facilitación.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Promover la adopción de tecnología biométrica para el tránsito de pasajeros sin interrupciones.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Inaugurar o colocar la primera piedra de nuevos terminales aeroportuarios facilitados.</a:t>
            </a:r>
          </a:p>
          <a:p>
            <a:endParaRPr lang="es-419" b="0" i="0">
              <a:solidFill>
                <a:srgbClr val="ECECEC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1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Exhibir demostraciones de nuevas tecnologías que mejoren la facilitación.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Colaborar con defensores de la discapacidad/</a:t>
            </a:r>
            <a:r>
              <a:rPr lang="es-419" b="0" i="0" err="1">
                <a:solidFill>
                  <a:srgbClr val="ECECEC"/>
                </a:solidFill>
                <a:effectLst/>
                <a:latin typeface="Söhne"/>
              </a:rPr>
              <a:t>influencers</a:t>
            </a: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 para promover viajes accesibles.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Abogar por políticas y procedimientos de visado que fomenten los viajes aéreos.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Promover chequeos de salud estandarizados, plataformas de salud digitales gubernamentales y certificaciones, especialmente importantes tras la pandemia.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Patrocinar instalaciones artísticas con temática de aviación en los principales aeropuertos.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Publicar estudios de caso que demuestren el retorno de la inversión de las iniciativas de facilitación.</a:t>
            </a:r>
          </a:p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72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Preguntar a los participantes que les parece, que tipo de iniciativas ellos ven como importantes para la promoción de la facilitación.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Comités Nacionales especiales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Algún sello, medalla, </a:t>
            </a:r>
            <a:r>
              <a:rPr lang="es-419" b="0" i="0" err="1">
                <a:solidFill>
                  <a:srgbClr val="ECECEC"/>
                </a:solidFill>
                <a:effectLst/>
                <a:latin typeface="Söhne"/>
              </a:rPr>
              <a:t>comemorativo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29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Objetivos de FAL2024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Reconocimiento de Hitos: Conmemorar el 75º aniversario del Anexo 9 y destacar sus contribuciones a la aviación global.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Creación de Conciencia: Promover la importancia de la facilitación del transporte aéreo.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Fortalecimiento de la Colaboración Global: Forjar lazos más fuertes entre los interesados en apoyo a las medidas y prioridades de facilitación del transporte aéreo.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Mejora de la Capacitación: Lanzar iniciativas de formación y asistencia enfocadas en mejorar el cumplimiento de la facilitación del transporte aéreo en todas las regiones del mundo.</a:t>
            </a:r>
          </a:p>
          <a:p>
            <a:endParaRPr lang="es-419"/>
          </a:p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57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Iniciativas Propuestas para FAL2024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1 Conciencia y Promoción: Una campaña global concertada en todos los medios de comunicación y con todos los interesados.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2 Educación y Formación: Mejorar las capacidades de todos los interesados para el trabajo de facilitación sostenible en el futuro.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3 Infraestructura y Tecnología: Promover la inversión en instalaciones y tecnologías para mejorar la facilitación a largo plazo.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4 Asociaciones y Colaboraciones: Fomentar estructuras cooperativas y relaciones a nivel nacional, regional e internacional.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5 Eventos Culturales, Premios, Participación Pública: Promover una cultura de apreciación y conciencia sobre la facilitación y su importancia.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6 Estudios de Impacto Económico: Producir y compartir evidencia de los beneficios económicos de la facilitación.</a:t>
            </a:r>
          </a:p>
          <a:p>
            <a:pPr algn="l">
              <a:buFont typeface="Arial" panose="020B0604020202020204" pitchFamily="34" charset="0"/>
              <a:buNone/>
            </a:pPr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88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1. Conciencia y promoción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Publicación de artículos, infografías, videos y contenido en redes sociales que explican la importancia de la facilitación del transporte aéreo.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Promoción de días de las Naciones Unidas (ONU) relevantes para la facilitación del transporte aéreo, como el Día Internacional de las Personas con Discapacidad y el Día Mundial contra la Trata de Personas.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Exhibición de desarrollos históricos como la evolución de los pasaportes, los procesos fronterizos y la gestión de la identidad digital.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Organización de diálogos de políticas para armonizar las regulaciones nacionales.</a:t>
            </a:r>
          </a:p>
          <a:p>
            <a:pPr algn="l"/>
            <a:br>
              <a:rPr lang="es-419" b="1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2. Educación y formación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Desarrollo de cursos en línea y presenciales sobre el papel y la importancia de la facilitación del transporte aéreo.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Patrocinio de proyectos estudiantiles en universidades que se centren en innovaciones en facilitación.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E6FD4-30CD-4F14-9ECD-F7A1F6BF29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57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3. Infraestructura y Tecnología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Promoción de la tecnología biométrica para viajes sin interrupciones.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Inauguración o colocación de la primera piedra para nuevos terminales aeroportuarios facilitados en 2024.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Abogacía por políticas de visado sensatas para promover los viajes aéreos.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Promoción de controles de salud estandarizados, plataformas de salud digitales y certificaciones.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Demostraciones de nuevas tecnologías de facilitación, como credenciales digitales y portales de viaje gubernamentales.</a:t>
            </a:r>
          </a:p>
          <a:p>
            <a:pPr algn="l"/>
            <a:br>
              <a:rPr lang="es-419" b="1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4. Asociaciones y Colaboraciones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Formación de alianzas con compañías tecnológicas y laboratorios de innovación.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Colaboración/promoción con la OMT (Organización Mundial del Turismo) y juntas de turismo globales.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Colaboración / campañas con defensores de la discapacidad / </a:t>
            </a:r>
            <a:r>
              <a:rPr lang="es-419" b="0" i="0" err="1">
                <a:solidFill>
                  <a:srgbClr val="ECECEC"/>
                </a:solidFill>
                <a:effectLst/>
                <a:latin typeface="Söhne"/>
              </a:rPr>
              <a:t>influencers</a:t>
            </a: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 para promover el viaje accesible.</a:t>
            </a:r>
          </a:p>
          <a:p>
            <a:br>
              <a:rPr lang="es-419"/>
            </a:b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E6FD4-30CD-4F14-9ECD-F7A1F6BF29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0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5. Eventos Culturales y Recreativos, Reconocimiento y Premios, Participación Pública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Lanzamiento de un "Concurso de Vídeos de Facilitación del Transporte Aéreo".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Patrocinio de instalaciones artísticas temáticas de aviación en los principales aeropuertos.</a:t>
            </a:r>
          </a:p>
          <a:p>
            <a:pPr algn="l"/>
            <a:endParaRPr lang="es-419" b="1" i="0">
              <a:solidFill>
                <a:srgbClr val="ECECEC"/>
              </a:solidFill>
              <a:effectLst/>
              <a:latin typeface="Söhne"/>
            </a:endParaRPr>
          </a:p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6. Estudios de Impacto Económico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Publicación de estudios de caso que demuestren el retorno de la inversión de las iniciativas de facilitación.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Organización de una serie de paneles de discusión sobre los beneficios económicos del transporte aéreo facilitado.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E6FD4-30CD-4F14-9ECD-F7A1F6BF29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29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Conciencia y promoción </a:t>
            </a:r>
            <a:br>
              <a:rPr lang="es-419" b="0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Educación y formación </a:t>
            </a:r>
            <a:br>
              <a:rPr lang="es-419" b="0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Asociaciones y colaboraciones </a:t>
            </a:r>
            <a:br>
              <a:rPr lang="es-419" b="0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Eventos Culturales y Recreativos, Reconocimiento y Premios, Participación Pública</a:t>
            </a:r>
            <a:br>
              <a:rPr lang="es-419" b="0" i="0">
                <a:solidFill>
                  <a:srgbClr val="ECECEC"/>
                </a:solidFill>
                <a:effectLst/>
                <a:latin typeface="Söhne"/>
              </a:rPr>
            </a:br>
            <a:br>
              <a:rPr lang="es-419" b="0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Organización de seminarios web y seminarios e incorporación de paneles y sesiones específicos de FAL en conferencias/reuniones de la OACI.</a:t>
            </a:r>
          </a:p>
          <a:p>
            <a:pPr algn="l"/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Realización de talleres (por ejemplo, para el personal de aeropuertos y aerolíneas) sobre las mejores prácticas en la facilitación del transporte aéreo.</a:t>
            </a:r>
          </a:p>
          <a:p>
            <a:pPr algn="l"/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Organización de una cumbre global para partes interesadas en la facilitación del transporte aéreo bajo los auspicios del 75º aniversario del Anexo 9. (Carta a los Estados 2024/32 - Cumbre Global de Facilitación de la OACI 2024, Riad, Arabia Saudita, del 21 al 22 de mayo de 2024.)</a:t>
            </a:r>
          </a:p>
          <a:p>
            <a:pPr algn="l"/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Organización de una campaña de festival de facilitación de la aviación global celebrando culturas diversas.</a:t>
            </a:r>
          </a:p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91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419" sz="1000" b="1" i="0">
                <a:solidFill>
                  <a:srgbClr val="ECECEC"/>
                </a:solidFill>
                <a:effectLst/>
                <a:latin typeface="Söhne"/>
              </a:rPr>
              <a:t>Soporte de recursos del Secretariado</a:t>
            </a:r>
            <a:br>
              <a:rPr lang="es-419" sz="1000" b="1" i="0">
                <a:solidFill>
                  <a:srgbClr val="ECECEC"/>
                </a:solidFill>
                <a:effectLst/>
                <a:latin typeface="Söhne"/>
              </a:rPr>
            </a:br>
            <a:br>
              <a:rPr lang="es-419" sz="1000" b="1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El sitio web de la ICAO FAL2024 está activo</a:t>
            </a:r>
            <a:br>
              <a:rPr lang="es-419" sz="1000" b="0"/>
            </a:br>
            <a:br>
              <a:rPr lang="es-419" sz="1000" b="1" i="0">
                <a:solidFill>
                  <a:srgbClr val="ECECEC"/>
                </a:solidFill>
                <a:effectLst/>
                <a:latin typeface="Söhne"/>
              </a:rPr>
            </a:b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Beneficios de la Facilitación del Transporte Aéreo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sz="1000" b="1" i="0">
                <a:solidFill>
                  <a:srgbClr val="ECECEC"/>
                </a:solidFill>
                <a:effectLst/>
                <a:latin typeface="Söhne"/>
              </a:rPr>
              <a:t>Eficiencia Operativa</a:t>
            </a: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: La facilitación optimiza operaciones, minimizando interrupciones y permitiendo a las aerolíneas mantener horarios puntuales.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sz="1000" b="1" i="0">
                <a:solidFill>
                  <a:srgbClr val="ECECEC"/>
                </a:solidFill>
                <a:effectLst/>
                <a:latin typeface="Söhne"/>
              </a:rPr>
              <a:t>Prosperidad Económica</a:t>
            </a: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: La facilitación mejorada del transporte aéreo cataliza el comercio y el turismo, impulsando las economías y generando oportunidades de empleo.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sz="1000" b="1" i="0">
                <a:solidFill>
                  <a:srgbClr val="ECECEC"/>
                </a:solidFill>
                <a:effectLst/>
                <a:latin typeface="Söhne"/>
              </a:rPr>
              <a:t>Seguridad Fronteriza Robusta</a:t>
            </a: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: Un enfoque estandarizado de facilitación del transporte aéreo ofrece protocolos de seguridad fronteriza rigurosos y unificados, asegurando la seguridad de pasajeros, tripulación y activos.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sz="1000" b="1" i="0">
                <a:solidFill>
                  <a:srgbClr val="ECECEC"/>
                </a:solidFill>
                <a:effectLst/>
                <a:latin typeface="Söhne"/>
              </a:rPr>
              <a:t>Experiencia de Pasajero Elevada</a:t>
            </a: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: La facilitación del transporte aéreo asegura procesos expeditos y mejora la experiencia del pasajero.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sz="1000" b="1" i="0">
                <a:solidFill>
                  <a:srgbClr val="ECECEC"/>
                </a:solidFill>
                <a:effectLst/>
                <a:latin typeface="Söhne"/>
              </a:rPr>
              <a:t>Mejora de la Capacidad</a:t>
            </a:r>
            <a:r>
              <a:rPr lang="es-419" sz="1000" b="0" i="0">
                <a:solidFill>
                  <a:srgbClr val="ECECEC"/>
                </a:solidFill>
                <a:effectLst/>
                <a:latin typeface="Söhne"/>
              </a:rPr>
              <a:t>: Centrándose en construir tanto la capacidad humana como la infraestructural, la facilitación del transporte aéreo asegura la escalabilidad y la capacidad de respuesta de la industria de la aviación a los desafíos futuros.</a:t>
            </a:r>
          </a:p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97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b="1" i="0">
                <a:solidFill>
                  <a:srgbClr val="ECECEC"/>
                </a:solidFill>
                <a:effectLst/>
                <a:latin typeface="Söhne"/>
              </a:rPr>
              <a:t>Soporte de recursos del Secretariado</a:t>
            </a:r>
          </a:p>
          <a:p>
            <a:endParaRPr lang="es-419" sz="1200" b="1" i="0">
              <a:solidFill>
                <a:srgbClr val="ECECEC"/>
              </a:solidFill>
              <a:effectLst/>
              <a:latin typeface="Söhne"/>
            </a:endParaRPr>
          </a:p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Publicación en medios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Artículos sobre el Anexo 9, TRIP y PKD publicados en </a:t>
            </a:r>
            <a:r>
              <a:rPr lang="es-419" b="0" i="0" err="1">
                <a:solidFill>
                  <a:srgbClr val="ECECEC"/>
                </a:solidFill>
                <a:effectLst/>
                <a:latin typeface="Söhne"/>
              </a:rPr>
              <a:t>Uniting</a:t>
            </a: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 Aviation.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Boletín regular.</a:t>
            </a:r>
          </a:p>
          <a:p>
            <a:endParaRPr lang="es-419"/>
          </a:p>
          <a:p>
            <a:pPr algn="l"/>
            <a:r>
              <a:rPr lang="es-419" b="1" i="0">
                <a:solidFill>
                  <a:srgbClr val="ECECEC"/>
                </a:solidFill>
                <a:effectLst/>
                <a:latin typeface="Söhne"/>
              </a:rPr>
              <a:t>Alcance en redes sociales</a:t>
            </a:r>
            <a:endParaRPr lang="es-419" b="0" i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Desde la OACI.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Desde la OACI AVSECFAL.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ECECEC"/>
                </a:solidFill>
                <a:effectLst/>
                <a:latin typeface="Söhne"/>
              </a:rPr>
              <a:t>Se anima a la republicación.</a:t>
            </a:r>
          </a:p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72C1-9BA5-4CF8-A4BA-162BA5B605F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37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0A32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0091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A324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5" name="Freeform 1089">
            <a:extLst>
              <a:ext uri="{FF2B5EF4-FFF2-40B4-BE49-F238E27FC236}">
                <a16:creationId xmlns:a16="http://schemas.microsoft.com/office/drawing/2014/main" id="{FAF7F5B0-A5BA-620A-199F-C7419CEAE8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88429" y="2281850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A324B"/>
              </a:solidFill>
            </a:endParaRPr>
          </a:p>
        </p:txBody>
      </p:sp>
      <p:sp>
        <p:nvSpPr>
          <p:cNvPr id="16" name="Freeform 1089">
            <a:extLst>
              <a:ext uri="{FF2B5EF4-FFF2-40B4-BE49-F238E27FC236}">
                <a16:creationId xmlns:a16="http://schemas.microsoft.com/office/drawing/2014/main" id="{3849506F-5D52-9631-9D51-8D9690BCD5B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88429" y="3700104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A324B"/>
              </a:solidFill>
            </a:endParaRPr>
          </a:p>
        </p:txBody>
      </p:sp>
      <p:sp>
        <p:nvSpPr>
          <p:cNvPr id="17" name="Freeform 1089">
            <a:extLst>
              <a:ext uri="{FF2B5EF4-FFF2-40B4-BE49-F238E27FC236}">
                <a16:creationId xmlns:a16="http://schemas.microsoft.com/office/drawing/2014/main" id="{6AE208B5-0D1B-728E-F196-7455548E21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88429" y="504371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A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rgbClr val="0A324B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/>
              <a:t>2019</a:t>
            </a:r>
            <a:endParaRPr lang="en-CA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/>
              <a:t>2018</a:t>
            </a:r>
            <a:endParaRPr lang="en-CA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/>
              <a:t>2017</a:t>
            </a:r>
            <a:endParaRPr lang="en-CA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/>
              <a:t>2022</a:t>
            </a:r>
            <a:endParaRPr lang="en-CA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/>
              <a:t>2021</a:t>
            </a:r>
            <a:endParaRPr lang="en-CA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/>
              <a:t>2020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699962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783643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  <a:endParaRPr lang="en-CA" sz="3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0E803-284C-059F-5AAD-ECED92E06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501" y="1972"/>
            <a:ext cx="8484097" cy="57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18E758-624A-4594-9480-A97A0E0F0B00}"/>
              </a:ext>
            </a:extLst>
          </p:cNvPr>
          <p:cNvSpPr/>
          <p:nvPr userDrawn="1"/>
        </p:nvSpPr>
        <p:spPr>
          <a:xfrm>
            <a:off x="0" y="1268760"/>
            <a:ext cx="12192000" cy="4464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69000">
                <a:srgbClr val="192F55"/>
              </a:gs>
              <a:gs pos="97000">
                <a:srgbClr val="192F5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92F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1A72B-072D-4E28-87FE-A9A7289F8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1037"/>
            <a:ext cx="2999656" cy="10341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87BF0C-BE9F-4D5D-BDDD-C17794702505}"/>
              </a:ext>
            </a:extLst>
          </p:cNvPr>
          <p:cNvGrpSpPr/>
          <p:nvPr userDrawn="1"/>
        </p:nvGrpSpPr>
        <p:grpSpPr>
          <a:xfrm>
            <a:off x="3206984" y="5733256"/>
            <a:ext cx="5256584" cy="1175497"/>
            <a:chOff x="2123728" y="5733256"/>
            <a:chExt cx="5256584" cy="11754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6F4C44-9B46-4459-B1EA-2A189FC2C3B2}"/>
                </a:ext>
              </a:extLst>
            </p:cNvPr>
            <p:cNvGrpSpPr/>
            <p:nvPr userDrawn="1"/>
          </p:nvGrpSpPr>
          <p:grpSpPr>
            <a:xfrm>
              <a:off x="2123728" y="5805264"/>
              <a:ext cx="5256584" cy="1103489"/>
              <a:chOff x="0" y="0"/>
              <a:chExt cx="3224548" cy="676910"/>
            </a:xfrm>
          </p:grpSpPr>
          <p:pic>
            <p:nvPicPr>
              <p:cNvPr id="16" name="Picture 15" descr="saa">
                <a:extLst>
                  <a:ext uri="{FF2B5EF4-FFF2-40B4-BE49-F238E27FC236}">
                    <a16:creationId xmlns:a16="http://schemas.microsoft.com/office/drawing/2014/main" id="{33BBB958-1D6D-4CDF-8A17-50EAF0370E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7813" y="0"/>
                <a:ext cx="1816735" cy="676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 descr="ICAO Logo_with Text-01">
                <a:extLst>
                  <a:ext uri="{FF2B5EF4-FFF2-40B4-BE49-F238E27FC236}">
                    <a16:creationId xmlns:a16="http://schemas.microsoft.com/office/drawing/2014/main" id="{CAE344DE-F953-4F75-AA90-F129E3F93F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60" t="24721" r="16304" b="23978"/>
              <a:stretch>
                <a:fillRect/>
              </a:stretch>
            </p:blipFill>
            <p:spPr bwMode="auto">
              <a:xfrm>
                <a:off x="0" y="18107"/>
                <a:ext cx="1348740" cy="628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ACCA4626-6119-4F32-914A-AC2459146767}"/>
                </a:ext>
              </a:extLst>
            </p:cNvPr>
            <p:cNvSpPr txBox="1"/>
            <p:nvPr userDrawn="1"/>
          </p:nvSpPr>
          <p:spPr>
            <a:xfrm>
              <a:off x="3732384" y="5733256"/>
              <a:ext cx="15596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>
                  <a:solidFill>
                    <a:schemeClr val="tx1"/>
                  </a:solidFill>
                  <a:latin typeface="Century Gothic" panose="020B0502020202020204" pitchFamily="34" charset="0"/>
                </a:rPr>
                <a:t>Organised by:</a:t>
              </a:r>
              <a:endParaRPr lang="en-SG" sz="11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49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5346DF-3814-41AE-AF32-46F67B41F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2"/>
            <a:ext cx="12192000" cy="8131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A4ADA3-8776-4BC8-8F26-30AB12512241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Content Placeholder 4"/>
          <p:cNvSpPr txBox="1">
            <a:spLocks/>
          </p:cNvSpPr>
          <p:nvPr userDrawn="1"/>
        </p:nvSpPr>
        <p:spPr>
          <a:xfrm>
            <a:off x="7771376" y="6602292"/>
            <a:ext cx="4289365" cy="255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675" baseline="30000">
                <a:latin typeface="Century Gothic"/>
                <a:cs typeface="Century Gothic"/>
              </a:rPr>
              <a:t>Copyright © 2022 Civil Aviation Authority of Singapore. All rights reserved.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95808" y="1600203"/>
            <a:ext cx="10972800" cy="4525963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95808" y="188643"/>
            <a:ext cx="10972800" cy="760753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F037AB-5D58-46E5-943A-75B51C395C12}"/>
              </a:ext>
            </a:extLst>
          </p:cNvPr>
          <p:cNvSpPr/>
          <p:nvPr userDrawn="1"/>
        </p:nvSpPr>
        <p:spPr>
          <a:xfrm rot="1431480">
            <a:off x="13250778" y="6130548"/>
            <a:ext cx="1751" cy="4231"/>
          </a:xfrm>
          <a:custGeom>
            <a:avLst/>
            <a:gdLst>
              <a:gd name="connsiteX0" fmla="*/ 1005 w 1313"/>
              <a:gd name="connsiteY0" fmla="*/ 0 h 4231"/>
              <a:gd name="connsiteX1" fmla="*/ 1313 w 1313"/>
              <a:gd name="connsiteY1" fmla="*/ 0 h 4231"/>
              <a:gd name="connsiteX2" fmla="*/ 0 w 1313"/>
              <a:gd name="connsiteY2" fmla="*/ 4231 h 4231"/>
              <a:gd name="connsiteX3" fmla="*/ 1005 w 1313"/>
              <a:gd name="connsiteY3" fmla="*/ 0 h 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" h="4231">
                <a:moveTo>
                  <a:pt x="1005" y="0"/>
                </a:moveTo>
                <a:lnTo>
                  <a:pt x="1313" y="0"/>
                </a:lnTo>
                <a:lnTo>
                  <a:pt x="0" y="4231"/>
                </a:lnTo>
                <a:lnTo>
                  <a:pt x="100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C13A-4298-4FD6-A0D3-63C77E0FB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66" y="51941"/>
            <a:ext cx="2288682" cy="7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9673" y="1276396"/>
            <a:ext cx="9899164" cy="24148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>
                <a:solidFill>
                  <a:srgbClr val="0A324B"/>
                </a:solidFill>
              </a:defRPr>
            </a:lvl1pPr>
          </a:lstStyle>
          <a:p>
            <a:r>
              <a:rPr lang="en-CA" b="0" i="0">
                <a:solidFill>
                  <a:srgbClr val="343541"/>
                </a:solidFill>
                <a:effectLst/>
                <a:latin typeface="Söhne"/>
              </a:rPr>
              <a:t>FAL Focal Point System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963394"/>
            <a:ext cx="5251938" cy="745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8496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Title and/or Company Name</a:t>
            </a:r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47EB65-37DC-1143-CDEE-E8BE1DAFC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170363"/>
            <a:ext cx="5251450" cy="746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8496A0"/>
                </a:solidFill>
              </a:defRPr>
            </a:lvl1pPr>
          </a:lstStyle>
          <a:p>
            <a:pPr lvl="0"/>
            <a:r>
              <a:rPr lang="en-US"/>
              <a:t>Fahad K. </a:t>
            </a:r>
            <a:r>
              <a:rPr lang="en-US" err="1"/>
              <a:t>Algha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499" y="6231597"/>
            <a:ext cx="1015442" cy="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2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Presentation Overview</a:t>
            </a:r>
            <a:endParaRPr lang="en-CA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  <a:endParaRPr lang="en-CA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  <a:endParaRPr lang="en-CA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  <a:endParaRPr lang="en-CA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  <a:endParaRPr lang="en-CA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06</a:t>
            </a:r>
            <a:endParaRPr lang="en-CA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A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/>
              <a:t>Chapter Title</a:t>
            </a:r>
            <a:endParaRPr lang="en-CA" sz="280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64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Double click to edit text</a:t>
            </a:r>
            <a:endParaRPr lang="en-C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64FFFF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E19967-13FC-03C6-5277-7A9C97FDE1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3525" y="893763"/>
            <a:ext cx="6954838" cy="5070475"/>
          </a:xfrm>
          <a:prstGeom prst="rect">
            <a:avLst/>
          </a:prstGeom>
          <a:solidFill>
            <a:srgbClr val="C3D4DD">
              <a:alpha val="14000"/>
            </a:srgbClr>
          </a:solidFill>
        </p:spPr>
        <p:txBody>
          <a:bodyPr/>
          <a:lstStyle>
            <a:lvl1pPr>
              <a:defRPr>
                <a:solidFill>
                  <a:srgbClr val="C3D4DD"/>
                </a:solidFill>
              </a:defRPr>
            </a:lvl1pPr>
          </a:lstStyle>
          <a:p>
            <a:r>
              <a:rPr lang="en-CA"/>
              <a:t>Click on icon (center of box) to import image</a:t>
            </a:r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499" y="6231597"/>
            <a:ext cx="1015442" cy="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rgbClr val="0A324B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A3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A324B"/>
                </a:solidFill>
              </a:defRPr>
            </a:lvl1pPr>
          </a:lstStyle>
          <a:p>
            <a:r>
              <a:rPr lang="en-US" sz="2800"/>
              <a:t>Title 2</a:t>
            </a:r>
            <a:endParaRPr lang="en-CA" sz="280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64FFFF"/>
                </a:solidFill>
                <a:latin typeface="+mj-lt"/>
              </a:defRPr>
            </a:lvl1pPr>
          </a:lstStyle>
          <a:p>
            <a:pPr lvl="0"/>
            <a:r>
              <a:rPr lang="en-US"/>
              <a:t>Title 1</a:t>
            </a:r>
            <a:endParaRPr lang="en-CA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64FFFF"/>
                </a:solidFill>
                <a:latin typeface="+mn-lt"/>
              </a:defRPr>
            </a:lvl1pPr>
          </a:lstStyle>
          <a:p>
            <a:pPr lvl="0"/>
            <a:endParaRPr lang="en-CA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A324B"/>
                </a:solidFill>
                <a:latin typeface="+mn-lt"/>
              </a:defRPr>
            </a:lvl1pPr>
          </a:lstStyle>
          <a:p>
            <a:pPr lv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rgbClr val="0A324B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>
              <a:solidFill>
                <a:srgbClr val="0A324B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0893" y="5391935"/>
            <a:ext cx="1015442" cy="3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7" r:id="rId4"/>
    <p:sldLayoutId id="2147483651" r:id="rId5"/>
    <p:sldLayoutId id="2147483665" r:id="rId6"/>
    <p:sldLayoutId id="2147483653" r:id="rId7"/>
    <p:sldLayoutId id="2147483652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58" r:id="rId14"/>
    <p:sldLayoutId id="2147483659" r:id="rId15"/>
    <p:sldLayoutId id="2147483664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808" y="188643"/>
            <a:ext cx="10972800" cy="76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5A4ADA3-8776-4BC8-8F26-30AB1251224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31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0.20.3.149/Security/FAL2024/Pages/default.aspx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39975-3CC8-43CE-AE24-CBA55A56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4ADA3-8776-4BC8-8F26-30AB12512241}" type="slidenum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C2BAD0A-48F3-4A71-A7CC-9DDDF586A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66543"/>
              </p:ext>
            </p:extLst>
          </p:nvPr>
        </p:nvGraphicFramePr>
        <p:xfrm>
          <a:off x="3823233" y="12696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FAA71D-CFBB-B65F-FD97-78468D00396B}"/>
              </a:ext>
            </a:extLst>
          </p:cNvPr>
          <p:cNvSpPr txBox="1"/>
          <p:nvPr/>
        </p:nvSpPr>
        <p:spPr>
          <a:xfrm>
            <a:off x="123291" y="277466"/>
            <a:ext cx="113426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Proposed events for FAL2024</a:t>
            </a:r>
            <a:endParaRPr kumimoji="0" lang="en-US" sz="38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BFB8A7-DCFC-20EC-B351-6F9A9D444AC2}"/>
              </a:ext>
            </a:extLst>
          </p:cNvPr>
          <p:cNvGrpSpPr/>
          <p:nvPr/>
        </p:nvGrpSpPr>
        <p:grpSpPr>
          <a:xfrm>
            <a:off x="335360" y="1375367"/>
            <a:ext cx="3359426" cy="5207256"/>
            <a:chOff x="335360" y="1499840"/>
            <a:chExt cx="3359426" cy="52072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B23931-9ACD-409E-B700-463C3817FAA3}"/>
                </a:ext>
              </a:extLst>
            </p:cNvPr>
            <p:cNvSpPr txBox="1"/>
            <p:nvPr/>
          </p:nvSpPr>
          <p:spPr>
            <a:xfrm>
              <a:off x="335360" y="1499840"/>
              <a:ext cx="3359426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Awareness &amp; advocacy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2B4C9F-F6F7-CC2B-97C9-5CC8175A4568}"/>
                </a:ext>
              </a:extLst>
            </p:cNvPr>
            <p:cNvSpPr txBox="1"/>
            <p:nvPr/>
          </p:nvSpPr>
          <p:spPr>
            <a:xfrm>
              <a:off x="335360" y="2703275"/>
              <a:ext cx="3359426" cy="95410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 and training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F4F131-1830-2832-01E8-E410872C1404}"/>
                </a:ext>
              </a:extLst>
            </p:cNvPr>
            <p:cNvSpPr txBox="1"/>
            <p:nvPr/>
          </p:nvSpPr>
          <p:spPr>
            <a:xfrm>
              <a:off x="335360" y="3909299"/>
              <a:ext cx="3359426" cy="9541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Partnerships and collaborations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946842-4B6D-1D72-E51F-EEE1DEA711BB}"/>
                </a:ext>
              </a:extLst>
            </p:cNvPr>
            <p:cNvSpPr txBox="1"/>
            <p:nvPr/>
          </p:nvSpPr>
          <p:spPr>
            <a:xfrm>
              <a:off x="335360" y="5137436"/>
              <a:ext cx="3359426" cy="15696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Cultural and Recreational Events, Recognition &amp; Awards, Public Engagement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46171F-4345-68FA-F340-D7DFA9DC3DD7}"/>
              </a:ext>
            </a:extLst>
          </p:cNvPr>
          <p:cNvSpPr txBox="1"/>
          <p:nvPr/>
        </p:nvSpPr>
        <p:spPr>
          <a:xfrm>
            <a:off x="5467926" y="4298823"/>
            <a:ext cx="6342531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b="1">
                <a:solidFill>
                  <a:prstClr val="white"/>
                </a:solidFill>
                <a:latin typeface="Calibri"/>
              </a:rPr>
              <a:t>SL 2024/32 - </a:t>
            </a:r>
            <a:r>
              <a:rPr lang="en-US" b="1">
                <a:solidFill>
                  <a:prstClr val="white"/>
                </a:solidFill>
                <a:latin typeface="Calibri"/>
              </a:rPr>
              <a:t>ICAO Facilitation 2024 Global Summit, Riyadh, Saudi Arabia, 21 to 22 May 2024</a:t>
            </a:r>
            <a:endParaRPr lang="es-419" b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3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E83AB-D3D3-971E-E7DA-8727A0519834}"/>
              </a:ext>
            </a:extLst>
          </p:cNvPr>
          <p:cNvSpPr txBox="1"/>
          <p:nvPr/>
        </p:nvSpPr>
        <p:spPr>
          <a:xfrm>
            <a:off x="585627" y="277200"/>
            <a:ext cx="1081868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Secretariat resources </a:t>
            </a:r>
            <a:r>
              <a:rPr kumimoji="0" lang="en-US" sz="38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support</a:t>
            </a:r>
            <a:endParaRPr kumimoji="0" lang="en-US" sz="38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590942" y="1078534"/>
            <a:ext cx="110344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ICAO </a:t>
            </a:r>
            <a:r>
              <a:rPr kumimoji="0" lang="en-US" sz="28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FAL2024</a:t>
            </a:r>
            <a:r>
              <a:rPr kumimoji="0" lang="en-US" sz="30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website is live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985-D723-D5A9-8115-636388FD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62" y="1717565"/>
            <a:ext cx="7320974" cy="41812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CAD038-9D6D-7F93-14E5-B18AA7A0A3E0}"/>
              </a:ext>
            </a:extLst>
          </p:cNvPr>
          <p:cNvGrpSpPr/>
          <p:nvPr/>
        </p:nvGrpSpPr>
        <p:grpSpPr>
          <a:xfrm>
            <a:off x="992674" y="5943600"/>
            <a:ext cx="10110951" cy="914400"/>
            <a:chOff x="992674" y="5943600"/>
            <a:chExt cx="10110951" cy="914400"/>
          </a:xfrm>
        </p:grpSpPr>
        <p:pic>
          <p:nvPicPr>
            <p:cNvPr id="5" name="Graphic 4" descr="Web design outline">
              <a:extLst>
                <a:ext uri="{FF2B5EF4-FFF2-40B4-BE49-F238E27FC236}">
                  <a16:creationId xmlns:a16="http://schemas.microsoft.com/office/drawing/2014/main" id="{06A26A00-700F-DF38-E035-6ADE3D93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2674" y="5943600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836FF4-3A60-13D7-AF6C-070C31F1F3B1}"/>
                </a:ext>
              </a:extLst>
            </p:cNvPr>
            <p:cNvSpPr txBox="1"/>
            <p:nvPr/>
          </p:nvSpPr>
          <p:spPr>
            <a:xfrm>
              <a:off x="1967509" y="6168838"/>
              <a:ext cx="91361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0055A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https://www.icao.int/Security/FAL2024/Pages/default.aspx</a:t>
              </a: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61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E83AB-D3D3-971E-E7DA-8727A0519834}"/>
              </a:ext>
            </a:extLst>
          </p:cNvPr>
          <p:cNvSpPr txBox="1"/>
          <p:nvPr/>
        </p:nvSpPr>
        <p:spPr>
          <a:xfrm>
            <a:off x="585627" y="534316"/>
            <a:ext cx="10818688" cy="6463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defRPr sz="3600" b="1" kern="150">
                <a:solidFill>
                  <a:schemeClr val="tx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Secretariat resources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811659" y="1283486"/>
            <a:ext cx="11034444" cy="2294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publishing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Articles on Annex 9, TRIP and PKD published on Uniting Aviation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newsletter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97153-7AFB-2C68-B0B8-C8F545BD1693}"/>
              </a:ext>
            </a:extLst>
          </p:cNvPr>
          <p:cNvSpPr txBox="1"/>
          <p:nvPr/>
        </p:nvSpPr>
        <p:spPr>
          <a:xfrm>
            <a:off x="811659" y="3676811"/>
            <a:ext cx="11034444" cy="3371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 outreach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ICAO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ICAO AVSECFAL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Reposting encouraged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0" u="sng" strike="noStrike" kern="150" cap="none" spc="0" normalizeH="0" baseline="0" noProof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1" i="0" u="sng" strike="noStrike" kern="150" cap="none" spc="0" normalizeH="0" baseline="0" noProof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FEFA0-04F3-FA36-71B6-F56F2E6E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495" y="2640169"/>
            <a:ext cx="4050406" cy="4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9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E83AB-D3D3-971E-E7DA-8727A0519834}"/>
              </a:ext>
            </a:extLst>
          </p:cNvPr>
          <p:cNvSpPr txBox="1"/>
          <p:nvPr/>
        </p:nvSpPr>
        <p:spPr>
          <a:xfrm>
            <a:off x="585627" y="534316"/>
            <a:ext cx="10818688" cy="6463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defRPr sz="3600" b="1" kern="150">
                <a:solidFill>
                  <a:schemeClr val="tx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Secretariat resources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811659" y="1283486"/>
            <a:ext cx="110344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Flyers are available online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A6F501-B7C2-7251-9609-824E8CFA26EF}"/>
              </a:ext>
            </a:extLst>
          </p:cNvPr>
          <p:cNvGrpSpPr/>
          <p:nvPr/>
        </p:nvGrpSpPr>
        <p:grpSpPr>
          <a:xfrm>
            <a:off x="1423932" y="2336910"/>
            <a:ext cx="9344136" cy="4481168"/>
            <a:chOff x="1639369" y="2336910"/>
            <a:chExt cx="9344136" cy="44811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FE7D91-9FCC-AA9C-6C71-7E95A114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935" y="2336910"/>
              <a:ext cx="3295907" cy="42841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CA254A-06DC-2EA8-E7D2-0E990703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22269">
              <a:off x="1639369" y="2784742"/>
              <a:ext cx="3109274" cy="40049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6738DA-0846-8E78-DA48-597B7FDEE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34045">
              <a:off x="7869093" y="2754463"/>
              <a:ext cx="3114412" cy="4063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07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888932" y="1335002"/>
            <a:ext cx="11034444" cy="2631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5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Shareable Resources 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FAL2024 email signature blocks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 templates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Logos and visuals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5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3F431-5D08-32DE-CA79-B0A8BFA1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637" y="3576388"/>
            <a:ext cx="2339869" cy="168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8ACB6-43C2-33D4-C06C-D5496F23D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34" y="5544802"/>
            <a:ext cx="4029075" cy="1190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0B87B-94ED-2466-79BE-D2D90A8C42C4}"/>
              </a:ext>
            </a:extLst>
          </p:cNvPr>
          <p:cNvSpPr txBox="1"/>
          <p:nvPr/>
        </p:nvSpPr>
        <p:spPr>
          <a:xfrm>
            <a:off x="585627" y="534316"/>
            <a:ext cx="10818688" cy="6463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defRPr sz="3600" b="1" kern="150">
                <a:solidFill>
                  <a:schemeClr val="tx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Secretariat resources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39E55-A6F4-A328-7E27-7BB66CAF6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949" y="2216547"/>
            <a:ext cx="568721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E83AB-D3D3-971E-E7DA-8727A0519834}"/>
              </a:ext>
            </a:extLst>
          </p:cNvPr>
          <p:cNvSpPr txBox="1"/>
          <p:nvPr/>
        </p:nvSpPr>
        <p:spPr>
          <a:xfrm>
            <a:off x="585627" y="534316"/>
            <a:ext cx="10818688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 Support: Practical Actions</a:t>
            </a:r>
            <a:endParaRPr kumimoji="0" lang="en-US" sz="4400" b="1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Practical actions that States are requested to consider: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719192" y="1786921"/>
            <a:ext cx="11258159" cy="537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 and share promotional materials, e.g. videos/social media content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Organize webinars and seminars/panel discussions. 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workshops for staff on best practices in air transport facilitation.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training material and undertake training targeting a wide diversity of actors in the Facilitation domain.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Sponsor student projects at universities focusing on innovations in facilitation.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the adoption of biometric technology for seamless passenger transit.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Inaugurate or lay foundations for new facilitated airport terminals.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5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719193" y="1786921"/>
            <a:ext cx="11064976" cy="433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Showcase demonstrations of new technologies improving facilitation.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Collaborate with disability advocates/influencers to promote accessible travel.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for visa policies and procedures that promote air travel.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standardized health checks, government digital health platforms and certifications, especially important post-pandemic. 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Sponsor aviation-themed art installations in major airports.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5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 case studies showcasing the return on investment from facilitation initiatives.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8D152D-D1FF-47C4-3E8A-3B6CE0BBA0FA}"/>
              </a:ext>
            </a:extLst>
          </p:cNvPr>
          <p:cNvSpPr txBox="1"/>
          <p:nvPr/>
        </p:nvSpPr>
        <p:spPr>
          <a:xfrm>
            <a:off x="585627" y="534316"/>
            <a:ext cx="10818688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800"/>
              </a:spcAft>
              <a:defRPr sz="3600" b="1" kern="150">
                <a:solidFill>
                  <a:schemeClr val="tx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 Support: Practical 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Practical actions that States are requested to consider:</a:t>
            </a:r>
          </a:p>
        </p:txBody>
      </p:sp>
    </p:spTree>
    <p:extLst>
      <p:ext uri="{BB962C8B-B14F-4D97-AF65-F5344CB8AC3E}">
        <p14:creationId xmlns:p14="http://schemas.microsoft.com/office/powerpoint/2010/main" val="422479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lobe with white lines&#10;&#10;Description automatically generated">
            <a:extLst>
              <a:ext uri="{FF2B5EF4-FFF2-40B4-BE49-F238E27FC236}">
                <a16:creationId xmlns:a16="http://schemas.microsoft.com/office/drawing/2014/main" id="{16FE5B4D-0201-7DDD-3627-9031F601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32"/>
            <a:ext cx="12192000" cy="6530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8D152D-D1FF-47C4-3E8A-3B6CE0BBA0FA}"/>
              </a:ext>
            </a:extLst>
          </p:cNvPr>
          <p:cNvSpPr txBox="1"/>
          <p:nvPr/>
        </p:nvSpPr>
        <p:spPr>
          <a:xfrm>
            <a:off x="686656" y="4485015"/>
            <a:ext cx="108186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800"/>
              </a:spcAft>
              <a:defRPr sz="3600" b="1" kern="150">
                <a:solidFill>
                  <a:schemeClr val="tx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Which other initiatives?</a:t>
            </a:r>
            <a:endParaRPr kumimoji="0" lang="en-US" sz="66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7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DCC94F30-5BF5-A3AF-3EAE-8EF93EB81C8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>
            <a:fillRect/>
          </a:stretch>
        </p:blipFill>
        <p:spPr/>
      </p:pic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111B4BCE-7212-2BD1-CBCB-85D47B28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7948" y="3977548"/>
            <a:ext cx="601526" cy="60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6079CC-5078-4A4F-F51B-D738DF40C1B3}"/>
              </a:ext>
            </a:extLst>
          </p:cNvPr>
          <p:cNvSpPr txBox="1"/>
          <p:nvPr/>
        </p:nvSpPr>
        <p:spPr>
          <a:xfrm>
            <a:off x="2122568" y="3963932"/>
            <a:ext cx="4738255" cy="615142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l"/>
            <a:r>
              <a:rPr lang="en-US" sz="2400"/>
              <a:t>Fal@icao.int</a:t>
            </a:r>
            <a:endParaRPr lang="en-CA" sz="2400"/>
          </a:p>
        </p:txBody>
      </p:sp>
      <p:pic>
        <p:nvPicPr>
          <p:cNvPr id="12" name="Graphic 11" descr="Web design outline">
            <a:extLst>
              <a:ext uri="{FF2B5EF4-FFF2-40B4-BE49-F238E27FC236}">
                <a16:creationId xmlns:a16="http://schemas.microsoft.com/office/drawing/2014/main" id="{B6C02FEC-B731-5756-3E61-34750C614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1850" y="5943600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EB543C-2DFC-ED2C-1F43-78CAD99A61FA}"/>
              </a:ext>
            </a:extLst>
          </p:cNvPr>
          <p:cNvSpPr txBox="1"/>
          <p:nvPr/>
        </p:nvSpPr>
        <p:spPr>
          <a:xfrm>
            <a:off x="2276685" y="6168838"/>
            <a:ext cx="9136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/>
              <a:t>https://www.icao.int/Security/FAL2024/Pages/default.aspx</a:t>
            </a:r>
          </a:p>
        </p:txBody>
      </p:sp>
      <p:pic>
        <p:nvPicPr>
          <p:cNvPr id="2" name="Graphic 1" descr="Email with solid fill">
            <a:extLst>
              <a:ext uri="{FF2B5EF4-FFF2-40B4-BE49-F238E27FC236}">
                <a16:creationId xmlns:a16="http://schemas.microsoft.com/office/drawing/2014/main" id="{31741462-3F1C-F228-BB2B-512D903DA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854" y="4572482"/>
            <a:ext cx="601526" cy="601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75332D-5727-0200-2D4D-DB0AB79771E9}"/>
              </a:ext>
            </a:extLst>
          </p:cNvPr>
          <p:cNvSpPr txBox="1"/>
          <p:nvPr/>
        </p:nvSpPr>
        <p:spPr>
          <a:xfrm>
            <a:off x="2079474" y="4558866"/>
            <a:ext cx="4738255" cy="615142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l"/>
            <a:r>
              <a:rPr lang="en-US" sz="2400"/>
              <a:t>Jmperal@icao.int</a:t>
            </a:r>
            <a:endParaRPr lang="en-CA" sz="2400"/>
          </a:p>
        </p:txBody>
      </p:sp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75C40D83-DB6A-1411-61D8-72182EC46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854" y="5158177"/>
            <a:ext cx="601526" cy="60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674A3-B333-F965-DF6B-EDD9C974E29F}"/>
              </a:ext>
            </a:extLst>
          </p:cNvPr>
          <p:cNvSpPr txBox="1"/>
          <p:nvPr/>
        </p:nvSpPr>
        <p:spPr>
          <a:xfrm>
            <a:off x="2079474" y="5144561"/>
            <a:ext cx="4738255" cy="615142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l"/>
            <a:r>
              <a:rPr lang="en-US" sz="2400"/>
              <a:t>Lboszczowski@icao.int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76796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03FD9-2CD1-C39C-5864-98DF4EED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933" y="2553664"/>
            <a:ext cx="9899164" cy="2414899"/>
          </a:xfrm>
        </p:spPr>
        <p:txBody>
          <a:bodyPr/>
          <a:lstStyle/>
          <a:p>
            <a:r>
              <a:rPr lang="en-US"/>
              <a:t>2024: The Year of Facilitation</a:t>
            </a:r>
            <a:endParaRPr lang="en-CA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F24B2E-868A-A730-05C2-7AED050CD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1790" y="5174915"/>
            <a:ext cx="5251450" cy="746125"/>
          </a:xfrm>
        </p:spPr>
        <p:txBody>
          <a:bodyPr/>
          <a:lstStyle/>
          <a:p>
            <a:r>
              <a:rPr lang="en-US"/>
              <a:t>--</a:t>
            </a:r>
            <a:endParaRPr lang="en-CA"/>
          </a:p>
        </p:txBody>
      </p:sp>
      <p:pic>
        <p:nvPicPr>
          <p:cNvPr id="3" name="Picture 2" descr="A close up of a white card&#10;&#10;Description automatically generated">
            <a:extLst>
              <a:ext uri="{FF2B5EF4-FFF2-40B4-BE49-F238E27FC236}">
                <a16:creationId xmlns:a16="http://schemas.microsoft.com/office/drawing/2014/main" id="{7CD420AF-E050-7796-C29B-6E63A169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867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E8A49E-3F46-6A88-6927-66DDCF40A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</p:spPr>
        <p:txBody>
          <a:bodyPr/>
          <a:lstStyle/>
          <a:p>
            <a:r>
              <a:rPr lang="en-US"/>
              <a:t>25 March 1949</a:t>
            </a:r>
            <a:endParaRPr lang="en-CA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FBD936F-C073-3231-BFA6-50727564894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4" r="30194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6F912-F0F0-5BDD-7C87-434F07F5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434" y="3451994"/>
            <a:ext cx="5554934" cy="2125846"/>
          </a:xfrm>
        </p:spPr>
        <p:txBody>
          <a:bodyPr/>
          <a:lstStyle/>
          <a:p>
            <a:r>
              <a:rPr lang="en-US" sz="2800" b="1"/>
              <a:t>75 Years of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29 Amendment packages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16 Full Editions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From 49 to &gt; 400 SARPs</a:t>
            </a:r>
            <a:endParaRPr lang="en-CA" sz="2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FDD861-D59D-4968-C7B9-8294BDB0A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</p:spPr>
        <p:txBody>
          <a:bodyPr>
            <a:normAutofit lnSpcReduction="10000"/>
          </a:bodyPr>
          <a:lstStyle/>
          <a:p>
            <a:r>
              <a:rPr lang="en-US"/>
              <a:t>First SARPs on FAL in Annex 9 – Facilitation</a:t>
            </a:r>
            <a:endParaRPr lang="en-CA"/>
          </a:p>
        </p:txBody>
      </p:sp>
      <p:pic>
        <p:nvPicPr>
          <p:cNvPr id="6" name="Picture 5" descr="A logo with a plane flying in the air&#10;&#10;Description automatically generated">
            <a:extLst>
              <a:ext uri="{FF2B5EF4-FFF2-40B4-BE49-F238E27FC236}">
                <a16:creationId xmlns:a16="http://schemas.microsoft.com/office/drawing/2014/main" id="{EBF47A56-39F2-C984-9317-18A81CEA0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04" y="473335"/>
            <a:ext cx="159119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E83AB-D3D3-971E-E7DA-8727A0519834}"/>
              </a:ext>
            </a:extLst>
          </p:cNvPr>
          <p:cNvSpPr txBox="1"/>
          <p:nvPr/>
        </p:nvSpPr>
        <p:spPr>
          <a:xfrm>
            <a:off x="585627" y="534316"/>
            <a:ext cx="10818688" cy="12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50">
                <a:solidFill>
                  <a:schemeClr val="tx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2024: The Seventy-Fifth Anniversary of Annex 9 — Facilitation and the Year of Facilitation</a:t>
            </a:r>
            <a:endParaRPr lang="en-US" sz="3600" kern="150">
              <a:solidFill>
                <a:schemeClr val="tx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2E2D2-7F86-7E13-3FE6-8F92D86C8F64}"/>
              </a:ext>
            </a:extLst>
          </p:cNvPr>
          <p:cNvSpPr txBox="1"/>
          <p:nvPr/>
        </p:nvSpPr>
        <p:spPr>
          <a:xfrm>
            <a:off x="578778" y="1819957"/>
            <a:ext cx="11034444" cy="4181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4000"/>
              </a:lnSpc>
              <a:spcAft>
                <a:spcPts val="800"/>
              </a:spcAft>
            </a:pPr>
            <a:r>
              <a:rPr lang="en-US" sz="2800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Recognizing </a:t>
            </a:r>
            <a:r>
              <a:rPr lang="en-US" sz="2800" kern="150">
                <a:ea typeface="DengXian" panose="02010600030101010101" pitchFamily="2" charset="-122"/>
                <a:cs typeface="Arial" panose="020B0604020202020204" pitchFamily="34" charset="0"/>
              </a:rPr>
              <a:t>the </a:t>
            </a:r>
            <a:endParaRPr lang="en-US" sz="1000" b="1" kern="15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r>
              <a:rPr lang="en-US" sz="3600" b="1" kern="150">
                <a:ea typeface="DengXian" panose="02010600030101010101" pitchFamily="2" charset="-122"/>
                <a:cs typeface="Arial" panose="020B0604020202020204" pitchFamily="34" charset="0"/>
              </a:rPr>
              <a:t>75th Anniversary of Annex 9 — Facilitation </a:t>
            </a: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endParaRPr lang="en-US" sz="1000" b="1" kern="15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r>
              <a:rPr lang="en-US" sz="2800" kern="150">
                <a:ea typeface="DengXian" panose="02010600030101010101" pitchFamily="2" charset="-122"/>
                <a:cs typeface="Arial" panose="020B0604020202020204" pitchFamily="34" charset="0"/>
              </a:rPr>
              <a:t>ICAO’s Council has designated 2024 as the </a:t>
            </a:r>
            <a:endParaRPr lang="en-US" sz="1000" b="1" kern="15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r>
              <a:rPr lang="en-US" sz="3600" b="1" kern="150">
                <a:ea typeface="DengXian" panose="02010600030101010101" pitchFamily="2" charset="-122"/>
                <a:cs typeface="Arial" panose="020B0604020202020204" pitchFamily="34" charset="0"/>
              </a:rPr>
              <a:t>Year of Facilitation (FAL2024)</a:t>
            </a: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endParaRPr lang="en-US" sz="1000" b="1" kern="15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r>
              <a:rPr lang="en-US" sz="2800" kern="150">
                <a:ea typeface="DengXian" panose="02010600030101010101" pitchFamily="2" charset="-122"/>
                <a:cs typeface="Arial" panose="020B0604020202020204" pitchFamily="34" charset="0"/>
              </a:rPr>
              <a:t>based on the theme</a:t>
            </a:r>
          </a:p>
          <a:p>
            <a:pPr lvl="0" algn="ctr">
              <a:lnSpc>
                <a:spcPct val="104000"/>
              </a:lnSpc>
              <a:spcAft>
                <a:spcPts val="800"/>
              </a:spcAft>
            </a:pPr>
            <a:r>
              <a:rPr lang="en-US" sz="3600" b="1" i="1" kern="150">
                <a:solidFill>
                  <a:schemeClr val="tx2">
                    <a:lumMod val="60000"/>
                    <a:lumOff val="40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Past. Present. Future: 75 Years of Enabling Air Travel</a:t>
            </a:r>
          </a:p>
        </p:txBody>
      </p:sp>
    </p:spTree>
    <p:extLst>
      <p:ext uri="{BB962C8B-B14F-4D97-AF65-F5344CB8AC3E}">
        <p14:creationId xmlns:p14="http://schemas.microsoft.com/office/powerpoint/2010/main" val="423379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74AD22-3481-856A-F567-3E733E852044}"/>
              </a:ext>
            </a:extLst>
          </p:cNvPr>
          <p:cNvSpPr txBox="1"/>
          <p:nvPr/>
        </p:nvSpPr>
        <p:spPr>
          <a:xfrm>
            <a:off x="732083" y="1589295"/>
            <a:ext cx="11034444" cy="32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50">
                <a:solidFill>
                  <a:schemeClr val="accent2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Objectives of FAL2024</a:t>
            </a:r>
          </a:p>
          <a:p>
            <a:pPr algn="just">
              <a:lnSpc>
                <a:spcPct val="104000"/>
              </a:lnSpc>
              <a:spcAft>
                <a:spcPts val="800"/>
              </a:spcAft>
            </a:pPr>
            <a:r>
              <a:rPr lang="en-US" sz="2200" b="1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•	</a:t>
            </a:r>
            <a:r>
              <a:rPr lang="en-US" sz="2000" kern="150">
                <a:ea typeface="DengXian" panose="02010600030101010101" pitchFamily="2" charset="-122"/>
                <a:cs typeface="Arial" panose="020B0604020202020204" pitchFamily="34" charset="0"/>
              </a:rPr>
              <a:t>Milestone Recognition: Commemorate the 75th anniversary of Annex 9 and highlight its contributions to global aviation.</a:t>
            </a:r>
          </a:p>
          <a:p>
            <a:pPr marR="0" lvl="0" algn="just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• 	</a:t>
            </a:r>
            <a:r>
              <a:rPr lang="en-US" sz="2000" kern="150">
                <a:ea typeface="DengXian" panose="02010600030101010101" pitchFamily="2" charset="-122"/>
                <a:cs typeface="Arial" panose="020B0604020202020204" pitchFamily="34" charset="0"/>
              </a:rPr>
              <a:t>Awareness Creation: Promote the importance of air transport facilitation.</a:t>
            </a:r>
          </a:p>
          <a:p>
            <a:pPr marR="0" lvl="0" algn="just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• </a:t>
            </a:r>
            <a:r>
              <a:rPr lang="en-US" sz="2000" b="1" kern="150"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sz="2000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Strengthen</a:t>
            </a:r>
            <a:r>
              <a:rPr lang="en-US" sz="2000" kern="150">
                <a:ea typeface="DengXian" panose="02010600030101010101" pitchFamily="2" charset="-122"/>
                <a:cs typeface="Arial" panose="020B0604020202020204" pitchFamily="34" charset="0"/>
              </a:rPr>
              <a:t>ing of</a:t>
            </a:r>
            <a:r>
              <a:rPr lang="en-US" sz="2000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Global Collaboration: Forge stronger ties amongst stakeholders in support of air transport facilitation measures and priorities.</a:t>
            </a:r>
          </a:p>
          <a:p>
            <a:pPr marR="0" lvl="0" algn="just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• </a:t>
            </a:r>
            <a:r>
              <a:rPr lang="en-US" sz="2000" b="1" kern="150"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sz="2000" kern="150">
                <a:ea typeface="DengXian" panose="02010600030101010101" pitchFamily="2" charset="-122"/>
                <a:cs typeface="Arial" panose="020B0604020202020204" pitchFamily="34" charset="0"/>
              </a:rPr>
              <a:t>Enhancement of </a:t>
            </a:r>
            <a:r>
              <a:rPr lang="en-US" sz="2000" kern="15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Capacity Building: Launch training and assistance initiatives focused on enhancing air transport facilitation compliance across all world regions. 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9009C95-2C99-99F5-A0C5-222FFB4AE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4" y="539750"/>
            <a:ext cx="257883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2CE7B1-FBF5-424E-8606-075ADF48CE35}"/>
              </a:ext>
            </a:extLst>
          </p:cNvPr>
          <p:cNvGraphicFramePr/>
          <p:nvPr/>
        </p:nvGraphicFramePr>
        <p:xfrm>
          <a:off x="130339" y="1353589"/>
          <a:ext cx="11809409" cy="502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3905A3-B7F3-E4FA-A7B6-7D189B69799F}"/>
              </a:ext>
            </a:extLst>
          </p:cNvPr>
          <p:cNvSpPr txBox="1"/>
          <p:nvPr/>
        </p:nvSpPr>
        <p:spPr>
          <a:xfrm>
            <a:off x="145325" y="220244"/>
            <a:ext cx="113426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Proposed Initiatives for FAL2024</a:t>
            </a:r>
            <a:endParaRPr kumimoji="0" lang="en-US" sz="38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8BBD2296-52EA-B6F3-0B18-3F66C9F07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29" y="257362"/>
            <a:ext cx="257883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3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  <a:endParaRPr lang="en-CA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6298401-E4C9-411E-9E3B-54259677C92F}"/>
              </a:ext>
            </a:extLst>
          </p:cNvPr>
          <p:cNvGraphicFramePr/>
          <p:nvPr/>
        </p:nvGraphicFramePr>
        <p:xfrm>
          <a:off x="595807" y="1630417"/>
          <a:ext cx="10870153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1F06F-3F71-7A8B-A298-8D689258F3BB}"/>
              </a:ext>
            </a:extLst>
          </p:cNvPr>
          <p:cNvSpPr txBox="1"/>
          <p:nvPr/>
        </p:nvSpPr>
        <p:spPr>
          <a:xfrm>
            <a:off x="123291" y="277466"/>
            <a:ext cx="113426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Corresponding Activities for FAL2024 (1)</a:t>
            </a:r>
            <a:endParaRPr kumimoji="0" lang="en-US" sz="38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0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  <a:endParaRPr lang="en-CA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6298401-E4C9-411E-9E3B-54259677C92F}"/>
              </a:ext>
            </a:extLst>
          </p:cNvPr>
          <p:cNvGraphicFramePr/>
          <p:nvPr/>
        </p:nvGraphicFramePr>
        <p:xfrm>
          <a:off x="595807" y="1630417"/>
          <a:ext cx="1134267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1F06F-3F71-7A8B-A298-8D689258F3BB}"/>
              </a:ext>
            </a:extLst>
          </p:cNvPr>
          <p:cNvSpPr txBox="1"/>
          <p:nvPr/>
        </p:nvSpPr>
        <p:spPr>
          <a:xfrm>
            <a:off x="123291" y="277466"/>
            <a:ext cx="113426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Corresponding Activities for FAL2024 (2)</a:t>
            </a:r>
            <a:endParaRPr kumimoji="0" lang="en-US" sz="38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3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  <a:endParaRPr lang="en-CA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6298401-E4C9-411E-9E3B-54259677C92F}"/>
              </a:ext>
            </a:extLst>
          </p:cNvPr>
          <p:cNvGraphicFramePr/>
          <p:nvPr/>
        </p:nvGraphicFramePr>
        <p:xfrm>
          <a:off x="595807" y="1630417"/>
          <a:ext cx="1149109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1F06F-3F71-7A8B-A298-8D689258F3BB}"/>
              </a:ext>
            </a:extLst>
          </p:cNvPr>
          <p:cNvSpPr txBox="1"/>
          <p:nvPr/>
        </p:nvSpPr>
        <p:spPr>
          <a:xfrm>
            <a:off x="123291" y="277466"/>
            <a:ext cx="113426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1" i="0" u="none" strike="noStrike" kern="150" cap="none" spc="0" normalizeH="0" baseline="0" noProof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Corresponding Activities for FAL2024 (3)</a:t>
            </a:r>
            <a:endParaRPr kumimoji="0" lang="en-US" sz="3800" b="0" i="0" u="none" strike="noStrike" kern="150" cap="none" spc="0" normalizeH="0" baseline="0" noProof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5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Autofit/>
      </a:bodyPr>
      <a:lstStyle>
        <a:defPPr algn="l">
          <a:defRPr sz="7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CategoryOrder xmlns="101a94fc-4fb7-49fc-ab36-dbb3e9e3ccdb">01</CategoryOrder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>Presentation</LongTitle>
    <cat xmlns="101a94fc-4fb7-49fc-ab36-dbb3e9e3ccdb" xsi:nil="true"/>
    <PublishingExpirationDate xmlns="http://schemas.microsoft.com/sharepoint/v3" xsi:nil="true"/>
    <Language xmlns="101a94fc-4fb7-49fc-ab36-dbb3e9e3ccdb">Bilingual</Language>
    <aaa xmlns="101a94fc-4fb7-49fc-ab36-dbb3e9e3ccdb">false</aaa>
    <a xmlns="101a94fc-4fb7-49fc-ab36-dbb3e9e3ccdb">1812</a>
    <Title2 xmlns="101a94fc-4fb7-49fc-ab36-dbb3e9e3ccdb" xsi:nil="true"/>
    <PublishingStartDate xmlns="http://schemas.microsoft.com/sharepoint/v3" xsi:nil="true"/>
    <Present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85928-3CA7-4F3F-A07E-9132FE5C77F5}"/>
</file>

<file path=customXml/itemProps2.xml><?xml version="1.0" encoding="utf-8"?>
<ds:datastoreItem xmlns:ds="http://schemas.openxmlformats.org/officeDocument/2006/customXml" ds:itemID="{8C94422B-531E-499E-83A6-AF4D054CE49C}">
  <ds:schemaRefs>
    <ds:schemaRef ds:uri="02d045c3-0233-4b06-8e76-8cd70a6ab816"/>
    <ds:schemaRef ds:uri="24eca939-f803-420c-9ed4-9a6881fde777"/>
    <ds:schemaRef ds:uri="c05b42d0-fdb2-45c7-99a9-0ae872b7ac69"/>
    <ds:schemaRef ds:uri="c4deabb0-14b6-45e2-890b-6067a22e10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6896BD-50DC-4024-9467-104A789E3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2227</Words>
  <Application>Microsoft Office PowerPoint</Application>
  <PresentationFormat>Widescreen</PresentationFormat>
  <Paragraphs>221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DengXian</vt:lpstr>
      <vt:lpstr>Arial</vt:lpstr>
      <vt:lpstr>Calibri</vt:lpstr>
      <vt:lpstr>Century Gothic</vt:lpstr>
      <vt:lpstr>Söhne</vt:lpstr>
      <vt:lpstr>Wingdings</vt:lpstr>
      <vt:lpstr>Office Theme</vt:lpstr>
      <vt:lpstr>1_Office Theme</vt:lpstr>
      <vt:lpstr>PowerPoint Presentation</vt:lpstr>
      <vt:lpstr>2024: The Year of Facilitation</vt:lpstr>
      <vt:lpstr>25 March 1949</vt:lpstr>
      <vt:lpstr>PowerPoint Presentation</vt:lpstr>
      <vt:lpstr>PowerPoint Presentation</vt:lpstr>
      <vt:lpstr>PowerPoint Presentation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Atallah, Cynthia</dc:creator>
  <cp:lastModifiedBy>Boszczowski, Leonardo</cp:lastModifiedBy>
  <cp:revision>1</cp:revision>
  <dcterms:created xsi:type="dcterms:W3CDTF">2020-01-08T15:21:02Z</dcterms:created>
  <dcterms:modified xsi:type="dcterms:W3CDTF">2024-04-03T13:19:11Z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_dlc_DocIdItemGuid">
    <vt:lpwstr>1cce2834-aa2a-4014-8535-fe0f7974d157</vt:lpwstr>
  </property>
</Properties>
</file>