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1"/>
  </p:notesMasterIdLst>
  <p:sldIdLst>
    <p:sldId id="272" r:id="rId3"/>
    <p:sldId id="270" r:id="rId4"/>
    <p:sldId id="324" r:id="rId5"/>
    <p:sldId id="321" r:id="rId6"/>
    <p:sldId id="325" r:id="rId7"/>
    <p:sldId id="319" r:id="rId8"/>
    <p:sldId id="320" r:id="rId9"/>
    <p:sldId id="268" r:id="rId10"/>
  </p:sldIdLst>
  <p:sldSz cx="18288000" cy="10287000"/>
  <p:notesSz cx="6858000" cy="9144000"/>
  <p:embeddedFontLst>
    <p:embeddedFont>
      <p:font typeface="DIN Next" panose="020B0604020202020204" charset="0"/>
      <p:regular r:id="rId12"/>
    </p:embeddedFont>
    <p:embeddedFont>
      <p:font typeface="DIN Next Bold" panose="020B0604020202020204" charset="0"/>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948" y="-1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08A10-8469-42CB-9E33-4BBA8787C447}" type="datetimeFigureOut">
              <a:rPr lang="en-US" smtClean="0"/>
              <a:t>8/17/2024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69354-7E46-4A05-BEC0-B52C56014822}" type="slidenum">
              <a:rPr lang="en-US" smtClean="0"/>
              <a:t>‹#›</a:t>
            </a:fld>
            <a:endParaRPr lang="en-US"/>
          </a:p>
        </p:txBody>
      </p:sp>
    </p:spTree>
    <p:extLst>
      <p:ext uri="{BB962C8B-B14F-4D97-AF65-F5344CB8AC3E}">
        <p14:creationId xmlns:p14="http://schemas.microsoft.com/office/powerpoint/2010/main" val="138883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69354-7E46-4A05-BEC0-B52C56014822}" type="slidenum">
              <a:rPr lang="en-US" smtClean="0"/>
              <a:t>5</a:t>
            </a:fld>
            <a:endParaRPr lang="en-US"/>
          </a:p>
        </p:txBody>
      </p:sp>
    </p:spTree>
    <p:extLst>
      <p:ext uri="{BB962C8B-B14F-4D97-AF65-F5344CB8AC3E}">
        <p14:creationId xmlns:p14="http://schemas.microsoft.com/office/powerpoint/2010/main" val="29933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69354-7E46-4A05-BEC0-B52C56014822}" type="slidenum">
              <a:rPr lang="en-US" smtClean="0"/>
              <a:t>6</a:t>
            </a:fld>
            <a:endParaRPr lang="en-US"/>
          </a:p>
        </p:txBody>
      </p:sp>
    </p:spTree>
    <p:extLst>
      <p:ext uri="{BB962C8B-B14F-4D97-AF65-F5344CB8AC3E}">
        <p14:creationId xmlns:p14="http://schemas.microsoft.com/office/powerpoint/2010/main" val="3286880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AO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9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white and blue background&#10;&#10;Description automatically generated">
            <a:extLst>
              <a:ext uri="{FF2B5EF4-FFF2-40B4-BE49-F238E27FC236}">
                <a16:creationId xmlns:a16="http://schemas.microsoft.com/office/drawing/2014/main" id="{6ECCFF2F-8C57-3524-9BB5-056419CF0D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539"/>
          <a:stretch/>
        </p:blipFill>
        <p:spPr>
          <a:xfrm>
            <a:off x="1" y="0"/>
            <a:ext cx="8862647" cy="10287000"/>
          </a:xfrm>
          <a:prstGeom prst="rect">
            <a:avLst/>
          </a:prstGeom>
        </p:spPr>
      </p:pic>
      <p:sp>
        <p:nvSpPr>
          <p:cNvPr id="11" name="Title 1"/>
          <p:cNvSpPr>
            <a:spLocks noGrp="1"/>
          </p:cNvSpPr>
          <p:nvPr>
            <p:ph type="title" hasCustomPrompt="1"/>
          </p:nvPr>
        </p:nvSpPr>
        <p:spPr>
          <a:xfrm>
            <a:off x="10258598" y="1348175"/>
            <a:ext cx="5843502" cy="745749"/>
          </a:xfrm>
          <a:prstGeom prst="rect">
            <a:avLst/>
          </a:prstGeom>
        </p:spPr>
        <p:txBody>
          <a:bodyPr/>
          <a:lstStyle>
            <a:lvl1pPr>
              <a:defRPr sz="4200" baseline="0">
                <a:solidFill>
                  <a:schemeClr val="tx2"/>
                </a:solidFill>
              </a:defRPr>
            </a:lvl1pPr>
          </a:lstStyle>
          <a:p>
            <a:r>
              <a:rPr lang="en-US" sz="4200" dirty="0"/>
              <a:t>Title 2</a:t>
            </a:r>
            <a:endParaRPr lang="en-CA" sz="4200" dirty="0"/>
          </a:p>
        </p:txBody>
      </p:sp>
      <p:sp>
        <p:nvSpPr>
          <p:cNvPr id="38" name="Line"/>
          <p:cNvSpPr/>
          <p:nvPr userDrawn="1"/>
        </p:nvSpPr>
        <p:spPr>
          <a:xfrm>
            <a:off x="908318" y="9289655"/>
            <a:ext cx="0" cy="997346"/>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80743" y="7986693"/>
            <a:ext cx="1503950" cy="750756"/>
          </a:xfrm>
          <a:prstGeom prst="rect">
            <a:avLst/>
          </a:prstGeom>
        </p:spPr>
      </p:pic>
      <p:sp>
        <p:nvSpPr>
          <p:cNvPr id="41" name="Content Placeholder 3"/>
          <p:cNvSpPr>
            <a:spLocks noGrp="1"/>
          </p:cNvSpPr>
          <p:nvPr>
            <p:ph sz="half" idx="16" hasCustomPrompt="1"/>
          </p:nvPr>
        </p:nvSpPr>
        <p:spPr>
          <a:xfrm>
            <a:off x="2637048" y="4676721"/>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2" name="Content Placeholder 3"/>
          <p:cNvSpPr>
            <a:spLocks noGrp="1"/>
          </p:cNvSpPr>
          <p:nvPr>
            <p:ph sz="half" idx="17" hasCustomPrompt="1"/>
          </p:nvPr>
        </p:nvSpPr>
        <p:spPr>
          <a:xfrm>
            <a:off x="11486384" y="3829094"/>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3" name="Content Placeholder 3"/>
          <p:cNvSpPr>
            <a:spLocks noGrp="1"/>
          </p:cNvSpPr>
          <p:nvPr>
            <p:ph sz="half" idx="18" hasCustomPrompt="1"/>
          </p:nvPr>
        </p:nvSpPr>
        <p:spPr>
          <a:xfrm>
            <a:off x="11486384" y="5704420"/>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4" name="Content Placeholder 3"/>
          <p:cNvSpPr>
            <a:spLocks noGrp="1"/>
          </p:cNvSpPr>
          <p:nvPr>
            <p:ph sz="half" idx="19" hasCustomPrompt="1"/>
          </p:nvPr>
        </p:nvSpPr>
        <p:spPr>
          <a:xfrm>
            <a:off x="11486384" y="7579748"/>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53" name="Text Placeholder 12"/>
          <p:cNvSpPr>
            <a:spLocks noGrp="1"/>
          </p:cNvSpPr>
          <p:nvPr>
            <p:ph type="body" sz="quarter" idx="23"/>
          </p:nvPr>
        </p:nvSpPr>
        <p:spPr>
          <a:xfrm>
            <a:off x="2541510" y="2187806"/>
            <a:ext cx="5843505" cy="424562"/>
          </a:xfrm>
          <a:prstGeom prst="rect">
            <a:avLst/>
          </a:prstGeom>
        </p:spPr>
        <p:txBody>
          <a:bodyPr/>
          <a:lstStyle>
            <a:lvl1pPr marL="0" indent="0" algn="l">
              <a:buNone/>
              <a:defRPr sz="2700" b="1" baseline="0">
                <a:solidFill>
                  <a:schemeClr val="bg1"/>
                </a:solidFill>
                <a:latin typeface="+mn-lt"/>
              </a:defRPr>
            </a:lvl1pPr>
          </a:lstStyle>
          <a:p>
            <a:pPr lvl="0"/>
            <a:endParaRPr lang="en-CA" dirty="0"/>
          </a:p>
        </p:txBody>
      </p:sp>
      <p:sp>
        <p:nvSpPr>
          <p:cNvPr id="54" name="Text Placeholder 12"/>
          <p:cNvSpPr>
            <a:spLocks noGrp="1"/>
          </p:cNvSpPr>
          <p:nvPr>
            <p:ph type="body" sz="quarter" idx="24"/>
          </p:nvPr>
        </p:nvSpPr>
        <p:spPr>
          <a:xfrm>
            <a:off x="10267925" y="2187806"/>
            <a:ext cx="5834175" cy="424562"/>
          </a:xfrm>
          <a:prstGeom prst="rect">
            <a:avLst/>
          </a:prstGeom>
        </p:spPr>
        <p:txBody>
          <a:bodyPr/>
          <a:lstStyle>
            <a:lvl1pPr marL="0" indent="0" algn="l">
              <a:buNone/>
              <a:defRPr sz="2700" b="1" baseline="0">
                <a:solidFill>
                  <a:schemeClr val="tx2"/>
                </a:solidFill>
                <a:latin typeface="+mn-lt"/>
              </a:defRPr>
            </a:lvl1pPr>
          </a:lstStyle>
          <a:p>
            <a:pPr lvl="0"/>
            <a:endParaRPr lang="en-CA" dirty="0"/>
          </a:p>
        </p:txBody>
      </p:sp>
      <p:sp>
        <p:nvSpPr>
          <p:cNvPr id="16" name="Subtitle 2">
            <a:extLst>
              <a:ext uri="{FF2B5EF4-FFF2-40B4-BE49-F238E27FC236}">
                <a16:creationId xmlns:a16="http://schemas.microsoft.com/office/drawing/2014/main" id="{0CE66117-72BF-1E45-B9D0-9AE888C6F446}"/>
              </a:ext>
            </a:extLst>
          </p:cNvPr>
          <p:cNvSpPr txBox="1">
            <a:spLocks/>
          </p:cNvSpPr>
          <p:nvPr userDrawn="1"/>
        </p:nvSpPr>
        <p:spPr>
          <a:xfrm rot="16200000">
            <a:off x="-2851709" y="3697542"/>
            <a:ext cx="7555665" cy="4349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950" b="1" dirty="0">
                <a:solidFill>
                  <a:schemeClr val="bg1"/>
                </a:solidFill>
              </a:rPr>
              <a:t>2024 Regional Seminar on Environment</a:t>
            </a:r>
          </a:p>
        </p:txBody>
      </p:sp>
      <p:sp>
        <p:nvSpPr>
          <p:cNvPr id="3" name="Freeform 15">
            <a:extLst>
              <a:ext uri="{FF2B5EF4-FFF2-40B4-BE49-F238E27FC236}">
                <a16:creationId xmlns:a16="http://schemas.microsoft.com/office/drawing/2014/main" id="{A1E45BC1-052E-858D-5B65-5BF53CBC230E}"/>
              </a:ext>
            </a:extLst>
          </p:cNvPr>
          <p:cNvSpPr/>
          <p:nvPr userDrawn="1"/>
        </p:nvSpPr>
        <p:spPr>
          <a:xfrm rot="7900651">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4"/>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C6A424BB-CD31-0F9D-7DD3-94F994BA0BC6}"/>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4"/>
            <a:stretch>
              <a:fillRect t="-43564" b="-3199"/>
            </a:stretch>
          </a:blipFill>
        </p:spPr>
        <p:txBody>
          <a:bodyPr/>
          <a:lstStyle/>
          <a:p>
            <a:endParaRPr lang="en-US" sz="2700" dirty="0"/>
          </a:p>
        </p:txBody>
      </p:sp>
    </p:spTree>
    <p:extLst>
      <p:ext uri="{BB962C8B-B14F-4D97-AF65-F5344CB8AC3E}">
        <p14:creationId xmlns:p14="http://schemas.microsoft.com/office/powerpoint/2010/main" val="3560983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05047" y="4025979"/>
            <a:ext cx="7877907" cy="800244"/>
          </a:xfrm>
          <a:prstGeom prst="rect">
            <a:avLst/>
          </a:prstGeom>
        </p:spPr>
        <p:txBody>
          <a:bodyPr anchor="b">
            <a:normAutofit/>
          </a:bodyPr>
          <a:lstStyle>
            <a:lvl1pPr algn="ctr">
              <a:defRPr sz="4800">
                <a:solidFill>
                  <a:schemeClr val="tx2"/>
                </a:solidFill>
              </a:defRPr>
            </a:lvl1pPr>
          </a:lstStyle>
          <a:p>
            <a:r>
              <a:rPr lang="en-US" dirty="0"/>
              <a:t>Presenter Name</a:t>
            </a:r>
            <a:endParaRPr lang="en-CA" dirty="0"/>
          </a:p>
        </p:txBody>
      </p:sp>
      <p:sp>
        <p:nvSpPr>
          <p:cNvPr id="9" name="Text Placeholder 8"/>
          <p:cNvSpPr>
            <a:spLocks noGrp="1"/>
          </p:cNvSpPr>
          <p:nvPr>
            <p:ph type="body" sz="quarter" idx="10" hasCustomPrompt="1"/>
          </p:nvPr>
        </p:nvSpPr>
        <p:spPr>
          <a:xfrm>
            <a:off x="5205047" y="5055827"/>
            <a:ext cx="7877906" cy="985838"/>
          </a:xfrm>
          <a:prstGeom prst="rect">
            <a:avLst/>
          </a:prstGeom>
        </p:spPr>
        <p:txBody>
          <a:bodyPr/>
          <a:lstStyle>
            <a:lvl1pPr marL="0" indent="0" algn="ctr">
              <a:buNone/>
              <a:defRPr baseline="0">
                <a:solidFill>
                  <a:schemeClr val="bg1">
                    <a:lumMod val="50000"/>
                  </a:schemeClr>
                </a:solidFill>
              </a:defRPr>
            </a:lvl1pPr>
          </a:lstStyle>
          <a:p>
            <a:pPr lvl="0"/>
            <a:r>
              <a:rPr lang="en-US" dirty="0"/>
              <a:t>Presenter title and/or company name</a:t>
            </a:r>
            <a:endParaRPr lang="en-CA" dirty="0"/>
          </a:p>
        </p:txBody>
      </p:sp>
      <p:pic>
        <p:nvPicPr>
          <p:cNvPr id="5" name="Picture 4" descr="A plane flying through the air&#10;&#10;Description automatically generated">
            <a:extLst>
              <a:ext uri="{FF2B5EF4-FFF2-40B4-BE49-F238E27FC236}">
                <a16:creationId xmlns:a16="http://schemas.microsoft.com/office/drawing/2014/main" id="{ECF31824-503C-91B2-F120-379EDFFEA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2887580"/>
          </a:xfrm>
          <a:prstGeom prst="rect">
            <a:avLst/>
          </a:prstGeom>
        </p:spPr>
      </p:pic>
    </p:spTree>
    <p:extLst>
      <p:ext uri="{BB962C8B-B14F-4D97-AF65-F5344CB8AC3E}">
        <p14:creationId xmlns:p14="http://schemas.microsoft.com/office/powerpoint/2010/main" val="16192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Line"/>
          <p:cNvSpPr/>
          <p:nvPr userDrawn="1"/>
        </p:nvSpPr>
        <p:spPr>
          <a:xfrm>
            <a:off x="8781488" y="2781606"/>
            <a:ext cx="725027"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3" name="Content Placeholder 3">
            <a:extLst>
              <a:ext uri="{FF2B5EF4-FFF2-40B4-BE49-F238E27FC236}">
                <a16:creationId xmlns:a16="http://schemas.microsoft.com/office/drawing/2014/main" id="{0F739710-8D5D-AA6E-76D5-55428F9F610F}"/>
              </a:ext>
            </a:extLst>
          </p:cNvPr>
          <p:cNvSpPr>
            <a:spLocks noGrp="1"/>
          </p:cNvSpPr>
          <p:nvPr>
            <p:ph sz="half" idx="2" hasCustomPrompt="1"/>
          </p:nvPr>
        </p:nvSpPr>
        <p:spPr>
          <a:xfrm>
            <a:off x="1929579" y="4482559"/>
            <a:ext cx="14797977" cy="4572764"/>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 name="Subtitle 2">
            <a:extLst>
              <a:ext uri="{FF2B5EF4-FFF2-40B4-BE49-F238E27FC236}">
                <a16:creationId xmlns:a16="http://schemas.microsoft.com/office/drawing/2014/main" id="{34E99200-9956-9056-E031-88AAFE5B0C07}"/>
              </a:ext>
            </a:extLst>
          </p:cNvPr>
          <p:cNvSpPr>
            <a:spLocks noGrp="1"/>
          </p:cNvSpPr>
          <p:nvPr>
            <p:ph type="subTitle" idx="1"/>
          </p:nvPr>
        </p:nvSpPr>
        <p:spPr>
          <a:xfrm>
            <a:off x="1929579" y="3759561"/>
            <a:ext cx="14797977" cy="616068"/>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5" name="Title 1">
            <a:extLst>
              <a:ext uri="{FF2B5EF4-FFF2-40B4-BE49-F238E27FC236}">
                <a16:creationId xmlns:a16="http://schemas.microsoft.com/office/drawing/2014/main" id="{5266FFA2-36EA-86F1-7329-DDB07AAB9C42}"/>
              </a:ext>
            </a:extLst>
          </p:cNvPr>
          <p:cNvSpPr>
            <a:spLocks noGrp="1"/>
          </p:cNvSpPr>
          <p:nvPr>
            <p:ph type="title"/>
          </p:nvPr>
        </p:nvSpPr>
        <p:spPr>
          <a:xfrm>
            <a:off x="1929579" y="3036564"/>
            <a:ext cx="14797977" cy="616068"/>
          </a:xfrm>
          <a:prstGeom prst="rect">
            <a:avLst/>
          </a:prstGeom>
        </p:spPr>
        <p:txBody>
          <a:bodyPr/>
          <a:lstStyle>
            <a:lvl1pPr>
              <a:defRPr sz="4200"/>
            </a:lvl1pPr>
          </a:lstStyle>
          <a:p>
            <a:endParaRPr lang="en-CA" sz="4200" dirty="0"/>
          </a:p>
        </p:txBody>
      </p:sp>
      <p:pic>
        <p:nvPicPr>
          <p:cNvPr id="2" name="Picture 1" descr="A plane flying through the air&#10;&#10;Description automatically generated">
            <a:extLst>
              <a:ext uri="{FF2B5EF4-FFF2-40B4-BE49-F238E27FC236}">
                <a16:creationId xmlns:a16="http://schemas.microsoft.com/office/drawing/2014/main" id="{70B0848E-11F3-1389-831B-5D21008CE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2887580"/>
          </a:xfrm>
          <a:prstGeom prst="rect">
            <a:avLst/>
          </a:prstGeom>
        </p:spPr>
      </p:pic>
    </p:spTree>
    <p:extLst>
      <p:ext uri="{BB962C8B-B14F-4D97-AF65-F5344CB8AC3E}">
        <p14:creationId xmlns:p14="http://schemas.microsoft.com/office/powerpoint/2010/main" val="23477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239671" y="1340059"/>
            <a:ext cx="13808658" cy="891836"/>
          </a:xfrm>
          <a:prstGeom prst="rect">
            <a:avLst/>
          </a:prstGeom>
        </p:spPr>
        <p:txBody>
          <a:bodyPr vert="horz" lIns="91440" tIns="45720" rIns="91440" bIns="45720" rtlCol="0" anchor="ctr">
            <a:normAutofit/>
          </a:bodyPr>
          <a:lstStyle>
            <a:lvl1pPr>
              <a:defRPr sz="4200" baseline="0"/>
            </a:lvl1pPr>
          </a:lstStyle>
          <a:p>
            <a:r>
              <a:rPr lang="en-US" dirty="0"/>
              <a:t>Presentation Overview</a:t>
            </a:r>
            <a:endParaRPr lang="en-CA" dirty="0"/>
          </a:p>
        </p:txBody>
      </p:sp>
      <p:sp>
        <p:nvSpPr>
          <p:cNvPr id="5" name="Text Placeholder 12"/>
          <p:cNvSpPr>
            <a:spLocks noGrp="1"/>
          </p:cNvSpPr>
          <p:nvPr>
            <p:ph type="body" sz="quarter" idx="11" hasCustomPrompt="1"/>
          </p:nvPr>
        </p:nvSpPr>
        <p:spPr>
          <a:xfrm>
            <a:off x="2239670" y="3326764"/>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01</a:t>
            </a:r>
            <a:endParaRPr lang="en-CA" dirty="0"/>
          </a:p>
        </p:txBody>
      </p:sp>
      <p:sp>
        <p:nvSpPr>
          <p:cNvPr id="6" name="Content Placeholder 3"/>
          <p:cNvSpPr>
            <a:spLocks noGrp="1"/>
          </p:cNvSpPr>
          <p:nvPr>
            <p:ph sz="half" idx="2" hasCustomPrompt="1"/>
          </p:nvPr>
        </p:nvSpPr>
        <p:spPr>
          <a:xfrm>
            <a:off x="3953666" y="3894315"/>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8" name="Text Placeholder 12"/>
          <p:cNvSpPr>
            <a:spLocks noGrp="1"/>
          </p:cNvSpPr>
          <p:nvPr>
            <p:ph type="body" sz="quarter" idx="12" hasCustomPrompt="1"/>
          </p:nvPr>
        </p:nvSpPr>
        <p:spPr>
          <a:xfrm>
            <a:off x="2239670" y="5478851"/>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03</a:t>
            </a:r>
            <a:endParaRPr lang="en-CA" dirty="0"/>
          </a:p>
        </p:txBody>
      </p:sp>
      <p:sp>
        <p:nvSpPr>
          <p:cNvPr id="9" name="Content Placeholder 3"/>
          <p:cNvSpPr>
            <a:spLocks noGrp="1"/>
          </p:cNvSpPr>
          <p:nvPr>
            <p:ph sz="half" idx="13" hasCustomPrompt="1"/>
          </p:nvPr>
        </p:nvSpPr>
        <p:spPr>
          <a:xfrm>
            <a:off x="3953666" y="6046403"/>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4" name="Text Placeholder 12"/>
          <p:cNvSpPr>
            <a:spLocks noGrp="1"/>
          </p:cNvSpPr>
          <p:nvPr>
            <p:ph type="body" sz="quarter" idx="14" hasCustomPrompt="1"/>
          </p:nvPr>
        </p:nvSpPr>
        <p:spPr>
          <a:xfrm>
            <a:off x="9668833" y="3183773"/>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02</a:t>
            </a:r>
            <a:endParaRPr lang="en-CA" dirty="0"/>
          </a:p>
        </p:txBody>
      </p:sp>
      <p:sp>
        <p:nvSpPr>
          <p:cNvPr id="15" name="Content Placeholder 3"/>
          <p:cNvSpPr>
            <a:spLocks noGrp="1"/>
          </p:cNvSpPr>
          <p:nvPr>
            <p:ph sz="half" idx="15" hasCustomPrompt="1"/>
          </p:nvPr>
        </p:nvSpPr>
        <p:spPr>
          <a:xfrm>
            <a:off x="11382828" y="3751325"/>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7" name="Text Placeholder 12"/>
          <p:cNvSpPr>
            <a:spLocks noGrp="1"/>
          </p:cNvSpPr>
          <p:nvPr>
            <p:ph type="body" sz="quarter" idx="16" hasCustomPrompt="1"/>
          </p:nvPr>
        </p:nvSpPr>
        <p:spPr>
          <a:xfrm>
            <a:off x="9668833" y="5335861"/>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04</a:t>
            </a:r>
            <a:endParaRPr lang="en-CA" dirty="0"/>
          </a:p>
        </p:txBody>
      </p:sp>
      <p:sp>
        <p:nvSpPr>
          <p:cNvPr id="18" name="Content Placeholder 3"/>
          <p:cNvSpPr>
            <a:spLocks noGrp="1"/>
          </p:cNvSpPr>
          <p:nvPr>
            <p:ph sz="half" idx="17" hasCustomPrompt="1"/>
          </p:nvPr>
        </p:nvSpPr>
        <p:spPr>
          <a:xfrm>
            <a:off x="11382828" y="5903412"/>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0" name="Text Placeholder 12"/>
          <p:cNvSpPr>
            <a:spLocks noGrp="1"/>
          </p:cNvSpPr>
          <p:nvPr>
            <p:ph type="body" sz="quarter" idx="18" hasCustomPrompt="1"/>
          </p:nvPr>
        </p:nvSpPr>
        <p:spPr>
          <a:xfrm>
            <a:off x="2239670" y="7630939"/>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05</a:t>
            </a:r>
            <a:endParaRPr lang="en-CA" dirty="0"/>
          </a:p>
        </p:txBody>
      </p:sp>
      <p:sp>
        <p:nvSpPr>
          <p:cNvPr id="21" name="Content Placeholder 3"/>
          <p:cNvSpPr>
            <a:spLocks noGrp="1"/>
          </p:cNvSpPr>
          <p:nvPr>
            <p:ph sz="half" idx="19" hasCustomPrompt="1"/>
          </p:nvPr>
        </p:nvSpPr>
        <p:spPr>
          <a:xfrm>
            <a:off x="3953666" y="8198490"/>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3" name="Text Placeholder 12"/>
          <p:cNvSpPr>
            <a:spLocks noGrp="1"/>
          </p:cNvSpPr>
          <p:nvPr>
            <p:ph type="body" sz="quarter" idx="20" hasCustomPrompt="1"/>
          </p:nvPr>
        </p:nvSpPr>
        <p:spPr>
          <a:xfrm>
            <a:off x="9668833" y="7487948"/>
            <a:ext cx="1632836" cy="1421084"/>
          </a:xfrm>
          <a:prstGeom prst="rect">
            <a:avLst/>
          </a:prstGeom>
        </p:spPr>
        <p:txBody>
          <a:bodyPr/>
          <a:lstStyle>
            <a:lvl1pPr marL="0" indent="0" algn="ctr">
              <a:buNone/>
              <a:defRPr sz="9000" b="1">
                <a:solidFill>
                  <a:schemeClr val="tx2"/>
                </a:solidFill>
                <a:latin typeface="+mj-lt"/>
              </a:defRPr>
            </a:lvl1pPr>
          </a:lstStyle>
          <a:p>
            <a:pPr lvl="0"/>
            <a:r>
              <a:rPr lang="en-US" dirty="0"/>
              <a:t>06</a:t>
            </a:r>
            <a:endParaRPr lang="en-CA" dirty="0"/>
          </a:p>
        </p:txBody>
      </p:sp>
      <p:sp>
        <p:nvSpPr>
          <p:cNvPr id="24" name="Content Placeholder 3"/>
          <p:cNvSpPr>
            <a:spLocks noGrp="1"/>
          </p:cNvSpPr>
          <p:nvPr>
            <p:ph sz="half" idx="21" hasCustomPrompt="1"/>
          </p:nvPr>
        </p:nvSpPr>
        <p:spPr>
          <a:xfrm>
            <a:off x="11382828" y="8055500"/>
            <a:ext cx="4665501" cy="8535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6" name="Text Placeholder 12"/>
          <p:cNvSpPr>
            <a:spLocks noGrp="1"/>
          </p:cNvSpPr>
          <p:nvPr>
            <p:ph type="body" sz="quarter" idx="22" hasCustomPrompt="1"/>
          </p:nvPr>
        </p:nvSpPr>
        <p:spPr>
          <a:xfrm>
            <a:off x="3953667" y="3326764"/>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28" name="Text Placeholder 12"/>
          <p:cNvSpPr>
            <a:spLocks noGrp="1"/>
          </p:cNvSpPr>
          <p:nvPr>
            <p:ph type="body" sz="quarter" idx="23" hasCustomPrompt="1"/>
          </p:nvPr>
        </p:nvSpPr>
        <p:spPr>
          <a:xfrm>
            <a:off x="11382828" y="3183773"/>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31" name="Text Placeholder 12"/>
          <p:cNvSpPr>
            <a:spLocks noGrp="1"/>
          </p:cNvSpPr>
          <p:nvPr>
            <p:ph type="body" sz="quarter" idx="24" hasCustomPrompt="1"/>
          </p:nvPr>
        </p:nvSpPr>
        <p:spPr>
          <a:xfrm>
            <a:off x="3953667" y="5472653"/>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32" name="Text Placeholder 12"/>
          <p:cNvSpPr>
            <a:spLocks noGrp="1"/>
          </p:cNvSpPr>
          <p:nvPr>
            <p:ph type="body" sz="quarter" idx="25" hasCustomPrompt="1"/>
          </p:nvPr>
        </p:nvSpPr>
        <p:spPr>
          <a:xfrm>
            <a:off x="11382828" y="5329663"/>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35" name="Text Placeholder 12"/>
          <p:cNvSpPr>
            <a:spLocks noGrp="1"/>
          </p:cNvSpPr>
          <p:nvPr>
            <p:ph type="body" sz="quarter" idx="26" hasCustomPrompt="1"/>
          </p:nvPr>
        </p:nvSpPr>
        <p:spPr>
          <a:xfrm>
            <a:off x="3994247" y="7612736"/>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36" name="Text Placeholder 12"/>
          <p:cNvSpPr>
            <a:spLocks noGrp="1"/>
          </p:cNvSpPr>
          <p:nvPr>
            <p:ph type="body" sz="quarter" idx="27" hasCustomPrompt="1"/>
          </p:nvPr>
        </p:nvSpPr>
        <p:spPr>
          <a:xfrm>
            <a:off x="11423408" y="7469746"/>
            <a:ext cx="4665501" cy="424562"/>
          </a:xfrm>
          <a:prstGeom prst="rect">
            <a:avLst/>
          </a:prstGeom>
        </p:spPr>
        <p:txBody>
          <a:bodyPr/>
          <a:lstStyle>
            <a:lvl1pPr marL="0" indent="0" algn="l">
              <a:buNone/>
              <a:defRPr sz="3000" b="1" baseline="0">
                <a:solidFill>
                  <a:schemeClr val="tx2"/>
                </a:solidFill>
                <a:latin typeface="+mj-lt"/>
              </a:defRPr>
            </a:lvl1pPr>
          </a:lstStyle>
          <a:p>
            <a:pPr lvl="0"/>
            <a:r>
              <a:rPr lang="en-US" dirty="0"/>
              <a:t>Chapter Title</a:t>
            </a:r>
            <a:endParaRPr lang="en-CA" dirty="0"/>
          </a:p>
        </p:txBody>
      </p:sp>
      <p:sp>
        <p:nvSpPr>
          <p:cNvPr id="2" name="Freeform 15">
            <a:extLst>
              <a:ext uri="{FF2B5EF4-FFF2-40B4-BE49-F238E27FC236}">
                <a16:creationId xmlns:a16="http://schemas.microsoft.com/office/drawing/2014/main" id="{162DC52C-357D-10B2-1A29-E7639CCDC9AB}"/>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7" name="Freeform 15">
            <a:extLst>
              <a:ext uri="{FF2B5EF4-FFF2-40B4-BE49-F238E27FC236}">
                <a16:creationId xmlns:a16="http://schemas.microsoft.com/office/drawing/2014/main" id="{333C9E0E-AB78-C39B-9F9C-284EB480CF19}"/>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4147874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8" name="Rectangle 7"/>
          <p:cNvSpPr/>
          <p:nvPr userDrawn="1"/>
        </p:nvSpPr>
        <p:spPr>
          <a:xfrm>
            <a:off x="1907256" y="1341165"/>
            <a:ext cx="4204074" cy="7604670"/>
          </a:xfrm>
          <a:prstGeom prst="rect">
            <a:avLst/>
          </a:prstGeom>
          <a:solidFill>
            <a:srgbClr val="006E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9" name="Picture Placeholder 2"/>
          <p:cNvSpPr>
            <a:spLocks noGrp="1"/>
          </p:cNvSpPr>
          <p:nvPr>
            <p:ph type="pic" idx="10"/>
          </p:nvPr>
        </p:nvSpPr>
        <p:spPr>
          <a:xfrm>
            <a:off x="6111330" y="1341165"/>
            <a:ext cx="10316760" cy="7604670"/>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0" name="Title 1"/>
          <p:cNvSpPr>
            <a:spLocks noGrp="1"/>
          </p:cNvSpPr>
          <p:nvPr>
            <p:ph type="title" hasCustomPrompt="1"/>
          </p:nvPr>
        </p:nvSpPr>
        <p:spPr>
          <a:xfrm>
            <a:off x="2414336" y="4114800"/>
            <a:ext cx="3189917" cy="1468995"/>
          </a:xfrm>
          <a:prstGeom prst="rect">
            <a:avLst/>
          </a:prstGeom>
        </p:spPr>
        <p:txBody>
          <a:bodyPr/>
          <a:lstStyle>
            <a:lvl1pPr algn="ctr">
              <a:defRPr sz="4200" baseline="0">
                <a:solidFill>
                  <a:schemeClr val="bg1"/>
                </a:solidFill>
              </a:defRPr>
            </a:lvl1pPr>
          </a:lstStyle>
          <a:p>
            <a:r>
              <a:rPr lang="en-US" sz="4200" dirty="0"/>
              <a:t>Chapter Title</a:t>
            </a:r>
            <a:endParaRPr lang="en-CA" sz="4200" dirty="0"/>
          </a:p>
        </p:txBody>
      </p:sp>
      <p:sp>
        <p:nvSpPr>
          <p:cNvPr id="11" name="Subtitle 2"/>
          <p:cNvSpPr>
            <a:spLocks noGrp="1"/>
          </p:cNvSpPr>
          <p:nvPr>
            <p:ph type="subTitle" idx="1" hasCustomPrompt="1"/>
          </p:nvPr>
        </p:nvSpPr>
        <p:spPr>
          <a:xfrm>
            <a:off x="2414336" y="5862622"/>
            <a:ext cx="3189917" cy="1576688"/>
          </a:xfrm>
          <a:prstGeom prst="rect">
            <a:avLst/>
          </a:prstGeom>
        </p:spPr>
        <p:txBody>
          <a:bodyPr>
            <a:normAutofit/>
          </a:bodyPr>
          <a:lstStyle>
            <a:lvl1pPr marL="0" indent="0" algn="ctr">
              <a:buNone/>
              <a:defRPr sz="2700" baseline="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Double click to edit text</a:t>
            </a:r>
            <a:endParaRPr lang="en-CA" dirty="0"/>
          </a:p>
        </p:txBody>
      </p:sp>
      <p:sp>
        <p:nvSpPr>
          <p:cNvPr id="13" name="Text Placeholder 12"/>
          <p:cNvSpPr>
            <a:spLocks noGrp="1"/>
          </p:cNvSpPr>
          <p:nvPr>
            <p:ph type="body" sz="quarter" idx="11" hasCustomPrompt="1"/>
          </p:nvPr>
        </p:nvSpPr>
        <p:spPr>
          <a:xfrm>
            <a:off x="3473110" y="3188499"/>
            <a:ext cx="1072365" cy="837030"/>
          </a:xfrm>
          <a:prstGeom prst="rect">
            <a:avLst/>
          </a:prstGeom>
        </p:spPr>
        <p:txBody>
          <a:bodyPr/>
          <a:lstStyle>
            <a:lvl1pPr marL="0" indent="0" algn="ctr">
              <a:buNone/>
              <a:defRPr sz="4200" b="1">
                <a:solidFill>
                  <a:schemeClr val="bg1"/>
                </a:solidFill>
                <a:latin typeface="+mj-lt"/>
              </a:defRPr>
            </a:lvl1pPr>
          </a:lstStyle>
          <a:p>
            <a:pPr lvl="0"/>
            <a:r>
              <a:rPr lang="en-US" dirty="0"/>
              <a:t>01</a:t>
            </a:r>
            <a:endParaRPr lang="en-CA" dirty="0"/>
          </a:p>
        </p:txBody>
      </p:sp>
      <p:sp>
        <p:nvSpPr>
          <p:cNvPr id="3" name="Freeform 15">
            <a:extLst>
              <a:ext uri="{FF2B5EF4-FFF2-40B4-BE49-F238E27FC236}">
                <a16:creationId xmlns:a16="http://schemas.microsoft.com/office/drawing/2014/main" id="{763ED2FA-9426-4430-8740-2C63CF3011F5}"/>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pic>
        <p:nvPicPr>
          <p:cNvPr id="5" name="Picture 4" descr="A white and blue background&#10;&#10;Description automatically generated">
            <a:extLst>
              <a:ext uri="{FF2B5EF4-FFF2-40B4-BE49-F238E27FC236}">
                <a16:creationId xmlns:a16="http://schemas.microsoft.com/office/drawing/2014/main" id="{8BD23FFE-2942-2D16-D6E3-1C07A2625FF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9356"/>
          <a:stretch/>
        </p:blipFill>
        <p:spPr>
          <a:xfrm>
            <a:off x="1859910" y="1341165"/>
            <a:ext cx="4251420" cy="7622718"/>
          </a:xfrm>
          <a:prstGeom prst="rect">
            <a:avLst/>
          </a:prstGeom>
        </p:spPr>
      </p:pic>
      <p:sp>
        <p:nvSpPr>
          <p:cNvPr id="6" name="Freeform 15">
            <a:extLst>
              <a:ext uri="{FF2B5EF4-FFF2-40B4-BE49-F238E27FC236}">
                <a16:creationId xmlns:a16="http://schemas.microsoft.com/office/drawing/2014/main" id="{90C5E0FE-0B1A-EDF4-A1CD-A623F9B7BE6F}"/>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3098394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8" name="Content Placeholder 3"/>
          <p:cNvSpPr>
            <a:spLocks noGrp="1"/>
          </p:cNvSpPr>
          <p:nvPr>
            <p:ph sz="half" idx="2" hasCustomPrompt="1"/>
          </p:nvPr>
        </p:nvSpPr>
        <p:spPr>
          <a:xfrm>
            <a:off x="10502080" y="3194687"/>
            <a:ext cx="5802923" cy="222830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9" name="Subtitle 2"/>
          <p:cNvSpPr>
            <a:spLocks noGrp="1"/>
          </p:cNvSpPr>
          <p:nvPr>
            <p:ph type="subTitle" idx="1"/>
          </p:nvPr>
        </p:nvSpPr>
        <p:spPr>
          <a:xfrm>
            <a:off x="10502080" y="2387962"/>
            <a:ext cx="5802923"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10" name="Picture Placeholder 2"/>
          <p:cNvSpPr>
            <a:spLocks noGrp="1"/>
          </p:cNvSpPr>
          <p:nvPr>
            <p:ph type="pic" idx="12"/>
          </p:nvPr>
        </p:nvSpPr>
        <p:spPr>
          <a:xfrm>
            <a:off x="1630226" y="1323433"/>
            <a:ext cx="3791559" cy="377086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1" name="Picture Placeholder 2"/>
          <p:cNvSpPr>
            <a:spLocks noGrp="1"/>
          </p:cNvSpPr>
          <p:nvPr>
            <p:ph type="pic" idx="13"/>
          </p:nvPr>
        </p:nvSpPr>
        <p:spPr>
          <a:xfrm>
            <a:off x="5595053" y="1323431"/>
            <a:ext cx="3791559" cy="377086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4" name="Picture Placeholder 2"/>
          <p:cNvSpPr>
            <a:spLocks noGrp="1"/>
          </p:cNvSpPr>
          <p:nvPr>
            <p:ph type="pic" idx="14"/>
          </p:nvPr>
        </p:nvSpPr>
        <p:spPr>
          <a:xfrm>
            <a:off x="1630226" y="5256433"/>
            <a:ext cx="3791559" cy="377086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5" name="Picture Placeholder 2"/>
          <p:cNvSpPr>
            <a:spLocks noGrp="1"/>
          </p:cNvSpPr>
          <p:nvPr>
            <p:ph type="pic" idx="15"/>
          </p:nvPr>
        </p:nvSpPr>
        <p:spPr>
          <a:xfrm>
            <a:off x="5595053" y="5256431"/>
            <a:ext cx="3791559" cy="377086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24" name="Title 1"/>
          <p:cNvSpPr>
            <a:spLocks noGrp="1"/>
          </p:cNvSpPr>
          <p:nvPr>
            <p:ph type="title"/>
          </p:nvPr>
        </p:nvSpPr>
        <p:spPr>
          <a:xfrm>
            <a:off x="10502080" y="1664966"/>
            <a:ext cx="5802923" cy="632124"/>
          </a:xfrm>
          <a:prstGeom prst="rect">
            <a:avLst/>
          </a:prstGeom>
        </p:spPr>
        <p:txBody>
          <a:bodyPr/>
          <a:lstStyle>
            <a:lvl1pPr>
              <a:defRPr sz="4200"/>
            </a:lvl1pPr>
          </a:lstStyle>
          <a:p>
            <a:endParaRPr lang="en-CA" sz="4200" dirty="0"/>
          </a:p>
        </p:txBody>
      </p:sp>
      <p:sp>
        <p:nvSpPr>
          <p:cNvPr id="3" name="Freeform 15">
            <a:extLst>
              <a:ext uri="{FF2B5EF4-FFF2-40B4-BE49-F238E27FC236}">
                <a16:creationId xmlns:a16="http://schemas.microsoft.com/office/drawing/2014/main" id="{DB23E4A4-D970-EA17-D221-11E3D54949CD}"/>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5" name="Freeform 15">
            <a:extLst>
              <a:ext uri="{FF2B5EF4-FFF2-40B4-BE49-F238E27FC236}">
                <a16:creationId xmlns:a16="http://schemas.microsoft.com/office/drawing/2014/main" id="{604DB1B9-CA6B-8A16-E650-D0339D9C7B1A}"/>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333251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hart Layout">
    <p:spTree>
      <p:nvGrpSpPr>
        <p:cNvPr id="1" name=""/>
        <p:cNvGrpSpPr/>
        <p:nvPr/>
      </p:nvGrpSpPr>
      <p:grpSpPr>
        <a:xfrm>
          <a:off x="0" y="0"/>
          <a:ext cx="0" cy="0"/>
          <a:chOff x="0" y="0"/>
          <a:chExt cx="0" cy="0"/>
        </a:xfrm>
      </p:grpSpPr>
      <p:sp>
        <p:nvSpPr>
          <p:cNvPr id="8" name="Content Placeholder 3"/>
          <p:cNvSpPr>
            <a:spLocks noGrp="1"/>
          </p:cNvSpPr>
          <p:nvPr>
            <p:ph sz="half" idx="2" hasCustomPrompt="1"/>
          </p:nvPr>
        </p:nvSpPr>
        <p:spPr>
          <a:xfrm>
            <a:off x="1995387" y="3194687"/>
            <a:ext cx="14020467" cy="4965641"/>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9" name="Subtitle 2"/>
          <p:cNvSpPr>
            <a:spLocks noGrp="1"/>
          </p:cNvSpPr>
          <p:nvPr>
            <p:ph type="subTitle" idx="1"/>
          </p:nvPr>
        </p:nvSpPr>
        <p:spPr>
          <a:xfrm>
            <a:off x="1995387" y="2387962"/>
            <a:ext cx="14020467"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24" name="Title 1"/>
          <p:cNvSpPr>
            <a:spLocks noGrp="1"/>
          </p:cNvSpPr>
          <p:nvPr>
            <p:ph type="title"/>
          </p:nvPr>
        </p:nvSpPr>
        <p:spPr>
          <a:xfrm>
            <a:off x="1995387" y="1664966"/>
            <a:ext cx="14020467" cy="632124"/>
          </a:xfrm>
          <a:prstGeom prst="rect">
            <a:avLst/>
          </a:prstGeom>
        </p:spPr>
        <p:txBody>
          <a:bodyPr/>
          <a:lstStyle>
            <a:lvl1pPr>
              <a:defRPr sz="4200"/>
            </a:lvl1pPr>
          </a:lstStyle>
          <a:p>
            <a:endParaRPr lang="en-CA" sz="4200" dirty="0"/>
          </a:p>
        </p:txBody>
      </p:sp>
      <p:sp>
        <p:nvSpPr>
          <p:cNvPr id="3" name="Freeform 15">
            <a:extLst>
              <a:ext uri="{FF2B5EF4-FFF2-40B4-BE49-F238E27FC236}">
                <a16:creationId xmlns:a16="http://schemas.microsoft.com/office/drawing/2014/main" id="{5230D534-0706-CD40-4F73-57AB0566DD4C}"/>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4ACF0AE9-CFE7-9010-55CA-B6B574992486}"/>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256076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2239671" y="0"/>
            <a:ext cx="13808658" cy="5332197"/>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3" name="Content Placeholder 3"/>
          <p:cNvSpPr>
            <a:spLocks noGrp="1"/>
          </p:cNvSpPr>
          <p:nvPr>
            <p:ph sz="half" idx="2" hasCustomPrompt="1"/>
          </p:nvPr>
        </p:nvSpPr>
        <p:spPr>
          <a:xfrm>
            <a:off x="2239672" y="5827271"/>
            <a:ext cx="13808657" cy="3092187"/>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3" name="Freeform 15">
            <a:extLst>
              <a:ext uri="{FF2B5EF4-FFF2-40B4-BE49-F238E27FC236}">
                <a16:creationId xmlns:a16="http://schemas.microsoft.com/office/drawing/2014/main" id="{95A80966-5D7A-5305-3111-D4FBF7E48160}"/>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D39225F7-163C-09F9-9695-D0FB4CE0FCE4}"/>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394984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p:cNvSpPr>
            <a:spLocks noGrp="1"/>
          </p:cNvSpPr>
          <p:nvPr>
            <p:ph type="title"/>
          </p:nvPr>
        </p:nvSpPr>
        <p:spPr>
          <a:xfrm>
            <a:off x="2239671" y="1340058"/>
            <a:ext cx="13808658" cy="745749"/>
          </a:xfrm>
          <a:prstGeom prst="rect">
            <a:avLst/>
          </a:prstGeom>
        </p:spPr>
        <p:txBody>
          <a:bodyPr/>
          <a:lstStyle>
            <a:lvl1pPr>
              <a:defRPr sz="4200"/>
            </a:lvl1pPr>
          </a:lstStyle>
          <a:p>
            <a:endParaRPr lang="en-CA" sz="4200" dirty="0"/>
          </a:p>
        </p:txBody>
      </p:sp>
      <p:sp>
        <p:nvSpPr>
          <p:cNvPr id="10" name="Content Placeholder 3"/>
          <p:cNvSpPr>
            <a:spLocks noGrp="1"/>
          </p:cNvSpPr>
          <p:nvPr>
            <p:ph sz="half" idx="2" hasCustomPrompt="1"/>
          </p:nvPr>
        </p:nvSpPr>
        <p:spPr>
          <a:xfrm>
            <a:off x="2239673" y="6728142"/>
            <a:ext cx="4098906" cy="197729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1" name="Content Placeholder 3"/>
          <p:cNvSpPr>
            <a:spLocks noGrp="1"/>
          </p:cNvSpPr>
          <p:nvPr>
            <p:ph sz="half" idx="10" hasCustomPrompt="1"/>
          </p:nvPr>
        </p:nvSpPr>
        <p:spPr>
          <a:xfrm>
            <a:off x="7094547" y="6728142"/>
            <a:ext cx="4098906" cy="197729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2" name="Content Placeholder 3"/>
          <p:cNvSpPr>
            <a:spLocks noGrp="1"/>
          </p:cNvSpPr>
          <p:nvPr>
            <p:ph sz="half" idx="11" hasCustomPrompt="1"/>
          </p:nvPr>
        </p:nvSpPr>
        <p:spPr>
          <a:xfrm>
            <a:off x="11949423" y="6728141"/>
            <a:ext cx="4098906" cy="197729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3" name="Picture Placeholder 2"/>
          <p:cNvSpPr>
            <a:spLocks noGrp="1"/>
          </p:cNvSpPr>
          <p:nvPr>
            <p:ph type="pic" idx="12"/>
          </p:nvPr>
        </p:nvSpPr>
        <p:spPr>
          <a:xfrm>
            <a:off x="2239672" y="3230160"/>
            <a:ext cx="4098908" cy="330320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4" name="Picture Placeholder 2"/>
          <p:cNvSpPr>
            <a:spLocks noGrp="1"/>
          </p:cNvSpPr>
          <p:nvPr>
            <p:ph type="pic" idx="13"/>
          </p:nvPr>
        </p:nvSpPr>
        <p:spPr>
          <a:xfrm>
            <a:off x="7094548" y="3230160"/>
            <a:ext cx="4098908" cy="330320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5" name="Picture Placeholder 2"/>
          <p:cNvSpPr>
            <a:spLocks noGrp="1"/>
          </p:cNvSpPr>
          <p:nvPr>
            <p:ph type="pic" idx="14"/>
          </p:nvPr>
        </p:nvSpPr>
        <p:spPr>
          <a:xfrm>
            <a:off x="11949422" y="3230160"/>
            <a:ext cx="4098908" cy="3303201"/>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7" name="Subtitle 2"/>
          <p:cNvSpPr>
            <a:spLocks noGrp="1"/>
          </p:cNvSpPr>
          <p:nvPr>
            <p:ph type="subTitle" idx="1"/>
          </p:nvPr>
        </p:nvSpPr>
        <p:spPr>
          <a:xfrm>
            <a:off x="2239671" y="2085807"/>
            <a:ext cx="13808658"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3" name="Freeform 15">
            <a:extLst>
              <a:ext uri="{FF2B5EF4-FFF2-40B4-BE49-F238E27FC236}">
                <a16:creationId xmlns:a16="http://schemas.microsoft.com/office/drawing/2014/main" id="{DB65DA56-672D-C1AB-9E01-4F58F5D41A77}"/>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EE716580-BFF7-36F7-1DC8-906975C09287}"/>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3214750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descr="A white and blue background&#10;&#10;Description automatically generated">
            <a:extLst>
              <a:ext uri="{FF2B5EF4-FFF2-40B4-BE49-F238E27FC236}">
                <a16:creationId xmlns:a16="http://schemas.microsoft.com/office/drawing/2014/main" id="{0BC86E78-B8F1-EA84-60D2-172FAAC92D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539"/>
          <a:stretch/>
        </p:blipFill>
        <p:spPr>
          <a:xfrm>
            <a:off x="1" y="0"/>
            <a:ext cx="8862647" cy="10287000"/>
          </a:xfrm>
          <a:prstGeom prst="rect">
            <a:avLst/>
          </a:prstGeom>
        </p:spPr>
      </p:pic>
      <p:sp>
        <p:nvSpPr>
          <p:cNvPr id="11" name="Title 1"/>
          <p:cNvSpPr>
            <a:spLocks noGrp="1"/>
          </p:cNvSpPr>
          <p:nvPr>
            <p:ph type="title" hasCustomPrompt="1"/>
          </p:nvPr>
        </p:nvSpPr>
        <p:spPr>
          <a:xfrm>
            <a:off x="10258598" y="1348175"/>
            <a:ext cx="5843502" cy="745749"/>
          </a:xfrm>
          <a:prstGeom prst="rect">
            <a:avLst/>
          </a:prstGeom>
        </p:spPr>
        <p:txBody>
          <a:bodyPr/>
          <a:lstStyle>
            <a:lvl1pPr>
              <a:defRPr sz="4200" baseline="0">
                <a:solidFill>
                  <a:schemeClr val="tx2"/>
                </a:solidFill>
              </a:defRPr>
            </a:lvl1pPr>
          </a:lstStyle>
          <a:p>
            <a:r>
              <a:rPr lang="en-US" sz="4200" dirty="0"/>
              <a:t>Title 2</a:t>
            </a:r>
            <a:endParaRPr lang="en-CA" sz="4200" dirty="0"/>
          </a:p>
        </p:txBody>
      </p:sp>
      <p:sp>
        <p:nvSpPr>
          <p:cNvPr id="31" name="Content Placeholder 3"/>
          <p:cNvSpPr>
            <a:spLocks noGrp="1"/>
          </p:cNvSpPr>
          <p:nvPr>
            <p:ph sz="half" idx="14" hasCustomPrompt="1"/>
          </p:nvPr>
        </p:nvSpPr>
        <p:spPr>
          <a:xfrm>
            <a:off x="3711135" y="3824810"/>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38" name="Line"/>
          <p:cNvSpPr/>
          <p:nvPr userDrawn="1"/>
        </p:nvSpPr>
        <p:spPr>
          <a:xfrm>
            <a:off x="908318" y="9289655"/>
            <a:ext cx="0" cy="997346"/>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80743" y="7986693"/>
            <a:ext cx="1503950" cy="750756"/>
          </a:xfrm>
          <a:prstGeom prst="rect">
            <a:avLst/>
          </a:prstGeom>
        </p:spPr>
      </p:pic>
      <p:sp>
        <p:nvSpPr>
          <p:cNvPr id="40" name="Content Placeholder 3"/>
          <p:cNvSpPr>
            <a:spLocks noGrp="1"/>
          </p:cNvSpPr>
          <p:nvPr>
            <p:ph sz="half" idx="15" hasCustomPrompt="1"/>
          </p:nvPr>
        </p:nvSpPr>
        <p:spPr>
          <a:xfrm>
            <a:off x="3711135" y="5700137"/>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1" name="Content Placeholder 3"/>
          <p:cNvSpPr>
            <a:spLocks noGrp="1"/>
          </p:cNvSpPr>
          <p:nvPr>
            <p:ph sz="half" idx="16" hasCustomPrompt="1"/>
          </p:nvPr>
        </p:nvSpPr>
        <p:spPr>
          <a:xfrm>
            <a:off x="3711135" y="7575464"/>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2" name="Content Placeholder 3"/>
          <p:cNvSpPr>
            <a:spLocks noGrp="1"/>
          </p:cNvSpPr>
          <p:nvPr>
            <p:ph sz="half" idx="17" hasCustomPrompt="1"/>
          </p:nvPr>
        </p:nvSpPr>
        <p:spPr>
          <a:xfrm>
            <a:off x="11486384" y="3829094"/>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3" name="Content Placeholder 3"/>
          <p:cNvSpPr>
            <a:spLocks noGrp="1"/>
          </p:cNvSpPr>
          <p:nvPr>
            <p:ph sz="half" idx="18" hasCustomPrompt="1"/>
          </p:nvPr>
        </p:nvSpPr>
        <p:spPr>
          <a:xfrm>
            <a:off x="11486384" y="5704420"/>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4" name="Content Placeholder 3"/>
          <p:cNvSpPr>
            <a:spLocks noGrp="1"/>
          </p:cNvSpPr>
          <p:nvPr>
            <p:ph sz="half" idx="19" hasCustomPrompt="1"/>
          </p:nvPr>
        </p:nvSpPr>
        <p:spPr>
          <a:xfrm>
            <a:off x="11486384" y="7579748"/>
            <a:ext cx="4615716" cy="1367979"/>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51" name="Text Placeholder 12"/>
          <p:cNvSpPr>
            <a:spLocks noGrp="1"/>
          </p:cNvSpPr>
          <p:nvPr>
            <p:ph type="body" sz="quarter" idx="22" hasCustomPrompt="1"/>
          </p:nvPr>
        </p:nvSpPr>
        <p:spPr>
          <a:xfrm>
            <a:off x="2541510" y="1348175"/>
            <a:ext cx="5843505" cy="761604"/>
          </a:xfrm>
          <a:prstGeom prst="rect">
            <a:avLst/>
          </a:prstGeom>
        </p:spPr>
        <p:txBody>
          <a:bodyPr/>
          <a:lstStyle>
            <a:lvl1pPr marL="0" indent="0" algn="l">
              <a:buNone/>
              <a:defRPr sz="4200" b="1" baseline="0">
                <a:solidFill>
                  <a:srgbClr val="FFFFFF"/>
                </a:solidFill>
                <a:latin typeface="+mj-lt"/>
              </a:defRPr>
            </a:lvl1pPr>
          </a:lstStyle>
          <a:p>
            <a:pPr lvl="0"/>
            <a:r>
              <a:rPr lang="en-US" dirty="0"/>
              <a:t>Title 1</a:t>
            </a:r>
            <a:endParaRPr lang="en-CA" dirty="0"/>
          </a:p>
        </p:txBody>
      </p:sp>
      <p:sp>
        <p:nvSpPr>
          <p:cNvPr id="53" name="Text Placeholder 12"/>
          <p:cNvSpPr>
            <a:spLocks noGrp="1"/>
          </p:cNvSpPr>
          <p:nvPr>
            <p:ph type="body" sz="quarter" idx="23"/>
          </p:nvPr>
        </p:nvSpPr>
        <p:spPr>
          <a:xfrm>
            <a:off x="2541510" y="2187806"/>
            <a:ext cx="5843505" cy="424562"/>
          </a:xfrm>
          <a:prstGeom prst="rect">
            <a:avLst/>
          </a:prstGeom>
        </p:spPr>
        <p:txBody>
          <a:bodyPr/>
          <a:lstStyle>
            <a:lvl1pPr marL="0" indent="0" algn="l">
              <a:buNone/>
              <a:defRPr sz="2700" b="1" baseline="0">
                <a:solidFill>
                  <a:schemeClr val="bg1"/>
                </a:solidFill>
                <a:latin typeface="+mn-lt"/>
              </a:defRPr>
            </a:lvl1pPr>
          </a:lstStyle>
          <a:p>
            <a:pPr lvl="0"/>
            <a:endParaRPr lang="en-CA" dirty="0"/>
          </a:p>
        </p:txBody>
      </p:sp>
      <p:sp>
        <p:nvSpPr>
          <p:cNvPr id="54" name="Text Placeholder 12"/>
          <p:cNvSpPr>
            <a:spLocks noGrp="1"/>
          </p:cNvSpPr>
          <p:nvPr>
            <p:ph type="body" sz="quarter" idx="24"/>
          </p:nvPr>
        </p:nvSpPr>
        <p:spPr>
          <a:xfrm>
            <a:off x="10267925" y="2187806"/>
            <a:ext cx="5834175" cy="424562"/>
          </a:xfrm>
          <a:prstGeom prst="rect">
            <a:avLst/>
          </a:prstGeom>
        </p:spPr>
        <p:txBody>
          <a:bodyPr/>
          <a:lstStyle>
            <a:lvl1pPr marL="0" indent="0" algn="l">
              <a:buNone/>
              <a:defRPr sz="2700" b="1" baseline="0">
                <a:solidFill>
                  <a:schemeClr val="tx2"/>
                </a:solidFill>
                <a:latin typeface="+mn-lt"/>
              </a:defRPr>
            </a:lvl1pPr>
          </a:lstStyle>
          <a:p>
            <a:pPr lvl="0"/>
            <a:endParaRPr lang="en-CA" dirty="0"/>
          </a:p>
        </p:txBody>
      </p:sp>
      <p:sp>
        <p:nvSpPr>
          <p:cNvPr id="4" name="Subtitle 2">
            <a:extLst>
              <a:ext uri="{FF2B5EF4-FFF2-40B4-BE49-F238E27FC236}">
                <a16:creationId xmlns:a16="http://schemas.microsoft.com/office/drawing/2014/main" id="{CC759E8D-0116-6AD6-564A-B6D7DA7511B3}"/>
              </a:ext>
            </a:extLst>
          </p:cNvPr>
          <p:cNvSpPr txBox="1">
            <a:spLocks/>
          </p:cNvSpPr>
          <p:nvPr userDrawn="1"/>
        </p:nvSpPr>
        <p:spPr>
          <a:xfrm rot="16200000">
            <a:off x="-2851709" y="3697542"/>
            <a:ext cx="7555665" cy="4349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950" b="1" dirty="0">
                <a:solidFill>
                  <a:schemeClr val="bg1"/>
                </a:solidFill>
              </a:rPr>
              <a:t>2024 Regional Seminar on Environment</a:t>
            </a:r>
          </a:p>
        </p:txBody>
      </p:sp>
      <p:sp>
        <p:nvSpPr>
          <p:cNvPr id="6" name="Freeform 15">
            <a:extLst>
              <a:ext uri="{FF2B5EF4-FFF2-40B4-BE49-F238E27FC236}">
                <a16:creationId xmlns:a16="http://schemas.microsoft.com/office/drawing/2014/main" id="{9CE0D49C-B061-D032-5F46-6C69243AA676}"/>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4"/>
            <a:stretch>
              <a:fillRect t="-43564" b="-3199"/>
            </a:stretch>
          </a:blipFill>
        </p:spPr>
        <p:txBody>
          <a:bodyPr/>
          <a:lstStyle/>
          <a:p>
            <a:endParaRPr lang="en-US" sz="2700" dirty="0"/>
          </a:p>
        </p:txBody>
      </p:sp>
      <p:sp>
        <p:nvSpPr>
          <p:cNvPr id="8" name="Freeform 15">
            <a:extLst>
              <a:ext uri="{FF2B5EF4-FFF2-40B4-BE49-F238E27FC236}">
                <a16:creationId xmlns:a16="http://schemas.microsoft.com/office/drawing/2014/main" id="{739E7CEE-C789-0DA3-C3CA-3AF61A4BAE03}"/>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4"/>
            <a:stretch>
              <a:fillRect t="-43564" b="-3199"/>
            </a:stretch>
          </a:blipFill>
        </p:spPr>
        <p:txBody>
          <a:bodyPr/>
          <a:lstStyle/>
          <a:p>
            <a:endParaRPr lang="en-US" sz="2700" dirty="0"/>
          </a:p>
        </p:txBody>
      </p:sp>
    </p:spTree>
    <p:extLst>
      <p:ext uri="{BB962C8B-B14F-4D97-AF65-F5344CB8AC3E}">
        <p14:creationId xmlns:p14="http://schemas.microsoft.com/office/powerpoint/2010/main" val="67661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 1">
    <p:spTree>
      <p:nvGrpSpPr>
        <p:cNvPr id="1" name=""/>
        <p:cNvGrpSpPr/>
        <p:nvPr/>
      </p:nvGrpSpPr>
      <p:grpSpPr>
        <a:xfrm>
          <a:off x="0" y="0"/>
          <a:ext cx="0" cy="0"/>
          <a:chOff x="0" y="0"/>
          <a:chExt cx="0" cy="0"/>
        </a:xfrm>
      </p:grpSpPr>
      <p:sp>
        <p:nvSpPr>
          <p:cNvPr id="7" name="Title 1"/>
          <p:cNvSpPr>
            <a:spLocks noGrp="1"/>
          </p:cNvSpPr>
          <p:nvPr>
            <p:ph type="ctrTitle"/>
          </p:nvPr>
        </p:nvSpPr>
        <p:spPr>
          <a:xfrm>
            <a:off x="7953651" y="3291557"/>
            <a:ext cx="8332401" cy="849854"/>
          </a:xfrm>
          <a:prstGeom prst="rect">
            <a:avLst/>
          </a:prstGeom>
        </p:spPr>
        <p:txBody>
          <a:bodyPr anchor="b">
            <a:normAutofit/>
          </a:bodyPr>
          <a:lstStyle>
            <a:lvl1pPr algn="l">
              <a:defRPr sz="4200"/>
            </a:lvl1pPr>
          </a:lstStyle>
          <a:p>
            <a:r>
              <a:rPr lang="en-US" dirty="0"/>
              <a:t>Click to edit Master title style</a:t>
            </a:r>
            <a:endParaRPr lang="en-CA" dirty="0"/>
          </a:p>
        </p:txBody>
      </p:sp>
      <p:sp>
        <p:nvSpPr>
          <p:cNvPr id="10" name="Picture Placeholder 2"/>
          <p:cNvSpPr>
            <a:spLocks noGrp="1"/>
          </p:cNvSpPr>
          <p:nvPr>
            <p:ph type="pic" idx="10"/>
          </p:nvPr>
        </p:nvSpPr>
        <p:spPr>
          <a:xfrm>
            <a:off x="2123681" y="0"/>
            <a:ext cx="5188814" cy="7886697"/>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13" name="Content Placeholder 3"/>
          <p:cNvSpPr>
            <a:spLocks noGrp="1"/>
          </p:cNvSpPr>
          <p:nvPr>
            <p:ph sz="half" idx="2" hasCustomPrompt="1"/>
          </p:nvPr>
        </p:nvSpPr>
        <p:spPr>
          <a:xfrm>
            <a:off x="7953651" y="5177992"/>
            <a:ext cx="8332401" cy="2708705"/>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4" name="Subtitle 2"/>
          <p:cNvSpPr>
            <a:spLocks noGrp="1"/>
          </p:cNvSpPr>
          <p:nvPr>
            <p:ph type="subTitle" idx="1"/>
          </p:nvPr>
        </p:nvSpPr>
        <p:spPr>
          <a:xfrm>
            <a:off x="7953651" y="4238415"/>
            <a:ext cx="8332401"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3" name="Freeform 15">
            <a:extLst>
              <a:ext uri="{FF2B5EF4-FFF2-40B4-BE49-F238E27FC236}">
                <a16:creationId xmlns:a16="http://schemas.microsoft.com/office/drawing/2014/main" id="{368FF48A-03C5-06E1-79C5-E13B9F7C8174}"/>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BFC70074-7D39-989F-49CF-B3E55FBB1289}"/>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1480990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10810481" y="0"/>
            <a:ext cx="7477520" cy="10287000"/>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6" name="Content Placeholder 3"/>
          <p:cNvSpPr>
            <a:spLocks noGrp="1"/>
          </p:cNvSpPr>
          <p:nvPr>
            <p:ph sz="half" idx="2" hasCustomPrompt="1"/>
          </p:nvPr>
        </p:nvSpPr>
        <p:spPr>
          <a:xfrm>
            <a:off x="2239672" y="2913638"/>
            <a:ext cx="7507616" cy="600582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7" name="Title 1"/>
          <p:cNvSpPr>
            <a:spLocks noGrp="1"/>
          </p:cNvSpPr>
          <p:nvPr>
            <p:ph type="title"/>
          </p:nvPr>
        </p:nvSpPr>
        <p:spPr>
          <a:xfrm>
            <a:off x="2239672" y="1340058"/>
            <a:ext cx="7507616" cy="632124"/>
          </a:xfrm>
          <a:prstGeom prst="rect">
            <a:avLst/>
          </a:prstGeom>
        </p:spPr>
        <p:txBody>
          <a:bodyPr/>
          <a:lstStyle>
            <a:lvl1pPr>
              <a:defRPr sz="4200"/>
            </a:lvl1pPr>
          </a:lstStyle>
          <a:p>
            <a:endParaRPr lang="en-CA" sz="4200" dirty="0"/>
          </a:p>
        </p:txBody>
      </p:sp>
      <p:sp>
        <p:nvSpPr>
          <p:cNvPr id="8" name="Subtitle 2"/>
          <p:cNvSpPr>
            <a:spLocks noGrp="1"/>
          </p:cNvSpPr>
          <p:nvPr>
            <p:ph type="subTitle" idx="1"/>
          </p:nvPr>
        </p:nvSpPr>
        <p:spPr>
          <a:xfrm>
            <a:off x="2239672" y="2091734"/>
            <a:ext cx="7507616"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3" name="Freeform 15">
            <a:extLst>
              <a:ext uri="{FF2B5EF4-FFF2-40B4-BE49-F238E27FC236}">
                <a16:creationId xmlns:a16="http://schemas.microsoft.com/office/drawing/2014/main" id="{025B8314-E87A-D396-2485-6F5B6A0EB753}"/>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23E3F258-8304-F9D0-4A31-9C91171DDA03}"/>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1826835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1859912" y="1341165"/>
            <a:ext cx="14568179" cy="7604670"/>
          </a:xfrm>
          <a:prstGeom prst="rect">
            <a:avLst/>
          </a:prstGeom>
          <a:solidFill>
            <a:schemeClr val="bg1">
              <a:lumMod val="95000"/>
            </a:schemeClr>
          </a:solidFill>
        </p:spPr>
        <p:txBody>
          <a:bodyPr anchor="ctr"/>
          <a:lstStyle>
            <a:lvl1pPr marL="0" indent="0" algn="ctr">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dirty="0"/>
          </a:p>
        </p:txBody>
      </p:sp>
      <p:sp>
        <p:nvSpPr>
          <p:cNvPr id="3" name="Freeform 15">
            <a:extLst>
              <a:ext uri="{FF2B5EF4-FFF2-40B4-BE49-F238E27FC236}">
                <a16:creationId xmlns:a16="http://schemas.microsoft.com/office/drawing/2014/main" id="{74CC7A81-1EDC-7CAC-7DCF-C956BA48547B}"/>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639E7427-F944-1C81-AFB8-9BDA7E1C2DC6}"/>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272470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Freeform 1089"/>
          <p:cNvSpPr>
            <a:spLocks noEditPoints="1"/>
          </p:cNvSpPr>
          <p:nvPr userDrawn="1"/>
        </p:nvSpPr>
        <p:spPr bwMode="auto">
          <a:xfrm>
            <a:off x="9882644" y="1407363"/>
            <a:ext cx="819150" cy="74295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4" name="Freeform 1089"/>
          <p:cNvSpPr>
            <a:spLocks noEditPoints="1"/>
          </p:cNvSpPr>
          <p:nvPr userDrawn="1"/>
        </p:nvSpPr>
        <p:spPr bwMode="auto">
          <a:xfrm>
            <a:off x="9882644" y="3450447"/>
            <a:ext cx="819150" cy="74295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5" name="Freeform 1089"/>
          <p:cNvSpPr>
            <a:spLocks noEditPoints="1"/>
          </p:cNvSpPr>
          <p:nvPr userDrawn="1"/>
        </p:nvSpPr>
        <p:spPr bwMode="auto">
          <a:xfrm>
            <a:off x="9882644" y="5551685"/>
            <a:ext cx="819150" cy="74295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6" name="Freeform 1089"/>
          <p:cNvSpPr>
            <a:spLocks noEditPoints="1"/>
          </p:cNvSpPr>
          <p:nvPr userDrawn="1"/>
        </p:nvSpPr>
        <p:spPr bwMode="auto">
          <a:xfrm>
            <a:off x="9882644" y="7605827"/>
            <a:ext cx="819150" cy="74295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8" name="Title 1"/>
          <p:cNvSpPr>
            <a:spLocks noGrp="1"/>
          </p:cNvSpPr>
          <p:nvPr>
            <p:ph type="title"/>
          </p:nvPr>
        </p:nvSpPr>
        <p:spPr>
          <a:xfrm>
            <a:off x="2239672" y="1399599"/>
            <a:ext cx="5868188" cy="632124"/>
          </a:xfrm>
          <a:prstGeom prst="rect">
            <a:avLst/>
          </a:prstGeom>
        </p:spPr>
        <p:txBody>
          <a:bodyPr/>
          <a:lstStyle>
            <a:lvl1pPr>
              <a:defRPr sz="4200"/>
            </a:lvl1pPr>
          </a:lstStyle>
          <a:p>
            <a:endParaRPr lang="en-CA" sz="4200" dirty="0"/>
          </a:p>
        </p:txBody>
      </p:sp>
      <p:sp>
        <p:nvSpPr>
          <p:cNvPr id="9" name="Subtitle 2"/>
          <p:cNvSpPr>
            <a:spLocks noGrp="1"/>
          </p:cNvSpPr>
          <p:nvPr>
            <p:ph type="subTitle" idx="1"/>
          </p:nvPr>
        </p:nvSpPr>
        <p:spPr>
          <a:xfrm>
            <a:off x="2239672" y="4135911"/>
            <a:ext cx="5803262" cy="529725"/>
          </a:xfrm>
          <a:prstGeom prst="rect">
            <a:avLst/>
          </a:prstGeo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endParaRPr lang="en-CA" dirty="0"/>
          </a:p>
        </p:txBody>
      </p:sp>
      <p:sp>
        <p:nvSpPr>
          <p:cNvPr id="10" name="Content Placeholder 3"/>
          <p:cNvSpPr>
            <a:spLocks noGrp="1"/>
          </p:cNvSpPr>
          <p:nvPr>
            <p:ph sz="half" idx="2" hasCustomPrompt="1"/>
          </p:nvPr>
        </p:nvSpPr>
        <p:spPr>
          <a:xfrm>
            <a:off x="2239673" y="4885819"/>
            <a:ext cx="5803260" cy="403364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1" name="Content Placeholder 3"/>
          <p:cNvSpPr>
            <a:spLocks noGrp="1"/>
          </p:cNvSpPr>
          <p:nvPr>
            <p:ph sz="half" idx="10" hasCustomPrompt="1"/>
          </p:nvPr>
        </p:nvSpPr>
        <p:spPr>
          <a:xfrm>
            <a:off x="11045507" y="1371025"/>
            <a:ext cx="4549269" cy="1321397"/>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2" name="Content Placeholder 3"/>
          <p:cNvSpPr>
            <a:spLocks noGrp="1"/>
          </p:cNvSpPr>
          <p:nvPr>
            <p:ph sz="half" idx="11" hasCustomPrompt="1"/>
          </p:nvPr>
        </p:nvSpPr>
        <p:spPr>
          <a:xfrm>
            <a:off x="11045507" y="3442684"/>
            <a:ext cx="4549269" cy="1321397"/>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3" name="Content Placeholder 3"/>
          <p:cNvSpPr>
            <a:spLocks noGrp="1"/>
          </p:cNvSpPr>
          <p:nvPr>
            <p:ph sz="half" idx="12" hasCustomPrompt="1"/>
          </p:nvPr>
        </p:nvSpPr>
        <p:spPr>
          <a:xfrm>
            <a:off x="11045507" y="5543921"/>
            <a:ext cx="4549269" cy="1321397"/>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4" name="Content Placeholder 3"/>
          <p:cNvSpPr>
            <a:spLocks noGrp="1"/>
          </p:cNvSpPr>
          <p:nvPr>
            <p:ph sz="half" idx="13" hasCustomPrompt="1"/>
          </p:nvPr>
        </p:nvSpPr>
        <p:spPr>
          <a:xfrm>
            <a:off x="11045507" y="7598062"/>
            <a:ext cx="4549269" cy="1321397"/>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7" name="Freeform 15">
            <a:extLst>
              <a:ext uri="{FF2B5EF4-FFF2-40B4-BE49-F238E27FC236}">
                <a16:creationId xmlns:a16="http://schemas.microsoft.com/office/drawing/2014/main" id="{4740D616-ED01-4B1B-2EA5-9DAF48A6A4A0}"/>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15" name="Freeform 15">
            <a:extLst>
              <a:ext uri="{FF2B5EF4-FFF2-40B4-BE49-F238E27FC236}">
                <a16:creationId xmlns:a16="http://schemas.microsoft.com/office/drawing/2014/main" id="{4CDDCDBC-B223-9CD3-E267-7FED1BDE41EF}"/>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421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4" name="Group 13"/>
          <p:cNvGrpSpPr/>
          <p:nvPr userDrawn="1"/>
        </p:nvGrpSpPr>
        <p:grpSpPr>
          <a:xfrm>
            <a:off x="9011765" y="3140883"/>
            <a:ext cx="264471" cy="7211451"/>
            <a:chOff x="6007843" y="2104743"/>
            <a:chExt cx="176314" cy="4807634"/>
          </a:xfrm>
        </p:grpSpPr>
        <p:sp>
          <p:nvSpPr>
            <p:cNvPr id="7" name="Line">
              <a:extLst>
                <a:ext uri="{FF2B5EF4-FFF2-40B4-BE49-F238E27FC236}">
                  <a16:creationId xmlns:a16="http://schemas.microsoft.com/office/drawing/2014/main" id="{ED0CA709-B4DA-42A4-A65A-DD90CC70944F}"/>
                </a:ext>
              </a:extLst>
            </p:cNvPr>
            <p:cNvSpPr/>
            <p:nvPr userDrawn="1"/>
          </p:nvSpPr>
          <p:spPr>
            <a:xfrm flipH="1" flipV="1">
              <a:off x="6096000" y="2298688"/>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8" name="Line">
              <a:extLst>
                <a:ext uri="{FF2B5EF4-FFF2-40B4-BE49-F238E27FC236}">
                  <a16:creationId xmlns:a16="http://schemas.microsoft.com/office/drawing/2014/main" id="{4C6F293B-B127-4661-AFF9-E2A26C4EA91A}"/>
                </a:ext>
              </a:extLst>
            </p:cNvPr>
            <p:cNvSpPr/>
            <p:nvPr userDrawn="1"/>
          </p:nvSpPr>
          <p:spPr>
            <a:xfrm flipH="1" flipV="1">
              <a:off x="6096000" y="3856420"/>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9" name="Circle">
              <a:extLst>
                <a:ext uri="{FF2B5EF4-FFF2-40B4-BE49-F238E27FC236}">
                  <a16:creationId xmlns:a16="http://schemas.microsoft.com/office/drawing/2014/main" id="{BDFF0B1B-931C-4414-AA34-39D4A346322F}"/>
                </a:ext>
              </a:extLst>
            </p:cNvPr>
            <p:cNvSpPr/>
            <p:nvPr userDrawn="1"/>
          </p:nvSpPr>
          <p:spPr>
            <a:xfrm flipH="1">
              <a:off x="6007843" y="2104743"/>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0" name="Circle">
              <a:extLst>
                <a:ext uri="{FF2B5EF4-FFF2-40B4-BE49-F238E27FC236}">
                  <a16:creationId xmlns:a16="http://schemas.microsoft.com/office/drawing/2014/main" id="{40232A07-956E-4919-BB59-458C85A4695F}"/>
                </a:ext>
              </a:extLst>
            </p:cNvPr>
            <p:cNvSpPr/>
            <p:nvPr userDrawn="1"/>
          </p:nvSpPr>
          <p:spPr>
            <a:xfrm flipH="1">
              <a:off x="6007843" y="3671731"/>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1" name="Circle">
              <a:extLst>
                <a:ext uri="{FF2B5EF4-FFF2-40B4-BE49-F238E27FC236}">
                  <a16:creationId xmlns:a16="http://schemas.microsoft.com/office/drawing/2014/main" id="{092E8249-2175-4D1D-8844-3827F3997C3B}"/>
                </a:ext>
              </a:extLst>
            </p:cNvPr>
            <p:cNvSpPr/>
            <p:nvPr userDrawn="1"/>
          </p:nvSpPr>
          <p:spPr>
            <a:xfrm flipH="1">
              <a:off x="6007843" y="523871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2" name="Line">
              <a:extLst>
                <a:ext uri="{FF2B5EF4-FFF2-40B4-BE49-F238E27FC236}">
                  <a16:creationId xmlns:a16="http://schemas.microsoft.com/office/drawing/2014/main" id="{C2451783-88C0-4D58-8C3F-407E9FF913BE}"/>
                </a:ext>
              </a:extLst>
            </p:cNvPr>
            <p:cNvSpPr/>
            <p:nvPr userDrawn="1"/>
          </p:nvSpPr>
          <p:spPr>
            <a:xfrm flipH="1" flipV="1">
              <a:off x="6096000" y="5442068"/>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grpSp>
      <p:sp>
        <p:nvSpPr>
          <p:cNvPr id="17" name="Content Placeholder 3"/>
          <p:cNvSpPr>
            <a:spLocks noGrp="1"/>
          </p:cNvSpPr>
          <p:nvPr>
            <p:ph sz="half" idx="10" hasCustomPrompt="1"/>
          </p:nvPr>
        </p:nvSpPr>
        <p:spPr>
          <a:xfrm>
            <a:off x="3783059" y="5447172"/>
            <a:ext cx="4650419" cy="1046960"/>
          </a:xfrm>
          <a:prstGeom prst="rect">
            <a:avLst/>
          </a:prstGeom>
        </p:spPr>
        <p:txBody>
          <a:bodyPr/>
          <a:lstStyle>
            <a:lvl1pPr marL="0" marR="0" indent="0" algn="r"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19" name="Content Placeholder 3"/>
          <p:cNvSpPr>
            <a:spLocks noGrp="1"/>
          </p:cNvSpPr>
          <p:nvPr>
            <p:ph sz="half" idx="11" hasCustomPrompt="1"/>
          </p:nvPr>
        </p:nvSpPr>
        <p:spPr>
          <a:xfrm>
            <a:off x="9844342" y="8003698"/>
            <a:ext cx="4650419" cy="104696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30" name="Text Placeholder 12"/>
          <p:cNvSpPr>
            <a:spLocks noGrp="1"/>
          </p:cNvSpPr>
          <p:nvPr>
            <p:ph type="body" sz="quarter" idx="13" hasCustomPrompt="1"/>
          </p:nvPr>
        </p:nvSpPr>
        <p:spPr>
          <a:xfrm>
            <a:off x="9844340" y="7336472"/>
            <a:ext cx="4650419" cy="529725"/>
          </a:xfrm>
          <a:prstGeom prst="rect">
            <a:avLst/>
          </a:prstGeom>
        </p:spPr>
        <p:txBody>
          <a:bodyPr/>
          <a:lstStyle>
            <a:lvl1pPr marL="0" indent="0">
              <a:buNone/>
              <a:defRPr sz="3000" b="0">
                <a:solidFill>
                  <a:schemeClr val="tx1"/>
                </a:solidFill>
              </a:defRPr>
            </a:lvl1pPr>
          </a:lstStyle>
          <a:p>
            <a:pPr lvl="0"/>
            <a:r>
              <a:rPr lang="en-US" dirty="0"/>
              <a:t>2017</a:t>
            </a:r>
            <a:endParaRPr lang="en-CA" dirty="0"/>
          </a:p>
        </p:txBody>
      </p:sp>
      <p:sp>
        <p:nvSpPr>
          <p:cNvPr id="32" name="Text Placeholder 12"/>
          <p:cNvSpPr>
            <a:spLocks noGrp="1"/>
          </p:cNvSpPr>
          <p:nvPr>
            <p:ph type="body" sz="quarter" idx="14" hasCustomPrompt="1"/>
          </p:nvPr>
        </p:nvSpPr>
        <p:spPr>
          <a:xfrm>
            <a:off x="3783058" y="4779476"/>
            <a:ext cx="4650419" cy="529725"/>
          </a:xfrm>
          <a:prstGeom prst="rect">
            <a:avLst/>
          </a:prstGeom>
        </p:spPr>
        <p:txBody>
          <a:bodyPr/>
          <a:lstStyle>
            <a:lvl1pPr marL="0" indent="0" algn="r">
              <a:buNone/>
              <a:defRPr sz="3000" b="0">
                <a:solidFill>
                  <a:schemeClr val="tx2"/>
                </a:solidFill>
              </a:defRPr>
            </a:lvl1pPr>
          </a:lstStyle>
          <a:p>
            <a:pPr lvl="0"/>
            <a:r>
              <a:rPr lang="en-US" dirty="0"/>
              <a:t>2016</a:t>
            </a:r>
            <a:endParaRPr lang="en-CA" dirty="0"/>
          </a:p>
        </p:txBody>
      </p:sp>
      <p:sp>
        <p:nvSpPr>
          <p:cNvPr id="34" name="Content Placeholder 3"/>
          <p:cNvSpPr>
            <a:spLocks noGrp="1"/>
          </p:cNvSpPr>
          <p:nvPr>
            <p:ph sz="half" idx="15" hasCustomPrompt="1"/>
          </p:nvPr>
        </p:nvSpPr>
        <p:spPr>
          <a:xfrm>
            <a:off x="9844340" y="2981260"/>
            <a:ext cx="4650419" cy="104696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35" name="Text Placeholder 12"/>
          <p:cNvSpPr>
            <a:spLocks noGrp="1"/>
          </p:cNvSpPr>
          <p:nvPr>
            <p:ph type="body" sz="quarter" idx="16" hasCustomPrompt="1"/>
          </p:nvPr>
        </p:nvSpPr>
        <p:spPr>
          <a:xfrm>
            <a:off x="9844339" y="2314034"/>
            <a:ext cx="4650419" cy="529725"/>
          </a:xfrm>
          <a:prstGeom prst="rect">
            <a:avLst/>
          </a:prstGeom>
        </p:spPr>
        <p:txBody>
          <a:bodyPr/>
          <a:lstStyle>
            <a:lvl1pPr marL="0" indent="0">
              <a:buNone/>
              <a:defRPr sz="3000" b="0">
                <a:solidFill>
                  <a:schemeClr val="tx1"/>
                </a:solidFill>
              </a:defRPr>
            </a:lvl1pPr>
          </a:lstStyle>
          <a:p>
            <a:pPr lvl="0"/>
            <a:r>
              <a:rPr lang="en-US" dirty="0"/>
              <a:t>2015</a:t>
            </a:r>
            <a:endParaRPr lang="en-CA" dirty="0"/>
          </a:p>
        </p:txBody>
      </p:sp>
      <p:sp>
        <p:nvSpPr>
          <p:cNvPr id="36" name="Title 1"/>
          <p:cNvSpPr>
            <a:spLocks noGrp="1"/>
          </p:cNvSpPr>
          <p:nvPr>
            <p:ph type="title"/>
          </p:nvPr>
        </p:nvSpPr>
        <p:spPr>
          <a:xfrm>
            <a:off x="2239672" y="1399599"/>
            <a:ext cx="5868188" cy="632124"/>
          </a:xfrm>
          <a:prstGeom prst="rect">
            <a:avLst/>
          </a:prstGeom>
        </p:spPr>
        <p:txBody>
          <a:bodyPr/>
          <a:lstStyle>
            <a:lvl1pPr>
              <a:defRPr sz="4200"/>
            </a:lvl1pPr>
          </a:lstStyle>
          <a:p>
            <a:endParaRPr lang="en-CA" sz="4200" dirty="0"/>
          </a:p>
        </p:txBody>
      </p:sp>
      <p:sp>
        <p:nvSpPr>
          <p:cNvPr id="3" name="Freeform 15">
            <a:extLst>
              <a:ext uri="{FF2B5EF4-FFF2-40B4-BE49-F238E27FC236}">
                <a16:creationId xmlns:a16="http://schemas.microsoft.com/office/drawing/2014/main" id="{A1A94737-FBDB-4396-775F-DDD227997F12}"/>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F09C4771-9888-2450-F6F3-3267EB6E0A80}"/>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496813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4" name="Group 13"/>
          <p:cNvGrpSpPr/>
          <p:nvPr userDrawn="1"/>
        </p:nvGrpSpPr>
        <p:grpSpPr>
          <a:xfrm>
            <a:off x="9011765" y="-300291"/>
            <a:ext cx="264471" cy="7211451"/>
            <a:chOff x="6007843" y="-200194"/>
            <a:chExt cx="176314" cy="4807634"/>
          </a:xfrm>
        </p:grpSpPr>
        <p:sp>
          <p:nvSpPr>
            <p:cNvPr id="8" name="Line">
              <a:extLst>
                <a:ext uri="{FF2B5EF4-FFF2-40B4-BE49-F238E27FC236}">
                  <a16:creationId xmlns:a16="http://schemas.microsoft.com/office/drawing/2014/main" id="{ED0CA709-B4DA-42A4-A65A-DD90CC70944F}"/>
                </a:ext>
              </a:extLst>
            </p:cNvPr>
            <p:cNvSpPr/>
            <p:nvPr userDrawn="1"/>
          </p:nvSpPr>
          <p:spPr>
            <a:xfrm flipH="1">
              <a:off x="6096000" y="3058083"/>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9" name="Line">
              <a:extLst>
                <a:ext uri="{FF2B5EF4-FFF2-40B4-BE49-F238E27FC236}">
                  <a16:creationId xmlns:a16="http://schemas.microsoft.com/office/drawing/2014/main" id="{4C6F293B-B127-4661-AFF9-E2A26C4EA91A}"/>
                </a:ext>
              </a:extLst>
            </p:cNvPr>
            <p:cNvSpPr/>
            <p:nvPr userDrawn="1"/>
          </p:nvSpPr>
          <p:spPr>
            <a:xfrm flipH="1">
              <a:off x="6096000" y="1481839"/>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0" name="Circle">
              <a:extLst>
                <a:ext uri="{FF2B5EF4-FFF2-40B4-BE49-F238E27FC236}">
                  <a16:creationId xmlns:a16="http://schemas.microsoft.com/office/drawing/2014/main" id="{BDFF0B1B-931C-4414-AA34-39D4A346322F}"/>
                </a:ext>
              </a:extLst>
            </p:cNvPr>
            <p:cNvSpPr/>
            <p:nvPr userDrawn="1"/>
          </p:nvSpPr>
          <p:spPr>
            <a:xfrm flipH="1" flipV="1">
              <a:off x="6007843" y="4431126"/>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1" name="Circle">
              <a:extLst>
                <a:ext uri="{FF2B5EF4-FFF2-40B4-BE49-F238E27FC236}">
                  <a16:creationId xmlns:a16="http://schemas.microsoft.com/office/drawing/2014/main" id="{40232A07-956E-4919-BB59-458C85A4695F}"/>
                </a:ext>
              </a:extLst>
            </p:cNvPr>
            <p:cNvSpPr/>
            <p:nvPr userDrawn="1"/>
          </p:nvSpPr>
          <p:spPr>
            <a:xfrm flipH="1" flipV="1">
              <a:off x="6007843" y="2864138"/>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2" name="Circle">
              <a:extLst>
                <a:ext uri="{FF2B5EF4-FFF2-40B4-BE49-F238E27FC236}">
                  <a16:creationId xmlns:a16="http://schemas.microsoft.com/office/drawing/2014/main" id="{092E8249-2175-4D1D-8844-3827F3997C3B}"/>
                </a:ext>
              </a:extLst>
            </p:cNvPr>
            <p:cNvSpPr/>
            <p:nvPr userDrawn="1"/>
          </p:nvSpPr>
          <p:spPr>
            <a:xfrm flipH="1" flipV="1">
              <a:off x="6007843" y="129173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13" name="Line">
              <a:extLst>
                <a:ext uri="{FF2B5EF4-FFF2-40B4-BE49-F238E27FC236}">
                  <a16:creationId xmlns:a16="http://schemas.microsoft.com/office/drawing/2014/main" id="{C2451783-88C0-4D58-8C3F-407E9FF913BE}"/>
                </a:ext>
              </a:extLst>
            </p:cNvPr>
            <p:cNvSpPr/>
            <p:nvPr userDrawn="1"/>
          </p:nvSpPr>
          <p:spPr>
            <a:xfrm flipH="1">
              <a:off x="6096000" y="-200194"/>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grpSp>
      <p:sp>
        <p:nvSpPr>
          <p:cNvPr id="22" name="Content Placeholder 3"/>
          <p:cNvSpPr>
            <a:spLocks noGrp="1"/>
          </p:cNvSpPr>
          <p:nvPr>
            <p:ph sz="half" idx="10" hasCustomPrompt="1"/>
          </p:nvPr>
        </p:nvSpPr>
        <p:spPr>
          <a:xfrm>
            <a:off x="3783059" y="4359631"/>
            <a:ext cx="4650419" cy="1046960"/>
          </a:xfrm>
          <a:prstGeom prst="rect">
            <a:avLst/>
          </a:prstGeom>
        </p:spPr>
        <p:txBody>
          <a:bodyPr/>
          <a:lstStyle>
            <a:lvl1pPr marL="0" marR="0" indent="0" algn="r"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3" name="Content Placeholder 3"/>
          <p:cNvSpPr>
            <a:spLocks noGrp="1"/>
          </p:cNvSpPr>
          <p:nvPr>
            <p:ph sz="half" idx="11" hasCustomPrompt="1"/>
          </p:nvPr>
        </p:nvSpPr>
        <p:spPr>
          <a:xfrm>
            <a:off x="9844342" y="6916156"/>
            <a:ext cx="4650419" cy="104696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4" name="Text Placeholder 12"/>
          <p:cNvSpPr>
            <a:spLocks noGrp="1"/>
          </p:cNvSpPr>
          <p:nvPr>
            <p:ph type="body" sz="quarter" idx="13" hasCustomPrompt="1"/>
          </p:nvPr>
        </p:nvSpPr>
        <p:spPr>
          <a:xfrm>
            <a:off x="9844340" y="6248930"/>
            <a:ext cx="4650419" cy="529725"/>
          </a:xfrm>
          <a:prstGeom prst="rect">
            <a:avLst/>
          </a:prstGeom>
        </p:spPr>
        <p:txBody>
          <a:bodyPr/>
          <a:lstStyle>
            <a:lvl1pPr marL="0" indent="0">
              <a:buNone/>
              <a:defRPr sz="3000" b="0">
                <a:solidFill>
                  <a:schemeClr val="tx2"/>
                </a:solidFill>
              </a:defRPr>
            </a:lvl1pPr>
          </a:lstStyle>
          <a:p>
            <a:pPr lvl="0"/>
            <a:r>
              <a:rPr lang="en-US" dirty="0"/>
              <a:t>2020</a:t>
            </a:r>
            <a:endParaRPr lang="en-CA" dirty="0"/>
          </a:p>
        </p:txBody>
      </p:sp>
      <p:sp>
        <p:nvSpPr>
          <p:cNvPr id="25" name="Text Placeholder 12"/>
          <p:cNvSpPr>
            <a:spLocks noGrp="1"/>
          </p:cNvSpPr>
          <p:nvPr>
            <p:ph type="body" sz="quarter" idx="14" hasCustomPrompt="1"/>
          </p:nvPr>
        </p:nvSpPr>
        <p:spPr>
          <a:xfrm>
            <a:off x="3783058" y="3691934"/>
            <a:ext cx="4650419" cy="529725"/>
          </a:xfrm>
          <a:prstGeom prst="rect">
            <a:avLst/>
          </a:prstGeom>
        </p:spPr>
        <p:txBody>
          <a:bodyPr/>
          <a:lstStyle>
            <a:lvl1pPr marL="0" indent="0" algn="r">
              <a:buNone/>
              <a:defRPr sz="3000" b="0">
                <a:solidFill>
                  <a:schemeClr val="tx1"/>
                </a:solidFill>
              </a:defRPr>
            </a:lvl1pPr>
          </a:lstStyle>
          <a:p>
            <a:pPr lvl="0"/>
            <a:r>
              <a:rPr lang="en-US" dirty="0"/>
              <a:t>2019</a:t>
            </a:r>
            <a:endParaRPr lang="en-CA" dirty="0"/>
          </a:p>
        </p:txBody>
      </p:sp>
      <p:sp>
        <p:nvSpPr>
          <p:cNvPr id="26" name="Content Placeholder 3"/>
          <p:cNvSpPr>
            <a:spLocks noGrp="1"/>
          </p:cNvSpPr>
          <p:nvPr>
            <p:ph sz="half" idx="15" hasCustomPrompt="1"/>
          </p:nvPr>
        </p:nvSpPr>
        <p:spPr>
          <a:xfrm>
            <a:off x="9844340" y="1893718"/>
            <a:ext cx="4650419" cy="104696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27" name="Text Placeholder 12"/>
          <p:cNvSpPr>
            <a:spLocks noGrp="1"/>
          </p:cNvSpPr>
          <p:nvPr>
            <p:ph type="body" sz="quarter" idx="16" hasCustomPrompt="1"/>
          </p:nvPr>
        </p:nvSpPr>
        <p:spPr>
          <a:xfrm>
            <a:off x="9844339" y="1226492"/>
            <a:ext cx="4650419" cy="529725"/>
          </a:xfrm>
          <a:prstGeom prst="rect">
            <a:avLst/>
          </a:prstGeom>
        </p:spPr>
        <p:txBody>
          <a:bodyPr/>
          <a:lstStyle>
            <a:lvl1pPr marL="0" indent="0">
              <a:buNone/>
              <a:defRPr sz="3000" b="0">
                <a:solidFill>
                  <a:schemeClr val="tx1"/>
                </a:solidFill>
              </a:defRPr>
            </a:lvl1pPr>
          </a:lstStyle>
          <a:p>
            <a:pPr lvl="0"/>
            <a:r>
              <a:rPr lang="en-US" dirty="0"/>
              <a:t>2018</a:t>
            </a:r>
            <a:endParaRPr lang="en-CA" dirty="0"/>
          </a:p>
        </p:txBody>
      </p:sp>
      <p:sp>
        <p:nvSpPr>
          <p:cNvPr id="3" name="Freeform 15">
            <a:extLst>
              <a:ext uri="{FF2B5EF4-FFF2-40B4-BE49-F238E27FC236}">
                <a16:creationId xmlns:a16="http://schemas.microsoft.com/office/drawing/2014/main" id="{2569070A-F10F-B0F0-18FF-E5E87CE160E4}"/>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4" name="Freeform 15">
            <a:extLst>
              <a:ext uri="{FF2B5EF4-FFF2-40B4-BE49-F238E27FC236}">
                <a16:creationId xmlns:a16="http://schemas.microsoft.com/office/drawing/2014/main" id="{5D9ABD49-0B07-6D5C-1996-DF98251C4BC6}"/>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3735950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3" name="Title 1"/>
          <p:cNvSpPr>
            <a:spLocks noGrp="1"/>
          </p:cNvSpPr>
          <p:nvPr>
            <p:ph type="title"/>
          </p:nvPr>
        </p:nvSpPr>
        <p:spPr>
          <a:xfrm>
            <a:off x="2239672" y="1668263"/>
            <a:ext cx="4571516" cy="632124"/>
          </a:xfrm>
          <a:prstGeom prst="rect">
            <a:avLst/>
          </a:prstGeom>
        </p:spPr>
        <p:txBody>
          <a:bodyPr/>
          <a:lstStyle>
            <a:lvl1pPr>
              <a:defRPr sz="4200"/>
            </a:lvl1pPr>
          </a:lstStyle>
          <a:p>
            <a:endParaRPr lang="en-CA" sz="4200" dirty="0"/>
          </a:p>
        </p:txBody>
      </p:sp>
      <p:sp>
        <p:nvSpPr>
          <p:cNvPr id="11" name="Content Placeholder 3"/>
          <p:cNvSpPr>
            <a:spLocks noGrp="1"/>
          </p:cNvSpPr>
          <p:nvPr>
            <p:ph sz="half" idx="15" hasCustomPrompt="1"/>
          </p:nvPr>
        </p:nvSpPr>
        <p:spPr>
          <a:xfrm>
            <a:off x="2239672" y="2438326"/>
            <a:ext cx="4571516" cy="2399633"/>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100" u="none">
                <a:solidFill>
                  <a:schemeClr val="bg1">
                    <a:lumMod val="50000"/>
                  </a:schemeClr>
                </a:solidFill>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GB" sz="2400" dirty="0"/>
              <a:t>Double click to edit text</a:t>
            </a:r>
            <a:endParaRPr lang="en-US" sz="2400" dirty="0"/>
          </a:p>
        </p:txBody>
      </p:sp>
      <p:sp>
        <p:nvSpPr>
          <p:cNvPr id="4" name="Freeform 15">
            <a:extLst>
              <a:ext uri="{FF2B5EF4-FFF2-40B4-BE49-F238E27FC236}">
                <a16:creationId xmlns:a16="http://schemas.microsoft.com/office/drawing/2014/main" id="{33AC12E7-DF06-C759-0E2B-EC9BA4CBC1B6}"/>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
        <p:nvSpPr>
          <p:cNvPr id="5" name="Freeform 15">
            <a:extLst>
              <a:ext uri="{FF2B5EF4-FFF2-40B4-BE49-F238E27FC236}">
                <a16:creationId xmlns:a16="http://schemas.microsoft.com/office/drawing/2014/main" id="{9DF07716-CA1F-EC39-FD5E-D0AA578A116D}"/>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2"/>
            <a:stretch>
              <a:fillRect t="-43564" b="-3199"/>
            </a:stretch>
          </a:blipFill>
        </p:spPr>
        <p:txBody>
          <a:bodyPr/>
          <a:lstStyle/>
          <a:p>
            <a:endParaRPr lang="en-US" sz="2700" dirty="0"/>
          </a:p>
        </p:txBody>
      </p:sp>
    </p:spTree>
    <p:extLst>
      <p:ext uri="{BB962C8B-B14F-4D97-AF65-F5344CB8AC3E}">
        <p14:creationId xmlns:p14="http://schemas.microsoft.com/office/powerpoint/2010/main" val="272211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F420389B-C34E-4FD5-EE31-29EE2288E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Line"/>
          <p:cNvSpPr/>
          <p:nvPr userDrawn="1"/>
        </p:nvSpPr>
        <p:spPr>
          <a:xfrm>
            <a:off x="8896991" y="662306"/>
            <a:ext cx="725027" cy="0"/>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sp>
        <p:nvSpPr>
          <p:cNvPr id="8" name="Line"/>
          <p:cNvSpPr/>
          <p:nvPr userDrawn="1"/>
        </p:nvSpPr>
        <p:spPr>
          <a:xfrm>
            <a:off x="908318" y="9289655"/>
            <a:ext cx="0" cy="997346"/>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80743" y="7986693"/>
            <a:ext cx="1503950" cy="750756"/>
          </a:xfrm>
          <a:prstGeom prst="rect">
            <a:avLst/>
          </a:prstGeom>
        </p:spPr>
      </p:pic>
      <p:pic>
        <p:nvPicPr>
          <p:cNvPr id="14" name="Picture 13"/>
          <p:cNvPicPr>
            <a:picLocks noChangeAspect="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894232" y="662306"/>
            <a:ext cx="13835480" cy="9345381"/>
          </a:xfrm>
          <a:prstGeom prst="rect">
            <a:avLst/>
          </a:prstGeom>
        </p:spPr>
      </p:pic>
      <p:sp>
        <p:nvSpPr>
          <p:cNvPr id="12" name="TextBox 11"/>
          <p:cNvSpPr txBox="1"/>
          <p:nvPr userDrawn="1"/>
        </p:nvSpPr>
        <p:spPr>
          <a:xfrm>
            <a:off x="5242094" y="787828"/>
            <a:ext cx="8034818" cy="830997"/>
          </a:xfrm>
          <a:prstGeom prst="rect">
            <a:avLst/>
          </a:prstGeom>
          <a:noFill/>
        </p:spPr>
        <p:txBody>
          <a:bodyPr wrap="square" rtlCol="0">
            <a:spAutoFit/>
          </a:bodyPr>
          <a:lstStyle/>
          <a:p>
            <a:pPr algn="ctr"/>
            <a:r>
              <a:rPr lang="en-US" sz="4800" dirty="0">
                <a:solidFill>
                  <a:schemeClr val="bg1"/>
                </a:solidFill>
                <a:latin typeface="+mj-lt"/>
              </a:rPr>
              <a:t>Thank You</a:t>
            </a:r>
            <a:endParaRPr lang="en-CA" sz="4800" dirty="0">
              <a:solidFill>
                <a:schemeClr val="bg1"/>
              </a:solidFill>
              <a:latin typeface="+mj-lt"/>
            </a:endParaRPr>
          </a:p>
        </p:txBody>
      </p:sp>
      <p:sp>
        <p:nvSpPr>
          <p:cNvPr id="4" name="Freeform 15">
            <a:extLst>
              <a:ext uri="{FF2B5EF4-FFF2-40B4-BE49-F238E27FC236}">
                <a16:creationId xmlns:a16="http://schemas.microsoft.com/office/drawing/2014/main" id="{F610EE6F-F90A-9D87-E321-A1A024A90C6A}"/>
              </a:ext>
            </a:extLst>
          </p:cNvPr>
          <p:cNvSpPr/>
          <p:nvPr userDrawn="1"/>
        </p:nvSpPr>
        <p:spPr>
          <a:xfrm rot="7900651" flipV="1">
            <a:off x="16732711" y="9130858"/>
            <a:ext cx="3553490" cy="3209381"/>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5"/>
            <a:stretch>
              <a:fillRect t="-43564" b="-3199"/>
            </a:stretch>
          </a:blipFill>
        </p:spPr>
        <p:txBody>
          <a:bodyPr/>
          <a:lstStyle/>
          <a:p>
            <a:endParaRPr lang="en-US" sz="2700" dirty="0"/>
          </a:p>
        </p:txBody>
      </p:sp>
      <p:sp>
        <p:nvSpPr>
          <p:cNvPr id="10" name="Freeform 15">
            <a:extLst>
              <a:ext uri="{FF2B5EF4-FFF2-40B4-BE49-F238E27FC236}">
                <a16:creationId xmlns:a16="http://schemas.microsoft.com/office/drawing/2014/main" id="{1D24FDC9-A125-413B-00F1-5EA8A63A540D}"/>
              </a:ext>
            </a:extLst>
          </p:cNvPr>
          <p:cNvSpPr/>
          <p:nvPr userDrawn="1"/>
        </p:nvSpPr>
        <p:spPr>
          <a:xfrm rot="7301065">
            <a:off x="-2446398" y="-1442044"/>
            <a:ext cx="3553490" cy="3152930"/>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5"/>
            <a:stretch>
              <a:fillRect t="-43564" b="-3199"/>
            </a:stretch>
          </a:blipFill>
        </p:spPr>
        <p:txBody>
          <a:bodyPr/>
          <a:lstStyle/>
          <a:p>
            <a:endParaRPr lang="en-US" sz="2700" dirty="0"/>
          </a:p>
        </p:txBody>
      </p:sp>
    </p:spTree>
    <p:extLst>
      <p:ext uri="{BB962C8B-B14F-4D97-AF65-F5344CB8AC3E}">
        <p14:creationId xmlns:p14="http://schemas.microsoft.com/office/powerpoint/2010/main" val="219009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F9D19220-74F6-4303-AD53-4CB1872D5307}"/>
              </a:ext>
            </a:extLst>
          </p:cNvPr>
          <p:cNvSpPr txBox="1">
            <a:spLocks/>
          </p:cNvSpPr>
          <p:nvPr userDrawn="1"/>
        </p:nvSpPr>
        <p:spPr>
          <a:xfrm>
            <a:off x="16455884" y="9136836"/>
            <a:ext cx="1649514" cy="457197"/>
          </a:xfrm>
          <a:prstGeom prst="rect">
            <a:avLst/>
          </a:prstGeom>
        </p:spPr>
        <p:txBody>
          <a:bodyPr wrap="none" lIns="0" tIns="0" rIns="0" bIns="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5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lnSpc>
                <a:spcPct val="100000"/>
              </a:lnSpc>
            </a:pPr>
            <a:fld id="{86CB4B4D-7CA3-9044-876B-883B54F8677D}" type="slidenum">
              <a:rPr lang="en-US" sz="2100" b="0" smtClean="0">
                <a:solidFill>
                  <a:schemeClr val="tx2"/>
                </a:solidFill>
                <a:latin typeface="+mn-lt"/>
                <a:ea typeface="Roboto Light" pitchFamily="2" charset="0"/>
                <a:cs typeface="Adobe Naskh Medium" panose="01010101010101010101" pitchFamily="50" charset="-78"/>
              </a:rPr>
              <a:pPr algn="ctr">
                <a:lnSpc>
                  <a:spcPct val="100000"/>
                </a:lnSpc>
              </a:pPr>
              <a:t>‹#›</a:t>
            </a:fld>
            <a:endParaRPr lang="en-US" sz="2400" b="0" dirty="0">
              <a:solidFill>
                <a:schemeClr val="tx2"/>
              </a:solidFill>
              <a:latin typeface="+mn-lt"/>
              <a:ea typeface="Roboto Light" pitchFamily="2" charset="0"/>
              <a:cs typeface="Adobe Naskh Medium" panose="01010101010101010101" pitchFamily="50" charset="-78"/>
            </a:endParaRPr>
          </a:p>
        </p:txBody>
      </p:sp>
      <p:sp>
        <p:nvSpPr>
          <p:cNvPr id="13" name="Line"/>
          <p:cNvSpPr/>
          <p:nvPr userDrawn="1"/>
        </p:nvSpPr>
        <p:spPr>
          <a:xfrm>
            <a:off x="908318" y="9289655"/>
            <a:ext cx="0" cy="997346"/>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4800"/>
          </a:p>
        </p:txBody>
      </p:sp>
      <p:pic>
        <p:nvPicPr>
          <p:cNvPr id="14" name="Picture 1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66340" y="7981899"/>
            <a:ext cx="1523163" cy="760347"/>
          </a:xfrm>
          <a:prstGeom prst="rect">
            <a:avLst/>
          </a:prstGeom>
        </p:spPr>
      </p:pic>
      <p:sp>
        <p:nvSpPr>
          <p:cNvPr id="6" name="Subtitle 2"/>
          <p:cNvSpPr txBox="1">
            <a:spLocks/>
          </p:cNvSpPr>
          <p:nvPr userDrawn="1"/>
        </p:nvSpPr>
        <p:spPr>
          <a:xfrm rot="16200000">
            <a:off x="-2600268" y="3882518"/>
            <a:ext cx="7052781" cy="4349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00" b="1" dirty="0">
                <a:solidFill>
                  <a:schemeClr val="tx2"/>
                </a:solidFill>
              </a:rPr>
              <a:t>2024 Regional Seminar on Environment</a:t>
            </a:r>
            <a:endParaRPr lang="en-CA" sz="2100" b="1" dirty="0">
              <a:solidFill>
                <a:schemeClr val="tx2"/>
              </a:solidFill>
            </a:endParaRPr>
          </a:p>
        </p:txBody>
      </p:sp>
    </p:spTree>
    <p:extLst>
      <p:ext uri="{BB962C8B-B14F-4D97-AF65-F5344CB8AC3E}">
        <p14:creationId xmlns:p14="http://schemas.microsoft.com/office/powerpoint/2010/main" val="3459870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13716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0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hyperlink" Target="mailto:actionplan@icao.int"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BB04CA98-CC59-84F0-143D-22ED1A7B8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 y="0"/>
            <a:ext cx="18288000" cy="10287000"/>
          </a:xfrm>
          <a:prstGeom prst="rect">
            <a:avLst/>
          </a:prstGeom>
        </p:spPr>
      </p:pic>
      <p:sp>
        <p:nvSpPr>
          <p:cNvPr id="3" name="Freeform 3">
            <a:extLst>
              <a:ext uri="{FF2B5EF4-FFF2-40B4-BE49-F238E27FC236}">
                <a16:creationId xmlns:a16="http://schemas.microsoft.com/office/drawing/2014/main" id="{5D79416E-3753-51C0-A54D-F2C8F6B3CE97}"/>
              </a:ext>
            </a:extLst>
          </p:cNvPr>
          <p:cNvSpPr/>
          <p:nvPr/>
        </p:nvSpPr>
        <p:spPr>
          <a:xfrm>
            <a:off x="2133600" y="-2473976"/>
            <a:ext cx="15210784" cy="14474681"/>
          </a:xfrm>
          <a:custGeom>
            <a:avLst/>
            <a:gdLst/>
            <a:ahLst/>
            <a:cxnLst/>
            <a:rect l="l" t="t" r="r" b="b"/>
            <a:pathLst>
              <a:path w="13767958" h="13564917">
                <a:moveTo>
                  <a:pt x="0" y="0"/>
                </a:moveTo>
                <a:lnTo>
                  <a:pt x="13767958" y="0"/>
                </a:lnTo>
                <a:lnTo>
                  <a:pt x="13767958" y="13564918"/>
                </a:lnTo>
                <a:lnTo>
                  <a:pt x="0" y="13564918"/>
                </a:lnTo>
                <a:lnTo>
                  <a:pt x="0" y="0"/>
                </a:lnTo>
                <a:close/>
              </a:path>
            </a:pathLst>
          </a:custGeom>
          <a:blipFill>
            <a:blip r:embed="rId3">
              <a:alphaModFix amt="98000"/>
            </a:blip>
            <a:stretch>
              <a:fillRect l="-519" t="-2937" r="-519"/>
            </a:stretch>
          </a:blipFill>
        </p:spPr>
        <p:txBody>
          <a:bodyPr/>
          <a:lstStyle/>
          <a:p>
            <a:endParaRPr lang="en-CA" dirty="0"/>
          </a:p>
        </p:txBody>
      </p:sp>
      <p:sp>
        <p:nvSpPr>
          <p:cNvPr id="19" name="Freeform 19"/>
          <p:cNvSpPr/>
          <p:nvPr/>
        </p:nvSpPr>
        <p:spPr>
          <a:xfrm rot="7482394">
            <a:off x="-5186793" y="-2434239"/>
            <a:ext cx="9579793" cy="6437583"/>
          </a:xfrm>
          <a:custGeom>
            <a:avLst/>
            <a:gdLst/>
            <a:ahLst/>
            <a:cxnLst/>
            <a:rect l="l" t="t" r="r" b="b"/>
            <a:pathLst>
              <a:path w="9579793" h="6437583">
                <a:moveTo>
                  <a:pt x="0" y="0"/>
                </a:moveTo>
                <a:lnTo>
                  <a:pt x="9579794" y="0"/>
                </a:lnTo>
                <a:lnTo>
                  <a:pt x="9579794" y="6437583"/>
                </a:lnTo>
                <a:lnTo>
                  <a:pt x="0" y="6437583"/>
                </a:lnTo>
                <a:lnTo>
                  <a:pt x="0" y="0"/>
                </a:lnTo>
                <a:close/>
              </a:path>
            </a:pathLst>
          </a:custGeom>
          <a:blipFill>
            <a:blip r:embed="rId4"/>
            <a:stretch>
              <a:fillRect t="-43564" b="-31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7501090" flipV="1">
            <a:off x="13530501" y="7314415"/>
            <a:ext cx="9579793" cy="6437583"/>
          </a:xfrm>
          <a:custGeom>
            <a:avLst/>
            <a:gdLst/>
            <a:ahLst/>
            <a:cxnLst/>
            <a:rect l="l" t="t" r="r" b="b"/>
            <a:pathLst>
              <a:path w="9579793" h="6437583">
                <a:moveTo>
                  <a:pt x="0" y="6437583"/>
                </a:moveTo>
                <a:lnTo>
                  <a:pt x="9579793" y="6437583"/>
                </a:lnTo>
                <a:lnTo>
                  <a:pt x="9579793" y="0"/>
                </a:lnTo>
                <a:lnTo>
                  <a:pt x="0" y="0"/>
                </a:lnTo>
                <a:lnTo>
                  <a:pt x="0" y="6437583"/>
                </a:lnTo>
                <a:close/>
              </a:path>
            </a:pathLst>
          </a:custGeom>
          <a:blipFill>
            <a:blip r:embed="rId4"/>
            <a:stretch>
              <a:fillRect t="-43564" b="-31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1">
            <a:extLst>
              <a:ext uri="{FF2B5EF4-FFF2-40B4-BE49-F238E27FC236}">
                <a16:creationId xmlns:a16="http://schemas.microsoft.com/office/drawing/2014/main" id="{51D23D17-A661-44CC-9D46-21E2EAE32FA7}"/>
              </a:ext>
            </a:extLst>
          </p:cNvPr>
          <p:cNvSpPr/>
          <p:nvPr/>
        </p:nvSpPr>
        <p:spPr>
          <a:xfrm rot="7501090" flipV="1">
            <a:off x="13530501" y="7314415"/>
            <a:ext cx="9579793" cy="6437583"/>
          </a:xfrm>
          <a:custGeom>
            <a:avLst/>
            <a:gdLst/>
            <a:ahLst/>
            <a:cxnLst/>
            <a:rect l="l" t="t" r="r" b="b"/>
            <a:pathLst>
              <a:path w="9579793" h="6437583">
                <a:moveTo>
                  <a:pt x="0" y="6437583"/>
                </a:moveTo>
                <a:lnTo>
                  <a:pt x="9579793" y="6437583"/>
                </a:lnTo>
                <a:lnTo>
                  <a:pt x="9579793" y="0"/>
                </a:lnTo>
                <a:lnTo>
                  <a:pt x="0" y="0"/>
                </a:lnTo>
                <a:lnTo>
                  <a:pt x="0" y="6437583"/>
                </a:lnTo>
                <a:close/>
              </a:path>
            </a:pathLst>
          </a:custGeom>
          <a:blipFill>
            <a:blip r:embed="rId4"/>
            <a:stretch>
              <a:fillRect t="-43564" b="-31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
            <a:extLst>
              <a:ext uri="{FF2B5EF4-FFF2-40B4-BE49-F238E27FC236}">
                <a16:creationId xmlns:a16="http://schemas.microsoft.com/office/drawing/2014/main" id="{CBFFC234-3DED-6105-95D0-5AA8A73ED6DC}"/>
              </a:ext>
            </a:extLst>
          </p:cNvPr>
          <p:cNvSpPr/>
          <p:nvPr/>
        </p:nvSpPr>
        <p:spPr>
          <a:xfrm>
            <a:off x="12349640" y="619817"/>
            <a:ext cx="10633262" cy="5573784"/>
          </a:xfrm>
          <a:custGeom>
            <a:avLst/>
            <a:gdLst/>
            <a:ahLst/>
            <a:cxnLst/>
            <a:rect l="l" t="t" r="r" b="b"/>
            <a:pathLst>
              <a:path w="10633262" h="5573784">
                <a:moveTo>
                  <a:pt x="0" y="0"/>
                </a:moveTo>
                <a:lnTo>
                  <a:pt x="10633263" y="0"/>
                </a:lnTo>
                <a:lnTo>
                  <a:pt x="10633263" y="5573784"/>
                </a:lnTo>
                <a:lnTo>
                  <a:pt x="0" y="5573784"/>
                </a:lnTo>
                <a:lnTo>
                  <a:pt x="0" y="0"/>
                </a:lnTo>
                <a:close/>
              </a:path>
            </a:pathLst>
          </a:custGeom>
          <a:blipFill>
            <a:blip r:embed="rId5">
              <a:alphaModFix amt="32999"/>
            </a:blip>
            <a:stretch>
              <a:fillRect/>
            </a:stretch>
          </a:blipFill>
        </p:spPr>
        <p:txBody>
          <a:bodyPr/>
          <a:lstStyle/>
          <a:p>
            <a:endParaRPr lang="en-CA" dirty="0"/>
          </a:p>
        </p:txBody>
      </p:sp>
      <p:grpSp>
        <p:nvGrpSpPr>
          <p:cNvPr id="27" name="Group 4">
            <a:extLst>
              <a:ext uri="{FF2B5EF4-FFF2-40B4-BE49-F238E27FC236}">
                <a16:creationId xmlns:a16="http://schemas.microsoft.com/office/drawing/2014/main" id="{39C5B479-7420-4D7D-2137-128C4488E02A}"/>
              </a:ext>
            </a:extLst>
          </p:cNvPr>
          <p:cNvGrpSpPr/>
          <p:nvPr/>
        </p:nvGrpSpPr>
        <p:grpSpPr>
          <a:xfrm>
            <a:off x="1507" y="6654482"/>
            <a:ext cx="6621238" cy="3837719"/>
            <a:chOff x="0" y="0"/>
            <a:chExt cx="8714581" cy="4875296"/>
          </a:xfrm>
        </p:grpSpPr>
        <p:sp>
          <p:nvSpPr>
            <p:cNvPr id="28" name="Freeform 5">
              <a:extLst>
                <a:ext uri="{FF2B5EF4-FFF2-40B4-BE49-F238E27FC236}">
                  <a16:creationId xmlns:a16="http://schemas.microsoft.com/office/drawing/2014/main" id="{0D07AB0D-8AC1-8BD8-B1A5-86EF033F1163}"/>
                </a:ext>
              </a:extLst>
            </p:cNvPr>
            <p:cNvSpPr/>
            <p:nvPr/>
          </p:nvSpPr>
          <p:spPr>
            <a:xfrm>
              <a:off x="4990224" y="1730697"/>
              <a:ext cx="3590421" cy="706951"/>
            </a:xfrm>
            <a:custGeom>
              <a:avLst/>
              <a:gdLst/>
              <a:ahLst/>
              <a:cxnLst/>
              <a:rect l="l" t="t" r="r" b="b"/>
              <a:pathLst>
                <a:path w="3590421" h="706951">
                  <a:moveTo>
                    <a:pt x="0" y="0"/>
                  </a:moveTo>
                  <a:lnTo>
                    <a:pt x="3590421" y="0"/>
                  </a:lnTo>
                  <a:lnTo>
                    <a:pt x="3590421" y="706951"/>
                  </a:lnTo>
                  <a:lnTo>
                    <a:pt x="0" y="706951"/>
                  </a:lnTo>
                  <a:lnTo>
                    <a:pt x="0" y="0"/>
                  </a:lnTo>
                  <a:close/>
                </a:path>
              </a:pathLst>
            </a:custGeom>
            <a:blipFill>
              <a:blip r:embed="rId6"/>
              <a:stretch>
                <a:fillRect l="-119" r="-119"/>
              </a:stretch>
            </a:blipFill>
          </p:spPr>
          <p:txBody>
            <a:bodyPr/>
            <a:lstStyle/>
            <a:p>
              <a:endParaRPr lang="en-CA" dirty="0"/>
            </a:p>
          </p:txBody>
        </p:sp>
        <p:sp>
          <p:nvSpPr>
            <p:cNvPr id="29" name="Freeform 6">
              <a:extLst>
                <a:ext uri="{FF2B5EF4-FFF2-40B4-BE49-F238E27FC236}">
                  <a16:creationId xmlns:a16="http://schemas.microsoft.com/office/drawing/2014/main" id="{8D164B3E-37F1-0E13-2EB4-28D559682F7B}"/>
                </a:ext>
              </a:extLst>
            </p:cNvPr>
            <p:cNvSpPr/>
            <p:nvPr/>
          </p:nvSpPr>
          <p:spPr>
            <a:xfrm>
              <a:off x="6075457" y="130260"/>
              <a:ext cx="1419955" cy="1399600"/>
            </a:xfrm>
            <a:custGeom>
              <a:avLst/>
              <a:gdLst/>
              <a:ahLst/>
              <a:cxnLst/>
              <a:rect l="l" t="t" r="r" b="b"/>
              <a:pathLst>
                <a:path w="1419955" h="1399600">
                  <a:moveTo>
                    <a:pt x="0" y="0"/>
                  </a:moveTo>
                  <a:lnTo>
                    <a:pt x="1419955" y="0"/>
                  </a:lnTo>
                  <a:lnTo>
                    <a:pt x="1419955" y="1399599"/>
                  </a:lnTo>
                  <a:lnTo>
                    <a:pt x="0" y="1399599"/>
                  </a:lnTo>
                  <a:lnTo>
                    <a:pt x="0" y="0"/>
                  </a:lnTo>
                  <a:close/>
                </a:path>
              </a:pathLst>
            </a:custGeom>
            <a:blipFill>
              <a:blip r:embed="rId7">
                <a:alphaModFix amt="99000"/>
              </a:blip>
              <a:stretch>
                <a:fillRect l="-25451" t="-7766" r="-2867" b="-24003"/>
              </a:stretch>
            </a:blipFill>
          </p:spPr>
          <p:txBody>
            <a:bodyPr/>
            <a:lstStyle/>
            <a:p>
              <a:endParaRPr lang="en-CA" dirty="0"/>
            </a:p>
          </p:txBody>
        </p:sp>
        <p:sp>
          <p:nvSpPr>
            <p:cNvPr id="30" name="Freeform 7">
              <a:extLst>
                <a:ext uri="{FF2B5EF4-FFF2-40B4-BE49-F238E27FC236}">
                  <a16:creationId xmlns:a16="http://schemas.microsoft.com/office/drawing/2014/main" id="{01E346AA-F1DD-A20D-917D-F09367AA4B95}"/>
                </a:ext>
              </a:extLst>
            </p:cNvPr>
            <p:cNvSpPr/>
            <p:nvPr/>
          </p:nvSpPr>
          <p:spPr>
            <a:xfrm>
              <a:off x="4880928" y="3214967"/>
              <a:ext cx="3833652" cy="1168662"/>
            </a:xfrm>
            <a:custGeom>
              <a:avLst/>
              <a:gdLst/>
              <a:ahLst/>
              <a:cxnLst/>
              <a:rect l="l" t="t" r="r" b="b"/>
              <a:pathLst>
                <a:path w="3833652" h="1168662">
                  <a:moveTo>
                    <a:pt x="0" y="0"/>
                  </a:moveTo>
                  <a:lnTo>
                    <a:pt x="3833653" y="0"/>
                  </a:lnTo>
                  <a:lnTo>
                    <a:pt x="3833653" y="1168661"/>
                  </a:lnTo>
                  <a:lnTo>
                    <a:pt x="0" y="1168661"/>
                  </a:lnTo>
                  <a:lnTo>
                    <a:pt x="0" y="0"/>
                  </a:lnTo>
                  <a:close/>
                </a:path>
              </a:pathLst>
            </a:custGeom>
            <a:blipFill>
              <a:blip r:embed="rId8"/>
              <a:stretch>
                <a:fillRect b="-45118"/>
              </a:stretch>
            </a:blipFill>
          </p:spPr>
          <p:txBody>
            <a:bodyPr/>
            <a:lstStyle/>
            <a:p>
              <a:endParaRPr lang="en-CA" dirty="0"/>
            </a:p>
          </p:txBody>
        </p:sp>
        <p:sp>
          <p:nvSpPr>
            <p:cNvPr id="31" name="Freeform 8">
              <a:extLst>
                <a:ext uri="{FF2B5EF4-FFF2-40B4-BE49-F238E27FC236}">
                  <a16:creationId xmlns:a16="http://schemas.microsoft.com/office/drawing/2014/main" id="{29EDB4A5-1BA2-2A56-2F58-BA0718F4790F}"/>
                </a:ext>
              </a:extLst>
            </p:cNvPr>
            <p:cNvSpPr/>
            <p:nvPr/>
          </p:nvSpPr>
          <p:spPr>
            <a:xfrm>
              <a:off x="0" y="0"/>
              <a:ext cx="4880928" cy="4875296"/>
            </a:xfrm>
            <a:custGeom>
              <a:avLst/>
              <a:gdLst/>
              <a:ahLst/>
              <a:cxnLst/>
              <a:rect l="l" t="t" r="r" b="b"/>
              <a:pathLst>
                <a:path w="4880928" h="4875296">
                  <a:moveTo>
                    <a:pt x="0" y="0"/>
                  </a:moveTo>
                  <a:lnTo>
                    <a:pt x="4880928" y="0"/>
                  </a:lnTo>
                  <a:lnTo>
                    <a:pt x="4880928" y="4875296"/>
                  </a:lnTo>
                  <a:lnTo>
                    <a:pt x="0" y="4875296"/>
                  </a:lnTo>
                  <a:lnTo>
                    <a:pt x="0" y="0"/>
                  </a:lnTo>
                  <a:close/>
                </a:path>
              </a:pathLst>
            </a:custGeom>
            <a:blipFill>
              <a:blip r:embed="rId9"/>
              <a:stretch>
                <a:fillRect l="-170539" t="-36210" r="-51959" b="-22843"/>
              </a:stretch>
            </a:blipFill>
          </p:spPr>
          <p:txBody>
            <a:bodyPr/>
            <a:lstStyle/>
            <a:p>
              <a:endParaRPr lang="en-CA" dirty="0"/>
            </a:p>
          </p:txBody>
        </p:sp>
      </p:grpSp>
      <p:sp>
        <p:nvSpPr>
          <p:cNvPr id="32" name="TextBox 12">
            <a:extLst>
              <a:ext uri="{FF2B5EF4-FFF2-40B4-BE49-F238E27FC236}">
                <a16:creationId xmlns:a16="http://schemas.microsoft.com/office/drawing/2014/main" id="{442CB4E4-E0A5-9852-AAF6-FDC47058F582}"/>
              </a:ext>
            </a:extLst>
          </p:cNvPr>
          <p:cNvSpPr txBox="1"/>
          <p:nvPr/>
        </p:nvSpPr>
        <p:spPr>
          <a:xfrm>
            <a:off x="6915768" y="901394"/>
            <a:ext cx="7961202" cy="2627422"/>
          </a:xfrm>
          <a:prstGeom prst="rect">
            <a:avLst/>
          </a:prstGeom>
        </p:spPr>
        <p:txBody>
          <a:bodyPr lIns="0" tIns="0" rIns="0" bIns="0" rtlCol="0" anchor="t">
            <a:spAutoFit/>
          </a:bodyPr>
          <a:lstStyle/>
          <a:p>
            <a:pPr algn="l">
              <a:lnSpc>
                <a:spcPts val="6526"/>
              </a:lnSpc>
            </a:pPr>
            <a:r>
              <a:rPr lang="en-US" sz="6275" spc="144" dirty="0">
                <a:solidFill>
                  <a:srgbClr val="01499D"/>
                </a:solidFill>
                <a:latin typeface="DIN Next"/>
              </a:rPr>
              <a:t>ICAO</a:t>
            </a:r>
            <a:r>
              <a:rPr lang="en-US" sz="6275" spc="144" dirty="0">
                <a:solidFill>
                  <a:srgbClr val="01499D"/>
                </a:solidFill>
                <a:latin typeface="DIN Next Bold"/>
              </a:rPr>
              <a:t> REGIONAL SEMINAR </a:t>
            </a:r>
            <a:r>
              <a:rPr lang="en-US" sz="6275" spc="144" dirty="0">
                <a:solidFill>
                  <a:srgbClr val="01499D"/>
                </a:solidFill>
                <a:latin typeface="DIN Next"/>
              </a:rPr>
              <a:t>ON</a:t>
            </a:r>
            <a:r>
              <a:rPr lang="en-US" sz="6275" spc="144" dirty="0">
                <a:solidFill>
                  <a:srgbClr val="01499D"/>
                </a:solidFill>
                <a:latin typeface="DIN Next Bold"/>
              </a:rPr>
              <a:t> </a:t>
            </a:r>
          </a:p>
          <a:p>
            <a:pPr algn="l">
              <a:lnSpc>
                <a:spcPts val="6748"/>
              </a:lnSpc>
            </a:pPr>
            <a:r>
              <a:rPr lang="en-US" sz="6489" spc="149" dirty="0">
                <a:solidFill>
                  <a:srgbClr val="92BB4D"/>
                </a:solidFill>
                <a:latin typeface="DIN Next Bold"/>
              </a:rPr>
              <a:t>ENVIRONMENT</a:t>
            </a:r>
          </a:p>
        </p:txBody>
      </p:sp>
      <p:sp>
        <p:nvSpPr>
          <p:cNvPr id="33" name="TextBox 13">
            <a:extLst>
              <a:ext uri="{FF2B5EF4-FFF2-40B4-BE49-F238E27FC236}">
                <a16:creationId xmlns:a16="http://schemas.microsoft.com/office/drawing/2014/main" id="{067A53D0-7A81-F0B5-6DD2-51F3670C76DA}"/>
              </a:ext>
            </a:extLst>
          </p:cNvPr>
          <p:cNvSpPr txBox="1"/>
          <p:nvPr/>
        </p:nvSpPr>
        <p:spPr>
          <a:xfrm>
            <a:off x="6096328" y="910919"/>
            <a:ext cx="439608" cy="2495790"/>
          </a:xfrm>
          <a:prstGeom prst="rect">
            <a:avLst/>
          </a:prstGeom>
        </p:spPr>
        <p:txBody>
          <a:bodyPr lIns="0" tIns="0" rIns="0" bIns="0" rtlCol="0" anchor="t">
            <a:spAutoFit/>
          </a:bodyPr>
          <a:lstStyle/>
          <a:p>
            <a:pPr algn="ctr">
              <a:lnSpc>
                <a:spcPts val="4744"/>
              </a:lnSpc>
              <a:spcBef>
                <a:spcPct val="0"/>
              </a:spcBef>
            </a:pPr>
            <a:r>
              <a:rPr lang="en-US" sz="4562" spc="104" dirty="0">
                <a:solidFill>
                  <a:srgbClr val="01499D"/>
                </a:solidFill>
                <a:latin typeface="DIN Next Bold"/>
              </a:rPr>
              <a:t>2024</a:t>
            </a:r>
          </a:p>
        </p:txBody>
      </p:sp>
      <p:sp>
        <p:nvSpPr>
          <p:cNvPr id="34" name="Freeform 14">
            <a:extLst>
              <a:ext uri="{FF2B5EF4-FFF2-40B4-BE49-F238E27FC236}">
                <a16:creationId xmlns:a16="http://schemas.microsoft.com/office/drawing/2014/main" id="{1985846E-7D5C-BEE0-12E8-36E6D48E86B4}"/>
              </a:ext>
            </a:extLst>
          </p:cNvPr>
          <p:cNvSpPr/>
          <p:nvPr/>
        </p:nvSpPr>
        <p:spPr>
          <a:xfrm>
            <a:off x="6915768" y="4642941"/>
            <a:ext cx="4596198" cy="4660277"/>
          </a:xfrm>
          <a:custGeom>
            <a:avLst/>
            <a:gdLst/>
            <a:ahLst/>
            <a:cxnLst/>
            <a:rect l="l" t="t" r="r" b="b"/>
            <a:pathLst>
              <a:path w="4596198" h="4660277">
                <a:moveTo>
                  <a:pt x="0" y="0"/>
                </a:moveTo>
                <a:lnTo>
                  <a:pt x="4596198" y="0"/>
                </a:lnTo>
                <a:lnTo>
                  <a:pt x="4596198" y="4660277"/>
                </a:lnTo>
                <a:lnTo>
                  <a:pt x="0" y="46602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dirty="0"/>
          </a:p>
        </p:txBody>
      </p:sp>
      <p:sp>
        <p:nvSpPr>
          <p:cNvPr id="35" name="Freeform 15">
            <a:extLst>
              <a:ext uri="{FF2B5EF4-FFF2-40B4-BE49-F238E27FC236}">
                <a16:creationId xmlns:a16="http://schemas.microsoft.com/office/drawing/2014/main" id="{F6172CAA-0C66-9B41-877F-C821D875AF0A}"/>
              </a:ext>
            </a:extLst>
          </p:cNvPr>
          <p:cNvSpPr/>
          <p:nvPr/>
        </p:nvSpPr>
        <p:spPr>
          <a:xfrm rot="5400000" flipH="1">
            <a:off x="6642379" y="7524915"/>
            <a:ext cx="5003243" cy="3577288"/>
          </a:xfrm>
          <a:custGeom>
            <a:avLst/>
            <a:gdLst/>
            <a:ahLst/>
            <a:cxnLst/>
            <a:rect l="l" t="t" r="r" b="b"/>
            <a:pathLst>
              <a:path w="5003243" h="3577288">
                <a:moveTo>
                  <a:pt x="5003242" y="0"/>
                </a:moveTo>
                <a:lnTo>
                  <a:pt x="0" y="0"/>
                </a:lnTo>
                <a:lnTo>
                  <a:pt x="0" y="3577289"/>
                </a:lnTo>
                <a:lnTo>
                  <a:pt x="5003242" y="3577289"/>
                </a:lnTo>
                <a:lnTo>
                  <a:pt x="5003242" y="0"/>
                </a:lnTo>
                <a:close/>
              </a:path>
            </a:pathLst>
          </a:custGeom>
          <a:blipFill>
            <a:blip r:embed="rId12"/>
            <a:stretch>
              <a:fillRect t="-37938"/>
            </a:stretch>
          </a:blipFill>
        </p:spPr>
        <p:txBody>
          <a:bodyPr/>
          <a:lstStyle/>
          <a:p>
            <a:endParaRPr lang="en-CA" dirty="0"/>
          </a:p>
        </p:txBody>
      </p:sp>
      <p:grpSp>
        <p:nvGrpSpPr>
          <p:cNvPr id="36" name="Group 16">
            <a:extLst>
              <a:ext uri="{FF2B5EF4-FFF2-40B4-BE49-F238E27FC236}">
                <a16:creationId xmlns:a16="http://schemas.microsoft.com/office/drawing/2014/main" id="{460B5B3D-3F04-5347-368E-1B011261DFFB}"/>
              </a:ext>
            </a:extLst>
          </p:cNvPr>
          <p:cNvGrpSpPr/>
          <p:nvPr/>
        </p:nvGrpSpPr>
        <p:grpSpPr>
          <a:xfrm>
            <a:off x="5879916" y="3989698"/>
            <a:ext cx="2071703" cy="1333107"/>
            <a:chOff x="0" y="0"/>
            <a:chExt cx="4027542" cy="2603934"/>
          </a:xfrm>
        </p:grpSpPr>
        <p:sp>
          <p:nvSpPr>
            <p:cNvPr id="37" name="Freeform 17">
              <a:extLst>
                <a:ext uri="{FF2B5EF4-FFF2-40B4-BE49-F238E27FC236}">
                  <a16:creationId xmlns:a16="http://schemas.microsoft.com/office/drawing/2014/main" id="{0C711B2B-DB72-610B-2E15-E528A85D71AE}"/>
                </a:ext>
              </a:extLst>
            </p:cNvPr>
            <p:cNvSpPr/>
            <p:nvPr/>
          </p:nvSpPr>
          <p:spPr>
            <a:xfrm>
              <a:off x="0" y="0"/>
              <a:ext cx="4027542" cy="2240207"/>
            </a:xfrm>
            <a:custGeom>
              <a:avLst/>
              <a:gdLst/>
              <a:ahLst/>
              <a:cxnLst/>
              <a:rect l="l" t="t" r="r" b="b"/>
              <a:pathLst>
                <a:path w="4027542" h="2240207">
                  <a:moveTo>
                    <a:pt x="0" y="0"/>
                  </a:moveTo>
                  <a:lnTo>
                    <a:pt x="4027542" y="0"/>
                  </a:lnTo>
                  <a:lnTo>
                    <a:pt x="4027542" y="2240207"/>
                  </a:lnTo>
                  <a:lnTo>
                    <a:pt x="0" y="2240207"/>
                  </a:lnTo>
                  <a:lnTo>
                    <a:pt x="0" y="0"/>
                  </a:lnTo>
                  <a:close/>
                </a:path>
              </a:pathLst>
            </a:custGeom>
            <a:blipFill>
              <a:blip r:embed="rId13"/>
              <a:stretch>
                <a:fillRect/>
              </a:stretch>
            </a:blipFill>
          </p:spPr>
          <p:txBody>
            <a:bodyPr/>
            <a:lstStyle/>
            <a:p>
              <a:endParaRPr lang="en-CA" dirty="0"/>
            </a:p>
          </p:txBody>
        </p:sp>
        <p:sp>
          <p:nvSpPr>
            <p:cNvPr id="38" name="Freeform 18">
              <a:extLst>
                <a:ext uri="{FF2B5EF4-FFF2-40B4-BE49-F238E27FC236}">
                  <a16:creationId xmlns:a16="http://schemas.microsoft.com/office/drawing/2014/main" id="{0FF916B7-F5D3-C317-D18B-D7D5A594282C}"/>
                </a:ext>
              </a:extLst>
            </p:cNvPr>
            <p:cNvSpPr/>
            <p:nvPr/>
          </p:nvSpPr>
          <p:spPr>
            <a:xfrm>
              <a:off x="764538" y="1876480"/>
              <a:ext cx="3115624" cy="727454"/>
            </a:xfrm>
            <a:custGeom>
              <a:avLst/>
              <a:gdLst/>
              <a:ahLst/>
              <a:cxnLst/>
              <a:rect l="l" t="t" r="r" b="b"/>
              <a:pathLst>
                <a:path w="3115624" h="727454">
                  <a:moveTo>
                    <a:pt x="0" y="0"/>
                  </a:moveTo>
                  <a:lnTo>
                    <a:pt x="3115623" y="0"/>
                  </a:lnTo>
                  <a:lnTo>
                    <a:pt x="3115623" y="727454"/>
                  </a:lnTo>
                  <a:lnTo>
                    <a:pt x="0" y="727454"/>
                  </a:lnTo>
                  <a:lnTo>
                    <a:pt x="0" y="0"/>
                  </a:lnTo>
                  <a:close/>
                </a:path>
              </a:pathLst>
            </a:custGeom>
            <a:blipFill>
              <a:blip r:embed="rId14"/>
              <a:stretch>
                <a:fillRect t="-182801"/>
              </a:stretch>
            </a:blipFill>
          </p:spPr>
          <p:txBody>
            <a:bodyPr/>
            <a:lstStyle/>
            <a:p>
              <a:endParaRPr lang="en-CA" dirty="0"/>
            </a:p>
          </p:txBody>
        </p:sp>
      </p:grpSp>
      <p:sp>
        <p:nvSpPr>
          <p:cNvPr id="39" name="Freeform 19">
            <a:extLst>
              <a:ext uri="{FF2B5EF4-FFF2-40B4-BE49-F238E27FC236}">
                <a16:creationId xmlns:a16="http://schemas.microsoft.com/office/drawing/2014/main" id="{0B14D0D0-85B9-E5A8-289A-9C7C4A58B0BD}"/>
              </a:ext>
            </a:extLst>
          </p:cNvPr>
          <p:cNvSpPr/>
          <p:nvPr/>
        </p:nvSpPr>
        <p:spPr>
          <a:xfrm>
            <a:off x="-5770239" y="619817"/>
            <a:ext cx="10633262" cy="5573784"/>
          </a:xfrm>
          <a:custGeom>
            <a:avLst/>
            <a:gdLst/>
            <a:ahLst/>
            <a:cxnLst/>
            <a:rect l="l" t="t" r="r" b="b"/>
            <a:pathLst>
              <a:path w="10633262" h="5573784">
                <a:moveTo>
                  <a:pt x="0" y="0"/>
                </a:moveTo>
                <a:lnTo>
                  <a:pt x="10633263" y="0"/>
                </a:lnTo>
                <a:lnTo>
                  <a:pt x="10633263" y="5573783"/>
                </a:lnTo>
                <a:lnTo>
                  <a:pt x="0" y="5573783"/>
                </a:lnTo>
                <a:lnTo>
                  <a:pt x="0" y="0"/>
                </a:lnTo>
                <a:close/>
              </a:path>
            </a:pathLst>
          </a:custGeom>
          <a:blipFill>
            <a:blip r:embed="rId5">
              <a:alphaModFix amt="32999"/>
            </a:blip>
            <a:stretch>
              <a:fillRect/>
            </a:stretch>
          </a:blipFill>
        </p:spPr>
        <p:txBody>
          <a:bodyPr/>
          <a:lstStyle/>
          <a:p>
            <a:endParaRPr lang="en-CA" dirty="0"/>
          </a:p>
        </p:txBody>
      </p:sp>
      <p:sp>
        <p:nvSpPr>
          <p:cNvPr id="40" name="TextBox 9">
            <a:extLst>
              <a:ext uri="{FF2B5EF4-FFF2-40B4-BE49-F238E27FC236}">
                <a16:creationId xmlns:a16="http://schemas.microsoft.com/office/drawing/2014/main" id="{BA3D4235-313D-07D2-6FEB-96AD39E40625}"/>
              </a:ext>
            </a:extLst>
          </p:cNvPr>
          <p:cNvSpPr txBox="1"/>
          <p:nvPr/>
        </p:nvSpPr>
        <p:spPr>
          <a:xfrm>
            <a:off x="10896369" y="3561691"/>
            <a:ext cx="4942401" cy="839910"/>
          </a:xfrm>
          <a:prstGeom prst="rect">
            <a:avLst/>
          </a:prstGeom>
        </p:spPr>
        <p:txBody>
          <a:bodyPr lIns="0" tIns="0" rIns="0" bIns="0" rtlCol="0" anchor="t">
            <a:spAutoFit/>
          </a:bodyPr>
          <a:lstStyle/>
          <a:p>
            <a:pPr marL="517927" lvl="1" indent="-258963" algn="l">
              <a:lnSpc>
                <a:spcPts val="3358"/>
              </a:lnSpc>
              <a:buFont typeface="Arial"/>
              <a:buChar char="•"/>
            </a:pPr>
            <a:r>
              <a:rPr lang="en-US" sz="2398" spc="-172" dirty="0">
                <a:solidFill>
                  <a:srgbClr val="0B499A"/>
                </a:solidFill>
                <a:latin typeface="DIN Next Bold"/>
              </a:rPr>
              <a:t>20-21 August 2024 for NACC/SAM </a:t>
            </a:r>
            <a:r>
              <a:rPr lang="en-US" sz="2398" spc="-172" dirty="0">
                <a:solidFill>
                  <a:srgbClr val="0B499A"/>
                </a:solidFill>
                <a:latin typeface="DIN Next"/>
              </a:rPr>
              <a:t>  Asuncion, Paraguay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CA" dirty="0"/>
          </a:p>
        </p:txBody>
      </p:sp>
      <p:sp>
        <p:nvSpPr>
          <p:cNvPr id="2" name="TextBox 1">
            <a:extLst>
              <a:ext uri="{FF2B5EF4-FFF2-40B4-BE49-F238E27FC236}">
                <a16:creationId xmlns:a16="http://schemas.microsoft.com/office/drawing/2014/main" id="{B2B33EB3-3481-998D-8C7D-D2A0DFC089B1}"/>
              </a:ext>
            </a:extLst>
          </p:cNvPr>
          <p:cNvSpPr txBox="1"/>
          <p:nvPr/>
        </p:nvSpPr>
        <p:spPr>
          <a:xfrm>
            <a:off x="2239671" y="7081701"/>
            <a:ext cx="7313572" cy="2031325"/>
          </a:xfrm>
          <a:prstGeom prst="rect">
            <a:avLst/>
          </a:prstGeom>
          <a:noFill/>
          <a:ln>
            <a:noFill/>
          </a:ln>
        </p:spPr>
        <p:txBody>
          <a:bodyPr wrap="square" rtlCol="0">
            <a:spAutoFit/>
          </a:bodyPr>
          <a:lstStyle/>
          <a:p>
            <a:r>
              <a:rPr lang="en-US" sz="4200" b="1" dirty="0">
                <a:solidFill>
                  <a:schemeClr val="tx2"/>
                </a:solidFill>
                <a:latin typeface="+mj-lt"/>
              </a:rPr>
              <a:t>Jorge Armoa</a:t>
            </a:r>
            <a:br>
              <a:rPr lang="en-US" sz="4200" dirty="0">
                <a:solidFill>
                  <a:schemeClr val="tx2"/>
                </a:solidFill>
                <a:latin typeface="+mj-lt"/>
              </a:rPr>
            </a:br>
            <a:r>
              <a:rPr lang="en-US" sz="4200" dirty="0">
                <a:solidFill>
                  <a:schemeClr val="tx2"/>
                </a:solidFill>
                <a:latin typeface="+mj-lt"/>
              </a:rPr>
              <a:t>AIM/MET Regional Officer</a:t>
            </a:r>
            <a:br>
              <a:rPr lang="en-US" sz="4200" dirty="0">
                <a:solidFill>
                  <a:schemeClr val="tx2"/>
                </a:solidFill>
                <a:latin typeface="+mj-lt"/>
              </a:rPr>
            </a:br>
            <a:endParaRPr lang="en-US" sz="4200" dirty="0">
              <a:solidFill>
                <a:schemeClr val="tx2"/>
              </a:solidFill>
              <a:latin typeface="+mj-lt"/>
            </a:endParaRPr>
          </a:p>
        </p:txBody>
      </p:sp>
      <p:sp>
        <p:nvSpPr>
          <p:cNvPr id="3" name="TextBox 2">
            <a:extLst>
              <a:ext uri="{FF2B5EF4-FFF2-40B4-BE49-F238E27FC236}">
                <a16:creationId xmlns:a16="http://schemas.microsoft.com/office/drawing/2014/main" id="{B998F76E-1AF3-FA28-C3D8-476C579C6B37}"/>
              </a:ext>
            </a:extLst>
          </p:cNvPr>
          <p:cNvSpPr txBox="1"/>
          <p:nvPr/>
        </p:nvSpPr>
        <p:spPr>
          <a:xfrm>
            <a:off x="2239671" y="3633532"/>
            <a:ext cx="14859000" cy="2123658"/>
          </a:xfrm>
          <a:prstGeom prst="rect">
            <a:avLst/>
          </a:prstGeom>
          <a:noFill/>
          <a:ln>
            <a:noFill/>
          </a:ln>
        </p:spPr>
        <p:txBody>
          <a:bodyPr wrap="square" rtlCol="0">
            <a:spAutoFit/>
          </a:bodyPr>
          <a:lstStyle/>
          <a:p>
            <a:r>
              <a:rPr lang="en-US" sz="6600" dirty="0">
                <a:solidFill>
                  <a:schemeClr val="tx2"/>
                </a:solidFill>
              </a:rPr>
              <a:t>SAM Region activities on </a:t>
            </a:r>
          </a:p>
          <a:p>
            <a:r>
              <a:rPr lang="en-US" sz="6600" b="1" dirty="0">
                <a:solidFill>
                  <a:schemeClr val="tx2"/>
                </a:solidFill>
              </a:rPr>
              <a:t>State Action Plans (SAP)</a:t>
            </a:r>
          </a:p>
        </p:txBody>
      </p:sp>
      <p:pic>
        <p:nvPicPr>
          <p:cNvPr id="6" name="Picture 5" descr="A close-up of a sign&#10;&#10;Description automatically generated">
            <a:extLst>
              <a:ext uri="{FF2B5EF4-FFF2-40B4-BE49-F238E27FC236}">
                <a16:creationId xmlns:a16="http://schemas.microsoft.com/office/drawing/2014/main" id="{0CBEAA9D-76CA-04DE-455E-072C70B9EF7F}"/>
              </a:ext>
            </a:extLst>
          </p:cNvPr>
          <p:cNvPicPr>
            <a:picLocks noChangeAspect="1"/>
          </p:cNvPicPr>
          <p:nvPr/>
        </p:nvPicPr>
        <p:blipFill rotWithShape="1">
          <a:blip r:embed="rId2">
            <a:extLst>
              <a:ext uri="{28A0092B-C50C-407E-A947-70E740481C1C}">
                <a14:useLocalDpi xmlns:a14="http://schemas.microsoft.com/office/drawing/2010/main" val="0"/>
              </a:ext>
            </a:extLst>
          </a:blip>
          <a:srcRect l="34905" t="22002" r="6647" b="17301"/>
          <a:stretch/>
        </p:blipFill>
        <p:spPr>
          <a:xfrm>
            <a:off x="13671456" y="3961838"/>
            <a:ext cx="3657900" cy="1371600"/>
          </a:xfrm>
          <a:prstGeom prst="rect">
            <a:avLst/>
          </a:prstGeom>
        </p:spPr>
      </p:pic>
      <p:sp>
        <p:nvSpPr>
          <p:cNvPr id="8" name="TextBox 7">
            <a:extLst>
              <a:ext uri="{FF2B5EF4-FFF2-40B4-BE49-F238E27FC236}">
                <a16:creationId xmlns:a16="http://schemas.microsoft.com/office/drawing/2014/main" id="{10320E27-0A18-F34B-33D4-C5248A3ED6A7}"/>
              </a:ext>
            </a:extLst>
          </p:cNvPr>
          <p:cNvSpPr txBox="1"/>
          <p:nvPr/>
        </p:nvSpPr>
        <p:spPr>
          <a:xfrm>
            <a:off x="13441885" y="7081701"/>
            <a:ext cx="7313572" cy="1384995"/>
          </a:xfrm>
          <a:prstGeom prst="rect">
            <a:avLst/>
          </a:prstGeom>
          <a:noFill/>
          <a:ln>
            <a:noFill/>
          </a:ln>
        </p:spPr>
        <p:txBody>
          <a:bodyPr wrap="square" rtlCol="0">
            <a:spAutoFit/>
          </a:bodyPr>
          <a:lstStyle/>
          <a:p>
            <a:br>
              <a:rPr lang="en-US" sz="4200" dirty="0">
                <a:solidFill>
                  <a:schemeClr val="tx2"/>
                </a:solidFill>
                <a:latin typeface="+mj-lt"/>
              </a:rPr>
            </a:br>
            <a:r>
              <a:rPr lang="en-US" sz="4200" dirty="0">
                <a:solidFill>
                  <a:schemeClr val="tx2"/>
                </a:solidFill>
                <a:latin typeface="+mj-lt"/>
              </a:rPr>
              <a:t>August, 2024</a:t>
            </a:r>
          </a:p>
        </p:txBody>
      </p:sp>
      <p:cxnSp>
        <p:nvCxnSpPr>
          <p:cNvPr id="10" name="Straight Connector 9">
            <a:extLst>
              <a:ext uri="{FF2B5EF4-FFF2-40B4-BE49-F238E27FC236}">
                <a16:creationId xmlns:a16="http://schemas.microsoft.com/office/drawing/2014/main" id="{D77EC175-DAA7-E77C-AD0E-3AB252444042}"/>
              </a:ext>
            </a:extLst>
          </p:cNvPr>
          <p:cNvCxnSpPr>
            <a:cxnSpLocks/>
          </p:cNvCxnSpPr>
          <p:nvPr/>
        </p:nvCxnSpPr>
        <p:spPr>
          <a:xfrm>
            <a:off x="13030200" y="3465977"/>
            <a:ext cx="0" cy="2363323"/>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A plane flying in the sky&#10;&#10;Description automatically generated">
            <a:extLst>
              <a:ext uri="{FF2B5EF4-FFF2-40B4-BE49-F238E27FC236}">
                <a16:creationId xmlns:a16="http://schemas.microsoft.com/office/drawing/2014/main" id="{FDCF9A2E-00D3-6AB5-8FFD-84A4D4742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0"/>
            <a:ext cx="18288000" cy="2887579"/>
          </a:xfrm>
          <a:prstGeom prst="rect">
            <a:avLst/>
          </a:prstGeom>
        </p:spPr>
      </p:pic>
    </p:spTree>
    <p:extLst>
      <p:ext uri="{BB962C8B-B14F-4D97-AF65-F5344CB8AC3E}">
        <p14:creationId xmlns:p14="http://schemas.microsoft.com/office/powerpoint/2010/main" val="148542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9">
            <a:extLst>
              <a:ext uri="{FF2B5EF4-FFF2-40B4-BE49-F238E27FC236}">
                <a16:creationId xmlns:a16="http://schemas.microsoft.com/office/drawing/2014/main" id="{339C660B-083A-15F5-A0F2-5E83F7A8682B}"/>
              </a:ext>
            </a:extLst>
          </p:cNvPr>
          <p:cNvSpPr/>
          <p:nvPr/>
        </p:nvSpPr>
        <p:spPr>
          <a:xfrm>
            <a:off x="1143000" y="1673051"/>
            <a:ext cx="15011400" cy="8382000"/>
          </a:xfrm>
          <a:custGeom>
            <a:avLst/>
            <a:gdLst/>
            <a:ahLst/>
            <a:cxnLst/>
            <a:rect l="l" t="t" r="r" b="b"/>
            <a:pathLst>
              <a:path w="10633262" h="5573784">
                <a:moveTo>
                  <a:pt x="0" y="0"/>
                </a:moveTo>
                <a:lnTo>
                  <a:pt x="10633263" y="0"/>
                </a:lnTo>
                <a:lnTo>
                  <a:pt x="10633263" y="5573783"/>
                </a:lnTo>
                <a:lnTo>
                  <a:pt x="0" y="5573783"/>
                </a:lnTo>
                <a:lnTo>
                  <a:pt x="0" y="0"/>
                </a:lnTo>
                <a:close/>
              </a:path>
            </a:pathLst>
          </a:custGeom>
          <a:blipFill>
            <a:blip r:embed="rId2">
              <a:alphaModFix amt="32999"/>
            </a:blip>
            <a:stretch>
              <a:fillRect/>
            </a:stretch>
          </a:blipFill>
        </p:spPr>
        <p:txBody>
          <a:bodyPr/>
          <a:lstStyle/>
          <a:p>
            <a:endParaRPr lang="en-CA" dirty="0"/>
          </a:p>
        </p:txBody>
      </p:sp>
      <p:sp>
        <p:nvSpPr>
          <p:cNvPr id="4" name="Rectangle 3">
            <a:extLst>
              <a:ext uri="{FF2B5EF4-FFF2-40B4-BE49-F238E27FC236}">
                <a16:creationId xmlns:a16="http://schemas.microsoft.com/office/drawing/2014/main" id="{69B5DA05-9B83-EEEF-27E0-49643581284A}"/>
              </a:ext>
            </a:extLst>
          </p:cNvPr>
          <p:cNvSpPr/>
          <p:nvPr/>
        </p:nvSpPr>
        <p:spPr>
          <a:xfrm>
            <a:off x="1333500" y="190501"/>
            <a:ext cx="15951740" cy="1143000"/>
          </a:xfrm>
          <a:prstGeom prst="rect">
            <a:avLst/>
          </a:prstGeom>
          <a:gradFill flip="none" rotWithShape="1">
            <a:gsLst>
              <a:gs pos="0">
                <a:srgbClr val="B2DFB2">
                  <a:tint val="66000"/>
                  <a:satMod val="160000"/>
                </a:srgbClr>
              </a:gs>
              <a:gs pos="50000">
                <a:srgbClr val="B2DFB2">
                  <a:tint val="44500"/>
                  <a:satMod val="160000"/>
                </a:srgbClr>
              </a:gs>
              <a:gs pos="100000">
                <a:srgbClr val="B2DFB2">
                  <a:tint val="23500"/>
                  <a:satMod val="160000"/>
                </a:srgbClr>
              </a:gs>
            </a:gsLst>
            <a:lin ang="13500000" scaled="1"/>
            <a:tileRect/>
          </a:gradFill>
        </p:spPr>
        <p:txBody>
          <a:bodyPr anchor="ctr">
            <a:noAutofit/>
          </a:bodyPr>
          <a:lstStyle/>
          <a:p>
            <a:pPr algn="ctr">
              <a:spcBef>
                <a:spcPct val="0"/>
              </a:spcBef>
              <a:spcAft>
                <a:spcPts val="600"/>
              </a:spcAft>
              <a:defRPr/>
            </a:pPr>
            <a:r>
              <a:rPr lang="en-US" sz="3800" b="1" dirty="0">
                <a:solidFill>
                  <a:schemeClr val="tx2"/>
                </a:solidFill>
                <a:ea typeface="+mj-ea"/>
                <a:cs typeface="+mj-cs"/>
              </a:rPr>
              <a:t>ICAO North American Central American and Caribbean (NACC) and</a:t>
            </a:r>
            <a:endParaRPr lang="en-CA" sz="3800" b="1" dirty="0">
              <a:solidFill>
                <a:schemeClr val="tx2"/>
              </a:solidFill>
              <a:ea typeface="+mj-ea"/>
              <a:cs typeface="+mj-cs"/>
            </a:endParaRPr>
          </a:p>
          <a:p>
            <a:pPr marL="0" marR="0" lvl="0" indent="0" algn="ctr" fontAlgn="auto">
              <a:spcBef>
                <a:spcPct val="0"/>
              </a:spcBef>
              <a:spcAft>
                <a:spcPts val="600"/>
              </a:spcAft>
              <a:buClrTx/>
              <a:buSzTx/>
              <a:tabLst/>
              <a:defRPr/>
            </a:pPr>
            <a:r>
              <a:rPr lang="en-US" sz="3800" b="1" dirty="0">
                <a:solidFill>
                  <a:schemeClr val="tx2"/>
                </a:solidFill>
                <a:ea typeface="+mj-ea"/>
                <a:cs typeface="+mj-cs"/>
              </a:rPr>
              <a:t>South American (SAM) Region States</a:t>
            </a:r>
            <a:endParaRPr lang="en-CA" sz="3800" b="1" dirty="0">
              <a:solidFill>
                <a:schemeClr val="tx2"/>
              </a:solidFill>
              <a:ea typeface="+mj-ea"/>
              <a:cs typeface="+mj-cs"/>
            </a:endParaRPr>
          </a:p>
        </p:txBody>
      </p:sp>
      <p:sp>
        <p:nvSpPr>
          <p:cNvPr id="10" name="TextBox 9">
            <a:extLst>
              <a:ext uri="{FF2B5EF4-FFF2-40B4-BE49-F238E27FC236}">
                <a16:creationId xmlns:a16="http://schemas.microsoft.com/office/drawing/2014/main" id="{EB5F4369-688B-D6C4-EDA8-B30170FC31CD}"/>
              </a:ext>
            </a:extLst>
          </p:cNvPr>
          <p:cNvSpPr txBox="1"/>
          <p:nvPr/>
        </p:nvSpPr>
        <p:spPr>
          <a:xfrm>
            <a:off x="11239501" y="6622618"/>
            <a:ext cx="7313572" cy="1077218"/>
          </a:xfrm>
          <a:prstGeom prst="rect">
            <a:avLst/>
          </a:prstGeom>
          <a:noFill/>
          <a:ln>
            <a:noFill/>
          </a:ln>
        </p:spPr>
        <p:txBody>
          <a:bodyPr wrap="square" rtlCol="0">
            <a:spAutoFit/>
          </a:bodyPr>
          <a:lstStyle/>
          <a:p>
            <a:r>
              <a:rPr lang="en-US" sz="3200" dirty="0">
                <a:solidFill>
                  <a:schemeClr val="tx2"/>
                </a:solidFill>
                <a:latin typeface="+mj-lt"/>
              </a:rPr>
              <a:t>Total: </a:t>
            </a:r>
            <a:r>
              <a:rPr lang="en-US" sz="3200" b="1" dirty="0">
                <a:solidFill>
                  <a:schemeClr val="tx2"/>
                </a:solidFill>
                <a:latin typeface="+mj-lt"/>
              </a:rPr>
              <a:t>13 States</a:t>
            </a:r>
            <a:br>
              <a:rPr lang="en-US" sz="3200" dirty="0">
                <a:solidFill>
                  <a:schemeClr val="tx2"/>
                </a:solidFill>
                <a:latin typeface="+mj-lt"/>
              </a:rPr>
            </a:br>
            <a:endParaRPr lang="en-US" sz="3200" dirty="0">
              <a:solidFill>
                <a:schemeClr val="tx2"/>
              </a:solidFill>
              <a:latin typeface="+mj-lt"/>
            </a:endParaRPr>
          </a:p>
        </p:txBody>
      </p:sp>
      <p:graphicFrame>
        <p:nvGraphicFramePr>
          <p:cNvPr id="3" name="Table 2">
            <a:extLst>
              <a:ext uri="{FF2B5EF4-FFF2-40B4-BE49-F238E27FC236}">
                <a16:creationId xmlns:a16="http://schemas.microsoft.com/office/drawing/2014/main" id="{6E161C85-81C1-B32D-935A-062A19C0F8A5}"/>
              </a:ext>
            </a:extLst>
          </p:cNvPr>
          <p:cNvGraphicFramePr>
            <a:graphicFrameLocks noGrp="1"/>
          </p:cNvGraphicFramePr>
          <p:nvPr>
            <p:extLst>
              <p:ext uri="{D42A27DB-BD31-4B8C-83A1-F6EECF244321}">
                <p14:modId xmlns:p14="http://schemas.microsoft.com/office/powerpoint/2010/main" val="2575092256"/>
              </p:ext>
            </p:extLst>
          </p:nvPr>
        </p:nvGraphicFramePr>
        <p:xfrm>
          <a:off x="4569317" y="1930977"/>
          <a:ext cx="3737653" cy="7711440"/>
        </p:xfrm>
        <a:graphic>
          <a:graphicData uri="http://schemas.openxmlformats.org/drawingml/2006/table">
            <a:tbl>
              <a:tblPr>
                <a:tableStyleId>{5C22544A-7EE6-4342-B048-85BDC9FD1C3A}</a:tableStyleId>
              </a:tblPr>
              <a:tblGrid>
                <a:gridCol w="3737653">
                  <a:extLst>
                    <a:ext uri="{9D8B030D-6E8A-4147-A177-3AD203B41FA5}">
                      <a16:colId xmlns:a16="http://schemas.microsoft.com/office/drawing/2014/main" val="2598604669"/>
                    </a:ext>
                  </a:extLst>
                </a:gridCol>
              </a:tblGrid>
              <a:tr h="76200">
                <a:tc>
                  <a:txBody>
                    <a:bodyPr/>
                    <a:lstStyle/>
                    <a:p>
                      <a:pPr algn="l" fontAlgn="ctr"/>
                      <a:r>
                        <a:rPr lang="en-US" sz="2200" u="none" strike="noStrike">
                          <a:effectLst/>
                        </a:rPr>
                        <a:t>Antigua and Barbuda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705433273"/>
                  </a:ext>
                </a:extLst>
              </a:tr>
              <a:tr h="80963">
                <a:tc>
                  <a:txBody>
                    <a:bodyPr/>
                    <a:lstStyle/>
                    <a:p>
                      <a:pPr algn="l" fontAlgn="ctr"/>
                      <a:r>
                        <a:rPr lang="en-US" sz="2200" u="none" strike="noStrike" dirty="0">
                          <a:effectLst/>
                        </a:rPr>
                        <a:t>Bahamas</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315375918"/>
                  </a:ext>
                </a:extLst>
              </a:tr>
              <a:tr h="125413">
                <a:tc>
                  <a:txBody>
                    <a:bodyPr/>
                    <a:lstStyle/>
                    <a:p>
                      <a:pPr algn="l" fontAlgn="ctr"/>
                      <a:r>
                        <a:rPr lang="en-US" sz="2200" u="none" strike="noStrike">
                          <a:effectLst/>
                        </a:rPr>
                        <a:t>Barbados</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4124823254"/>
                  </a:ext>
                </a:extLst>
              </a:tr>
              <a:tr h="77788">
                <a:tc>
                  <a:txBody>
                    <a:bodyPr/>
                    <a:lstStyle/>
                    <a:p>
                      <a:pPr algn="l" fontAlgn="ctr"/>
                      <a:r>
                        <a:rPr lang="en-US" sz="2200" u="none" strike="noStrike">
                          <a:effectLst/>
                        </a:rPr>
                        <a:t>Belize</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258807605"/>
                  </a:ext>
                </a:extLst>
              </a:tr>
              <a:tr h="91440">
                <a:tc>
                  <a:txBody>
                    <a:bodyPr/>
                    <a:lstStyle/>
                    <a:p>
                      <a:pPr algn="l" fontAlgn="ctr"/>
                      <a:r>
                        <a:rPr lang="en-US" sz="2200" u="none" strike="noStrike">
                          <a:effectLst/>
                        </a:rPr>
                        <a:t>Canada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283167278"/>
                  </a:ext>
                </a:extLst>
              </a:tr>
              <a:tr h="76200">
                <a:tc>
                  <a:txBody>
                    <a:bodyPr/>
                    <a:lstStyle/>
                    <a:p>
                      <a:pPr algn="l" fontAlgn="ctr"/>
                      <a:r>
                        <a:rPr lang="en-US" sz="2200" u="none" strike="noStrike">
                          <a:effectLst/>
                        </a:rPr>
                        <a:t>Costa Rica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657577899"/>
                  </a:ext>
                </a:extLst>
              </a:tr>
              <a:tr h="130176">
                <a:tc>
                  <a:txBody>
                    <a:bodyPr/>
                    <a:lstStyle/>
                    <a:p>
                      <a:pPr algn="l" fontAlgn="ctr"/>
                      <a:r>
                        <a:rPr lang="en-US" sz="2200" u="none" strike="noStrike" dirty="0">
                          <a:effectLst/>
                        </a:rPr>
                        <a:t>Cuba</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706687428"/>
                  </a:ext>
                </a:extLst>
              </a:tr>
              <a:tr h="0">
                <a:tc>
                  <a:txBody>
                    <a:bodyPr/>
                    <a:lstStyle/>
                    <a:p>
                      <a:pPr algn="l" fontAlgn="ctr"/>
                      <a:r>
                        <a:rPr lang="en-US" sz="2200" u="none" strike="noStrike">
                          <a:effectLst/>
                        </a:rPr>
                        <a:t>Dominica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333842291"/>
                  </a:ext>
                </a:extLst>
              </a:tr>
              <a:tr h="111126">
                <a:tc>
                  <a:txBody>
                    <a:bodyPr/>
                    <a:lstStyle/>
                    <a:p>
                      <a:pPr algn="l" fontAlgn="ctr"/>
                      <a:r>
                        <a:rPr lang="en-US" sz="2200" u="none" strike="noStrike" dirty="0">
                          <a:effectLst/>
                        </a:rPr>
                        <a:t>Dominican Republic</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420286161"/>
                  </a:ext>
                </a:extLst>
              </a:tr>
              <a:tr h="131764">
                <a:tc>
                  <a:txBody>
                    <a:bodyPr/>
                    <a:lstStyle/>
                    <a:p>
                      <a:pPr algn="l" fontAlgn="ctr"/>
                      <a:r>
                        <a:rPr lang="en-US" sz="2200" u="none" strike="noStrike">
                          <a:effectLst/>
                        </a:rPr>
                        <a:t>El Salvador</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805917227"/>
                  </a:ext>
                </a:extLst>
              </a:tr>
              <a:tr h="149225">
                <a:tc>
                  <a:txBody>
                    <a:bodyPr/>
                    <a:lstStyle/>
                    <a:p>
                      <a:pPr algn="l" fontAlgn="ctr"/>
                      <a:r>
                        <a:rPr lang="en-US" sz="2200" u="none" strike="noStrike">
                          <a:effectLst/>
                        </a:rPr>
                        <a:t>Grenada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173668252"/>
                  </a:ext>
                </a:extLst>
              </a:tr>
              <a:tr h="68899">
                <a:tc>
                  <a:txBody>
                    <a:bodyPr/>
                    <a:lstStyle/>
                    <a:p>
                      <a:pPr algn="l" fontAlgn="ctr"/>
                      <a:r>
                        <a:rPr lang="en-US" sz="2200" u="none" strike="noStrike">
                          <a:effectLst/>
                        </a:rPr>
                        <a:t>Guatemala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931924114"/>
                  </a:ext>
                </a:extLst>
              </a:tr>
              <a:tr h="191136">
                <a:tc>
                  <a:txBody>
                    <a:bodyPr/>
                    <a:lstStyle/>
                    <a:p>
                      <a:pPr algn="l" fontAlgn="ctr"/>
                      <a:r>
                        <a:rPr lang="en-US" sz="2200" u="none" strike="noStrike" dirty="0">
                          <a:effectLst/>
                        </a:rPr>
                        <a:t>Haiti</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555902874"/>
                  </a:ext>
                </a:extLst>
              </a:tr>
              <a:tr h="76200">
                <a:tc>
                  <a:txBody>
                    <a:bodyPr/>
                    <a:lstStyle/>
                    <a:p>
                      <a:pPr algn="l" fontAlgn="ctr"/>
                      <a:r>
                        <a:rPr lang="en-US" sz="2200" u="none" strike="noStrike">
                          <a:effectLst/>
                        </a:rPr>
                        <a:t>Honduras</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319739209"/>
                  </a:ext>
                </a:extLst>
              </a:tr>
              <a:tr h="60960">
                <a:tc>
                  <a:txBody>
                    <a:bodyPr/>
                    <a:lstStyle/>
                    <a:p>
                      <a:pPr algn="l" fontAlgn="ctr"/>
                      <a:r>
                        <a:rPr lang="en-US" sz="2200" u="none" strike="noStrike">
                          <a:effectLst/>
                        </a:rPr>
                        <a:t>Jamaica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545870125"/>
                  </a:ext>
                </a:extLst>
              </a:tr>
              <a:tr h="126683">
                <a:tc>
                  <a:txBody>
                    <a:bodyPr/>
                    <a:lstStyle/>
                    <a:p>
                      <a:pPr algn="l" fontAlgn="ctr"/>
                      <a:r>
                        <a:rPr lang="en-US" sz="2200" u="none" strike="noStrike">
                          <a:effectLst/>
                        </a:rPr>
                        <a:t>Mexico</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919126233"/>
                  </a:ext>
                </a:extLst>
              </a:tr>
              <a:tr h="0">
                <a:tc>
                  <a:txBody>
                    <a:bodyPr/>
                    <a:lstStyle/>
                    <a:p>
                      <a:pPr algn="l" fontAlgn="ctr"/>
                      <a:r>
                        <a:rPr lang="en-US" sz="2200" u="none" strike="noStrike">
                          <a:effectLst/>
                        </a:rPr>
                        <a:t>Nicaragua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4288071212"/>
                  </a:ext>
                </a:extLst>
              </a:tr>
              <a:tr h="86043">
                <a:tc>
                  <a:txBody>
                    <a:bodyPr/>
                    <a:lstStyle/>
                    <a:p>
                      <a:pPr algn="l" fontAlgn="ctr"/>
                      <a:r>
                        <a:rPr lang="en-US" sz="2200" u="none" strike="noStrike" dirty="0">
                          <a:effectLst/>
                        </a:rPr>
                        <a:t>Saint Kitts and Nevis</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151264724"/>
                  </a:ext>
                </a:extLst>
              </a:tr>
              <a:tr h="83820">
                <a:tc>
                  <a:txBody>
                    <a:bodyPr/>
                    <a:lstStyle/>
                    <a:p>
                      <a:pPr algn="l" fontAlgn="ctr"/>
                      <a:r>
                        <a:rPr lang="en-US" sz="2200" u="none" strike="noStrike">
                          <a:effectLst/>
                        </a:rPr>
                        <a:t>Saint Lucia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4037543459"/>
                  </a:ext>
                </a:extLst>
              </a:tr>
              <a:tr h="121603">
                <a:tc>
                  <a:txBody>
                    <a:bodyPr/>
                    <a:lstStyle/>
                    <a:p>
                      <a:pPr algn="l" fontAlgn="ctr"/>
                      <a:r>
                        <a:rPr lang="en-US" sz="2200" u="none" strike="noStrike">
                          <a:effectLst/>
                        </a:rPr>
                        <a:t>Saint Vincent and the Grenadines</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358601502"/>
                  </a:ext>
                </a:extLst>
              </a:tr>
              <a:tr h="0">
                <a:tc>
                  <a:txBody>
                    <a:bodyPr/>
                    <a:lstStyle/>
                    <a:p>
                      <a:pPr algn="l" fontAlgn="ctr"/>
                      <a:r>
                        <a:rPr lang="en-US" sz="2200" u="none" strike="noStrike">
                          <a:effectLst/>
                        </a:rPr>
                        <a:t>Trinidad and Tobago</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935632831"/>
                  </a:ext>
                </a:extLst>
              </a:tr>
              <a:tr h="80963">
                <a:tc>
                  <a:txBody>
                    <a:bodyPr/>
                    <a:lstStyle/>
                    <a:p>
                      <a:pPr algn="l" fontAlgn="ctr"/>
                      <a:r>
                        <a:rPr lang="en-US" sz="2200" u="none" strike="noStrike" dirty="0">
                          <a:effectLst/>
                        </a:rPr>
                        <a:t>United States</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698100206"/>
                  </a:ext>
                </a:extLst>
              </a:tr>
            </a:tbl>
          </a:graphicData>
        </a:graphic>
      </p:graphicFrame>
      <p:sp>
        <p:nvSpPr>
          <p:cNvPr id="5" name="TextBox 4">
            <a:extLst>
              <a:ext uri="{FF2B5EF4-FFF2-40B4-BE49-F238E27FC236}">
                <a16:creationId xmlns:a16="http://schemas.microsoft.com/office/drawing/2014/main" id="{73DD6415-BDC6-9A45-F70C-929E5D77286F}"/>
              </a:ext>
            </a:extLst>
          </p:cNvPr>
          <p:cNvSpPr txBox="1"/>
          <p:nvPr/>
        </p:nvSpPr>
        <p:spPr>
          <a:xfrm>
            <a:off x="4762500" y="9655117"/>
            <a:ext cx="3200400" cy="1077218"/>
          </a:xfrm>
          <a:prstGeom prst="rect">
            <a:avLst/>
          </a:prstGeom>
          <a:noFill/>
          <a:ln>
            <a:noFill/>
          </a:ln>
        </p:spPr>
        <p:txBody>
          <a:bodyPr wrap="square" rtlCol="0">
            <a:spAutoFit/>
          </a:bodyPr>
          <a:lstStyle/>
          <a:p>
            <a:r>
              <a:rPr lang="en-US" sz="3200" dirty="0">
                <a:solidFill>
                  <a:schemeClr val="tx2"/>
                </a:solidFill>
                <a:latin typeface="+mj-lt"/>
              </a:rPr>
              <a:t>Total: </a:t>
            </a:r>
            <a:r>
              <a:rPr lang="en-US" sz="3200" b="1" dirty="0">
                <a:solidFill>
                  <a:schemeClr val="tx2"/>
                </a:solidFill>
                <a:latin typeface="+mj-lt"/>
              </a:rPr>
              <a:t>22 States</a:t>
            </a:r>
            <a:br>
              <a:rPr lang="en-US" sz="3200" dirty="0">
                <a:solidFill>
                  <a:schemeClr val="tx2"/>
                </a:solidFill>
                <a:latin typeface="+mj-lt"/>
              </a:rPr>
            </a:br>
            <a:endParaRPr lang="en-US" sz="3200" dirty="0">
              <a:solidFill>
                <a:schemeClr val="tx2"/>
              </a:solidFill>
              <a:latin typeface="+mj-lt"/>
            </a:endParaRPr>
          </a:p>
        </p:txBody>
      </p:sp>
      <p:sp>
        <p:nvSpPr>
          <p:cNvPr id="6" name="TextBox 5">
            <a:extLst>
              <a:ext uri="{FF2B5EF4-FFF2-40B4-BE49-F238E27FC236}">
                <a16:creationId xmlns:a16="http://schemas.microsoft.com/office/drawing/2014/main" id="{87A8E6E1-711D-E097-491E-04FF94044E5E}"/>
              </a:ext>
            </a:extLst>
          </p:cNvPr>
          <p:cNvSpPr txBox="1"/>
          <p:nvPr/>
        </p:nvSpPr>
        <p:spPr>
          <a:xfrm>
            <a:off x="5714244" y="1358902"/>
            <a:ext cx="1447800" cy="584775"/>
          </a:xfrm>
          <a:prstGeom prst="rect">
            <a:avLst/>
          </a:prstGeom>
          <a:noFill/>
          <a:ln>
            <a:noFill/>
          </a:ln>
        </p:spPr>
        <p:txBody>
          <a:bodyPr wrap="square" rtlCol="0">
            <a:spAutoFit/>
          </a:bodyPr>
          <a:lstStyle/>
          <a:p>
            <a:r>
              <a:rPr lang="en-US" sz="3200" b="1" dirty="0">
                <a:solidFill>
                  <a:schemeClr val="tx2"/>
                </a:solidFill>
                <a:latin typeface="+mj-lt"/>
              </a:rPr>
              <a:t>NACC</a:t>
            </a:r>
          </a:p>
        </p:txBody>
      </p:sp>
      <p:graphicFrame>
        <p:nvGraphicFramePr>
          <p:cNvPr id="11" name="Table 10">
            <a:extLst>
              <a:ext uri="{FF2B5EF4-FFF2-40B4-BE49-F238E27FC236}">
                <a16:creationId xmlns:a16="http://schemas.microsoft.com/office/drawing/2014/main" id="{CAF961E8-0082-88E6-A8AE-5AE4691B0214}"/>
              </a:ext>
            </a:extLst>
          </p:cNvPr>
          <p:cNvGraphicFramePr>
            <a:graphicFrameLocks noGrp="1"/>
          </p:cNvGraphicFramePr>
          <p:nvPr>
            <p:extLst>
              <p:ext uri="{D42A27DB-BD31-4B8C-83A1-F6EECF244321}">
                <p14:modId xmlns:p14="http://schemas.microsoft.com/office/powerpoint/2010/main" val="2226778574"/>
              </p:ext>
            </p:extLst>
          </p:nvPr>
        </p:nvGraphicFramePr>
        <p:xfrm>
          <a:off x="10591800" y="1943677"/>
          <a:ext cx="4114801" cy="4358640"/>
        </p:xfrm>
        <a:graphic>
          <a:graphicData uri="http://schemas.openxmlformats.org/drawingml/2006/table">
            <a:tbl>
              <a:tblPr>
                <a:tableStyleId>{5C22544A-7EE6-4342-B048-85BDC9FD1C3A}</a:tableStyleId>
              </a:tblPr>
              <a:tblGrid>
                <a:gridCol w="4114801">
                  <a:extLst>
                    <a:ext uri="{9D8B030D-6E8A-4147-A177-3AD203B41FA5}">
                      <a16:colId xmlns:a16="http://schemas.microsoft.com/office/drawing/2014/main" val="912671098"/>
                    </a:ext>
                  </a:extLst>
                </a:gridCol>
              </a:tblGrid>
              <a:tr h="184150">
                <a:tc>
                  <a:txBody>
                    <a:bodyPr/>
                    <a:lstStyle/>
                    <a:p>
                      <a:pPr algn="l" fontAlgn="ctr"/>
                      <a:r>
                        <a:rPr lang="en-US" sz="2200" u="none" strike="noStrike">
                          <a:effectLst/>
                        </a:rPr>
                        <a:t>Argentina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715626651"/>
                  </a:ext>
                </a:extLst>
              </a:tr>
              <a:tr h="200025">
                <a:tc>
                  <a:txBody>
                    <a:bodyPr/>
                    <a:lstStyle/>
                    <a:p>
                      <a:pPr algn="l" fontAlgn="ctr"/>
                      <a:r>
                        <a:rPr lang="en-US" sz="2200" u="none" strike="noStrike">
                          <a:effectLst/>
                        </a:rPr>
                        <a:t>Bolivia</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16225326"/>
                  </a:ext>
                </a:extLst>
              </a:tr>
              <a:tr h="0">
                <a:tc>
                  <a:txBody>
                    <a:bodyPr/>
                    <a:lstStyle/>
                    <a:p>
                      <a:pPr algn="l" fontAlgn="ctr"/>
                      <a:r>
                        <a:rPr lang="en-US" sz="2200" u="none" strike="noStrike">
                          <a:effectLst/>
                        </a:rPr>
                        <a:t>Brazil</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857033288"/>
                  </a:ext>
                </a:extLst>
              </a:tr>
              <a:tr h="142643">
                <a:tc>
                  <a:txBody>
                    <a:bodyPr/>
                    <a:lstStyle/>
                    <a:p>
                      <a:pPr algn="l" fontAlgn="ctr"/>
                      <a:r>
                        <a:rPr lang="en-US" sz="2200" u="none" strike="noStrike" dirty="0">
                          <a:effectLst/>
                        </a:rPr>
                        <a:t>Chile</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511902862"/>
                  </a:ext>
                </a:extLst>
              </a:tr>
              <a:tr h="0">
                <a:tc>
                  <a:txBody>
                    <a:bodyPr/>
                    <a:lstStyle/>
                    <a:p>
                      <a:pPr algn="l" fontAlgn="ctr"/>
                      <a:r>
                        <a:rPr lang="en-US" sz="2200" u="none" strike="noStrike" dirty="0">
                          <a:effectLst/>
                        </a:rPr>
                        <a:t>Colombia</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585666513"/>
                  </a:ext>
                </a:extLst>
              </a:tr>
              <a:tr h="123593">
                <a:tc>
                  <a:txBody>
                    <a:bodyPr/>
                    <a:lstStyle/>
                    <a:p>
                      <a:pPr algn="l" fontAlgn="ctr"/>
                      <a:r>
                        <a:rPr lang="en-US" sz="2200" u="none" strike="noStrike">
                          <a:effectLst/>
                        </a:rPr>
                        <a:t>Ecuador</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122785936"/>
                  </a:ext>
                </a:extLst>
              </a:tr>
              <a:tr h="117243">
                <a:tc>
                  <a:txBody>
                    <a:bodyPr/>
                    <a:lstStyle/>
                    <a:p>
                      <a:pPr algn="l" fontAlgn="ctr"/>
                      <a:r>
                        <a:rPr lang="en-US" sz="2200" u="none" strike="noStrike" dirty="0">
                          <a:effectLst/>
                        </a:rPr>
                        <a:t>Guyana</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530769658"/>
                  </a:ext>
                </a:extLst>
              </a:tr>
              <a:tr h="91843">
                <a:tc>
                  <a:txBody>
                    <a:bodyPr/>
                    <a:lstStyle/>
                    <a:p>
                      <a:pPr algn="l" fontAlgn="ctr"/>
                      <a:r>
                        <a:rPr lang="en-US" sz="2200" u="none" strike="noStrike" dirty="0">
                          <a:effectLst/>
                        </a:rPr>
                        <a:t>Panama</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2681925104"/>
                  </a:ext>
                </a:extLst>
              </a:tr>
              <a:tr h="75968">
                <a:tc>
                  <a:txBody>
                    <a:bodyPr/>
                    <a:lstStyle/>
                    <a:p>
                      <a:pPr algn="l" fontAlgn="ctr"/>
                      <a:r>
                        <a:rPr lang="en-US" sz="2200" u="none" strike="noStrike">
                          <a:effectLst/>
                        </a:rPr>
                        <a:t>Paraguay</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203911115"/>
                  </a:ext>
                </a:extLst>
              </a:tr>
              <a:tr h="37868">
                <a:tc>
                  <a:txBody>
                    <a:bodyPr/>
                    <a:lstStyle/>
                    <a:p>
                      <a:pPr algn="l" fontAlgn="ctr"/>
                      <a:r>
                        <a:rPr lang="en-US" sz="2200" u="none" strike="noStrike" dirty="0">
                          <a:effectLst/>
                        </a:rPr>
                        <a:t>Peru</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614139548"/>
                  </a:ext>
                </a:extLst>
              </a:tr>
              <a:tr h="37868">
                <a:tc>
                  <a:txBody>
                    <a:bodyPr/>
                    <a:lstStyle/>
                    <a:p>
                      <a:pPr algn="l" fontAlgn="ctr"/>
                      <a:r>
                        <a:rPr lang="en-US" sz="2200" u="none" strike="noStrike" dirty="0">
                          <a:effectLst/>
                        </a:rPr>
                        <a:t>Suriname</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114608234"/>
                  </a:ext>
                </a:extLst>
              </a:tr>
              <a:tr h="0">
                <a:tc>
                  <a:txBody>
                    <a:bodyPr/>
                    <a:lstStyle/>
                    <a:p>
                      <a:pPr algn="l" fontAlgn="ctr"/>
                      <a:r>
                        <a:rPr lang="en-US" sz="2200" u="none" strike="noStrike">
                          <a:effectLst/>
                        </a:rPr>
                        <a:t>Uruguay</a:t>
                      </a:r>
                      <a:endParaRPr lang="en-US" sz="2200" b="1" i="0" u="none" strike="noStrike">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62736181"/>
                  </a:ext>
                </a:extLst>
              </a:tr>
              <a:tr h="254000">
                <a:tc>
                  <a:txBody>
                    <a:bodyPr/>
                    <a:lstStyle/>
                    <a:p>
                      <a:pPr algn="l" fontAlgn="ctr"/>
                      <a:r>
                        <a:rPr lang="en-US" sz="2200" u="none" strike="noStrike" dirty="0">
                          <a:effectLst/>
                        </a:rPr>
                        <a:t>Venezuela (Bolivarian Republic of)</a:t>
                      </a:r>
                      <a:endParaRPr lang="en-US" sz="2200" b="1" i="0" u="none" strike="noStrike" dirty="0">
                        <a:solidFill>
                          <a:srgbClr val="000000"/>
                        </a:solidFill>
                        <a:effectLst/>
                        <a:latin typeface="Calibri" panose="020F0502020204030204" pitchFamily="34" charset="0"/>
                      </a:endParaRPr>
                    </a:p>
                  </a:txBody>
                  <a:tcPr marL="0" marR="0" marT="0" marB="0" anchor="ctr">
                    <a:solidFill>
                      <a:schemeClr val="accent1">
                        <a:tint val="20000"/>
                        <a:alpha val="80000"/>
                      </a:schemeClr>
                    </a:solidFill>
                  </a:tcPr>
                </a:tc>
                <a:extLst>
                  <a:ext uri="{0D108BD9-81ED-4DB2-BD59-A6C34878D82A}">
                    <a16:rowId xmlns:a16="http://schemas.microsoft.com/office/drawing/2014/main" val="312935360"/>
                  </a:ext>
                </a:extLst>
              </a:tr>
            </a:tbl>
          </a:graphicData>
        </a:graphic>
      </p:graphicFrame>
      <p:sp>
        <p:nvSpPr>
          <p:cNvPr id="13" name="TextBox 12">
            <a:extLst>
              <a:ext uri="{FF2B5EF4-FFF2-40B4-BE49-F238E27FC236}">
                <a16:creationId xmlns:a16="http://schemas.microsoft.com/office/drawing/2014/main" id="{DCE80710-5012-CE27-1502-2208AF5E9CD7}"/>
              </a:ext>
            </a:extLst>
          </p:cNvPr>
          <p:cNvSpPr txBox="1"/>
          <p:nvPr/>
        </p:nvSpPr>
        <p:spPr>
          <a:xfrm>
            <a:off x="12230101" y="1358901"/>
            <a:ext cx="1447800" cy="584775"/>
          </a:xfrm>
          <a:prstGeom prst="rect">
            <a:avLst/>
          </a:prstGeom>
          <a:noFill/>
          <a:ln>
            <a:noFill/>
          </a:ln>
        </p:spPr>
        <p:txBody>
          <a:bodyPr wrap="square" rtlCol="0">
            <a:spAutoFit/>
          </a:bodyPr>
          <a:lstStyle/>
          <a:p>
            <a:r>
              <a:rPr lang="en-US" sz="3200" b="1" dirty="0">
                <a:solidFill>
                  <a:schemeClr val="tx2"/>
                </a:solidFill>
                <a:latin typeface="+mj-lt"/>
              </a:rPr>
              <a:t>SAM</a:t>
            </a:r>
          </a:p>
        </p:txBody>
      </p:sp>
    </p:spTree>
    <p:extLst>
      <p:ext uri="{BB962C8B-B14F-4D97-AF65-F5344CB8AC3E}">
        <p14:creationId xmlns:p14="http://schemas.microsoft.com/office/powerpoint/2010/main" val="98057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789D3E-5154-E553-71F8-3E13A158F9C0}"/>
              </a:ext>
            </a:extLst>
          </p:cNvPr>
          <p:cNvGraphicFramePr>
            <a:graphicFrameLocks noGrp="1"/>
          </p:cNvGraphicFramePr>
          <p:nvPr>
            <p:extLst>
              <p:ext uri="{D42A27DB-BD31-4B8C-83A1-F6EECF244321}">
                <p14:modId xmlns:p14="http://schemas.microsoft.com/office/powerpoint/2010/main" val="2750271085"/>
              </p:ext>
            </p:extLst>
          </p:nvPr>
        </p:nvGraphicFramePr>
        <p:xfrm>
          <a:off x="1524000" y="1866900"/>
          <a:ext cx="15316200" cy="7101840"/>
        </p:xfrm>
        <a:graphic>
          <a:graphicData uri="http://schemas.openxmlformats.org/drawingml/2006/table">
            <a:tbl>
              <a:tblPr firstRow="1" bandRow="1">
                <a:tableStyleId>{5C22544A-7EE6-4342-B048-85BDC9FD1C3A}</a:tableStyleId>
              </a:tblPr>
              <a:tblGrid>
                <a:gridCol w="15316200">
                  <a:extLst>
                    <a:ext uri="{9D8B030D-6E8A-4147-A177-3AD203B41FA5}">
                      <a16:colId xmlns:a16="http://schemas.microsoft.com/office/drawing/2014/main" val="2681851602"/>
                    </a:ext>
                  </a:extLst>
                </a:gridCol>
              </a:tblGrid>
              <a:tr h="7772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5400" dirty="0"/>
                        <a:t>State Action Plans (SAPs)</a:t>
                      </a:r>
                      <a:endParaRPr lang="en-US" sz="5400" dirty="0"/>
                    </a:p>
                  </a:txBody>
                  <a:tcPr marL="137160" marR="137160" marT="68580" marB="68580"/>
                </a:tc>
                <a:extLst>
                  <a:ext uri="{0D108BD9-81ED-4DB2-BD59-A6C34878D82A}">
                    <a16:rowId xmlns:a16="http://schemas.microsoft.com/office/drawing/2014/main" val="1187968942"/>
                  </a:ext>
                </a:extLst>
              </a:tr>
              <a:tr h="4503420">
                <a:tc>
                  <a:txBody>
                    <a:bodyPr/>
                    <a:lstStyle/>
                    <a:p>
                      <a:pPr marL="0" indent="0">
                        <a:buNone/>
                      </a:pPr>
                      <a:r>
                        <a:rPr lang="pt-BR" sz="5400" b="1" dirty="0"/>
                        <a:t>Current status:</a:t>
                      </a:r>
                    </a:p>
                    <a:p>
                      <a:pPr marL="456565" lvl="0" indent="-457200">
                        <a:buFont typeface="+mj-lt"/>
                        <a:buAutoNum type="arabicPeriod"/>
                      </a:pPr>
                      <a:r>
                        <a:rPr lang="pt-BR" sz="5400" b="0" dirty="0"/>
                        <a:t># States submitted SAP: </a:t>
                      </a:r>
                      <a:r>
                        <a:rPr lang="pt-BR" sz="5400" b="1" dirty="0"/>
                        <a:t>12 (92%)</a:t>
                      </a:r>
                    </a:p>
                    <a:p>
                      <a:pPr marL="455930" lvl="1" indent="0" algn="just">
                        <a:buNone/>
                      </a:pPr>
                      <a:r>
                        <a:rPr lang="pt-BR" sz="4000" b="1" i="1" u="none" strike="noStrike" baseline="0" noProof="0" dirty="0">
                          <a:solidFill>
                            <a:srgbClr val="FF0000"/>
                          </a:solidFill>
                          <a:latin typeface="+mn-lt"/>
                        </a:rPr>
                        <a:t>Argentina, Brasil, Bolivia, Chile, Colombia, Ecuador, Guyana, Panamá, Paraguay, Perú, Uruguay, Venezuela</a:t>
                      </a:r>
                    </a:p>
                    <a:p>
                      <a:pPr marL="455930" lvl="1" indent="0" algn="just">
                        <a:buNone/>
                      </a:pPr>
                      <a:endParaRPr lang="pt-BR" sz="4000" b="1" dirty="0">
                        <a:solidFill>
                          <a:schemeClr val="tx1"/>
                        </a:solidFill>
                      </a:endParaRPr>
                    </a:p>
                    <a:p>
                      <a:pPr marL="455942" lvl="1" indent="0">
                        <a:buNone/>
                      </a:pPr>
                      <a:endParaRPr lang="pt-BR" sz="3200" b="0" i="1" u="none" strike="noStrike" noProof="0" dirty="0">
                        <a:solidFill>
                          <a:srgbClr val="000000"/>
                        </a:solidFill>
                        <a:latin typeface="Calibri"/>
                      </a:endParaRPr>
                    </a:p>
                    <a:p>
                      <a:pPr marL="457200" lvl="1" indent="-457200">
                        <a:buFont typeface="+mj-lt"/>
                        <a:buAutoNum type="arabicPeriod" startAt="2"/>
                      </a:pPr>
                      <a:r>
                        <a:rPr lang="pt-BR" sz="5400" b="0" dirty="0"/>
                        <a:t># States not yet submitted SAP: </a:t>
                      </a:r>
                      <a:r>
                        <a:rPr lang="pt-BR" sz="5400" b="1" dirty="0"/>
                        <a:t>01 (0,08%)</a:t>
                      </a:r>
                    </a:p>
                    <a:p>
                      <a:pPr marL="455930" lvl="1" indent="0" algn="l" defTabSz="914377" rtl="0" eaLnBrk="1" latinLnBrk="0" hangingPunct="1">
                        <a:buNone/>
                      </a:pPr>
                      <a:r>
                        <a:rPr lang="pt-BR" sz="4000" b="1" i="1" u="none" strike="noStrike" kern="1200" noProof="0" dirty="0">
                          <a:solidFill>
                            <a:srgbClr val="FF0000"/>
                          </a:solidFill>
                          <a:latin typeface="+mn-lt"/>
                          <a:ea typeface="+mn-ea"/>
                          <a:cs typeface="+mn-cs"/>
                        </a:rPr>
                        <a:t>Suriname</a:t>
                      </a:r>
                    </a:p>
                    <a:p>
                      <a:pPr marL="455930" lvl="1" indent="0" algn="l" defTabSz="914377" rtl="0" eaLnBrk="1" latinLnBrk="0" hangingPunct="1">
                        <a:buNone/>
                      </a:pPr>
                      <a:endParaRPr lang="pt-BR" sz="4000" b="1" i="1" u="none" strike="noStrike" kern="1200" noProof="0" dirty="0">
                        <a:solidFill>
                          <a:srgbClr val="000000"/>
                        </a:solidFill>
                        <a:latin typeface="+mn-lt"/>
                        <a:ea typeface="+mn-ea"/>
                        <a:cs typeface="+mn-cs"/>
                      </a:endParaRPr>
                    </a:p>
                  </a:txBody>
                  <a:tcPr marL="137160" marR="137160" marT="68580" marB="68580"/>
                </a:tc>
                <a:extLst>
                  <a:ext uri="{0D108BD9-81ED-4DB2-BD59-A6C34878D82A}">
                    <a16:rowId xmlns:a16="http://schemas.microsoft.com/office/drawing/2014/main" val="869769397"/>
                  </a:ext>
                </a:extLst>
              </a:tr>
            </a:tbl>
          </a:graphicData>
        </a:graphic>
      </p:graphicFrame>
      <p:sp>
        <p:nvSpPr>
          <p:cNvPr id="4" name="Rectangle 3">
            <a:extLst>
              <a:ext uri="{FF2B5EF4-FFF2-40B4-BE49-F238E27FC236}">
                <a16:creationId xmlns:a16="http://schemas.microsoft.com/office/drawing/2014/main" id="{69B5DA05-9B83-EEEF-27E0-49643581284A}"/>
              </a:ext>
            </a:extLst>
          </p:cNvPr>
          <p:cNvSpPr/>
          <p:nvPr/>
        </p:nvSpPr>
        <p:spPr>
          <a:xfrm>
            <a:off x="1333500" y="190501"/>
            <a:ext cx="15621000" cy="1143000"/>
          </a:xfrm>
          <a:prstGeom prst="rect">
            <a:avLst/>
          </a:prstGeom>
          <a:gradFill flip="none" rotWithShape="1">
            <a:gsLst>
              <a:gs pos="0">
                <a:srgbClr val="B2DFB2">
                  <a:tint val="66000"/>
                  <a:satMod val="160000"/>
                </a:srgbClr>
              </a:gs>
              <a:gs pos="50000">
                <a:srgbClr val="B2DFB2">
                  <a:tint val="44500"/>
                  <a:satMod val="160000"/>
                </a:srgbClr>
              </a:gs>
              <a:gs pos="100000">
                <a:srgbClr val="B2DFB2">
                  <a:tint val="23500"/>
                  <a:satMod val="160000"/>
                </a:srgbClr>
              </a:gs>
            </a:gsLst>
            <a:lin ang="13500000" scaled="1"/>
            <a:tileRect/>
          </a:gradFill>
        </p:spPr>
        <p:txBody>
          <a:bodyPr anchor="ctr">
            <a:noAutofit/>
          </a:bodyPr>
          <a:lstStyle/>
          <a:p>
            <a:pPr marL="0" marR="0" lvl="0" indent="0" algn="ctr" fontAlgn="auto">
              <a:spcBef>
                <a:spcPct val="0"/>
              </a:spcBef>
              <a:spcAft>
                <a:spcPts val="600"/>
              </a:spcAft>
              <a:buClrTx/>
              <a:buSzTx/>
              <a:tabLst/>
              <a:defRPr/>
            </a:pPr>
            <a:r>
              <a:rPr lang="en-CA" sz="4800" dirty="0">
                <a:solidFill>
                  <a:schemeClr val="tx2"/>
                </a:solidFill>
                <a:ea typeface="+mj-ea"/>
                <a:cs typeface="+mj-cs"/>
              </a:rPr>
              <a:t>State Action Plans (SAP) in numbers  (</a:t>
            </a:r>
            <a:r>
              <a:rPr lang="en-CA" sz="4800" b="1" dirty="0">
                <a:solidFill>
                  <a:schemeClr val="tx2"/>
                </a:solidFill>
                <a:ea typeface="+mj-ea"/>
                <a:cs typeface="+mj-cs"/>
              </a:rPr>
              <a:t>XX Region)</a:t>
            </a:r>
          </a:p>
        </p:txBody>
      </p:sp>
    </p:spTree>
    <p:extLst>
      <p:ext uri="{BB962C8B-B14F-4D97-AF65-F5344CB8AC3E}">
        <p14:creationId xmlns:p14="http://schemas.microsoft.com/office/powerpoint/2010/main" val="388004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5DA05-9B83-EEEF-27E0-49643581284A}"/>
              </a:ext>
            </a:extLst>
          </p:cNvPr>
          <p:cNvSpPr/>
          <p:nvPr/>
        </p:nvSpPr>
        <p:spPr>
          <a:xfrm>
            <a:off x="1333500" y="190501"/>
            <a:ext cx="15621000" cy="1143000"/>
          </a:xfrm>
          <a:prstGeom prst="rect">
            <a:avLst/>
          </a:prstGeom>
          <a:gradFill flip="none" rotWithShape="1">
            <a:gsLst>
              <a:gs pos="0">
                <a:srgbClr val="B2DFB2">
                  <a:tint val="66000"/>
                  <a:satMod val="160000"/>
                </a:srgbClr>
              </a:gs>
              <a:gs pos="50000">
                <a:srgbClr val="B2DFB2">
                  <a:tint val="44500"/>
                  <a:satMod val="160000"/>
                </a:srgbClr>
              </a:gs>
              <a:gs pos="100000">
                <a:srgbClr val="B2DFB2">
                  <a:tint val="23500"/>
                  <a:satMod val="160000"/>
                </a:srgbClr>
              </a:gs>
            </a:gsLst>
            <a:lin ang="13500000" scaled="1"/>
            <a:tileRect/>
          </a:gradFill>
        </p:spPr>
        <p:txBody>
          <a:bodyPr anchor="ctr">
            <a:noAutofit/>
          </a:bodyPr>
          <a:lstStyle/>
          <a:p>
            <a:pPr marL="0" marR="0" lvl="0" indent="0" algn="ctr" fontAlgn="auto">
              <a:spcBef>
                <a:spcPct val="0"/>
              </a:spcBef>
              <a:spcAft>
                <a:spcPts val="600"/>
              </a:spcAft>
              <a:buClrTx/>
              <a:buSzTx/>
              <a:tabLst/>
              <a:defRPr/>
            </a:pPr>
            <a:r>
              <a:rPr lang="en-US" sz="4400" b="1" dirty="0">
                <a:solidFill>
                  <a:schemeClr val="tx2"/>
                </a:solidFill>
                <a:ea typeface="+mj-ea"/>
                <a:cs typeface="+mj-cs"/>
              </a:rPr>
              <a:t>Examples of Mitigation Measures selected in the SAM Region</a:t>
            </a:r>
            <a:r>
              <a:rPr lang="en-US" sz="4800" b="1" dirty="0">
                <a:solidFill>
                  <a:schemeClr val="tx2"/>
                </a:solidFill>
                <a:ea typeface="+mj-ea"/>
                <a:cs typeface="+mj-cs"/>
              </a:rPr>
              <a:t> </a:t>
            </a:r>
            <a:endParaRPr lang="en-CA" sz="4800" b="1" dirty="0">
              <a:solidFill>
                <a:schemeClr val="tx2"/>
              </a:solidFill>
              <a:ea typeface="+mj-ea"/>
              <a:cs typeface="+mj-cs"/>
            </a:endParaRPr>
          </a:p>
        </p:txBody>
      </p:sp>
      <p:sp>
        <p:nvSpPr>
          <p:cNvPr id="6" name="TextBox 5">
            <a:extLst>
              <a:ext uri="{FF2B5EF4-FFF2-40B4-BE49-F238E27FC236}">
                <a16:creationId xmlns:a16="http://schemas.microsoft.com/office/drawing/2014/main" id="{0A42050C-2219-020B-F2E8-C4D664A3A4B0}"/>
              </a:ext>
            </a:extLst>
          </p:cNvPr>
          <p:cNvSpPr txBox="1"/>
          <p:nvPr/>
        </p:nvSpPr>
        <p:spPr>
          <a:xfrm>
            <a:off x="2438400" y="1638300"/>
            <a:ext cx="15544800" cy="8956298"/>
          </a:xfrm>
          <a:prstGeom prst="rect">
            <a:avLst/>
          </a:prstGeom>
          <a:noFill/>
        </p:spPr>
        <p:txBody>
          <a:bodyPr wrap="square">
            <a:spAutoFit/>
          </a:bodyPr>
          <a:lstStyle/>
          <a:p>
            <a:pPr marL="285750" indent="-285750">
              <a:buFont typeface="Wingdings" panose="05000000000000000000" pitchFamily="2" charset="2"/>
              <a:buChar char="ü"/>
            </a:pPr>
            <a:r>
              <a:rPr lang="en-US" sz="3600" dirty="0">
                <a:solidFill>
                  <a:srgbClr val="FF0000"/>
                </a:solidFill>
              </a:rPr>
              <a:t>AIRCRAFT TECHNOLOGY – Eleven States have proposed technological measures in their SAPs. </a:t>
            </a:r>
            <a:r>
              <a:rPr lang="en-US" sz="3600">
                <a:solidFill>
                  <a:srgbClr val="FF0000"/>
                </a:solidFill>
              </a:rPr>
              <a:t>The use of clean energy at airports to support airport operations, as well as the use of electric vehicles on the aprons are the main technological measures proposed in the States' SAPs.</a:t>
            </a:r>
            <a:endParaRPr lang="en-US" sz="3600" dirty="0">
              <a:solidFill>
                <a:srgbClr val="FF0000"/>
              </a:solidFill>
            </a:endParaRPr>
          </a:p>
          <a:p>
            <a:pPr marL="285750" indent="-285750">
              <a:buFont typeface="Wingdings" panose="05000000000000000000" pitchFamily="2" charset="2"/>
              <a:buChar char="ü"/>
            </a:pPr>
            <a:endParaRPr lang="en-US" sz="3600" dirty="0">
              <a:solidFill>
                <a:srgbClr val="FF0000"/>
              </a:solidFill>
            </a:endParaRPr>
          </a:p>
          <a:p>
            <a:pPr marL="285750" indent="-285750">
              <a:buFont typeface="Wingdings" panose="05000000000000000000" pitchFamily="2" charset="2"/>
              <a:buChar char="ü"/>
            </a:pPr>
            <a:r>
              <a:rPr lang="en-US" sz="3600" dirty="0">
                <a:solidFill>
                  <a:srgbClr val="FF0000"/>
                </a:solidFill>
              </a:rPr>
              <a:t>OPERATIONAL IMPROVEMENTS – The Regional Offices implemented task group for the optimization of airspace. The working group is called GESEA and works on the realignment of routes, implementation of the FRTO module, and EDE, DCT and UPR concepts.</a:t>
            </a:r>
          </a:p>
          <a:p>
            <a:pPr marL="285750" indent="-285750">
              <a:buFont typeface="Wingdings" panose="05000000000000000000" pitchFamily="2" charset="2"/>
              <a:buChar char="ü"/>
            </a:pPr>
            <a:endParaRPr lang="en-US" sz="3600" dirty="0">
              <a:solidFill>
                <a:srgbClr val="FF0000"/>
              </a:solidFill>
            </a:endParaRPr>
          </a:p>
          <a:p>
            <a:pPr marL="285750" indent="-285750">
              <a:buFont typeface="Wingdings" panose="05000000000000000000" pitchFamily="2" charset="2"/>
              <a:buChar char="ü"/>
            </a:pPr>
            <a:r>
              <a:rPr lang="en-US" sz="3600" dirty="0">
                <a:solidFill>
                  <a:srgbClr val="FF0000"/>
                </a:solidFill>
              </a:rPr>
              <a:t>SUSTAINABLE AVIATION FUELS (SAF) AND CLEANER ENERGY </a:t>
            </a:r>
          </a:p>
          <a:p>
            <a:pPr marL="742950" indent="-742950">
              <a:buAutoNum type="alphaLcParenR"/>
            </a:pPr>
            <a:r>
              <a:rPr lang="en-US" sz="3600" dirty="0">
                <a:solidFill>
                  <a:srgbClr val="FF0000"/>
                </a:solidFill>
              </a:rPr>
              <a:t>Commitment to reducing CO2 emissions and positioning itself as a possible supplier of biofuels for aviation</a:t>
            </a:r>
          </a:p>
          <a:p>
            <a:pPr marL="742950" indent="-742950">
              <a:buAutoNum type="alphaLcParenR"/>
            </a:pPr>
            <a:r>
              <a:rPr lang="en-US" sz="3600" dirty="0">
                <a:solidFill>
                  <a:srgbClr val="FF0000"/>
                </a:solidFill>
              </a:rPr>
              <a:t>“</a:t>
            </a:r>
            <a:r>
              <a:rPr lang="en-US" sz="3600" dirty="0" err="1">
                <a:solidFill>
                  <a:srgbClr val="FF0000"/>
                </a:solidFill>
              </a:rPr>
              <a:t>Programa</a:t>
            </a:r>
            <a:r>
              <a:rPr lang="en-US" sz="3600" dirty="0">
                <a:solidFill>
                  <a:srgbClr val="FF0000"/>
                </a:solidFill>
              </a:rPr>
              <a:t> </a:t>
            </a:r>
            <a:r>
              <a:rPr lang="en-US" sz="3600" dirty="0" err="1">
                <a:solidFill>
                  <a:srgbClr val="FF0000"/>
                </a:solidFill>
              </a:rPr>
              <a:t>Combustível</a:t>
            </a:r>
            <a:r>
              <a:rPr lang="en-US" sz="3600" dirty="0">
                <a:solidFill>
                  <a:srgbClr val="FF0000"/>
                </a:solidFill>
              </a:rPr>
              <a:t> do </a:t>
            </a:r>
            <a:r>
              <a:rPr lang="en-US" sz="3600" dirty="0" err="1">
                <a:solidFill>
                  <a:srgbClr val="FF0000"/>
                </a:solidFill>
              </a:rPr>
              <a:t>Futuro</a:t>
            </a:r>
            <a:r>
              <a:rPr lang="en-US" sz="3600" dirty="0">
                <a:solidFill>
                  <a:srgbClr val="FF0000"/>
                </a:solidFill>
              </a:rPr>
              <a:t>” (Fuel for the Future), creating the Technical Committee Fuel for the Future (CT-CF) in order to manage the Program</a:t>
            </a:r>
          </a:p>
          <a:p>
            <a:pPr marL="742950" indent="-742950">
              <a:buAutoNum type="alphaLcParenR"/>
            </a:pPr>
            <a:endParaRPr lang="en-US" sz="3600" dirty="0">
              <a:solidFill>
                <a:srgbClr val="FF0000"/>
              </a:solidFill>
            </a:endParaRPr>
          </a:p>
        </p:txBody>
      </p:sp>
    </p:spTree>
    <p:extLst>
      <p:ext uri="{BB962C8B-B14F-4D97-AF65-F5344CB8AC3E}">
        <p14:creationId xmlns:p14="http://schemas.microsoft.com/office/powerpoint/2010/main" val="669010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5DA05-9B83-EEEF-27E0-49643581284A}"/>
              </a:ext>
            </a:extLst>
          </p:cNvPr>
          <p:cNvSpPr/>
          <p:nvPr/>
        </p:nvSpPr>
        <p:spPr>
          <a:xfrm>
            <a:off x="1333500" y="190501"/>
            <a:ext cx="15621000" cy="1143000"/>
          </a:xfrm>
          <a:prstGeom prst="rect">
            <a:avLst/>
          </a:prstGeom>
          <a:gradFill flip="none" rotWithShape="1">
            <a:gsLst>
              <a:gs pos="0">
                <a:srgbClr val="B2DFB2">
                  <a:tint val="66000"/>
                  <a:satMod val="160000"/>
                </a:srgbClr>
              </a:gs>
              <a:gs pos="50000">
                <a:srgbClr val="B2DFB2">
                  <a:tint val="44500"/>
                  <a:satMod val="160000"/>
                </a:srgbClr>
              </a:gs>
              <a:gs pos="100000">
                <a:srgbClr val="B2DFB2">
                  <a:tint val="23500"/>
                  <a:satMod val="160000"/>
                </a:srgbClr>
              </a:gs>
            </a:gsLst>
            <a:lin ang="13500000" scaled="1"/>
            <a:tileRect/>
          </a:gradFill>
        </p:spPr>
        <p:txBody>
          <a:bodyPr anchor="ctr">
            <a:noAutofit/>
          </a:bodyPr>
          <a:lstStyle/>
          <a:p>
            <a:pPr marL="0" marR="0" lvl="0" indent="0" algn="ctr" fontAlgn="auto">
              <a:spcBef>
                <a:spcPct val="0"/>
              </a:spcBef>
              <a:spcAft>
                <a:spcPts val="600"/>
              </a:spcAft>
              <a:buClrTx/>
              <a:buSzTx/>
              <a:tabLst/>
              <a:defRPr/>
            </a:pPr>
            <a:r>
              <a:rPr lang="en-US" sz="4400" b="1" dirty="0">
                <a:solidFill>
                  <a:schemeClr val="tx2"/>
                </a:solidFill>
                <a:ea typeface="+mj-ea"/>
                <a:cs typeface="+mj-cs"/>
              </a:rPr>
              <a:t>Examples of Mitigation Measures selected in the SAM Region</a:t>
            </a:r>
            <a:r>
              <a:rPr lang="en-US" sz="4800" b="1" dirty="0">
                <a:solidFill>
                  <a:schemeClr val="tx2"/>
                </a:solidFill>
                <a:ea typeface="+mj-ea"/>
                <a:cs typeface="+mj-cs"/>
              </a:rPr>
              <a:t> </a:t>
            </a:r>
            <a:endParaRPr lang="en-CA" sz="4800" b="1" dirty="0">
              <a:solidFill>
                <a:schemeClr val="tx2"/>
              </a:solidFill>
              <a:ea typeface="+mj-ea"/>
              <a:cs typeface="+mj-cs"/>
            </a:endParaRPr>
          </a:p>
        </p:txBody>
      </p:sp>
      <p:sp>
        <p:nvSpPr>
          <p:cNvPr id="6" name="TextBox 5">
            <a:extLst>
              <a:ext uri="{FF2B5EF4-FFF2-40B4-BE49-F238E27FC236}">
                <a16:creationId xmlns:a16="http://schemas.microsoft.com/office/drawing/2014/main" id="{0A42050C-2219-020B-F2E8-C4D664A3A4B0}"/>
              </a:ext>
            </a:extLst>
          </p:cNvPr>
          <p:cNvSpPr txBox="1"/>
          <p:nvPr/>
        </p:nvSpPr>
        <p:spPr>
          <a:xfrm>
            <a:off x="2133600" y="1664566"/>
            <a:ext cx="15544800" cy="8402300"/>
          </a:xfrm>
          <a:prstGeom prst="rect">
            <a:avLst/>
          </a:prstGeom>
          <a:noFill/>
        </p:spPr>
        <p:txBody>
          <a:bodyPr wrap="square">
            <a:spAutoFit/>
          </a:bodyPr>
          <a:lstStyle/>
          <a:p>
            <a:pPr marL="285750" indent="-285750">
              <a:buFont typeface="Wingdings" panose="05000000000000000000" pitchFamily="2" charset="2"/>
              <a:buChar char="ü"/>
            </a:pPr>
            <a:endParaRPr lang="en-US" sz="3600" dirty="0">
              <a:solidFill>
                <a:srgbClr val="FF0000"/>
              </a:solidFill>
            </a:endParaRPr>
          </a:p>
          <a:p>
            <a:pPr marL="285750" indent="-285750">
              <a:buFont typeface="Wingdings" panose="05000000000000000000" pitchFamily="2" charset="2"/>
              <a:buChar char="ü"/>
            </a:pPr>
            <a:r>
              <a:rPr lang="en-US" sz="3600" dirty="0">
                <a:solidFill>
                  <a:srgbClr val="FF0000"/>
                </a:solidFill>
              </a:rPr>
              <a:t>SUSTAINABLE AVIATION FUELS (SAF) AND CLEANER ENERGY </a:t>
            </a:r>
          </a:p>
          <a:p>
            <a:r>
              <a:rPr lang="en-US" sz="3600" dirty="0">
                <a:solidFill>
                  <a:srgbClr val="FF0000"/>
                </a:solidFill>
              </a:rPr>
              <a:t>c) the “</a:t>
            </a:r>
            <a:r>
              <a:rPr lang="en-US" sz="3600" dirty="0" err="1">
                <a:solidFill>
                  <a:srgbClr val="FF0000"/>
                </a:solidFill>
              </a:rPr>
              <a:t>Programa</a:t>
            </a:r>
            <a:r>
              <a:rPr lang="en-US" sz="3600" dirty="0">
                <a:solidFill>
                  <a:srgbClr val="FF0000"/>
                </a:solidFill>
              </a:rPr>
              <a:t> </a:t>
            </a:r>
            <a:r>
              <a:rPr lang="en-US" sz="3600" dirty="0" err="1">
                <a:solidFill>
                  <a:srgbClr val="FF0000"/>
                </a:solidFill>
              </a:rPr>
              <a:t>Combustível</a:t>
            </a:r>
            <a:r>
              <a:rPr lang="en-US" sz="3600" dirty="0">
                <a:solidFill>
                  <a:srgbClr val="FF0000"/>
                </a:solidFill>
              </a:rPr>
              <a:t> do </a:t>
            </a:r>
            <a:r>
              <a:rPr lang="en-US" sz="3600" dirty="0" err="1">
                <a:solidFill>
                  <a:srgbClr val="FF0000"/>
                </a:solidFill>
              </a:rPr>
              <a:t>Futuro</a:t>
            </a:r>
            <a:r>
              <a:rPr lang="en-US" sz="3600" dirty="0">
                <a:solidFill>
                  <a:srgbClr val="FF0000"/>
                </a:solidFill>
              </a:rPr>
              <a:t>” has two objectives: introducing the fuel into the Brazilian energy matrix and creating incentives for resources to be applied to projects focusing on the topics covered in the “</a:t>
            </a:r>
            <a:r>
              <a:rPr lang="en-US" sz="3600" dirty="0" err="1">
                <a:solidFill>
                  <a:srgbClr val="FF0000"/>
                </a:solidFill>
              </a:rPr>
              <a:t>Programa</a:t>
            </a:r>
            <a:r>
              <a:rPr lang="en-US" sz="3600" dirty="0">
                <a:solidFill>
                  <a:srgbClr val="FF0000"/>
                </a:solidFill>
              </a:rPr>
              <a:t> </a:t>
            </a:r>
            <a:r>
              <a:rPr lang="en-US" sz="3600" dirty="0" err="1">
                <a:solidFill>
                  <a:srgbClr val="FF0000"/>
                </a:solidFill>
              </a:rPr>
              <a:t>Combustível</a:t>
            </a:r>
            <a:r>
              <a:rPr lang="en-US" sz="3600" dirty="0">
                <a:solidFill>
                  <a:srgbClr val="FF0000"/>
                </a:solidFill>
              </a:rPr>
              <a:t> do </a:t>
            </a:r>
            <a:r>
              <a:rPr lang="en-US" sz="3600" dirty="0" err="1">
                <a:solidFill>
                  <a:srgbClr val="FF0000"/>
                </a:solidFill>
              </a:rPr>
              <a:t>Futuro</a:t>
            </a:r>
            <a:r>
              <a:rPr lang="en-US" sz="3600" dirty="0">
                <a:solidFill>
                  <a:srgbClr val="FF0000"/>
                </a:solidFill>
              </a:rPr>
              <a:t>”. To achieve these objectives, </a:t>
            </a:r>
          </a:p>
          <a:p>
            <a:r>
              <a:rPr lang="en-US" sz="3600" dirty="0">
                <a:solidFill>
                  <a:srgbClr val="FF0000"/>
                </a:solidFill>
              </a:rPr>
              <a:t>d) the </a:t>
            </a:r>
            <a:r>
              <a:rPr lang="en-US" sz="3600" dirty="0" err="1">
                <a:solidFill>
                  <a:srgbClr val="FF0000"/>
                </a:solidFill>
              </a:rPr>
              <a:t>ProBioQAv</a:t>
            </a:r>
            <a:r>
              <a:rPr lang="en-US" sz="3600" dirty="0">
                <a:solidFill>
                  <a:srgbClr val="FF0000"/>
                </a:solidFill>
              </a:rPr>
              <a:t> Subcommittee was created, which will be detailed as </a:t>
            </a:r>
            <a:r>
              <a:rPr lang="en-US" sz="3600" dirty="0" err="1">
                <a:solidFill>
                  <a:srgbClr val="FF0000"/>
                </a:solidFill>
              </a:rPr>
              <a:t>following.e</a:t>
            </a:r>
            <a:r>
              <a:rPr lang="en-US" sz="3600" dirty="0">
                <a:solidFill>
                  <a:srgbClr val="FF0000"/>
                </a:solidFill>
              </a:rPr>
              <a:t>) 4 - Brazilian Network of Biokerosene and Sustainable Hydrocarbons for Aviation (</a:t>
            </a:r>
            <a:r>
              <a:rPr lang="en-US" sz="3600" dirty="0" err="1">
                <a:solidFill>
                  <a:srgbClr val="FF0000"/>
                </a:solidFill>
              </a:rPr>
              <a:t>RBQAv</a:t>
            </a:r>
            <a:r>
              <a:rPr lang="en-US" sz="3600" dirty="0">
                <a:solidFill>
                  <a:srgbClr val="FF0000"/>
                </a:solidFill>
              </a:rPr>
              <a:t> - aviation kerosene)</a:t>
            </a:r>
          </a:p>
          <a:p>
            <a:r>
              <a:rPr lang="en-US" sz="3600" dirty="0">
                <a:solidFill>
                  <a:srgbClr val="FF0000"/>
                </a:solidFill>
              </a:rPr>
              <a:t>e)  Public Investments;</a:t>
            </a:r>
          </a:p>
          <a:p>
            <a:r>
              <a:rPr lang="en-US" sz="3600" dirty="0">
                <a:solidFill>
                  <a:srgbClr val="FF0000"/>
                </a:solidFill>
              </a:rPr>
              <a:t>f) The Ministry of Energy of Chile, on the one hand, began in 2019 to develop a National Hydrogen Plan. Chile is decisively supporting the development of this energy resource, which can potentially be used in the airline industry. (2030+)</a:t>
            </a:r>
          </a:p>
          <a:p>
            <a:r>
              <a:rPr lang="en-US" sz="3600" dirty="0">
                <a:solidFill>
                  <a:srgbClr val="FF0000"/>
                </a:solidFill>
              </a:rPr>
              <a:t>In this sense, it has carried out legislative steps so that hydrogen is considered as a fuel.</a:t>
            </a:r>
          </a:p>
        </p:txBody>
      </p:sp>
    </p:spTree>
    <p:extLst>
      <p:ext uri="{BB962C8B-B14F-4D97-AF65-F5344CB8AC3E}">
        <p14:creationId xmlns:p14="http://schemas.microsoft.com/office/powerpoint/2010/main" val="137110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5DA05-9B83-EEEF-27E0-49643581284A}"/>
              </a:ext>
            </a:extLst>
          </p:cNvPr>
          <p:cNvSpPr/>
          <p:nvPr/>
        </p:nvSpPr>
        <p:spPr>
          <a:xfrm>
            <a:off x="1333500" y="190501"/>
            <a:ext cx="15621000" cy="1143000"/>
          </a:xfrm>
          <a:prstGeom prst="rect">
            <a:avLst/>
          </a:prstGeom>
          <a:gradFill flip="none" rotWithShape="1">
            <a:gsLst>
              <a:gs pos="0">
                <a:srgbClr val="B2DFB2">
                  <a:tint val="66000"/>
                  <a:satMod val="160000"/>
                </a:srgbClr>
              </a:gs>
              <a:gs pos="50000">
                <a:srgbClr val="B2DFB2">
                  <a:tint val="44500"/>
                  <a:satMod val="160000"/>
                </a:srgbClr>
              </a:gs>
              <a:gs pos="100000">
                <a:srgbClr val="B2DFB2">
                  <a:tint val="23500"/>
                  <a:satMod val="160000"/>
                </a:srgbClr>
              </a:gs>
            </a:gsLst>
            <a:lin ang="13500000" scaled="1"/>
            <a:tileRect/>
          </a:gradFill>
        </p:spPr>
        <p:txBody>
          <a:bodyPr anchor="ctr">
            <a:noAutofit/>
          </a:bodyPr>
          <a:lstStyle/>
          <a:p>
            <a:pPr marL="0" marR="0" lvl="0" indent="0" algn="ctr" fontAlgn="auto">
              <a:spcBef>
                <a:spcPct val="0"/>
              </a:spcBef>
              <a:spcAft>
                <a:spcPts val="600"/>
              </a:spcAft>
              <a:buClrTx/>
              <a:buSzTx/>
              <a:tabLst/>
              <a:defRPr/>
            </a:pPr>
            <a:r>
              <a:rPr lang="en-US" sz="4400" b="1" dirty="0">
                <a:solidFill>
                  <a:schemeClr val="tx2"/>
                </a:solidFill>
                <a:ea typeface="+mj-ea"/>
                <a:cs typeface="+mj-cs"/>
              </a:rPr>
              <a:t>Next steps for SAP</a:t>
            </a:r>
            <a:endParaRPr lang="en-CA" sz="4800" b="1" dirty="0">
              <a:solidFill>
                <a:schemeClr val="tx2"/>
              </a:solidFill>
              <a:ea typeface="+mj-ea"/>
              <a:cs typeface="+mj-cs"/>
            </a:endParaRPr>
          </a:p>
        </p:txBody>
      </p:sp>
      <p:sp>
        <p:nvSpPr>
          <p:cNvPr id="3" name="TextBox 2">
            <a:extLst>
              <a:ext uri="{FF2B5EF4-FFF2-40B4-BE49-F238E27FC236}">
                <a16:creationId xmlns:a16="http://schemas.microsoft.com/office/drawing/2014/main" id="{667999FA-19A1-EC36-C944-017721968ACA}"/>
              </a:ext>
            </a:extLst>
          </p:cNvPr>
          <p:cNvSpPr txBox="1"/>
          <p:nvPr/>
        </p:nvSpPr>
        <p:spPr>
          <a:xfrm>
            <a:off x="3124200" y="7996296"/>
            <a:ext cx="12039600" cy="2062103"/>
          </a:xfrm>
          <a:prstGeom prst="rect">
            <a:avLst/>
          </a:prstGeom>
          <a:noFill/>
          <a:ln>
            <a:solidFill>
              <a:srgbClr val="00B050"/>
            </a:solidFill>
          </a:ln>
        </p:spPr>
        <p:txBody>
          <a:bodyPr wrap="square">
            <a:spAutoFit/>
          </a:bodyPr>
          <a:lstStyle/>
          <a:p>
            <a:r>
              <a:rPr lang="en-US" sz="3200" b="1" dirty="0"/>
              <a:t>Contact points:</a:t>
            </a:r>
          </a:p>
          <a:p>
            <a:pPr marL="457200" indent="-457200">
              <a:buFont typeface="Wingdings" panose="05000000000000000000" pitchFamily="2" charset="2"/>
              <a:buChar char="§"/>
            </a:pPr>
            <a:r>
              <a:rPr lang="en-US" sz="3200" dirty="0"/>
              <a:t>Answering questions and providing support: </a:t>
            </a:r>
            <a:r>
              <a:rPr lang="en-US" sz="3200" dirty="0">
                <a:hlinkClick r:id="rId2"/>
              </a:rPr>
              <a:t>actionplan@icao.int</a:t>
            </a:r>
            <a:endParaRPr lang="en-US" sz="3200" dirty="0"/>
          </a:p>
          <a:p>
            <a:pPr marL="457200" indent="-457200">
              <a:buFont typeface="Wingdings" panose="05000000000000000000" pitchFamily="2" charset="2"/>
              <a:buChar char="§"/>
            </a:pPr>
            <a:r>
              <a:rPr lang="en-US" sz="3200" dirty="0"/>
              <a:t>SAM Regional Office:</a:t>
            </a:r>
          </a:p>
          <a:p>
            <a:pPr marL="914400" lvl="1" indent="-457200">
              <a:buFont typeface="Courier New" panose="02070309020205020404" pitchFamily="49" charset="0"/>
              <a:buChar char="o"/>
            </a:pPr>
            <a:r>
              <a:rPr lang="en-US" sz="3200" dirty="0"/>
              <a:t>Jorge Armoa (jarmoa@icao.int)</a:t>
            </a:r>
          </a:p>
        </p:txBody>
      </p:sp>
      <p:sp>
        <p:nvSpPr>
          <p:cNvPr id="6" name="TextBox 5">
            <a:extLst>
              <a:ext uri="{FF2B5EF4-FFF2-40B4-BE49-F238E27FC236}">
                <a16:creationId xmlns:a16="http://schemas.microsoft.com/office/drawing/2014/main" id="{536CC31F-6BFC-EA41-E641-2A5A7E43D628}"/>
              </a:ext>
            </a:extLst>
          </p:cNvPr>
          <p:cNvSpPr txBox="1"/>
          <p:nvPr/>
        </p:nvSpPr>
        <p:spPr>
          <a:xfrm>
            <a:off x="1651000" y="2149067"/>
            <a:ext cx="15544800" cy="4524315"/>
          </a:xfrm>
          <a:prstGeom prst="rect">
            <a:avLst/>
          </a:prstGeom>
          <a:noFill/>
        </p:spPr>
        <p:txBody>
          <a:bodyPr wrap="square">
            <a:spAutoFit/>
          </a:bodyPr>
          <a:lstStyle/>
          <a:p>
            <a:pPr marL="571500" indent="-571500">
              <a:buFont typeface="Wingdings" panose="05000000000000000000" pitchFamily="2" charset="2"/>
              <a:buChar char="ü"/>
            </a:pPr>
            <a:r>
              <a:rPr lang="en-US" sz="3600" dirty="0">
                <a:solidFill>
                  <a:srgbClr val="FF0000"/>
                </a:solidFill>
              </a:rPr>
              <a:t>Nomination of State Action Plan Focal Point.</a:t>
            </a:r>
          </a:p>
          <a:p>
            <a:pPr marL="571500" indent="-571500">
              <a:buFont typeface="Wingdings" panose="05000000000000000000" pitchFamily="2" charset="2"/>
              <a:buChar char="ü"/>
            </a:pPr>
            <a:endParaRPr lang="en-US" sz="3600" dirty="0">
              <a:solidFill>
                <a:srgbClr val="FF0000"/>
              </a:solidFill>
            </a:endParaRPr>
          </a:p>
          <a:p>
            <a:pPr marL="571500" indent="-571500">
              <a:buFont typeface="Wingdings" panose="05000000000000000000" pitchFamily="2" charset="2"/>
              <a:buChar char="ü"/>
            </a:pPr>
            <a:r>
              <a:rPr lang="en-US" sz="3600" dirty="0">
                <a:solidFill>
                  <a:srgbClr val="FF0000"/>
                </a:solidFill>
              </a:rPr>
              <a:t>Prepare the initial/updated SAP for submission. Make sure the action plans will be practical and concrete in line with the updated SAP Guidance.</a:t>
            </a:r>
          </a:p>
          <a:p>
            <a:pPr marL="571500" indent="-571500">
              <a:buFont typeface="Wingdings" panose="05000000000000000000" pitchFamily="2" charset="2"/>
              <a:buChar char="ü"/>
            </a:pPr>
            <a:endParaRPr lang="en-US" sz="3600" dirty="0">
              <a:solidFill>
                <a:srgbClr val="FF0000"/>
              </a:solidFill>
            </a:endParaRPr>
          </a:p>
          <a:p>
            <a:pPr marL="571500" indent="-571500">
              <a:buFont typeface="Wingdings" panose="05000000000000000000" pitchFamily="2" charset="2"/>
              <a:buChar char="ü"/>
            </a:pPr>
            <a:r>
              <a:rPr lang="en-US" sz="3600" dirty="0">
                <a:solidFill>
                  <a:srgbClr val="FF0000"/>
                </a:solidFill>
              </a:rPr>
              <a:t>Include innovative measures in the SAP. </a:t>
            </a:r>
          </a:p>
          <a:p>
            <a:pPr marL="571500" indent="-571500">
              <a:buFont typeface="Wingdings" panose="05000000000000000000" pitchFamily="2" charset="2"/>
              <a:buChar char="ü"/>
            </a:pPr>
            <a:endParaRPr lang="en-US" sz="3600" dirty="0">
              <a:solidFill>
                <a:srgbClr val="FF0000"/>
              </a:solidFill>
            </a:endParaRPr>
          </a:p>
          <a:p>
            <a:pPr marL="571500" indent="-571500">
              <a:buFont typeface="Wingdings" panose="05000000000000000000" pitchFamily="2" charset="2"/>
              <a:buChar char="ü"/>
            </a:pPr>
            <a:r>
              <a:rPr lang="en-US" sz="3600" dirty="0">
                <a:solidFill>
                  <a:srgbClr val="FF0000"/>
                </a:solidFill>
              </a:rPr>
              <a:t>Communicate with SAM RO for questions and support.</a:t>
            </a:r>
          </a:p>
        </p:txBody>
      </p:sp>
    </p:spTree>
    <p:extLst>
      <p:ext uri="{BB962C8B-B14F-4D97-AF65-F5344CB8AC3E}">
        <p14:creationId xmlns:p14="http://schemas.microsoft.com/office/powerpoint/2010/main" val="152276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88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CAO Colour Palette">
      <a:dk1>
        <a:sysClr val="windowText" lastClr="000000"/>
      </a:dk1>
      <a:lt1>
        <a:sysClr val="window" lastClr="FFFFFF"/>
      </a:lt1>
      <a:dk2>
        <a:srgbClr val="0055A5"/>
      </a:dk2>
      <a:lt2>
        <a:srgbClr val="8C99A1"/>
      </a:lt2>
      <a:accent1>
        <a:srgbClr val="289DD8"/>
      </a:accent1>
      <a:accent2>
        <a:srgbClr val="F58220"/>
      </a:accent2>
      <a:accent3>
        <a:srgbClr val="A74233"/>
      </a:accent3>
      <a:accent4>
        <a:srgbClr val="FAA61A"/>
      </a:accent4>
      <a:accent5>
        <a:srgbClr val="008739"/>
      </a:accent5>
      <a:accent6>
        <a:srgbClr val="A6CE39"/>
      </a:accent6>
      <a:hlink>
        <a:srgbClr val="A00064"/>
      </a:hlink>
      <a:folHlink>
        <a:srgbClr val="E6A7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27D94646DC549B7465903FE9FE1A3" ma:contentTypeVersion="118" ma:contentTypeDescription="Create a new document." ma:contentTypeScope="" ma:versionID="b7dfd1b413e7d33dabde76de4b79de8f">
  <xsd:schema xmlns:xsd="http://www.w3.org/2001/XMLSchema" xmlns:xs="http://www.w3.org/2001/XMLSchema" xmlns:p="http://schemas.microsoft.com/office/2006/metadata/properties" xmlns:ns1="101a94fc-4fb7-49fc-ab36-dbb3e9e3ccdb" xmlns:ns2="http://schemas.microsoft.com/sharepoint/v3" targetNamespace="http://schemas.microsoft.com/office/2006/metadata/properties" ma:root="true" ma:fieldsID="c9f0411c7a8c78232c53993795c6232c" ns1:_="" ns2:_="">
    <xsd:import namespace="101a94fc-4fb7-49fc-ab36-dbb3e9e3ccdb"/>
    <xsd:import namespace="http://schemas.microsoft.com/sharepoint/v3"/>
    <xsd:element name="properties">
      <xsd:complexType>
        <xsd:sequence>
          <xsd:element name="documentManagement">
            <xsd:complexType>
              <xsd:all>
                <xsd:element ref="ns1:a" minOccurs="0"/>
                <xsd:element ref="ns1:Category" minOccurs="0"/>
                <xsd:element ref="ns1:CategoryOrder" minOccurs="0"/>
                <xsd:element ref="ns1:LongTitle" minOccurs="0"/>
                <xsd:element ref="ns1:Language" minOccurs="0"/>
                <xsd:element ref="ns1:aaa" minOccurs="0"/>
                <xsd:element ref="ns1:Revised" minOccurs="0"/>
                <xsd:element ref="ns1:Presenter" minOccurs="0"/>
                <xsd:element ref="ns1:DocumentName" minOccurs="0"/>
                <xsd:element ref="ns1:Title1" minOccurs="0"/>
                <xsd:element ref="ns1:Title2" minOccurs="0"/>
                <xsd:element ref="ns1:acro" minOccurs="0"/>
                <xsd:element ref="ns1:cat" minOccurs="0"/>
                <xsd:element ref="ns1:ArchivedDocumentsProperties" minOccurs="0"/>
                <xsd:element ref="ns2:PublishingStartDate" minOccurs="0"/>
                <xsd:element ref="ns2:PublishingExpirationDate" minOccurs="0"/>
                <xsd:element ref="ns1:Category_x003a_TypeEN" minOccurs="0"/>
                <xsd:element ref="ns1:Category_x003a_TypeES" minOccurs="0"/>
                <xsd:element ref="ns1:ArchivedDocumentsProperties_x003a_Acronym" minOccurs="0"/>
                <xsd:element ref="ns1:ArchivedDocumentsProperties_x003a_DocumentsOrder" minOccurs="0"/>
                <xsd:element ref="ns1:ArchivedDocumentsProperties_x003a_Category" minOccurs="0"/>
                <xsd:element ref="ns1:ArchivedDocumentsProperties_x003a_Presenter" minOccurs="0"/>
                <xsd:element ref="ns1:ArchivedDocumentsProperties_x003a_Language" minOccurs="0"/>
                <xsd:element ref="ns1:ArchivedDocumentsProperties_x003a_DocumentTitle" minOccurs="0"/>
                <xsd:element ref="ns1:ArchivedDocumentsProperties_x003a_DocumentTitle1" minOccurs="0"/>
                <xsd:element ref="ns1:ArchivedDocumentsProperties_x003a_DocumentTitle2" minOccurs="0"/>
                <xsd:element ref="ns1:ArchivedDocumentsProperties_x003a_ONLY" minOccurs="0"/>
                <xsd:element ref="ns1:ArchivedDocumentsProperties_x003a_Rev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94fc-4fb7-49fc-ab36-dbb3e9e3ccdb" elementFormDefault="qualified">
    <xsd:import namespace="http://schemas.microsoft.com/office/2006/documentManagement/types"/>
    <xsd:import namespace="http://schemas.microsoft.com/office/infopath/2007/PartnerControls"/>
    <xsd:element name="a" ma:index="0" nillable="true" ma:displayName="Acronym" ma:list="{1045e265-1928-4c45-849a-69ddabc67e10}" ma:internalName="a" ma:readOnly="false" ma:showField="Title">
      <xsd:simpleType>
        <xsd:restriction base="dms:Lookup"/>
      </xsd:simpleType>
    </xsd:element>
    <xsd:element name="Category" ma:index="3" nillable="true" ma:displayName="Category" ma:list="{c1012ec3-5fa7-4630-b0f2-9937f3c48b2b}" ma:internalName="Category" ma:showField="Title">
      <xsd:simpleType>
        <xsd:restriction base="dms:Lookup"/>
      </xsd:simpleType>
    </xsd:element>
    <xsd:element name="CategoryOrder" ma:index="4" nillable="true" ma:displayName="CategoryOrder" ma:description="Group by Category: Day, Session" ma:internalName="CategoryOrder">
      <xsd:simpleType>
        <xsd:restriction base="dms:Text">
          <xsd:maxLength value="255"/>
        </xsd:restriction>
      </xsd:simpleType>
    </xsd:element>
    <xsd:element name="LongTitle" ma:index="5" nillable="true" ma:displayName="Title" ma:internalName="LongTitle">
      <xsd:simpleType>
        <xsd:restriction base="dms:Text">
          <xsd:maxLength value="255"/>
        </xsd:restriction>
      </xsd:simpleType>
    </xsd:element>
    <xsd:element name="Language" ma:index="6" nillable="true" ma:displayName="Language" ma:description="Document's Language" ma:format="RadioButtons" ma:internalName="Language">
      <xsd:simpleType>
        <xsd:restriction base="dms:Choice">
          <xsd:enumeration value="English"/>
          <xsd:enumeration value="Spanish"/>
          <xsd:enumeration value="Bilingual"/>
          <xsd:enumeration value="Other"/>
        </xsd:restriction>
      </xsd:simpleType>
    </xsd:element>
    <xsd:element name="aaa" ma:index="7" nillable="true" ma:displayName="Only" ma:default="0" ma:internalName="aaa">
      <xsd:simpleType>
        <xsd:restriction base="dms:Boolean"/>
      </xsd:simpleType>
    </xsd:element>
    <xsd:element name="Revised" ma:index="8" nillable="true" ma:displayName="Revised" ma:default="0" ma:internalName="Revised">
      <xsd:simpleType>
        <xsd:restriction base="dms:Boolean"/>
      </xsd:simpleType>
    </xsd:element>
    <xsd:element name="Presenter" ma:index="9" nillable="true" ma:displayName="Presenter" ma:internalName="Presenter">
      <xsd:simpleType>
        <xsd:restriction base="dms:Text">
          <xsd:maxLength value="255"/>
        </xsd:restriction>
      </xsd:simpleType>
    </xsd:element>
    <xsd:element name="DocumentName" ma:index="11" nillable="true" ma:displayName="DocumentName" ma:hidden="true" ma:internalName="DocumentName" ma:readOnly="false">
      <xsd:simpleType>
        <xsd:restriction base="dms:Text">
          <xsd:maxLength value="255"/>
        </xsd:restriction>
      </xsd:simpleType>
    </xsd:element>
    <xsd:element name="Title1" ma:index="12" nillable="true" ma:displayName="Title1" ma:internalName="Title1">
      <xsd:simpleType>
        <xsd:restriction base="dms:Text">
          <xsd:maxLength value="255"/>
        </xsd:restriction>
      </xsd:simpleType>
    </xsd:element>
    <xsd:element name="Title2" ma:index="13" nillable="true" ma:displayName="Title2" ma:internalName="Title2">
      <xsd:simpleType>
        <xsd:restriction base="dms:Text">
          <xsd:maxLength value="255"/>
        </xsd:restriction>
      </xsd:simpleType>
    </xsd:element>
    <xsd:element name="acro" ma:index="14" nillable="true" ma:displayName="acro" ma:hidden="true" ma:internalName="acro" ma:readOnly="false">
      <xsd:simpleType>
        <xsd:restriction base="dms:Text">
          <xsd:maxLength value="255"/>
        </xsd:restriction>
      </xsd:simpleType>
    </xsd:element>
    <xsd:element name="cat" ma:index="15" nillable="true" ma:displayName="cat" ma:hidden="true" ma:internalName="cat" ma:readOnly="false">
      <xsd:simpleType>
        <xsd:restriction base="dms:Text">
          <xsd:maxLength value="255"/>
        </xsd:restriction>
      </xsd:simpleType>
    </xsd:element>
    <xsd:element name="ArchivedDocumentsProperties" ma:index="16" nillable="true" ma:displayName="ArchivedDocumentsProperties" ma:hidden="true" ma:list="{62446db8-06c7-4c5f-ab63-1825ec145873}" ma:internalName="ArchivedDocumentsProperties" ma:readOnly="false" ma:showField="Title">
      <xsd:simpleType>
        <xsd:restriction base="dms:Lookup"/>
      </xsd:simpleType>
    </xsd:element>
    <xsd:element name="Category_x003a_TypeEN" ma:index="21" nillable="true" ma:displayName="Category:TypeEN" ma:list="{c1012ec3-5fa7-4630-b0f2-9937f3c48b2b}" ma:internalName="Category_x003a_TypeEN" ma:readOnly="true" ma:showField="TypeEN" ma:web="332af589-c0a7-4731-b5e6-15e21b093457">
      <xsd:simpleType>
        <xsd:restriction base="dms:Lookup"/>
      </xsd:simpleType>
    </xsd:element>
    <xsd:element name="Category_x003a_TypeES" ma:index="22" nillable="true" ma:displayName="Category:TypeES" ma:list="{c1012ec3-5fa7-4630-b0f2-9937f3c48b2b}" ma:internalName="Category_x003a_TypeES" ma:readOnly="true" ma:showField="TypeES" ma:web="332af589-c0a7-4731-b5e6-15e21b093457">
      <xsd:simpleType>
        <xsd:restriction base="dms:Lookup"/>
      </xsd:simpleType>
    </xsd:element>
    <xsd:element name="ArchivedDocumentsProperties_x003a_Acronym" ma:index="24" nillable="true" ma:displayName="ArchivedDocumentsProperties:Acronym" ma:list="{62446db8-06c7-4c5f-ab63-1825ec145873}" ma:internalName="ArchivedDocumentsProperties_x003a_Acronym" ma:readOnly="true" ma:showField="Acronym" ma:web="332af589-c0a7-4731-b5e6-15e21b093457">
      <xsd:simpleType>
        <xsd:restriction base="dms:Lookup"/>
      </xsd:simpleType>
    </xsd:element>
    <xsd:element name="ArchivedDocumentsProperties_x003a_DocumentsOrder" ma:index="25" nillable="true" ma:displayName="ArchivedDocumentsProperties:DocumentsOrder" ma:list="{62446db8-06c7-4c5f-ab63-1825ec145873}" ma:internalName="ArchivedDocumentsProperties_x003a_DocumentsOrder" ma:readOnly="true" ma:showField="DocumentsOrder" ma:web="332af589-c0a7-4731-b5e6-15e21b093457">
      <xsd:simpleType>
        <xsd:restriction base="dms:Lookup"/>
      </xsd:simpleType>
    </xsd:element>
    <xsd:element name="ArchivedDocumentsProperties_x003a_Category" ma:index="26" nillable="true" ma:displayName="ArchivedDocumentsProperties:Category" ma:list="{62446db8-06c7-4c5f-ab63-1825ec145873}" ma:internalName="ArchivedDocumentsProperties_x003a_Category" ma:readOnly="true" ma:showField="Category" ma:web="332af589-c0a7-4731-b5e6-15e21b093457">
      <xsd:simpleType>
        <xsd:restriction base="dms:Lookup"/>
      </xsd:simpleType>
    </xsd:element>
    <xsd:element name="ArchivedDocumentsProperties_x003a_Presenter" ma:index="27" nillable="true" ma:displayName="ArchivedDocumentsProperties:Presenter" ma:list="{62446db8-06c7-4c5f-ab63-1825ec145873}" ma:internalName="ArchivedDocumentsProperties_x003a_Presenter" ma:readOnly="true" ma:showField="Presenter" ma:web="332af589-c0a7-4731-b5e6-15e21b093457">
      <xsd:simpleType>
        <xsd:restriction base="dms:Lookup"/>
      </xsd:simpleType>
    </xsd:element>
    <xsd:element name="ArchivedDocumentsProperties_x003a_Language" ma:index="28" nillable="true" ma:displayName="ArchivedDocumentsProperties:Language" ma:list="{62446db8-06c7-4c5f-ab63-1825ec145873}" ma:internalName="ArchivedDocumentsProperties_x003a_Language" ma:readOnly="true" ma:showField="Language" ma:web="332af589-c0a7-4731-b5e6-15e21b093457">
      <xsd:simpleType>
        <xsd:restriction base="dms:Lookup"/>
      </xsd:simpleType>
    </xsd:element>
    <xsd:element name="ArchivedDocumentsProperties_x003a_DocumentTitle" ma:index="29" nillable="true" ma:displayName="ArchivedDocumentsProperties:DocumentTitle" ma:list="{62446db8-06c7-4c5f-ab63-1825ec145873}" ma:internalName="ArchivedDocumentsProperties_x003a_DocumentTitle" ma:readOnly="true" ma:showField="DocumentTitle" ma:web="332af589-c0a7-4731-b5e6-15e21b093457">
      <xsd:simpleType>
        <xsd:restriction base="dms:Lookup"/>
      </xsd:simpleType>
    </xsd:element>
    <xsd:element name="ArchivedDocumentsProperties_x003a_DocumentTitle1" ma:index="30" nillable="true" ma:displayName="ArchivedDocumentsProperties:DocumentTitle1" ma:list="{62446db8-06c7-4c5f-ab63-1825ec145873}" ma:internalName="ArchivedDocumentsProperties_x003a_DocumentTitle1" ma:readOnly="true" ma:showField="DocumentTitle1" ma:web="332af589-c0a7-4731-b5e6-15e21b093457">
      <xsd:simpleType>
        <xsd:restriction base="dms:Lookup"/>
      </xsd:simpleType>
    </xsd:element>
    <xsd:element name="ArchivedDocumentsProperties_x003a_DocumentTitle2" ma:index="31" nillable="true" ma:displayName="ArchivedDocumentsProperties:DocumentTitle2" ma:list="{62446db8-06c7-4c5f-ab63-1825ec145873}" ma:internalName="ArchivedDocumentsProperties_x003a_DocumentTitle2" ma:readOnly="true" ma:showField="DocumentTitle2" ma:web="332af589-c0a7-4731-b5e6-15e21b093457">
      <xsd:simpleType>
        <xsd:restriction base="dms:Lookup"/>
      </xsd:simpleType>
    </xsd:element>
    <xsd:element name="ArchivedDocumentsProperties_x003a_ONLY" ma:index="32" nillable="true" ma:displayName="ArchivedDocumentsProperties:ONLY" ma:list="{62446db8-06c7-4c5f-ab63-1825ec145873}" ma:internalName="ArchivedDocumentsProperties_x003a_ONLY" ma:readOnly="true" ma:showField="ONLY" ma:web="332af589-c0a7-4731-b5e6-15e21b093457">
      <xsd:simpleType>
        <xsd:restriction base="dms:Lookup"/>
      </xsd:simpleType>
    </xsd:element>
    <xsd:element name="ArchivedDocumentsProperties_x003a_Revised" ma:index="33" nillable="true" ma:displayName="ArchivedDocumentsProperties:Revised" ma:list="{62446db8-06c7-4c5f-ab63-1825ec145873}" ma:internalName="ArchivedDocumentsProperties_x003a_Revised" ma:readOnly="true" ma:showField="Revised" ma:web="332af589-c0a7-4731-b5e6-15e21b093457">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 ma:hidden="true" ma:internalName="PublishingStartDate">
      <xsd:simpleType>
        <xsd:restriction base="dms:Unknown"/>
      </xsd:simpleType>
    </xsd:element>
    <xsd:element name="PublishingExpirationDate" ma:index="20"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2" ma:displayName="DocumentOrd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101a94fc-4fb7-49fc-ab36-dbb3e9e3ccdb">12</Category>
    <Title1 xmlns="101a94fc-4fb7-49fc-ab36-dbb3e9e3ccdb" xsi:nil="true"/>
    <CategoryOrder xmlns="101a94fc-4fb7-49fc-ab36-dbb3e9e3ccdb" xsi:nil="true"/>
    <DocumentName xmlns="101a94fc-4fb7-49fc-ab36-dbb3e9e3ccdb" xsi:nil="true"/>
    <acro xmlns="101a94fc-4fb7-49fc-ab36-dbb3e9e3ccdb" xsi:nil="true"/>
    <ArchivedDocumentsProperties xmlns="101a94fc-4fb7-49fc-ab36-dbb3e9e3ccdb" xsi:nil="true"/>
    <Revised xmlns="101a94fc-4fb7-49fc-ab36-dbb3e9e3ccdb">false</Revised>
    <LongTitle xmlns="101a94fc-4fb7-49fc-ab36-dbb3e9e3ccdb">SAM Region activities on  State Action Plans (SAP)</LongTitle>
    <cat xmlns="101a94fc-4fb7-49fc-ab36-dbb3e9e3ccdb" xsi:nil="true"/>
    <PublishingExpirationDate xmlns="http://schemas.microsoft.com/sharepoint/v3" xsi:nil="true"/>
    <Language xmlns="101a94fc-4fb7-49fc-ab36-dbb3e9e3ccdb">English</Language>
    <aaa xmlns="101a94fc-4fb7-49fc-ab36-dbb3e9e3ccdb">false</aaa>
    <a xmlns="101a94fc-4fb7-49fc-ab36-dbb3e9e3ccdb">1815</a>
    <Title2 xmlns="101a94fc-4fb7-49fc-ab36-dbb3e9e3ccdb" xsi:nil="true"/>
    <PublishingStartDate xmlns="http://schemas.microsoft.com/sharepoint/v3" xsi:nil="true"/>
    <Presenter xmlns="101a94fc-4fb7-49fc-ab36-dbb3e9e3ccdb">Secretariat</Presenter>
  </documentManagement>
</p:properties>
</file>

<file path=customXml/itemProps1.xml><?xml version="1.0" encoding="utf-8"?>
<ds:datastoreItem xmlns:ds="http://schemas.openxmlformats.org/officeDocument/2006/customXml" ds:itemID="{E0D339F6-954F-4C6C-8512-F7674BBE93FE}"/>
</file>

<file path=customXml/itemProps2.xml><?xml version="1.0" encoding="utf-8"?>
<ds:datastoreItem xmlns:ds="http://schemas.openxmlformats.org/officeDocument/2006/customXml" ds:itemID="{A1E12147-4474-4BCA-8938-EB34279CADE5}"/>
</file>

<file path=customXml/itemProps3.xml><?xml version="1.0" encoding="utf-8"?>
<ds:datastoreItem xmlns:ds="http://schemas.openxmlformats.org/officeDocument/2006/customXml" ds:itemID="{9E8E255E-F712-4A24-9A53-6D9F9FB5AF4A}"/>
</file>

<file path=docProps/app.xml><?xml version="1.0" encoding="utf-8"?>
<Properties xmlns="http://schemas.openxmlformats.org/officeDocument/2006/extended-properties" xmlns:vt="http://schemas.openxmlformats.org/officeDocument/2006/docPropsVTypes">
  <TotalTime>917</TotalTime>
  <Words>601</Words>
  <Application>Microsoft Office PowerPoint</Application>
  <PresentationFormat>Custom</PresentationFormat>
  <Paragraphs>88</Paragraphs>
  <Slides>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Courier New</vt:lpstr>
      <vt:lpstr>DIN Next</vt:lpstr>
      <vt:lpstr>Aptos</vt:lpstr>
      <vt:lpstr>DIN Next Bold</vt:lpstr>
      <vt:lpstr>Arial</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dc:title>
  <dc:creator>Olmos, Sophia</dc:creator>
  <cp:lastModifiedBy>Armoa, Jorge</cp:lastModifiedBy>
  <cp:revision>13</cp:revision>
  <dcterms:created xsi:type="dcterms:W3CDTF">2006-08-16T00:00:00Z</dcterms:created>
  <dcterms:modified xsi:type="dcterms:W3CDTF">2024-08-17T13:30:57Z</dcterms:modified>
  <dc:identifier>DAGGDftrbAM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0x010100A3927D94646DC549B7465903FE9FE1A3</vt:lpwstr>
  </property>
</Properties>
</file>