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theme/themeOverride1.xml" ContentType="application/vnd.openxmlformats-officedocument.themeOverr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1" r:id="rId5"/>
  </p:sldMasterIdLst>
  <p:notesMasterIdLst>
    <p:notesMasterId r:id="rId91"/>
  </p:notesMasterIdLst>
  <p:handoutMasterIdLst>
    <p:handoutMasterId r:id="rId92"/>
  </p:handoutMasterIdLst>
  <p:sldIdLst>
    <p:sldId id="256" r:id="rId6"/>
    <p:sldId id="259" r:id="rId7"/>
    <p:sldId id="315" r:id="rId8"/>
    <p:sldId id="456" r:id="rId9"/>
    <p:sldId id="603" r:id="rId10"/>
    <p:sldId id="501" r:id="rId11"/>
    <p:sldId id="455" r:id="rId12"/>
    <p:sldId id="505" r:id="rId13"/>
    <p:sldId id="540" r:id="rId14"/>
    <p:sldId id="549" r:id="rId15"/>
    <p:sldId id="550" r:id="rId16"/>
    <p:sldId id="551" r:id="rId17"/>
    <p:sldId id="552" r:id="rId18"/>
    <p:sldId id="553" r:id="rId19"/>
    <p:sldId id="554" r:id="rId20"/>
    <p:sldId id="555" r:id="rId21"/>
    <p:sldId id="556" r:id="rId22"/>
    <p:sldId id="619" r:id="rId23"/>
    <p:sldId id="488" r:id="rId24"/>
    <p:sldId id="458" r:id="rId25"/>
    <p:sldId id="457" r:id="rId26"/>
    <p:sldId id="578" r:id="rId27"/>
    <p:sldId id="579" r:id="rId28"/>
    <p:sldId id="581" r:id="rId29"/>
    <p:sldId id="593" r:id="rId30"/>
    <p:sldId id="398" r:id="rId31"/>
    <p:sldId id="492" r:id="rId32"/>
    <p:sldId id="543" r:id="rId33"/>
    <p:sldId id="379" r:id="rId34"/>
    <p:sldId id="380" r:id="rId35"/>
    <p:sldId id="381" r:id="rId36"/>
    <p:sldId id="544" r:id="rId37"/>
    <p:sldId id="461" r:id="rId38"/>
    <p:sldId id="547" r:id="rId39"/>
    <p:sldId id="626" r:id="rId40"/>
    <p:sldId id="636" r:id="rId41"/>
    <p:sldId id="637" r:id="rId42"/>
    <p:sldId id="625" r:id="rId43"/>
    <p:sldId id="638" r:id="rId44"/>
    <p:sldId id="639" r:id="rId45"/>
    <p:sldId id="406" r:id="rId46"/>
    <p:sldId id="541" r:id="rId47"/>
    <p:sldId id="512" r:id="rId48"/>
    <p:sldId id="519" r:id="rId49"/>
    <p:sldId id="520" r:id="rId50"/>
    <p:sldId id="558" r:id="rId51"/>
    <p:sldId id="494" r:id="rId52"/>
    <p:sldId id="548" r:id="rId53"/>
    <p:sldId id="441" r:id="rId54"/>
    <p:sldId id="439" r:id="rId55"/>
    <p:sldId id="517" r:id="rId56"/>
    <p:sldId id="624" r:id="rId57"/>
    <p:sldId id="629" r:id="rId58"/>
    <p:sldId id="630" r:id="rId59"/>
    <p:sldId id="631" r:id="rId60"/>
    <p:sldId id="632" r:id="rId61"/>
    <p:sldId id="633" r:id="rId62"/>
    <p:sldId id="462" r:id="rId63"/>
    <p:sldId id="477" r:id="rId64"/>
    <p:sldId id="559" r:id="rId65"/>
    <p:sldId id="445" r:id="rId66"/>
    <p:sldId id="478" r:id="rId67"/>
    <p:sldId id="447" r:id="rId68"/>
    <p:sldId id="448" r:id="rId69"/>
    <p:sldId id="432" r:id="rId70"/>
    <p:sldId id="634" r:id="rId71"/>
    <p:sldId id="617" r:id="rId72"/>
    <p:sldId id="595" r:id="rId73"/>
    <p:sldId id="606" r:id="rId74"/>
    <p:sldId id="605" r:id="rId75"/>
    <p:sldId id="597" r:id="rId76"/>
    <p:sldId id="607" r:id="rId77"/>
    <p:sldId id="608" r:id="rId78"/>
    <p:sldId id="609" r:id="rId79"/>
    <p:sldId id="610" r:id="rId80"/>
    <p:sldId id="635" r:id="rId81"/>
    <p:sldId id="613" r:id="rId82"/>
    <p:sldId id="614" r:id="rId83"/>
    <p:sldId id="466" r:id="rId84"/>
    <p:sldId id="467" r:id="rId85"/>
    <p:sldId id="468" r:id="rId86"/>
    <p:sldId id="508" r:id="rId87"/>
    <p:sldId id="509" r:id="rId88"/>
    <p:sldId id="577" r:id="rId89"/>
    <p:sldId id="503" r:id="rId90"/>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pening" id="{F48CFB8E-C565-4AC3-8712-AD217F44702A}">
          <p14:sldIdLst>
            <p14:sldId id="256"/>
            <p14:sldId id="259"/>
            <p14:sldId id="315"/>
          </p14:sldIdLst>
        </p14:section>
        <p14:section name="MO" id="{F34D8D93-A295-4AD7-8A54-7F6EDCC733E2}">
          <p14:sldIdLst>
            <p14:sldId id="456"/>
            <p14:sldId id="603"/>
            <p14:sldId id="501"/>
          </p14:sldIdLst>
        </p14:section>
        <p14:section name="Critical Elements" id="{933DC730-D43E-47A8-9A32-371231CC1BCA}">
          <p14:sldIdLst>
            <p14:sldId id="455"/>
            <p14:sldId id="505"/>
            <p14:sldId id="540"/>
            <p14:sldId id="549"/>
            <p14:sldId id="550"/>
            <p14:sldId id="551"/>
            <p14:sldId id="552"/>
            <p14:sldId id="553"/>
            <p14:sldId id="554"/>
            <p14:sldId id="555"/>
            <p14:sldId id="556"/>
            <p14:sldId id="619"/>
            <p14:sldId id="488"/>
          </p14:sldIdLst>
        </p14:section>
        <p14:section name="Audit Areas &amp; PQs" id="{80057AD8-53EB-4E88-B116-5AA71647CD81}">
          <p14:sldIdLst>
            <p14:sldId id="458"/>
            <p14:sldId id="457"/>
            <p14:sldId id="578"/>
            <p14:sldId id="579"/>
            <p14:sldId id="581"/>
            <p14:sldId id="593"/>
          </p14:sldIdLst>
        </p14:section>
        <p14:section name="USOAP CMA Components" id="{1004C49A-0D29-40AE-8AAA-7B055C252CAB}">
          <p14:sldIdLst>
            <p14:sldId id="398"/>
            <p14:sldId id="492"/>
          </p14:sldIdLst>
        </p14:section>
        <p14:section name="Component 1" id="{72D3CC5F-1AA1-416A-A34F-34E5FCAC4296}">
          <p14:sldIdLst>
            <p14:sldId id="543"/>
            <p14:sldId id="379"/>
            <p14:sldId id="380"/>
            <p14:sldId id="381"/>
          </p14:sldIdLst>
        </p14:section>
        <p14:section name="Component 2" id="{76CBD379-E1F8-4726-AD2A-59C3C5BAAC7D}">
          <p14:sldIdLst>
            <p14:sldId id="544"/>
            <p14:sldId id="461"/>
          </p14:sldIdLst>
        </p14:section>
        <p14:section name="Component 3" id="{51022266-DE4D-44DE-A945-2619341C0BE2}">
          <p14:sldIdLst>
            <p14:sldId id="547"/>
            <p14:sldId id="626"/>
            <p14:sldId id="636"/>
            <p14:sldId id="637"/>
            <p14:sldId id="625"/>
            <p14:sldId id="638"/>
            <p14:sldId id="639"/>
            <p14:sldId id="406"/>
            <p14:sldId id="541"/>
            <p14:sldId id="512"/>
            <p14:sldId id="519"/>
            <p14:sldId id="520"/>
            <p14:sldId id="558"/>
            <p14:sldId id="494"/>
          </p14:sldIdLst>
        </p14:section>
        <p14:section name="Component 4" id="{89050296-C799-4DAD-9671-FD376CC26984}">
          <p14:sldIdLst>
            <p14:sldId id="548"/>
            <p14:sldId id="441"/>
            <p14:sldId id="439"/>
          </p14:sldIdLst>
        </p14:section>
        <p14:section name="MIR" id="{AA4F4BAD-3C60-461F-8E10-96265371D109}">
          <p14:sldIdLst>
            <p14:sldId id="517"/>
            <p14:sldId id="624"/>
            <p14:sldId id="629"/>
            <p14:sldId id="630"/>
            <p14:sldId id="631"/>
            <p14:sldId id="632"/>
            <p14:sldId id="633"/>
            <p14:sldId id="462"/>
          </p14:sldIdLst>
        </p14:section>
        <p14:section name="SSC" id="{3DF1E9B0-7E88-421F-B751-3CC10EF722F3}">
          <p14:sldIdLst>
            <p14:sldId id="477"/>
            <p14:sldId id="559"/>
            <p14:sldId id="445"/>
            <p14:sldId id="478"/>
            <p14:sldId id="447"/>
            <p14:sldId id="448"/>
          </p14:sldIdLst>
        </p14:section>
        <p14:section name="SSPIA Roll-out" id="{0CD3FD5F-132D-4216-B34D-2A7BD7817BE5}">
          <p14:sldIdLst>
            <p14:sldId id="432"/>
            <p14:sldId id="634"/>
            <p14:sldId id="617"/>
            <p14:sldId id="595"/>
            <p14:sldId id="606"/>
            <p14:sldId id="605"/>
          </p14:sldIdLst>
        </p14:section>
        <p14:section name="SSPIA Phase 1" id="{B13C7CAC-8850-4DBC-82F8-FC7383000488}">
          <p14:sldIdLst>
            <p14:sldId id="597"/>
            <p14:sldId id="607"/>
            <p14:sldId id="608"/>
            <p14:sldId id="609"/>
            <p14:sldId id="610"/>
            <p14:sldId id="635"/>
          </p14:sldIdLst>
        </p14:section>
        <p14:section name="SSPIA Phase 2" id="{4DA0630E-FA1D-49FC-A959-791151A592CF}">
          <p14:sldIdLst>
            <p14:sldId id="613"/>
            <p14:sldId id="614"/>
          </p14:sldIdLst>
        </p14:section>
        <p14:section name="CMA CBT" id="{9E0D0451-D4BD-4281-86BA-BAC8CAE215DB}">
          <p14:sldIdLst>
            <p14:sldId id="466"/>
            <p14:sldId id="467"/>
            <p14:sldId id="468"/>
          </p14:sldIdLst>
        </p14:section>
        <p14:section name="States’ obligations" id="{63F0C5F9-A27C-4578-A237-15D3E24A23E4}">
          <p14:sldIdLst>
            <p14:sldId id="508"/>
            <p14:sldId id="509"/>
            <p14:sldId id="577"/>
            <p14:sldId id="50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639A"/>
    <a:srgbClr val="1B4177"/>
    <a:srgbClr val="FFCC00"/>
    <a:srgbClr val="0BEAF5"/>
    <a:srgbClr val="666666"/>
    <a:srgbClr val="F3F4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10CE6A-82D3-93F2-4473-FA0A5B9AD9C0}" v="179" dt="2022-05-17T20:22:06.116"/>
    <p1510:client id="{2AB2B484-3FC0-380B-E0B2-BA6F2D8DF7A0}" v="26" dt="2022-05-17T20:39:51.597"/>
    <p1510:client id="{33CF066E-457B-48F4-8D08-D1E7253EE3E2}" v="1" dt="2022-05-24T14:15:53.298"/>
    <p1510:client id="{4A4C6633-EC7F-461E-8FFF-EA4A243032F4}" v="4" dt="2022-05-16T20:07:20.064"/>
    <p1510:client id="{65B1BE70-687E-F031-E1AF-77C633A8030F}" v="5" dt="2022-05-18T13:16:16.884"/>
    <p1510:client id="{7DB98195-CD8F-1583-B6B4-88DE3689BADE}" v="164" dt="2022-06-20T19:29:10.163"/>
    <p1510:client id="{83B10326-5EE6-C7A3-9350-D4184F12CB60}" v="2371" dt="2022-06-16T18:01:19.657"/>
    <p1510:client id="{86C5CB30-FEBD-CF3A-CB4B-3B09C543CCEB}" v="2" dt="2022-08-22T20:49:08.721"/>
    <p1510:client id="{910C09E7-BE02-4BFA-A58B-D7B58E813338}" v="3" dt="2022-08-23T13:37:33.164"/>
    <p1510:client id="{A74E6FDA-1E71-76FF-C20E-6572F47FAF89}" v="10" dt="2022-08-22T20:46:29.180"/>
    <p1510:client id="{B2455073-697D-D9A4-AE67-4876604BB59A}" v="384" dt="2022-05-18T12:20:10.682"/>
    <p1510:client id="{EB8FCD6F-F2A9-9C66-D745-4E801719B6FB}" v="5" dt="2022-05-16T20:21:15.975"/>
    <p1510:client id="{F6C26C78-7080-C099-DB10-3407B00E82C2}" v="131" dt="2022-06-20T19:06:45.53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1320" y="40"/>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slide" Target="slides/slide63.xml"/><Relationship Id="rId76" Type="http://schemas.openxmlformats.org/officeDocument/2006/relationships/slide" Target="slides/slide71.xml"/><Relationship Id="rId84" Type="http://schemas.openxmlformats.org/officeDocument/2006/relationships/slide" Target="slides/slide79.xml"/><Relationship Id="rId89" Type="http://schemas.openxmlformats.org/officeDocument/2006/relationships/slide" Target="slides/slide84.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slide" Target="slides/slide69.xml"/><Relationship Id="rId79" Type="http://schemas.openxmlformats.org/officeDocument/2006/relationships/slide" Target="slides/slide74.xml"/><Relationship Id="rId87" Type="http://schemas.openxmlformats.org/officeDocument/2006/relationships/slide" Target="slides/slide82.xml"/><Relationship Id="rId5" Type="http://schemas.openxmlformats.org/officeDocument/2006/relationships/slideMaster" Target="slideMasters/slideMaster2.xml"/><Relationship Id="rId61" Type="http://schemas.openxmlformats.org/officeDocument/2006/relationships/slide" Target="slides/slide56.xml"/><Relationship Id="rId82" Type="http://schemas.openxmlformats.org/officeDocument/2006/relationships/slide" Target="slides/slide77.xml"/><Relationship Id="rId90" Type="http://schemas.openxmlformats.org/officeDocument/2006/relationships/slide" Target="slides/slide85.xml"/><Relationship Id="rId95" Type="http://schemas.openxmlformats.org/officeDocument/2006/relationships/theme" Target="theme/theme1.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slide" Target="slides/slide80.xml"/><Relationship Id="rId93"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slide" Target="slides/slide83.xml"/><Relationship Id="rId91" Type="http://schemas.openxmlformats.org/officeDocument/2006/relationships/notesMaster" Target="notesMasters/notesMaster1.xml"/><Relationship Id="rId9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viewProps" Target="viewProps.xml"/><Relationship Id="rId9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4_4">
  <dgm:title val=""/>
  <dgm:desc val=""/>
  <dgm:catLst>
    <dgm:cat type="accent4" pri="11400"/>
  </dgm:catLst>
  <dgm:styleLbl name="node0">
    <dgm:fillClrLst meth="cycle">
      <a:schemeClr val="accent4">
        <a:shade val="60000"/>
      </a:schemeClr>
    </dgm:fillClrLst>
    <dgm:linClrLst meth="repeat">
      <a:schemeClr val="lt1"/>
    </dgm:linClrLst>
    <dgm:effectClrLst/>
    <dgm:txLinClrLst/>
    <dgm:txFillClrLst/>
    <dgm:txEffectClrLst/>
  </dgm:styleLbl>
  <dgm:styleLbl name="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alignNode1">
    <dgm:fillClrLst meth="cycle">
      <a:schemeClr val="accent4">
        <a:shade val="50000"/>
      </a:schemeClr>
      <a:schemeClr val="accent4">
        <a:tint val="55000"/>
      </a:schemeClr>
    </dgm:fillClrLst>
    <dgm:linClrLst meth="cycle">
      <a:schemeClr val="accent4">
        <a:shade val="50000"/>
      </a:schemeClr>
      <a:schemeClr val="accent4">
        <a:tint val="55000"/>
      </a:schemeClr>
    </dgm:linClrLst>
    <dgm:effectClrLst/>
    <dgm:txLinClrLst/>
    <dgm:txFillClrLst/>
    <dgm:txEffectClrLst/>
  </dgm:styleLbl>
  <dgm:styleLbl name="ln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vennNode1">
    <dgm:fillClrLst meth="cycle">
      <a:schemeClr val="accent4">
        <a:shade val="80000"/>
        <a:alpha val="50000"/>
      </a:schemeClr>
      <a:schemeClr val="accent4">
        <a:tint val="50000"/>
        <a:alpha val="50000"/>
      </a:schemeClr>
    </dgm:fillClrLst>
    <dgm:linClrLst meth="repeat">
      <a:schemeClr val="lt1"/>
    </dgm:linClrLst>
    <dgm:effectClrLst/>
    <dgm:txLinClrLst/>
    <dgm:txFillClrLst/>
    <dgm:txEffectClrLst/>
  </dgm:styleLbl>
  <dgm:styleLbl name="node2">
    <dgm:fillClrLst>
      <a:schemeClr val="accent4">
        <a:shade val="80000"/>
      </a:schemeClr>
    </dgm:fillClrLst>
    <dgm:linClrLst meth="repeat">
      <a:schemeClr val="lt1"/>
    </dgm:linClrLst>
    <dgm:effectClrLst/>
    <dgm:txLinClrLst/>
    <dgm:txFillClrLst/>
    <dgm:txEffectClrLst/>
  </dgm:styleLbl>
  <dgm:styleLbl name="node3">
    <dgm:fillClrLst>
      <a:schemeClr val="accent4">
        <a:tint val="99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f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b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sibTrans1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0000"/>
      </a:schemeClr>
    </dgm:fillClrLst>
    <dgm:linClrLst meth="repeat">
      <a:schemeClr val="lt1"/>
    </dgm:linClrLst>
    <dgm:effectClrLst/>
    <dgm:txLinClrLst/>
    <dgm:txFillClrLst/>
    <dgm:txEffectClrLst/>
  </dgm:styleLbl>
  <dgm:styleLbl name="asst3">
    <dgm:fillClrLst>
      <a:schemeClr val="accent4">
        <a:tint val="70000"/>
      </a:schemeClr>
    </dgm:fillClrLst>
    <dgm:linClrLst meth="repeat">
      <a:schemeClr val="lt1"/>
    </dgm:linClrLst>
    <dgm:effectClrLst/>
    <dgm:txLinClrLst/>
    <dgm:txFillClrLst/>
    <dgm:txEffectClrLst/>
  </dgm:styleLbl>
  <dgm:styleLbl name="asst4">
    <dgm:fillClrLst>
      <a:schemeClr val="accent4">
        <a:tint val="5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align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bgAccFollowNode1">
    <dgm:fillClrLst meth="repeat">
      <a:schemeClr val="accent4">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55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6E0C428-EF55-4314-8006-DE4EFB10B641}" type="doc">
      <dgm:prSet loTypeId="urn:microsoft.com/office/officeart/2008/layout/AlternatingHexagons" loCatId="list" qsTypeId="urn:microsoft.com/office/officeart/2005/8/quickstyle/simple5" qsCatId="simple" csTypeId="urn:microsoft.com/office/officeart/2005/8/colors/accent6_2" csCatId="accent6" phldr="1"/>
      <dgm:spPr/>
      <dgm:t>
        <a:bodyPr/>
        <a:lstStyle/>
        <a:p>
          <a:endParaRPr lang="en-CA"/>
        </a:p>
      </dgm:t>
    </dgm:pt>
    <dgm:pt modelId="{68D4056F-EFCE-4C86-AF66-8B608727F7F9}">
      <dgm:prSet phldrT="[Text]" custT="1"/>
      <dgm:spPr>
        <a:gradFill rotWithShape="0">
          <a:gsLst>
            <a:gs pos="0">
              <a:schemeClr val="accent5"/>
            </a:gs>
            <a:gs pos="80000">
              <a:schemeClr val="tx2"/>
            </a:gs>
            <a:gs pos="100000">
              <a:schemeClr val="accent1"/>
            </a:gs>
          </a:gsLst>
        </a:gradFill>
      </dgm:spPr>
      <dgm:t>
        <a:bodyPr/>
        <a:lstStyle/>
        <a:p>
          <a:r>
            <a:rPr lang="en-CA" sz="2000" b="0"/>
            <a:t>Civil aviation organization (ORG) </a:t>
          </a:r>
          <a:endParaRPr lang="en-CA" sz="2000" b="0">
            <a:solidFill>
              <a:srgbClr val="FFFF00"/>
            </a:solidFill>
          </a:endParaRPr>
        </a:p>
      </dgm:t>
    </dgm:pt>
    <dgm:pt modelId="{C00D28F3-58C6-4871-8657-611A8EBC1FF3}" type="parTrans" cxnId="{ACAC9AE5-A8B7-41E1-9594-77EB2388EF05}">
      <dgm:prSet/>
      <dgm:spPr/>
      <dgm:t>
        <a:bodyPr/>
        <a:lstStyle/>
        <a:p>
          <a:endParaRPr lang="en-CA"/>
        </a:p>
      </dgm:t>
    </dgm:pt>
    <dgm:pt modelId="{2D751C68-E8CD-475D-89C8-9B73BD406624}" type="sibTrans" cxnId="{ACAC9AE5-A8B7-41E1-9594-77EB2388EF05}">
      <dgm:prSet custT="1"/>
      <dgm:spPr/>
      <dgm:t>
        <a:bodyPr/>
        <a:lstStyle/>
        <a:p>
          <a:r>
            <a:rPr lang="en-US" sz="2000" b="0">
              <a:solidFill>
                <a:schemeClr val="tx1"/>
              </a:solidFill>
            </a:rPr>
            <a:t>Primary aviation legislation and specific operating regulations </a:t>
          </a:r>
          <a:r>
            <a:rPr lang="en-CA" sz="2000" b="0">
              <a:solidFill>
                <a:schemeClr val="tx1"/>
              </a:solidFill>
            </a:rPr>
            <a:t>(LEG)</a:t>
          </a:r>
        </a:p>
      </dgm:t>
    </dgm:pt>
    <dgm:pt modelId="{3F40F566-4A01-4AB7-8A7B-388F3A51175A}">
      <dgm:prSet phldrT="[Text]" custT="1"/>
      <dgm:spPr>
        <a:gradFill rotWithShape="0">
          <a:gsLst>
            <a:gs pos="0">
              <a:schemeClr val="accent5"/>
            </a:gs>
            <a:gs pos="80000">
              <a:schemeClr val="tx2"/>
            </a:gs>
            <a:gs pos="100000">
              <a:schemeClr val="accent1"/>
            </a:gs>
          </a:gsLst>
        </a:gradFill>
      </dgm:spPr>
      <dgm:t>
        <a:bodyPr/>
        <a:lstStyle/>
        <a:p>
          <a:r>
            <a:rPr lang="en-CA" sz="1800" b="0"/>
            <a:t>Air navigation services (ANS)</a:t>
          </a:r>
          <a:br>
            <a:rPr lang="en-CA" sz="1800" b="0"/>
          </a:br>
          <a:r>
            <a:rPr lang="en-US" sz="1800" b="0">
              <a:solidFill>
                <a:srgbClr val="FFFF00"/>
              </a:solidFill>
            </a:rPr>
            <a:t>Annexes 2, 3, 4, 5, 10, 11, 12, 15 and PANS-ATM</a:t>
          </a:r>
          <a:endParaRPr lang="en-CA" sz="1800" b="0">
            <a:solidFill>
              <a:srgbClr val="FFFF00"/>
            </a:solidFill>
          </a:endParaRPr>
        </a:p>
      </dgm:t>
    </dgm:pt>
    <dgm:pt modelId="{1EAA04A9-ED11-4BD3-B974-45F6F2C4DD4A}" type="parTrans" cxnId="{C20CDD54-484F-4788-A801-9BAEB3E5C5E7}">
      <dgm:prSet/>
      <dgm:spPr/>
      <dgm:t>
        <a:bodyPr/>
        <a:lstStyle/>
        <a:p>
          <a:endParaRPr lang="en-CA"/>
        </a:p>
      </dgm:t>
    </dgm:pt>
    <dgm:pt modelId="{4F5B6C8E-C3F3-4735-BD65-9D18B7F5FA02}" type="sibTrans" cxnId="{C20CDD54-484F-4788-A801-9BAEB3E5C5E7}">
      <dgm:prSet custT="1"/>
      <dgm:spPr/>
      <dgm:t>
        <a:bodyPr/>
        <a:lstStyle/>
        <a:p>
          <a:r>
            <a:rPr lang="en-US" sz="2000" b="0">
              <a:solidFill>
                <a:schemeClr val="tx1"/>
              </a:solidFill>
            </a:rPr>
            <a:t>Aerodromes and </a:t>
          </a:r>
          <a:br>
            <a:rPr lang="en-US" sz="2000" b="0">
              <a:solidFill>
                <a:schemeClr val="tx1"/>
              </a:solidFill>
            </a:rPr>
          </a:br>
          <a:r>
            <a:rPr lang="en-US" sz="2000" b="0">
              <a:solidFill>
                <a:schemeClr val="tx1"/>
              </a:solidFill>
            </a:rPr>
            <a:t>ground aids (AGA)</a:t>
          </a:r>
          <a:br>
            <a:rPr lang="en-US" sz="2000" b="0">
              <a:solidFill>
                <a:schemeClr val="tx1"/>
              </a:solidFill>
            </a:rPr>
          </a:br>
          <a:r>
            <a:rPr lang="en-US" sz="2000" b="0">
              <a:solidFill>
                <a:schemeClr val="tx2"/>
              </a:solidFill>
            </a:rPr>
            <a:t>Annex 14 and PANS-AGA</a:t>
          </a:r>
          <a:endParaRPr lang="en-CA" sz="2000" b="0">
            <a:solidFill>
              <a:schemeClr val="tx2"/>
            </a:solidFill>
          </a:endParaRPr>
        </a:p>
      </dgm:t>
    </dgm:pt>
    <dgm:pt modelId="{6CC3B10B-EBF1-49EC-874F-5E1D1B86DC9C}">
      <dgm:prSet custT="1"/>
      <dgm:spPr>
        <a:gradFill rotWithShape="0">
          <a:gsLst>
            <a:gs pos="0">
              <a:schemeClr val="accent5"/>
            </a:gs>
            <a:gs pos="80000">
              <a:schemeClr val="tx2"/>
            </a:gs>
            <a:gs pos="100000">
              <a:schemeClr val="accent1"/>
            </a:gs>
          </a:gsLst>
        </a:gradFill>
      </dgm:spPr>
      <dgm:t>
        <a:bodyPr/>
        <a:lstStyle/>
        <a:p>
          <a:r>
            <a:rPr lang="en-US" sz="2000" b="0"/>
            <a:t>Personnel licensing and training (PEL)</a:t>
          </a:r>
          <a:br>
            <a:rPr lang="en-US" sz="2000" b="0"/>
          </a:br>
          <a:r>
            <a:rPr lang="en-US" sz="2000" b="0">
              <a:solidFill>
                <a:srgbClr val="FFFF00"/>
              </a:solidFill>
            </a:rPr>
            <a:t>Annex 1</a:t>
          </a:r>
          <a:endParaRPr lang="en-CA" sz="2000" b="0">
            <a:solidFill>
              <a:srgbClr val="FFFF00"/>
            </a:solidFill>
          </a:endParaRPr>
        </a:p>
      </dgm:t>
    </dgm:pt>
    <dgm:pt modelId="{69012ED3-5590-4B79-9539-F70FA4A43D1A}" type="parTrans" cxnId="{3FBAD7E8-D87E-47A5-A060-7E8A7E7EC0D7}">
      <dgm:prSet/>
      <dgm:spPr/>
      <dgm:t>
        <a:bodyPr/>
        <a:lstStyle/>
        <a:p>
          <a:endParaRPr lang="en-CA"/>
        </a:p>
      </dgm:t>
    </dgm:pt>
    <dgm:pt modelId="{C506FC1E-90FF-47FE-B007-4FCAA36C2297}" type="sibTrans" cxnId="{3FBAD7E8-D87E-47A5-A060-7E8A7E7EC0D7}">
      <dgm:prSet custT="1"/>
      <dgm:spPr/>
      <dgm:t>
        <a:bodyPr/>
        <a:lstStyle/>
        <a:p>
          <a:r>
            <a:rPr lang="en-CA" sz="1900" b="0">
              <a:solidFill>
                <a:schemeClr val="tx1"/>
              </a:solidFill>
            </a:rPr>
            <a:t>Aircraft operations (OPS)</a:t>
          </a:r>
          <a:br>
            <a:rPr lang="en-CA" sz="1900" b="0">
              <a:solidFill>
                <a:schemeClr val="tx1"/>
              </a:solidFill>
            </a:rPr>
          </a:br>
          <a:r>
            <a:rPr lang="en-US" sz="1900" b="0">
              <a:solidFill>
                <a:schemeClr val="tx2"/>
              </a:solidFill>
            </a:rPr>
            <a:t>Annexes 6, 9, 18 and </a:t>
          </a:r>
          <a:br>
            <a:rPr lang="en-US" sz="1900" b="0">
              <a:solidFill>
                <a:schemeClr val="tx2"/>
              </a:solidFill>
            </a:rPr>
          </a:br>
          <a:r>
            <a:rPr lang="en-US" sz="1900" b="0">
              <a:solidFill>
                <a:schemeClr val="tx2"/>
              </a:solidFill>
            </a:rPr>
            <a:t>PANS-OPS</a:t>
          </a:r>
          <a:endParaRPr lang="en-CA" sz="1900" b="0">
            <a:solidFill>
              <a:schemeClr val="tx2"/>
            </a:solidFill>
          </a:endParaRPr>
        </a:p>
      </dgm:t>
    </dgm:pt>
    <dgm:pt modelId="{B30DB45C-9D01-4438-8439-2BEBDC1342DD}">
      <dgm:prSet phldrT="[Text]" custT="1"/>
      <dgm:spPr>
        <a:gradFill rotWithShape="0">
          <a:gsLst>
            <a:gs pos="0">
              <a:schemeClr val="accent5"/>
            </a:gs>
            <a:gs pos="80000">
              <a:schemeClr val="tx2"/>
            </a:gs>
            <a:gs pos="100000">
              <a:schemeClr val="accent1"/>
            </a:gs>
          </a:gsLst>
        </a:gradFill>
      </dgm:spPr>
      <dgm:t>
        <a:bodyPr/>
        <a:lstStyle/>
        <a:p>
          <a:r>
            <a:rPr lang="en-US" sz="1800" b="0"/>
            <a:t>Aircraft accident and incident investigation (AIG)</a:t>
          </a:r>
          <a:br>
            <a:rPr lang="en-US" sz="1800" b="0"/>
          </a:br>
          <a:r>
            <a:rPr lang="en-US" sz="1800" b="0">
              <a:solidFill>
                <a:srgbClr val="FFFF00"/>
              </a:solidFill>
            </a:rPr>
            <a:t>Annex 13</a:t>
          </a:r>
          <a:endParaRPr lang="en-CA" sz="1800" b="0">
            <a:solidFill>
              <a:srgbClr val="FFFF00"/>
            </a:solidFill>
          </a:endParaRPr>
        </a:p>
      </dgm:t>
    </dgm:pt>
    <dgm:pt modelId="{3752FB89-C95D-4AF0-A14A-AAAE7E04873C}" type="sibTrans" cxnId="{ED14EAFE-50A7-4DCF-B885-0F84B05DE495}">
      <dgm:prSet custT="1"/>
      <dgm:spPr/>
      <dgm:t>
        <a:bodyPr/>
        <a:lstStyle/>
        <a:p>
          <a:r>
            <a:rPr lang="en-CA" sz="2000" b="0">
              <a:solidFill>
                <a:schemeClr val="tx1"/>
              </a:solidFill>
            </a:rPr>
            <a:t>Airworthiness of aircraft (AIR)</a:t>
          </a:r>
          <a:br>
            <a:rPr lang="en-CA" sz="2000" b="0">
              <a:solidFill>
                <a:schemeClr val="tx1"/>
              </a:solidFill>
            </a:rPr>
          </a:br>
          <a:r>
            <a:rPr lang="en-US" sz="2000" b="0">
              <a:solidFill>
                <a:schemeClr val="tx2"/>
              </a:solidFill>
            </a:rPr>
            <a:t>Annexes 6, 7, 8 and 16</a:t>
          </a:r>
          <a:endParaRPr lang="en-CA" sz="2000" b="0">
            <a:solidFill>
              <a:schemeClr val="tx2"/>
            </a:solidFill>
          </a:endParaRPr>
        </a:p>
      </dgm:t>
    </dgm:pt>
    <dgm:pt modelId="{37FB74EA-EA93-4FC7-9127-F42C5F09BC33}" type="parTrans" cxnId="{ED14EAFE-50A7-4DCF-B885-0F84B05DE495}">
      <dgm:prSet/>
      <dgm:spPr/>
      <dgm:t>
        <a:bodyPr/>
        <a:lstStyle/>
        <a:p>
          <a:endParaRPr lang="en-CA"/>
        </a:p>
      </dgm:t>
    </dgm:pt>
    <dgm:pt modelId="{A27909CB-01AA-46FE-BCA4-560D13146E4B}" type="pres">
      <dgm:prSet presAssocID="{56E0C428-EF55-4314-8006-DE4EFB10B641}" presName="Name0" presStyleCnt="0">
        <dgm:presLayoutVars>
          <dgm:chMax/>
          <dgm:chPref/>
          <dgm:dir/>
          <dgm:animLvl val="lvl"/>
        </dgm:presLayoutVars>
      </dgm:prSet>
      <dgm:spPr/>
      <dgm:t>
        <a:bodyPr/>
        <a:lstStyle/>
        <a:p>
          <a:endParaRPr lang="en-US"/>
        </a:p>
      </dgm:t>
    </dgm:pt>
    <dgm:pt modelId="{3A1799D4-5DAF-4496-9E85-01508E74F7E7}" type="pres">
      <dgm:prSet presAssocID="{68D4056F-EFCE-4C86-AF66-8B608727F7F9}" presName="composite" presStyleCnt="0"/>
      <dgm:spPr/>
    </dgm:pt>
    <dgm:pt modelId="{08D98031-7B6D-43FA-9AEE-D92A1A8A56DE}" type="pres">
      <dgm:prSet presAssocID="{68D4056F-EFCE-4C86-AF66-8B608727F7F9}" presName="Parent1" presStyleLbl="node1" presStyleIdx="0" presStyleCnt="8" custScaleX="444684" custScaleY="125216" custLinFactX="37192" custLinFactNeighborX="100000">
        <dgm:presLayoutVars>
          <dgm:chMax val="1"/>
          <dgm:chPref val="1"/>
          <dgm:bulletEnabled val="1"/>
        </dgm:presLayoutVars>
      </dgm:prSet>
      <dgm:spPr/>
      <dgm:t>
        <a:bodyPr/>
        <a:lstStyle/>
        <a:p>
          <a:endParaRPr lang="en-US"/>
        </a:p>
      </dgm:t>
    </dgm:pt>
    <dgm:pt modelId="{2656C34F-8CF3-4A1E-85C4-A47BB9ECEED6}" type="pres">
      <dgm:prSet presAssocID="{68D4056F-EFCE-4C86-AF66-8B608727F7F9}" presName="Childtext1" presStyleLbl="revTx" presStyleIdx="0" presStyleCnt="4">
        <dgm:presLayoutVars>
          <dgm:chMax val="0"/>
          <dgm:chPref val="0"/>
          <dgm:bulletEnabled val="1"/>
        </dgm:presLayoutVars>
      </dgm:prSet>
      <dgm:spPr/>
    </dgm:pt>
    <dgm:pt modelId="{E4CA7F2E-E48C-41BF-B1CB-4C6489273167}" type="pres">
      <dgm:prSet presAssocID="{68D4056F-EFCE-4C86-AF66-8B608727F7F9}" presName="BalanceSpacing" presStyleCnt="0"/>
      <dgm:spPr/>
    </dgm:pt>
    <dgm:pt modelId="{7F682042-45EC-4F23-A05D-C3280816EB21}" type="pres">
      <dgm:prSet presAssocID="{68D4056F-EFCE-4C86-AF66-8B608727F7F9}" presName="BalanceSpacing1" presStyleCnt="0"/>
      <dgm:spPr/>
    </dgm:pt>
    <dgm:pt modelId="{676FEFD3-1EB3-4CD7-9098-FF17BB38765C}" type="pres">
      <dgm:prSet presAssocID="{2D751C68-E8CD-475D-89C8-9B73BD406624}" presName="Accent1Text" presStyleLbl="node1" presStyleIdx="1" presStyleCnt="8" custScaleX="483161" custScaleY="125216" custLinFactX="-61399" custLinFactNeighborX="-100000"/>
      <dgm:spPr/>
      <dgm:t>
        <a:bodyPr/>
        <a:lstStyle/>
        <a:p>
          <a:endParaRPr lang="en-US"/>
        </a:p>
      </dgm:t>
    </dgm:pt>
    <dgm:pt modelId="{17288EF3-6064-42A1-A197-BFB45DC888CC}" type="pres">
      <dgm:prSet presAssocID="{2D751C68-E8CD-475D-89C8-9B73BD406624}" presName="spaceBetweenRectangles" presStyleCnt="0"/>
      <dgm:spPr/>
    </dgm:pt>
    <dgm:pt modelId="{0610B3EA-34A0-4846-92B0-27B11FE67F94}" type="pres">
      <dgm:prSet presAssocID="{6CC3B10B-EBF1-49EC-874F-5E1D1B86DC9C}" presName="composite" presStyleCnt="0"/>
      <dgm:spPr/>
    </dgm:pt>
    <dgm:pt modelId="{0D6F642D-7A24-42F5-8CBC-9086CB47C352}" type="pres">
      <dgm:prSet presAssocID="{6CC3B10B-EBF1-49EC-874F-5E1D1B86DC9C}" presName="Parent1" presStyleLbl="node1" presStyleIdx="2" presStyleCnt="8" custScaleX="444684" custScaleY="125216" custLinFactX="-62812" custLinFactNeighborX="-100000" custLinFactNeighborY="1973">
        <dgm:presLayoutVars>
          <dgm:chMax val="1"/>
          <dgm:chPref val="1"/>
          <dgm:bulletEnabled val="1"/>
        </dgm:presLayoutVars>
      </dgm:prSet>
      <dgm:spPr/>
      <dgm:t>
        <a:bodyPr/>
        <a:lstStyle/>
        <a:p>
          <a:endParaRPr lang="en-US"/>
        </a:p>
      </dgm:t>
    </dgm:pt>
    <dgm:pt modelId="{6A4BCCD1-89F5-47C4-9942-5AE982B323B2}" type="pres">
      <dgm:prSet presAssocID="{6CC3B10B-EBF1-49EC-874F-5E1D1B86DC9C}" presName="Childtext1" presStyleLbl="revTx" presStyleIdx="1" presStyleCnt="4">
        <dgm:presLayoutVars>
          <dgm:chMax val="0"/>
          <dgm:chPref val="0"/>
          <dgm:bulletEnabled val="1"/>
        </dgm:presLayoutVars>
      </dgm:prSet>
      <dgm:spPr/>
    </dgm:pt>
    <dgm:pt modelId="{EE50FE4D-B536-4770-9819-E188FF0B92B0}" type="pres">
      <dgm:prSet presAssocID="{6CC3B10B-EBF1-49EC-874F-5E1D1B86DC9C}" presName="BalanceSpacing" presStyleCnt="0"/>
      <dgm:spPr/>
    </dgm:pt>
    <dgm:pt modelId="{9075F310-981C-4EC6-AC03-4B534102FA17}" type="pres">
      <dgm:prSet presAssocID="{6CC3B10B-EBF1-49EC-874F-5E1D1B86DC9C}" presName="BalanceSpacing1" presStyleCnt="0"/>
      <dgm:spPr/>
    </dgm:pt>
    <dgm:pt modelId="{D95E7E63-7483-4E91-BB04-2A8E8C347F96}" type="pres">
      <dgm:prSet presAssocID="{C506FC1E-90FF-47FE-B007-4FCAA36C2297}" presName="Accent1Text" presStyleLbl="node1" presStyleIdx="3" presStyleCnt="8" custScaleX="444684" custScaleY="125216" custLinFactX="37192" custLinFactNeighborX="100000"/>
      <dgm:spPr/>
      <dgm:t>
        <a:bodyPr/>
        <a:lstStyle/>
        <a:p>
          <a:endParaRPr lang="en-US"/>
        </a:p>
      </dgm:t>
    </dgm:pt>
    <dgm:pt modelId="{AD4983B5-92C5-480C-B283-EBF8EDDF41FE}" type="pres">
      <dgm:prSet presAssocID="{C506FC1E-90FF-47FE-B007-4FCAA36C2297}" presName="spaceBetweenRectangles" presStyleCnt="0"/>
      <dgm:spPr/>
    </dgm:pt>
    <dgm:pt modelId="{33515C3C-E0C1-44C7-B974-8FA4712F98EB}" type="pres">
      <dgm:prSet presAssocID="{B30DB45C-9D01-4438-8439-2BEBDC1342DD}" presName="composite" presStyleCnt="0"/>
      <dgm:spPr/>
    </dgm:pt>
    <dgm:pt modelId="{E4895CC0-30F3-4FE3-AC86-8E6EF0A11295}" type="pres">
      <dgm:prSet presAssocID="{B30DB45C-9D01-4438-8439-2BEBDC1342DD}" presName="Parent1" presStyleLbl="node1" presStyleIdx="4" presStyleCnt="8" custScaleX="444684" custScaleY="125216" custLinFactX="39074" custLinFactNeighborX="100000">
        <dgm:presLayoutVars>
          <dgm:chMax val="1"/>
          <dgm:chPref val="1"/>
          <dgm:bulletEnabled val="1"/>
        </dgm:presLayoutVars>
      </dgm:prSet>
      <dgm:spPr/>
      <dgm:t>
        <a:bodyPr/>
        <a:lstStyle/>
        <a:p>
          <a:endParaRPr lang="en-US"/>
        </a:p>
      </dgm:t>
    </dgm:pt>
    <dgm:pt modelId="{5834DE61-15C8-434D-B5F1-C78A6D734065}" type="pres">
      <dgm:prSet presAssocID="{B30DB45C-9D01-4438-8439-2BEBDC1342DD}" presName="Childtext1" presStyleLbl="revTx" presStyleIdx="2" presStyleCnt="4">
        <dgm:presLayoutVars>
          <dgm:chMax val="0"/>
          <dgm:chPref val="0"/>
          <dgm:bulletEnabled val="1"/>
        </dgm:presLayoutVars>
      </dgm:prSet>
      <dgm:spPr/>
    </dgm:pt>
    <dgm:pt modelId="{CCD85CD4-5E99-421C-A105-4618B6A3A8E5}" type="pres">
      <dgm:prSet presAssocID="{B30DB45C-9D01-4438-8439-2BEBDC1342DD}" presName="BalanceSpacing" presStyleCnt="0"/>
      <dgm:spPr/>
    </dgm:pt>
    <dgm:pt modelId="{25941FE0-45EF-4CFB-BAA4-B490C20F43A9}" type="pres">
      <dgm:prSet presAssocID="{B30DB45C-9D01-4438-8439-2BEBDC1342DD}" presName="BalanceSpacing1" presStyleCnt="0"/>
      <dgm:spPr/>
    </dgm:pt>
    <dgm:pt modelId="{2E372CB0-7F0A-4F77-8779-D8FA243840EA}" type="pres">
      <dgm:prSet presAssocID="{3752FB89-C95D-4AF0-A14A-AAAE7E04873C}" presName="Accent1Text" presStyleLbl="node1" presStyleIdx="5" presStyleCnt="8" custScaleX="444684" custScaleY="125216" custLinFactX="-51410" custLinFactNeighborX="-100000"/>
      <dgm:spPr/>
      <dgm:t>
        <a:bodyPr/>
        <a:lstStyle/>
        <a:p>
          <a:endParaRPr lang="en-US"/>
        </a:p>
      </dgm:t>
    </dgm:pt>
    <dgm:pt modelId="{E04CCB38-4E19-4E15-A423-BFBDFE7FCA9F}" type="pres">
      <dgm:prSet presAssocID="{3752FB89-C95D-4AF0-A14A-AAAE7E04873C}" presName="spaceBetweenRectangles" presStyleCnt="0"/>
      <dgm:spPr/>
    </dgm:pt>
    <dgm:pt modelId="{83B74F34-7157-4EC2-9476-A571A066958C}" type="pres">
      <dgm:prSet presAssocID="{3F40F566-4A01-4AB7-8A7B-388F3A51175A}" presName="composite" presStyleCnt="0"/>
      <dgm:spPr/>
    </dgm:pt>
    <dgm:pt modelId="{6DF932E1-D8F0-4DBF-BCD6-17A113AB659C}" type="pres">
      <dgm:prSet presAssocID="{3F40F566-4A01-4AB7-8A7B-388F3A51175A}" presName="Parent1" presStyleLbl="node1" presStyleIdx="6" presStyleCnt="8" custScaleX="444684" custScaleY="125216" custLinFactX="-51410" custLinFactNeighborX="-100000">
        <dgm:presLayoutVars>
          <dgm:chMax val="1"/>
          <dgm:chPref val="1"/>
          <dgm:bulletEnabled val="1"/>
        </dgm:presLayoutVars>
      </dgm:prSet>
      <dgm:spPr/>
      <dgm:t>
        <a:bodyPr/>
        <a:lstStyle/>
        <a:p>
          <a:endParaRPr lang="en-US"/>
        </a:p>
      </dgm:t>
    </dgm:pt>
    <dgm:pt modelId="{EBBE2240-9032-4C93-BD47-1FAB1ED15693}" type="pres">
      <dgm:prSet presAssocID="{3F40F566-4A01-4AB7-8A7B-388F3A51175A}" presName="Childtext1" presStyleLbl="revTx" presStyleIdx="3" presStyleCnt="4">
        <dgm:presLayoutVars>
          <dgm:chMax val="0"/>
          <dgm:chPref val="0"/>
          <dgm:bulletEnabled val="1"/>
        </dgm:presLayoutVars>
      </dgm:prSet>
      <dgm:spPr/>
    </dgm:pt>
    <dgm:pt modelId="{0E248460-BD78-47E4-B44C-273BF6DD8490}" type="pres">
      <dgm:prSet presAssocID="{3F40F566-4A01-4AB7-8A7B-388F3A51175A}" presName="BalanceSpacing" presStyleCnt="0"/>
      <dgm:spPr/>
    </dgm:pt>
    <dgm:pt modelId="{DC17330C-5896-4933-9744-7B28CF49A5F9}" type="pres">
      <dgm:prSet presAssocID="{3F40F566-4A01-4AB7-8A7B-388F3A51175A}" presName="BalanceSpacing1" presStyleCnt="0"/>
      <dgm:spPr/>
    </dgm:pt>
    <dgm:pt modelId="{558A4618-51BD-4F1E-9967-9C3D48E663DB}" type="pres">
      <dgm:prSet presAssocID="{4F5B6C8E-C3F3-4735-BD65-9D18B7F5FA02}" presName="Accent1Text" presStyleLbl="node1" presStyleIdx="7" presStyleCnt="8" custScaleX="444684" custScaleY="125216" custLinFactX="39074" custLinFactNeighborX="100000"/>
      <dgm:spPr/>
      <dgm:t>
        <a:bodyPr/>
        <a:lstStyle/>
        <a:p>
          <a:endParaRPr lang="en-US"/>
        </a:p>
      </dgm:t>
    </dgm:pt>
  </dgm:ptLst>
  <dgm:cxnLst>
    <dgm:cxn modelId="{1BF51638-3D8E-4CCA-96B1-279F3EF6F506}" type="presOf" srcId="{56E0C428-EF55-4314-8006-DE4EFB10B641}" destId="{A27909CB-01AA-46FE-BCA4-560D13146E4B}" srcOrd="0" destOrd="0" presId="urn:microsoft.com/office/officeart/2008/layout/AlternatingHexagons"/>
    <dgm:cxn modelId="{3C5B1727-214B-4BF9-9731-A72DCEA3C1B1}" type="presOf" srcId="{3F40F566-4A01-4AB7-8A7B-388F3A51175A}" destId="{6DF932E1-D8F0-4DBF-BCD6-17A113AB659C}" srcOrd="0" destOrd="0" presId="urn:microsoft.com/office/officeart/2008/layout/AlternatingHexagons"/>
    <dgm:cxn modelId="{ACAC9AE5-A8B7-41E1-9594-77EB2388EF05}" srcId="{56E0C428-EF55-4314-8006-DE4EFB10B641}" destId="{68D4056F-EFCE-4C86-AF66-8B608727F7F9}" srcOrd="0" destOrd="0" parTransId="{C00D28F3-58C6-4871-8657-611A8EBC1FF3}" sibTransId="{2D751C68-E8CD-475D-89C8-9B73BD406624}"/>
    <dgm:cxn modelId="{43BC1C98-09DA-41EA-9C1F-FD563F235C8C}" type="presOf" srcId="{C506FC1E-90FF-47FE-B007-4FCAA36C2297}" destId="{D95E7E63-7483-4E91-BB04-2A8E8C347F96}" srcOrd="0" destOrd="0" presId="urn:microsoft.com/office/officeart/2008/layout/AlternatingHexagons"/>
    <dgm:cxn modelId="{C53ECEFE-7DB0-4932-9F11-64C0E6C69593}" type="presOf" srcId="{4F5B6C8E-C3F3-4735-BD65-9D18B7F5FA02}" destId="{558A4618-51BD-4F1E-9967-9C3D48E663DB}" srcOrd="0" destOrd="0" presId="urn:microsoft.com/office/officeart/2008/layout/AlternatingHexagons"/>
    <dgm:cxn modelId="{58131C3D-B8BE-4AAC-B23D-21F994849A17}" type="presOf" srcId="{2D751C68-E8CD-475D-89C8-9B73BD406624}" destId="{676FEFD3-1EB3-4CD7-9098-FF17BB38765C}" srcOrd="0" destOrd="0" presId="urn:microsoft.com/office/officeart/2008/layout/AlternatingHexagons"/>
    <dgm:cxn modelId="{C20CDD54-484F-4788-A801-9BAEB3E5C5E7}" srcId="{56E0C428-EF55-4314-8006-DE4EFB10B641}" destId="{3F40F566-4A01-4AB7-8A7B-388F3A51175A}" srcOrd="3" destOrd="0" parTransId="{1EAA04A9-ED11-4BD3-B974-45F6F2C4DD4A}" sibTransId="{4F5B6C8E-C3F3-4735-BD65-9D18B7F5FA02}"/>
    <dgm:cxn modelId="{ED14EAFE-50A7-4DCF-B885-0F84B05DE495}" srcId="{56E0C428-EF55-4314-8006-DE4EFB10B641}" destId="{B30DB45C-9D01-4438-8439-2BEBDC1342DD}" srcOrd="2" destOrd="0" parTransId="{37FB74EA-EA93-4FC7-9127-F42C5F09BC33}" sibTransId="{3752FB89-C95D-4AF0-A14A-AAAE7E04873C}"/>
    <dgm:cxn modelId="{5DBFCC23-7902-49F5-B89F-24184C30327D}" type="presOf" srcId="{6CC3B10B-EBF1-49EC-874F-5E1D1B86DC9C}" destId="{0D6F642D-7A24-42F5-8CBC-9086CB47C352}" srcOrd="0" destOrd="0" presId="urn:microsoft.com/office/officeart/2008/layout/AlternatingHexagons"/>
    <dgm:cxn modelId="{ADE323ED-1125-40EC-B6D2-6E8138917AF6}" type="presOf" srcId="{B30DB45C-9D01-4438-8439-2BEBDC1342DD}" destId="{E4895CC0-30F3-4FE3-AC86-8E6EF0A11295}" srcOrd="0" destOrd="0" presId="urn:microsoft.com/office/officeart/2008/layout/AlternatingHexagons"/>
    <dgm:cxn modelId="{861750E8-2198-40AB-AF4A-E7452124CC32}" type="presOf" srcId="{68D4056F-EFCE-4C86-AF66-8B608727F7F9}" destId="{08D98031-7B6D-43FA-9AEE-D92A1A8A56DE}" srcOrd="0" destOrd="0" presId="urn:microsoft.com/office/officeart/2008/layout/AlternatingHexagons"/>
    <dgm:cxn modelId="{FA1A4D9C-9D31-4890-8F68-83139394FEAB}" type="presOf" srcId="{3752FB89-C95D-4AF0-A14A-AAAE7E04873C}" destId="{2E372CB0-7F0A-4F77-8779-D8FA243840EA}" srcOrd="0" destOrd="0" presId="urn:microsoft.com/office/officeart/2008/layout/AlternatingHexagons"/>
    <dgm:cxn modelId="{3FBAD7E8-D87E-47A5-A060-7E8A7E7EC0D7}" srcId="{56E0C428-EF55-4314-8006-DE4EFB10B641}" destId="{6CC3B10B-EBF1-49EC-874F-5E1D1B86DC9C}" srcOrd="1" destOrd="0" parTransId="{69012ED3-5590-4B79-9539-F70FA4A43D1A}" sibTransId="{C506FC1E-90FF-47FE-B007-4FCAA36C2297}"/>
    <dgm:cxn modelId="{4EFEAE4E-E377-4269-8391-A6C78A8043A8}" type="presParOf" srcId="{A27909CB-01AA-46FE-BCA4-560D13146E4B}" destId="{3A1799D4-5DAF-4496-9E85-01508E74F7E7}" srcOrd="0" destOrd="0" presId="urn:microsoft.com/office/officeart/2008/layout/AlternatingHexagons"/>
    <dgm:cxn modelId="{31AE0D22-313F-45F9-83A9-C33FCD073D21}" type="presParOf" srcId="{3A1799D4-5DAF-4496-9E85-01508E74F7E7}" destId="{08D98031-7B6D-43FA-9AEE-D92A1A8A56DE}" srcOrd="0" destOrd="0" presId="urn:microsoft.com/office/officeart/2008/layout/AlternatingHexagons"/>
    <dgm:cxn modelId="{ED84B303-E7AB-47D9-9321-96DF743C7714}" type="presParOf" srcId="{3A1799D4-5DAF-4496-9E85-01508E74F7E7}" destId="{2656C34F-8CF3-4A1E-85C4-A47BB9ECEED6}" srcOrd="1" destOrd="0" presId="urn:microsoft.com/office/officeart/2008/layout/AlternatingHexagons"/>
    <dgm:cxn modelId="{E3492246-69E8-4D03-9B81-4DF5717C07A8}" type="presParOf" srcId="{3A1799D4-5DAF-4496-9E85-01508E74F7E7}" destId="{E4CA7F2E-E48C-41BF-B1CB-4C6489273167}" srcOrd="2" destOrd="0" presId="urn:microsoft.com/office/officeart/2008/layout/AlternatingHexagons"/>
    <dgm:cxn modelId="{D12F4F29-2FAA-4B08-8E8D-892002D7F5CF}" type="presParOf" srcId="{3A1799D4-5DAF-4496-9E85-01508E74F7E7}" destId="{7F682042-45EC-4F23-A05D-C3280816EB21}" srcOrd="3" destOrd="0" presId="urn:microsoft.com/office/officeart/2008/layout/AlternatingHexagons"/>
    <dgm:cxn modelId="{6D36F036-2A0A-43EC-BD02-6DA91FE11F9D}" type="presParOf" srcId="{3A1799D4-5DAF-4496-9E85-01508E74F7E7}" destId="{676FEFD3-1EB3-4CD7-9098-FF17BB38765C}" srcOrd="4" destOrd="0" presId="urn:microsoft.com/office/officeart/2008/layout/AlternatingHexagons"/>
    <dgm:cxn modelId="{25453A29-1F7D-4497-B0E5-D1AED7934904}" type="presParOf" srcId="{A27909CB-01AA-46FE-BCA4-560D13146E4B}" destId="{17288EF3-6064-42A1-A197-BFB45DC888CC}" srcOrd="1" destOrd="0" presId="urn:microsoft.com/office/officeart/2008/layout/AlternatingHexagons"/>
    <dgm:cxn modelId="{8C6F98B4-D059-4E52-8DFF-0BB30684DD51}" type="presParOf" srcId="{A27909CB-01AA-46FE-BCA4-560D13146E4B}" destId="{0610B3EA-34A0-4846-92B0-27B11FE67F94}" srcOrd="2" destOrd="0" presId="urn:microsoft.com/office/officeart/2008/layout/AlternatingHexagons"/>
    <dgm:cxn modelId="{33005013-6D3B-499D-ABB2-8864DBB6DA97}" type="presParOf" srcId="{0610B3EA-34A0-4846-92B0-27B11FE67F94}" destId="{0D6F642D-7A24-42F5-8CBC-9086CB47C352}" srcOrd="0" destOrd="0" presId="urn:microsoft.com/office/officeart/2008/layout/AlternatingHexagons"/>
    <dgm:cxn modelId="{CF92EC5C-92F3-4EE9-B6FE-81E98A1134DA}" type="presParOf" srcId="{0610B3EA-34A0-4846-92B0-27B11FE67F94}" destId="{6A4BCCD1-89F5-47C4-9942-5AE982B323B2}" srcOrd="1" destOrd="0" presId="urn:microsoft.com/office/officeart/2008/layout/AlternatingHexagons"/>
    <dgm:cxn modelId="{90860CDC-195B-4715-A8CC-30AE2163B63F}" type="presParOf" srcId="{0610B3EA-34A0-4846-92B0-27B11FE67F94}" destId="{EE50FE4D-B536-4770-9819-E188FF0B92B0}" srcOrd="2" destOrd="0" presId="urn:microsoft.com/office/officeart/2008/layout/AlternatingHexagons"/>
    <dgm:cxn modelId="{EFEFE294-BABB-4621-AC91-BF6201B24696}" type="presParOf" srcId="{0610B3EA-34A0-4846-92B0-27B11FE67F94}" destId="{9075F310-981C-4EC6-AC03-4B534102FA17}" srcOrd="3" destOrd="0" presId="urn:microsoft.com/office/officeart/2008/layout/AlternatingHexagons"/>
    <dgm:cxn modelId="{40BBC8D2-A929-44AD-9627-C56CCAE0D611}" type="presParOf" srcId="{0610B3EA-34A0-4846-92B0-27B11FE67F94}" destId="{D95E7E63-7483-4E91-BB04-2A8E8C347F96}" srcOrd="4" destOrd="0" presId="urn:microsoft.com/office/officeart/2008/layout/AlternatingHexagons"/>
    <dgm:cxn modelId="{8A5A5626-846F-4EFF-A332-30539C708A90}" type="presParOf" srcId="{A27909CB-01AA-46FE-BCA4-560D13146E4B}" destId="{AD4983B5-92C5-480C-B283-EBF8EDDF41FE}" srcOrd="3" destOrd="0" presId="urn:microsoft.com/office/officeart/2008/layout/AlternatingHexagons"/>
    <dgm:cxn modelId="{88E08E2B-8B51-4207-AE60-145BF9481875}" type="presParOf" srcId="{A27909CB-01AA-46FE-BCA4-560D13146E4B}" destId="{33515C3C-E0C1-44C7-B974-8FA4712F98EB}" srcOrd="4" destOrd="0" presId="urn:microsoft.com/office/officeart/2008/layout/AlternatingHexagons"/>
    <dgm:cxn modelId="{FEE47A8C-8BB7-47AB-AA18-7E75872BAFE1}" type="presParOf" srcId="{33515C3C-E0C1-44C7-B974-8FA4712F98EB}" destId="{E4895CC0-30F3-4FE3-AC86-8E6EF0A11295}" srcOrd="0" destOrd="0" presId="urn:microsoft.com/office/officeart/2008/layout/AlternatingHexagons"/>
    <dgm:cxn modelId="{593D1E13-2BD1-4B11-9657-4E0BEF394C16}" type="presParOf" srcId="{33515C3C-E0C1-44C7-B974-8FA4712F98EB}" destId="{5834DE61-15C8-434D-B5F1-C78A6D734065}" srcOrd="1" destOrd="0" presId="urn:microsoft.com/office/officeart/2008/layout/AlternatingHexagons"/>
    <dgm:cxn modelId="{131B6ABC-C063-432B-84F5-FB19F499C22D}" type="presParOf" srcId="{33515C3C-E0C1-44C7-B974-8FA4712F98EB}" destId="{CCD85CD4-5E99-421C-A105-4618B6A3A8E5}" srcOrd="2" destOrd="0" presId="urn:microsoft.com/office/officeart/2008/layout/AlternatingHexagons"/>
    <dgm:cxn modelId="{22E948C4-4DA0-4CBF-8196-ADC87EF86CB0}" type="presParOf" srcId="{33515C3C-E0C1-44C7-B974-8FA4712F98EB}" destId="{25941FE0-45EF-4CFB-BAA4-B490C20F43A9}" srcOrd="3" destOrd="0" presId="urn:microsoft.com/office/officeart/2008/layout/AlternatingHexagons"/>
    <dgm:cxn modelId="{2CF026FB-D09D-4E4F-96FA-C4C6AFAB5FF7}" type="presParOf" srcId="{33515C3C-E0C1-44C7-B974-8FA4712F98EB}" destId="{2E372CB0-7F0A-4F77-8779-D8FA243840EA}" srcOrd="4" destOrd="0" presId="urn:microsoft.com/office/officeart/2008/layout/AlternatingHexagons"/>
    <dgm:cxn modelId="{BA129238-FF2E-410C-ABBE-690B8DDD4CFD}" type="presParOf" srcId="{A27909CB-01AA-46FE-BCA4-560D13146E4B}" destId="{E04CCB38-4E19-4E15-A423-BFBDFE7FCA9F}" srcOrd="5" destOrd="0" presId="urn:microsoft.com/office/officeart/2008/layout/AlternatingHexagons"/>
    <dgm:cxn modelId="{601241EC-DFDC-4248-A331-515883BA85BD}" type="presParOf" srcId="{A27909CB-01AA-46FE-BCA4-560D13146E4B}" destId="{83B74F34-7157-4EC2-9476-A571A066958C}" srcOrd="6" destOrd="0" presId="urn:microsoft.com/office/officeart/2008/layout/AlternatingHexagons"/>
    <dgm:cxn modelId="{1BE48846-BAE4-4C45-9BD7-4365B68659E0}" type="presParOf" srcId="{83B74F34-7157-4EC2-9476-A571A066958C}" destId="{6DF932E1-D8F0-4DBF-BCD6-17A113AB659C}" srcOrd="0" destOrd="0" presId="urn:microsoft.com/office/officeart/2008/layout/AlternatingHexagons"/>
    <dgm:cxn modelId="{5368FB33-20FB-41F7-943F-A903A911B02C}" type="presParOf" srcId="{83B74F34-7157-4EC2-9476-A571A066958C}" destId="{EBBE2240-9032-4C93-BD47-1FAB1ED15693}" srcOrd="1" destOrd="0" presId="urn:microsoft.com/office/officeart/2008/layout/AlternatingHexagons"/>
    <dgm:cxn modelId="{16036F36-0795-47FF-BEF7-D8B2C94D9E7B}" type="presParOf" srcId="{83B74F34-7157-4EC2-9476-A571A066958C}" destId="{0E248460-BD78-47E4-B44C-273BF6DD8490}" srcOrd="2" destOrd="0" presId="urn:microsoft.com/office/officeart/2008/layout/AlternatingHexagons"/>
    <dgm:cxn modelId="{91D5C8FE-9FDB-4601-A434-A2DE08522E19}" type="presParOf" srcId="{83B74F34-7157-4EC2-9476-A571A066958C}" destId="{DC17330C-5896-4933-9744-7B28CF49A5F9}" srcOrd="3" destOrd="0" presId="urn:microsoft.com/office/officeart/2008/layout/AlternatingHexagons"/>
    <dgm:cxn modelId="{82537026-3E05-45DC-ABFB-6D4515025E24}" type="presParOf" srcId="{83B74F34-7157-4EC2-9476-A571A066958C}" destId="{558A4618-51BD-4F1E-9967-9C3D48E663DB}" srcOrd="4" destOrd="0" presId="urn:microsoft.com/office/officeart/2008/layout/AlternatingHexagon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19D7AC3-A061-4C29-A1E8-F6242BBFAE2C}"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CA"/>
        </a:p>
      </dgm:t>
    </dgm:pt>
    <dgm:pt modelId="{E10A2720-DF5A-4929-9F44-543E12E735D8}">
      <dgm:prSet phldrT="[Text]" custT="1"/>
      <dgm:spPr>
        <a:solidFill>
          <a:srgbClr val="002060"/>
        </a:solidFill>
        <a:ln>
          <a:solidFill>
            <a:schemeClr val="accent4">
              <a:lumMod val="40000"/>
              <a:lumOff val="60000"/>
            </a:schemeClr>
          </a:solidFill>
        </a:ln>
      </dgm:spPr>
      <dgm:t>
        <a:bodyPr/>
        <a:lstStyle/>
        <a:p>
          <a:pPr rtl="0"/>
          <a:r>
            <a:rPr lang="en-US" sz="1400" b="1"/>
            <a:t>MIR is issued; State </a:t>
          </a:r>
          <a:r>
            <a:rPr lang="en-US" sz="1400" b="1">
              <a:latin typeface="Calibri"/>
            </a:rPr>
            <a:t>normally has</a:t>
          </a:r>
          <a:r>
            <a:rPr lang="en-US" sz="1400" b="1"/>
            <a:t> one month to respond.</a:t>
          </a:r>
          <a:endParaRPr lang="en-CA" sz="1400" b="1"/>
        </a:p>
      </dgm:t>
    </dgm:pt>
    <dgm:pt modelId="{F840DEDB-6909-486C-A114-1CB6D17F2F5F}" type="parTrans" cxnId="{911D6030-FDD1-46BD-99CB-22502504249E}">
      <dgm:prSet/>
      <dgm:spPr/>
      <dgm:t>
        <a:bodyPr/>
        <a:lstStyle/>
        <a:p>
          <a:endParaRPr lang="en-CA"/>
        </a:p>
      </dgm:t>
    </dgm:pt>
    <dgm:pt modelId="{215CBB81-ED61-4EAB-AD6A-F65F4DE26331}" type="sibTrans" cxnId="{911D6030-FDD1-46BD-99CB-22502504249E}">
      <dgm:prSet/>
      <dgm:spPr/>
      <dgm:t>
        <a:bodyPr/>
        <a:lstStyle/>
        <a:p>
          <a:endParaRPr lang="en-CA"/>
        </a:p>
      </dgm:t>
    </dgm:pt>
    <dgm:pt modelId="{75D6199F-4932-410A-9CC5-858D47DF17F1}">
      <dgm:prSet phldrT="[Text]" custT="1"/>
      <dgm:spPr>
        <a:solidFill>
          <a:schemeClr val="tx2">
            <a:lumMod val="60000"/>
            <a:lumOff val="40000"/>
          </a:schemeClr>
        </a:solidFill>
        <a:ln>
          <a:solidFill>
            <a:schemeClr val="accent4">
              <a:lumMod val="40000"/>
              <a:lumOff val="60000"/>
            </a:schemeClr>
          </a:solidFill>
        </a:ln>
      </dgm:spPr>
      <dgm:t>
        <a:bodyPr/>
        <a:lstStyle/>
        <a:p>
          <a:r>
            <a:rPr lang="en-US" sz="1400" b="1"/>
            <a:t>No response </a:t>
          </a:r>
          <a:br>
            <a:rPr lang="en-US" sz="1400" b="1"/>
          </a:br>
          <a:r>
            <a:rPr lang="en-US" sz="1400" b="1"/>
            <a:t>from State; </a:t>
          </a:r>
          <a:br>
            <a:rPr lang="en-US" sz="1400" b="1"/>
          </a:br>
          <a:r>
            <a:rPr lang="en-US" sz="1400" b="1"/>
            <a:t>MIR remains open.</a:t>
          </a:r>
          <a:endParaRPr lang="en-CA" sz="1400" b="1"/>
        </a:p>
      </dgm:t>
    </dgm:pt>
    <dgm:pt modelId="{5B981CF6-257C-4D21-B9D8-BFEF0FAAA992}" type="parTrans" cxnId="{3DAE3D4B-BCE2-49F1-B23F-BAB023FF4D71}">
      <dgm:prSet/>
      <dgm:spPr>
        <a:ln w="34925">
          <a:solidFill>
            <a:schemeClr val="accent1"/>
          </a:solidFill>
          <a:tailEnd type="triangle"/>
        </a:ln>
      </dgm:spPr>
      <dgm:t>
        <a:bodyPr/>
        <a:lstStyle/>
        <a:p>
          <a:endParaRPr lang="en-CA"/>
        </a:p>
      </dgm:t>
    </dgm:pt>
    <dgm:pt modelId="{9AAC13EA-3C37-4EBC-B836-3F74DC56AA92}" type="sibTrans" cxnId="{3DAE3D4B-BCE2-49F1-B23F-BAB023FF4D71}">
      <dgm:prSet/>
      <dgm:spPr/>
      <dgm:t>
        <a:bodyPr/>
        <a:lstStyle/>
        <a:p>
          <a:endParaRPr lang="en-CA"/>
        </a:p>
      </dgm:t>
    </dgm:pt>
    <dgm:pt modelId="{521004E9-9FB6-451F-A066-10E186445BCA}">
      <dgm:prSet phldrT="[Text]" custT="1"/>
      <dgm:spPr>
        <a:solidFill>
          <a:schemeClr val="accent5">
            <a:lumMod val="50000"/>
          </a:schemeClr>
        </a:solidFill>
        <a:ln>
          <a:solidFill>
            <a:schemeClr val="accent4">
              <a:lumMod val="40000"/>
              <a:lumOff val="60000"/>
            </a:schemeClr>
          </a:solidFill>
        </a:ln>
      </dgm:spPr>
      <dgm:t>
        <a:bodyPr/>
        <a:lstStyle/>
        <a:p>
          <a:r>
            <a:rPr lang="en-US" sz="1600" b="1"/>
            <a:t>State responds.</a:t>
          </a:r>
          <a:endParaRPr lang="en-CA" sz="1600" b="1"/>
        </a:p>
      </dgm:t>
    </dgm:pt>
    <dgm:pt modelId="{A6DE3DB1-9C58-447B-B8B5-7FE3E56C2108}" type="parTrans" cxnId="{C34878B1-9A1C-49E9-9569-ADE3BD339FF2}">
      <dgm:prSet/>
      <dgm:spPr>
        <a:ln w="34925">
          <a:solidFill>
            <a:schemeClr val="accent1"/>
          </a:solidFill>
          <a:tailEnd type="triangle"/>
        </a:ln>
      </dgm:spPr>
      <dgm:t>
        <a:bodyPr/>
        <a:lstStyle/>
        <a:p>
          <a:endParaRPr lang="en-CA"/>
        </a:p>
      </dgm:t>
    </dgm:pt>
    <dgm:pt modelId="{ABE92EAD-0C91-49D9-94CD-7F3FFCC993A1}" type="sibTrans" cxnId="{C34878B1-9A1C-49E9-9569-ADE3BD339FF2}">
      <dgm:prSet/>
      <dgm:spPr/>
      <dgm:t>
        <a:bodyPr/>
        <a:lstStyle/>
        <a:p>
          <a:endParaRPr lang="en-CA"/>
        </a:p>
      </dgm:t>
    </dgm:pt>
    <dgm:pt modelId="{7456B570-6D66-47DB-A028-842D0D17171F}">
      <dgm:prSet phldrT="[Text]"/>
      <dgm:spPr>
        <a:solidFill>
          <a:schemeClr val="accent5">
            <a:lumMod val="50000"/>
          </a:schemeClr>
        </a:solidFill>
        <a:ln>
          <a:solidFill>
            <a:schemeClr val="accent4">
              <a:lumMod val="40000"/>
              <a:lumOff val="60000"/>
            </a:schemeClr>
          </a:solidFill>
        </a:ln>
      </dgm:spPr>
      <dgm:t>
        <a:bodyPr/>
        <a:lstStyle/>
        <a:p>
          <a:pPr rtl="0"/>
          <a:r>
            <a:rPr lang="en-US" b="1"/>
            <a:t>ICAO reviews State’s response to MIR.</a:t>
          </a:r>
          <a:endParaRPr lang="en-CA" b="1"/>
        </a:p>
      </dgm:t>
    </dgm:pt>
    <dgm:pt modelId="{CEABDA50-D9BD-47F9-A72E-EA262537BBEC}" type="parTrans" cxnId="{2CED276F-4BD2-43B4-8382-4DD51B6C39FB}">
      <dgm:prSet/>
      <dgm:spPr>
        <a:ln w="34925">
          <a:solidFill>
            <a:srgbClr val="14639A"/>
          </a:solidFill>
          <a:tailEnd type="triangle"/>
        </a:ln>
      </dgm:spPr>
      <dgm:t>
        <a:bodyPr/>
        <a:lstStyle/>
        <a:p>
          <a:endParaRPr lang="en-CA"/>
        </a:p>
      </dgm:t>
    </dgm:pt>
    <dgm:pt modelId="{B5B4229B-9E71-4B11-AB5C-2E1D542126FB}" type="sibTrans" cxnId="{2CED276F-4BD2-43B4-8382-4DD51B6C39FB}">
      <dgm:prSet/>
      <dgm:spPr/>
      <dgm:t>
        <a:bodyPr/>
        <a:lstStyle/>
        <a:p>
          <a:endParaRPr lang="en-CA"/>
        </a:p>
      </dgm:t>
    </dgm:pt>
    <dgm:pt modelId="{AE9F57DB-10A4-4DB8-A4E7-0C52363B6AEA}">
      <dgm:prSet phldrT="[Text]" custT="1"/>
      <dgm:spPr>
        <a:solidFill>
          <a:srgbClr val="FF0000"/>
        </a:solidFill>
        <a:ln>
          <a:solidFill>
            <a:schemeClr val="accent4">
              <a:lumMod val="40000"/>
              <a:lumOff val="60000"/>
            </a:schemeClr>
          </a:solidFill>
        </a:ln>
      </dgm:spPr>
      <dgm:t>
        <a:bodyPr/>
        <a:lstStyle/>
        <a:p>
          <a:r>
            <a:rPr lang="en-US" sz="1600" b="1"/>
            <a:t>ICAO issues SSC.</a:t>
          </a:r>
          <a:endParaRPr lang="en-CA" sz="1600" b="1"/>
        </a:p>
      </dgm:t>
    </dgm:pt>
    <dgm:pt modelId="{FCA0310C-86EA-4F0D-92C2-E874E35D9A21}" type="parTrans" cxnId="{434E6E8D-E3F3-46C7-AA6B-DE88B1B6D49C}">
      <dgm:prSet/>
      <dgm:spPr>
        <a:ln w="34925">
          <a:solidFill>
            <a:schemeClr val="accent1"/>
          </a:solidFill>
          <a:tailEnd type="triangle"/>
        </a:ln>
      </dgm:spPr>
      <dgm:t>
        <a:bodyPr/>
        <a:lstStyle/>
        <a:p>
          <a:endParaRPr lang="en-CA"/>
        </a:p>
      </dgm:t>
    </dgm:pt>
    <dgm:pt modelId="{7A8E2101-43C6-4CC0-A106-DE1296E0CDB9}" type="sibTrans" cxnId="{434E6E8D-E3F3-46C7-AA6B-DE88B1B6D49C}">
      <dgm:prSet/>
      <dgm:spPr/>
      <dgm:t>
        <a:bodyPr/>
        <a:lstStyle/>
        <a:p>
          <a:endParaRPr lang="en-CA"/>
        </a:p>
      </dgm:t>
    </dgm:pt>
    <dgm:pt modelId="{3A3C65F2-F4F2-47D6-BE7F-9E5DB7513A86}">
      <dgm:prSet phldrT="[Text]" custT="1"/>
      <dgm:spPr>
        <a:solidFill>
          <a:schemeClr val="accent6">
            <a:lumMod val="75000"/>
          </a:schemeClr>
        </a:solidFill>
        <a:ln>
          <a:solidFill>
            <a:schemeClr val="accent4">
              <a:lumMod val="40000"/>
              <a:lumOff val="60000"/>
            </a:schemeClr>
          </a:solidFill>
        </a:ln>
      </dgm:spPr>
      <dgm:t>
        <a:bodyPr/>
        <a:lstStyle/>
        <a:p>
          <a:r>
            <a:rPr lang="en-US" sz="1600" b="1"/>
            <a:t>ICAO issues PQ finding/s.</a:t>
          </a:r>
          <a:endParaRPr lang="en-CA" sz="1600" b="1"/>
        </a:p>
      </dgm:t>
    </dgm:pt>
    <dgm:pt modelId="{02FECDCC-905A-49D2-A1C2-1925ED592752}" type="parTrans" cxnId="{15B97846-6867-4619-8FAC-156A72ED6D64}">
      <dgm:prSet/>
      <dgm:spPr>
        <a:ln w="34925">
          <a:solidFill>
            <a:schemeClr val="accent1"/>
          </a:solidFill>
          <a:tailEnd type="triangle"/>
        </a:ln>
      </dgm:spPr>
      <dgm:t>
        <a:bodyPr/>
        <a:lstStyle/>
        <a:p>
          <a:endParaRPr lang="en-CA"/>
        </a:p>
      </dgm:t>
    </dgm:pt>
    <dgm:pt modelId="{4A7D39B6-9143-4AC6-A8D8-212C73144353}" type="sibTrans" cxnId="{15B97846-6867-4619-8FAC-156A72ED6D64}">
      <dgm:prSet/>
      <dgm:spPr/>
      <dgm:t>
        <a:bodyPr/>
        <a:lstStyle/>
        <a:p>
          <a:endParaRPr lang="en-CA"/>
        </a:p>
      </dgm:t>
    </dgm:pt>
    <dgm:pt modelId="{1C74F7BB-943D-4AF0-84E3-78392E5D60B2}">
      <dgm:prSet phldrT="[Text]"/>
      <dgm:spPr>
        <a:solidFill>
          <a:schemeClr val="accent5">
            <a:lumMod val="50000"/>
          </a:schemeClr>
        </a:solidFill>
        <a:ln>
          <a:solidFill>
            <a:schemeClr val="accent4">
              <a:lumMod val="40000"/>
              <a:lumOff val="60000"/>
            </a:schemeClr>
          </a:solidFill>
        </a:ln>
      </dgm:spPr>
      <dgm:t>
        <a:bodyPr/>
        <a:lstStyle/>
        <a:p>
          <a:pPr rtl="0"/>
          <a:r>
            <a:rPr lang="en-US" b="1"/>
            <a:t>Once ICAO completes review of MIR response, MIR is closed.</a:t>
          </a:r>
          <a:endParaRPr lang="en-CA"/>
        </a:p>
      </dgm:t>
    </dgm:pt>
    <dgm:pt modelId="{E89D7D42-C93D-465B-8D93-B37822CC9626}" type="parTrans" cxnId="{F0376100-BE5F-46C4-88D5-27155D22F195}">
      <dgm:prSet/>
      <dgm:spPr>
        <a:ln w="34925">
          <a:solidFill>
            <a:schemeClr val="accent1"/>
          </a:solidFill>
          <a:tailEnd type="triangle"/>
        </a:ln>
      </dgm:spPr>
      <dgm:t>
        <a:bodyPr/>
        <a:lstStyle/>
        <a:p>
          <a:endParaRPr lang="en-CA"/>
        </a:p>
      </dgm:t>
    </dgm:pt>
    <dgm:pt modelId="{C6CF2492-3241-4322-A96D-B0397657B6F2}" type="sibTrans" cxnId="{F0376100-BE5F-46C4-88D5-27155D22F195}">
      <dgm:prSet/>
      <dgm:spPr/>
      <dgm:t>
        <a:bodyPr/>
        <a:lstStyle/>
        <a:p>
          <a:endParaRPr lang="en-CA"/>
        </a:p>
      </dgm:t>
    </dgm:pt>
    <dgm:pt modelId="{E42F1621-15CA-4BBE-AB84-7A12B731687D}">
      <dgm:prSet phldrT="[Text]" custT="1"/>
      <dgm:spPr>
        <a:solidFill>
          <a:srgbClr val="FF0000"/>
        </a:solidFill>
        <a:ln>
          <a:solidFill>
            <a:schemeClr val="accent4">
              <a:lumMod val="40000"/>
              <a:lumOff val="60000"/>
            </a:schemeClr>
          </a:solidFill>
        </a:ln>
      </dgm:spPr>
      <dgm:t>
        <a:bodyPr/>
        <a:lstStyle/>
        <a:p>
          <a:r>
            <a:rPr lang="en-US" sz="1600" b="1"/>
            <a:t>SSC process is launched</a:t>
          </a:r>
          <a:r>
            <a:rPr lang="en-US" sz="1300" b="1"/>
            <a:t>.</a:t>
          </a:r>
          <a:endParaRPr lang="en-CA" sz="1300" b="1"/>
        </a:p>
      </dgm:t>
    </dgm:pt>
    <dgm:pt modelId="{F0FFC5C6-6307-474E-A46E-707DC2432296}" type="parTrans" cxnId="{3FE4FF30-FC9F-45DF-BDE4-88A76EE7D39D}">
      <dgm:prSet/>
      <dgm:spPr>
        <a:ln w="34925">
          <a:solidFill>
            <a:schemeClr val="accent1"/>
          </a:solidFill>
          <a:tailEnd type="triangle"/>
        </a:ln>
      </dgm:spPr>
      <dgm:t>
        <a:bodyPr/>
        <a:lstStyle/>
        <a:p>
          <a:endParaRPr lang="en-CA"/>
        </a:p>
      </dgm:t>
    </dgm:pt>
    <dgm:pt modelId="{60CE28A4-11F8-460F-8B30-56765AD91C91}" type="sibTrans" cxnId="{3FE4FF30-FC9F-45DF-BDE4-88A76EE7D39D}">
      <dgm:prSet/>
      <dgm:spPr/>
      <dgm:t>
        <a:bodyPr/>
        <a:lstStyle/>
        <a:p>
          <a:endParaRPr lang="en-CA"/>
        </a:p>
      </dgm:t>
    </dgm:pt>
    <dgm:pt modelId="{62BB6228-8460-43AE-9B8C-C6D21D327D67}">
      <dgm:prSet phldrT="[Text]" custT="1"/>
      <dgm:spPr>
        <a:solidFill>
          <a:schemeClr val="accent5">
            <a:lumMod val="50000"/>
          </a:schemeClr>
        </a:solidFill>
        <a:ln>
          <a:solidFill>
            <a:schemeClr val="accent4">
              <a:lumMod val="40000"/>
              <a:lumOff val="60000"/>
            </a:schemeClr>
          </a:solidFill>
        </a:ln>
      </dgm:spPr>
      <dgm:t>
        <a:bodyPr/>
        <a:lstStyle/>
        <a:p>
          <a:pPr rtl="0"/>
          <a:r>
            <a:rPr lang="en-US" sz="1400" b="1"/>
            <a:t>MIR report production process is launched.</a:t>
          </a:r>
          <a:endParaRPr lang="en-CA" sz="1400" b="1"/>
        </a:p>
      </dgm:t>
    </dgm:pt>
    <dgm:pt modelId="{94D58CE2-8A13-401A-8549-B1953C10F579}" type="parTrans" cxnId="{A6B2111A-9096-45E9-A060-442E3B5D03F1}">
      <dgm:prSet/>
      <dgm:spPr>
        <a:ln w="34925">
          <a:solidFill>
            <a:schemeClr val="accent1"/>
          </a:solidFill>
          <a:tailEnd type="triangle"/>
        </a:ln>
      </dgm:spPr>
      <dgm:t>
        <a:bodyPr/>
        <a:lstStyle/>
        <a:p>
          <a:endParaRPr lang="en-CA"/>
        </a:p>
      </dgm:t>
    </dgm:pt>
    <dgm:pt modelId="{921348A0-0CF9-44CB-97AB-8E368946CF2F}" type="sibTrans" cxnId="{A6B2111A-9096-45E9-A060-442E3B5D03F1}">
      <dgm:prSet/>
      <dgm:spPr/>
      <dgm:t>
        <a:bodyPr/>
        <a:lstStyle/>
        <a:p>
          <a:endParaRPr lang="en-CA"/>
        </a:p>
      </dgm:t>
    </dgm:pt>
    <dgm:pt modelId="{7C976701-3C4D-4E85-A04D-0CADD13E2EA2}" type="pres">
      <dgm:prSet presAssocID="{619D7AC3-A061-4C29-A1E8-F6242BBFAE2C}" presName="diagram" presStyleCnt="0">
        <dgm:presLayoutVars>
          <dgm:chPref val="1"/>
          <dgm:dir/>
          <dgm:animOne val="branch"/>
          <dgm:animLvl val="lvl"/>
          <dgm:resizeHandles val="exact"/>
        </dgm:presLayoutVars>
      </dgm:prSet>
      <dgm:spPr/>
      <dgm:t>
        <a:bodyPr/>
        <a:lstStyle/>
        <a:p>
          <a:endParaRPr lang="en-US"/>
        </a:p>
      </dgm:t>
    </dgm:pt>
    <dgm:pt modelId="{AAD15ACF-69F0-41ED-A5DF-9A29D1CAB81A}" type="pres">
      <dgm:prSet presAssocID="{E10A2720-DF5A-4929-9F44-543E12E735D8}" presName="root1" presStyleCnt="0"/>
      <dgm:spPr/>
    </dgm:pt>
    <dgm:pt modelId="{078B3B58-F6FF-440D-B8B5-0B7095B7098C}" type="pres">
      <dgm:prSet presAssocID="{E10A2720-DF5A-4929-9F44-543E12E735D8}" presName="LevelOneTextNode" presStyleLbl="node0" presStyleIdx="0" presStyleCnt="1" custScaleY="168012">
        <dgm:presLayoutVars>
          <dgm:chPref val="3"/>
        </dgm:presLayoutVars>
      </dgm:prSet>
      <dgm:spPr/>
      <dgm:t>
        <a:bodyPr/>
        <a:lstStyle/>
        <a:p>
          <a:endParaRPr lang="en-US"/>
        </a:p>
      </dgm:t>
    </dgm:pt>
    <dgm:pt modelId="{9036FAD3-A3A3-4A3A-ADDA-5D6DFE02FF0F}" type="pres">
      <dgm:prSet presAssocID="{E10A2720-DF5A-4929-9F44-543E12E735D8}" presName="level2hierChild" presStyleCnt="0"/>
      <dgm:spPr/>
    </dgm:pt>
    <dgm:pt modelId="{D9028A4A-844C-4F59-A884-BEC2D9316A84}" type="pres">
      <dgm:prSet presAssocID="{5B981CF6-257C-4D21-B9D8-BFEF0FAAA992}" presName="conn2-1" presStyleLbl="parChTrans1D2" presStyleIdx="0" presStyleCnt="2"/>
      <dgm:spPr/>
      <dgm:t>
        <a:bodyPr/>
        <a:lstStyle/>
        <a:p>
          <a:endParaRPr lang="en-US"/>
        </a:p>
      </dgm:t>
    </dgm:pt>
    <dgm:pt modelId="{EB51EDF2-FD5E-4E31-A72D-E8B3072D30F0}" type="pres">
      <dgm:prSet presAssocID="{5B981CF6-257C-4D21-B9D8-BFEF0FAAA992}" presName="connTx" presStyleLbl="parChTrans1D2" presStyleIdx="0" presStyleCnt="2"/>
      <dgm:spPr/>
      <dgm:t>
        <a:bodyPr/>
        <a:lstStyle/>
        <a:p>
          <a:endParaRPr lang="en-US"/>
        </a:p>
      </dgm:t>
    </dgm:pt>
    <dgm:pt modelId="{6CA6BF89-8542-4C9C-9195-3D62880AD8D0}" type="pres">
      <dgm:prSet presAssocID="{75D6199F-4932-410A-9CC5-858D47DF17F1}" presName="root2" presStyleCnt="0"/>
      <dgm:spPr/>
    </dgm:pt>
    <dgm:pt modelId="{8CBBD58B-1E6D-4C4A-B931-3BA7FD47F3A8}" type="pres">
      <dgm:prSet presAssocID="{75D6199F-4932-410A-9CC5-858D47DF17F1}" presName="LevelTwoTextNode" presStyleLbl="node2" presStyleIdx="0" presStyleCnt="2" custScaleX="94600" custScaleY="152028">
        <dgm:presLayoutVars>
          <dgm:chPref val="3"/>
        </dgm:presLayoutVars>
      </dgm:prSet>
      <dgm:spPr/>
      <dgm:t>
        <a:bodyPr/>
        <a:lstStyle/>
        <a:p>
          <a:endParaRPr lang="en-US"/>
        </a:p>
      </dgm:t>
    </dgm:pt>
    <dgm:pt modelId="{F1167FB8-48A4-444C-8251-9CEA7C16C1A5}" type="pres">
      <dgm:prSet presAssocID="{75D6199F-4932-410A-9CC5-858D47DF17F1}" presName="level3hierChild" presStyleCnt="0"/>
      <dgm:spPr/>
    </dgm:pt>
    <dgm:pt modelId="{8752BF3C-C97F-4A1C-8407-EAE27B05D05C}" type="pres">
      <dgm:prSet presAssocID="{FCA0310C-86EA-4F0D-92C2-E874E35D9A21}" presName="conn2-1" presStyleLbl="parChTrans1D3" presStyleIdx="0" presStyleCnt="3"/>
      <dgm:spPr/>
      <dgm:t>
        <a:bodyPr/>
        <a:lstStyle/>
        <a:p>
          <a:endParaRPr lang="en-US"/>
        </a:p>
      </dgm:t>
    </dgm:pt>
    <dgm:pt modelId="{038EEBAC-59F9-4B04-9DE6-A52F58720129}" type="pres">
      <dgm:prSet presAssocID="{FCA0310C-86EA-4F0D-92C2-E874E35D9A21}" presName="connTx" presStyleLbl="parChTrans1D3" presStyleIdx="0" presStyleCnt="3"/>
      <dgm:spPr/>
      <dgm:t>
        <a:bodyPr/>
        <a:lstStyle/>
        <a:p>
          <a:endParaRPr lang="en-US"/>
        </a:p>
      </dgm:t>
    </dgm:pt>
    <dgm:pt modelId="{E936F240-0DB8-4F85-B254-3FA34CD3430B}" type="pres">
      <dgm:prSet presAssocID="{AE9F57DB-10A4-4DB8-A4E7-0C52363B6AEA}" presName="root2" presStyleCnt="0"/>
      <dgm:spPr/>
    </dgm:pt>
    <dgm:pt modelId="{924154B7-F5F7-4533-B079-444A74C62968}" type="pres">
      <dgm:prSet presAssocID="{AE9F57DB-10A4-4DB8-A4E7-0C52363B6AEA}" presName="LevelTwoTextNode" presStyleLbl="node3" presStyleIdx="0" presStyleCnt="3">
        <dgm:presLayoutVars>
          <dgm:chPref val="3"/>
        </dgm:presLayoutVars>
      </dgm:prSet>
      <dgm:spPr/>
      <dgm:t>
        <a:bodyPr/>
        <a:lstStyle/>
        <a:p>
          <a:endParaRPr lang="en-US"/>
        </a:p>
      </dgm:t>
    </dgm:pt>
    <dgm:pt modelId="{E9ED3005-5E72-4454-A02A-25DF14E531AE}" type="pres">
      <dgm:prSet presAssocID="{AE9F57DB-10A4-4DB8-A4E7-0C52363B6AEA}" presName="level3hierChild" presStyleCnt="0"/>
      <dgm:spPr/>
    </dgm:pt>
    <dgm:pt modelId="{F68C3A24-49FA-43CA-BE3B-7D242584B04D}" type="pres">
      <dgm:prSet presAssocID="{F0FFC5C6-6307-474E-A46E-707DC2432296}" presName="conn2-1" presStyleLbl="parChTrans1D4" presStyleIdx="0" presStyleCnt="3"/>
      <dgm:spPr/>
      <dgm:t>
        <a:bodyPr/>
        <a:lstStyle/>
        <a:p>
          <a:endParaRPr lang="en-US"/>
        </a:p>
      </dgm:t>
    </dgm:pt>
    <dgm:pt modelId="{78A0AA28-207F-4538-A19E-40C0715A62C4}" type="pres">
      <dgm:prSet presAssocID="{F0FFC5C6-6307-474E-A46E-707DC2432296}" presName="connTx" presStyleLbl="parChTrans1D4" presStyleIdx="0" presStyleCnt="3"/>
      <dgm:spPr/>
      <dgm:t>
        <a:bodyPr/>
        <a:lstStyle/>
        <a:p>
          <a:endParaRPr lang="en-US"/>
        </a:p>
      </dgm:t>
    </dgm:pt>
    <dgm:pt modelId="{851EFC08-0AC3-4AD5-8446-B9EF3D865BDD}" type="pres">
      <dgm:prSet presAssocID="{E42F1621-15CA-4BBE-AB84-7A12B731687D}" presName="root2" presStyleCnt="0"/>
      <dgm:spPr/>
    </dgm:pt>
    <dgm:pt modelId="{91B08318-CE19-4379-BB23-0B30908CADDC}" type="pres">
      <dgm:prSet presAssocID="{E42F1621-15CA-4BBE-AB84-7A12B731687D}" presName="LevelTwoTextNode" presStyleLbl="node4" presStyleIdx="0" presStyleCnt="3">
        <dgm:presLayoutVars>
          <dgm:chPref val="3"/>
        </dgm:presLayoutVars>
      </dgm:prSet>
      <dgm:spPr/>
      <dgm:t>
        <a:bodyPr/>
        <a:lstStyle/>
        <a:p>
          <a:endParaRPr lang="en-US"/>
        </a:p>
      </dgm:t>
    </dgm:pt>
    <dgm:pt modelId="{B7CC036B-77A2-41A0-BAD9-4D8D03986FFC}" type="pres">
      <dgm:prSet presAssocID="{E42F1621-15CA-4BBE-AB84-7A12B731687D}" presName="level3hierChild" presStyleCnt="0"/>
      <dgm:spPr/>
    </dgm:pt>
    <dgm:pt modelId="{CDA61C94-B472-4FE4-B224-454306EBDDE4}" type="pres">
      <dgm:prSet presAssocID="{02FECDCC-905A-49D2-A1C2-1925ED592752}" presName="conn2-1" presStyleLbl="parChTrans1D3" presStyleIdx="1" presStyleCnt="3"/>
      <dgm:spPr/>
      <dgm:t>
        <a:bodyPr/>
        <a:lstStyle/>
        <a:p>
          <a:endParaRPr lang="en-US"/>
        </a:p>
      </dgm:t>
    </dgm:pt>
    <dgm:pt modelId="{2B8B9CE6-2720-4FBC-B3E2-D04F308767F2}" type="pres">
      <dgm:prSet presAssocID="{02FECDCC-905A-49D2-A1C2-1925ED592752}" presName="connTx" presStyleLbl="parChTrans1D3" presStyleIdx="1" presStyleCnt="3"/>
      <dgm:spPr/>
      <dgm:t>
        <a:bodyPr/>
        <a:lstStyle/>
        <a:p>
          <a:endParaRPr lang="en-US"/>
        </a:p>
      </dgm:t>
    </dgm:pt>
    <dgm:pt modelId="{A5D6CA72-7612-4C4F-B3E8-AA03CDE59515}" type="pres">
      <dgm:prSet presAssocID="{3A3C65F2-F4F2-47D6-BE7F-9E5DB7513A86}" presName="root2" presStyleCnt="0"/>
      <dgm:spPr/>
    </dgm:pt>
    <dgm:pt modelId="{B47AE2FE-9D96-40A6-96EB-9F64FA060F20}" type="pres">
      <dgm:prSet presAssocID="{3A3C65F2-F4F2-47D6-BE7F-9E5DB7513A86}" presName="LevelTwoTextNode" presStyleLbl="node3" presStyleIdx="1" presStyleCnt="3">
        <dgm:presLayoutVars>
          <dgm:chPref val="3"/>
        </dgm:presLayoutVars>
      </dgm:prSet>
      <dgm:spPr/>
      <dgm:t>
        <a:bodyPr/>
        <a:lstStyle/>
        <a:p>
          <a:endParaRPr lang="en-US"/>
        </a:p>
      </dgm:t>
    </dgm:pt>
    <dgm:pt modelId="{CAF8DCC9-D62C-4502-AF4E-97F064361FDE}" type="pres">
      <dgm:prSet presAssocID="{3A3C65F2-F4F2-47D6-BE7F-9E5DB7513A86}" presName="level3hierChild" presStyleCnt="0"/>
      <dgm:spPr/>
    </dgm:pt>
    <dgm:pt modelId="{B13A4007-78BB-473B-BA36-D06C72EDE2C3}" type="pres">
      <dgm:prSet presAssocID="{A6DE3DB1-9C58-447B-B8B5-7FE3E56C2108}" presName="conn2-1" presStyleLbl="parChTrans1D2" presStyleIdx="1" presStyleCnt="2"/>
      <dgm:spPr/>
      <dgm:t>
        <a:bodyPr/>
        <a:lstStyle/>
        <a:p>
          <a:endParaRPr lang="en-US"/>
        </a:p>
      </dgm:t>
    </dgm:pt>
    <dgm:pt modelId="{328865F2-A475-45F8-BA9C-DC513D6365C8}" type="pres">
      <dgm:prSet presAssocID="{A6DE3DB1-9C58-447B-B8B5-7FE3E56C2108}" presName="connTx" presStyleLbl="parChTrans1D2" presStyleIdx="1" presStyleCnt="2"/>
      <dgm:spPr/>
      <dgm:t>
        <a:bodyPr/>
        <a:lstStyle/>
        <a:p>
          <a:endParaRPr lang="en-US"/>
        </a:p>
      </dgm:t>
    </dgm:pt>
    <dgm:pt modelId="{62FE08E1-D316-4E2E-93D1-702A4FA90F02}" type="pres">
      <dgm:prSet presAssocID="{521004E9-9FB6-451F-A066-10E186445BCA}" presName="root2" presStyleCnt="0"/>
      <dgm:spPr/>
    </dgm:pt>
    <dgm:pt modelId="{9278B4DE-8DFE-4552-8F83-B93A3443D616}" type="pres">
      <dgm:prSet presAssocID="{521004E9-9FB6-451F-A066-10E186445BCA}" presName="LevelTwoTextNode" presStyleLbl="node2" presStyleIdx="1" presStyleCnt="2" custScaleX="97581" custScaleY="181699">
        <dgm:presLayoutVars>
          <dgm:chPref val="3"/>
        </dgm:presLayoutVars>
      </dgm:prSet>
      <dgm:spPr/>
      <dgm:t>
        <a:bodyPr/>
        <a:lstStyle/>
        <a:p>
          <a:endParaRPr lang="en-US"/>
        </a:p>
      </dgm:t>
    </dgm:pt>
    <dgm:pt modelId="{73852B6A-3EE7-4DB6-8DE7-FC71EAC96332}" type="pres">
      <dgm:prSet presAssocID="{521004E9-9FB6-451F-A066-10E186445BCA}" presName="level3hierChild" presStyleCnt="0"/>
      <dgm:spPr/>
    </dgm:pt>
    <dgm:pt modelId="{7083B87B-CE15-4B20-8883-5FA83E732F3A}" type="pres">
      <dgm:prSet presAssocID="{CEABDA50-D9BD-47F9-A72E-EA262537BBEC}" presName="conn2-1" presStyleLbl="parChTrans1D3" presStyleIdx="2" presStyleCnt="3"/>
      <dgm:spPr/>
      <dgm:t>
        <a:bodyPr/>
        <a:lstStyle/>
        <a:p>
          <a:endParaRPr lang="en-US"/>
        </a:p>
      </dgm:t>
    </dgm:pt>
    <dgm:pt modelId="{EE3C5CB3-17B0-4A9F-85A8-BACE9F41EA45}" type="pres">
      <dgm:prSet presAssocID="{CEABDA50-D9BD-47F9-A72E-EA262537BBEC}" presName="connTx" presStyleLbl="parChTrans1D3" presStyleIdx="2" presStyleCnt="3"/>
      <dgm:spPr/>
      <dgm:t>
        <a:bodyPr/>
        <a:lstStyle/>
        <a:p>
          <a:endParaRPr lang="en-US"/>
        </a:p>
      </dgm:t>
    </dgm:pt>
    <dgm:pt modelId="{D234B605-E09D-4125-9F4A-17891E1ACF4C}" type="pres">
      <dgm:prSet presAssocID="{7456B570-6D66-47DB-A028-842D0D17171F}" presName="root2" presStyleCnt="0"/>
      <dgm:spPr/>
    </dgm:pt>
    <dgm:pt modelId="{890009D4-C027-41FB-9612-EBD58C5EAD1D}" type="pres">
      <dgm:prSet presAssocID="{7456B570-6D66-47DB-A028-842D0D17171F}" presName="LevelTwoTextNode" presStyleLbl="node3" presStyleIdx="2" presStyleCnt="3" custScaleX="72600" custScaleY="160401">
        <dgm:presLayoutVars>
          <dgm:chPref val="3"/>
        </dgm:presLayoutVars>
      </dgm:prSet>
      <dgm:spPr/>
      <dgm:t>
        <a:bodyPr/>
        <a:lstStyle/>
        <a:p>
          <a:endParaRPr lang="en-US"/>
        </a:p>
      </dgm:t>
    </dgm:pt>
    <dgm:pt modelId="{3717BBE8-17EF-4E42-8FB7-E086D43AD844}" type="pres">
      <dgm:prSet presAssocID="{7456B570-6D66-47DB-A028-842D0D17171F}" presName="level3hierChild" presStyleCnt="0"/>
      <dgm:spPr/>
    </dgm:pt>
    <dgm:pt modelId="{44203019-D25A-46A1-8DE4-EA9D2097DE90}" type="pres">
      <dgm:prSet presAssocID="{E89D7D42-C93D-465B-8D93-B37822CC9626}" presName="conn2-1" presStyleLbl="parChTrans1D4" presStyleIdx="1" presStyleCnt="3"/>
      <dgm:spPr/>
      <dgm:t>
        <a:bodyPr/>
        <a:lstStyle/>
        <a:p>
          <a:endParaRPr lang="en-US"/>
        </a:p>
      </dgm:t>
    </dgm:pt>
    <dgm:pt modelId="{0575C777-8903-4B49-8795-82EBEE888B36}" type="pres">
      <dgm:prSet presAssocID="{E89D7D42-C93D-465B-8D93-B37822CC9626}" presName="connTx" presStyleLbl="parChTrans1D4" presStyleIdx="1" presStyleCnt="3"/>
      <dgm:spPr/>
      <dgm:t>
        <a:bodyPr/>
        <a:lstStyle/>
        <a:p>
          <a:endParaRPr lang="en-US"/>
        </a:p>
      </dgm:t>
    </dgm:pt>
    <dgm:pt modelId="{22FDDBF1-7749-497A-8AB6-75FF0A74D846}" type="pres">
      <dgm:prSet presAssocID="{1C74F7BB-943D-4AF0-84E3-78392E5D60B2}" presName="root2" presStyleCnt="0"/>
      <dgm:spPr/>
    </dgm:pt>
    <dgm:pt modelId="{14AC9BB2-C121-4FBA-A355-6B50EDA9F151}" type="pres">
      <dgm:prSet presAssocID="{1C74F7BB-943D-4AF0-84E3-78392E5D60B2}" presName="LevelTwoTextNode" presStyleLbl="node4" presStyleIdx="1" presStyleCnt="3" custScaleX="83429" custScaleY="151627">
        <dgm:presLayoutVars>
          <dgm:chPref val="3"/>
        </dgm:presLayoutVars>
      </dgm:prSet>
      <dgm:spPr/>
      <dgm:t>
        <a:bodyPr/>
        <a:lstStyle/>
        <a:p>
          <a:endParaRPr lang="en-US"/>
        </a:p>
      </dgm:t>
    </dgm:pt>
    <dgm:pt modelId="{6F79DB1F-6381-4BA5-9B8B-7EA1BC66067B}" type="pres">
      <dgm:prSet presAssocID="{1C74F7BB-943D-4AF0-84E3-78392E5D60B2}" presName="level3hierChild" presStyleCnt="0"/>
      <dgm:spPr/>
    </dgm:pt>
    <dgm:pt modelId="{86BE0F5A-5144-4070-B837-DE357371B530}" type="pres">
      <dgm:prSet presAssocID="{94D58CE2-8A13-401A-8549-B1953C10F579}" presName="conn2-1" presStyleLbl="parChTrans1D4" presStyleIdx="2" presStyleCnt="3"/>
      <dgm:spPr/>
      <dgm:t>
        <a:bodyPr/>
        <a:lstStyle/>
        <a:p>
          <a:endParaRPr lang="en-US"/>
        </a:p>
      </dgm:t>
    </dgm:pt>
    <dgm:pt modelId="{0B4DC72F-01E9-4737-855B-37726E5A6ED8}" type="pres">
      <dgm:prSet presAssocID="{94D58CE2-8A13-401A-8549-B1953C10F579}" presName="connTx" presStyleLbl="parChTrans1D4" presStyleIdx="2" presStyleCnt="3"/>
      <dgm:spPr/>
      <dgm:t>
        <a:bodyPr/>
        <a:lstStyle/>
        <a:p>
          <a:endParaRPr lang="en-US"/>
        </a:p>
      </dgm:t>
    </dgm:pt>
    <dgm:pt modelId="{BB14CA82-BAE1-4C82-8D54-2692454941B4}" type="pres">
      <dgm:prSet presAssocID="{62BB6228-8460-43AE-9B8C-C6D21D327D67}" presName="root2" presStyleCnt="0"/>
      <dgm:spPr/>
    </dgm:pt>
    <dgm:pt modelId="{19418E9B-B2C4-4ED5-B09A-6DB6BED52BF4}" type="pres">
      <dgm:prSet presAssocID="{62BB6228-8460-43AE-9B8C-C6D21D327D67}" presName="LevelTwoTextNode" presStyleLbl="node4" presStyleIdx="2" presStyleCnt="3" custScaleX="86689" custScaleY="181070">
        <dgm:presLayoutVars>
          <dgm:chPref val="3"/>
        </dgm:presLayoutVars>
      </dgm:prSet>
      <dgm:spPr/>
      <dgm:t>
        <a:bodyPr/>
        <a:lstStyle/>
        <a:p>
          <a:endParaRPr lang="en-US"/>
        </a:p>
      </dgm:t>
    </dgm:pt>
    <dgm:pt modelId="{071AC95A-8EE0-4D31-9058-8B49339E9B6D}" type="pres">
      <dgm:prSet presAssocID="{62BB6228-8460-43AE-9B8C-C6D21D327D67}" presName="level3hierChild" presStyleCnt="0"/>
      <dgm:spPr/>
    </dgm:pt>
  </dgm:ptLst>
  <dgm:cxnLst>
    <dgm:cxn modelId="{E93B31F5-BBE1-448B-917C-9D8706297984}" type="presOf" srcId="{521004E9-9FB6-451F-A066-10E186445BCA}" destId="{9278B4DE-8DFE-4552-8F83-B93A3443D616}" srcOrd="0" destOrd="0" presId="urn:microsoft.com/office/officeart/2005/8/layout/hierarchy2"/>
    <dgm:cxn modelId="{BAD2942B-F9A4-47B2-AA80-5FCE2238CDAC}" type="presOf" srcId="{CEABDA50-D9BD-47F9-A72E-EA262537BBEC}" destId="{EE3C5CB3-17B0-4A9F-85A8-BACE9F41EA45}" srcOrd="1" destOrd="0" presId="urn:microsoft.com/office/officeart/2005/8/layout/hierarchy2"/>
    <dgm:cxn modelId="{5AA9E1AA-1F71-4195-AEBA-05C130178D80}" type="presOf" srcId="{E42F1621-15CA-4BBE-AB84-7A12B731687D}" destId="{91B08318-CE19-4379-BB23-0B30908CADDC}" srcOrd="0" destOrd="0" presId="urn:microsoft.com/office/officeart/2005/8/layout/hierarchy2"/>
    <dgm:cxn modelId="{66A2514F-90B8-4760-8CF9-93221EAF8794}" type="presOf" srcId="{A6DE3DB1-9C58-447B-B8B5-7FE3E56C2108}" destId="{328865F2-A475-45F8-BA9C-DC513D6365C8}" srcOrd="1" destOrd="0" presId="urn:microsoft.com/office/officeart/2005/8/layout/hierarchy2"/>
    <dgm:cxn modelId="{6C3F0154-270B-4E31-95F7-42E559DD7666}" type="presOf" srcId="{94D58CE2-8A13-401A-8549-B1953C10F579}" destId="{0B4DC72F-01E9-4737-855B-37726E5A6ED8}" srcOrd="1" destOrd="0" presId="urn:microsoft.com/office/officeart/2005/8/layout/hierarchy2"/>
    <dgm:cxn modelId="{3FE4FF30-FC9F-45DF-BDE4-88A76EE7D39D}" srcId="{AE9F57DB-10A4-4DB8-A4E7-0C52363B6AEA}" destId="{E42F1621-15CA-4BBE-AB84-7A12B731687D}" srcOrd="0" destOrd="0" parTransId="{F0FFC5C6-6307-474E-A46E-707DC2432296}" sibTransId="{60CE28A4-11F8-460F-8B30-56765AD91C91}"/>
    <dgm:cxn modelId="{653B0361-C6A0-41B2-94AF-EF758F9522F0}" type="presOf" srcId="{FCA0310C-86EA-4F0D-92C2-E874E35D9A21}" destId="{038EEBAC-59F9-4B04-9DE6-A52F58720129}" srcOrd="1" destOrd="0" presId="urn:microsoft.com/office/officeart/2005/8/layout/hierarchy2"/>
    <dgm:cxn modelId="{3DAE3D4B-BCE2-49F1-B23F-BAB023FF4D71}" srcId="{E10A2720-DF5A-4929-9F44-543E12E735D8}" destId="{75D6199F-4932-410A-9CC5-858D47DF17F1}" srcOrd="0" destOrd="0" parTransId="{5B981CF6-257C-4D21-B9D8-BFEF0FAAA992}" sibTransId="{9AAC13EA-3C37-4EBC-B836-3F74DC56AA92}"/>
    <dgm:cxn modelId="{15B97846-6867-4619-8FAC-156A72ED6D64}" srcId="{75D6199F-4932-410A-9CC5-858D47DF17F1}" destId="{3A3C65F2-F4F2-47D6-BE7F-9E5DB7513A86}" srcOrd="1" destOrd="0" parTransId="{02FECDCC-905A-49D2-A1C2-1925ED592752}" sibTransId="{4A7D39B6-9143-4AC6-A8D8-212C73144353}"/>
    <dgm:cxn modelId="{5C3DCA3A-E9FB-494A-9467-CF9545616EF1}" type="presOf" srcId="{5B981CF6-257C-4D21-B9D8-BFEF0FAAA992}" destId="{D9028A4A-844C-4F59-A884-BEC2D9316A84}" srcOrd="0" destOrd="0" presId="urn:microsoft.com/office/officeart/2005/8/layout/hierarchy2"/>
    <dgm:cxn modelId="{EC027BD8-8A82-47DC-9B37-886F98678F6B}" type="presOf" srcId="{E89D7D42-C93D-465B-8D93-B37822CC9626}" destId="{44203019-D25A-46A1-8DE4-EA9D2097DE90}" srcOrd="0" destOrd="0" presId="urn:microsoft.com/office/officeart/2005/8/layout/hierarchy2"/>
    <dgm:cxn modelId="{022DED4D-1352-4270-A5F8-3BB6476486E8}" type="presOf" srcId="{A6DE3DB1-9C58-447B-B8B5-7FE3E56C2108}" destId="{B13A4007-78BB-473B-BA36-D06C72EDE2C3}" srcOrd="0" destOrd="0" presId="urn:microsoft.com/office/officeart/2005/8/layout/hierarchy2"/>
    <dgm:cxn modelId="{C2E4C8FE-A4B8-49E0-A23C-34C2495AE282}" type="presOf" srcId="{5B981CF6-257C-4D21-B9D8-BFEF0FAAA992}" destId="{EB51EDF2-FD5E-4E31-A72D-E8B3072D30F0}" srcOrd="1" destOrd="0" presId="urn:microsoft.com/office/officeart/2005/8/layout/hierarchy2"/>
    <dgm:cxn modelId="{9816283D-6A80-4E3C-A47B-1DF20DB07A64}" type="presOf" srcId="{7456B570-6D66-47DB-A028-842D0D17171F}" destId="{890009D4-C027-41FB-9612-EBD58C5EAD1D}" srcOrd="0" destOrd="0" presId="urn:microsoft.com/office/officeart/2005/8/layout/hierarchy2"/>
    <dgm:cxn modelId="{F0376100-BE5F-46C4-88D5-27155D22F195}" srcId="{7456B570-6D66-47DB-A028-842D0D17171F}" destId="{1C74F7BB-943D-4AF0-84E3-78392E5D60B2}" srcOrd="0" destOrd="0" parTransId="{E89D7D42-C93D-465B-8D93-B37822CC9626}" sibTransId="{C6CF2492-3241-4322-A96D-B0397657B6F2}"/>
    <dgm:cxn modelId="{B5B03C6A-9CB3-467F-8811-638BCB3648AA}" type="presOf" srcId="{F0FFC5C6-6307-474E-A46E-707DC2432296}" destId="{78A0AA28-207F-4538-A19E-40C0715A62C4}" srcOrd="1" destOrd="0" presId="urn:microsoft.com/office/officeart/2005/8/layout/hierarchy2"/>
    <dgm:cxn modelId="{43F20B70-E0A6-45C0-9290-76EFC95601E6}" type="presOf" srcId="{619D7AC3-A061-4C29-A1E8-F6242BBFAE2C}" destId="{7C976701-3C4D-4E85-A04D-0CADD13E2EA2}" srcOrd="0" destOrd="0" presId="urn:microsoft.com/office/officeart/2005/8/layout/hierarchy2"/>
    <dgm:cxn modelId="{2CED276F-4BD2-43B4-8382-4DD51B6C39FB}" srcId="{521004E9-9FB6-451F-A066-10E186445BCA}" destId="{7456B570-6D66-47DB-A028-842D0D17171F}" srcOrd="0" destOrd="0" parTransId="{CEABDA50-D9BD-47F9-A72E-EA262537BBEC}" sibTransId="{B5B4229B-9E71-4B11-AB5C-2E1D542126FB}"/>
    <dgm:cxn modelId="{317A2688-3A71-422C-82B8-44B4F23FBA62}" type="presOf" srcId="{AE9F57DB-10A4-4DB8-A4E7-0C52363B6AEA}" destId="{924154B7-F5F7-4533-B079-444A74C62968}" srcOrd="0" destOrd="0" presId="urn:microsoft.com/office/officeart/2005/8/layout/hierarchy2"/>
    <dgm:cxn modelId="{A6B2111A-9096-45E9-A060-442E3B5D03F1}" srcId="{1C74F7BB-943D-4AF0-84E3-78392E5D60B2}" destId="{62BB6228-8460-43AE-9B8C-C6D21D327D67}" srcOrd="0" destOrd="0" parTransId="{94D58CE2-8A13-401A-8549-B1953C10F579}" sibTransId="{921348A0-0CF9-44CB-97AB-8E368946CF2F}"/>
    <dgm:cxn modelId="{7CDE6794-A17A-47EA-832A-06D6F1F7B070}" type="presOf" srcId="{F0FFC5C6-6307-474E-A46E-707DC2432296}" destId="{F68C3A24-49FA-43CA-BE3B-7D242584B04D}" srcOrd="0" destOrd="0" presId="urn:microsoft.com/office/officeart/2005/8/layout/hierarchy2"/>
    <dgm:cxn modelId="{2FE176B6-4A48-4083-8599-ED7C8F894416}" type="presOf" srcId="{3A3C65F2-F4F2-47D6-BE7F-9E5DB7513A86}" destId="{B47AE2FE-9D96-40A6-96EB-9F64FA060F20}" srcOrd="0" destOrd="0" presId="urn:microsoft.com/office/officeart/2005/8/layout/hierarchy2"/>
    <dgm:cxn modelId="{FAED5163-5748-4174-9685-6070473CE382}" type="presOf" srcId="{75D6199F-4932-410A-9CC5-858D47DF17F1}" destId="{8CBBD58B-1E6D-4C4A-B931-3BA7FD47F3A8}" srcOrd="0" destOrd="0" presId="urn:microsoft.com/office/officeart/2005/8/layout/hierarchy2"/>
    <dgm:cxn modelId="{7F815DF5-AEC6-401F-8AA9-FA7FD51209E0}" type="presOf" srcId="{02FECDCC-905A-49D2-A1C2-1925ED592752}" destId="{2B8B9CE6-2720-4FBC-B3E2-D04F308767F2}" srcOrd="1" destOrd="0" presId="urn:microsoft.com/office/officeart/2005/8/layout/hierarchy2"/>
    <dgm:cxn modelId="{4E7D9382-0015-4F48-A6EE-0DF8D782887E}" type="presOf" srcId="{1C74F7BB-943D-4AF0-84E3-78392E5D60B2}" destId="{14AC9BB2-C121-4FBA-A355-6B50EDA9F151}" srcOrd="0" destOrd="0" presId="urn:microsoft.com/office/officeart/2005/8/layout/hierarchy2"/>
    <dgm:cxn modelId="{D8F86767-56C9-41E3-A0EC-9C5AC15B6056}" type="presOf" srcId="{FCA0310C-86EA-4F0D-92C2-E874E35D9A21}" destId="{8752BF3C-C97F-4A1C-8407-EAE27B05D05C}" srcOrd="0" destOrd="0" presId="urn:microsoft.com/office/officeart/2005/8/layout/hierarchy2"/>
    <dgm:cxn modelId="{F722C022-1012-4FE8-9606-72CB097BC8EE}" type="presOf" srcId="{E10A2720-DF5A-4929-9F44-543E12E735D8}" destId="{078B3B58-F6FF-440D-B8B5-0B7095B7098C}" srcOrd="0" destOrd="0" presId="urn:microsoft.com/office/officeart/2005/8/layout/hierarchy2"/>
    <dgm:cxn modelId="{2840F144-3D77-41EA-97CE-FEB6638DAF5D}" type="presOf" srcId="{02FECDCC-905A-49D2-A1C2-1925ED592752}" destId="{CDA61C94-B472-4FE4-B224-454306EBDDE4}" srcOrd="0" destOrd="0" presId="urn:microsoft.com/office/officeart/2005/8/layout/hierarchy2"/>
    <dgm:cxn modelId="{B6948129-1A42-4EA9-B072-5397BCDB80D0}" type="presOf" srcId="{62BB6228-8460-43AE-9B8C-C6D21D327D67}" destId="{19418E9B-B2C4-4ED5-B09A-6DB6BED52BF4}" srcOrd="0" destOrd="0" presId="urn:microsoft.com/office/officeart/2005/8/layout/hierarchy2"/>
    <dgm:cxn modelId="{911D6030-FDD1-46BD-99CB-22502504249E}" srcId="{619D7AC3-A061-4C29-A1E8-F6242BBFAE2C}" destId="{E10A2720-DF5A-4929-9F44-543E12E735D8}" srcOrd="0" destOrd="0" parTransId="{F840DEDB-6909-486C-A114-1CB6D17F2F5F}" sibTransId="{215CBB81-ED61-4EAB-AD6A-F65F4DE26331}"/>
    <dgm:cxn modelId="{02364ABC-F2A3-495F-A715-62F7E535E95E}" type="presOf" srcId="{CEABDA50-D9BD-47F9-A72E-EA262537BBEC}" destId="{7083B87B-CE15-4B20-8883-5FA83E732F3A}" srcOrd="0" destOrd="0" presId="urn:microsoft.com/office/officeart/2005/8/layout/hierarchy2"/>
    <dgm:cxn modelId="{A465A9D7-087C-417F-B22E-5A36BE15A714}" type="presOf" srcId="{94D58CE2-8A13-401A-8549-B1953C10F579}" destId="{86BE0F5A-5144-4070-B837-DE357371B530}" srcOrd="0" destOrd="0" presId="urn:microsoft.com/office/officeart/2005/8/layout/hierarchy2"/>
    <dgm:cxn modelId="{C34878B1-9A1C-49E9-9569-ADE3BD339FF2}" srcId="{E10A2720-DF5A-4929-9F44-543E12E735D8}" destId="{521004E9-9FB6-451F-A066-10E186445BCA}" srcOrd="1" destOrd="0" parTransId="{A6DE3DB1-9C58-447B-B8B5-7FE3E56C2108}" sibTransId="{ABE92EAD-0C91-49D9-94CD-7F3FFCC993A1}"/>
    <dgm:cxn modelId="{434E6E8D-E3F3-46C7-AA6B-DE88B1B6D49C}" srcId="{75D6199F-4932-410A-9CC5-858D47DF17F1}" destId="{AE9F57DB-10A4-4DB8-A4E7-0C52363B6AEA}" srcOrd="0" destOrd="0" parTransId="{FCA0310C-86EA-4F0D-92C2-E874E35D9A21}" sibTransId="{7A8E2101-43C6-4CC0-A106-DE1296E0CDB9}"/>
    <dgm:cxn modelId="{FE7AEE56-7274-4BFA-A1B8-2763219B0D61}" type="presOf" srcId="{E89D7D42-C93D-465B-8D93-B37822CC9626}" destId="{0575C777-8903-4B49-8795-82EBEE888B36}" srcOrd="1" destOrd="0" presId="urn:microsoft.com/office/officeart/2005/8/layout/hierarchy2"/>
    <dgm:cxn modelId="{3A1F66C2-BD7B-4DC5-91EC-6C737BF9FEE4}" type="presParOf" srcId="{7C976701-3C4D-4E85-A04D-0CADD13E2EA2}" destId="{AAD15ACF-69F0-41ED-A5DF-9A29D1CAB81A}" srcOrd="0" destOrd="0" presId="urn:microsoft.com/office/officeart/2005/8/layout/hierarchy2"/>
    <dgm:cxn modelId="{4EB68AE1-4B29-46AD-8AAF-2F2A2DC568CB}" type="presParOf" srcId="{AAD15ACF-69F0-41ED-A5DF-9A29D1CAB81A}" destId="{078B3B58-F6FF-440D-B8B5-0B7095B7098C}" srcOrd="0" destOrd="0" presId="urn:microsoft.com/office/officeart/2005/8/layout/hierarchy2"/>
    <dgm:cxn modelId="{8714829D-FCE0-4D1D-8BF9-83C2F217C279}" type="presParOf" srcId="{AAD15ACF-69F0-41ED-A5DF-9A29D1CAB81A}" destId="{9036FAD3-A3A3-4A3A-ADDA-5D6DFE02FF0F}" srcOrd="1" destOrd="0" presId="urn:microsoft.com/office/officeart/2005/8/layout/hierarchy2"/>
    <dgm:cxn modelId="{4698D8C5-B024-43ED-91D0-D20FB7E81197}" type="presParOf" srcId="{9036FAD3-A3A3-4A3A-ADDA-5D6DFE02FF0F}" destId="{D9028A4A-844C-4F59-A884-BEC2D9316A84}" srcOrd="0" destOrd="0" presId="urn:microsoft.com/office/officeart/2005/8/layout/hierarchy2"/>
    <dgm:cxn modelId="{2C92D963-3475-4DE4-9BD2-7DA7859A9398}" type="presParOf" srcId="{D9028A4A-844C-4F59-A884-BEC2D9316A84}" destId="{EB51EDF2-FD5E-4E31-A72D-E8B3072D30F0}" srcOrd="0" destOrd="0" presId="urn:microsoft.com/office/officeart/2005/8/layout/hierarchy2"/>
    <dgm:cxn modelId="{CAE4AC7A-22E2-4663-B3E1-0CBA0E8B3169}" type="presParOf" srcId="{9036FAD3-A3A3-4A3A-ADDA-5D6DFE02FF0F}" destId="{6CA6BF89-8542-4C9C-9195-3D62880AD8D0}" srcOrd="1" destOrd="0" presId="urn:microsoft.com/office/officeart/2005/8/layout/hierarchy2"/>
    <dgm:cxn modelId="{0F2FE7BB-D66E-47A6-BD14-8167F77FDDEF}" type="presParOf" srcId="{6CA6BF89-8542-4C9C-9195-3D62880AD8D0}" destId="{8CBBD58B-1E6D-4C4A-B931-3BA7FD47F3A8}" srcOrd="0" destOrd="0" presId="urn:microsoft.com/office/officeart/2005/8/layout/hierarchy2"/>
    <dgm:cxn modelId="{C41FE108-A42B-4C85-813A-16F7117B6E28}" type="presParOf" srcId="{6CA6BF89-8542-4C9C-9195-3D62880AD8D0}" destId="{F1167FB8-48A4-444C-8251-9CEA7C16C1A5}" srcOrd="1" destOrd="0" presId="urn:microsoft.com/office/officeart/2005/8/layout/hierarchy2"/>
    <dgm:cxn modelId="{BC93C8E3-335B-4958-A60D-A7C3DAD99D6C}" type="presParOf" srcId="{F1167FB8-48A4-444C-8251-9CEA7C16C1A5}" destId="{8752BF3C-C97F-4A1C-8407-EAE27B05D05C}" srcOrd="0" destOrd="0" presId="urn:microsoft.com/office/officeart/2005/8/layout/hierarchy2"/>
    <dgm:cxn modelId="{C65B4094-AE62-46DC-AB00-9EAD75DD751B}" type="presParOf" srcId="{8752BF3C-C97F-4A1C-8407-EAE27B05D05C}" destId="{038EEBAC-59F9-4B04-9DE6-A52F58720129}" srcOrd="0" destOrd="0" presId="urn:microsoft.com/office/officeart/2005/8/layout/hierarchy2"/>
    <dgm:cxn modelId="{9599B090-EAA8-4981-B78D-3738F8BF12E6}" type="presParOf" srcId="{F1167FB8-48A4-444C-8251-9CEA7C16C1A5}" destId="{E936F240-0DB8-4F85-B254-3FA34CD3430B}" srcOrd="1" destOrd="0" presId="urn:microsoft.com/office/officeart/2005/8/layout/hierarchy2"/>
    <dgm:cxn modelId="{FD528C26-6ED6-45CC-945B-46EDC1B01B23}" type="presParOf" srcId="{E936F240-0DB8-4F85-B254-3FA34CD3430B}" destId="{924154B7-F5F7-4533-B079-444A74C62968}" srcOrd="0" destOrd="0" presId="urn:microsoft.com/office/officeart/2005/8/layout/hierarchy2"/>
    <dgm:cxn modelId="{1D67AA4E-F440-4DEF-BCD1-7185F47A88A6}" type="presParOf" srcId="{E936F240-0DB8-4F85-B254-3FA34CD3430B}" destId="{E9ED3005-5E72-4454-A02A-25DF14E531AE}" srcOrd="1" destOrd="0" presId="urn:microsoft.com/office/officeart/2005/8/layout/hierarchy2"/>
    <dgm:cxn modelId="{F8A6E797-A58B-4595-B658-7B2C78F1B1D5}" type="presParOf" srcId="{E9ED3005-5E72-4454-A02A-25DF14E531AE}" destId="{F68C3A24-49FA-43CA-BE3B-7D242584B04D}" srcOrd="0" destOrd="0" presId="urn:microsoft.com/office/officeart/2005/8/layout/hierarchy2"/>
    <dgm:cxn modelId="{D6EFF597-087C-4631-8F59-B23DBD74F720}" type="presParOf" srcId="{F68C3A24-49FA-43CA-BE3B-7D242584B04D}" destId="{78A0AA28-207F-4538-A19E-40C0715A62C4}" srcOrd="0" destOrd="0" presId="urn:microsoft.com/office/officeart/2005/8/layout/hierarchy2"/>
    <dgm:cxn modelId="{2C7DFA73-E7DF-45BC-8351-DE95C3FF058F}" type="presParOf" srcId="{E9ED3005-5E72-4454-A02A-25DF14E531AE}" destId="{851EFC08-0AC3-4AD5-8446-B9EF3D865BDD}" srcOrd="1" destOrd="0" presId="urn:microsoft.com/office/officeart/2005/8/layout/hierarchy2"/>
    <dgm:cxn modelId="{D721DED9-0B47-4457-A374-D3A8057299C3}" type="presParOf" srcId="{851EFC08-0AC3-4AD5-8446-B9EF3D865BDD}" destId="{91B08318-CE19-4379-BB23-0B30908CADDC}" srcOrd="0" destOrd="0" presId="urn:microsoft.com/office/officeart/2005/8/layout/hierarchy2"/>
    <dgm:cxn modelId="{C77246FD-5E1C-4FD3-840F-212C37531DC8}" type="presParOf" srcId="{851EFC08-0AC3-4AD5-8446-B9EF3D865BDD}" destId="{B7CC036B-77A2-41A0-BAD9-4D8D03986FFC}" srcOrd="1" destOrd="0" presId="urn:microsoft.com/office/officeart/2005/8/layout/hierarchy2"/>
    <dgm:cxn modelId="{31F85351-ABDC-4846-ACE8-7288DBE5BC66}" type="presParOf" srcId="{F1167FB8-48A4-444C-8251-9CEA7C16C1A5}" destId="{CDA61C94-B472-4FE4-B224-454306EBDDE4}" srcOrd="2" destOrd="0" presId="urn:microsoft.com/office/officeart/2005/8/layout/hierarchy2"/>
    <dgm:cxn modelId="{67F02823-C78B-4F32-B0EB-B5ABFCE880EE}" type="presParOf" srcId="{CDA61C94-B472-4FE4-B224-454306EBDDE4}" destId="{2B8B9CE6-2720-4FBC-B3E2-D04F308767F2}" srcOrd="0" destOrd="0" presId="urn:microsoft.com/office/officeart/2005/8/layout/hierarchy2"/>
    <dgm:cxn modelId="{5ACDBFB4-DDA7-4C6F-ACDD-ECDA8832188F}" type="presParOf" srcId="{F1167FB8-48A4-444C-8251-9CEA7C16C1A5}" destId="{A5D6CA72-7612-4C4F-B3E8-AA03CDE59515}" srcOrd="3" destOrd="0" presId="urn:microsoft.com/office/officeart/2005/8/layout/hierarchy2"/>
    <dgm:cxn modelId="{AD7A785E-1B87-4147-B770-5456FEC0C874}" type="presParOf" srcId="{A5D6CA72-7612-4C4F-B3E8-AA03CDE59515}" destId="{B47AE2FE-9D96-40A6-96EB-9F64FA060F20}" srcOrd="0" destOrd="0" presId="urn:microsoft.com/office/officeart/2005/8/layout/hierarchy2"/>
    <dgm:cxn modelId="{11D15D88-2C37-484F-B0F5-54224B771427}" type="presParOf" srcId="{A5D6CA72-7612-4C4F-B3E8-AA03CDE59515}" destId="{CAF8DCC9-D62C-4502-AF4E-97F064361FDE}" srcOrd="1" destOrd="0" presId="urn:microsoft.com/office/officeart/2005/8/layout/hierarchy2"/>
    <dgm:cxn modelId="{64FA9C7D-91C4-4DB0-88F4-54FA6ECB42D8}" type="presParOf" srcId="{9036FAD3-A3A3-4A3A-ADDA-5D6DFE02FF0F}" destId="{B13A4007-78BB-473B-BA36-D06C72EDE2C3}" srcOrd="2" destOrd="0" presId="urn:microsoft.com/office/officeart/2005/8/layout/hierarchy2"/>
    <dgm:cxn modelId="{D4ED4B36-DCA6-44D0-9509-87A7AAA577EB}" type="presParOf" srcId="{B13A4007-78BB-473B-BA36-D06C72EDE2C3}" destId="{328865F2-A475-45F8-BA9C-DC513D6365C8}" srcOrd="0" destOrd="0" presId="urn:microsoft.com/office/officeart/2005/8/layout/hierarchy2"/>
    <dgm:cxn modelId="{94BB9420-7B5E-4E7E-9483-E28AA4CB3FF5}" type="presParOf" srcId="{9036FAD3-A3A3-4A3A-ADDA-5D6DFE02FF0F}" destId="{62FE08E1-D316-4E2E-93D1-702A4FA90F02}" srcOrd="3" destOrd="0" presId="urn:microsoft.com/office/officeart/2005/8/layout/hierarchy2"/>
    <dgm:cxn modelId="{EDCAC8D9-A8CA-49EE-A15B-9D4E753C1766}" type="presParOf" srcId="{62FE08E1-D316-4E2E-93D1-702A4FA90F02}" destId="{9278B4DE-8DFE-4552-8F83-B93A3443D616}" srcOrd="0" destOrd="0" presId="urn:microsoft.com/office/officeart/2005/8/layout/hierarchy2"/>
    <dgm:cxn modelId="{0D94F1C4-E75D-409E-A066-1C27FF6276E0}" type="presParOf" srcId="{62FE08E1-D316-4E2E-93D1-702A4FA90F02}" destId="{73852B6A-3EE7-4DB6-8DE7-FC71EAC96332}" srcOrd="1" destOrd="0" presId="urn:microsoft.com/office/officeart/2005/8/layout/hierarchy2"/>
    <dgm:cxn modelId="{00747BB5-F519-4538-BA0D-78CD191CAA22}" type="presParOf" srcId="{73852B6A-3EE7-4DB6-8DE7-FC71EAC96332}" destId="{7083B87B-CE15-4B20-8883-5FA83E732F3A}" srcOrd="0" destOrd="0" presId="urn:microsoft.com/office/officeart/2005/8/layout/hierarchy2"/>
    <dgm:cxn modelId="{BDEAEE3D-3CCA-48C6-9427-E5DE8B0F43CA}" type="presParOf" srcId="{7083B87B-CE15-4B20-8883-5FA83E732F3A}" destId="{EE3C5CB3-17B0-4A9F-85A8-BACE9F41EA45}" srcOrd="0" destOrd="0" presId="urn:microsoft.com/office/officeart/2005/8/layout/hierarchy2"/>
    <dgm:cxn modelId="{50474C08-209B-4DBE-BF63-4C01B611E358}" type="presParOf" srcId="{73852B6A-3EE7-4DB6-8DE7-FC71EAC96332}" destId="{D234B605-E09D-4125-9F4A-17891E1ACF4C}" srcOrd="1" destOrd="0" presId="urn:microsoft.com/office/officeart/2005/8/layout/hierarchy2"/>
    <dgm:cxn modelId="{E96A0500-BC1F-4B01-833F-8950CDF08981}" type="presParOf" srcId="{D234B605-E09D-4125-9F4A-17891E1ACF4C}" destId="{890009D4-C027-41FB-9612-EBD58C5EAD1D}" srcOrd="0" destOrd="0" presId="urn:microsoft.com/office/officeart/2005/8/layout/hierarchy2"/>
    <dgm:cxn modelId="{42AC7817-5831-4DC6-8E1A-0F801C57F238}" type="presParOf" srcId="{D234B605-E09D-4125-9F4A-17891E1ACF4C}" destId="{3717BBE8-17EF-4E42-8FB7-E086D43AD844}" srcOrd="1" destOrd="0" presId="urn:microsoft.com/office/officeart/2005/8/layout/hierarchy2"/>
    <dgm:cxn modelId="{706A6011-6E6D-462B-ADB6-106A667F2701}" type="presParOf" srcId="{3717BBE8-17EF-4E42-8FB7-E086D43AD844}" destId="{44203019-D25A-46A1-8DE4-EA9D2097DE90}" srcOrd="0" destOrd="0" presId="urn:microsoft.com/office/officeart/2005/8/layout/hierarchy2"/>
    <dgm:cxn modelId="{76EC9145-C883-4305-A031-6921A0776AA3}" type="presParOf" srcId="{44203019-D25A-46A1-8DE4-EA9D2097DE90}" destId="{0575C777-8903-4B49-8795-82EBEE888B36}" srcOrd="0" destOrd="0" presId="urn:microsoft.com/office/officeart/2005/8/layout/hierarchy2"/>
    <dgm:cxn modelId="{3302751E-0629-4AAD-903C-83B2552B3938}" type="presParOf" srcId="{3717BBE8-17EF-4E42-8FB7-E086D43AD844}" destId="{22FDDBF1-7749-497A-8AB6-75FF0A74D846}" srcOrd="1" destOrd="0" presId="urn:microsoft.com/office/officeart/2005/8/layout/hierarchy2"/>
    <dgm:cxn modelId="{F5EBBAF7-3530-4B50-932E-8DD8C1889DEA}" type="presParOf" srcId="{22FDDBF1-7749-497A-8AB6-75FF0A74D846}" destId="{14AC9BB2-C121-4FBA-A355-6B50EDA9F151}" srcOrd="0" destOrd="0" presId="urn:microsoft.com/office/officeart/2005/8/layout/hierarchy2"/>
    <dgm:cxn modelId="{166B858B-6B51-4120-AF1D-FB7CC4A6545F}" type="presParOf" srcId="{22FDDBF1-7749-497A-8AB6-75FF0A74D846}" destId="{6F79DB1F-6381-4BA5-9B8B-7EA1BC66067B}" srcOrd="1" destOrd="0" presId="urn:microsoft.com/office/officeart/2005/8/layout/hierarchy2"/>
    <dgm:cxn modelId="{51E9B3DE-F0F9-4A91-A119-B7AB2AB17D0C}" type="presParOf" srcId="{6F79DB1F-6381-4BA5-9B8B-7EA1BC66067B}" destId="{86BE0F5A-5144-4070-B837-DE357371B530}" srcOrd="0" destOrd="0" presId="urn:microsoft.com/office/officeart/2005/8/layout/hierarchy2"/>
    <dgm:cxn modelId="{1A89DA07-894F-4AC8-A2BF-B27B0D0CD0AA}" type="presParOf" srcId="{86BE0F5A-5144-4070-B837-DE357371B530}" destId="{0B4DC72F-01E9-4737-855B-37726E5A6ED8}" srcOrd="0" destOrd="0" presId="urn:microsoft.com/office/officeart/2005/8/layout/hierarchy2"/>
    <dgm:cxn modelId="{04C5092E-B9C2-407E-8F6B-03657F66C883}" type="presParOf" srcId="{6F79DB1F-6381-4BA5-9B8B-7EA1BC66067B}" destId="{BB14CA82-BAE1-4C82-8D54-2692454941B4}" srcOrd="1" destOrd="0" presId="urn:microsoft.com/office/officeart/2005/8/layout/hierarchy2"/>
    <dgm:cxn modelId="{A24E29A1-D29A-4DBF-9D7A-EB577A2A9F94}" type="presParOf" srcId="{BB14CA82-BAE1-4C82-8D54-2692454941B4}" destId="{19418E9B-B2C4-4ED5-B09A-6DB6BED52BF4}" srcOrd="0" destOrd="0" presId="urn:microsoft.com/office/officeart/2005/8/layout/hierarchy2"/>
    <dgm:cxn modelId="{DA5361A4-F5B6-4FCB-A666-2099EA712507}" type="presParOf" srcId="{BB14CA82-BAE1-4C82-8D54-2692454941B4}" destId="{071AC95A-8EE0-4D31-9058-8B49339E9B6D}" srcOrd="1" destOrd="0" presId="urn:microsoft.com/office/officeart/2005/8/layout/hierarchy2"/>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19D7AC3-A061-4C29-A1E8-F6242BBFAE2C}"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CA"/>
        </a:p>
      </dgm:t>
    </dgm:pt>
    <dgm:pt modelId="{E10A2720-DF5A-4929-9F44-543E12E735D8}">
      <dgm:prSet phldrT="[Text]" custT="1"/>
      <dgm:spPr>
        <a:solidFill>
          <a:schemeClr val="tx2">
            <a:lumMod val="75000"/>
          </a:schemeClr>
        </a:solidFill>
      </dgm:spPr>
      <dgm:t>
        <a:bodyPr/>
        <a:lstStyle/>
        <a:p>
          <a:r>
            <a:rPr lang="en-US" sz="2000" b="1"/>
            <a:t>ICAO reviews State’s response </a:t>
          </a:r>
          <a:br>
            <a:rPr lang="en-US" sz="2000" b="1"/>
          </a:br>
          <a:r>
            <a:rPr lang="en-US" sz="2000" b="1"/>
            <a:t>to MIR.</a:t>
          </a:r>
          <a:endParaRPr lang="en-CA" sz="2000" b="1"/>
        </a:p>
      </dgm:t>
    </dgm:pt>
    <dgm:pt modelId="{F840DEDB-6909-486C-A114-1CB6D17F2F5F}" type="parTrans" cxnId="{911D6030-FDD1-46BD-99CB-22502504249E}">
      <dgm:prSet/>
      <dgm:spPr/>
      <dgm:t>
        <a:bodyPr/>
        <a:lstStyle/>
        <a:p>
          <a:endParaRPr lang="en-CA"/>
        </a:p>
      </dgm:t>
    </dgm:pt>
    <dgm:pt modelId="{215CBB81-ED61-4EAB-AD6A-F65F4DE26331}" type="sibTrans" cxnId="{911D6030-FDD1-46BD-99CB-22502504249E}">
      <dgm:prSet/>
      <dgm:spPr/>
      <dgm:t>
        <a:bodyPr/>
        <a:lstStyle/>
        <a:p>
          <a:endParaRPr lang="en-CA"/>
        </a:p>
      </dgm:t>
    </dgm:pt>
    <dgm:pt modelId="{75D6199F-4932-410A-9CC5-858D47DF17F1}">
      <dgm:prSet phldrT="[Text]" custT="1"/>
      <dgm:spPr>
        <a:solidFill>
          <a:schemeClr val="accent3">
            <a:lumMod val="75000"/>
          </a:schemeClr>
        </a:solidFill>
      </dgm:spPr>
      <dgm:t>
        <a:bodyPr/>
        <a:lstStyle/>
        <a:p>
          <a:r>
            <a:rPr lang="en-US" sz="2000" b="1"/>
            <a:t>No change to status of associated PQ/s.</a:t>
          </a:r>
          <a:endParaRPr lang="en-CA" sz="2000" b="1"/>
        </a:p>
      </dgm:t>
    </dgm:pt>
    <dgm:pt modelId="{5B981CF6-257C-4D21-B9D8-BFEF0FAAA992}" type="parTrans" cxnId="{3DAE3D4B-BCE2-49F1-B23F-BAB023FF4D71}">
      <dgm:prSet/>
      <dgm:spPr>
        <a:ln w="38100">
          <a:solidFill>
            <a:srgbClr val="0070C0"/>
          </a:solidFill>
          <a:tailEnd type="triangle"/>
        </a:ln>
      </dgm:spPr>
      <dgm:t>
        <a:bodyPr/>
        <a:lstStyle/>
        <a:p>
          <a:endParaRPr lang="en-CA"/>
        </a:p>
      </dgm:t>
    </dgm:pt>
    <dgm:pt modelId="{9AAC13EA-3C37-4EBC-B836-3F74DC56AA92}" type="sibTrans" cxnId="{3DAE3D4B-BCE2-49F1-B23F-BAB023FF4D71}">
      <dgm:prSet/>
      <dgm:spPr/>
      <dgm:t>
        <a:bodyPr/>
        <a:lstStyle/>
        <a:p>
          <a:endParaRPr lang="en-CA"/>
        </a:p>
      </dgm:t>
    </dgm:pt>
    <dgm:pt modelId="{7456B570-6D66-47DB-A028-842D0D17171F}">
      <dgm:prSet phldrT="[Text]" custT="1"/>
      <dgm:spPr>
        <a:solidFill>
          <a:schemeClr val="accent6">
            <a:lumMod val="75000"/>
          </a:schemeClr>
        </a:solidFill>
      </dgm:spPr>
      <dgm:t>
        <a:bodyPr/>
        <a:lstStyle/>
        <a:p>
          <a:r>
            <a:rPr lang="en-US" sz="2000" b="1"/>
            <a:t>ICAO changes status of associated PQ/s. </a:t>
          </a:r>
          <a:endParaRPr lang="en-CA" sz="2000" b="1"/>
        </a:p>
      </dgm:t>
    </dgm:pt>
    <dgm:pt modelId="{CEABDA50-D9BD-47F9-A72E-EA262537BBEC}" type="parTrans" cxnId="{2CED276F-4BD2-43B4-8382-4DD51B6C39FB}">
      <dgm:prSet/>
      <dgm:spPr>
        <a:ln w="38100">
          <a:solidFill>
            <a:schemeClr val="accent1"/>
          </a:solidFill>
          <a:tailEnd type="triangle"/>
        </a:ln>
      </dgm:spPr>
      <dgm:t>
        <a:bodyPr/>
        <a:lstStyle/>
        <a:p>
          <a:endParaRPr lang="en-CA"/>
        </a:p>
      </dgm:t>
    </dgm:pt>
    <dgm:pt modelId="{B5B4229B-9E71-4B11-AB5C-2E1D542126FB}" type="sibTrans" cxnId="{2CED276F-4BD2-43B4-8382-4DD51B6C39FB}">
      <dgm:prSet/>
      <dgm:spPr/>
      <dgm:t>
        <a:bodyPr/>
        <a:lstStyle/>
        <a:p>
          <a:endParaRPr lang="en-CA"/>
        </a:p>
      </dgm:t>
    </dgm:pt>
    <dgm:pt modelId="{D93EA3A3-70AF-4242-9ED8-ACAA553A4CDF}">
      <dgm:prSet phldrT="[Text]" custT="1"/>
      <dgm:spPr>
        <a:solidFill>
          <a:srgbClr val="FF0000"/>
        </a:solidFill>
      </dgm:spPr>
      <dgm:t>
        <a:bodyPr/>
        <a:lstStyle/>
        <a:p>
          <a:r>
            <a:rPr lang="en-US" sz="2000" b="1"/>
            <a:t>ICAO issues </a:t>
          </a:r>
          <a:br>
            <a:rPr lang="en-US" sz="2000" b="1"/>
          </a:br>
          <a:r>
            <a:rPr lang="en-US" sz="2000" b="1"/>
            <a:t>SSC.</a:t>
          </a:r>
          <a:endParaRPr lang="en-CA" sz="2000" b="1"/>
        </a:p>
      </dgm:t>
    </dgm:pt>
    <dgm:pt modelId="{D2BB6F5C-06AE-4AD8-93A8-552197A1586D}" type="parTrans" cxnId="{2B37661C-8EA1-4274-BAA3-2B75A9A3AA42}">
      <dgm:prSet/>
      <dgm:spPr>
        <a:ln w="38100">
          <a:solidFill>
            <a:schemeClr val="accent1"/>
          </a:solidFill>
          <a:tailEnd type="triangle"/>
        </a:ln>
      </dgm:spPr>
      <dgm:t>
        <a:bodyPr/>
        <a:lstStyle/>
        <a:p>
          <a:endParaRPr lang="en-CA"/>
        </a:p>
      </dgm:t>
    </dgm:pt>
    <dgm:pt modelId="{2D2BF734-809A-4DA3-9C08-58BBC350DE16}" type="sibTrans" cxnId="{2B37661C-8EA1-4274-BAA3-2B75A9A3AA42}">
      <dgm:prSet/>
      <dgm:spPr/>
      <dgm:t>
        <a:bodyPr/>
        <a:lstStyle/>
        <a:p>
          <a:endParaRPr lang="en-CA"/>
        </a:p>
      </dgm:t>
    </dgm:pt>
    <dgm:pt modelId="{2EA72A1A-8D79-4183-A1DD-EBBD00BAFCAC}">
      <dgm:prSet phldrT="[Text]" custT="1"/>
      <dgm:spPr>
        <a:solidFill>
          <a:schemeClr val="accent5">
            <a:lumMod val="75000"/>
          </a:schemeClr>
        </a:solidFill>
        <a:ln>
          <a:prstDash val="sysDash"/>
        </a:ln>
      </dgm:spPr>
      <dgm:t>
        <a:bodyPr/>
        <a:lstStyle/>
        <a:p>
          <a:r>
            <a:rPr lang="en-US" sz="2000" b="1"/>
            <a:t>ICAO acts on </a:t>
          </a:r>
          <a:br>
            <a:rPr lang="en-US" sz="2000" b="1"/>
          </a:br>
          <a:r>
            <a:rPr lang="en-US" sz="2000" b="1"/>
            <a:t>State non-response to MIR.</a:t>
          </a:r>
          <a:endParaRPr lang="en-CA" sz="2000" b="1"/>
        </a:p>
      </dgm:t>
    </dgm:pt>
    <dgm:pt modelId="{AE93A70B-502B-45C8-9FD5-F0E62243853F}" type="parTrans" cxnId="{02D5D74C-A9B5-4E16-9E48-C92CE246665A}">
      <dgm:prSet/>
      <dgm:spPr/>
      <dgm:t>
        <a:bodyPr/>
        <a:lstStyle/>
        <a:p>
          <a:endParaRPr lang="en-CA"/>
        </a:p>
      </dgm:t>
    </dgm:pt>
    <dgm:pt modelId="{7C588146-6BE7-47E7-8FC6-614BA7ED9975}" type="sibTrans" cxnId="{02D5D74C-A9B5-4E16-9E48-C92CE246665A}">
      <dgm:prSet/>
      <dgm:spPr/>
      <dgm:t>
        <a:bodyPr/>
        <a:lstStyle/>
        <a:p>
          <a:endParaRPr lang="en-CA"/>
        </a:p>
      </dgm:t>
    </dgm:pt>
    <dgm:pt modelId="{5165A76F-33D5-4390-B9A3-B64A417CAA60}">
      <dgm:prSet phldrT="[Text]" custT="1"/>
      <dgm:spPr>
        <a:solidFill>
          <a:srgbClr val="FF0000"/>
        </a:solidFill>
      </dgm:spPr>
      <dgm:t>
        <a:bodyPr/>
        <a:lstStyle/>
        <a:p>
          <a:r>
            <a:rPr lang="en-US" sz="2000" b="1"/>
            <a:t>SSC process </a:t>
          </a:r>
          <a:br>
            <a:rPr lang="en-US" sz="2000" b="1"/>
          </a:br>
          <a:r>
            <a:rPr lang="en-US" sz="2000" b="1"/>
            <a:t>is launched.</a:t>
          </a:r>
          <a:endParaRPr lang="en-CA" sz="2000" b="1"/>
        </a:p>
      </dgm:t>
    </dgm:pt>
    <dgm:pt modelId="{8D23DB93-73D1-4934-8585-7326CEC1FEF2}" type="parTrans" cxnId="{98F92C86-1768-4BD2-8A11-85295FB552ED}">
      <dgm:prSet/>
      <dgm:spPr>
        <a:ln w="38100">
          <a:solidFill>
            <a:srgbClr val="0070C0"/>
          </a:solidFill>
          <a:tailEnd type="triangle"/>
        </a:ln>
      </dgm:spPr>
      <dgm:t>
        <a:bodyPr/>
        <a:lstStyle/>
        <a:p>
          <a:endParaRPr lang="en-CA"/>
        </a:p>
      </dgm:t>
    </dgm:pt>
    <dgm:pt modelId="{EE8D2D02-895A-44DF-84F3-EC1B131E224D}" type="sibTrans" cxnId="{98F92C86-1768-4BD2-8A11-85295FB552ED}">
      <dgm:prSet/>
      <dgm:spPr/>
      <dgm:t>
        <a:bodyPr/>
        <a:lstStyle/>
        <a:p>
          <a:endParaRPr lang="en-CA"/>
        </a:p>
      </dgm:t>
    </dgm:pt>
    <dgm:pt modelId="{0B729710-7467-4EEF-A13E-5C5195702AF4}">
      <dgm:prSet phldrT="[Text]" custT="1"/>
      <dgm:spPr>
        <a:solidFill>
          <a:schemeClr val="tx2">
            <a:lumMod val="60000"/>
            <a:lumOff val="40000"/>
          </a:schemeClr>
        </a:solidFill>
        <a:ln>
          <a:solidFill>
            <a:schemeClr val="tx2">
              <a:lumMod val="40000"/>
              <a:lumOff val="60000"/>
            </a:schemeClr>
          </a:solidFill>
        </a:ln>
      </dgm:spPr>
      <dgm:t>
        <a:bodyPr/>
        <a:lstStyle/>
        <a:p>
          <a:r>
            <a:rPr lang="en-US" sz="2000" b="1"/>
            <a:t>ICAO issues MIR report to State.</a:t>
          </a:r>
          <a:endParaRPr lang="en-CA" sz="2000" b="1"/>
        </a:p>
      </dgm:t>
    </dgm:pt>
    <dgm:pt modelId="{0C374D66-C700-4F65-8D8E-A3C4575E465B}" type="parTrans" cxnId="{AB0CBC4C-9049-4EF1-ABA0-1441057DED3A}">
      <dgm:prSet/>
      <dgm:spPr>
        <a:ln w="34925">
          <a:solidFill>
            <a:srgbClr val="14639A"/>
          </a:solidFill>
          <a:tailEnd type="triangle"/>
        </a:ln>
      </dgm:spPr>
      <dgm:t>
        <a:bodyPr/>
        <a:lstStyle/>
        <a:p>
          <a:endParaRPr lang="en-CA"/>
        </a:p>
      </dgm:t>
    </dgm:pt>
    <dgm:pt modelId="{5123158F-5BFA-4453-BE5B-605555A8DC27}" type="sibTrans" cxnId="{AB0CBC4C-9049-4EF1-ABA0-1441057DED3A}">
      <dgm:prSet/>
      <dgm:spPr/>
      <dgm:t>
        <a:bodyPr/>
        <a:lstStyle/>
        <a:p>
          <a:endParaRPr lang="en-CA"/>
        </a:p>
      </dgm:t>
    </dgm:pt>
    <dgm:pt modelId="{7C976701-3C4D-4E85-A04D-0CADD13E2EA2}" type="pres">
      <dgm:prSet presAssocID="{619D7AC3-A061-4C29-A1E8-F6242BBFAE2C}" presName="diagram" presStyleCnt="0">
        <dgm:presLayoutVars>
          <dgm:chPref val="1"/>
          <dgm:dir/>
          <dgm:animOne val="branch"/>
          <dgm:animLvl val="lvl"/>
          <dgm:resizeHandles val="exact"/>
        </dgm:presLayoutVars>
      </dgm:prSet>
      <dgm:spPr/>
      <dgm:t>
        <a:bodyPr/>
        <a:lstStyle/>
        <a:p>
          <a:endParaRPr lang="en-US"/>
        </a:p>
      </dgm:t>
    </dgm:pt>
    <dgm:pt modelId="{AAD15ACF-69F0-41ED-A5DF-9A29D1CAB81A}" type="pres">
      <dgm:prSet presAssocID="{E10A2720-DF5A-4929-9F44-543E12E735D8}" presName="root1" presStyleCnt="0"/>
      <dgm:spPr/>
    </dgm:pt>
    <dgm:pt modelId="{078B3B58-F6FF-440D-B8B5-0B7095B7098C}" type="pres">
      <dgm:prSet presAssocID="{E10A2720-DF5A-4929-9F44-543E12E735D8}" presName="LevelOneTextNode" presStyleLbl="node0" presStyleIdx="0" presStyleCnt="2" custScaleX="96789" custScaleY="135038" custLinFactNeighborX="2707" custLinFactNeighborY="-36060">
        <dgm:presLayoutVars>
          <dgm:chPref val="3"/>
        </dgm:presLayoutVars>
      </dgm:prSet>
      <dgm:spPr/>
      <dgm:t>
        <a:bodyPr/>
        <a:lstStyle/>
        <a:p>
          <a:endParaRPr lang="en-US"/>
        </a:p>
      </dgm:t>
    </dgm:pt>
    <dgm:pt modelId="{9036FAD3-A3A3-4A3A-ADDA-5D6DFE02FF0F}" type="pres">
      <dgm:prSet presAssocID="{E10A2720-DF5A-4929-9F44-543E12E735D8}" presName="level2hierChild" presStyleCnt="0"/>
      <dgm:spPr/>
    </dgm:pt>
    <dgm:pt modelId="{D9028A4A-844C-4F59-A884-BEC2D9316A84}" type="pres">
      <dgm:prSet presAssocID="{5B981CF6-257C-4D21-B9D8-BFEF0FAAA992}" presName="conn2-1" presStyleLbl="parChTrans1D2" presStyleIdx="0" presStyleCnt="3"/>
      <dgm:spPr/>
      <dgm:t>
        <a:bodyPr/>
        <a:lstStyle/>
        <a:p>
          <a:endParaRPr lang="en-US"/>
        </a:p>
      </dgm:t>
    </dgm:pt>
    <dgm:pt modelId="{EB51EDF2-FD5E-4E31-A72D-E8B3072D30F0}" type="pres">
      <dgm:prSet presAssocID="{5B981CF6-257C-4D21-B9D8-BFEF0FAAA992}" presName="connTx" presStyleLbl="parChTrans1D2" presStyleIdx="0" presStyleCnt="3"/>
      <dgm:spPr/>
      <dgm:t>
        <a:bodyPr/>
        <a:lstStyle/>
        <a:p>
          <a:endParaRPr lang="en-US"/>
        </a:p>
      </dgm:t>
    </dgm:pt>
    <dgm:pt modelId="{6CA6BF89-8542-4C9C-9195-3D62880AD8D0}" type="pres">
      <dgm:prSet presAssocID="{75D6199F-4932-410A-9CC5-858D47DF17F1}" presName="root2" presStyleCnt="0"/>
      <dgm:spPr/>
    </dgm:pt>
    <dgm:pt modelId="{8CBBD58B-1E6D-4C4A-B931-3BA7FD47F3A8}" type="pres">
      <dgm:prSet presAssocID="{75D6199F-4932-410A-9CC5-858D47DF17F1}" presName="LevelTwoTextNode" presStyleLbl="node2" presStyleIdx="0" presStyleCnt="3" custScaleX="100206" custScaleY="75922" custLinFactNeighborX="8244" custLinFactNeighborY="-15721">
        <dgm:presLayoutVars>
          <dgm:chPref val="3"/>
        </dgm:presLayoutVars>
      </dgm:prSet>
      <dgm:spPr/>
      <dgm:t>
        <a:bodyPr/>
        <a:lstStyle/>
        <a:p>
          <a:endParaRPr lang="en-US"/>
        </a:p>
      </dgm:t>
    </dgm:pt>
    <dgm:pt modelId="{F1167FB8-48A4-444C-8251-9CEA7C16C1A5}" type="pres">
      <dgm:prSet presAssocID="{75D6199F-4932-410A-9CC5-858D47DF17F1}" presName="level3hierChild" presStyleCnt="0"/>
      <dgm:spPr/>
    </dgm:pt>
    <dgm:pt modelId="{B73984CF-37D1-4E88-A13F-6E312050E867}" type="pres">
      <dgm:prSet presAssocID="{0C374D66-C700-4F65-8D8E-A3C4575E465B}" presName="conn2-1" presStyleLbl="parChTrans1D3" presStyleIdx="0" presStyleCnt="2"/>
      <dgm:spPr/>
      <dgm:t>
        <a:bodyPr/>
        <a:lstStyle/>
        <a:p>
          <a:endParaRPr lang="en-US"/>
        </a:p>
      </dgm:t>
    </dgm:pt>
    <dgm:pt modelId="{DF5867E8-BF10-46D2-903E-920E05ED7C74}" type="pres">
      <dgm:prSet presAssocID="{0C374D66-C700-4F65-8D8E-A3C4575E465B}" presName="connTx" presStyleLbl="parChTrans1D3" presStyleIdx="0" presStyleCnt="2"/>
      <dgm:spPr/>
      <dgm:t>
        <a:bodyPr/>
        <a:lstStyle/>
        <a:p>
          <a:endParaRPr lang="en-US"/>
        </a:p>
      </dgm:t>
    </dgm:pt>
    <dgm:pt modelId="{F2120433-F54D-41CB-B370-3749D69F81CD}" type="pres">
      <dgm:prSet presAssocID="{0B729710-7467-4EEF-A13E-5C5195702AF4}" presName="root2" presStyleCnt="0"/>
      <dgm:spPr/>
    </dgm:pt>
    <dgm:pt modelId="{8E724E0D-D40F-4F45-9D2E-BA49D195008A}" type="pres">
      <dgm:prSet presAssocID="{0B729710-7467-4EEF-A13E-5C5195702AF4}" presName="LevelTwoTextNode" presStyleLbl="node3" presStyleIdx="0" presStyleCnt="2" custScaleX="95531" custScaleY="90917" custLinFactNeighborX="-1268" custLinFactNeighborY="-17300">
        <dgm:presLayoutVars>
          <dgm:chPref val="3"/>
        </dgm:presLayoutVars>
      </dgm:prSet>
      <dgm:spPr/>
      <dgm:t>
        <a:bodyPr/>
        <a:lstStyle/>
        <a:p>
          <a:endParaRPr lang="en-US"/>
        </a:p>
      </dgm:t>
    </dgm:pt>
    <dgm:pt modelId="{6B844552-AFC5-4882-816D-A2397FC737E2}" type="pres">
      <dgm:prSet presAssocID="{0B729710-7467-4EEF-A13E-5C5195702AF4}" presName="level3hierChild" presStyleCnt="0"/>
      <dgm:spPr/>
    </dgm:pt>
    <dgm:pt modelId="{7083B87B-CE15-4B20-8883-5FA83E732F3A}" type="pres">
      <dgm:prSet presAssocID="{CEABDA50-D9BD-47F9-A72E-EA262537BBEC}" presName="conn2-1" presStyleLbl="parChTrans1D2" presStyleIdx="1" presStyleCnt="3"/>
      <dgm:spPr/>
      <dgm:t>
        <a:bodyPr/>
        <a:lstStyle/>
        <a:p>
          <a:endParaRPr lang="en-US"/>
        </a:p>
      </dgm:t>
    </dgm:pt>
    <dgm:pt modelId="{EE3C5CB3-17B0-4A9F-85A8-BACE9F41EA45}" type="pres">
      <dgm:prSet presAssocID="{CEABDA50-D9BD-47F9-A72E-EA262537BBEC}" presName="connTx" presStyleLbl="parChTrans1D2" presStyleIdx="1" presStyleCnt="3"/>
      <dgm:spPr/>
      <dgm:t>
        <a:bodyPr/>
        <a:lstStyle/>
        <a:p>
          <a:endParaRPr lang="en-US"/>
        </a:p>
      </dgm:t>
    </dgm:pt>
    <dgm:pt modelId="{D234B605-E09D-4125-9F4A-17891E1ACF4C}" type="pres">
      <dgm:prSet presAssocID="{7456B570-6D66-47DB-A028-842D0D17171F}" presName="root2" presStyleCnt="0"/>
      <dgm:spPr/>
    </dgm:pt>
    <dgm:pt modelId="{890009D4-C027-41FB-9612-EBD58C5EAD1D}" type="pres">
      <dgm:prSet presAssocID="{7456B570-6D66-47DB-A028-842D0D17171F}" presName="LevelTwoTextNode" presStyleLbl="node2" presStyleIdx="1" presStyleCnt="3" custScaleX="100206" custScaleY="93563" custLinFactNeighborX="8998" custLinFactNeighborY="-17904">
        <dgm:presLayoutVars>
          <dgm:chPref val="3"/>
        </dgm:presLayoutVars>
      </dgm:prSet>
      <dgm:spPr/>
      <dgm:t>
        <a:bodyPr/>
        <a:lstStyle/>
        <a:p>
          <a:endParaRPr lang="en-US"/>
        </a:p>
      </dgm:t>
    </dgm:pt>
    <dgm:pt modelId="{3717BBE8-17EF-4E42-8FB7-E086D43AD844}" type="pres">
      <dgm:prSet presAssocID="{7456B570-6D66-47DB-A028-842D0D17171F}" presName="level3hierChild" presStyleCnt="0"/>
      <dgm:spPr/>
    </dgm:pt>
    <dgm:pt modelId="{F69DB91A-9FE3-44D0-B9F7-AA957A4038C9}" type="pres">
      <dgm:prSet presAssocID="{D2BB6F5C-06AE-4AD8-93A8-552197A1586D}" presName="conn2-1" presStyleLbl="parChTrans1D2" presStyleIdx="2" presStyleCnt="3"/>
      <dgm:spPr/>
      <dgm:t>
        <a:bodyPr/>
        <a:lstStyle/>
        <a:p>
          <a:endParaRPr lang="en-US"/>
        </a:p>
      </dgm:t>
    </dgm:pt>
    <dgm:pt modelId="{9651DA16-2672-4F35-A5B2-8C1ACA2D661B}" type="pres">
      <dgm:prSet presAssocID="{D2BB6F5C-06AE-4AD8-93A8-552197A1586D}" presName="connTx" presStyleLbl="parChTrans1D2" presStyleIdx="2" presStyleCnt="3"/>
      <dgm:spPr/>
      <dgm:t>
        <a:bodyPr/>
        <a:lstStyle/>
        <a:p>
          <a:endParaRPr lang="en-US"/>
        </a:p>
      </dgm:t>
    </dgm:pt>
    <dgm:pt modelId="{F145FE65-B9A7-48BF-9E26-8C5DC4AD9C76}" type="pres">
      <dgm:prSet presAssocID="{D93EA3A3-70AF-4242-9ED8-ACAA553A4CDF}" presName="root2" presStyleCnt="0"/>
      <dgm:spPr/>
    </dgm:pt>
    <dgm:pt modelId="{DBF845ED-8971-4893-9146-5E78E5A83A24}" type="pres">
      <dgm:prSet presAssocID="{D93EA3A3-70AF-4242-9ED8-ACAA553A4CDF}" presName="LevelTwoTextNode" presStyleLbl="node2" presStyleIdx="2" presStyleCnt="3" custScaleX="95176" custScaleY="103073" custLinFactNeighborX="8955" custLinFactNeighborY="-7788">
        <dgm:presLayoutVars>
          <dgm:chPref val="3"/>
        </dgm:presLayoutVars>
      </dgm:prSet>
      <dgm:spPr/>
      <dgm:t>
        <a:bodyPr/>
        <a:lstStyle/>
        <a:p>
          <a:endParaRPr lang="en-US"/>
        </a:p>
      </dgm:t>
    </dgm:pt>
    <dgm:pt modelId="{2AD149AE-F1EA-4E8C-9C24-3BBC25D087F0}" type="pres">
      <dgm:prSet presAssocID="{D93EA3A3-70AF-4242-9ED8-ACAA553A4CDF}" presName="level3hierChild" presStyleCnt="0"/>
      <dgm:spPr/>
    </dgm:pt>
    <dgm:pt modelId="{8B243449-B2E4-4553-B862-AFF18676762A}" type="pres">
      <dgm:prSet presAssocID="{8D23DB93-73D1-4934-8585-7326CEC1FEF2}" presName="conn2-1" presStyleLbl="parChTrans1D3" presStyleIdx="1" presStyleCnt="2"/>
      <dgm:spPr/>
      <dgm:t>
        <a:bodyPr/>
        <a:lstStyle/>
        <a:p>
          <a:endParaRPr lang="en-US"/>
        </a:p>
      </dgm:t>
    </dgm:pt>
    <dgm:pt modelId="{28E22010-3C94-4B0D-B31F-AD5E547858D5}" type="pres">
      <dgm:prSet presAssocID="{8D23DB93-73D1-4934-8585-7326CEC1FEF2}" presName="connTx" presStyleLbl="parChTrans1D3" presStyleIdx="1" presStyleCnt="2"/>
      <dgm:spPr/>
      <dgm:t>
        <a:bodyPr/>
        <a:lstStyle/>
        <a:p>
          <a:endParaRPr lang="en-US"/>
        </a:p>
      </dgm:t>
    </dgm:pt>
    <dgm:pt modelId="{8A1BB073-C3A5-46C5-B7FF-C139EA39DDAE}" type="pres">
      <dgm:prSet presAssocID="{5165A76F-33D5-4390-B9A3-B64A417CAA60}" presName="root2" presStyleCnt="0"/>
      <dgm:spPr/>
    </dgm:pt>
    <dgm:pt modelId="{BEFF74AA-5611-46EF-87B2-EE06D07D5485}" type="pres">
      <dgm:prSet presAssocID="{5165A76F-33D5-4390-B9A3-B64A417CAA60}" presName="LevelTwoTextNode" presStyleLbl="node3" presStyleIdx="1" presStyleCnt="2" custScaleX="74019" custScaleY="88599" custLinFactNeighborX="-7545" custLinFactNeighborY="-8266">
        <dgm:presLayoutVars>
          <dgm:chPref val="3"/>
        </dgm:presLayoutVars>
      </dgm:prSet>
      <dgm:spPr/>
      <dgm:t>
        <a:bodyPr/>
        <a:lstStyle/>
        <a:p>
          <a:endParaRPr lang="en-US"/>
        </a:p>
      </dgm:t>
    </dgm:pt>
    <dgm:pt modelId="{7FA0535E-3501-44FD-8499-617C67544B54}" type="pres">
      <dgm:prSet presAssocID="{5165A76F-33D5-4390-B9A3-B64A417CAA60}" presName="level3hierChild" presStyleCnt="0"/>
      <dgm:spPr/>
    </dgm:pt>
    <dgm:pt modelId="{75DFAE93-0D96-4677-B98E-F39DB47506D1}" type="pres">
      <dgm:prSet presAssocID="{2EA72A1A-8D79-4183-A1DD-EBBD00BAFCAC}" presName="root1" presStyleCnt="0"/>
      <dgm:spPr/>
    </dgm:pt>
    <dgm:pt modelId="{132A4555-CF37-4E06-B6E8-B0DF3F447B04}" type="pres">
      <dgm:prSet presAssocID="{2EA72A1A-8D79-4183-A1DD-EBBD00BAFCAC}" presName="LevelOneTextNode" presStyleLbl="node0" presStyleIdx="1" presStyleCnt="2" custScaleX="92038" custScaleY="109600" custLinFactNeighborX="684" custLinFactNeighborY="-16880">
        <dgm:presLayoutVars>
          <dgm:chPref val="3"/>
        </dgm:presLayoutVars>
      </dgm:prSet>
      <dgm:spPr/>
      <dgm:t>
        <a:bodyPr/>
        <a:lstStyle/>
        <a:p>
          <a:endParaRPr lang="en-US"/>
        </a:p>
      </dgm:t>
    </dgm:pt>
    <dgm:pt modelId="{4B5AEA22-B718-4875-B015-178A12FD0B9D}" type="pres">
      <dgm:prSet presAssocID="{2EA72A1A-8D79-4183-A1DD-EBBD00BAFCAC}" presName="level2hierChild" presStyleCnt="0"/>
      <dgm:spPr/>
    </dgm:pt>
  </dgm:ptLst>
  <dgm:cxnLst>
    <dgm:cxn modelId="{2B0B0872-9F03-48BA-A82C-517E8628E0F7}" type="presOf" srcId="{E10A2720-DF5A-4929-9F44-543E12E735D8}" destId="{078B3B58-F6FF-440D-B8B5-0B7095B7098C}" srcOrd="0" destOrd="0" presId="urn:microsoft.com/office/officeart/2005/8/layout/hierarchy2"/>
    <dgm:cxn modelId="{DE9D4C34-8BE5-4925-A614-AEFDFEE1F2E4}" type="presOf" srcId="{0B729710-7467-4EEF-A13E-5C5195702AF4}" destId="{8E724E0D-D40F-4F45-9D2E-BA49D195008A}" srcOrd="0" destOrd="0" presId="urn:microsoft.com/office/officeart/2005/8/layout/hierarchy2"/>
    <dgm:cxn modelId="{0A01037B-B3C3-4D3D-9E30-CC214E3F9B50}" type="presOf" srcId="{5165A76F-33D5-4390-B9A3-B64A417CAA60}" destId="{BEFF74AA-5611-46EF-87B2-EE06D07D5485}" srcOrd="0" destOrd="0" presId="urn:microsoft.com/office/officeart/2005/8/layout/hierarchy2"/>
    <dgm:cxn modelId="{D0B46D60-5A11-40A6-BBAA-0BB08A4F360F}" type="presOf" srcId="{8D23DB93-73D1-4934-8585-7326CEC1FEF2}" destId="{8B243449-B2E4-4553-B862-AFF18676762A}" srcOrd="0" destOrd="0" presId="urn:microsoft.com/office/officeart/2005/8/layout/hierarchy2"/>
    <dgm:cxn modelId="{98F92C86-1768-4BD2-8A11-85295FB552ED}" srcId="{D93EA3A3-70AF-4242-9ED8-ACAA553A4CDF}" destId="{5165A76F-33D5-4390-B9A3-B64A417CAA60}" srcOrd="0" destOrd="0" parTransId="{8D23DB93-73D1-4934-8585-7326CEC1FEF2}" sibTransId="{EE8D2D02-895A-44DF-84F3-EC1B131E224D}"/>
    <dgm:cxn modelId="{AFAD94F3-46C6-42AA-9518-0EB6850A5FAA}" type="presOf" srcId="{7456B570-6D66-47DB-A028-842D0D17171F}" destId="{890009D4-C027-41FB-9612-EBD58C5EAD1D}" srcOrd="0" destOrd="0" presId="urn:microsoft.com/office/officeart/2005/8/layout/hierarchy2"/>
    <dgm:cxn modelId="{4DAB3A2B-490E-4EC7-B559-BC1BBDE364B1}" type="presOf" srcId="{8D23DB93-73D1-4934-8585-7326CEC1FEF2}" destId="{28E22010-3C94-4B0D-B31F-AD5E547858D5}" srcOrd="1" destOrd="0" presId="urn:microsoft.com/office/officeart/2005/8/layout/hierarchy2"/>
    <dgm:cxn modelId="{B31C7C64-9381-4CAC-BAC4-511A256900BF}" type="presOf" srcId="{CEABDA50-D9BD-47F9-A72E-EA262537BBEC}" destId="{EE3C5CB3-17B0-4A9F-85A8-BACE9F41EA45}" srcOrd="1" destOrd="0" presId="urn:microsoft.com/office/officeart/2005/8/layout/hierarchy2"/>
    <dgm:cxn modelId="{5926405E-0E2A-4269-BF18-9F17E1EE3D48}" type="presOf" srcId="{CEABDA50-D9BD-47F9-A72E-EA262537BBEC}" destId="{7083B87B-CE15-4B20-8883-5FA83E732F3A}" srcOrd="0" destOrd="0" presId="urn:microsoft.com/office/officeart/2005/8/layout/hierarchy2"/>
    <dgm:cxn modelId="{BC781F9C-3223-45B3-B0A8-1F3C9610C86E}" type="presOf" srcId="{0C374D66-C700-4F65-8D8E-A3C4575E465B}" destId="{DF5867E8-BF10-46D2-903E-920E05ED7C74}" srcOrd="1" destOrd="0" presId="urn:microsoft.com/office/officeart/2005/8/layout/hierarchy2"/>
    <dgm:cxn modelId="{9C2FF6FE-A1B5-49AC-8DE6-9D75979881BE}" type="presOf" srcId="{619D7AC3-A061-4C29-A1E8-F6242BBFAE2C}" destId="{7C976701-3C4D-4E85-A04D-0CADD13E2EA2}" srcOrd="0" destOrd="0" presId="urn:microsoft.com/office/officeart/2005/8/layout/hierarchy2"/>
    <dgm:cxn modelId="{DBB0F6E5-F4FE-4A00-9542-1E9993772ED5}" type="presOf" srcId="{5B981CF6-257C-4D21-B9D8-BFEF0FAAA992}" destId="{D9028A4A-844C-4F59-A884-BEC2D9316A84}" srcOrd="0" destOrd="0" presId="urn:microsoft.com/office/officeart/2005/8/layout/hierarchy2"/>
    <dgm:cxn modelId="{911D6030-FDD1-46BD-99CB-22502504249E}" srcId="{619D7AC3-A061-4C29-A1E8-F6242BBFAE2C}" destId="{E10A2720-DF5A-4929-9F44-543E12E735D8}" srcOrd="0" destOrd="0" parTransId="{F840DEDB-6909-486C-A114-1CB6D17F2F5F}" sibTransId="{215CBB81-ED61-4EAB-AD6A-F65F4DE26331}"/>
    <dgm:cxn modelId="{3701591A-AE75-4143-A1B2-0C3B2650BF86}" type="presOf" srcId="{D2BB6F5C-06AE-4AD8-93A8-552197A1586D}" destId="{9651DA16-2672-4F35-A5B2-8C1ACA2D661B}" srcOrd="1" destOrd="0" presId="urn:microsoft.com/office/officeart/2005/8/layout/hierarchy2"/>
    <dgm:cxn modelId="{4B7DA8B3-BCEF-4E62-BAB0-E30EAE68AEB9}" type="presOf" srcId="{2EA72A1A-8D79-4183-A1DD-EBBD00BAFCAC}" destId="{132A4555-CF37-4E06-B6E8-B0DF3F447B04}" srcOrd="0" destOrd="0" presId="urn:microsoft.com/office/officeart/2005/8/layout/hierarchy2"/>
    <dgm:cxn modelId="{36AA4224-14DF-47C7-B74D-01E1622703BD}" type="presOf" srcId="{75D6199F-4932-410A-9CC5-858D47DF17F1}" destId="{8CBBD58B-1E6D-4C4A-B931-3BA7FD47F3A8}" srcOrd="0" destOrd="0" presId="urn:microsoft.com/office/officeart/2005/8/layout/hierarchy2"/>
    <dgm:cxn modelId="{2B37661C-8EA1-4274-BAA3-2B75A9A3AA42}" srcId="{E10A2720-DF5A-4929-9F44-543E12E735D8}" destId="{D93EA3A3-70AF-4242-9ED8-ACAA553A4CDF}" srcOrd="2" destOrd="0" parTransId="{D2BB6F5C-06AE-4AD8-93A8-552197A1586D}" sibTransId="{2D2BF734-809A-4DA3-9C08-58BBC350DE16}"/>
    <dgm:cxn modelId="{02D5D74C-A9B5-4E16-9E48-C92CE246665A}" srcId="{619D7AC3-A061-4C29-A1E8-F6242BBFAE2C}" destId="{2EA72A1A-8D79-4183-A1DD-EBBD00BAFCAC}" srcOrd="1" destOrd="0" parTransId="{AE93A70B-502B-45C8-9FD5-F0E62243853F}" sibTransId="{7C588146-6BE7-47E7-8FC6-614BA7ED9975}"/>
    <dgm:cxn modelId="{FCC49456-8BCF-43FC-A0B8-13599D18926D}" type="presOf" srcId="{0C374D66-C700-4F65-8D8E-A3C4575E465B}" destId="{B73984CF-37D1-4E88-A13F-6E312050E867}" srcOrd="0" destOrd="0" presId="urn:microsoft.com/office/officeart/2005/8/layout/hierarchy2"/>
    <dgm:cxn modelId="{AB0CBC4C-9049-4EF1-ABA0-1441057DED3A}" srcId="{75D6199F-4932-410A-9CC5-858D47DF17F1}" destId="{0B729710-7467-4EEF-A13E-5C5195702AF4}" srcOrd="0" destOrd="0" parTransId="{0C374D66-C700-4F65-8D8E-A3C4575E465B}" sibTransId="{5123158F-5BFA-4453-BE5B-605555A8DC27}"/>
    <dgm:cxn modelId="{71800857-1200-41DB-B29B-5B5884BC9228}" type="presOf" srcId="{D93EA3A3-70AF-4242-9ED8-ACAA553A4CDF}" destId="{DBF845ED-8971-4893-9146-5E78E5A83A24}" srcOrd="0" destOrd="0" presId="urn:microsoft.com/office/officeart/2005/8/layout/hierarchy2"/>
    <dgm:cxn modelId="{FD0C977F-FF23-428A-9764-75F6BFD61B25}" type="presOf" srcId="{D2BB6F5C-06AE-4AD8-93A8-552197A1586D}" destId="{F69DB91A-9FE3-44D0-B9F7-AA957A4038C9}" srcOrd="0" destOrd="0" presId="urn:microsoft.com/office/officeart/2005/8/layout/hierarchy2"/>
    <dgm:cxn modelId="{3DAE3D4B-BCE2-49F1-B23F-BAB023FF4D71}" srcId="{E10A2720-DF5A-4929-9F44-543E12E735D8}" destId="{75D6199F-4932-410A-9CC5-858D47DF17F1}" srcOrd="0" destOrd="0" parTransId="{5B981CF6-257C-4D21-B9D8-BFEF0FAAA992}" sibTransId="{9AAC13EA-3C37-4EBC-B836-3F74DC56AA92}"/>
    <dgm:cxn modelId="{9EDDE23B-E120-46F6-A701-E8BAAFD3167F}" type="presOf" srcId="{5B981CF6-257C-4D21-B9D8-BFEF0FAAA992}" destId="{EB51EDF2-FD5E-4E31-A72D-E8B3072D30F0}" srcOrd="1" destOrd="0" presId="urn:microsoft.com/office/officeart/2005/8/layout/hierarchy2"/>
    <dgm:cxn modelId="{2CED276F-4BD2-43B4-8382-4DD51B6C39FB}" srcId="{E10A2720-DF5A-4929-9F44-543E12E735D8}" destId="{7456B570-6D66-47DB-A028-842D0D17171F}" srcOrd="1" destOrd="0" parTransId="{CEABDA50-D9BD-47F9-A72E-EA262537BBEC}" sibTransId="{B5B4229B-9E71-4B11-AB5C-2E1D542126FB}"/>
    <dgm:cxn modelId="{722CDF24-F07E-4778-AD8E-F859F8B468FA}" type="presParOf" srcId="{7C976701-3C4D-4E85-A04D-0CADD13E2EA2}" destId="{AAD15ACF-69F0-41ED-A5DF-9A29D1CAB81A}" srcOrd="0" destOrd="0" presId="urn:microsoft.com/office/officeart/2005/8/layout/hierarchy2"/>
    <dgm:cxn modelId="{7DB1BD7F-8479-4A2A-85BC-ABF274A46BA7}" type="presParOf" srcId="{AAD15ACF-69F0-41ED-A5DF-9A29D1CAB81A}" destId="{078B3B58-F6FF-440D-B8B5-0B7095B7098C}" srcOrd="0" destOrd="0" presId="urn:microsoft.com/office/officeart/2005/8/layout/hierarchy2"/>
    <dgm:cxn modelId="{9E754024-3F60-49F7-94A5-BC49B346361E}" type="presParOf" srcId="{AAD15ACF-69F0-41ED-A5DF-9A29D1CAB81A}" destId="{9036FAD3-A3A3-4A3A-ADDA-5D6DFE02FF0F}" srcOrd="1" destOrd="0" presId="urn:microsoft.com/office/officeart/2005/8/layout/hierarchy2"/>
    <dgm:cxn modelId="{299EB857-4E03-4AD9-98F4-8479E0461BB5}" type="presParOf" srcId="{9036FAD3-A3A3-4A3A-ADDA-5D6DFE02FF0F}" destId="{D9028A4A-844C-4F59-A884-BEC2D9316A84}" srcOrd="0" destOrd="0" presId="urn:microsoft.com/office/officeart/2005/8/layout/hierarchy2"/>
    <dgm:cxn modelId="{2F0C0155-3611-4DAF-9D9F-634245F7E95B}" type="presParOf" srcId="{D9028A4A-844C-4F59-A884-BEC2D9316A84}" destId="{EB51EDF2-FD5E-4E31-A72D-E8B3072D30F0}" srcOrd="0" destOrd="0" presId="urn:microsoft.com/office/officeart/2005/8/layout/hierarchy2"/>
    <dgm:cxn modelId="{CFA2268E-7CB0-4624-8C68-23F36909E009}" type="presParOf" srcId="{9036FAD3-A3A3-4A3A-ADDA-5D6DFE02FF0F}" destId="{6CA6BF89-8542-4C9C-9195-3D62880AD8D0}" srcOrd="1" destOrd="0" presId="urn:microsoft.com/office/officeart/2005/8/layout/hierarchy2"/>
    <dgm:cxn modelId="{F29EBAEE-1600-46F4-8241-4A164613B8C8}" type="presParOf" srcId="{6CA6BF89-8542-4C9C-9195-3D62880AD8D0}" destId="{8CBBD58B-1E6D-4C4A-B931-3BA7FD47F3A8}" srcOrd="0" destOrd="0" presId="urn:microsoft.com/office/officeart/2005/8/layout/hierarchy2"/>
    <dgm:cxn modelId="{6F14D1F0-0D95-4E14-A523-0F02866E0783}" type="presParOf" srcId="{6CA6BF89-8542-4C9C-9195-3D62880AD8D0}" destId="{F1167FB8-48A4-444C-8251-9CEA7C16C1A5}" srcOrd="1" destOrd="0" presId="urn:microsoft.com/office/officeart/2005/8/layout/hierarchy2"/>
    <dgm:cxn modelId="{BC19B42D-640D-43AB-962F-30B4F584E550}" type="presParOf" srcId="{F1167FB8-48A4-444C-8251-9CEA7C16C1A5}" destId="{B73984CF-37D1-4E88-A13F-6E312050E867}" srcOrd="0" destOrd="0" presId="urn:microsoft.com/office/officeart/2005/8/layout/hierarchy2"/>
    <dgm:cxn modelId="{5B70D98C-8110-4137-95A9-5BFEA2DBB35B}" type="presParOf" srcId="{B73984CF-37D1-4E88-A13F-6E312050E867}" destId="{DF5867E8-BF10-46D2-903E-920E05ED7C74}" srcOrd="0" destOrd="0" presId="urn:microsoft.com/office/officeart/2005/8/layout/hierarchy2"/>
    <dgm:cxn modelId="{55CC7FC5-FFE9-4377-B6A7-9276D58C517C}" type="presParOf" srcId="{F1167FB8-48A4-444C-8251-9CEA7C16C1A5}" destId="{F2120433-F54D-41CB-B370-3749D69F81CD}" srcOrd="1" destOrd="0" presId="urn:microsoft.com/office/officeart/2005/8/layout/hierarchy2"/>
    <dgm:cxn modelId="{F19BACF8-8E45-4A34-AA8B-5E96FE75626F}" type="presParOf" srcId="{F2120433-F54D-41CB-B370-3749D69F81CD}" destId="{8E724E0D-D40F-4F45-9D2E-BA49D195008A}" srcOrd="0" destOrd="0" presId="urn:microsoft.com/office/officeart/2005/8/layout/hierarchy2"/>
    <dgm:cxn modelId="{0EF688A4-1D27-444C-81FD-6B16230F1A2B}" type="presParOf" srcId="{F2120433-F54D-41CB-B370-3749D69F81CD}" destId="{6B844552-AFC5-4882-816D-A2397FC737E2}" srcOrd="1" destOrd="0" presId="urn:microsoft.com/office/officeart/2005/8/layout/hierarchy2"/>
    <dgm:cxn modelId="{83195668-7DA8-4758-A087-EA108A17401E}" type="presParOf" srcId="{9036FAD3-A3A3-4A3A-ADDA-5D6DFE02FF0F}" destId="{7083B87B-CE15-4B20-8883-5FA83E732F3A}" srcOrd="2" destOrd="0" presId="urn:microsoft.com/office/officeart/2005/8/layout/hierarchy2"/>
    <dgm:cxn modelId="{FE0BB13D-2086-4DEE-9CE1-B7777A04E6BA}" type="presParOf" srcId="{7083B87B-CE15-4B20-8883-5FA83E732F3A}" destId="{EE3C5CB3-17B0-4A9F-85A8-BACE9F41EA45}" srcOrd="0" destOrd="0" presId="urn:microsoft.com/office/officeart/2005/8/layout/hierarchy2"/>
    <dgm:cxn modelId="{DCA24E0E-922B-4CEA-AD33-C09A692ED1F7}" type="presParOf" srcId="{9036FAD3-A3A3-4A3A-ADDA-5D6DFE02FF0F}" destId="{D234B605-E09D-4125-9F4A-17891E1ACF4C}" srcOrd="3" destOrd="0" presId="urn:microsoft.com/office/officeart/2005/8/layout/hierarchy2"/>
    <dgm:cxn modelId="{F1DD2FD7-C1E4-41D0-BF90-3B3DF409F3A5}" type="presParOf" srcId="{D234B605-E09D-4125-9F4A-17891E1ACF4C}" destId="{890009D4-C027-41FB-9612-EBD58C5EAD1D}" srcOrd="0" destOrd="0" presId="urn:microsoft.com/office/officeart/2005/8/layout/hierarchy2"/>
    <dgm:cxn modelId="{80CAE138-AE16-4F04-8F56-30FAE17337C4}" type="presParOf" srcId="{D234B605-E09D-4125-9F4A-17891E1ACF4C}" destId="{3717BBE8-17EF-4E42-8FB7-E086D43AD844}" srcOrd="1" destOrd="0" presId="urn:microsoft.com/office/officeart/2005/8/layout/hierarchy2"/>
    <dgm:cxn modelId="{43689D9D-7580-4B63-AB14-8D8EB8F26D37}" type="presParOf" srcId="{9036FAD3-A3A3-4A3A-ADDA-5D6DFE02FF0F}" destId="{F69DB91A-9FE3-44D0-B9F7-AA957A4038C9}" srcOrd="4" destOrd="0" presId="urn:microsoft.com/office/officeart/2005/8/layout/hierarchy2"/>
    <dgm:cxn modelId="{B7370A0C-B8BB-4B9F-A95F-111761DEB860}" type="presParOf" srcId="{F69DB91A-9FE3-44D0-B9F7-AA957A4038C9}" destId="{9651DA16-2672-4F35-A5B2-8C1ACA2D661B}" srcOrd="0" destOrd="0" presId="urn:microsoft.com/office/officeart/2005/8/layout/hierarchy2"/>
    <dgm:cxn modelId="{643819F1-F3E7-498D-A798-D6349733A8C8}" type="presParOf" srcId="{9036FAD3-A3A3-4A3A-ADDA-5D6DFE02FF0F}" destId="{F145FE65-B9A7-48BF-9E26-8C5DC4AD9C76}" srcOrd="5" destOrd="0" presId="urn:microsoft.com/office/officeart/2005/8/layout/hierarchy2"/>
    <dgm:cxn modelId="{6D139895-BAA8-4BEF-B505-5C0DEF7EFCEE}" type="presParOf" srcId="{F145FE65-B9A7-48BF-9E26-8C5DC4AD9C76}" destId="{DBF845ED-8971-4893-9146-5E78E5A83A24}" srcOrd="0" destOrd="0" presId="urn:microsoft.com/office/officeart/2005/8/layout/hierarchy2"/>
    <dgm:cxn modelId="{F3D12048-C118-49CC-B3B6-F355B1387A31}" type="presParOf" srcId="{F145FE65-B9A7-48BF-9E26-8C5DC4AD9C76}" destId="{2AD149AE-F1EA-4E8C-9C24-3BBC25D087F0}" srcOrd="1" destOrd="0" presId="urn:microsoft.com/office/officeart/2005/8/layout/hierarchy2"/>
    <dgm:cxn modelId="{7BAD1F81-BA24-4870-BCDD-7BCC45F2FE4A}" type="presParOf" srcId="{2AD149AE-F1EA-4E8C-9C24-3BBC25D087F0}" destId="{8B243449-B2E4-4553-B862-AFF18676762A}" srcOrd="0" destOrd="0" presId="urn:microsoft.com/office/officeart/2005/8/layout/hierarchy2"/>
    <dgm:cxn modelId="{A29B1176-7778-42F9-B754-CAE352F3179B}" type="presParOf" srcId="{8B243449-B2E4-4553-B862-AFF18676762A}" destId="{28E22010-3C94-4B0D-B31F-AD5E547858D5}" srcOrd="0" destOrd="0" presId="urn:microsoft.com/office/officeart/2005/8/layout/hierarchy2"/>
    <dgm:cxn modelId="{EFD67CF6-C975-4445-915D-4E55E04A425C}" type="presParOf" srcId="{2AD149AE-F1EA-4E8C-9C24-3BBC25D087F0}" destId="{8A1BB073-C3A5-46C5-B7FF-C139EA39DDAE}" srcOrd="1" destOrd="0" presId="urn:microsoft.com/office/officeart/2005/8/layout/hierarchy2"/>
    <dgm:cxn modelId="{BE7515EC-2435-4EE1-8E0A-DE102153E708}" type="presParOf" srcId="{8A1BB073-C3A5-46C5-B7FF-C139EA39DDAE}" destId="{BEFF74AA-5611-46EF-87B2-EE06D07D5485}" srcOrd="0" destOrd="0" presId="urn:microsoft.com/office/officeart/2005/8/layout/hierarchy2"/>
    <dgm:cxn modelId="{36CE14BC-7C97-4AA8-A8B7-C6D9D336C146}" type="presParOf" srcId="{8A1BB073-C3A5-46C5-B7FF-C139EA39DDAE}" destId="{7FA0535E-3501-44FD-8499-617C67544B54}" srcOrd="1" destOrd="0" presId="urn:microsoft.com/office/officeart/2005/8/layout/hierarchy2"/>
    <dgm:cxn modelId="{06CB802F-5672-4E8D-A705-127BB7992526}" type="presParOf" srcId="{7C976701-3C4D-4E85-A04D-0CADD13E2EA2}" destId="{75DFAE93-0D96-4677-B98E-F39DB47506D1}" srcOrd="1" destOrd="0" presId="urn:microsoft.com/office/officeart/2005/8/layout/hierarchy2"/>
    <dgm:cxn modelId="{922A641D-5917-4778-A7C7-BF4FDA67422D}" type="presParOf" srcId="{75DFAE93-0D96-4677-B98E-F39DB47506D1}" destId="{132A4555-CF37-4E06-B6E8-B0DF3F447B04}" srcOrd="0" destOrd="0" presId="urn:microsoft.com/office/officeart/2005/8/layout/hierarchy2"/>
    <dgm:cxn modelId="{C754A9B9-C767-4383-950F-7AE2D883845C}" type="presParOf" srcId="{75DFAE93-0D96-4677-B98E-F39DB47506D1}" destId="{4B5AEA22-B718-4875-B015-178A12FD0B9D}"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0C8F1B5-1BD3-430E-9EFA-3ECDDD5E37D5}" type="doc">
      <dgm:prSet loTypeId="urn:microsoft.com/office/officeart/2005/8/layout/vList2" loCatId="list" qsTypeId="urn:microsoft.com/office/officeart/2005/8/quickstyle/simple5" qsCatId="simple" csTypeId="urn:microsoft.com/office/officeart/2005/8/colors/accent4_4" csCatId="accent4" phldr="1"/>
      <dgm:spPr/>
      <dgm:t>
        <a:bodyPr/>
        <a:lstStyle/>
        <a:p>
          <a:endParaRPr lang="en-GB"/>
        </a:p>
      </dgm:t>
    </dgm:pt>
    <dgm:pt modelId="{9F893CE4-DDEF-4CE7-8FB5-4686C2C4FF36}">
      <dgm:prSet phldrT="[Text]" custT="1"/>
      <dgm:spPr>
        <a:solidFill>
          <a:schemeClr val="tx2">
            <a:lumMod val="60000"/>
            <a:lumOff val="40000"/>
          </a:schemeClr>
        </a:solidFill>
        <a:ln>
          <a:solidFill>
            <a:schemeClr val="accent1">
              <a:lumMod val="20000"/>
              <a:lumOff val="80000"/>
            </a:schemeClr>
          </a:solidFill>
        </a:ln>
      </dgm:spPr>
      <dgm:t>
        <a:bodyPr/>
        <a:lstStyle/>
        <a:p>
          <a:pPr algn="l"/>
          <a:r>
            <a:rPr lang="en-US" sz="2000">
              <a:latin typeface="Arial" pitchFamily="34" charset="0"/>
              <a:cs typeface="Arial" pitchFamily="34" charset="0"/>
            </a:rPr>
            <a:t>“An </a:t>
          </a:r>
          <a:r>
            <a:rPr lang="en-US" sz="2000" i="1">
              <a:latin typeface="Arial" pitchFamily="34" charset="0"/>
              <a:cs typeface="Arial" pitchFamily="34" charset="0"/>
            </a:rPr>
            <a:t>SSC</a:t>
          </a:r>
          <a:r>
            <a:rPr lang="en-US" sz="2000">
              <a:latin typeface="Arial" pitchFamily="34" charset="0"/>
              <a:cs typeface="Arial" pitchFamily="34" charset="0"/>
            </a:rPr>
            <a:t> occurs when the audited State allows the holder of an authorization or approval to exercise the privileges attached to it, although the minimum requirements established by the State and by the Standards set forth in the Annexes to the Chicago Convention are not met, resulting in an immediate safety risk to international civil aviation.”</a:t>
          </a:r>
        </a:p>
        <a:p>
          <a:pPr algn="r"/>
          <a:r>
            <a:rPr lang="en-US" sz="1800">
              <a:latin typeface="Arial" pitchFamily="34" charset="0"/>
              <a:cs typeface="Arial" pitchFamily="34" charset="0"/>
            </a:rPr>
            <a:t>Reference: </a:t>
          </a:r>
          <a:r>
            <a:rPr lang="en-US" sz="1800" i="1">
              <a:latin typeface="Arial" pitchFamily="34" charset="0"/>
              <a:cs typeface="Arial" pitchFamily="34" charset="0"/>
            </a:rPr>
            <a:t>EB 2010/7 </a:t>
          </a:r>
          <a:r>
            <a:rPr lang="en-US" sz="1800">
              <a:latin typeface="Arial" pitchFamily="34" charset="0"/>
              <a:cs typeface="Arial" pitchFamily="34" charset="0"/>
            </a:rPr>
            <a:t>dated 19 February 2010</a:t>
          </a:r>
          <a:endParaRPr lang="en-GB" sz="1800">
            <a:latin typeface="Arial" pitchFamily="34" charset="0"/>
            <a:cs typeface="Arial" pitchFamily="34" charset="0"/>
          </a:endParaRPr>
        </a:p>
      </dgm:t>
    </dgm:pt>
    <dgm:pt modelId="{B24ED6C9-4751-4C76-A310-82D317D1F802}" type="parTrans" cxnId="{0825BDF6-56F2-42A5-9145-30CF65D87478}">
      <dgm:prSet/>
      <dgm:spPr/>
      <dgm:t>
        <a:bodyPr/>
        <a:lstStyle/>
        <a:p>
          <a:endParaRPr lang="en-GB"/>
        </a:p>
      </dgm:t>
    </dgm:pt>
    <dgm:pt modelId="{2762FA39-306C-40E2-A2FA-8A7A026BB62E}" type="sibTrans" cxnId="{0825BDF6-56F2-42A5-9145-30CF65D87478}">
      <dgm:prSet/>
      <dgm:spPr/>
      <dgm:t>
        <a:bodyPr/>
        <a:lstStyle/>
        <a:p>
          <a:endParaRPr lang="en-GB"/>
        </a:p>
      </dgm:t>
    </dgm:pt>
    <dgm:pt modelId="{EDA1A585-6D0B-4EB7-A094-5B81051B8A7A}" type="pres">
      <dgm:prSet presAssocID="{20C8F1B5-1BD3-430E-9EFA-3ECDDD5E37D5}" presName="linear" presStyleCnt="0">
        <dgm:presLayoutVars>
          <dgm:animLvl val="lvl"/>
          <dgm:resizeHandles val="exact"/>
        </dgm:presLayoutVars>
      </dgm:prSet>
      <dgm:spPr/>
      <dgm:t>
        <a:bodyPr/>
        <a:lstStyle/>
        <a:p>
          <a:endParaRPr lang="en-US"/>
        </a:p>
      </dgm:t>
    </dgm:pt>
    <dgm:pt modelId="{6FAFE2B3-FCE3-4953-AADB-BDE96FE79B59}" type="pres">
      <dgm:prSet presAssocID="{9F893CE4-DDEF-4CE7-8FB5-4686C2C4FF36}" presName="parentText" presStyleLbl="node1" presStyleIdx="0" presStyleCnt="1" custScaleY="143723" custLinFactNeighborY="-284">
        <dgm:presLayoutVars>
          <dgm:chMax val="0"/>
          <dgm:bulletEnabled val="1"/>
        </dgm:presLayoutVars>
      </dgm:prSet>
      <dgm:spPr/>
      <dgm:t>
        <a:bodyPr/>
        <a:lstStyle/>
        <a:p>
          <a:endParaRPr lang="en-US"/>
        </a:p>
      </dgm:t>
    </dgm:pt>
  </dgm:ptLst>
  <dgm:cxnLst>
    <dgm:cxn modelId="{6B9C4115-6A10-4F5E-9474-DFF0EDEFD971}" type="presOf" srcId="{9F893CE4-DDEF-4CE7-8FB5-4686C2C4FF36}" destId="{6FAFE2B3-FCE3-4953-AADB-BDE96FE79B59}" srcOrd="0" destOrd="0" presId="urn:microsoft.com/office/officeart/2005/8/layout/vList2"/>
    <dgm:cxn modelId="{09EC0B83-FCE3-4F67-9695-63119F72D4B5}" type="presOf" srcId="{20C8F1B5-1BD3-430E-9EFA-3ECDDD5E37D5}" destId="{EDA1A585-6D0B-4EB7-A094-5B81051B8A7A}" srcOrd="0" destOrd="0" presId="urn:microsoft.com/office/officeart/2005/8/layout/vList2"/>
    <dgm:cxn modelId="{0825BDF6-56F2-42A5-9145-30CF65D87478}" srcId="{20C8F1B5-1BD3-430E-9EFA-3ECDDD5E37D5}" destId="{9F893CE4-DDEF-4CE7-8FB5-4686C2C4FF36}" srcOrd="0" destOrd="0" parTransId="{B24ED6C9-4751-4C76-A310-82D317D1F802}" sibTransId="{2762FA39-306C-40E2-A2FA-8A7A026BB62E}"/>
    <dgm:cxn modelId="{2F6C730E-6F2C-493F-BC8A-1E15AEEA27BC}" type="presParOf" srcId="{EDA1A585-6D0B-4EB7-A094-5B81051B8A7A}" destId="{6FAFE2B3-FCE3-4953-AADB-BDE96FE79B59}"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DE6C964-2853-48CA-829F-4452381F4529}" type="doc">
      <dgm:prSet loTypeId="urn:microsoft.com/office/officeart/2009/3/layout/IncreasingArrowsProcess" loCatId="process" qsTypeId="urn:microsoft.com/office/officeart/2005/8/quickstyle/simple1" qsCatId="simple" csTypeId="urn:microsoft.com/office/officeart/2005/8/colors/accent1_2" csCatId="accent1" phldr="1"/>
      <dgm:spPr/>
      <dgm:t>
        <a:bodyPr/>
        <a:lstStyle/>
        <a:p>
          <a:endParaRPr lang="en-CA"/>
        </a:p>
      </dgm:t>
    </dgm:pt>
    <dgm:pt modelId="{31E720DD-6CDC-4B8A-8613-145E029CF7A9}">
      <dgm:prSet phldrT="[Text]" custT="1">
        <dgm:style>
          <a:lnRef idx="2">
            <a:schemeClr val="accent4">
              <a:shade val="50000"/>
            </a:schemeClr>
          </a:lnRef>
          <a:fillRef idx="1">
            <a:schemeClr val="accent4"/>
          </a:fillRef>
          <a:effectRef idx="0">
            <a:schemeClr val="accent4"/>
          </a:effectRef>
          <a:fontRef idx="minor">
            <a:schemeClr val="lt1"/>
          </a:fontRef>
        </dgm:style>
      </dgm:prSet>
      <dgm:spPr>
        <a:xfrm>
          <a:off x="0" y="201118"/>
          <a:ext cx="5424263" cy="790043"/>
        </a:xfrm>
        <a:solidFill>
          <a:schemeClr val="accent3"/>
        </a:solidFill>
        <a:ln>
          <a:solidFill>
            <a:schemeClr val="accent3"/>
          </a:solidFill>
        </a:ln>
        <a:effectLst>
          <a:outerShdw blurRad="50800" dist="38100" dir="2700000" algn="tl" rotWithShape="0">
            <a:prstClr val="black">
              <a:alpha val="40000"/>
            </a:prstClr>
          </a:outerShdw>
        </a:effectLst>
      </dgm:spPr>
      <dgm:t>
        <a:bodyPr anchor="t"/>
        <a:lstStyle/>
        <a:p>
          <a:pPr algn="ctr"/>
          <a:r>
            <a:rPr lang="en-US" sz="1800" b="1">
              <a:solidFill>
                <a:sysClr val="window" lastClr="FFFFFF"/>
              </a:solidFill>
              <a:effectLst>
                <a:outerShdw blurRad="50800" dist="38100" dir="2700000" algn="tl" rotWithShape="0">
                  <a:prstClr val="black">
                    <a:alpha val="40000"/>
                  </a:prstClr>
                </a:outerShdw>
              </a:effectLst>
              <a:latin typeface="Arial" pitchFamily="34" charset="0"/>
              <a:ea typeface="+mn-ea"/>
              <a:cs typeface="Arial" pitchFamily="34" charset="0"/>
            </a:rPr>
            <a:t>Continuous monitoring process</a:t>
          </a:r>
          <a:endParaRPr lang="en-CA" sz="1800" b="1">
            <a:solidFill>
              <a:sysClr val="window" lastClr="FFFFFF"/>
            </a:solidFill>
            <a:effectLst>
              <a:outerShdw blurRad="50800" dist="38100" dir="2700000" algn="tl" rotWithShape="0">
                <a:prstClr val="black">
                  <a:alpha val="40000"/>
                </a:prstClr>
              </a:outerShdw>
            </a:effectLst>
            <a:latin typeface="Arial" pitchFamily="34" charset="0"/>
            <a:ea typeface="+mn-ea"/>
            <a:cs typeface="Arial" pitchFamily="34" charset="0"/>
          </a:endParaRPr>
        </a:p>
      </dgm:t>
    </dgm:pt>
    <dgm:pt modelId="{2018705B-7D71-4569-9374-BA520867E869}" type="parTrans" cxnId="{36EE06C2-8B54-41CD-9A82-BF626EC5B49A}">
      <dgm:prSet/>
      <dgm:spPr/>
      <dgm:t>
        <a:bodyPr/>
        <a:lstStyle/>
        <a:p>
          <a:endParaRPr lang="en-CA"/>
        </a:p>
      </dgm:t>
    </dgm:pt>
    <dgm:pt modelId="{B6D575E7-EB6D-4701-B145-E724892ADC20}" type="sibTrans" cxnId="{36EE06C2-8B54-41CD-9A82-BF626EC5B49A}">
      <dgm:prSet/>
      <dgm:spPr/>
      <dgm:t>
        <a:bodyPr/>
        <a:lstStyle/>
        <a:p>
          <a:endParaRPr lang="en-CA"/>
        </a:p>
      </dgm:t>
    </dgm:pt>
    <dgm:pt modelId="{DC2C01D6-4A67-4E27-BBBC-D9C2DE0BC4BB}">
      <dgm:prSet phldrT="[Text]" custT="1">
        <dgm:style>
          <a:lnRef idx="2">
            <a:schemeClr val="accent4"/>
          </a:lnRef>
          <a:fillRef idx="1">
            <a:schemeClr val="lt1"/>
          </a:fillRef>
          <a:effectRef idx="0">
            <a:schemeClr val="accent4"/>
          </a:effectRef>
          <a:fontRef idx="minor">
            <a:schemeClr val="dk1"/>
          </a:fontRef>
        </dgm:style>
      </dgm:prSet>
      <dgm:spPr>
        <a:xfrm>
          <a:off x="0" y="812313"/>
          <a:ext cx="2506009" cy="1763419"/>
        </a:xfrm>
        <a:solidFill>
          <a:schemeClr val="accent3"/>
        </a:solidFill>
        <a:ln>
          <a:solidFill>
            <a:schemeClr val="accent3"/>
          </a:solidFill>
        </a:ln>
        <a:effectLst>
          <a:outerShdw blurRad="50800" dist="38100" dir="2700000" algn="tl" rotWithShape="0">
            <a:prstClr val="black">
              <a:alpha val="40000"/>
            </a:prstClr>
          </a:outerShdw>
        </a:effectLst>
      </dgm:spPr>
      <dgm:t>
        <a:bodyPr/>
        <a:lstStyle/>
        <a:p>
          <a:r>
            <a:rPr lang="en-US" sz="1600">
              <a:solidFill>
                <a:schemeClr val="bg1"/>
              </a:solidFill>
              <a:latin typeface="Arial" pitchFamily="34" charset="0"/>
              <a:ea typeface="+mn-ea"/>
              <a:cs typeface="Arial" pitchFamily="34" charset="0"/>
            </a:rPr>
            <a:t>Ongoing monitoring of evidence and information collected from the State and other sources</a:t>
          </a:r>
          <a:endParaRPr lang="en-CA" sz="1600">
            <a:solidFill>
              <a:schemeClr val="bg1"/>
            </a:solidFill>
            <a:latin typeface="Arial" pitchFamily="34" charset="0"/>
            <a:ea typeface="+mn-ea"/>
            <a:cs typeface="Arial" pitchFamily="34" charset="0"/>
          </a:endParaRPr>
        </a:p>
      </dgm:t>
    </dgm:pt>
    <dgm:pt modelId="{C067CEE9-30FD-4954-B869-4041AFB3984D}" type="parTrans" cxnId="{418B4568-3ABB-453E-B01A-EFC74C4C1142}">
      <dgm:prSet/>
      <dgm:spPr/>
      <dgm:t>
        <a:bodyPr/>
        <a:lstStyle/>
        <a:p>
          <a:endParaRPr lang="en-CA"/>
        </a:p>
      </dgm:t>
    </dgm:pt>
    <dgm:pt modelId="{BBB8B6E0-B900-4743-9E09-BC4B0E886A1F}" type="sibTrans" cxnId="{418B4568-3ABB-453E-B01A-EFC74C4C1142}">
      <dgm:prSet/>
      <dgm:spPr/>
      <dgm:t>
        <a:bodyPr/>
        <a:lstStyle/>
        <a:p>
          <a:endParaRPr lang="en-CA"/>
        </a:p>
      </dgm:t>
    </dgm:pt>
    <dgm:pt modelId="{DFC1844D-018C-4F7E-A3DF-10A2E3B43920}">
      <dgm:prSet phldrT="[Text]" custT="1">
        <dgm:style>
          <a:lnRef idx="2">
            <a:schemeClr val="accent4">
              <a:shade val="50000"/>
            </a:schemeClr>
          </a:lnRef>
          <a:fillRef idx="1">
            <a:schemeClr val="accent4"/>
          </a:fillRef>
          <a:effectRef idx="0">
            <a:schemeClr val="accent4"/>
          </a:effectRef>
          <a:fontRef idx="minor">
            <a:schemeClr val="lt1"/>
          </a:fontRef>
        </dgm:style>
      </dgm:prSet>
      <dgm:spPr>
        <a:xfrm>
          <a:off x="2506009" y="464378"/>
          <a:ext cx="2918254" cy="790043"/>
        </a:xfrm>
        <a:solidFill>
          <a:schemeClr val="tx2">
            <a:lumMod val="60000"/>
            <a:lumOff val="40000"/>
          </a:schemeClr>
        </a:solidFill>
        <a:ln>
          <a:solidFill>
            <a:schemeClr val="tx2">
              <a:lumMod val="60000"/>
              <a:lumOff val="40000"/>
            </a:schemeClr>
          </a:solidFill>
        </a:ln>
        <a:effectLst>
          <a:outerShdw blurRad="50800" dist="38100" dir="2700000" algn="tl" rotWithShape="0">
            <a:prstClr val="black">
              <a:alpha val="40000"/>
            </a:prstClr>
          </a:outerShdw>
        </a:effectLst>
      </dgm:spPr>
      <dgm:t>
        <a:bodyPr anchor="ctr"/>
        <a:lstStyle/>
        <a:p>
          <a:r>
            <a:rPr lang="en-US" sz="1800" b="1">
              <a:solidFill>
                <a:sysClr val="window" lastClr="FFFFFF"/>
              </a:solidFill>
              <a:effectLst>
                <a:outerShdw blurRad="50800" dist="38100" dir="2700000" algn="tl" rotWithShape="0">
                  <a:prstClr val="black">
                    <a:alpha val="40000"/>
                  </a:prstClr>
                </a:outerShdw>
              </a:effectLst>
              <a:latin typeface="Arial" pitchFamily="34" charset="0"/>
              <a:ea typeface="+mn-ea"/>
              <a:cs typeface="Arial" pitchFamily="34" charset="0"/>
            </a:rPr>
            <a:t>USOAP CMA on-site activity</a:t>
          </a:r>
          <a:endParaRPr lang="en-CA" sz="1800" b="1">
            <a:solidFill>
              <a:sysClr val="window" lastClr="FFFFFF"/>
            </a:solidFill>
            <a:effectLst>
              <a:outerShdw blurRad="50800" dist="38100" dir="2700000" algn="tl" rotWithShape="0">
                <a:prstClr val="black">
                  <a:alpha val="40000"/>
                </a:prstClr>
              </a:outerShdw>
            </a:effectLst>
            <a:latin typeface="Arial" pitchFamily="34" charset="0"/>
            <a:ea typeface="+mn-ea"/>
            <a:cs typeface="Arial" pitchFamily="34" charset="0"/>
          </a:endParaRPr>
        </a:p>
      </dgm:t>
    </dgm:pt>
    <dgm:pt modelId="{13E3E337-8CEB-43E4-9803-B15BF5A234A7}" type="parTrans" cxnId="{05A12AE5-60B2-4A36-865A-411B483E7A4B}">
      <dgm:prSet/>
      <dgm:spPr/>
      <dgm:t>
        <a:bodyPr/>
        <a:lstStyle/>
        <a:p>
          <a:endParaRPr lang="en-CA"/>
        </a:p>
      </dgm:t>
    </dgm:pt>
    <dgm:pt modelId="{7427CDC0-5314-4AFA-94E1-5326A65028A0}" type="sibTrans" cxnId="{05A12AE5-60B2-4A36-865A-411B483E7A4B}">
      <dgm:prSet/>
      <dgm:spPr/>
      <dgm:t>
        <a:bodyPr/>
        <a:lstStyle/>
        <a:p>
          <a:endParaRPr lang="en-CA"/>
        </a:p>
      </dgm:t>
    </dgm:pt>
    <dgm:pt modelId="{920DED21-39DC-41D2-84E6-29F0CCB8EE3C}">
      <dgm:prSet phldrT="[Text]" custT="1">
        <dgm:style>
          <a:lnRef idx="2">
            <a:schemeClr val="accent4"/>
          </a:lnRef>
          <a:fillRef idx="1">
            <a:schemeClr val="lt1"/>
          </a:fillRef>
          <a:effectRef idx="0">
            <a:schemeClr val="accent4"/>
          </a:effectRef>
          <a:fontRef idx="minor">
            <a:schemeClr val="dk1"/>
          </a:fontRef>
        </dgm:style>
      </dgm:prSet>
      <dgm:spPr>
        <a:xfrm>
          <a:off x="2506009" y="1075573"/>
          <a:ext cx="2506009" cy="1763419"/>
        </a:xfrm>
        <a:solidFill>
          <a:schemeClr val="tx2">
            <a:lumMod val="60000"/>
            <a:lumOff val="40000"/>
          </a:schemeClr>
        </a:solidFill>
        <a:ln>
          <a:solidFill>
            <a:schemeClr val="tx2">
              <a:lumMod val="60000"/>
              <a:lumOff val="40000"/>
            </a:schemeClr>
          </a:solidFill>
        </a:ln>
        <a:effectLst>
          <a:outerShdw blurRad="50800" dist="38100" dir="2700000" algn="tl" rotWithShape="0">
            <a:prstClr val="black">
              <a:alpha val="40000"/>
            </a:prstClr>
          </a:outerShdw>
        </a:effectLst>
      </dgm:spPr>
      <dgm:t>
        <a:bodyPr/>
        <a:lstStyle/>
        <a:p>
          <a:r>
            <a:rPr lang="en-US" sz="1600" b="1">
              <a:solidFill>
                <a:schemeClr val="bg1"/>
              </a:solidFill>
              <a:latin typeface="Arial" pitchFamily="34" charset="0"/>
              <a:ea typeface="+mn-ea"/>
              <a:cs typeface="Arial" pitchFamily="34" charset="0"/>
            </a:rPr>
            <a:t>Evidence collected points to an SSC</a:t>
          </a:r>
          <a:endParaRPr lang="en-CA" sz="1600">
            <a:solidFill>
              <a:schemeClr val="bg1"/>
            </a:solidFill>
            <a:latin typeface="Arial" pitchFamily="34" charset="0"/>
            <a:ea typeface="+mn-ea"/>
            <a:cs typeface="Arial" pitchFamily="34" charset="0"/>
          </a:endParaRPr>
        </a:p>
      </dgm:t>
    </dgm:pt>
    <dgm:pt modelId="{0B773962-DFE4-46DA-BEED-221ED6E2590E}" type="parTrans" cxnId="{AE01C97C-8FE2-4E2D-A47A-0705EFA47CA2}">
      <dgm:prSet/>
      <dgm:spPr/>
      <dgm:t>
        <a:bodyPr/>
        <a:lstStyle/>
        <a:p>
          <a:endParaRPr lang="en-CA"/>
        </a:p>
      </dgm:t>
    </dgm:pt>
    <dgm:pt modelId="{31EF78FE-997A-4F38-BDFF-64F7350ACFE8}" type="sibTrans" cxnId="{AE01C97C-8FE2-4E2D-A47A-0705EFA47CA2}">
      <dgm:prSet/>
      <dgm:spPr/>
      <dgm:t>
        <a:bodyPr/>
        <a:lstStyle/>
        <a:p>
          <a:endParaRPr lang="en-CA"/>
        </a:p>
      </dgm:t>
    </dgm:pt>
    <dgm:pt modelId="{059C37A6-621A-445C-817F-B31002F18604}">
      <dgm:prSet phldrT="[Text]" custT="1">
        <dgm:style>
          <a:lnRef idx="2">
            <a:schemeClr val="accent4"/>
          </a:lnRef>
          <a:fillRef idx="1">
            <a:schemeClr val="lt1"/>
          </a:fillRef>
          <a:effectRef idx="0">
            <a:schemeClr val="accent4"/>
          </a:effectRef>
          <a:fontRef idx="minor">
            <a:schemeClr val="dk1"/>
          </a:fontRef>
        </dgm:style>
      </dgm:prSet>
      <dgm:spPr>
        <a:xfrm>
          <a:off x="2506009" y="1075573"/>
          <a:ext cx="2506009" cy="1763419"/>
        </a:xfrm>
        <a:solidFill>
          <a:schemeClr val="tx2">
            <a:lumMod val="60000"/>
            <a:lumOff val="40000"/>
          </a:schemeClr>
        </a:solidFill>
        <a:ln>
          <a:solidFill>
            <a:schemeClr val="tx2">
              <a:lumMod val="60000"/>
              <a:lumOff val="40000"/>
            </a:schemeClr>
          </a:solidFill>
        </a:ln>
        <a:effectLst>
          <a:outerShdw blurRad="50800" dist="38100" dir="2700000" algn="tl" rotWithShape="0">
            <a:prstClr val="black">
              <a:alpha val="40000"/>
            </a:prstClr>
          </a:outerShdw>
        </a:effectLst>
      </dgm:spPr>
      <dgm:t>
        <a:bodyPr/>
        <a:lstStyle/>
        <a:p>
          <a:r>
            <a:rPr lang="en-US" sz="1600">
              <a:solidFill>
                <a:schemeClr val="bg1"/>
              </a:solidFill>
              <a:latin typeface="Arial" pitchFamily="34" charset="0"/>
              <a:ea typeface="+mn-ea"/>
              <a:cs typeface="Arial" pitchFamily="34" charset="0"/>
            </a:rPr>
            <a:t>Team leader brings it to the attention of the State as soon as it is discovered.</a:t>
          </a:r>
          <a:endParaRPr lang="en-CA" sz="1600">
            <a:solidFill>
              <a:schemeClr val="bg1"/>
            </a:solidFill>
            <a:latin typeface="Arial" pitchFamily="34" charset="0"/>
            <a:ea typeface="+mn-ea"/>
            <a:cs typeface="Arial" pitchFamily="34" charset="0"/>
          </a:endParaRPr>
        </a:p>
      </dgm:t>
    </dgm:pt>
    <dgm:pt modelId="{F56EA33A-C5CC-409E-81CB-8BBCC4A17A66}" type="parTrans" cxnId="{5D8A3AF8-CA3B-4B8A-8ACB-D4BFC0CFE14B}">
      <dgm:prSet/>
      <dgm:spPr/>
      <dgm:t>
        <a:bodyPr/>
        <a:lstStyle/>
        <a:p>
          <a:endParaRPr lang="en-US"/>
        </a:p>
      </dgm:t>
    </dgm:pt>
    <dgm:pt modelId="{A4581A8F-FAA2-4506-9821-11A614B9533D}" type="sibTrans" cxnId="{5D8A3AF8-CA3B-4B8A-8ACB-D4BFC0CFE14B}">
      <dgm:prSet/>
      <dgm:spPr/>
      <dgm:t>
        <a:bodyPr/>
        <a:lstStyle/>
        <a:p>
          <a:endParaRPr lang="en-US"/>
        </a:p>
      </dgm:t>
    </dgm:pt>
    <dgm:pt modelId="{F9091879-60D2-4D76-A414-BF37F1F14650}">
      <dgm:prSet phldrT="[Text]" custT="1">
        <dgm:style>
          <a:lnRef idx="2">
            <a:schemeClr val="accent4"/>
          </a:lnRef>
          <a:fillRef idx="1">
            <a:schemeClr val="lt1"/>
          </a:fillRef>
          <a:effectRef idx="0">
            <a:schemeClr val="accent4"/>
          </a:effectRef>
          <a:fontRef idx="minor">
            <a:schemeClr val="dk1"/>
          </a:fontRef>
        </dgm:style>
      </dgm:prSet>
      <dgm:spPr>
        <a:xfrm>
          <a:off x="2506009" y="1075573"/>
          <a:ext cx="2506009" cy="1763419"/>
        </a:xfrm>
        <a:solidFill>
          <a:schemeClr val="tx2">
            <a:lumMod val="60000"/>
            <a:lumOff val="40000"/>
          </a:schemeClr>
        </a:solidFill>
        <a:ln>
          <a:solidFill>
            <a:schemeClr val="tx2">
              <a:lumMod val="60000"/>
              <a:lumOff val="40000"/>
            </a:schemeClr>
          </a:solidFill>
        </a:ln>
        <a:effectLst>
          <a:outerShdw blurRad="50800" dist="38100" dir="2700000" algn="tl" rotWithShape="0">
            <a:prstClr val="black">
              <a:alpha val="40000"/>
            </a:prstClr>
          </a:outerShdw>
        </a:effectLst>
      </dgm:spPr>
      <dgm:t>
        <a:bodyPr/>
        <a:lstStyle/>
        <a:p>
          <a:r>
            <a:rPr lang="en-US" sz="1600">
              <a:solidFill>
                <a:schemeClr val="bg1"/>
              </a:solidFill>
              <a:latin typeface="Arial" pitchFamily="34" charset="0"/>
              <a:ea typeface="+mn-ea"/>
              <a:cs typeface="Arial" pitchFamily="34" charset="0"/>
            </a:rPr>
            <a:t>State may initiate corrective actions immediately.</a:t>
          </a:r>
          <a:endParaRPr lang="en-CA" sz="1600">
            <a:solidFill>
              <a:schemeClr val="bg1"/>
            </a:solidFill>
            <a:latin typeface="Arial" pitchFamily="34" charset="0"/>
            <a:ea typeface="+mn-ea"/>
            <a:cs typeface="Arial" pitchFamily="34" charset="0"/>
          </a:endParaRPr>
        </a:p>
      </dgm:t>
    </dgm:pt>
    <dgm:pt modelId="{8FE23262-F949-4327-B9C8-25D67F90864D}" type="parTrans" cxnId="{37FF2244-6803-4531-BEE4-CE0ABDDCE5F2}">
      <dgm:prSet/>
      <dgm:spPr/>
      <dgm:t>
        <a:bodyPr/>
        <a:lstStyle/>
        <a:p>
          <a:endParaRPr lang="en-US"/>
        </a:p>
      </dgm:t>
    </dgm:pt>
    <dgm:pt modelId="{C2B8254F-33ED-4A60-830A-79D772F47653}" type="sibTrans" cxnId="{37FF2244-6803-4531-BEE4-CE0ABDDCE5F2}">
      <dgm:prSet/>
      <dgm:spPr/>
      <dgm:t>
        <a:bodyPr/>
        <a:lstStyle/>
        <a:p>
          <a:endParaRPr lang="en-US"/>
        </a:p>
      </dgm:t>
    </dgm:pt>
    <dgm:pt modelId="{5B1ECDC5-903A-49BB-AB55-3E3285CC8845}">
      <dgm:prSet phldrT="[Text]" custT="1">
        <dgm:style>
          <a:lnRef idx="2">
            <a:schemeClr val="accent4"/>
          </a:lnRef>
          <a:fillRef idx="1">
            <a:schemeClr val="lt1"/>
          </a:fillRef>
          <a:effectRef idx="0">
            <a:schemeClr val="accent4"/>
          </a:effectRef>
          <a:fontRef idx="minor">
            <a:schemeClr val="dk1"/>
          </a:fontRef>
        </dgm:style>
      </dgm:prSet>
      <dgm:spPr>
        <a:xfrm>
          <a:off x="2506009" y="1075573"/>
          <a:ext cx="2506009" cy="1763419"/>
        </a:xfrm>
        <a:solidFill>
          <a:schemeClr val="tx2">
            <a:lumMod val="60000"/>
            <a:lumOff val="40000"/>
          </a:schemeClr>
        </a:solidFill>
        <a:ln>
          <a:solidFill>
            <a:schemeClr val="tx2">
              <a:lumMod val="60000"/>
              <a:lumOff val="40000"/>
            </a:schemeClr>
          </a:solidFill>
        </a:ln>
        <a:effectLst>
          <a:outerShdw blurRad="50800" dist="38100" dir="2700000" algn="tl" rotWithShape="0">
            <a:prstClr val="black">
              <a:alpha val="40000"/>
            </a:prstClr>
          </a:outerShdw>
        </a:effectLst>
      </dgm:spPr>
      <dgm:t>
        <a:bodyPr/>
        <a:lstStyle/>
        <a:p>
          <a:r>
            <a:rPr lang="en-US" sz="1600">
              <a:solidFill>
                <a:schemeClr val="bg1"/>
              </a:solidFill>
              <a:latin typeface="Arial" pitchFamily="34" charset="0"/>
              <a:ea typeface="+mn-ea"/>
              <a:cs typeface="Arial" pitchFamily="34" charset="0"/>
            </a:rPr>
            <a:t>Team leader provides all relevant information to C/OAS.</a:t>
          </a:r>
          <a:endParaRPr lang="en-CA" sz="1600">
            <a:solidFill>
              <a:schemeClr val="bg1"/>
            </a:solidFill>
            <a:latin typeface="Arial" pitchFamily="34" charset="0"/>
            <a:ea typeface="+mn-ea"/>
            <a:cs typeface="Arial" pitchFamily="34" charset="0"/>
          </a:endParaRPr>
        </a:p>
      </dgm:t>
    </dgm:pt>
    <dgm:pt modelId="{70BC4A2E-47AB-4385-B2D5-015429914CC0}" type="parTrans" cxnId="{2E800BB1-E18D-4310-BB52-68F46DDCB201}">
      <dgm:prSet/>
      <dgm:spPr/>
      <dgm:t>
        <a:bodyPr/>
        <a:lstStyle/>
        <a:p>
          <a:endParaRPr lang="en-US"/>
        </a:p>
      </dgm:t>
    </dgm:pt>
    <dgm:pt modelId="{35DA0135-5F4F-434C-AF27-BEA632F03512}" type="sibTrans" cxnId="{2E800BB1-E18D-4310-BB52-68F46DDCB201}">
      <dgm:prSet/>
      <dgm:spPr/>
      <dgm:t>
        <a:bodyPr/>
        <a:lstStyle/>
        <a:p>
          <a:endParaRPr lang="en-US"/>
        </a:p>
      </dgm:t>
    </dgm:pt>
    <dgm:pt modelId="{083D0824-CCE1-49A9-95F3-D975DCDB00C5}" type="pres">
      <dgm:prSet presAssocID="{FDE6C964-2853-48CA-829F-4452381F4529}" presName="Name0" presStyleCnt="0">
        <dgm:presLayoutVars>
          <dgm:chMax val="5"/>
          <dgm:chPref val="5"/>
          <dgm:dir/>
          <dgm:animLvl val="lvl"/>
        </dgm:presLayoutVars>
      </dgm:prSet>
      <dgm:spPr/>
      <dgm:t>
        <a:bodyPr/>
        <a:lstStyle/>
        <a:p>
          <a:endParaRPr lang="en-US"/>
        </a:p>
      </dgm:t>
    </dgm:pt>
    <dgm:pt modelId="{CC4EC336-F836-41A0-8BEA-979C36EAF680}" type="pres">
      <dgm:prSet presAssocID="{31E720DD-6CDC-4B8A-8613-145E029CF7A9}" presName="parentText1" presStyleLbl="node1" presStyleIdx="0" presStyleCnt="2" custScaleX="100000" custLinFactY="-2838" custLinFactNeighborX="2147" custLinFactNeighborY="-100000">
        <dgm:presLayoutVars>
          <dgm:chMax/>
          <dgm:chPref val="3"/>
          <dgm:bulletEnabled val="1"/>
        </dgm:presLayoutVars>
      </dgm:prSet>
      <dgm:spPr>
        <a:prstGeom prst="rightArrow">
          <a:avLst>
            <a:gd name="adj1" fmla="val 50000"/>
            <a:gd name="adj2" fmla="val 50000"/>
          </a:avLst>
        </a:prstGeom>
      </dgm:spPr>
      <dgm:t>
        <a:bodyPr/>
        <a:lstStyle/>
        <a:p>
          <a:endParaRPr lang="en-US"/>
        </a:p>
      </dgm:t>
    </dgm:pt>
    <dgm:pt modelId="{B0797EEB-4D08-43AE-8A37-CB03F0DD3759}" type="pres">
      <dgm:prSet presAssocID="{31E720DD-6CDC-4B8A-8613-145E029CF7A9}" presName="childText1" presStyleLbl="solidAlignAcc1" presStyleIdx="0" presStyleCnt="2" custScaleX="76578" custScaleY="66869" custLinFactNeighborX="-9911" custLinFactNeighborY="-57697">
        <dgm:presLayoutVars>
          <dgm:chMax val="0"/>
          <dgm:chPref val="0"/>
          <dgm:bulletEnabled val="1"/>
        </dgm:presLayoutVars>
      </dgm:prSet>
      <dgm:spPr>
        <a:prstGeom prst="rect">
          <a:avLst/>
        </a:prstGeom>
      </dgm:spPr>
      <dgm:t>
        <a:bodyPr/>
        <a:lstStyle/>
        <a:p>
          <a:endParaRPr lang="en-US"/>
        </a:p>
      </dgm:t>
    </dgm:pt>
    <dgm:pt modelId="{47880E32-366D-4748-A225-8D817391DF4F}" type="pres">
      <dgm:prSet presAssocID="{DFC1844D-018C-4F7E-A3DF-10A2E3B43920}" presName="parentText2" presStyleLbl="node1" presStyleIdx="1" presStyleCnt="2" custScaleX="115966" custLinFactNeighborX="-4060" custLinFactNeighborY="-21292">
        <dgm:presLayoutVars>
          <dgm:chMax/>
          <dgm:chPref val="3"/>
          <dgm:bulletEnabled val="1"/>
        </dgm:presLayoutVars>
      </dgm:prSet>
      <dgm:spPr>
        <a:prstGeom prst="rightArrow">
          <a:avLst>
            <a:gd name="adj1" fmla="val 50000"/>
            <a:gd name="adj2" fmla="val 50000"/>
          </a:avLst>
        </a:prstGeom>
      </dgm:spPr>
      <dgm:t>
        <a:bodyPr/>
        <a:lstStyle/>
        <a:p>
          <a:endParaRPr lang="en-US"/>
        </a:p>
      </dgm:t>
    </dgm:pt>
    <dgm:pt modelId="{A5386A0B-A198-44A9-A3E9-289D9D1D390C}" type="pres">
      <dgm:prSet presAssocID="{DFC1844D-018C-4F7E-A3DF-10A2E3B43920}" presName="childText2" presStyleLbl="solidAlignAcc1" presStyleIdx="1" presStyleCnt="2" custScaleX="132301" custScaleY="108513" custLinFactNeighborX="1612" custLinFactNeighborY="10788">
        <dgm:presLayoutVars>
          <dgm:chMax val="0"/>
          <dgm:chPref val="0"/>
          <dgm:bulletEnabled val="1"/>
        </dgm:presLayoutVars>
      </dgm:prSet>
      <dgm:spPr>
        <a:prstGeom prst="rect">
          <a:avLst/>
        </a:prstGeom>
      </dgm:spPr>
      <dgm:t>
        <a:bodyPr/>
        <a:lstStyle/>
        <a:p>
          <a:endParaRPr lang="en-US"/>
        </a:p>
      </dgm:t>
    </dgm:pt>
  </dgm:ptLst>
  <dgm:cxnLst>
    <dgm:cxn modelId="{8DF2A30F-2C4D-4740-A742-D7E41EFE6A5A}" type="presOf" srcId="{5B1ECDC5-903A-49BB-AB55-3E3285CC8845}" destId="{A5386A0B-A198-44A9-A3E9-289D9D1D390C}" srcOrd="0" destOrd="3" presId="urn:microsoft.com/office/officeart/2009/3/layout/IncreasingArrowsProcess"/>
    <dgm:cxn modelId="{418B4568-3ABB-453E-B01A-EFC74C4C1142}" srcId="{31E720DD-6CDC-4B8A-8613-145E029CF7A9}" destId="{DC2C01D6-4A67-4E27-BBBC-D9C2DE0BC4BB}" srcOrd="0" destOrd="0" parTransId="{C067CEE9-30FD-4954-B869-4041AFB3984D}" sibTransId="{BBB8B6E0-B900-4743-9E09-BC4B0E886A1F}"/>
    <dgm:cxn modelId="{9F830EE0-1E9A-49C3-B21F-CF1C1BDCF89C}" type="presOf" srcId="{059C37A6-621A-445C-817F-B31002F18604}" destId="{A5386A0B-A198-44A9-A3E9-289D9D1D390C}" srcOrd="0" destOrd="1" presId="urn:microsoft.com/office/officeart/2009/3/layout/IncreasingArrowsProcess"/>
    <dgm:cxn modelId="{AE01C97C-8FE2-4E2D-A47A-0705EFA47CA2}" srcId="{DFC1844D-018C-4F7E-A3DF-10A2E3B43920}" destId="{920DED21-39DC-41D2-84E6-29F0CCB8EE3C}" srcOrd="0" destOrd="0" parTransId="{0B773962-DFE4-46DA-BEED-221ED6E2590E}" sibTransId="{31EF78FE-997A-4F38-BDFF-64F7350ACFE8}"/>
    <dgm:cxn modelId="{36EE06C2-8B54-41CD-9A82-BF626EC5B49A}" srcId="{FDE6C964-2853-48CA-829F-4452381F4529}" destId="{31E720DD-6CDC-4B8A-8613-145E029CF7A9}" srcOrd="0" destOrd="0" parTransId="{2018705B-7D71-4569-9374-BA520867E869}" sibTransId="{B6D575E7-EB6D-4701-B145-E724892ADC20}"/>
    <dgm:cxn modelId="{5ADA95A3-A7BD-4D8D-9DE9-BD9E91359F41}" type="presOf" srcId="{DFC1844D-018C-4F7E-A3DF-10A2E3B43920}" destId="{47880E32-366D-4748-A225-8D817391DF4F}" srcOrd="0" destOrd="0" presId="urn:microsoft.com/office/officeart/2009/3/layout/IncreasingArrowsProcess"/>
    <dgm:cxn modelId="{05A12AE5-60B2-4A36-865A-411B483E7A4B}" srcId="{FDE6C964-2853-48CA-829F-4452381F4529}" destId="{DFC1844D-018C-4F7E-A3DF-10A2E3B43920}" srcOrd="1" destOrd="0" parTransId="{13E3E337-8CEB-43E4-9803-B15BF5A234A7}" sibTransId="{7427CDC0-5314-4AFA-94E1-5326A65028A0}"/>
    <dgm:cxn modelId="{ED46B28F-33AB-4937-91A1-C22289AEDF07}" type="presOf" srcId="{FDE6C964-2853-48CA-829F-4452381F4529}" destId="{083D0824-CCE1-49A9-95F3-D975DCDB00C5}" srcOrd="0" destOrd="0" presId="urn:microsoft.com/office/officeart/2009/3/layout/IncreasingArrowsProcess"/>
    <dgm:cxn modelId="{37FF2244-6803-4531-BEE4-CE0ABDDCE5F2}" srcId="{920DED21-39DC-41D2-84E6-29F0CCB8EE3C}" destId="{F9091879-60D2-4D76-A414-BF37F1F14650}" srcOrd="1" destOrd="0" parTransId="{8FE23262-F949-4327-B9C8-25D67F90864D}" sibTransId="{C2B8254F-33ED-4A60-830A-79D772F47653}"/>
    <dgm:cxn modelId="{46DDBB9F-E26C-4E13-BE5D-EA3924F71CC2}" type="presOf" srcId="{F9091879-60D2-4D76-A414-BF37F1F14650}" destId="{A5386A0B-A198-44A9-A3E9-289D9D1D390C}" srcOrd="0" destOrd="2" presId="urn:microsoft.com/office/officeart/2009/3/layout/IncreasingArrowsProcess"/>
    <dgm:cxn modelId="{2ABEE9C3-31E4-400C-82E3-6D2E7B0B9B74}" type="presOf" srcId="{31E720DD-6CDC-4B8A-8613-145E029CF7A9}" destId="{CC4EC336-F836-41A0-8BEA-979C36EAF680}" srcOrd="0" destOrd="0" presId="urn:microsoft.com/office/officeart/2009/3/layout/IncreasingArrowsProcess"/>
    <dgm:cxn modelId="{5D8A3AF8-CA3B-4B8A-8ACB-D4BFC0CFE14B}" srcId="{920DED21-39DC-41D2-84E6-29F0CCB8EE3C}" destId="{059C37A6-621A-445C-817F-B31002F18604}" srcOrd="0" destOrd="0" parTransId="{F56EA33A-C5CC-409E-81CB-8BBCC4A17A66}" sibTransId="{A4581A8F-FAA2-4506-9821-11A614B9533D}"/>
    <dgm:cxn modelId="{9B184F81-109A-4B5A-84D5-A7C283C45576}" type="presOf" srcId="{920DED21-39DC-41D2-84E6-29F0CCB8EE3C}" destId="{A5386A0B-A198-44A9-A3E9-289D9D1D390C}" srcOrd="0" destOrd="0" presId="urn:microsoft.com/office/officeart/2009/3/layout/IncreasingArrowsProcess"/>
    <dgm:cxn modelId="{FF3373FA-D6B0-423B-A8AB-647A37AE9B70}" type="presOf" srcId="{DC2C01D6-4A67-4E27-BBBC-D9C2DE0BC4BB}" destId="{B0797EEB-4D08-43AE-8A37-CB03F0DD3759}" srcOrd="0" destOrd="0" presId="urn:microsoft.com/office/officeart/2009/3/layout/IncreasingArrowsProcess"/>
    <dgm:cxn modelId="{2E800BB1-E18D-4310-BB52-68F46DDCB201}" srcId="{920DED21-39DC-41D2-84E6-29F0CCB8EE3C}" destId="{5B1ECDC5-903A-49BB-AB55-3E3285CC8845}" srcOrd="2" destOrd="0" parTransId="{70BC4A2E-47AB-4385-B2D5-015429914CC0}" sibTransId="{35DA0135-5F4F-434C-AF27-BEA632F03512}"/>
    <dgm:cxn modelId="{8C923C8A-0CFF-4B67-9189-BFDCF90FEA28}" type="presParOf" srcId="{083D0824-CCE1-49A9-95F3-D975DCDB00C5}" destId="{CC4EC336-F836-41A0-8BEA-979C36EAF680}" srcOrd="0" destOrd="0" presId="urn:microsoft.com/office/officeart/2009/3/layout/IncreasingArrowsProcess"/>
    <dgm:cxn modelId="{F5CFD9D7-9AE1-4435-99EA-4369B9A1FE3C}" type="presParOf" srcId="{083D0824-CCE1-49A9-95F3-D975DCDB00C5}" destId="{B0797EEB-4D08-43AE-8A37-CB03F0DD3759}" srcOrd="1" destOrd="0" presId="urn:microsoft.com/office/officeart/2009/3/layout/IncreasingArrowsProcess"/>
    <dgm:cxn modelId="{0B2C4C28-BD9D-4DB8-98BE-1D0E19A4D526}" type="presParOf" srcId="{083D0824-CCE1-49A9-95F3-D975DCDB00C5}" destId="{47880E32-366D-4748-A225-8D817391DF4F}" srcOrd="2" destOrd="0" presId="urn:microsoft.com/office/officeart/2009/3/layout/IncreasingArrowsProcess"/>
    <dgm:cxn modelId="{81AE9330-383E-47BD-A3C2-6363A9F8FB2D}" type="presParOf" srcId="{083D0824-CCE1-49A9-95F3-D975DCDB00C5}" destId="{A5386A0B-A198-44A9-A3E9-289D9D1D390C}" srcOrd="3" destOrd="0" presId="urn:microsoft.com/office/officeart/2009/3/layout/IncreasingArrows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D98031-7B6D-43FA-9AEE-D92A1A8A56DE}">
      <dsp:nvSpPr>
        <dsp:cNvPr id="0" name=""/>
        <dsp:cNvSpPr/>
      </dsp:nvSpPr>
      <dsp:spPr>
        <a:xfrm rot="5400000">
          <a:off x="5524783" y="-1447249"/>
          <a:ext cx="1385453" cy="4280583"/>
        </a:xfrm>
        <a:prstGeom prst="hexagon">
          <a:avLst>
            <a:gd name="adj" fmla="val 25000"/>
            <a:gd name="vf" fmla="val 115470"/>
          </a:avLst>
        </a:prstGeom>
        <a:gradFill rotWithShape="0">
          <a:gsLst>
            <a:gs pos="0">
              <a:schemeClr val="accent5"/>
            </a:gs>
            <a:gs pos="80000">
              <a:schemeClr val="tx2"/>
            </a:gs>
            <a:gs pos="100000">
              <a:schemeClr val="accent1"/>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CA" sz="2000" b="0" kern="1200"/>
            <a:t>Civil aviation organization (ORG) </a:t>
          </a:r>
          <a:endParaRPr lang="en-CA" sz="2000" b="0" kern="1200">
            <a:solidFill>
              <a:srgbClr val="FFFF00"/>
            </a:solidFill>
          </a:endParaRPr>
        </a:p>
      </dsp:txBody>
      <dsp:txXfrm rot="-5400000">
        <a:off x="4790649" y="231224"/>
        <a:ext cx="2853722" cy="923635"/>
      </dsp:txXfrm>
    </dsp:sp>
    <dsp:sp modelId="{2656C34F-8CF3-4A1E-85C4-A47BB9ECEED6}">
      <dsp:nvSpPr>
        <dsp:cNvPr id="0" name=""/>
        <dsp:cNvSpPr/>
      </dsp:nvSpPr>
      <dsp:spPr>
        <a:xfrm>
          <a:off x="5407399" y="361107"/>
          <a:ext cx="1234799" cy="663870"/>
        </a:xfrm>
        <a:prstGeom prst="rect">
          <a:avLst/>
        </a:prstGeom>
        <a:noFill/>
        <a:ln>
          <a:noFill/>
        </a:ln>
        <a:effectLst/>
      </dsp:spPr>
      <dsp:style>
        <a:lnRef idx="0">
          <a:scrgbClr r="0" g="0" b="0"/>
        </a:lnRef>
        <a:fillRef idx="0">
          <a:scrgbClr r="0" g="0" b="0"/>
        </a:fillRef>
        <a:effectRef idx="0">
          <a:scrgbClr r="0" g="0" b="0"/>
        </a:effectRef>
        <a:fontRef idx="minor"/>
      </dsp:style>
    </dsp:sp>
    <dsp:sp modelId="{676FEFD3-1EB3-4CD7-9098-FF17BB38765C}">
      <dsp:nvSpPr>
        <dsp:cNvPr id="0" name=""/>
        <dsp:cNvSpPr/>
      </dsp:nvSpPr>
      <dsp:spPr>
        <a:xfrm rot="5400000">
          <a:off x="1632757" y="-1632441"/>
          <a:ext cx="1385453" cy="4650967"/>
        </a:xfrm>
        <a:prstGeom prst="hexagon">
          <a:avLst>
            <a:gd name="adj" fmla="val 25000"/>
            <a:gd name="vf" fmla="val 11547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en-US" sz="2000" b="0" kern="1200">
              <a:solidFill>
                <a:schemeClr val="tx1"/>
              </a:solidFill>
            </a:rPr>
            <a:t>Primary aviation legislation and specific operating regulations </a:t>
          </a:r>
          <a:r>
            <a:rPr lang="en-CA" sz="2000" b="0" kern="1200">
              <a:solidFill>
                <a:schemeClr val="tx1"/>
              </a:solidFill>
            </a:rPr>
            <a:t>(LEG)</a:t>
          </a:r>
        </a:p>
      </dsp:txBody>
      <dsp:txXfrm rot="-5400000">
        <a:off x="775161" y="231225"/>
        <a:ext cx="3100645" cy="923635"/>
      </dsp:txXfrm>
    </dsp:sp>
    <dsp:sp modelId="{0D6F642D-7A24-42F5-8CBC-9086CB47C352}">
      <dsp:nvSpPr>
        <dsp:cNvPr id="0" name=""/>
        <dsp:cNvSpPr/>
      </dsp:nvSpPr>
      <dsp:spPr>
        <a:xfrm rot="5400000">
          <a:off x="1504689" y="-207260"/>
          <a:ext cx="1385453" cy="4280583"/>
        </a:xfrm>
        <a:prstGeom prst="hexagon">
          <a:avLst>
            <a:gd name="adj" fmla="val 25000"/>
            <a:gd name="vf" fmla="val 115470"/>
          </a:avLst>
        </a:prstGeom>
        <a:gradFill rotWithShape="0">
          <a:gsLst>
            <a:gs pos="0">
              <a:schemeClr val="accent5"/>
            </a:gs>
            <a:gs pos="80000">
              <a:schemeClr val="tx2"/>
            </a:gs>
            <a:gs pos="100000">
              <a:schemeClr val="accent1"/>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0" kern="1200"/>
            <a:t>Personnel licensing and training (PEL)</a:t>
          </a:r>
          <a:br>
            <a:rPr lang="en-US" sz="2000" b="0" kern="1200"/>
          </a:br>
          <a:r>
            <a:rPr lang="en-US" sz="2000" b="0" kern="1200">
              <a:solidFill>
                <a:srgbClr val="FFFF00"/>
              </a:solidFill>
            </a:rPr>
            <a:t>Annex 1</a:t>
          </a:r>
          <a:endParaRPr lang="en-CA" sz="2000" b="0" kern="1200">
            <a:solidFill>
              <a:srgbClr val="FFFF00"/>
            </a:solidFill>
          </a:endParaRPr>
        </a:p>
      </dsp:txBody>
      <dsp:txXfrm rot="-5400000">
        <a:off x="770555" y="1471214"/>
        <a:ext cx="2853722" cy="923635"/>
      </dsp:txXfrm>
    </dsp:sp>
    <dsp:sp modelId="{6A4BCCD1-89F5-47C4-9942-5AE982B323B2}">
      <dsp:nvSpPr>
        <dsp:cNvPr id="0" name=""/>
        <dsp:cNvSpPr/>
      </dsp:nvSpPr>
      <dsp:spPr>
        <a:xfrm>
          <a:off x="2048559" y="1579265"/>
          <a:ext cx="1194967" cy="663870"/>
        </a:xfrm>
        <a:prstGeom prst="rect">
          <a:avLst/>
        </a:prstGeom>
        <a:noFill/>
        <a:ln>
          <a:noFill/>
        </a:ln>
        <a:effectLst/>
      </dsp:spPr>
      <dsp:style>
        <a:lnRef idx="0">
          <a:scrgbClr r="0" g="0" b="0"/>
        </a:lnRef>
        <a:fillRef idx="0">
          <a:scrgbClr r="0" g="0" b="0"/>
        </a:fillRef>
        <a:effectRef idx="0">
          <a:scrgbClr r="0" g="0" b="0"/>
        </a:effectRef>
        <a:fontRef idx="minor"/>
      </dsp:style>
    </dsp:sp>
    <dsp:sp modelId="{D95E7E63-7483-4E91-BB04-2A8E8C347F96}">
      <dsp:nvSpPr>
        <dsp:cNvPr id="0" name=""/>
        <dsp:cNvSpPr/>
      </dsp:nvSpPr>
      <dsp:spPr>
        <a:xfrm rot="5400000">
          <a:off x="5432187" y="-229090"/>
          <a:ext cx="1385453" cy="4280583"/>
        </a:xfrm>
        <a:prstGeom prst="hexagon">
          <a:avLst>
            <a:gd name="adj" fmla="val 25000"/>
            <a:gd name="vf" fmla="val 11547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r>
            <a:rPr lang="en-CA" sz="1900" b="0" kern="1200">
              <a:solidFill>
                <a:schemeClr val="tx1"/>
              </a:solidFill>
            </a:rPr>
            <a:t>Aircraft operations (OPS)</a:t>
          </a:r>
          <a:br>
            <a:rPr lang="en-CA" sz="1900" b="0" kern="1200">
              <a:solidFill>
                <a:schemeClr val="tx1"/>
              </a:solidFill>
            </a:rPr>
          </a:br>
          <a:r>
            <a:rPr lang="en-US" sz="1900" b="0" kern="1200">
              <a:solidFill>
                <a:schemeClr val="tx2"/>
              </a:solidFill>
            </a:rPr>
            <a:t>Annexes 6, 9, 18 and </a:t>
          </a:r>
          <a:br>
            <a:rPr lang="en-US" sz="1900" b="0" kern="1200">
              <a:solidFill>
                <a:schemeClr val="tx2"/>
              </a:solidFill>
            </a:rPr>
          </a:br>
          <a:r>
            <a:rPr lang="en-US" sz="1900" b="0" kern="1200">
              <a:solidFill>
                <a:schemeClr val="tx2"/>
              </a:solidFill>
            </a:rPr>
            <a:t>PANS-OPS</a:t>
          </a:r>
          <a:endParaRPr lang="en-CA" sz="1900" b="0" kern="1200">
            <a:solidFill>
              <a:schemeClr val="tx2"/>
            </a:solidFill>
          </a:endParaRPr>
        </a:p>
      </dsp:txBody>
      <dsp:txXfrm rot="-5400000">
        <a:off x="4698053" y="1449384"/>
        <a:ext cx="2853722" cy="923635"/>
      </dsp:txXfrm>
    </dsp:sp>
    <dsp:sp modelId="{E4895CC0-30F3-4FE3-AC86-8E6EF0A11295}">
      <dsp:nvSpPr>
        <dsp:cNvPr id="0" name=""/>
        <dsp:cNvSpPr/>
      </dsp:nvSpPr>
      <dsp:spPr>
        <a:xfrm rot="5400000">
          <a:off x="5450303" y="989067"/>
          <a:ext cx="1385453" cy="4280583"/>
        </a:xfrm>
        <a:prstGeom prst="hexagon">
          <a:avLst>
            <a:gd name="adj" fmla="val 25000"/>
            <a:gd name="vf" fmla="val 115470"/>
          </a:avLst>
        </a:prstGeom>
        <a:gradFill rotWithShape="0">
          <a:gsLst>
            <a:gs pos="0">
              <a:schemeClr val="accent5"/>
            </a:gs>
            <a:gs pos="80000">
              <a:schemeClr val="tx2"/>
            </a:gs>
            <a:gs pos="100000">
              <a:schemeClr val="accent1"/>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0" kern="1200"/>
            <a:t>Aircraft accident and incident investigation (AIG)</a:t>
          </a:r>
          <a:br>
            <a:rPr lang="en-US" sz="1800" b="0" kern="1200"/>
          </a:br>
          <a:r>
            <a:rPr lang="en-US" sz="1800" b="0" kern="1200">
              <a:solidFill>
                <a:srgbClr val="FFFF00"/>
              </a:solidFill>
            </a:rPr>
            <a:t>Annex 13</a:t>
          </a:r>
          <a:endParaRPr lang="en-CA" sz="1800" b="0" kern="1200">
            <a:solidFill>
              <a:srgbClr val="FFFF00"/>
            </a:solidFill>
          </a:endParaRPr>
        </a:p>
      </dsp:txBody>
      <dsp:txXfrm rot="-5400000">
        <a:off x="4716169" y="2667541"/>
        <a:ext cx="2853722" cy="923635"/>
      </dsp:txXfrm>
    </dsp:sp>
    <dsp:sp modelId="{5834DE61-15C8-434D-B5F1-C78A6D734065}">
      <dsp:nvSpPr>
        <dsp:cNvPr id="0" name=""/>
        <dsp:cNvSpPr/>
      </dsp:nvSpPr>
      <dsp:spPr>
        <a:xfrm>
          <a:off x="5314803" y="2797423"/>
          <a:ext cx="1234799" cy="663870"/>
        </a:xfrm>
        <a:prstGeom prst="rect">
          <a:avLst/>
        </a:prstGeom>
        <a:noFill/>
        <a:ln>
          <a:noFill/>
        </a:ln>
        <a:effectLst/>
      </dsp:spPr>
      <dsp:style>
        <a:lnRef idx="0">
          <a:scrgbClr r="0" g="0" b="0"/>
        </a:lnRef>
        <a:fillRef idx="0">
          <a:scrgbClr r="0" g="0" b="0"/>
        </a:fillRef>
        <a:effectRef idx="0">
          <a:scrgbClr r="0" g="0" b="0"/>
        </a:effectRef>
        <a:fontRef idx="minor"/>
      </dsp:style>
    </dsp:sp>
    <dsp:sp modelId="{2E372CB0-7F0A-4F77-8779-D8FA243840EA}">
      <dsp:nvSpPr>
        <dsp:cNvPr id="0" name=""/>
        <dsp:cNvSpPr/>
      </dsp:nvSpPr>
      <dsp:spPr>
        <a:xfrm rot="5400000">
          <a:off x="1614446" y="989067"/>
          <a:ext cx="1385453" cy="4280583"/>
        </a:xfrm>
        <a:prstGeom prst="hexagon">
          <a:avLst>
            <a:gd name="adj" fmla="val 25000"/>
            <a:gd name="vf" fmla="val 11547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en-CA" sz="2000" b="0" kern="1200">
              <a:solidFill>
                <a:schemeClr val="tx1"/>
              </a:solidFill>
            </a:rPr>
            <a:t>Airworthiness of aircraft (AIR)</a:t>
          </a:r>
          <a:br>
            <a:rPr lang="en-CA" sz="2000" b="0" kern="1200">
              <a:solidFill>
                <a:schemeClr val="tx1"/>
              </a:solidFill>
            </a:rPr>
          </a:br>
          <a:r>
            <a:rPr lang="en-US" sz="2000" b="0" kern="1200">
              <a:solidFill>
                <a:schemeClr val="tx2"/>
              </a:solidFill>
            </a:rPr>
            <a:t>Annexes 6, 7, 8 and 16</a:t>
          </a:r>
          <a:endParaRPr lang="en-CA" sz="2000" b="0" kern="1200">
            <a:solidFill>
              <a:schemeClr val="tx2"/>
            </a:solidFill>
          </a:endParaRPr>
        </a:p>
      </dsp:txBody>
      <dsp:txXfrm rot="-5400000">
        <a:off x="880312" y="2667541"/>
        <a:ext cx="2853722" cy="923635"/>
      </dsp:txXfrm>
    </dsp:sp>
    <dsp:sp modelId="{6DF932E1-D8F0-4DBF-BCD6-17A113AB659C}">
      <dsp:nvSpPr>
        <dsp:cNvPr id="0" name=""/>
        <dsp:cNvSpPr/>
      </dsp:nvSpPr>
      <dsp:spPr>
        <a:xfrm rot="5400000">
          <a:off x="1614446" y="2207225"/>
          <a:ext cx="1385453" cy="4280583"/>
        </a:xfrm>
        <a:prstGeom prst="hexagon">
          <a:avLst>
            <a:gd name="adj" fmla="val 25000"/>
            <a:gd name="vf" fmla="val 115470"/>
          </a:avLst>
        </a:prstGeom>
        <a:gradFill rotWithShape="0">
          <a:gsLst>
            <a:gs pos="0">
              <a:schemeClr val="accent5"/>
            </a:gs>
            <a:gs pos="80000">
              <a:schemeClr val="tx2"/>
            </a:gs>
            <a:gs pos="100000">
              <a:schemeClr val="accent1"/>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CA" sz="1800" b="0" kern="1200"/>
            <a:t>Air navigation services (ANS)</a:t>
          </a:r>
          <a:br>
            <a:rPr lang="en-CA" sz="1800" b="0" kern="1200"/>
          </a:br>
          <a:r>
            <a:rPr lang="en-US" sz="1800" b="0" kern="1200">
              <a:solidFill>
                <a:srgbClr val="FFFF00"/>
              </a:solidFill>
            </a:rPr>
            <a:t>Annexes 2, 3, 4, 5, 10, 11, 12, 15 and PANS-ATM</a:t>
          </a:r>
          <a:endParaRPr lang="en-CA" sz="1800" b="0" kern="1200">
            <a:solidFill>
              <a:srgbClr val="FFFF00"/>
            </a:solidFill>
          </a:endParaRPr>
        </a:p>
      </dsp:txBody>
      <dsp:txXfrm rot="-5400000">
        <a:off x="880312" y="3885699"/>
        <a:ext cx="2853722" cy="923635"/>
      </dsp:txXfrm>
    </dsp:sp>
    <dsp:sp modelId="{EBBE2240-9032-4C93-BD47-1FAB1ED15693}">
      <dsp:nvSpPr>
        <dsp:cNvPr id="0" name=""/>
        <dsp:cNvSpPr/>
      </dsp:nvSpPr>
      <dsp:spPr>
        <a:xfrm>
          <a:off x="2048559" y="4015582"/>
          <a:ext cx="1194967" cy="663870"/>
        </a:xfrm>
        <a:prstGeom prst="rect">
          <a:avLst/>
        </a:prstGeom>
        <a:noFill/>
        <a:ln>
          <a:noFill/>
        </a:ln>
        <a:effectLst/>
      </dsp:spPr>
      <dsp:style>
        <a:lnRef idx="0">
          <a:scrgbClr r="0" g="0" b="0"/>
        </a:lnRef>
        <a:fillRef idx="0">
          <a:scrgbClr r="0" g="0" b="0"/>
        </a:fillRef>
        <a:effectRef idx="0">
          <a:scrgbClr r="0" g="0" b="0"/>
        </a:effectRef>
        <a:fontRef idx="minor"/>
      </dsp:style>
    </dsp:sp>
    <dsp:sp modelId="{558A4618-51BD-4F1E-9967-9C3D48E663DB}">
      <dsp:nvSpPr>
        <dsp:cNvPr id="0" name=""/>
        <dsp:cNvSpPr/>
      </dsp:nvSpPr>
      <dsp:spPr>
        <a:xfrm rot="5400000">
          <a:off x="5450303" y="2207225"/>
          <a:ext cx="1385453" cy="4280583"/>
        </a:xfrm>
        <a:prstGeom prst="hexagon">
          <a:avLst>
            <a:gd name="adj" fmla="val 25000"/>
            <a:gd name="vf" fmla="val 11547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en-US" sz="2000" b="0" kern="1200">
              <a:solidFill>
                <a:schemeClr val="tx1"/>
              </a:solidFill>
            </a:rPr>
            <a:t>Aerodromes and </a:t>
          </a:r>
          <a:br>
            <a:rPr lang="en-US" sz="2000" b="0" kern="1200">
              <a:solidFill>
                <a:schemeClr val="tx1"/>
              </a:solidFill>
            </a:rPr>
          </a:br>
          <a:r>
            <a:rPr lang="en-US" sz="2000" b="0" kern="1200">
              <a:solidFill>
                <a:schemeClr val="tx1"/>
              </a:solidFill>
            </a:rPr>
            <a:t>ground aids (AGA)</a:t>
          </a:r>
          <a:br>
            <a:rPr lang="en-US" sz="2000" b="0" kern="1200">
              <a:solidFill>
                <a:schemeClr val="tx1"/>
              </a:solidFill>
            </a:rPr>
          </a:br>
          <a:r>
            <a:rPr lang="en-US" sz="2000" b="0" kern="1200">
              <a:solidFill>
                <a:schemeClr val="tx2"/>
              </a:solidFill>
            </a:rPr>
            <a:t>Annex 14 and PANS-AGA</a:t>
          </a:r>
          <a:endParaRPr lang="en-CA" sz="2000" b="0" kern="1200">
            <a:solidFill>
              <a:schemeClr val="tx2"/>
            </a:solidFill>
          </a:endParaRPr>
        </a:p>
      </dsp:txBody>
      <dsp:txXfrm rot="-5400000">
        <a:off x="4716169" y="3885699"/>
        <a:ext cx="2853722" cy="9236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8B3B58-F6FF-440D-B8B5-0B7095B7098C}">
      <dsp:nvSpPr>
        <dsp:cNvPr id="0" name=""/>
        <dsp:cNvSpPr/>
      </dsp:nvSpPr>
      <dsp:spPr>
        <a:xfrm>
          <a:off x="9498" y="1690187"/>
          <a:ext cx="1400292" cy="1176329"/>
        </a:xfrm>
        <a:prstGeom prst="roundRect">
          <a:avLst>
            <a:gd name="adj" fmla="val 10000"/>
          </a:avLst>
        </a:prstGeom>
        <a:solidFill>
          <a:srgbClr val="002060"/>
        </a:solidFill>
        <a:ln w="25400" cap="flat" cmpd="sng" algn="ctr">
          <a:solidFill>
            <a:schemeClr val="accent4">
              <a:lumMod val="40000"/>
              <a:lumOff val="6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0">
            <a:lnSpc>
              <a:spcPct val="90000"/>
            </a:lnSpc>
            <a:spcBef>
              <a:spcPct val="0"/>
            </a:spcBef>
            <a:spcAft>
              <a:spcPct val="35000"/>
            </a:spcAft>
          </a:pPr>
          <a:r>
            <a:rPr lang="en-US" sz="1400" b="1" kern="1200"/>
            <a:t>MIR is issued; State </a:t>
          </a:r>
          <a:r>
            <a:rPr lang="en-US" sz="1400" b="1" kern="1200">
              <a:latin typeface="Calibri"/>
            </a:rPr>
            <a:t>normally has</a:t>
          </a:r>
          <a:r>
            <a:rPr lang="en-US" sz="1400" b="1" kern="1200"/>
            <a:t> one month to respond.</a:t>
          </a:r>
          <a:endParaRPr lang="en-CA" sz="1400" b="1" kern="1200"/>
        </a:p>
      </dsp:txBody>
      <dsp:txXfrm>
        <a:off x="43952" y="1724641"/>
        <a:ext cx="1331384" cy="1107421"/>
      </dsp:txXfrm>
    </dsp:sp>
    <dsp:sp modelId="{D9028A4A-844C-4F59-A884-BEC2D9316A84}">
      <dsp:nvSpPr>
        <dsp:cNvPr id="0" name=""/>
        <dsp:cNvSpPr/>
      </dsp:nvSpPr>
      <dsp:spPr>
        <a:xfrm rot="18304484">
          <a:off x="1202489" y="1864963"/>
          <a:ext cx="974718" cy="29063"/>
        </a:xfrm>
        <a:custGeom>
          <a:avLst/>
          <a:gdLst/>
          <a:ahLst/>
          <a:cxnLst/>
          <a:rect l="0" t="0" r="0" b="0"/>
          <a:pathLst>
            <a:path>
              <a:moveTo>
                <a:pt x="0" y="14531"/>
              </a:moveTo>
              <a:lnTo>
                <a:pt x="974718" y="14531"/>
              </a:lnTo>
            </a:path>
          </a:pathLst>
        </a:custGeom>
        <a:noFill/>
        <a:ln w="34925" cap="flat" cmpd="sng" algn="ctr">
          <a:solidFill>
            <a:schemeClr val="accent1"/>
          </a:solidFill>
          <a:prstDash val="solid"/>
          <a:tailEnd type="triangle"/>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CA" sz="500" kern="1200"/>
        </a:p>
      </dsp:txBody>
      <dsp:txXfrm>
        <a:off x="1665480" y="1855127"/>
        <a:ext cx="48735" cy="48735"/>
      </dsp:txXfrm>
    </dsp:sp>
    <dsp:sp modelId="{8CBBD58B-1E6D-4C4A-B931-3BA7FD47F3A8}">
      <dsp:nvSpPr>
        <dsp:cNvPr id="0" name=""/>
        <dsp:cNvSpPr/>
      </dsp:nvSpPr>
      <dsp:spPr>
        <a:xfrm>
          <a:off x="1969907" y="948429"/>
          <a:ext cx="1324676" cy="1064418"/>
        </a:xfrm>
        <a:prstGeom prst="roundRect">
          <a:avLst>
            <a:gd name="adj" fmla="val 10000"/>
          </a:avLst>
        </a:prstGeom>
        <a:solidFill>
          <a:schemeClr val="tx2">
            <a:lumMod val="60000"/>
            <a:lumOff val="40000"/>
          </a:schemeClr>
        </a:solidFill>
        <a:ln w="25400" cap="flat" cmpd="sng" algn="ctr">
          <a:solidFill>
            <a:schemeClr val="accent4">
              <a:lumMod val="40000"/>
              <a:lumOff val="6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kern="1200"/>
            <a:t>No response </a:t>
          </a:r>
          <a:br>
            <a:rPr lang="en-US" sz="1400" b="1" kern="1200"/>
          </a:br>
          <a:r>
            <a:rPr lang="en-US" sz="1400" b="1" kern="1200"/>
            <a:t>from State; </a:t>
          </a:r>
          <a:br>
            <a:rPr lang="en-US" sz="1400" b="1" kern="1200"/>
          </a:br>
          <a:r>
            <a:rPr lang="en-US" sz="1400" b="1" kern="1200"/>
            <a:t>MIR remains open.</a:t>
          </a:r>
          <a:endParaRPr lang="en-CA" sz="1400" b="1" kern="1200"/>
        </a:p>
      </dsp:txBody>
      <dsp:txXfrm>
        <a:off x="2001083" y="979605"/>
        <a:ext cx="1262324" cy="1002066"/>
      </dsp:txXfrm>
    </dsp:sp>
    <dsp:sp modelId="{8752BF3C-C97F-4A1C-8407-EAE27B05D05C}">
      <dsp:nvSpPr>
        <dsp:cNvPr id="0" name=""/>
        <dsp:cNvSpPr/>
      </dsp:nvSpPr>
      <dsp:spPr>
        <a:xfrm rot="19457599">
          <a:off x="3229748" y="1264815"/>
          <a:ext cx="689785" cy="29063"/>
        </a:xfrm>
        <a:custGeom>
          <a:avLst/>
          <a:gdLst/>
          <a:ahLst/>
          <a:cxnLst/>
          <a:rect l="0" t="0" r="0" b="0"/>
          <a:pathLst>
            <a:path>
              <a:moveTo>
                <a:pt x="0" y="14531"/>
              </a:moveTo>
              <a:lnTo>
                <a:pt x="689785" y="14531"/>
              </a:lnTo>
            </a:path>
          </a:pathLst>
        </a:custGeom>
        <a:noFill/>
        <a:ln w="34925" cap="flat" cmpd="sng" algn="ctr">
          <a:solidFill>
            <a:schemeClr val="accent1"/>
          </a:solidFill>
          <a:prstDash val="solid"/>
          <a:tailEnd type="triangle"/>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CA" sz="500" kern="1200"/>
        </a:p>
      </dsp:txBody>
      <dsp:txXfrm>
        <a:off x="3557397" y="1262102"/>
        <a:ext cx="34489" cy="34489"/>
      </dsp:txXfrm>
    </dsp:sp>
    <dsp:sp modelId="{924154B7-F5F7-4533-B079-444A74C62968}">
      <dsp:nvSpPr>
        <dsp:cNvPr id="0" name=""/>
        <dsp:cNvSpPr/>
      </dsp:nvSpPr>
      <dsp:spPr>
        <a:xfrm>
          <a:off x="3854700" y="727981"/>
          <a:ext cx="1400292" cy="700146"/>
        </a:xfrm>
        <a:prstGeom prst="roundRect">
          <a:avLst>
            <a:gd name="adj" fmla="val 10000"/>
          </a:avLst>
        </a:prstGeom>
        <a:solidFill>
          <a:srgbClr val="FF0000"/>
        </a:solidFill>
        <a:ln w="25400" cap="flat" cmpd="sng" algn="ctr">
          <a:solidFill>
            <a:schemeClr val="accent4">
              <a:lumMod val="40000"/>
              <a:lumOff val="6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a:t>ICAO issues SSC.</a:t>
          </a:r>
          <a:endParaRPr lang="en-CA" sz="1600" b="1" kern="1200"/>
        </a:p>
      </dsp:txBody>
      <dsp:txXfrm>
        <a:off x="3875207" y="748488"/>
        <a:ext cx="1359278" cy="659132"/>
      </dsp:txXfrm>
    </dsp:sp>
    <dsp:sp modelId="{F68C3A24-49FA-43CA-BE3B-7D242584B04D}">
      <dsp:nvSpPr>
        <dsp:cNvPr id="0" name=""/>
        <dsp:cNvSpPr/>
      </dsp:nvSpPr>
      <dsp:spPr>
        <a:xfrm>
          <a:off x="5254992" y="1063523"/>
          <a:ext cx="560116" cy="29063"/>
        </a:xfrm>
        <a:custGeom>
          <a:avLst/>
          <a:gdLst/>
          <a:ahLst/>
          <a:cxnLst/>
          <a:rect l="0" t="0" r="0" b="0"/>
          <a:pathLst>
            <a:path>
              <a:moveTo>
                <a:pt x="0" y="14531"/>
              </a:moveTo>
              <a:lnTo>
                <a:pt x="560116" y="14531"/>
              </a:lnTo>
            </a:path>
          </a:pathLst>
        </a:custGeom>
        <a:noFill/>
        <a:ln w="34925" cap="flat" cmpd="sng" algn="ctr">
          <a:solidFill>
            <a:schemeClr val="accent1"/>
          </a:solidFill>
          <a:prstDash val="solid"/>
          <a:tailEnd type="triangle"/>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CA" sz="500" kern="1200"/>
        </a:p>
      </dsp:txBody>
      <dsp:txXfrm>
        <a:off x="5521047" y="1064051"/>
        <a:ext cx="28005" cy="28005"/>
      </dsp:txXfrm>
    </dsp:sp>
    <dsp:sp modelId="{91B08318-CE19-4379-BB23-0B30908CADDC}">
      <dsp:nvSpPr>
        <dsp:cNvPr id="0" name=""/>
        <dsp:cNvSpPr/>
      </dsp:nvSpPr>
      <dsp:spPr>
        <a:xfrm>
          <a:off x="5815109" y="727981"/>
          <a:ext cx="1400292" cy="700146"/>
        </a:xfrm>
        <a:prstGeom prst="roundRect">
          <a:avLst>
            <a:gd name="adj" fmla="val 10000"/>
          </a:avLst>
        </a:prstGeom>
        <a:solidFill>
          <a:srgbClr val="FF0000"/>
        </a:solidFill>
        <a:ln w="25400" cap="flat" cmpd="sng" algn="ctr">
          <a:solidFill>
            <a:schemeClr val="accent4">
              <a:lumMod val="40000"/>
              <a:lumOff val="6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a:t>SSC process is launched</a:t>
          </a:r>
          <a:r>
            <a:rPr lang="en-US" sz="1300" b="1" kern="1200"/>
            <a:t>.</a:t>
          </a:r>
          <a:endParaRPr lang="en-CA" sz="1300" b="1" kern="1200"/>
        </a:p>
      </dsp:txBody>
      <dsp:txXfrm>
        <a:off x="5835616" y="748488"/>
        <a:ext cx="1359278" cy="659132"/>
      </dsp:txXfrm>
    </dsp:sp>
    <dsp:sp modelId="{CDA61C94-B472-4FE4-B224-454306EBDDE4}">
      <dsp:nvSpPr>
        <dsp:cNvPr id="0" name=""/>
        <dsp:cNvSpPr/>
      </dsp:nvSpPr>
      <dsp:spPr>
        <a:xfrm rot="2142401">
          <a:off x="3229748" y="1667399"/>
          <a:ext cx="689785" cy="29063"/>
        </a:xfrm>
        <a:custGeom>
          <a:avLst/>
          <a:gdLst/>
          <a:ahLst/>
          <a:cxnLst/>
          <a:rect l="0" t="0" r="0" b="0"/>
          <a:pathLst>
            <a:path>
              <a:moveTo>
                <a:pt x="0" y="14531"/>
              </a:moveTo>
              <a:lnTo>
                <a:pt x="689785" y="14531"/>
              </a:lnTo>
            </a:path>
          </a:pathLst>
        </a:custGeom>
        <a:noFill/>
        <a:ln w="34925" cap="flat" cmpd="sng" algn="ctr">
          <a:solidFill>
            <a:schemeClr val="accent1"/>
          </a:solidFill>
          <a:prstDash val="solid"/>
          <a:tailEnd type="triangle"/>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CA" sz="500" kern="1200"/>
        </a:p>
      </dsp:txBody>
      <dsp:txXfrm>
        <a:off x="3557397" y="1664686"/>
        <a:ext cx="34489" cy="34489"/>
      </dsp:txXfrm>
    </dsp:sp>
    <dsp:sp modelId="{B47AE2FE-9D96-40A6-96EB-9F64FA060F20}">
      <dsp:nvSpPr>
        <dsp:cNvPr id="0" name=""/>
        <dsp:cNvSpPr/>
      </dsp:nvSpPr>
      <dsp:spPr>
        <a:xfrm>
          <a:off x="3854700" y="1533149"/>
          <a:ext cx="1400292" cy="700146"/>
        </a:xfrm>
        <a:prstGeom prst="roundRect">
          <a:avLst>
            <a:gd name="adj" fmla="val 10000"/>
          </a:avLst>
        </a:prstGeom>
        <a:solidFill>
          <a:schemeClr val="accent6">
            <a:lumMod val="75000"/>
          </a:schemeClr>
        </a:solidFill>
        <a:ln w="25400" cap="flat" cmpd="sng" algn="ctr">
          <a:solidFill>
            <a:schemeClr val="accent4">
              <a:lumMod val="40000"/>
              <a:lumOff val="6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a:t>ICAO issues PQ finding/s.</a:t>
          </a:r>
          <a:endParaRPr lang="en-CA" sz="1600" b="1" kern="1200"/>
        </a:p>
      </dsp:txBody>
      <dsp:txXfrm>
        <a:off x="3875207" y="1553656"/>
        <a:ext cx="1359278" cy="659132"/>
      </dsp:txXfrm>
    </dsp:sp>
    <dsp:sp modelId="{B13A4007-78BB-473B-BA36-D06C72EDE2C3}">
      <dsp:nvSpPr>
        <dsp:cNvPr id="0" name=""/>
        <dsp:cNvSpPr/>
      </dsp:nvSpPr>
      <dsp:spPr>
        <a:xfrm rot="3065232">
          <a:off x="1243993" y="2610741"/>
          <a:ext cx="891711" cy="29063"/>
        </a:xfrm>
        <a:custGeom>
          <a:avLst/>
          <a:gdLst/>
          <a:ahLst/>
          <a:cxnLst/>
          <a:rect l="0" t="0" r="0" b="0"/>
          <a:pathLst>
            <a:path>
              <a:moveTo>
                <a:pt x="0" y="14531"/>
              </a:moveTo>
              <a:lnTo>
                <a:pt x="891711" y="14531"/>
              </a:lnTo>
            </a:path>
          </a:pathLst>
        </a:custGeom>
        <a:noFill/>
        <a:ln w="34925" cap="flat" cmpd="sng" algn="ctr">
          <a:solidFill>
            <a:schemeClr val="accent1"/>
          </a:solidFill>
          <a:prstDash val="solid"/>
          <a:tailEnd type="triangle"/>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CA" sz="500" kern="1200"/>
        </a:p>
      </dsp:txBody>
      <dsp:txXfrm>
        <a:off x="1667556" y="2602980"/>
        <a:ext cx="44585" cy="44585"/>
      </dsp:txXfrm>
    </dsp:sp>
    <dsp:sp modelId="{9278B4DE-8DFE-4552-8F83-B93A3443D616}">
      <dsp:nvSpPr>
        <dsp:cNvPr id="0" name=""/>
        <dsp:cNvSpPr/>
      </dsp:nvSpPr>
      <dsp:spPr>
        <a:xfrm>
          <a:off x="1969907" y="2336115"/>
          <a:ext cx="1366419" cy="1272158"/>
        </a:xfrm>
        <a:prstGeom prst="roundRect">
          <a:avLst>
            <a:gd name="adj" fmla="val 10000"/>
          </a:avLst>
        </a:prstGeom>
        <a:solidFill>
          <a:schemeClr val="accent5">
            <a:lumMod val="50000"/>
          </a:schemeClr>
        </a:solidFill>
        <a:ln w="25400" cap="flat" cmpd="sng" algn="ctr">
          <a:solidFill>
            <a:schemeClr val="accent4">
              <a:lumMod val="40000"/>
              <a:lumOff val="6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a:t>State responds.</a:t>
          </a:r>
          <a:endParaRPr lang="en-CA" sz="1600" b="1" kern="1200"/>
        </a:p>
      </dsp:txBody>
      <dsp:txXfrm>
        <a:off x="2007167" y="2373375"/>
        <a:ext cx="1291899" cy="1197638"/>
      </dsp:txXfrm>
    </dsp:sp>
    <dsp:sp modelId="{7083B87B-CE15-4B20-8883-5FA83E732F3A}">
      <dsp:nvSpPr>
        <dsp:cNvPr id="0" name=""/>
        <dsp:cNvSpPr/>
      </dsp:nvSpPr>
      <dsp:spPr>
        <a:xfrm>
          <a:off x="3336326" y="2957663"/>
          <a:ext cx="560116" cy="29063"/>
        </a:xfrm>
        <a:custGeom>
          <a:avLst/>
          <a:gdLst/>
          <a:ahLst/>
          <a:cxnLst/>
          <a:rect l="0" t="0" r="0" b="0"/>
          <a:pathLst>
            <a:path>
              <a:moveTo>
                <a:pt x="0" y="14531"/>
              </a:moveTo>
              <a:lnTo>
                <a:pt x="560116" y="14531"/>
              </a:lnTo>
            </a:path>
          </a:pathLst>
        </a:custGeom>
        <a:noFill/>
        <a:ln w="34925" cap="flat" cmpd="sng" algn="ctr">
          <a:solidFill>
            <a:srgbClr val="14639A"/>
          </a:solidFill>
          <a:prstDash val="solid"/>
          <a:tailEnd type="triangle"/>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CA" sz="500" kern="1200"/>
        </a:p>
      </dsp:txBody>
      <dsp:txXfrm>
        <a:off x="3602381" y="2958192"/>
        <a:ext cx="28005" cy="28005"/>
      </dsp:txXfrm>
    </dsp:sp>
    <dsp:sp modelId="{890009D4-C027-41FB-9612-EBD58C5EAD1D}">
      <dsp:nvSpPr>
        <dsp:cNvPr id="0" name=""/>
        <dsp:cNvSpPr/>
      </dsp:nvSpPr>
      <dsp:spPr>
        <a:xfrm>
          <a:off x="3896443" y="2410674"/>
          <a:ext cx="1016612" cy="1123041"/>
        </a:xfrm>
        <a:prstGeom prst="roundRect">
          <a:avLst>
            <a:gd name="adj" fmla="val 10000"/>
          </a:avLst>
        </a:prstGeom>
        <a:solidFill>
          <a:schemeClr val="accent5">
            <a:lumMod val="50000"/>
          </a:schemeClr>
        </a:solidFill>
        <a:ln w="25400" cap="flat" cmpd="sng" algn="ctr">
          <a:solidFill>
            <a:schemeClr val="accent4">
              <a:lumMod val="40000"/>
              <a:lumOff val="6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rtl="0">
            <a:lnSpc>
              <a:spcPct val="90000"/>
            </a:lnSpc>
            <a:spcBef>
              <a:spcPct val="0"/>
            </a:spcBef>
            <a:spcAft>
              <a:spcPct val="35000"/>
            </a:spcAft>
          </a:pPr>
          <a:r>
            <a:rPr lang="en-US" sz="1300" b="1" kern="1200"/>
            <a:t>ICAO reviews State’s response to MIR.</a:t>
          </a:r>
          <a:endParaRPr lang="en-CA" sz="1300" b="1" kern="1200"/>
        </a:p>
      </dsp:txBody>
      <dsp:txXfrm>
        <a:off x="3926219" y="2440450"/>
        <a:ext cx="957060" cy="1063489"/>
      </dsp:txXfrm>
    </dsp:sp>
    <dsp:sp modelId="{44203019-D25A-46A1-8DE4-EA9D2097DE90}">
      <dsp:nvSpPr>
        <dsp:cNvPr id="0" name=""/>
        <dsp:cNvSpPr/>
      </dsp:nvSpPr>
      <dsp:spPr>
        <a:xfrm>
          <a:off x="4913055" y="2957663"/>
          <a:ext cx="560116" cy="29063"/>
        </a:xfrm>
        <a:custGeom>
          <a:avLst/>
          <a:gdLst/>
          <a:ahLst/>
          <a:cxnLst/>
          <a:rect l="0" t="0" r="0" b="0"/>
          <a:pathLst>
            <a:path>
              <a:moveTo>
                <a:pt x="0" y="14531"/>
              </a:moveTo>
              <a:lnTo>
                <a:pt x="560116" y="14531"/>
              </a:lnTo>
            </a:path>
          </a:pathLst>
        </a:custGeom>
        <a:noFill/>
        <a:ln w="34925" cap="flat" cmpd="sng" algn="ctr">
          <a:solidFill>
            <a:schemeClr val="accent1"/>
          </a:solidFill>
          <a:prstDash val="solid"/>
          <a:tailEnd type="triangle"/>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CA" sz="500" kern="1200"/>
        </a:p>
      </dsp:txBody>
      <dsp:txXfrm>
        <a:off x="5179110" y="2958192"/>
        <a:ext cx="28005" cy="28005"/>
      </dsp:txXfrm>
    </dsp:sp>
    <dsp:sp modelId="{14AC9BB2-C121-4FBA-A355-6B50EDA9F151}">
      <dsp:nvSpPr>
        <dsp:cNvPr id="0" name=""/>
        <dsp:cNvSpPr/>
      </dsp:nvSpPr>
      <dsp:spPr>
        <a:xfrm>
          <a:off x="5473171" y="2441389"/>
          <a:ext cx="1168249" cy="1061610"/>
        </a:xfrm>
        <a:prstGeom prst="roundRect">
          <a:avLst>
            <a:gd name="adj" fmla="val 10000"/>
          </a:avLst>
        </a:prstGeom>
        <a:solidFill>
          <a:schemeClr val="accent5">
            <a:lumMod val="50000"/>
          </a:schemeClr>
        </a:solidFill>
        <a:ln w="25400" cap="flat" cmpd="sng" algn="ctr">
          <a:solidFill>
            <a:schemeClr val="accent4">
              <a:lumMod val="40000"/>
              <a:lumOff val="6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rtl="0">
            <a:lnSpc>
              <a:spcPct val="90000"/>
            </a:lnSpc>
            <a:spcBef>
              <a:spcPct val="0"/>
            </a:spcBef>
            <a:spcAft>
              <a:spcPct val="35000"/>
            </a:spcAft>
          </a:pPr>
          <a:r>
            <a:rPr lang="en-US" sz="1300" b="1" kern="1200"/>
            <a:t>Once ICAO completes review of MIR response, MIR is closed.</a:t>
          </a:r>
          <a:endParaRPr lang="en-CA" sz="1300" kern="1200"/>
        </a:p>
      </dsp:txBody>
      <dsp:txXfrm>
        <a:off x="5504264" y="2472482"/>
        <a:ext cx="1106063" cy="999424"/>
      </dsp:txXfrm>
    </dsp:sp>
    <dsp:sp modelId="{86BE0F5A-5144-4070-B837-DE357371B530}">
      <dsp:nvSpPr>
        <dsp:cNvPr id="0" name=""/>
        <dsp:cNvSpPr/>
      </dsp:nvSpPr>
      <dsp:spPr>
        <a:xfrm>
          <a:off x="6641421" y="2957663"/>
          <a:ext cx="560116" cy="29063"/>
        </a:xfrm>
        <a:custGeom>
          <a:avLst/>
          <a:gdLst/>
          <a:ahLst/>
          <a:cxnLst/>
          <a:rect l="0" t="0" r="0" b="0"/>
          <a:pathLst>
            <a:path>
              <a:moveTo>
                <a:pt x="0" y="14531"/>
              </a:moveTo>
              <a:lnTo>
                <a:pt x="560116" y="14531"/>
              </a:lnTo>
            </a:path>
          </a:pathLst>
        </a:custGeom>
        <a:noFill/>
        <a:ln w="34925" cap="flat" cmpd="sng" algn="ctr">
          <a:solidFill>
            <a:schemeClr val="accent1"/>
          </a:solidFill>
          <a:prstDash val="solid"/>
          <a:tailEnd type="triangle"/>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CA" sz="500" kern="1200"/>
        </a:p>
      </dsp:txBody>
      <dsp:txXfrm>
        <a:off x="6907477" y="2958192"/>
        <a:ext cx="28005" cy="28005"/>
      </dsp:txXfrm>
    </dsp:sp>
    <dsp:sp modelId="{19418E9B-B2C4-4ED5-B09A-6DB6BED52BF4}">
      <dsp:nvSpPr>
        <dsp:cNvPr id="0" name=""/>
        <dsp:cNvSpPr/>
      </dsp:nvSpPr>
      <dsp:spPr>
        <a:xfrm>
          <a:off x="7201538" y="2338317"/>
          <a:ext cx="1213899" cy="1267754"/>
        </a:xfrm>
        <a:prstGeom prst="roundRect">
          <a:avLst>
            <a:gd name="adj" fmla="val 10000"/>
          </a:avLst>
        </a:prstGeom>
        <a:solidFill>
          <a:schemeClr val="accent5">
            <a:lumMod val="50000"/>
          </a:schemeClr>
        </a:solidFill>
        <a:ln w="25400" cap="flat" cmpd="sng" algn="ctr">
          <a:solidFill>
            <a:schemeClr val="accent4">
              <a:lumMod val="40000"/>
              <a:lumOff val="6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0">
            <a:lnSpc>
              <a:spcPct val="90000"/>
            </a:lnSpc>
            <a:spcBef>
              <a:spcPct val="0"/>
            </a:spcBef>
            <a:spcAft>
              <a:spcPct val="35000"/>
            </a:spcAft>
          </a:pPr>
          <a:r>
            <a:rPr lang="en-US" sz="1400" b="1" kern="1200"/>
            <a:t>MIR report production process is launched.</a:t>
          </a:r>
          <a:endParaRPr lang="en-CA" sz="1400" b="1" kern="1200"/>
        </a:p>
      </dsp:txBody>
      <dsp:txXfrm>
        <a:off x="7237092" y="2373871"/>
        <a:ext cx="1142791" cy="119664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8B3B58-F6FF-440D-B8B5-0B7095B7098C}">
      <dsp:nvSpPr>
        <dsp:cNvPr id="0" name=""/>
        <dsp:cNvSpPr/>
      </dsp:nvSpPr>
      <dsp:spPr>
        <a:xfrm>
          <a:off x="61734" y="808524"/>
          <a:ext cx="2188679" cy="1526800"/>
        </a:xfrm>
        <a:prstGeom prst="roundRect">
          <a:avLst>
            <a:gd name="adj" fmla="val 10000"/>
          </a:avLst>
        </a:prstGeom>
        <a:solidFill>
          <a:schemeClr val="tx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a:t>ICAO reviews State’s response </a:t>
          </a:r>
          <a:br>
            <a:rPr lang="en-US" sz="2000" b="1" kern="1200"/>
          </a:br>
          <a:r>
            <a:rPr lang="en-US" sz="2000" b="1" kern="1200"/>
            <a:t>to MIR.</a:t>
          </a:r>
          <a:endParaRPr lang="en-CA" sz="2000" b="1" kern="1200"/>
        </a:p>
      </dsp:txBody>
      <dsp:txXfrm>
        <a:off x="106452" y="853242"/>
        <a:ext cx="2099243" cy="1437364"/>
      </dsp:txXfrm>
    </dsp:sp>
    <dsp:sp modelId="{D9028A4A-844C-4F59-A884-BEC2D9316A84}">
      <dsp:nvSpPr>
        <dsp:cNvPr id="0" name=""/>
        <dsp:cNvSpPr/>
      </dsp:nvSpPr>
      <dsp:spPr>
        <a:xfrm rot="18864420">
          <a:off x="2029497" y="1022826"/>
          <a:ext cx="1471557" cy="46933"/>
        </a:xfrm>
        <a:custGeom>
          <a:avLst/>
          <a:gdLst/>
          <a:ahLst/>
          <a:cxnLst/>
          <a:rect l="0" t="0" r="0" b="0"/>
          <a:pathLst>
            <a:path>
              <a:moveTo>
                <a:pt x="0" y="23466"/>
              </a:moveTo>
              <a:lnTo>
                <a:pt x="1471557" y="23466"/>
              </a:lnTo>
            </a:path>
          </a:pathLst>
        </a:custGeom>
        <a:noFill/>
        <a:ln w="38100" cap="flat" cmpd="sng" algn="ctr">
          <a:solidFill>
            <a:srgbClr val="0070C0"/>
          </a:solidFill>
          <a:prstDash val="solid"/>
          <a:tailEnd type="triangle"/>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CA" sz="500" kern="1200"/>
        </a:p>
      </dsp:txBody>
      <dsp:txXfrm>
        <a:off x="2728487" y="1009504"/>
        <a:ext cx="73577" cy="73577"/>
      </dsp:txXfrm>
    </dsp:sp>
    <dsp:sp modelId="{8CBBD58B-1E6D-4C4A-B931-3BA7FD47F3A8}">
      <dsp:nvSpPr>
        <dsp:cNvPr id="0" name=""/>
        <dsp:cNvSpPr/>
      </dsp:nvSpPr>
      <dsp:spPr>
        <a:xfrm>
          <a:off x="3280138" y="91458"/>
          <a:ext cx="2265948" cy="858408"/>
        </a:xfrm>
        <a:prstGeom prst="roundRect">
          <a:avLst>
            <a:gd name="adj" fmla="val 10000"/>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a:t>No change to status of associated PQ/s.</a:t>
          </a:r>
          <a:endParaRPr lang="en-CA" sz="2000" b="1" kern="1200"/>
        </a:p>
      </dsp:txBody>
      <dsp:txXfrm>
        <a:off x="3305280" y="116600"/>
        <a:ext cx="2215664" cy="808124"/>
      </dsp:txXfrm>
    </dsp:sp>
    <dsp:sp modelId="{B73984CF-37D1-4E88-A13F-6E312050E867}">
      <dsp:nvSpPr>
        <dsp:cNvPr id="0" name=""/>
        <dsp:cNvSpPr/>
      </dsp:nvSpPr>
      <dsp:spPr>
        <a:xfrm rot="21566650">
          <a:off x="5546070" y="493851"/>
          <a:ext cx="689454" cy="46933"/>
        </a:xfrm>
        <a:custGeom>
          <a:avLst/>
          <a:gdLst/>
          <a:ahLst/>
          <a:cxnLst/>
          <a:rect l="0" t="0" r="0" b="0"/>
          <a:pathLst>
            <a:path>
              <a:moveTo>
                <a:pt x="0" y="23466"/>
              </a:moveTo>
              <a:lnTo>
                <a:pt x="689454" y="23466"/>
              </a:lnTo>
            </a:path>
          </a:pathLst>
        </a:custGeom>
        <a:noFill/>
        <a:ln w="34925" cap="flat" cmpd="sng" algn="ctr">
          <a:solidFill>
            <a:srgbClr val="14639A"/>
          </a:solidFill>
          <a:prstDash val="solid"/>
          <a:tailEnd type="triangle"/>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CA" sz="500" kern="1200"/>
        </a:p>
      </dsp:txBody>
      <dsp:txXfrm>
        <a:off x="5873560" y="500082"/>
        <a:ext cx="34472" cy="34472"/>
      </dsp:txXfrm>
    </dsp:sp>
    <dsp:sp modelId="{8E724E0D-D40F-4F45-9D2E-BA49D195008A}">
      <dsp:nvSpPr>
        <dsp:cNvPr id="0" name=""/>
        <dsp:cNvSpPr/>
      </dsp:nvSpPr>
      <dsp:spPr>
        <a:xfrm>
          <a:off x="6235508" y="0"/>
          <a:ext cx="2160232" cy="1027948"/>
        </a:xfrm>
        <a:prstGeom prst="roundRect">
          <a:avLst>
            <a:gd name="adj" fmla="val 10000"/>
          </a:avLst>
        </a:prstGeom>
        <a:solidFill>
          <a:schemeClr val="tx2">
            <a:lumMod val="60000"/>
            <a:lumOff val="40000"/>
          </a:schemeClr>
        </a:solidFill>
        <a:ln w="25400" cap="flat" cmpd="sng" algn="ctr">
          <a:solidFill>
            <a:schemeClr val="tx2">
              <a:lumMod val="40000"/>
              <a:lumOff val="6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a:t>ICAO issues MIR report to State.</a:t>
          </a:r>
          <a:endParaRPr lang="en-CA" sz="2000" b="1" kern="1200"/>
        </a:p>
      </dsp:txBody>
      <dsp:txXfrm>
        <a:off x="6265616" y="30108"/>
        <a:ext cx="2100016" cy="967732"/>
      </dsp:txXfrm>
    </dsp:sp>
    <dsp:sp modelId="{7083B87B-CE15-4B20-8883-5FA83E732F3A}">
      <dsp:nvSpPr>
        <dsp:cNvPr id="0" name=""/>
        <dsp:cNvSpPr/>
      </dsp:nvSpPr>
      <dsp:spPr>
        <a:xfrm rot="169944">
          <a:off x="2249774" y="1574352"/>
          <a:ext cx="1048053" cy="46933"/>
        </a:xfrm>
        <a:custGeom>
          <a:avLst/>
          <a:gdLst/>
          <a:ahLst/>
          <a:cxnLst/>
          <a:rect l="0" t="0" r="0" b="0"/>
          <a:pathLst>
            <a:path>
              <a:moveTo>
                <a:pt x="0" y="23466"/>
              </a:moveTo>
              <a:lnTo>
                <a:pt x="1048053" y="23466"/>
              </a:lnTo>
            </a:path>
          </a:pathLst>
        </a:custGeom>
        <a:noFill/>
        <a:ln w="38100" cap="flat" cmpd="sng" algn="ctr">
          <a:solidFill>
            <a:schemeClr val="accent1"/>
          </a:solidFill>
          <a:prstDash val="solid"/>
          <a:tailEnd type="triangle"/>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CA" sz="500" kern="1200"/>
        </a:p>
      </dsp:txBody>
      <dsp:txXfrm>
        <a:off x="2747600" y="1571618"/>
        <a:ext cx="52402" cy="52402"/>
      </dsp:txXfrm>
    </dsp:sp>
    <dsp:sp modelId="{890009D4-C027-41FB-9612-EBD58C5EAD1D}">
      <dsp:nvSpPr>
        <dsp:cNvPr id="0" name=""/>
        <dsp:cNvSpPr/>
      </dsp:nvSpPr>
      <dsp:spPr>
        <a:xfrm>
          <a:off x="3297188" y="1094781"/>
          <a:ext cx="2265948" cy="1057865"/>
        </a:xfrm>
        <a:prstGeom prst="roundRect">
          <a:avLst>
            <a:gd name="adj" fmla="val 10000"/>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a:t>ICAO changes status of associated PQ/s. </a:t>
          </a:r>
          <a:endParaRPr lang="en-CA" sz="2000" b="1" kern="1200"/>
        </a:p>
      </dsp:txBody>
      <dsp:txXfrm>
        <a:off x="3328172" y="1125765"/>
        <a:ext cx="2203980" cy="995897"/>
      </dsp:txXfrm>
    </dsp:sp>
    <dsp:sp modelId="{F69DB91A-9FE3-44D0-B9F7-AA957A4038C9}">
      <dsp:nvSpPr>
        <dsp:cNvPr id="0" name=""/>
        <dsp:cNvSpPr/>
      </dsp:nvSpPr>
      <dsp:spPr>
        <a:xfrm rot="3249016">
          <a:off x="1880477" y="2272152"/>
          <a:ext cx="1785675" cy="46933"/>
        </a:xfrm>
        <a:custGeom>
          <a:avLst/>
          <a:gdLst/>
          <a:ahLst/>
          <a:cxnLst/>
          <a:rect l="0" t="0" r="0" b="0"/>
          <a:pathLst>
            <a:path>
              <a:moveTo>
                <a:pt x="0" y="23466"/>
              </a:moveTo>
              <a:lnTo>
                <a:pt x="1785675" y="23466"/>
              </a:lnTo>
            </a:path>
          </a:pathLst>
        </a:custGeom>
        <a:noFill/>
        <a:ln w="38100" cap="flat" cmpd="sng" algn="ctr">
          <a:solidFill>
            <a:schemeClr val="accent1"/>
          </a:solidFill>
          <a:prstDash val="solid"/>
          <a:tailEnd type="triangle"/>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CA" sz="600" kern="1200"/>
        </a:p>
      </dsp:txBody>
      <dsp:txXfrm>
        <a:off x="2728673" y="2250977"/>
        <a:ext cx="89283" cy="89283"/>
      </dsp:txXfrm>
    </dsp:sp>
    <dsp:sp modelId="{DBF845ED-8971-4893-9146-5E78E5A83A24}">
      <dsp:nvSpPr>
        <dsp:cNvPr id="0" name=""/>
        <dsp:cNvSpPr/>
      </dsp:nvSpPr>
      <dsp:spPr>
        <a:xfrm>
          <a:off x="3296216" y="2436619"/>
          <a:ext cx="2152205" cy="1165389"/>
        </a:xfrm>
        <a:prstGeom prst="roundRect">
          <a:avLst>
            <a:gd name="adj" fmla="val 10000"/>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a:t>ICAO issues </a:t>
          </a:r>
          <a:br>
            <a:rPr lang="en-US" sz="2000" b="1" kern="1200"/>
          </a:br>
          <a:r>
            <a:rPr lang="en-US" sz="2000" b="1" kern="1200"/>
            <a:t>SSC.</a:t>
          </a:r>
          <a:endParaRPr lang="en-CA" sz="2000" b="1" kern="1200"/>
        </a:p>
      </dsp:txBody>
      <dsp:txXfrm>
        <a:off x="3330349" y="2470752"/>
        <a:ext cx="2083939" cy="1097123"/>
      </dsp:txXfrm>
    </dsp:sp>
    <dsp:sp modelId="{8B243449-B2E4-4553-B862-AFF18676762A}">
      <dsp:nvSpPr>
        <dsp:cNvPr id="0" name=""/>
        <dsp:cNvSpPr/>
      </dsp:nvSpPr>
      <dsp:spPr>
        <a:xfrm rot="21565039">
          <a:off x="5448407" y="2993145"/>
          <a:ext cx="531430" cy="46933"/>
        </a:xfrm>
        <a:custGeom>
          <a:avLst/>
          <a:gdLst/>
          <a:ahLst/>
          <a:cxnLst/>
          <a:rect l="0" t="0" r="0" b="0"/>
          <a:pathLst>
            <a:path>
              <a:moveTo>
                <a:pt x="0" y="23466"/>
              </a:moveTo>
              <a:lnTo>
                <a:pt x="531430" y="23466"/>
              </a:lnTo>
            </a:path>
          </a:pathLst>
        </a:custGeom>
        <a:noFill/>
        <a:ln w="38100" cap="flat" cmpd="sng" algn="ctr">
          <a:solidFill>
            <a:srgbClr val="0070C0"/>
          </a:solidFill>
          <a:prstDash val="solid"/>
          <a:tailEnd type="triangle"/>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CA" sz="500" kern="1200"/>
        </a:p>
      </dsp:txBody>
      <dsp:txXfrm>
        <a:off x="5700836" y="3003326"/>
        <a:ext cx="26571" cy="26571"/>
      </dsp:txXfrm>
    </dsp:sp>
    <dsp:sp modelId="{BEFF74AA-5611-46EF-87B2-EE06D07D5485}">
      <dsp:nvSpPr>
        <dsp:cNvPr id="0" name=""/>
        <dsp:cNvSpPr/>
      </dsp:nvSpPr>
      <dsp:spPr>
        <a:xfrm>
          <a:off x="5979824" y="2513039"/>
          <a:ext cx="1673784" cy="1001740"/>
        </a:xfrm>
        <a:prstGeom prst="roundRect">
          <a:avLst>
            <a:gd name="adj" fmla="val 10000"/>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a:t>SSC process </a:t>
          </a:r>
          <a:br>
            <a:rPr lang="en-US" sz="2000" b="1" kern="1200"/>
          </a:br>
          <a:r>
            <a:rPr lang="en-US" sz="2000" b="1" kern="1200"/>
            <a:t>is launched.</a:t>
          </a:r>
          <a:endParaRPr lang="en-CA" sz="2000" b="1" kern="1200"/>
        </a:p>
      </dsp:txBody>
      <dsp:txXfrm>
        <a:off x="6009164" y="2542379"/>
        <a:ext cx="1615104" cy="943060"/>
      </dsp:txXfrm>
    </dsp:sp>
    <dsp:sp modelId="{132A4555-CF37-4E06-B6E8-B0DF3F447B04}">
      <dsp:nvSpPr>
        <dsp:cNvPr id="0" name=""/>
        <dsp:cNvSpPr/>
      </dsp:nvSpPr>
      <dsp:spPr>
        <a:xfrm>
          <a:off x="15989" y="2721779"/>
          <a:ext cx="2081245" cy="1239186"/>
        </a:xfrm>
        <a:prstGeom prst="roundRect">
          <a:avLst>
            <a:gd name="adj" fmla="val 10000"/>
          </a:avLst>
        </a:prstGeom>
        <a:solidFill>
          <a:schemeClr val="accent5">
            <a:lumMod val="75000"/>
          </a:schemeClr>
        </a:solidFill>
        <a:ln w="25400" cap="flat" cmpd="sng" algn="ctr">
          <a:solidFill>
            <a:scrgbClr r="0" g="0" b="0"/>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a:t>ICAO acts on </a:t>
          </a:r>
          <a:br>
            <a:rPr lang="en-US" sz="2000" b="1" kern="1200"/>
          </a:br>
          <a:r>
            <a:rPr lang="en-US" sz="2000" b="1" kern="1200"/>
            <a:t>State non-response to MIR.</a:t>
          </a:r>
          <a:endParaRPr lang="en-CA" sz="2000" b="1" kern="1200"/>
        </a:p>
      </dsp:txBody>
      <dsp:txXfrm>
        <a:off x="52284" y="2758074"/>
        <a:ext cx="2008655" cy="116659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AFE2B3-FCE3-4953-AADB-BDE96FE79B59}">
      <dsp:nvSpPr>
        <dsp:cNvPr id="0" name=""/>
        <dsp:cNvSpPr/>
      </dsp:nvSpPr>
      <dsp:spPr>
        <a:xfrm>
          <a:off x="0" y="589548"/>
          <a:ext cx="8229600" cy="3333690"/>
        </a:xfrm>
        <a:prstGeom prst="roundRect">
          <a:avLst/>
        </a:prstGeom>
        <a:solidFill>
          <a:schemeClr val="tx2">
            <a:lumMod val="60000"/>
            <a:lumOff val="40000"/>
          </a:schemeClr>
        </a:solidFill>
        <a:ln>
          <a:solidFill>
            <a:schemeClr val="accent1">
              <a:lumMod val="20000"/>
              <a:lumOff val="80000"/>
            </a:schemeClr>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a:latin typeface="Arial" pitchFamily="34" charset="0"/>
              <a:cs typeface="Arial" pitchFamily="34" charset="0"/>
            </a:rPr>
            <a:t>“An </a:t>
          </a:r>
          <a:r>
            <a:rPr lang="en-US" sz="2000" i="1" kern="1200">
              <a:latin typeface="Arial" pitchFamily="34" charset="0"/>
              <a:cs typeface="Arial" pitchFamily="34" charset="0"/>
            </a:rPr>
            <a:t>SSC</a:t>
          </a:r>
          <a:r>
            <a:rPr lang="en-US" sz="2000" kern="1200">
              <a:latin typeface="Arial" pitchFamily="34" charset="0"/>
              <a:cs typeface="Arial" pitchFamily="34" charset="0"/>
            </a:rPr>
            <a:t> occurs when the audited State allows the holder of an authorization or approval to exercise the privileges attached to it, although the minimum requirements established by the State and by the Standards set forth in the Annexes to the Chicago Convention are not met, resulting in an immediate safety risk to international civil aviation.”</a:t>
          </a:r>
        </a:p>
        <a:p>
          <a:pPr lvl="0" algn="r" defTabSz="889000">
            <a:lnSpc>
              <a:spcPct val="90000"/>
            </a:lnSpc>
            <a:spcBef>
              <a:spcPct val="0"/>
            </a:spcBef>
            <a:spcAft>
              <a:spcPct val="35000"/>
            </a:spcAft>
          </a:pPr>
          <a:r>
            <a:rPr lang="en-US" sz="1800" kern="1200">
              <a:latin typeface="Arial" pitchFamily="34" charset="0"/>
              <a:cs typeface="Arial" pitchFamily="34" charset="0"/>
            </a:rPr>
            <a:t>Reference: </a:t>
          </a:r>
          <a:r>
            <a:rPr lang="en-US" sz="1800" i="1" kern="1200">
              <a:latin typeface="Arial" pitchFamily="34" charset="0"/>
              <a:cs typeface="Arial" pitchFamily="34" charset="0"/>
            </a:rPr>
            <a:t>EB 2010/7 </a:t>
          </a:r>
          <a:r>
            <a:rPr lang="en-US" sz="1800" kern="1200">
              <a:latin typeface="Arial" pitchFamily="34" charset="0"/>
              <a:cs typeface="Arial" pitchFamily="34" charset="0"/>
            </a:rPr>
            <a:t>dated 19 February 2010</a:t>
          </a:r>
          <a:endParaRPr lang="en-GB" sz="1800" kern="1200">
            <a:latin typeface="Arial" pitchFamily="34" charset="0"/>
            <a:cs typeface="Arial" pitchFamily="34" charset="0"/>
          </a:endParaRPr>
        </a:p>
      </dsp:txBody>
      <dsp:txXfrm>
        <a:off x="162737" y="752285"/>
        <a:ext cx="7904126" cy="300821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4EC336-F836-41A0-8BEA-979C36EAF680}">
      <dsp:nvSpPr>
        <dsp:cNvPr id="0" name=""/>
        <dsp:cNvSpPr/>
      </dsp:nvSpPr>
      <dsp:spPr>
        <a:xfrm>
          <a:off x="-25" y="0"/>
          <a:ext cx="5948214" cy="866357"/>
        </a:xfrm>
        <a:prstGeom prst="rightArrow">
          <a:avLst>
            <a:gd name="adj1" fmla="val 50000"/>
            <a:gd name="adj2" fmla="val 50000"/>
          </a:avLst>
        </a:prstGeom>
        <a:solidFill>
          <a:schemeClr val="accent3"/>
        </a:solidFill>
        <a:ln w="25400" cap="flat" cmpd="sng" algn="ctr">
          <a:solidFill>
            <a:schemeClr val="accent3"/>
          </a:solidFill>
          <a:prstDash val="solid"/>
        </a:ln>
        <a:effectLst>
          <a:outerShdw blurRad="50800" dist="38100" dir="2700000" algn="tl" rotWithShape="0">
            <a:prstClr val="black">
              <a:alpha val="40000"/>
            </a:prstClr>
          </a:outerShdw>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68580" tIns="68580" rIns="254000" bIns="137534" numCol="1" spcCol="1270" anchor="t" anchorCtr="0">
          <a:noAutofit/>
        </a:bodyPr>
        <a:lstStyle/>
        <a:p>
          <a:pPr lvl="0" algn="ctr" defTabSz="800100">
            <a:lnSpc>
              <a:spcPct val="90000"/>
            </a:lnSpc>
            <a:spcBef>
              <a:spcPct val="0"/>
            </a:spcBef>
            <a:spcAft>
              <a:spcPct val="35000"/>
            </a:spcAft>
          </a:pPr>
          <a:r>
            <a:rPr lang="en-US" sz="1800" b="1" kern="1200">
              <a:solidFill>
                <a:sysClr val="window" lastClr="FFFFFF"/>
              </a:solidFill>
              <a:effectLst>
                <a:outerShdw blurRad="50800" dist="38100" dir="2700000" algn="tl" rotWithShape="0">
                  <a:prstClr val="black">
                    <a:alpha val="40000"/>
                  </a:prstClr>
                </a:outerShdw>
              </a:effectLst>
              <a:latin typeface="Arial" pitchFamily="34" charset="0"/>
              <a:ea typeface="+mn-ea"/>
              <a:cs typeface="Arial" pitchFamily="34" charset="0"/>
            </a:rPr>
            <a:t>Continuous monitoring process</a:t>
          </a:r>
          <a:endParaRPr lang="en-CA" sz="1800" b="1" kern="1200">
            <a:solidFill>
              <a:sysClr val="window" lastClr="FFFFFF"/>
            </a:solidFill>
            <a:effectLst>
              <a:outerShdw blurRad="50800" dist="38100" dir="2700000" algn="tl" rotWithShape="0">
                <a:prstClr val="black">
                  <a:alpha val="40000"/>
                </a:prstClr>
              </a:outerShdw>
            </a:effectLst>
            <a:latin typeface="Arial" pitchFamily="34" charset="0"/>
            <a:ea typeface="+mn-ea"/>
            <a:cs typeface="Arial" pitchFamily="34" charset="0"/>
          </a:endParaRPr>
        </a:p>
      </dsp:txBody>
      <dsp:txXfrm>
        <a:off x="-25" y="216589"/>
        <a:ext cx="5731625" cy="433179"/>
      </dsp:txXfrm>
    </dsp:sp>
    <dsp:sp modelId="{B0797EEB-4D08-43AE-8A37-CB03F0DD3759}">
      <dsp:nvSpPr>
        <dsp:cNvPr id="0" name=""/>
        <dsp:cNvSpPr/>
      </dsp:nvSpPr>
      <dsp:spPr>
        <a:xfrm>
          <a:off x="0" y="763620"/>
          <a:ext cx="2104420" cy="1293082"/>
        </a:xfrm>
        <a:prstGeom prst="rect">
          <a:avLst/>
        </a:prstGeom>
        <a:solidFill>
          <a:schemeClr val="accent3"/>
        </a:solidFill>
        <a:ln w="25400" cap="flat" cmpd="sng" algn="ctr">
          <a:solidFill>
            <a:schemeClr val="accent3"/>
          </a:solidFill>
          <a:prstDash val="solid"/>
        </a:ln>
        <a:effectLst>
          <a:outerShdw blurRad="50800" dist="38100" dir="2700000" algn="tl" rotWithShape="0">
            <a:prstClr val="black">
              <a:alpha val="40000"/>
            </a:prstClr>
          </a:outerShdw>
        </a:effectLst>
      </dsp:spPr>
      <dsp:style>
        <a:lnRef idx="2">
          <a:schemeClr val="accent4"/>
        </a:lnRef>
        <a:fillRef idx="1">
          <a:schemeClr val="lt1"/>
        </a:fillRef>
        <a:effectRef idx="0">
          <a:schemeClr val="accent4"/>
        </a:effectRef>
        <a:fontRef idx="minor">
          <a:schemeClr val="dk1"/>
        </a:fontRef>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kern="1200">
              <a:solidFill>
                <a:schemeClr val="bg1"/>
              </a:solidFill>
              <a:latin typeface="Arial" pitchFamily="34" charset="0"/>
              <a:ea typeface="+mn-ea"/>
              <a:cs typeface="Arial" pitchFamily="34" charset="0"/>
            </a:rPr>
            <a:t>Ongoing monitoring of evidence and information collected from the State and other sources</a:t>
          </a:r>
          <a:endParaRPr lang="en-CA" sz="1600" kern="1200">
            <a:solidFill>
              <a:schemeClr val="bg1"/>
            </a:solidFill>
            <a:latin typeface="Arial" pitchFamily="34" charset="0"/>
            <a:ea typeface="+mn-ea"/>
            <a:cs typeface="Arial" pitchFamily="34" charset="0"/>
          </a:endParaRPr>
        </a:p>
      </dsp:txBody>
      <dsp:txXfrm>
        <a:off x="0" y="763620"/>
        <a:ext cx="2104420" cy="1293082"/>
      </dsp:txXfrm>
    </dsp:sp>
    <dsp:sp modelId="{47880E32-366D-4748-A225-8D817391DF4F}">
      <dsp:nvSpPr>
        <dsp:cNvPr id="0" name=""/>
        <dsp:cNvSpPr/>
      </dsp:nvSpPr>
      <dsp:spPr>
        <a:xfrm>
          <a:off x="2234948" y="992994"/>
          <a:ext cx="3711073" cy="866357"/>
        </a:xfrm>
        <a:prstGeom prst="rightArrow">
          <a:avLst>
            <a:gd name="adj1" fmla="val 50000"/>
            <a:gd name="adj2" fmla="val 50000"/>
          </a:avLst>
        </a:prstGeom>
        <a:solidFill>
          <a:schemeClr val="tx2">
            <a:lumMod val="60000"/>
            <a:lumOff val="40000"/>
          </a:schemeClr>
        </a:solidFill>
        <a:ln w="25400" cap="flat" cmpd="sng" algn="ctr">
          <a:solidFill>
            <a:schemeClr val="tx2">
              <a:lumMod val="60000"/>
              <a:lumOff val="40000"/>
            </a:schemeClr>
          </a:solidFill>
          <a:prstDash val="solid"/>
        </a:ln>
        <a:effectLst>
          <a:outerShdw blurRad="50800" dist="38100" dir="2700000" algn="tl" rotWithShape="0">
            <a:prstClr val="black">
              <a:alpha val="40000"/>
            </a:prstClr>
          </a:outerShdw>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68580" tIns="68580" rIns="254000" bIns="137534" numCol="1" spcCol="1270" anchor="ctr" anchorCtr="0">
          <a:noAutofit/>
        </a:bodyPr>
        <a:lstStyle/>
        <a:p>
          <a:pPr lvl="0" algn="l" defTabSz="800100">
            <a:lnSpc>
              <a:spcPct val="90000"/>
            </a:lnSpc>
            <a:spcBef>
              <a:spcPct val="0"/>
            </a:spcBef>
            <a:spcAft>
              <a:spcPct val="35000"/>
            </a:spcAft>
          </a:pPr>
          <a:r>
            <a:rPr lang="en-US" sz="1800" b="1" kern="1200">
              <a:solidFill>
                <a:sysClr val="window" lastClr="FFFFFF"/>
              </a:solidFill>
              <a:effectLst>
                <a:outerShdw blurRad="50800" dist="38100" dir="2700000" algn="tl" rotWithShape="0">
                  <a:prstClr val="black">
                    <a:alpha val="40000"/>
                  </a:prstClr>
                </a:outerShdw>
              </a:effectLst>
              <a:latin typeface="Arial" pitchFamily="34" charset="0"/>
              <a:ea typeface="+mn-ea"/>
              <a:cs typeface="Arial" pitchFamily="34" charset="0"/>
            </a:rPr>
            <a:t>USOAP CMA on-site activity</a:t>
          </a:r>
          <a:endParaRPr lang="en-CA" sz="1800" b="1" kern="1200">
            <a:solidFill>
              <a:sysClr val="window" lastClr="FFFFFF"/>
            </a:solidFill>
            <a:effectLst>
              <a:outerShdw blurRad="50800" dist="38100" dir="2700000" algn="tl" rotWithShape="0">
                <a:prstClr val="black">
                  <a:alpha val="40000"/>
                </a:prstClr>
              </a:outerShdw>
            </a:effectLst>
            <a:latin typeface="Arial" pitchFamily="34" charset="0"/>
            <a:ea typeface="+mn-ea"/>
            <a:cs typeface="Arial" pitchFamily="34" charset="0"/>
          </a:endParaRPr>
        </a:p>
      </dsp:txBody>
      <dsp:txXfrm>
        <a:off x="2234948" y="1209583"/>
        <a:ext cx="3494484" cy="433179"/>
      </dsp:txXfrm>
    </dsp:sp>
    <dsp:sp modelId="{A5386A0B-A198-44A9-A3E9-289D9D1D390C}">
      <dsp:nvSpPr>
        <dsp:cNvPr id="0" name=""/>
        <dsp:cNvSpPr/>
      </dsp:nvSpPr>
      <dsp:spPr>
        <a:xfrm>
          <a:off x="2220812" y="1973995"/>
          <a:ext cx="3635730" cy="2098375"/>
        </a:xfrm>
        <a:prstGeom prst="rect">
          <a:avLst/>
        </a:prstGeom>
        <a:solidFill>
          <a:schemeClr val="tx2">
            <a:lumMod val="60000"/>
            <a:lumOff val="40000"/>
          </a:schemeClr>
        </a:solidFill>
        <a:ln w="25400" cap="flat" cmpd="sng" algn="ctr">
          <a:solidFill>
            <a:schemeClr val="tx2">
              <a:lumMod val="60000"/>
              <a:lumOff val="40000"/>
            </a:schemeClr>
          </a:solidFill>
          <a:prstDash val="solid"/>
        </a:ln>
        <a:effectLst>
          <a:outerShdw blurRad="50800" dist="38100" dir="2700000" algn="tl" rotWithShape="0">
            <a:prstClr val="black">
              <a:alpha val="40000"/>
            </a:prstClr>
          </a:outerShdw>
        </a:effectLst>
      </dsp:spPr>
      <dsp:style>
        <a:lnRef idx="2">
          <a:schemeClr val="accent4"/>
        </a:lnRef>
        <a:fillRef idx="1">
          <a:schemeClr val="lt1"/>
        </a:fillRef>
        <a:effectRef idx="0">
          <a:schemeClr val="accent4"/>
        </a:effectRef>
        <a:fontRef idx="minor">
          <a:schemeClr val="dk1"/>
        </a:fontRef>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b="1" kern="1200">
              <a:solidFill>
                <a:schemeClr val="bg1"/>
              </a:solidFill>
              <a:latin typeface="Arial" pitchFamily="34" charset="0"/>
              <a:ea typeface="+mn-ea"/>
              <a:cs typeface="Arial" pitchFamily="34" charset="0"/>
            </a:rPr>
            <a:t>Evidence collected points to an SSC</a:t>
          </a:r>
          <a:endParaRPr lang="en-CA" sz="1600" kern="1200">
            <a:solidFill>
              <a:schemeClr val="bg1"/>
            </a:solidFill>
            <a:latin typeface="Arial" pitchFamily="34" charset="0"/>
            <a:ea typeface="+mn-ea"/>
            <a:cs typeface="Arial" pitchFamily="34" charset="0"/>
          </a:endParaRPr>
        </a:p>
        <a:p>
          <a:pPr marL="171450" lvl="1" indent="-171450" algn="l" defTabSz="711200">
            <a:lnSpc>
              <a:spcPct val="90000"/>
            </a:lnSpc>
            <a:spcBef>
              <a:spcPct val="0"/>
            </a:spcBef>
            <a:spcAft>
              <a:spcPct val="15000"/>
            </a:spcAft>
            <a:buChar char="••"/>
          </a:pPr>
          <a:r>
            <a:rPr lang="en-US" sz="1600" kern="1200">
              <a:solidFill>
                <a:schemeClr val="bg1"/>
              </a:solidFill>
              <a:latin typeface="Arial" pitchFamily="34" charset="0"/>
              <a:ea typeface="+mn-ea"/>
              <a:cs typeface="Arial" pitchFamily="34" charset="0"/>
            </a:rPr>
            <a:t>Team leader brings it to the attention of the State as soon as it is discovered.</a:t>
          </a:r>
          <a:endParaRPr lang="en-CA" sz="1600" kern="1200">
            <a:solidFill>
              <a:schemeClr val="bg1"/>
            </a:solidFill>
            <a:latin typeface="Arial" pitchFamily="34" charset="0"/>
            <a:ea typeface="+mn-ea"/>
            <a:cs typeface="Arial" pitchFamily="34" charset="0"/>
          </a:endParaRPr>
        </a:p>
        <a:p>
          <a:pPr marL="171450" lvl="1" indent="-171450" algn="l" defTabSz="711200">
            <a:lnSpc>
              <a:spcPct val="90000"/>
            </a:lnSpc>
            <a:spcBef>
              <a:spcPct val="0"/>
            </a:spcBef>
            <a:spcAft>
              <a:spcPct val="15000"/>
            </a:spcAft>
            <a:buChar char="••"/>
          </a:pPr>
          <a:r>
            <a:rPr lang="en-US" sz="1600" kern="1200">
              <a:solidFill>
                <a:schemeClr val="bg1"/>
              </a:solidFill>
              <a:latin typeface="Arial" pitchFamily="34" charset="0"/>
              <a:ea typeface="+mn-ea"/>
              <a:cs typeface="Arial" pitchFamily="34" charset="0"/>
            </a:rPr>
            <a:t>State may initiate corrective actions immediately.</a:t>
          </a:r>
          <a:endParaRPr lang="en-CA" sz="1600" kern="1200">
            <a:solidFill>
              <a:schemeClr val="bg1"/>
            </a:solidFill>
            <a:latin typeface="Arial" pitchFamily="34" charset="0"/>
            <a:ea typeface="+mn-ea"/>
            <a:cs typeface="Arial" pitchFamily="34" charset="0"/>
          </a:endParaRPr>
        </a:p>
        <a:p>
          <a:pPr marL="171450" lvl="1" indent="-171450" algn="l" defTabSz="711200">
            <a:lnSpc>
              <a:spcPct val="90000"/>
            </a:lnSpc>
            <a:spcBef>
              <a:spcPct val="0"/>
            </a:spcBef>
            <a:spcAft>
              <a:spcPct val="15000"/>
            </a:spcAft>
            <a:buChar char="••"/>
          </a:pPr>
          <a:r>
            <a:rPr lang="en-US" sz="1600" kern="1200">
              <a:solidFill>
                <a:schemeClr val="bg1"/>
              </a:solidFill>
              <a:latin typeface="Arial" pitchFamily="34" charset="0"/>
              <a:ea typeface="+mn-ea"/>
              <a:cs typeface="Arial" pitchFamily="34" charset="0"/>
            </a:rPr>
            <a:t>Team leader provides all relevant information to C/OAS.</a:t>
          </a:r>
          <a:endParaRPr lang="en-CA" sz="1600" kern="1200">
            <a:solidFill>
              <a:schemeClr val="bg1"/>
            </a:solidFill>
            <a:latin typeface="Arial" pitchFamily="34" charset="0"/>
            <a:ea typeface="+mn-ea"/>
            <a:cs typeface="Arial" pitchFamily="34" charset="0"/>
          </a:endParaRPr>
        </a:p>
      </dsp:txBody>
      <dsp:txXfrm>
        <a:off x="2220812" y="1973995"/>
        <a:ext cx="3635730" cy="2098375"/>
      </dsp:txXfrm>
    </dsp:sp>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72421" cy="465138"/>
          </a:xfrm>
          <a:prstGeom prst="rect">
            <a:avLst/>
          </a:prstGeom>
        </p:spPr>
        <p:txBody>
          <a:bodyPr vert="horz" lIns="91440" tIns="45720" rIns="91440" bIns="45720" rtlCol="0"/>
          <a:lstStyle>
            <a:lvl1pPr algn="l">
              <a:defRPr sz="1200"/>
            </a:lvl1pPr>
          </a:lstStyle>
          <a:p>
            <a:r>
              <a:rPr lang="nl-NL"/>
              <a:t>Version 17 Jan 2019 (EN)</a:t>
            </a:r>
            <a:endParaRPr lang="en-GB"/>
          </a:p>
        </p:txBody>
      </p:sp>
      <p:sp>
        <p:nvSpPr>
          <p:cNvPr id="4" name="Footer Placeholder 3"/>
          <p:cNvSpPr>
            <a:spLocks noGrp="1"/>
          </p:cNvSpPr>
          <p:nvPr>
            <p:ph type="ftr" sz="quarter" idx="2"/>
          </p:nvPr>
        </p:nvSpPr>
        <p:spPr>
          <a:xfrm>
            <a:off x="2" y="8829675"/>
            <a:ext cx="2972421" cy="465138"/>
          </a:xfrm>
          <a:prstGeom prst="rect">
            <a:avLst/>
          </a:prstGeom>
        </p:spPr>
        <p:txBody>
          <a:bodyPr vert="horz" lIns="91440" tIns="45720" rIns="91440" bIns="45720" rtlCol="0" anchor="b"/>
          <a:lstStyle>
            <a:lvl1pPr algn="l">
              <a:defRPr sz="1200"/>
            </a:lvl1pPr>
          </a:lstStyle>
          <a:p>
            <a:r>
              <a:rPr lang="en-US"/>
              <a:t>O:\...CMA Master Modules\2018_CMA Workshop Module 2_17 Jan 2019 (EN)</a:t>
            </a:r>
            <a:endParaRPr lang="en-GB"/>
          </a:p>
        </p:txBody>
      </p:sp>
      <p:sp>
        <p:nvSpPr>
          <p:cNvPr id="5" name="Slide Number Placeholder 4"/>
          <p:cNvSpPr>
            <a:spLocks noGrp="1"/>
          </p:cNvSpPr>
          <p:nvPr>
            <p:ph type="sldNum" sz="quarter" idx="3"/>
          </p:nvPr>
        </p:nvSpPr>
        <p:spPr>
          <a:xfrm>
            <a:off x="3884028" y="8829675"/>
            <a:ext cx="2972421" cy="465138"/>
          </a:xfrm>
          <a:prstGeom prst="rect">
            <a:avLst/>
          </a:prstGeom>
        </p:spPr>
        <p:txBody>
          <a:bodyPr vert="horz" lIns="91440" tIns="45720" rIns="91440" bIns="45720" rtlCol="0" anchor="b"/>
          <a:lstStyle>
            <a:lvl1pPr algn="r">
              <a:defRPr sz="1200"/>
            </a:lvl1pPr>
          </a:lstStyle>
          <a:p>
            <a:fld id="{363F3189-20A4-421D-ADF9-4731BDBA6527}" type="slidenum">
              <a:rPr lang="en-GB" smtClean="0"/>
              <a:t>‹#›</a:t>
            </a:fld>
            <a:endParaRPr lang="en-GB"/>
          </a:p>
        </p:txBody>
      </p:sp>
    </p:spTree>
    <p:extLst>
      <p:ext uri="{BB962C8B-B14F-4D97-AF65-F5344CB8AC3E}">
        <p14:creationId xmlns:p14="http://schemas.microsoft.com/office/powerpoint/2010/main" val="928399532"/>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3177" tIns="46589" rIns="93177" bIns="46589" rtlCol="0"/>
          <a:lstStyle>
            <a:lvl1pPr algn="l">
              <a:defRPr sz="1200"/>
            </a:lvl1pPr>
          </a:lstStyle>
          <a:p>
            <a:r>
              <a:rPr lang="nl-NL"/>
              <a:t>Version 17 Jan 2019 (EN)</a:t>
            </a:r>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3177" tIns="46589" rIns="93177" bIns="46589" rtlCol="0" anchor="b"/>
          <a:lstStyle>
            <a:lvl1pPr algn="r">
              <a:defRPr sz="1200"/>
            </a:lvl1pPr>
          </a:lstStyle>
          <a:p>
            <a:fld id="{75940940-A47B-47AE-9EAB-B9A5D7882799}" type="slidenum">
              <a:rPr lang="en-US" smtClean="0"/>
              <a:t>‹#›</a:t>
            </a:fld>
            <a:endParaRPr lang="en-US"/>
          </a:p>
        </p:txBody>
      </p:sp>
      <p:sp>
        <p:nvSpPr>
          <p:cNvPr id="3" name="Footer Placeholder 2"/>
          <p:cNvSpPr>
            <a:spLocks noGrp="1"/>
          </p:cNvSpPr>
          <p:nvPr>
            <p:ph type="ftr" sz="quarter" idx="4"/>
          </p:nvPr>
        </p:nvSpPr>
        <p:spPr>
          <a:xfrm>
            <a:off x="2" y="8829675"/>
            <a:ext cx="2972421" cy="465138"/>
          </a:xfrm>
          <a:prstGeom prst="rect">
            <a:avLst/>
          </a:prstGeom>
        </p:spPr>
        <p:txBody>
          <a:bodyPr vert="horz" lIns="91440" tIns="45720" rIns="91440" bIns="45720" rtlCol="0" anchor="b"/>
          <a:lstStyle>
            <a:lvl1pPr algn="l">
              <a:defRPr sz="1200"/>
            </a:lvl1pPr>
          </a:lstStyle>
          <a:p>
            <a:r>
              <a:rPr lang="en-US"/>
              <a:t>O:\...CMA Master Modules\2018_CMA Workshop Module 2_17 Jan 2019 (EN)</a:t>
            </a:r>
            <a:endParaRPr lang="en-CA"/>
          </a:p>
        </p:txBody>
      </p:sp>
    </p:spTree>
    <p:extLst>
      <p:ext uri="{BB962C8B-B14F-4D97-AF65-F5344CB8AC3E}">
        <p14:creationId xmlns:p14="http://schemas.microsoft.com/office/powerpoint/2010/main" val="1990227298"/>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75940940-A47B-47AE-9EAB-B9A5D7882799}" type="slidenum">
              <a:rPr lang="en-US" smtClean="0"/>
              <a:t>1</a:t>
            </a:fld>
            <a:endParaRPr lang="en-US"/>
          </a:p>
        </p:txBody>
      </p:sp>
      <p:sp>
        <p:nvSpPr>
          <p:cNvPr id="5" name="Footer Placeholder 4"/>
          <p:cNvSpPr>
            <a:spLocks noGrp="1"/>
          </p:cNvSpPr>
          <p:nvPr>
            <p:ph type="ftr" sz="quarter" idx="11"/>
          </p:nvPr>
        </p:nvSpPr>
        <p:spPr>
          <a:xfrm>
            <a:off x="0" y="8829967"/>
            <a:ext cx="2971800" cy="464820"/>
          </a:xfrm>
          <a:prstGeom prst="rect">
            <a:avLst/>
          </a:prstGeom>
        </p:spPr>
        <p:txBody>
          <a:bodyPr/>
          <a:lstStyle/>
          <a:p>
            <a:r>
              <a:rPr lang="en-US"/>
              <a:t>O:\...CMA Master Modules\2018_CMA Workshop Module 2_17 Jan 2019 (EN)</a:t>
            </a:r>
          </a:p>
        </p:txBody>
      </p:sp>
      <p:sp>
        <p:nvSpPr>
          <p:cNvPr id="6" name="Header Placeholder 5"/>
          <p:cNvSpPr>
            <a:spLocks noGrp="1"/>
          </p:cNvSpPr>
          <p:nvPr>
            <p:ph type="hdr" sz="quarter" idx="12"/>
          </p:nvPr>
        </p:nvSpPr>
        <p:spPr/>
        <p:txBody>
          <a:bodyPr/>
          <a:lstStyle/>
          <a:p>
            <a:r>
              <a:rPr lang="nl-NL"/>
              <a:t>Version 17 Jan 2019 (EN)</a:t>
            </a:r>
            <a:endParaRPr lang="en-US"/>
          </a:p>
        </p:txBody>
      </p:sp>
    </p:spTree>
    <p:extLst>
      <p:ext uri="{BB962C8B-B14F-4D97-AF65-F5344CB8AC3E}">
        <p14:creationId xmlns:p14="http://schemas.microsoft.com/office/powerpoint/2010/main" val="36580458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75940940-A47B-47AE-9EAB-B9A5D7882799}" type="slidenum">
              <a:rPr lang="en-US" smtClean="0"/>
              <a:t>10</a:t>
            </a:fld>
            <a:endParaRPr lang="en-US"/>
          </a:p>
        </p:txBody>
      </p:sp>
      <p:sp>
        <p:nvSpPr>
          <p:cNvPr id="5" name="Footer Placeholder 4"/>
          <p:cNvSpPr>
            <a:spLocks noGrp="1"/>
          </p:cNvSpPr>
          <p:nvPr>
            <p:ph type="ftr" sz="quarter" idx="11"/>
          </p:nvPr>
        </p:nvSpPr>
        <p:spPr>
          <a:xfrm>
            <a:off x="0" y="8829967"/>
            <a:ext cx="2971800" cy="464820"/>
          </a:xfrm>
          <a:prstGeom prst="rect">
            <a:avLst/>
          </a:prstGeom>
        </p:spPr>
        <p:txBody>
          <a:bodyPr/>
          <a:lstStyle/>
          <a:p>
            <a:r>
              <a:rPr lang="en-US"/>
              <a:t>O:\...CMA Master Modules\2018_CMA Workshop Module 2_17 Jan 2019 (EN)</a:t>
            </a:r>
          </a:p>
        </p:txBody>
      </p:sp>
      <p:sp>
        <p:nvSpPr>
          <p:cNvPr id="6" name="Header Placeholder 5"/>
          <p:cNvSpPr>
            <a:spLocks noGrp="1"/>
          </p:cNvSpPr>
          <p:nvPr>
            <p:ph type="hdr" sz="quarter" idx="12"/>
          </p:nvPr>
        </p:nvSpPr>
        <p:spPr/>
        <p:txBody>
          <a:bodyPr/>
          <a:lstStyle/>
          <a:p>
            <a:r>
              <a:rPr lang="nl-NL"/>
              <a:t>Version 17 Jan 2019 (EN)</a:t>
            </a:r>
            <a:endParaRPr lang="en-US"/>
          </a:p>
        </p:txBody>
      </p:sp>
    </p:spTree>
    <p:extLst>
      <p:ext uri="{BB962C8B-B14F-4D97-AF65-F5344CB8AC3E}">
        <p14:creationId xmlns:p14="http://schemas.microsoft.com/office/powerpoint/2010/main" val="17594453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75940940-A47B-47AE-9EAB-B9A5D7882799}" type="slidenum">
              <a:rPr lang="en-US" smtClean="0"/>
              <a:t>11</a:t>
            </a:fld>
            <a:endParaRPr lang="en-US"/>
          </a:p>
        </p:txBody>
      </p:sp>
      <p:sp>
        <p:nvSpPr>
          <p:cNvPr id="5" name="Footer Placeholder 4"/>
          <p:cNvSpPr>
            <a:spLocks noGrp="1"/>
          </p:cNvSpPr>
          <p:nvPr>
            <p:ph type="ftr" sz="quarter" idx="11"/>
          </p:nvPr>
        </p:nvSpPr>
        <p:spPr>
          <a:xfrm>
            <a:off x="0" y="8829967"/>
            <a:ext cx="2971800" cy="464820"/>
          </a:xfrm>
          <a:prstGeom prst="rect">
            <a:avLst/>
          </a:prstGeom>
        </p:spPr>
        <p:txBody>
          <a:bodyPr/>
          <a:lstStyle/>
          <a:p>
            <a:r>
              <a:rPr lang="en-US"/>
              <a:t>O:\...CMA Master Modules\2018_CMA Workshop Module 2_17 Jan 2019 (EN)</a:t>
            </a:r>
          </a:p>
        </p:txBody>
      </p:sp>
      <p:sp>
        <p:nvSpPr>
          <p:cNvPr id="6" name="Header Placeholder 5"/>
          <p:cNvSpPr>
            <a:spLocks noGrp="1"/>
          </p:cNvSpPr>
          <p:nvPr>
            <p:ph type="hdr" sz="quarter" idx="12"/>
          </p:nvPr>
        </p:nvSpPr>
        <p:spPr/>
        <p:txBody>
          <a:bodyPr/>
          <a:lstStyle/>
          <a:p>
            <a:r>
              <a:rPr lang="nl-NL"/>
              <a:t>Version 17 Jan 2019 (EN)</a:t>
            </a:r>
            <a:endParaRPr lang="en-US"/>
          </a:p>
        </p:txBody>
      </p:sp>
    </p:spTree>
    <p:extLst>
      <p:ext uri="{BB962C8B-B14F-4D97-AF65-F5344CB8AC3E}">
        <p14:creationId xmlns:p14="http://schemas.microsoft.com/office/powerpoint/2010/main" val="17594453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u="none" strike="noStrike" kern="1200" baseline="0">
                <a:solidFill>
                  <a:schemeClr val="tx1"/>
                </a:solidFill>
                <a:latin typeface="+mn-lt"/>
                <a:ea typeface="+mn-ea"/>
                <a:cs typeface="+mn-cs"/>
              </a:rPr>
              <a:t>Recommendation</a:t>
            </a:r>
            <a:r>
              <a:rPr lang="en-US" sz="1200" b="0" i="1" u="none" strike="noStrike" kern="1200" baseline="0">
                <a:solidFill>
                  <a:schemeClr val="tx1"/>
                </a:solidFill>
                <a:latin typeface="+mn-lt"/>
                <a:ea typeface="+mn-ea"/>
                <a:cs typeface="+mn-cs"/>
              </a:rPr>
              <a:t>.— The State should take necessary measures, such as remuneration and</a:t>
            </a:r>
          </a:p>
          <a:p>
            <a:r>
              <a:rPr lang="en-US" sz="1200" b="0" i="1" u="none" strike="noStrike" kern="1200" baseline="0">
                <a:solidFill>
                  <a:schemeClr val="tx1"/>
                </a:solidFill>
                <a:latin typeface="+mn-lt"/>
                <a:ea typeface="+mn-ea"/>
                <a:cs typeface="+mn-cs"/>
              </a:rPr>
              <a:t>conditions of service, to ensure that qualified personnel performing safety oversight functions are</a:t>
            </a:r>
          </a:p>
          <a:p>
            <a:r>
              <a:rPr lang="en-CA" sz="1200" b="0" i="1" u="none" strike="noStrike" kern="1200" baseline="0">
                <a:solidFill>
                  <a:schemeClr val="tx1"/>
                </a:solidFill>
                <a:latin typeface="+mn-lt"/>
                <a:ea typeface="+mn-ea"/>
                <a:cs typeface="+mn-cs"/>
              </a:rPr>
              <a:t>recruited and retained</a:t>
            </a:r>
            <a:r>
              <a:rPr lang="en-CA" sz="1200" b="0" i="0" u="none" strike="noStrike" kern="1200" baseline="0">
                <a:solidFill>
                  <a:schemeClr val="tx1"/>
                </a:solidFill>
                <a:latin typeface="+mn-lt"/>
                <a:ea typeface="+mn-ea"/>
                <a:cs typeface="+mn-cs"/>
              </a:rPr>
              <a:t>.</a:t>
            </a:r>
          </a:p>
          <a:p>
            <a:r>
              <a:rPr lang="en-US" sz="1200" b="1" i="1" u="none" strike="noStrike" kern="1200" baseline="0">
                <a:solidFill>
                  <a:schemeClr val="tx1"/>
                </a:solidFill>
                <a:latin typeface="+mn-lt"/>
                <a:ea typeface="+mn-ea"/>
                <a:cs typeface="+mn-cs"/>
              </a:rPr>
              <a:t>Recommendation</a:t>
            </a:r>
            <a:r>
              <a:rPr lang="en-US" sz="1200" b="0" i="1" u="none" strike="noStrike" kern="1200" baseline="0">
                <a:solidFill>
                  <a:schemeClr val="tx1"/>
                </a:solidFill>
                <a:latin typeface="+mn-lt"/>
                <a:ea typeface="+mn-ea"/>
                <a:cs typeface="+mn-cs"/>
              </a:rPr>
              <a:t>.— The State should use a methodology to determine its staffing requirements</a:t>
            </a:r>
          </a:p>
          <a:p>
            <a:r>
              <a:rPr lang="en-US" sz="1200" b="0" i="1" u="none" strike="noStrike" kern="1200" baseline="0">
                <a:solidFill>
                  <a:schemeClr val="tx1"/>
                </a:solidFill>
                <a:latin typeface="+mn-lt"/>
                <a:ea typeface="+mn-ea"/>
                <a:cs typeface="+mn-cs"/>
              </a:rPr>
              <a:t>for personnel performing safety oversight functions, taking into account the size and complexity of the</a:t>
            </a:r>
          </a:p>
          <a:p>
            <a:r>
              <a:rPr lang="en-US" sz="1200" b="0" i="1" u="none" strike="noStrike" kern="1200" baseline="0">
                <a:solidFill>
                  <a:schemeClr val="tx1"/>
                </a:solidFill>
                <a:latin typeface="+mn-lt"/>
                <a:ea typeface="+mn-ea"/>
                <a:cs typeface="+mn-cs"/>
              </a:rPr>
              <a:t>aviation activities in that State.</a:t>
            </a:r>
            <a:endParaRPr lang="en-CA"/>
          </a:p>
        </p:txBody>
      </p:sp>
      <p:sp>
        <p:nvSpPr>
          <p:cNvPr id="4" name="Slide Number Placeholder 3"/>
          <p:cNvSpPr>
            <a:spLocks noGrp="1"/>
          </p:cNvSpPr>
          <p:nvPr>
            <p:ph type="sldNum" sz="quarter" idx="10"/>
          </p:nvPr>
        </p:nvSpPr>
        <p:spPr/>
        <p:txBody>
          <a:bodyPr/>
          <a:lstStyle/>
          <a:p>
            <a:fld id="{75940940-A47B-47AE-9EAB-B9A5D7882799}" type="slidenum">
              <a:rPr lang="en-US" smtClean="0"/>
              <a:t>12</a:t>
            </a:fld>
            <a:endParaRPr lang="en-US"/>
          </a:p>
        </p:txBody>
      </p:sp>
      <p:sp>
        <p:nvSpPr>
          <p:cNvPr id="5" name="Footer Placeholder 4"/>
          <p:cNvSpPr>
            <a:spLocks noGrp="1"/>
          </p:cNvSpPr>
          <p:nvPr>
            <p:ph type="ftr" sz="quarter" idx="11"/>
          </p:nvPr>
        </p:nvSpPr>
        <p:spPr>
          <a:xfrm>
            <a:off x="0" y="8829967"/>
            <a:ext cx="2971800" cy="464820"/>
          </a:xfrm>
          <a:prstGeom prst="rect">
            <a:avLst/>
          </a:prstGeom>
        </p:spPr>
        <p:txBody>
          <a:bodyPr/>
          <a:lstStyle/>
          <a:p>
            <a:r>
              <a:rPr lang="en-US"/>
              <a:t>O:\...CMA Master Modules\2018_CMA Workshop Module 2_17 Jan 2019 (EN)</a:t>
            </a:r>
          </a:p>
        </p:txBody>
      </p:sp>
      <p:sp>
        <p:nvSpPr>
          <p:cNvPr id="6" name="Header Placeholder 5"/>
          <p:cNvSpPr>
            <a:spLocks noGrp="1"/>
          </p:cNvSpPr>
          <p:nvPr>
            <p:ph type="hdr" sz="quarter" idx="12"/>
          </p:nvPr>
        </p:nvSpPr>
        <p:spPr/>
        <p:txBody>
          <a:bodyPr/>
          <a:lstStyle/>
          <a:p>
            <a:r>
              <a:rPr lang="nl-NL"/>
              <a:t>Version 17 Jan 2019 (EN)</a:t>
            </a:r>
            <a:endParaRPr lang="en-US"/>
          </a:p>
        </p:txBody>
      </p:sp>
    </p:spTree>
    <p:extLst>
      <p:ext uri="{BB962C8B-B14F-4D97-AF65-F5344CB8AC3E}">
        <p14:creationId xmlns:p14="http://schemas.microsoft.com/office/powerpoint/2010/main" val="17594453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75940940-A47B-47AE-9EAB-B9A5D7882799}" type="slidenum">
              <a:rPr lang="en-US" smtClean="0"/>
              <a:t>13</a:t>
            </a:fld>
            <a:endParaRPr lang="en-US"/>
          </a:p>
        </p:txBody>
      </p:sp>
      <p:sp>
        <p:nvSpPr>
          <p:cNvPr id="5" name="Footer Placeholder 4"/>
          <p:cNvSpPr>
            <a:spLocks noGrp="1"/>
          </p:cNvSpPr>
          <p:nvPr>
            <p:ph type="ftr" sz="quarter" idx="11"/>
          </p:nvPr>
        </p:nvSpPr>
        <p:spPr>
          <a:xfrm>
            <a:off x="0" y="8829967"/>
            <a:ext cx="2971800" cy="464820"/>
          </a:xfrm>
          <a:prstGeom prst="rect">
            <a:avLst/>
          </a:prstGeom>
        </p:spPr>
        <p:txBody>
          <a:bodyPr/>
          <a:lstStyle/>
          <a:p>
            <a:r>
              <a:rPr lang="en-US"/>
              <a:t>O:\...CMA Master Modules\2018_CMA Workshop Module 2_17 Jan 2019 (EN)</a:t>
            </a:r>
          </a:p>
        </p:txBody>
      </p:sp>
      <p:sp>
        <p:nvSpPr>
          <p:cNvPr id="6" name="Header Placeholder 5"/>
          <p:cNvSpPr>
            <a:spLocks noGrp="1"/>
          </p:cNvSpPr>
          <p:nvPr>
            <p:ph type="hdr" sz="quarter" idx="12"/>
          </p:nvPr>
        </p:nvSpPr>
        <p:spPr/>
        <p:txBody>
          <a:bodyPr/>
          <a:lstStyle/>
          <a:p>
            <a:r>
              <a:rPr lang="nl-NL"/>
              <a:t>Version 17 Jan 2019 (EN)</a:t>
            </a:r>
            <a:endParaRPr lang="en-US"/>
          </a:p>
        </p:txBody>
      </p:sp>
    </p:spTree>
    <p:extLst>
      <p:ext uri="{BB962C8B-B14F-4D97-AF65-F5344CB8AC3E}">
        <p14:creationId xmlns:p14="http://schemas.microsoft.com/office/powerpoint/2010/main" val="17594453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75940940-A47B-47AE-9EAB-B9A5D7882799}" type="slidenum">
              <a:rPr lang="en-US" smtClean="0"/>
              <a:t>14</a:t>
            </a:fld>
            <a:endParaRPr lang="en-US"/>
          </a:p>
        </p:txBody>
      </p:sp>
      <p:sp>
        <p:nvSpPr>
          <p:cNvPr id="5" name="Footer Placeholder 4"/>
          <p:cNvSpPr>
            <a:spLocks noGrp="1"/>
          </p:cNvSpPr>
          <p:nvPr>
            <p:ph type="ftr" sz="quarter" idx="11"/>
          </p:nvPr>
        </p:nvSpPr>
        <p:spPr>
          <a:xfrm>
            <a:off x="0" y="8829967"/>
            <a:ext cx="2971800" cy="464820"/>
          </a:xfrm>
          <a:prstGeom prst="rect">
            <a:avLst/>
          </a:prstGeom>
        </p:spPr>
        <p:txBody>
          <a:bodyPr/>
          <a:lstStyle/>
          <a:p>
            <a:r>
              <a:rPr lang="en-US"/>
              <a:t>O:\...CMA Master Modules\2018_CMA Workshop Module 2_17 Jan 2019 (EN)</a:t>
            </a:r>
          </a:p>
        </p:txBody>
      </p:sp>
      <p:sp>
        <p:nvSpPr>
          <p:cNvPr id="6" name="Header Placeholder 5"/>
          <p:cNvSpPr>
            <a:spLocks noGrp="1"/>
          </p:cNvSpPr>
          <p:nvPr>
            <p:ph type="hdr" sz="quarter" idx="12"/>
          </p:nvPr>
        </p:nvSpPr>
        <p:spPr/>
        <p:txBody>
          <a:bodyPr/>
          <a:lstStyle/>
          <a:p>
            <a:r>
              <a:rPr lang="nl-NL"/>
              <a:t>Version 17 Jan 2019 (EN)</a:t>
            </a:r>
            <a:endParaRPr lang="en-US"/>
          </a:p>
        </p:txBody>
      </p:sp>
    </p:spTree>
    <p:extLst>
      <p:ext uri="{BB962C8B-B14F-4D97-AF65-F5344CB8AC3E}">
        <p14:creationId xmlns:p14="http://schemas.microsoft.com/office/powerpoint/2010/main" val="17594453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AIG does not have CE-6 and CE-7 questions because there is no certification or licensing</a:t>
            </a:r>
            <a:r>
              <a:rPr lang="en-US" baseline="0"/>
              <a:t> or surveillance activity. </a:t>
            </a:r>
            <a:r>
              <a:rPr lang="en-US"/>
              <a:t> </a:t>
            </a:r>
            <a:endParaRPr lang="en-CA"/>
          </a:p>
        </p:txBody>
      </p:sp>
      <p:sp>
        <p:nvSpPr>
          <p:cNvPr id="4" name="Slide Number Placeholder 3"/>
          <p:cNvSpPr>
            <a:spLocks noGrp="1"/>
          </p:cNvSpPr>
          <p:nvPr>
            <p:ph type="sldNum" sz="quarter" idx="10"/>
          </p:nvPr>
        </p:nvSpPr>
        <p:spPr/>
        <p:txBody>
          <a:bodyPr/>
          <a:lstStyle/>
          <a:p>
            <a:fld id="{75940940-A47B-47AE-9EAB-B9A5D7882799}" type="slidenum">
              <a:rPr lang="en-US" smtClean="0"/>
              <a:t>15</a:t>
            </a:fld>
            <a:endParaRPr lang="en-US"/>
          </a:p>
        </p:txBody>
      </p:sp>
      <p:sp>
        <p:nvSpPr>
          <p:cNvPr id="5" name="Footer Placeholder 4"/>
          <p:cNvSpPr>
            <a:spLocks noGrp="1"/>
          </p:cNvSpPr>
          <p:nvPr>
            <p:ph type="ftr" sz="quarter" idx="11"/>
          </p:nvPr>
        </p:nvSpPr>
        <p:spPr>
          <a:xfrm>
            <a:off x="0" y="8829967"/>
            <a:ext cx="2971800" cy="464820"/>
          </a:xfrm>
          <a:prstGeom prst="rect">
            <a:avLst/>
          </a:prstGeom>
        </p:spPr>
        <p:txBody>
          <a:bodyPr/>
          <a:lstStyle/>
          <a:p>
            <a:r>
              <a:rPr lang="en-US"/>
              <a:t>O:\...CMA Master Modules\2018_CMA Workshop Module 2_17 Jan 2019 (EN)</a:t>
            </a:r>
          </a:p>
        </p:txBody>
      </p:sp>
      <p:sp>
        <p:nvSpPr>
          <p:cNvPr id="6" name="Header Placeholder 5"/>
          <p:cNvSpPr>
            <a:spLocks noGrp="1"/>
          </p:cNvSpPr>
          <p:nvPr>
            <p:ph type="hdr" sz="quarter" idx="12"/>
          </p:nvPr>
        </p:nvSpPr>
        <p:spPr/>
        <p:txBody>
          <a:bodyPr/>
          <a:lstStyle/>
          <a:p>
            <a:r>
              <a:rPr lang="nl-NL"/>
              <a:t>Version 17 Jan 2019 (EN)</a:t>
            </a:r>
            <a:endParaRPr lang="en-US"/>
          </a:p>
        </p:txBody>
      </p:sp>
    </p:spTree>
    <p:extLst>
      <p:ext uri="{BB962C8B-B14F-4D97-AF65-F5344CB8AC3E}">
        <p14:creationId xmlns:p14="http://schemas.microsoft.com/office/powerpoint/2010/main" val="17594453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75940940-A47B-47AE-9EAB-B9A5D7882799}" type="slidenum">
              <a:rPr lang="en-US" smtClean="0"/>
              <a:t>16</a:t>
            </a:fld>
            <a:endParaRPr lang="en-US"/>
          </a:p>
        </p:txBody>
      </p:sp>
      <p:sp>
        <p:nvSpPr>
          <p:cNvPr id="5" name="Footer Placeholder 4"/>
          <p:cNvSpPr>
            <a:spLocks noGrp="1"/>
          </p:cNvSpPr>
          <p:nvPr>
            <p:ph type="ftr" sz="quarter" idx="11"/>
          </p:nvPr>
        </p:nvSpPr>
        <p:spPr>
          <a:xfrm>
            <a:off x="0" y="8829967"/>
            <a:ext cx="2971800" cy="464820"/>
          </a:xfrm>
          <a:prstGeom prst="rect">
            <a:avLst/>
          </a:prstGeom>
        </p:spPr>
        <p:txBody>
          <a:bodyPr/>
          <a:lstStyle/>
          <a:p>
            <a:r>
              <a:rPr lang="en-US"/>
              <a:t>O:\...CMA Master Modules\2018_CMA Workshop Module 2_17 Jan 2019 (EN)</a:t>
            </a:r>
          </a:p>
        </p:txBody>
      </p:sp>
      <p:sp>
        <p:nvSpPr>
          <p:cNvPr id="6" name="Header Placeholder 5"/>
          <p:cNvSpPr>
            <a:spLocks noGrp="1"/>
          </p:cNvSpPr>
          <p:nvPr>
            <p:ph type="hdr" sz="quarter" idx="12"/>
          </p:nvPr>
        </p:nvSpPr>
        <p:spPr/>
        <p:txBody>
          <a:bodyPr/>
          <a:lstStyle/>
          <a:p>
            <a:r>
              <a:rPr lang="nl-NL"/>
              <a:t>Version 17 Jan 2019 (EN)</a:t>
            </a:r>
            <a:endParaRPr lang="en-US"/>
          </a:p>
        </p:txBody>
      </p:sp>
    </p:spTree>
    <p:extLst>
      <p:ext uri="{BB962C8B-B14F-4D97-AF65-F5344CB8AC3E}">
        <p14:creationId xmlns:p14="http://schemas.microsoft.com/office/powerpoint/2010/main" val="17594453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75940940-A47B-47AE-9EAB-B9A5D7882799}" type="slidenum">
              <a:rPr lang="en-US" smtClean="0"/>
              <a:t>17</a:t>
            </a:fld>
            <a:endParaRPr lang="en-US"/>
          </a:p>
        </p:txBody>
      </p:sp>
      <p:sp>
        <p:nvSpPr>
          <p:cNvPr id="5" name="Footer Placeholder 4"/>
          <p:cNvSpPr>
            <a:spLocks noGrp="1"/>
          </p:cNvSpPr>
          <p:nvPr>
            <p:ph type="ftr" sz="quarter" idx="11"/>
          </p:nvPr>
        </p:nvSpPr>
        <p:spPr>
          <a:xfrm>
            <a:off x="0" y="8829967"/>
            <a:ext cx="2971800" cy="464820"/>
          </a:xfrm>
          <a:prstGeom prst="rect">
            <a:avLst/>
          </a:prstGeom>
        </p:spPr>
        <p:txBody>
          <a:bodyPr/>
          <a:lstStyle/>
          <a:p>
            <a:r>
              <a:rPr lang="en-US"/>
              <a:t>O:\...CMA Master Modules\2018_CMA Workshop Module 2_17 Jan 2019 (EN)</a:t>
            </a:r>
          </a:p>
        </p:txBody>
      </p:sp>
      <p:sp>
        <p:nvSpPr>
          <p:cNvPr id="6" name="Header Placeholder 5"/>
          <p:cNvSpPr>
            <a:spLocks noGrp="1"/>
          </p:cNvSpPr>
          <p:nvPr>
            <p:ph type="hdr" sz="quarter" idx="12"/>
          </p:nvPr>
        </p:nvSpPr>
        <p:spPr/>
        <p:txBody>
          <a:bodyPr/>
          <a:lstStyle/>
          <a:p>
            <a:r>
              <a:rPr lang="nl-NL"/>
              <a:t>Version 17 Jan 2019 (EN)</a:t>
            </a:r>
            <a:endParaRPr lang="en-US"/>
          </a:p>
        </p:txBody>
      </p:sp>
    </p:spTree>
    <p:extLst>
      <p:ext uri="{BB962C8B-B14F-4D97-AF65-F5344CB8AC3E}">
        <p14:creationId xmlns:p14="http://schemas.microsoft.com/office/powerpoint/2010/main" val="17594453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Header Placeholder 3"/>
          <p:cNvSpPr>
            <a:spLocks noGrp="1"/>
          </p:cNvSpPr>
          <p:nvPr>
            <p:ph type="hdr" sz="quarter" idx="10"/>
          </p:nvPr>
        </p:nvSpPr>
        <p:spPr/>
        <p:txBody>
          <a:bodyPr/>
          <a:lstStyle/>
          <a:p>
            <a:r>
              <a:rPr lang="nl-NL"/>
              <a:t>Version 17 Jan 2019 (EN)</a:t>
            </a:r>
            <a:endParaRPr lang="en-US"/>
          </a:p>
        </p:txBody>
      </p:sp>
      <p:sp>
        <p:nvSpPr>
          <p:cNvPr id="5" name="Slide Number Placeholder 4"/>
          <p:cNvSpPr>
            <a:spLocks noGrp="1"/>
          </p:cNvSpPr>
          <p:nvPr>
            <p:ph type="sldNum" sz="quarter" idx="11"/>
          </p:nvPr>
        </p:nvSpPr>
        <p:spPr/>
        <p:txBody>
          <a:bodyPr/>
          <a:lstStyle/>
          <a:p>
            <a:fld id="{75940940-A47B-47AE-9EAB-B9A5D7882799}" type="slidenum">
              <a:rPr lang="en-US" smtClean="0"/>
              <a:t>18</a:t>
            </a:fld>
            <a:endParaRPr lang="en-US"/>
          </a:p>
        </p:txBody>
      </p:sp>
      <p:sp>
        <p:nvSpPr>
          <p:cNvPr id="6" name="Footer Placeholder 5"/>
          <p:cNvSpPr>
            <a:spLocks noGrp="1"/>
          </p:cNvSpPr>
          <p:nvPr>
            <p:ph type="ftr" sz="quarter" idx="12"/>
          </p:nvPr>
        </p:nvSpPr>
        <p:spPr/>
        <p:txBody>
          <a:bodyPr/>
          <a:lstStyle/>
          <a:p>
            <a:r>
              <a:rPr lang="en-US"/>
              <a:t>O:\...CMA Master Modules\2018_CMA Workshop Module 2_17 Jan 2019 (EN)</a:t>
            </a:r>
            <a:endParaRPr lang="en-CA"/>
          </a:p>
        </p:txBody>
      </p:sp>
    </p:spTree>
    <p:extLst>
      <p:ext uri="{BB962C8B-B14F-4D97-AF65-F5344CB8AC3E}">
        <p14:creationId xmlns:p14="http://schemas.microsoft.com/office/powerpoint/2010/main" val="19981207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baseline="0">
              <a:sym typeface="Wingdings" pitchFamily="2" charset="2"/>
            </a:endParaRPr>
          </a:p>
        </p:txBody>
      </p:sp>
      <p:sp>
        <p:nvSpPr>
          <p:cNvPr id="4" name="Slide Number Placeholder 3"/>
          <p:cNvSpPr>
            <a:spLocks noGrp="1"/>
          </p:cNvSpPr>
          <p:nvPr>
            <p:ph type="sldNum" sz="quarter" idx="10"/>
          </p:nvPr>
        </p:nvSpPr>
        <p:spPr/>
        <p:txBody>
          <a:bodyPr/>
          <a:lstStyle/>
          <a:p>
            <a:fld id="{F45D550C-52CF-4EDD-ABE6-64B9331ADC78}" type="slidenum">
              <a:rPr lang="en-GB" smtClean="0"/>
              <a:pPr/>
              <a:t>19</a:t>
            </a:fld>
            <a:endParaRPr lang="en-GB"/>
          </a:p>
        </p:txBody>
      </p:sp>
      <p:sp>
        <p:nvSpPr>
          <p:cNvPr id="5" name="Footer Placeholder 4"/>
          <p:cNvSpPr>
            <a:spLocks noGrp="1"/>
          </p:cNvSpPr>
          <p:nvPr>
            <p:ph type="ftr" sz="quarter" idx="11"/>
          </p:nvPr>
        </p:nvSpPr>
        <p:spPr>
          <a:xfrm>
            <a:off x="0" y="8829967"/>
            <a:ext cx="2971800" cy="464820"/>
          </a:xfrm>
          <a:prstGeom prst="rect">
            <a:avLst/>
          </a:prstGeom>
        </p:spPr>
        <p:txBody>
          <a:bodyPr/>
          <a:lstStyle/>
          <a:p>
            <a:r>
              <a:rPr lang="en-US"/>
              <a:t>O:\...CMA Master Modules\2018_CMA Workshop Module 2_17 Jan 2019 (EN)</a:t>
            </a:r>
          </a:p>
        </p:txBody>
      </p:sp>
      <p:sp>
        <p:nvSpPr>
          <p:cNvPr id="6" name="Header Placeholder 5"/>
          <p:cNvSpPr>
            <a:spLocks noGrp="1"/>
          </p:cNvSpPr>
          <p:nvPr>
            <p:ph type="hdr" sz="quarter" idx="12"/>
          </p:nvPr>
        </p:nvSpPr>
        <p:spPr/>
        <p:txBody>
          <a:bodyPr/>
          <a:lstStyle/>
          <a:p>
            <a:r>
              <a:rPr lang="nl-NL"/>
              <a:t>Version 17 Jan 2019 (EN)</a:t>
            </a:r>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Validation of trainees understanding?</a:t>
            </a:r>
            <a:endParaRPr lang="en-CA"/>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09" indent="-285734" eaLnBrk="0" hangingPunct="0">
              <a:defRPr>
                <a:solidFill>
                  <a:schemeClr val="tx1"/>
                </a:solidFill>
                <a:latin typeface="Arial" charset="0"/>
                <a:cs typeface="Arial" charset="0"/>
              </a:defRPr>
            </a:lvl2pPr>
            <a:lvl3pPr marL="1142937" indent="-228587" eaLnBrk="0" hangingPunct="0">
              <a:defRPr>
                <a:solidFill>
                  <a:schemeClr val="tx1"/>
                </a:solidFill>
                <a:latin typeface="Arial" charset="0"/>
                <a:cs typeface="Arial" charset="0"/>
              </a:defRPr>
            </a:lvl3pPr>
            <a:lvl4pPr marL="1600111" indent="-228587" eaLnBrk="0" hangingPunct="0">
              <a:defRPr>
                <a:solidFill>
                  <a:schemeClr val="tx1"/>
                </a:solidFill>
                <a:latin typeface="Arial" charset="0"/>
                <a:cs typeface="Arial" charset="0"/>
              </a:defRPr>
            </a:lvl4pPr>
            <a:lvl5pPr marL="2057287" indent="-228587" eaLnBrk="0" hangingPunct="0">
              <a:defRPr>
                <a:solidFill>
                  <a:schemeClr val="tx1"/>
                </a:solidFill>
                <a:latin typeface="Arial" charset="0"/>
                <a:cs typeface="Arial" charset="0"/>
              </a:defRPr>
            </a:lvl5pPr>
            <a:lvl6pPr marL="2514461" indent="-228587" eaLnBrk="0" fontAlgn="base" hangingPunct="0">
              <a:spcBef>
                <a:spcPct val="0"/>
              </a:spcBef>
              <a:spcAft>
                <a:spcPct val="0"/>
              </a:spcAft>
              <a:defRPr>
                <a:solidFill>
                  <a:schemeClr val="tx1"/>
                </a:solidFill>
                <a:latin typeface="Arial" charset="0"/>
                <a:cs typeface="Arial" charset="0"/>
              </a:defRPr>
            </a:lvl6pPr>
            <a:lvl7pPr marL="2971635" indent="-228587" eaLnBrk="0" fontAlgn="base" hangingPunct="0">
              <a:spcBef>
                <a:spcPct val="0"/>
              </a:spcBef>
              <a:spcAft>
                <a:spcPct val="0"/>
              </a:spcAft>
              <a:defRPr>
                <a:solidFill>
                  <a:schemeClr val="tx1"/>
                </a:solidFill>
                <a:latin typeface="Arial" charset="0"/>
                <a:cs typeface="Arial" charset="0"/>
              </a:defRPr>
            </a:lvl7pPr>
            <a:lvl8pPr marL="3428811" indent="-228587" eaLnBrk="0" fontAlgn="base" hangingPunct="0">
              <a:spcBef>
                <a:spcPct val="0"/>
              </a:spcBef>
              <a:spcAft>
                <a:spcPct val="0"/>
              </a:spcAft>
              <a:defRPr>
                <a:solidFill>
                  <a:schemeClr val="tx1"/>
                </a:solidFill>
                <a:latin typeface="Arial" charset="0"/>
                <a:cs typeface="Arial" charset="0"/>
              </a:defRPr>
            </a:lvl8pPr>
            <a:lvl9pPr marL="3885985" indent="-228587" eaLnBrk="0" fontAlgn="base" hangingPunct="0">
              <a:spcBef>
                <a:spcPct val="0"/>
              </a:spcBef>
              <a:spcAft>
                <a:spcPct val="0"/>
              </a:spcAft>
              <a:defRPr>
                <a:solidFill>
                  <a:schemeClr val="tx1"/>
                </a:solidFill>
                <a:latin typeface="Arial" charset="0"/>
                <a:cs typeface="Arial" charset="0"/>
              </a:defRPr>
            </a:lvl9pPr>
          </a:lstStyle>
          <a:p>
            <a:pPr eaLnBrk="1" hangingPunct="1"/>
            <a:fld id="{8144E2E3-35E4-4EA1-B388-FE44C07B0073}" type="slidenum">
              <a:rPr lang="en-GB" smtClean="0">
                <a:latin typeface="Calibri" pitchFamily="34" charset="0"/>
              </a:rPr>
              <a:pPr eaLnBrk="1" hangingPunct="1"/>
              <a:t>2</a:t>
            </a:fld>
            <a:endParaRPr lang="en-GB">
              <a:latin typeface="Calibri" pitchFamily="34" charset="0"/>
            </a:endParaRPr>
          </a:p>
        </p:txBody>
      </p:sp>
      <p:sp>
        <p:nvSpPr>
          <p:cNvPr id="2" name="Footer Placeholder 1"/>
          <p:cNvSpPr>
            <a:spLocks noGrp="1"/>
          </p:cNvSpPr>
          <p:nvPr>
            <p:ph type="ftr" sz="quarter" idx="10"/>
          </p:nvPr>
        </p:nvSpPr>
        <p:spPr>
          <a:xfrm>
            <a:off x="0" y="8829967"/>
            <a:ext cx="2971800" cy="464820"/>
          </a:xfrm>
          <a:prstGeom prst="rect">
            <a:avLst/>
          </a:prstGeom>
        </p:spPr>
        <p:txBody>
          <a:bodyPr/>
          <a:lstStyle/>
          <a:p>
            <a:r>
              <a:rPr lang="en-US"/>
              <a:t>O:\...CMA Master Modules\2018_CMA Workshop Module 2_17 Jan 2019 (EN)</a:t>
            </a:r>
          </a:p>
        </p:txBody>
      </p:sp>
      <p:sp>
        <p:nvSpPr>
          <p:cNvPr id="3" name="Header Placeholder 2"/>
          <p:cNvSpPr>
            <a:spLocks noGrp="1"/>
          </p:cNvSpPr>
          <p:nvPr>
            <p:ph type="hdr" sz="quarter" idx="11"/>
          </p:nvPr>
        </p:nvSpPr>
        <p:spPr/>
        <p:txBody>
          <a:bodyPr/>
          <a:lstStyle/>
          <a:p>
            <a:r>
              <a:rPr lang="nl-NL"/>
              <a:t>Version 17 Jan 2019 (EN)</a:t>
            </a:r>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09" indent="-285734" eaLnBrk="0" hangingPunct="0">
              <a:defRPr>
                <a:solidFill>
                  <a:schemeClr val="tx1"/>
                </a:solidFill>
                <a:latin typeface="Arial" charset="0"/>
                <a:cs typeface="Arial" charset="0"/>
              </a:defRPr>
            </a:lvl2pPr>
            <a:lvl3pPr marL="1142937" indent="-228587" eaLnBrk="0" hangingPunct="0">
              <a:defRPr>
                <a:solidFill>
                  <a:schemeClr val="tx1"/>
                </a:solidFill>
                <a:latin typeface="Arial" charset="0"/>
                <a:cs typeface="Arial" charset="0"/>
              </a:defRPr>
            </a:lvl3pPr>
            <a:lvl4pPr marL="1600111" indent="-228587" eaLnBrk="0" hangingPunct="0">
              <a:defRPr>
                <a:solidFill>
                  <a:schemeClr val="tx1"/>
                </a:solidFill>
                <a:latin typeface="Arial" charset="0"/>
                <a:cs typeface="Arial" charset="0"/>
              </a:defRPr>
            </a:lvl4pPr>
            <a:lvl5pPr marL="2057287" indent="-228587" eaLnBrk="0" hangingPunct="0">
              <a:defRPr>
                <a:solidFill>
                  <a:schemeClr val="tx1"/>
                </a:solidFill>
                <a:latin typeface="Arial" charset="0"/>
                <a:cs typeface="Arial" charset="0"/>
              </a:defRPr>
            </a:lvl5pPr>
            <a:lvl6pPr marL="2514461" indent="-228587" eaLnBrk="0" fontAlgn="base" hangingPunct="0">
              <a:spcBef>
                <a:spcPct val="0"/>
              </a:spcBef>
              <a:spcAft>
                <a:spcPct val="0"/>
              </a:spcAft>
              <a:defRPr>
                <a:solidFill>
                  <a:schemeClr val="tx1"/>
                </a:solidFill>
                <a:latin typeface="Arial" charset="0"/>
                <a:cs typeface="Arial" charset="0"/>
              </a:defRPr>
            </a:lvl6pPr>
            <a:lvl7pPr marL="2971635" indent="-228587" eaLnBrk="0" fontAlgn="base" hangingPunct="0">
              <a:spcBef>
                <a:spcPct val="0"/>
              </a:spcBef>
              <a:spcAft>
                <a:spcPct val="0"/>
              </a:spcAft>
              <a:defRPr>
                <a:solidFill>
                  <a:schemeClr val="tx1"/>
                </a:solidFill>
                <a:latin typeface="Arial" charset="0"/>
                <a:cs typeface="Arial" charset="0"/>
              </a:defRPr>
            </a:lvl7pPr>
            <a:lvl8pPr marL="3428811" indent="-228587" eaLnBrk="0" fontAlgn="base" hangingPunct="0">
              <a:spcBef>
                <a:spcPct val="0"/>
              </a:spcBef>
              <a:spcAft>
                <a:spcPct val="0"/>
              </a:spcAft>
              <a:defRPr>
                <a:solidFill>
                  <a:schemeClr val="tx1"/>
                </a:solidFill>
                <a:latin typeface="Arial" charset="0"/>
                <a:cs typeface="Arial" charset="0"/>
              </a:defRPr>
            </a:lvl8pPr>
            <a:lvl9pPr marL="3885985" indent="-228587" eaLnBrk="0" fontAlgn="base" hangingPunct="0">
              <a:spcBef>
                <a:spcPct val="0"/>
              </a:spcBef>
              <a:spcAft>
                <a:spcPct val="0"/>
              </a:spcAft>
              <a:defRPr>
                <a:solidFill>
                  <a:schemeClr val="tx1"/>
                </a:solidFill>
                <a:latin typeface="Arial" charset="0"/>
                <a:cs typeface="Arial" charset="0"/>
              </a:defRPr>
            </a:lvl9pPr>
          </a:lstStyle>
          <a:p>
            <a:pPr eaLnBrk="1" hangingPunct="1"/>
            <a:fld id="{8144E2E3-35E4-4EA1-B388-FE44C07B0073}" type="slidenum">
              <a:rPr lang="en-GB" smtClean="0">
                <a:latin typeface="Calibri" pitchFamily="34" charset="0"/>
              </a:rPr>
              <a:pPr eaLnBrk="1" hangingPunct="1"/>
              <a:t>20</a:t>
            </a:fld>
            <a:endParaRPr lang="en-GB">
              <a:latin typeface="Calibri" pitchFamily="34" charset="0"/>
            </a:endParaRPr>
          </a:p>
        </p:txBody>
      </p:sp>
      <p:sp>
        <p:nvSpPr>
          <p:cNvPr id="2" name="Footer Placeholder 1"/>
          <p:cNvSpPr>
            <a:spLocks noGrp="1"/>
          </p:cNvSpPr>
          <p:nvPr>
            <p:ph type="ftr" sz="quarter" idx="10"/>
          </p:nvPr>
        </p:nvSpPr>
        <p:spPr>
          <a:xfrm>
            <a:off x="0" y="8829967"/>
            <a:ext cx="2971800" cy="464820"/>
          </a:xfrm>
          <a:prstGeom prst="rect">
            <a:avLst/>
          </a:prstGeom>
        </p:spPr>
        <p:txBody>
          <a:bodyPr/>
          <a:lstStyle/>
          <a:p>
            <a:r>
              <a:rPr lang="en-US"/>
              <a:t>O:\...CMA Master Modules\2018_CMA Workshop Module 2_17 Jan 2019 (EN)</a:t>
            </a:r>
          </a:p>
        </p:txBody>
      </p:sp>
      <p:sp>
        <p:nvSpPr>
          <p:cNvPr id="3" name="Header Placeholder 2"/>
          <p:cNvSpPr>
            <a:spLocks noGrp="1"/>
          </p:cNvSpPr>
          <p:nvPr>
            <p:ph type="hdr" sz="quarter" idx="11"/>
          </p:nvPr>
        </p:nvSpPr>
        <p:spPr/>
        <p:txBody>
          <a:bodyPr/>
          <a:lstStyle/>
          <a:p>
            <a:r>
              <a:rPr lang="nl-NL"/>
              <a:t>Version 17 Jan 2019 (EN)</a:t>
            </a:r>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Annex 19 brings</a:t>
            </a:r>
            <a:r>
              <a:rPr lang="en-US" baseline="0"/>
              <a:t> all safety management elements from all related annexes. </a:t>
            </a:r>
          </a:p>
          <a:p>
            <a:r>
              <a:rPr lang="en-US" baseline="0"/>
              <a:t>Add Annex 19 to all areas except LEG/ORG</a:t>
            </a:r>
            <a:endParaRPr lang="en-CA"/>
          </a:p>
        </p:txBody>
      </p:sp>
      <p:sp>
        <p:nvSpPr>
          <p:cNvPr id="4" name="Slide Number Placeholder 3"/>
          <p:cNvSpPr>
            <a:spLocks noGrp="1"/>
          </p:cNvSpPr>
          <p:nvPr>
            <p:ph type="sldNum" sz="quarter" idx="10"/>
          </p:nvPr>
        </p:nvSpPr>
        <p:spPr/>
        <p:txBody>
          <a:bodyPr/>
          <a:lstStyle/>
          <a:p>
            <a:fld id="{75940940-A47B-47AE-9EAB-B9A5D7882799}" type="slidenum">
              <a:rPr lang="en-US" smtClean="0"/>
              <a:t>21</a:t>
            </a:fld>
            <a:endParaRPr lang="en-US"/>
          </a:p>
        </p:txBody>
      </p:sp>
      <p:sp>
        <p:nvSpPr>
          <p:cNvPr id="5" name="Footer Placeholder 4"/>
          <p:cNvSpPr>
            <a:spLocks noGrp="1"/>
          </p:cNvSpPr>
          <p:nvPr>
            <p:ph type="ftr" sz="quarter" idx="11"/>
          </p:nvPr>
        </p:nvSpPr>
        <p:spPr>
          <a:xfrm>
            <a:off x="0" y="8829967"/>
            <a:ext cx="2971800" cy="464820"/>
          </a:xfrm>
          <a:prstGeom prst="rect">
            <a:avLst/>
          </a:prstGeom>
        </p:spPr>
        <p:txBody>
          <a:bodyPr/>
          <a:lstStyle/>
          <a:p>
            <a:r>
              <a:rPr lang="en-US"/>
              <a:t>O:\...CMA Master Modules\2018_CMA Workshop Module 2_17 Jan 2019 (EN)</a:t>
            </a:r>
          </a:p>
        </p:txBody>
      </p:sp>
      <p:sp>
        <p:nvSpPr>
          <p:cNvPr id="6" name="Header Placeholder 5"/>
          <p:cNvSpPr>
            <a:spLocks noGrp="1"/>
          </p:cNvSpPr>
          <p:nvPr>
            <p:ph type="hdr" sz="quarter" idx="12"/>
          </p:nvPr>
        </p:nvSpPr>
        <p:spPr/>
        <p:txBody>
          <a:bodyPr/>
          <a:lstStyle/>
          <a:p>
            <a:r>
              <a:rPr lang="nl-NL"/>
              <a:t>Version 17 Jan 2019 (EN)</a:t>
            </a:r>
            <a:endParaRPr lang="en-US"/>
          </a:p>
        </p:txBody>
      </p:sp>
    </p:spTree>
    <p:extLst>
      <p:ext uri="{BB962C8B-B14F-4D97-AF65-F5344CB8AC3E}">
        <p14:creationId xmlns:p14="http://schemas.microsoft.com/office/powerpoint/2010/main" val="12827903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Header Placeholder 3"/>
          <p:cNvSpPr>
            <a:spLocks noGrp="1"/>
          </p:cNvSpPr>
          <p:nvPr>
            <p:ph type="hdr" sz="quarter" idx="10"/>
          </p:nvPr>
        </p:nvSpPr>
        <p:spPr/>
        <p:txBody>
          <a:bodyPr/>
          <a:lstStyle/>
          <a:p>
            <a:r>
              <a:rPr lang="nl-NL"/>
              <a:t>Version 17 Jan 2019 (EN)</a:t>
            </a:r>
            <a:endParaRPr lang="en-US"/>
          </a:p>
        </p:txBody>
      </p:sp>
      <p:sp>
        <p:nvSpPr>
          <p:cNvPr id="5" name="Slide Number Placeholder 4"/>
          <p:cNvSpPr>
            <a:spLocks noGrp="1"/>
          </p:cNvSpPr>
          <p:nvPr>
            <p:ph type="sldNum" sz="quarter" idx="11"/>
          </p:nvPr>
        </p:nvSpPr>
        <p:spPr/>
        <p:txBody>
          <a:bodyPr/>
          <a:lstStyle/>
          <a:p>
            <a:fld id="{75940940-A47B-47AE-9EAB-B9A5D7882799}" type="slidenum">
              <a:rPr lang="en-US" smtClean="0"/>
              <a:t>22</a:t>
            </a:fld>
            <a:endParaRPr lang="en-US"/>
          </a:p>
        </p:txBody>
      </p:sp>
      <p:sp>
        <p:nvSpPr>
          <p:cNvPr id="6" name="Footer Placeholder 5"/>
          <p:cNvSpPr>
            <a:spLocks noGrp="1"/>
          </p:cNvSpPr>
          <p:nvPr>
            <p:ph type="ftr" sz="quarter" idx="12"/>
          </p:nvPr>
        </p:nvSpPr>
        <p:spPr/>
        <p:txBody>
          <a:bodyPr/>
          <a:lstStyle/>
          <a:p>
            <a:r>
              <a:rPr lang="en-US"/>
              <a:t>O:\...CMA Master Modules\2018_CMA Workshop Module 2_17 Jan 2019 (EN)</a:t>
            </a:r>
            <a:endParaRPr lang="en-CA"/>
          </a:p>
        </p:txBody>
      </p:sp>
    </p:spTree>
    <p:extLst>
      <p:ext uri="{BB962C8B-B14F-4D97-AF65-F5344CB8AC3E}">
        <p14:creationId xmlns:p14="http://schemas.microsoft.com/office/powerpoint/2010/main" val="20810599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Header Placeholder 3"/>
          <p:cNvSpPr>
            <a:spLocks noGrp="1"/>
          </p:cNvSpPr>
          <p:nvPr>
            <p:ph type="hdr" sz="quarter" idx="10"/>
          </p:nvPr>
        </p:nvSpPr>
        <p:spPr/>
        <p:txBody>
          <a:bodyPr/>
          <a:lstStyle/>
          <a:p>
            <a:r>
              <a:rPr lang="nl-NL"/>
              <a:t>Version 17 Jan 2019 (EN)</a:t>
            </a:r>
            <a:endParaRPr lang="en-US"/>
          </a:p>
        </p:txBody>
      </p:sp>
      <p:sp>
        <p:nvSpPr>
          <p:cNvPr id="5" name="Slide Number Placeholder 4"/>
          <p:cNvSpPr>
            <a:spLocks noGrp="1"/>
          </p:cNvSpPr>
          <p:nvPr>
            <p:ph type="sldNum" sz="quarter" idx="11"/>
          </p:nvPr>
        </p:nvSpPr>
        <p:spPr/>
        <p:txBody>
          <a:bodyPr/>
          <a:lstStyle/>
          <a:p>
            <a:fld id="{75940940-A47B-47AE-9EAB-B9A5D7882799}" type="slidenum">
              <a:rPr lang="en-US" smtClean="0"/>
              <a:t>23</a:t>
            </a:fld>
            <a:endParaRPr lang="en-US"/>
          </a:p>
        </p:txBody>
      </p:sp>
      <p:sp>
        <p:nvSpPr>
          <p:cNvPr id="6" name="Footer Placeholder 5"/>
          <p:cNvSpPr>
            <a:spLocks noGrp="1"/>
          </p:cNvSpPr>
          <p:nvPr>
            <p:ph type="ftr" sz="quarter" idx="12"/>
          </p:nvPr>
        </p:nvSpPr>
        <p:spPr/>
        <p:txBody>
          <a:bodyPr/>
          <a:lstStyle/>
          <a:p>
            <a:r>
              <a:rPr lang="en-US"/>
              <a:t>O:\...CMA Master Modules\2018_CMA Workshop Module 2_17 Jan 2019 (EN)</a:t>
            </a:r>
            <a:endParaRPr lang="en-CA"/>
          </a:p>
        </p:txBody>
      </p:sp>
    </p:spTree>
    <p:extLst>
      <p:ext uri="{BB962C8B-B14F-4D97-AF65-F5344CB8AC3E}">
        <p14:creationId xmlns:p14="http://schemas.microsoft.com/office/powerpoint/2010/main" val="7374285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75940940-A47B-47AE-9EAB-B9A5D7882799}" type="slidenum">
              <a:rPr lang="en-US" smtClean="0"/>
              <a:t>24</a:t>
            </a:fld>
            <a:endParaRPr lang="en-US"/>
          </a:p>
        </p:txBody>
      </p:sp>
      <p:sp>
        <p:nvSpPr>
          <p:cNvPr id="5" name="Footer Placeholder 4"/>
          <p:cNvSpPr>
            <a:spLocks noGrp="1"/>
          </p:cNvSpPr>
          <p:nvPr>
            <p:ph type="ftr" sz="quarter" idx="11"/>
          </p:nvPr>
        </p:nvSpPr>
        <p:spPr>
          <a:xfrm>
            <a:off x="0" y="8829967"/>
            <a:ext cx="2971800" cy="464820"/>
          </a:xfrm>
          <a:prstGeom prst="rect">
            <a:avLst/>
          </a:prstGeom>
        </p:spPr>
        <p:txBody>
          <a:bodyPr/>
          <a:lstStyle/>
          <a:p>
            <a:r>
              <a:rPr lang="en-US"/>
              <a:t>O:\...CMA Master Modules\2018_CMA Workshop Module 2_17 Jan 2019 (EN)</a:t>
            </a:r>
          </a:p>
        </p:txBody>
      </p:sp>
      <p:sp>
        <p:nvSpPr>
          <p:cNvPr id="6" name="Header Placeholder 5"/>
          <p:cNvSpPr>
            <a:spLocks noGrp="1"/>
          </p:cNvSpPr>
          <p:nvPr>
            <p:ph type="hdr" sz="quarter" idx="12"/>
          </p:nvPr>
        </p:nvSpPr>
        <p:spPr/>
        <p:txBody>
          <a:bodyPr/>
          <a:lstStyle/>
          <a:p>
            <a:r>
              <a:rPr lang="nl-NL"/>
              <a:t>Version 17 Jan 2019 (EN)</a:t>
            </a:r>
            <a:endParaRPr lang="en-US"/>
          </a:p>
        </p:txBody>
      </p:sp>
    </p:spTree>
    <p:extLst>
      <p:ext uri="{BB962C8B-B14F-4D97-AF65-F5344CB8AC3E}">
        <p14:creationId xmlns:p14="http://schemas.microsoft.com/office/powerpoint/2010/main" val="17594453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PQ amendment process – revise this for an ongoing basis, which is linked to SARPs amendment</a:t>
            </a:r>
          </a:p>
        </p:txBody>
      </p:sp>
      <p:sp>
        <p:nvSpPr>
          <p:cNvPr id="4" name="Slide Number Placeholder 3"/>
          <p:cNvSpPr>
            <a:spLocks noGrp="1"/>
          </p:cNvSpPr>
          <p:nvPr>
            <p:ph type="sldNum" sz="quarter" idx="10"/>
          </p:nvPr>
        </p:nvSpPr>
        <p:spPr/>
        <p:txBody>
          <a:bodyPr/>
          <a:lstStyle/>
          <a:p>
            <a:fld id="{75940940-A47B-47AE-9EAB-B9A5D7882799}" type="slidenum">
              <a:rPr lang="en-US" smtClean="0"/>
              <a:t>25</a:t>
            </a:fld>
            <a:endParaRPr lang="en-US"/>
          </a:p>
        </p:txBody>
      </p:sp>
      <p:sp>
        <p:nvSpPr>
          <p:cNvPr id="5" name="Footer Placeholder 4"/>
          <p:cNvSpPr>
            <a:spLocks noGrp="1"/>
          </p:cNvSpPr>
          <p:nvPr>
            <p:ph type="ftr" sz="quarter" idx="11"/>
          </p:nvPr>
        </p:nvSpPr>
        <p:spPr>
          <a:xfrm>
            <a:off x="0" y="8829967"/>
            <a:ext cx="2971800" cy="464820"/>
          </a:xfrm>
          <a:prstGeom prst="rect">
            <a:avLst/>
          </a:prstGeom>
        </p:spPr>
        <p:txBody>
          <a:bodyPr/>
          <a:lstStyle/>
          <a:p>
            <a:r>
              <a:rPr lang="en-US"/>
              <a:t>O:\...CMA Master Modules\2018_CMA Workshop Module 2_17 Jan 2019 (EN)</a:t>
            </a:r>
          </a:p>
        </p:txBody>
      </p:sp>
      <p:sp>
        <p:nvSpPr>
          <p:cNvPr id="6" name="Header Placeholder 5"/>
          <p:cNvSpPr>
            <a:spLocks noGrp="1"/>
          </p:cNvSpPr>
          <p:nvPr>
            <p:ph type="hdr" sz="quarter" idx="12"/>
          </p:nvPr>
        </p:nvSpPr>
        <p:spPr/>
        <p:txBody>
          <a:bodyPr/>
          <a:lstStyle/>
          <a:p>
            <a:r>
              <a:rPr lang="nl-NL"/>
              <a:t>Version 17 Jan 2019 (EN)</a:t>
            </a:r>
            <a:endParaRPr lang="en-US"/>
          </a:p>
        </p:txBody>
      </p:sp>
    </p:spTree>
    <p:extLst>
      <p:ext uri="{BB962C8B-B14F-4D97-AF65-F5344CB8AC3E}">
        <p14:creationId xmlns:p14="http://schemas.microsoft.com/office/powerpoint/2010/main" val="17594453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Validation of trainees understanding?</a:t>
            </a:r>
            <a:endParaRPr lang="en-CA"/>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09" indent="-285734" eaLnBrk="0" hangingPunct="0">
              <a:defRPr>
                <a:solidFill>
                  <a:schemeClr val="tx1"/>
                </a:solidFill>
                <a:latin typeface="Arial" charset="0"/>
                <a:cs typeface="Arial" charset="0"/>
              </a:defRPr>
            </a:lvl2pPr>
            <a:lvl3pPr marL="1142937" indent="-228587" eaLnBrk="0" hangingPunct="0">
              <a:defRPr>
                <a:solidFill>
                  <a:schemeClr val="tx1"/>
                </a:solidFill>
                <a:latin typeface="Arial" charset="0"/>
                <a:cs typeface="Arial" charset="0"/>
              </a:defRPr>
            </a:lvl3pPr>
            <a:lvl4pPr marL="1600111" indent="-228587" eaLnBrk="0" hangingPunct="0">
              <a:defRPr>
                <a:solidFill>
                  <a:schemeClr val="tx1"/>
                </a:solidFill>
                <a:latin typeface="Arial" charset="0"/>
                <a:cs typeface="Arial" charset="0"/>
              </a:defRPr>
            </a:lvl4pPr>
            <a:lvl5pPr marL="2057287" indent="-228587" eaLnBrk="0" hangingPunct="0">
              <a:defRPr>
                <a:solidFill>
                  <a:schemeClr val="tx1"/>
                </a:solidFill>
                <a:latin typeface="Arial" charset="0"/>
                <a:cs typeface="Arial" charset="0"/>
              </a:defRPr>
            </a:lvl5pPr>
            <a:lvl6pPr marL="2514461" indent="-228587" eaLnBrk="0" fontAlgn="base" hangingPunct="0">
              <a:spcBef>
                <a:spcPct val="0"/>
              </a:spcBef>
              <a:spcAft>
                <a:spcPct val="0"/>
              </a:spcAft>
              <a:defRPr>
                <a:solidFill>
                  <a:schemeClr val="tx1"/>
                </a:solidFill>
                <a:latin typeface="Arial" charset="0"/>
                <a:cs typeface="Arial" charset="0"/>
              </a:defRPr>
            </a:lvl6pPr>
            <a:lvl7pPr marL="2971635" indent="-228587" eaLnBrk="0" fontAlgn="base" hangingPunct="0">
              <a:spcBef>
                <a:spcPct val="0"/>
              </a:spcBef>
              <a:spcAft>
                <a:spcPct val="0"/>
              </a:spcAft>
              <a:defRPr>
                <a:solidFill>
                  <a:schemeClr val="tx1"/>
                </a:solidFill>
                <a:latin typeface="Arial" charset="0"/>
                <a:cs typeface="Arial" charset="0"/>
              </a:defRPr>
            </a:lvl7pPr>
            <a:lvl8pPr marL="3428811" indent="-228587" eaLnBrk="0" fontAlgn="base" hangingPunct="0">
              <a:spcBef>
                <a:spcPct val="0"/>
              </a:spcBef>
              <a:spcAft>
                <a:spcPct val="0"/>
              </a:spcAft>
              <a:defRPr>
                <a:solidFill>
                  <a:schemeClr val="tx1"/>
                </a:solidFill>
                <a:latin typeface="Arial" charset="0"/>
                <a:cs typeface="Arial" charset="0"/>
              </a:defRPr>
            </a:lvl8pPr>
            <a:lvl9pPr marL="3885985" indent="-228587" eaLnBrk="0" fontAlgn="base" hangingPunct="0">
              <a:spcBef>
                <a:spcPct val="0"/>
              </a:spcBef>
              <a:spcAft>
                <a:spcPct val="0"/>
              </a:spcAft>
              <a:defRPr>
                <a:solidFill>
                  <a:schemeClr val="tx1"/>
                </a:solidFill>
                <a:latin typeface="Arial" charset="0"/>
                <a:cs typeface="Arial" charset="0"/>
              </a:defRPr>
            </a:lvl9pPr>
          </a:lstStyle>
          <a:p>
            <a:pPr eaLnBrk="1" hangingPunct="1"/>
            <a:fld id="{8144E2E3-35E4-4EA1-B388-FE44C07B0073}" type="slidenum">
              <a:rPr lang="en-GB" smtClean="0">
                <a:latin typeface="Calibri" pitchFamily="34" charset="0"/>
              </a:rPr>
              <a:pPr eaLnBrk="1" hangingPunct="1"/>
              <a:t>26</a:t>
            </a:fld>
            <a:endParaRPr lang="en-GB">
              <a:latin typeface="Calibri" pitchFamily="34" charset="0"/>
            </a:endParaRPr>
          </a:p>
        </p:txBody>
      </p:sp>
      <p:sp>
        <p:nvSpPr>
          <p:cNvPr id="2" name="Footer Placeholder 1"/>
          <p:cNvSpPr>
            <a:spLocks noGrp="1"/>
          </p:cNvSpPr>
          <p:nvPr>
            <p:ph type="ftr" sz="quarter" idx="10"/>
          </p:nvPr>
        </p:nvSpPr>
        <p:spPr>
          <a:xfrm>
            <a:off x="0" y="8829967"/>
            <a:ext cx="2971800" cy="464820"/>
          </a:xfrm>
          <a:prstGeom prst="rect">
            <a:avLst/>
          </a:prstGeom>
        </p:spPr>
        <p:txBody>
          <a:bodyPr/>
          <a:lstStyle/>
          <a:p>
            <a:r>
              <a:rPr lang="en-US"/>
              <a:t>O:\...CMA Master Modules\2018_CMA Workshop Module 2_17 Jan 2019 (EN)</a:t>
            </a:r>
          </a:p>
        </p:txBody>
      </p:sp>
      <p:sp>
        <p:nvSpPr>
          <p:cNvPr id="3" name="Header Placeholder 2"/>
          <p:cNvSpPr>
            <a:spLocks noGrp="1"/>
          </p:cNvSpPr>
          <p:nvPr>
            <p:ph type="hdr" sz="quarter" idx="11"/>
          </p:nvPr>
        </p:nvSpPr>
        <p:spPr/>
        <p:txBody>
          <a:bodyPr/>
          <a:lstStyle/>
          <a:p>
            <a:r>
              <a:rPr lang="nl-NL"/>
              <a:t>Version 17 Jan 2019 (EN)</a:t>
            </a:r>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75940940-A47B-47AE-9EAB-B9A5D7882799}" type="slidenum">
              <a:rPr lang="en-US" smtClean="0"/>
              <a:t>27</a:t>
            </a:fld>
            <a:endParaRPr lang="en-US"/>
          </a:p>
        </p:txBody>
      </p:sp>
      <p:sp>
        <p:nvSpPr>
          <p:cNvPr id="5" name="Footer Placeholder 4"/>
          <p:cNvSpPr>
            <a:spLocks noGrp="1"/>
          </p:cNvSpPr>
          <p:nvPr>
            <p:ph type="ftr" sz="quarter" idx="11"/>
          </p:nvPr>
        </p:nvSpPr>
        <p:spPr>
          <a:xfrm>
            <a:off x="0" y="8829967"/>
            <a:ext cx="2971800" cy="464820"/>
          </a:xfrm>
          <a:prstGeom prst="rect">
            <a:avLst/>
          </a:prstGeom>
        </p:spPr>
        <p:txBody>
          <a:bodyPr/>
          <a:lstStyle/>
          <a:p>
            <a:r>
              <a:rPr lang="en-US"/>
              <a:t>O:\...CMA Master Modules\2018_CMA Workshop Module 2_17 Jan 2019 (EN)</a:t>
            </a:r>
          </a:p>
        </p:txBody>
      </p:sp>
      <p:sp>
        <p:nvSpPr>
          <p:cNvPr id="6" name="Header Placeholder 5"/>
          <p:cNvSpPr>
            <a:spLocks noGrp="1"/>
          </p:cNvSpPr>
          <p:nvPr>
            <p:ph type="hdr" sz="quarter" idx="12"/>
          </p:nvPr>
        </p:nvSpPr>
        <p:spPr/>
        <p:txBody>
          <a:bodyPr/>
          <a:lstStyle/>
          <a:p>
            <a:r>
              <a:rPr lang="nl-NL"/>
              <a:t>Version 17 Jan 2019 (EN)</a:t>
            </a:r>
            <a:endParaRPr lang="en-US"/>
          </a:p>
        </p:txBody>
      </p:sp>
    </p:spTree>
    <p:extLst>
      <p:ext uri="{BB962C8B-B14F-4D97-AF65-F5344CB8AC3E}">
        <p14:creationId xmlns:p14="http://schemas.microsoft.com/office/powerpoint/2010/main" val="1944483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Validation of trainees understanding?</a:t>
            </a:r>
            <a:endParaRPr lang="en-CA"/>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09" indent="-285734" eaLnBrk="0" hangingPunct="0">
              <a:defRPr>
                <a:solidFill>
                  <a:schemeClr val="tx1"/>
                </a:solidFill>
                <a:latin typeface="Arial" charset="0"/>
                <a:cs typeface="Arial" charset="0"/>
              </a:defRPr>
            </a:lvl2pPr>
            <a:lvl3pPr marL="1142937" indent="-228587" eaLnBrk="0" hangingPunct="0">
              <a:defRPr>
                <a:solidFill>
                  <a:schemeClr val="tx1"/>
                </a:solidFill>
                <a:latin typeface="Arial" charset="0"/>
                <a:cs typeface="Arial" charset="0"/>
              </a:defRPr>
            </a:lvl3pPr>
            <a:lvl4pPr marL="1600111" indent="-228587" eaLnBrk="0" hangingPunct="0">
              <a:defRPr>
                <a:solidFill>
                  <a:schemeClr val="tx1"/>
                </a:solidFill>
                <a:latin typeface="Arial" charset="0"/>
                <a:cs typeface="Arial" charset="0"/>
              </a:defRPr>
            </a:lvl4pPr>
            <a:lvl5pPr marL="2057287" indent="-228587" eaLnBrk="0" hangingPunct="0">
              <a:defRPr>
                <a:solidFill>
                  <a:schemeClr val="tx1"/>
                </a:solidFill>
                <a:latin typeface="Arial" charset="0"/>
                <a:cs typeface="Arial" charset="0"/>
              </a:defRPr>
            </a:lvl5pPr>
            <a:lvl6pPr marL="2514461" indent="-228587" eaLnBrk="0" fontAlgn="base" hangingPunct="0">
              <a:spcBef>
                <a:spcPct val="0"/>
              </a:spcBef>
              <a:spcAft>
                <a:spcPct val="0"/>
              </a:spcAft>
              <a:defRPr>
                <a:solidFill>
                  <a:schemeClr val="tx1"/>
                </a:solidFill>
                <a:latin typeface="Arial" charset="0"/>
                <a:cs typeface="Arial" charset="0"/>
              </a:defRPr>
            </a:lvl6pPr>
            <a:lvl7pPr marL="2971635" indent="-228587" eaLnBrk="0" fontAlgn="base" hangingPunct="0">
              <a:spcBef>
                <a:spcPct val="0"/>
              </a:spcBef>
              <a:spcAft>
                <a:spcPct val="0"/>
              </a:spcAft>
              <a:defRPr>
                <a:solidFill>
                  <a:schemeClr val="tx1"/>
                </a:solidFill>
                <a:latin typeface="Arial" charset="0"/>
                <a:cs typeface="Arial" charset="0"/>
              </a:defRPr>
            </a:lvl7pPr>
            <a:lvl8pPr marL="3428811" indent="-228587" eaLnBrk="0" fontAlgn="base" hangingPunct="0">
              <a:spcBef>
                <a:spcPct val="0"/>
              </a:spcBef>
              <a:spcAft>
                <a:spcPct val="0"/>
              </a:spcAft>
              <a:defRPr>
                <a:solidFill>
                  <a:schemeClr val="tx1"/>
                </a:solidFill>
                <a:latin typeface="Arial" charset="0"/>
                <a:cs typeface="Arial" charset="0"/>
              </a:defRPr>
            </a:lvl8pPr>
            <a:lvl9pPr marL="3885985" indent="-228587" eaLnBrk="0" fontAlgn="base" hangingPunct="0">
              <a:spcBef>
                <a:spcPct val="0"/>
              </a:spcBef>
              <a:spcAft>
                <a:spcPct val="0"/>
              </a:spcAft>
              <a:defRPr>
                <a:solidFill>
                  <a:schemeClr val="tx1"/>
                </a:solidFill>
                <a:latin typeface="Arial" charset="0"/>
                <a:cs typeface="Arial" charset="0"/>
              </a:defRPr>
            </a:lvl9pPr>
          </a:lstStyle>
          <a:p>
            <a:pPr eaLnBrk="1" hangingPunct="1"/>
            <a:fld id="{8144E2E3-35E4-4EA1-B388-FE44C07B0073}" type="slidenum">
              <a:rPr lang="en-GB" smtClean="0">
                <a:latin typeface="Calibri" pitchFamily="34" charset="0"/>
              </a:rPr>
              <a:pPr eaLnBrk="1" hangingPunct="1"/>
              <a:t>28</a:t>
            </a:fld>
            <a:endParaRPr lang="en-GB">
              <a:latin typeface="Calibri" pitchFamily="34" charset="0"/>
            </a:endParaRPr>
          </a:p>
        </p:txBody>
      </p:sp>
      <p:sp>
        <p:nvSpPr>
          <p:cNvPr id="2" name="Footer Placeholder 1"/>
          <p:cNvSpPr>
            <a:spLocks noGrp="1"/>
          </p:cNvSpPr>
          <p:nvPr>
            <p:ph type="ftr" sz="quarter" idx="10"/>
          </p:nvPr>
        </p:nvSpPr>
        <p:spPr>
          <a:xfrm>
            <a:off x="0" y="8829967"/>
            <a:ext cx="2971800" cy="464820"/>
          </a:xfrm>
          <a:prstGeom prst="rect">
            <a:avLst/>
          </a:prstGeom>
        </p:spPr>
        <p:txBody>
          <a:bodyPr/>
          <a:lstStyle/>
          <a:p>
            <a:r>
              <a:rPr lang="en-US"/>
              <a:t>O:\...CMA Master Modules\2018_CMA Workshop Module 2_17 Jan 2019 (EN)</a:t>
            </a:r>
          </a:p>
        </p:txBody>
      </p:sp>
      <p:sp>
        <p:nvSpPr>
          <p:cNvPr id="3" name="Header Placeholder 2"/>
          <p:cNvSpPr>
            <a:spLocks noGrp="1"/>
          </p:cNvSpPr>
          <p:nvPr>
            <p:ph type="hdr" sz="quarter" idx="11"/>
          </p:nvPr>
        </p:nvSpPr>
        <p:spPr/>
        <p:txBody>
          <a:bodyPr/>
          <a:lstStyle/>
          <a:p>
            <a:r>
              <a:rPr lang="nl-NL"/>
              <a:t>Version 17 Jan 2019 (EN)</a:t>
            </a:r>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None/>
            </a:pPr>
            <a:r>
              <a:rPr lang="en-CA" sz="2400" i="1">
                <a:solidFill>
                  <a:schemeClr val="tx1"/>
                </a:solidFill>
                <a:latin typeface="Arial" pitchFamily="34" charset="0"/>
                <a:cs typeface="Arial" pitchFamily="34" charset="0"/>
              </a:rPr>
              <a:t>Note: As the State safety programmes (SSPs) evolve, additional safety data will be generated to be used by the USOAP CMA.</a:t>
            </a:r>
          </a:p>
          <a:p>
            <a:endParaRPr lang="en-CA"/>
          </a:p>
        </p:txBody>
      </p:sp>
      <p:sp>
        <p:nvSpPr>
          <p:cNvPr id="4" name="Slide Number Placeholder 3"/>
          <p:cNvSpPr>
            <a:spLocks noGrp="1"/>
          </p:cNvSpPr>
          <p:nvPr>
            <p:ph type="sldNum" sz="quarter" idx="10"/>
          </p:nvPr>
        </p:nvSpPr>
        <p:spPr/>
        <p:txBody>
          <a:bodyPr/>
          <a:lstStyle/>
          <a:p>
            <a:fld id="{75940940-A47B-47AE-9EAB-B9A5D7882799}" type="slidenum">
              <a:rPr lang="en-US" smtClean="0"/>
              <a:t>29</a:t>
            </a:fld>
            <a:endParaRPr lang="en-US"/>
          </a:p>
        </p:txBody>
      </p:sp>
      <p:sp>
        <p:nvSpPr>
          <p:cNvPr id="5" name="Footer Placeholder 4"/>
          <p:cNvSpPr>
            <a:spLocks noGrp="1"/>
          </p:cNvSpPr>
          <p:nvPr>
            <p:ph type="ftr" sz="quarter" idx="11"/>
          </p:nvPr>
        </p:nvSpPr>
        <p:spPr>
          <a:xfrm>
            <a:off x="0" y="8829967"/>
            <a:ext cx="2971800" cy="464820"/>
          </a:xfrm>
          <a:prstGeom prst="rect">
            <a:avLst/>
          </a:prstGeom>
        </p:spPr>
        <p:txBody>
          <a:bodyPr/>
          <a:lstStyle/>
          <a:p>
            <a:r>
              <a:rPr lang="en-US"/>
              <a:t>O:\...CMA Master Modules\2018_CMA Workshop Module 2_17 Jan 2019 (EN)</a:t>
            </a:r>
          </a:p>
        </p:txBody>
      </p:sp>
      <p:sp>
        <p:nvSpPr>
          <p:cNvPr id="6" name="Header Placeholder 5"/>
          <p:cNvSpPr>
            <a:spLocks noGrp="1"/>
          </p:cNvSpPr>
          <p:nvPr>
            <p:ph type="hdr" sz="quarter" idx="12"/>
          </p:nvPr>
        </p:nvSpPr>
        <p:spPr/>
        <p:txBody>
          <a:bodyPr/>
          <a:lstStyle/>
          <a:p>
            <a:r>
              <a:rPr lang="nl-NL"/>
              <a:t>Version 17 Jan 2019 (EN)</a:t>
            </a:r>
            <a:endParaRPr lang="en-US"/>
          </a:p>
        </p:txBody>
      </p:sp>
    </p:spTree>
    <p:extLst>
      <p:ext uri="{BB962C8B-B14F-4D97-AF65-F5344CB8AC3E}">
        <p14:creationId xmlns:p14="http://schemas.microsoft.com/office/powerpoint/2010/main" val="17594453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09" indent="-285734" eaLnBrk="0" hangingPunct="0">
              <a:defRPr>
                <a:solidFill>
                  <a:schemeClr val="tx1"/>
                </a:solidFill>
                <a:latin typeface="Arial" charset="0"/>
                <a:cs typeface="Arial" charset="0"/>
              </a:defRPr>
            </a:lvl2pPr>
            <a:lvl3pPr marL="1142937" indent="-228587" eaLnBrk="0" hangingPunct="0">
              <a:defRPr>
                <a:solidFill>
                  <a:schemeClr val="tx1"/>
                </a:solidFill>
                <a:latin typeface="Arial" charset="0"/>
                <a:cs typeface="Arial" charset="0"/>
              </a:defRPr>
            </a:lvl3pPr>
            <a:lvl4pPr marL="1600111" indent="-228587" eaLnBrk="0" hangingPunct="0">
              <a:defRPr>
                <a:solidFill>
                  <a:schemeClr val="tx1"/>
                </a:solidFill>
                <a:latin typeface="Arial" charset="0"/>
                <a:cs typeface="Arial" charset="0"/>
              </a:defRPr>
            </a:lvl4pPr>
            <a:lvl5pPr marL="2057287" indent="-228587" eaLnBrk="0" hangingPunct="0">
              <a:defRPr>
                <a:solidFill>
                  <a:schemeClr val="tx1"/>
                </a:solidFill>
                <a:latin typeface="Arial" charset="0"/>
                <a:cs typeface="Arial" charset="0"/>
              </a:defRPr>
            </a:lvl5pPr>
            <a:lvl6pPr marL="2514461" indent="-228587" eaLnBrk="0" fontAlgn="base" hangingPunct="0">
              <a:spcBef>
                <a:spcPct val="0"/>
              </a:spcBef>
              <a:spcAft>
                <a:spcPct val="0"/>
              </a:spcAft>
              <a:defRPr>
                <a:solidFill>
                  <a:schemeClr val="tx1"/>
                </a:solidFill>
                <a:latin typeface="Arial" charset="0"/>
                <a:cs typeface="Arial" charset="0"/>
              </a:defRPr>
            </a:lvl6pPr>
            <a:lvl7pPr marL="2971635" indent="-228587" eaLnBrk="0" fontAlgn="base" hangingPunct="0">
              <a:spcBef>
                <a:spcPct val="0"/>
              </a:spcBef>
              <a:spcAft>
                <a:spcPct val="0"/>
              </a:spcAft>
              <a:defRPr>
                <a:solidFill>
                  <a:schemeClr val="tx1"/>
                </a:solidFill>
                <a:latin typeface="Arial" charset="0"/>
                <a:cs typeface="Arial" charset="0"/>
              </a:defRPr>
            </a:lvl7pPr>
            <a:lvl8pPr marL="3428811" indent="-228587" eaLnBrk="0" fontAlgn="base" hangingPunct="0">
              <a:spcBef>
                <a:spcPct val="0"/>
              </a:spcBef>
              <a:spcAft>
                <a:spcPct val="0"/>
              </a:spcAft>
              <a:defRPr>
                <a:solidFill>
                  <a:schemeClr val="tx1"/>
                </a:solidFill>
                <a:latin typeface="Arial" charset="0"/>
                <a:cs typeface="Arial" charset="0"/>
              </a:defRPr>
            </a:lvl8pPr>
            <a:lvl9pPr marL="3885985" indent="-228587" eaLnBrk="0" fontAlgn="base" hangingPunct="0">
              <a:spcBef>
                <a:spcPct val="0"/>
              </a:spcBef>
              <a:spcAft>
                <a:spcPct val="0"/>
              </a:spcAft>
              <a:defRPr>
                <a:solidFill>
                  <a:schemeClr val="tx1"/>
                </a:solidFill>
                <a:latin typeface="Arial" charset="0"/>
                <a:cs typeface="Arial" charset="0"/>
              </a:defRPr>
            </a:lvl9pPr>
          </a:lstStyle>
          <a:p>
            <a:pPr eaLnBrk="1" hangingPunct="1"/>
            <a:fld id="{8144E2E3-35E4-4EA1-B388-FE44C07B0073}" type="slidenum">
              <a:rPr lang="en-GB" smtClean="0">
                <a:latin typeface="Calibri" pitchFamily="34" charset="0"/>
              </a:rPr>
              <a:pPr eaLnBrk="1" hangingPunct="1"/>
              <a:t>3</a:t>
            </a:fld>
            <a:endParaRPr lang="en-GB">
              <a:latin typeface="Calibri" pitchFamily="34" charset="0"/>
            </a:endParaRPr>
          </a:p>
        </p:txBody>
      </p:sp>
      <p:sp>
        <p:nvSpPr>
          <p:cNvPr id="2" name="Footer Placeholder 1"/>
          <p:cNvSpPr>
            <a:spLocks noGrp="1"/>
          </p:cNvSpPr>
          <p:nvPr>
            <p:ph type="ftr" sz="quarter" idx="10"/>
          </p:nvPr>
        </p:nvSpPr>
        <p:spPr>
          <a:xfrm>
            <a:off x="0" y="8829967"/>
            <a:ext cx="2971800" cy="464820"/>
          </a:xfrm>
          <a:prstGeom prst="rect">
            <a:avLst/>
          </a:prstGeom>
        </p:spPr>
        <p:txBody>
          <a:bodyPr/>
          <a:lstStyle/>
          <a:p>
            <a:r>
              <a:rPr lang="en-US"/>
              <a:t>O:\...CMA Master Modules\2018_CMA Workshop Module 2_17 Jan 2019 (EN)</a:t>
            </a:r>
          </a:p>
        </p:txBody>
      </p:sp>
      <p:sp>
        <p:nvSpPr>
          <p:cNvPr id="3" name="Header Placeholder 2"/>
          <p:cNvSpPr>
            <a:spLocks noGrp="1"/>
          </p:cNvSpPr>
          <p:nvPr>
            <p:ph type="hdr" sz="quarter" idx="11"/>
          </p:nvPr>
        </p:nvSpPr>
        <p:spPr/>
        <p:txBody>
          <a:bodyPr/>
          <a:lstStyle/>
          <a:p>
            <a:r>
              <a:rPr lang="nl-NL"/>
              <a:t>Version 17 Jan 2019 (EN)</a:t>
            </a:r>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ROs</a:t>
            </a:r>
            <a:r>
              <a:rPr lang="en-US" baseline="0"/>
              <a:t> also </a:t>
            </a:r>
            <a:r>
              <a:rPr lang="en-US">
                <a:solidFill>
                  <a:schemeClr val="tx1"/>
                </a:solidFill>
                <a:latin typeface="Arial" pitchFamily="34" charset="0"/>
                <a:cs typeface="Arial" pitchFamily="34" charset="0"/>
              </a:rPr>
              <a:t>provide MO safety related information as a result of their regional activities</a:t>
            </a:r>
            <a:r>
              <a:rPr lang="en-CA">
                <a:solidFill>
                  <a:schemeClr val="tx1"/>
                </a:solidFill>
                <a:latin typeface="Arial" pitchFamily="34" charset="0"/>
                <a:cs typeface="Arial" pitchFamily="34" charset="0"/>
              </a:rPr>
              <a:t> and </a:t>
            </a:r>
            <a:r>
              <a:rPr lang="en-US">
                <a:solidFill>
                  <a:schemeClr val="tx1"/>
                </a:solidFill>
                <a:latin typeface="Arial" pitchFamily="34" charset="0"/>
                <a:cs typeface="Arial" pitchFamily="34" charset="0"/>
              </a:rPr>
              <a:t>States’ action plans.</a:t>
            </a:r>
            <a:endParaRPr lang="en-GB" sz="1400">
              <a:solidFill>
                <a:schemeClr val="tx1"/>
              </a:solidFill>
              <a:latin typeface="Arial" pitchFamily="34" charset="0"/>
              <a:cs typeface="Arial" pitchFamily="34" charset="0"/>
            </a:endParaRPr>
          </a:p>
          <a:p>
            <a:pPr lvl="0"/>
            <a:r>
              <a:rPr lang="en-US"/>
              <a:t>	</a:t>
            </a:r>
            <a:endParaRPr lang="en-GB" sz="1200"/>
          </a:p>
          <a:p>
            <a:endParaRPr lang="en-CA"/>
          </a:p>
        </p:txBody>
      </p:sp>
      <p:sp>
        <p:nvSpPr>
          <p:cNvPr id="4" name="Slide Number Placeholder 3"/>
          <p:cNvSpPr>
            <a:spLocks noGrp="1"/>
          </p:cNvSpPr>
          <p:nvPr>
            <p:ph type="sldNum" sz="quarter" idx="10"/>
          </p:nvPr>
        </p:nvSpPr>
        <p:spPr/>
        <p:txBody>
          <a:bodyPr/>
          <a:lstStyle/>
          <a:p>
            <a:fld id="{75940940-A47B-47AE-9EAB-B9A5D7882799}" type="slidenum">
              <a:rPr lang="en-US" smtClean="0"/>
              <a:t>30</a:t>
            </a:fld>
            <a:endParaRPr lang="en-US"/>
          </a:p>
        </p:txBody>
      </p:sp>
      <p:sp>
        <p:nvSpPr>
          <p:cNvPr id="5" name="Footer Placeholder 4"/>
          <p:cNvSpPr>
            <a:spLocks noGrp="1"/>
          </p:cNvSpPr>
          <p:nvPr>
            <p:ph type="ftr" sz="quarter" idx="11"/>
          </p:nvPr>
        </p:nvSpPr>
        <p:spPr>
          <a:xfrm>
            <a:off x="0" y="8829967"/>
            <a:ext cx="2971800" cy="464820"/>
          </a:xfrm>
          <a:prstGeom prst="rect">
            <a:avLst/>
          </a:prstGeom>
        </p:spPr>
        <p:txBody>
          <a:bodyPr/>
          <a:lstStyle/>
          <a:p>
            <a:r>
              <a:rPr lang="en-US"/>
              <a:t>O:\...CMA Master Modules\2018_CMA Workshop Module 2_17 Jan 2019 (EN)</a:t>
            </a:r>
          </a:p>
        </p:txBody>
      </p:sp>
      <p:sp>
        <p:nvSpPr>
          <p:cNvPr id="6" name="Header Placeholder 5"/>
          <p:cNvSpPr>
            <a:spLocks noGrp="1"/>
          </p:cNvSpPr>
          <p:nvPr>
            <p:ph type="hdr" sz="quarter" idx="12"/>
          </p:nvPr>
        </p:nvSpPr>
        <p:spPr/>
        <p:txBody>
          <a:bodyPr/>
          <a:lstStyle/>
          <a:p>
            <a:r>
              <a:rPr lang="nl-NL"/>
              <a:t>Version 17 Jan 2019 (EN)</a:t>
            </a:r>
            <a:endParaRPr lang="en-US"/>
          </a:p>
        </p:txBody>
      </p:sp>
    </p:spTree>
    <p:extLst>
      <p:ext uri="{BB962C8B-B14F-4D97-AF65-F5344CB8AC3E}">
        <p14:creationId xmlns:p14="http://schemas.microsoft.com/office/powerpoint/2010/main" val="175944532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a:t>External stakeholders:</a:t>
            </a:r>
            <a:r>
              <a:rPr lang="en-US" baseline="0"/>
              <a:t> </a:t>
            </a:r>
            <a:r>
              <a:rPr lang="en-GB" sz="1200">
                <a:latin typeface="Arial Narrow" pitchFamily="34" charset="0"/>
              </a:rPr>
              <a:t>EASA</a:t>
            </a:r>
            <a:r>
              <a:rPr lang="en-GB" sz="1200">
                <a:latin typeface="+mn-lt"/>
              </a:rPr>
              <a:t>,</a:t>
            </a:r>
            <a:r>
              <a:rPr lang="en-GB" sz="1200" baseline="0">
                <a:latin typeface="+mn-lt"/>
              </a:rPr>
              <a:t> </a:t>
            </a:r>
            <a:r>
              <a:rPr lang="en-GB" sz="1200">
                <a:latin typeface="Arial Narrow" pitchFamily="34" charset="0"/>
              </a:rPr>
              <a:t>EUROCONTROL,</a:t>
            </a:r>
            <a:r>
              <a:rPr lang="en-GB" sz="1200" baseline="0">
                <a:latin typeface="Arial Narrow" pitchFamily="34" charset="0"/>
              </a:rPr>
              <a:t> </a:t>
            </a:r>
            <a:r>
              <a:rPr lang="en-US" sz="1200">
                <a:latin typeface="Arial Narrow" pitchFamily="34" charset="0"/>
              </a:rPr>
              <a:t>Interstate Aviation Committee (</a:t>
            </a:r>
            <a:r>
              <a:rPr lang="en-GB" sz="1200">
                <a:latin typeface="Arial Narrow" pitchFamily="34" charset="0"/>
              </a:rPr>
              <a:t>IAC),</a:t>
            </a:r>
            <a:r>
              <a:rPr lang="en-GB" sz="1200" baseline="0">
                <a:latin typeface="Arial Narrow" pitchFamily="34" charset="0"/>
              </a:rPr>
              <a:t> </a:t>
            </a:r>
            <a:r>
              <a:rPr lang="en-GB" sz="1200">
                <a:latin typeface="Arial Narrow" pitchFamily="34" charset="0"/>
              </a:rPr>
              <a:t>IATA, CANSO, ACI</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a:latin typeface="Arial Narrow" pitchFamily="34" charset="0"/>
              </a:rPr>
              <a:t>	</a:t>
            </a:r>
            <a:r>
              <a:rPr lang="en-GB" sz="1200" baseline="0">
                <a:latin typeface="Arial Narrow" pitchFamily="34" charset="0"/>
              </a:rPr>
              <a:t>             </a:t>
            </a:r>
            <a:r>
              <a:rPr lang="en-US" sz="1200">
                <a:latin typeface="Arial Narrow" pitchFamily="34" charset="0"/>
              </a:rPr>
              <a:t>Expanded agreements</a:t>
            </a:r>
            <a:r>
              <a:rPr lang="en-US" sz="1200" baseline="0">
                <a:latin typeface="Arial Narrow" pitchFamily="34" charset="0"/>
              </a:rPr>
              <a:t> </a:t>
            </a:r>
            <a:r>
              <a:rPr lang="en-US" sz="1200">
                <a:latin typeface="Arial Narrow" pitchFamily="34" charset="0"/>
              </a:rPr>
              <a:t>facilitate the sharing of safety information that ICAO validates to reduce the duplication of monitoring activities.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latin typeface="Arial Narrow" pitchFamily="34" charset="0"/>
              </a:rPr>
              <a:t>Supranational:</a:t>
            </a:r>
            <a:r>
              <a:rPr lang="en-US" sz="1200" baseline="0">
                <a:latin typeface="Arial Narrow" pitchFamily="34" charset="0"/>
              </a:rPr>
              <a:t> Example, EU as the regulator for all member States with the impact that the requirements are directly applicable. </a:t>
            </a:r>
            <a:endParaRPr lang="en-GB" sz="1200"/>
          </a:p>
          <a:p>
            <a:pPr lvl="0"/>
            <a:endParaRPr lang="en-GB" sz="1200"/>
          </a:p>
          <a:p>
            <a:endParaRPr lang="en-CA"/>
          </a:p>
        </p:txBody>
      </p:sp>
      <p:sp>
        <p:nvSpPr>
          <p:cNvPr id="4" name="Slide Number Placeholder 3"/>
          <p:cNvSpPr>
            <a:spLocks noGrp="1"/>
          </p:cNvSpPr>
          <p:nvPr>
            <p:ph type="sldNum" sz="quarter" idx="10"/>
          </p:nvPr>
        </p:nvSpPr>
        <p:spPr/>
        <p:txBody>
          <a:bodyPr/>
          <a:lstStyle/>
          <a:p>
            <a:fld id="{75940940-A47B-47AE-9EAB-B9A5D7882799}" type="slidenum">
              <a:rPr lang="en-US" smtClean="0"/>
              <a:t>31</a:t>
            </a:fld>
            <a:endParaRPr lang="en-US"/>
          </a:p>
        </p:txBody>
      </p:sp>
      <p:sp>
        <p:nvSpPr>
          <p:cNvPr id="5" name="Footer Placeholder 4"/>
          <p:cNvSpPr>
            <a:spLocks noGrp="1"/>
          </p:cNvSpPr>
          <p:nvPr>
            <p:ph type="ftr" sz="quarter" idx="11"/>
          </p:nvPr>
        </p:nvSpPr>
        <p:spPr>
          <a:xfrm>
            <a:off x="0" y="8829967"/>
            <a:ext cx="2971800" cy="464820"/>
          </a:xfrm>
          <a:prstGeom prst="rect">
            <a:avLst/>
          </a:prstGeom>
        </p:spPr>
        <p:txBody>
          <a:bodyPr/>
          <a:lstStyle/>
          <a:p>
            <a:r>
              <a:rPr lang="en-US"/>
              <a:t>O:\...CMA Master Modules\2018_CMA Workshop Module 2_17 Jan 2019 (EN)</a:t>
            </a:r>
          </a:p>
        </p:txBody>
      </p:sp>
      <p:sp>
        <p:nvSpPr>
          <p:cNvPr id="6" name="Header Placeholder 5"/>
          <p:cNvSpPr>
            <a:spLocks noGrp="1"/>
          </p:cNvSpPr>
          <p:nvPr>
            <p:ph type="hdr" sz="quarter" idx="12"/>
          </p:nvPr>
        </p:nvSpPr>
        <p:spPr/>
        <p:txBody>
          <a:bodyPr/>
          <a:lstStyle/>
          <a:p>
            <a:r>
              <a:rPr lang="nl-NL"/>
              <a:t>Version 17 Jan 2019 (EN)</a:t>
            </a:r>
            <a:endParaRPr lang="en-US"/>
          </a:p>
        </p:txBody>
      </p:sp>
    </p:spTree>
    <p:extLst>
      <p:ext uri="{BB962C8B-B14F-4D97-AF65-F5344CB8AC3E}">
        <p14:creationId xmlns:p14="http://schemas.microsoft.com/office/powerpoint/2010/main" val="175944532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Validation of trainees understanding?</a:t>
            </a:r>
            <a:endParaRPr lang="en-CA"/>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09" indent="-285734" eaLnBrk="0" hangingPunct="0">
              <a:defRPr>
                <a:solidFill>
                  <a:schemeClr val="tx1"/>
                </a:solidFill>
                <a:latin typeface="Arial" charset="0"/>
                <a:cs typeface="Arial" charset="0"/>
              </a:defRPr>
            </a:lvl2pPr>
            <a:lvl3pPr marL="1142937" indent="-228587" eaLnBrk="0" hangingPunct="0">
              <a:defRPr>
                <a:solidFill>
                  <a:schemeClr val="tx1"/>
                </a:solidFill>
                <a:latin typeface="Arial" charset="0"/>
                <a:cs typeface="Arial" charset="0"/>
              </a:defRPr>
            </a:lvl3pPr>
            <a:lvl4pPr marL="1600111" indent="-228587" eaLnBrk="0" hangingPunct="0">
              <a:defRPr>
                <a:solidFill>
                  <a:schemeClr val="tx1"/>
                </a:solidFill>
                <a:latin typeface="Arial" charset="0"/>
                <a:cs typeface="Arial" charset="0"/>
              </a:defRPr>
            </a:lvl4pPr>
            <a:lvl5pPr marL="2057287" indent="-228587" eaLnBrk="0" hangingPunct="0">
              <a:defRPr>
                <a:solidFill>
                  <a:schemeClr val="tx1"/>
                </a:solidFill>
                <a:latin typeface="Arial" charset="0"/>
                <a:cs typeface="Arial" charset="0"/>
              </a:defRPr>
            </a:lvl5pPr>
            <a:lvl6pPr marL="2514461" indent="-228587" eaLnBrk="0" fontAlgn="base" hangingPunct="0">
              <a:spcBef>
                <a:spcPct val="0"/>
              </a:spcBef>
              <a:spcAft>
                <a:spcPct val="0"/>
              </a:spcAft>
              <a:defRPr>
                <a:solidFill>
                  <a:schemeClr val="tx1"/>
                </a:solidFill>
                <a:latin typeface="Arial" charset="0"/>
                <a:cs typeface="Arial" charset="0"/>
              </a:defRPr>
            </a:lvl6pPr>
            <a:lvl7pPr marL="2971635" indent="-228587" eaLnBrk="0" fontAlgn="base" hangingPunct="0">
              <a:spcBef>
                <a:spcPct val="0"/>
              </a:spcBef>
              <a:spcAft>
                <a:spcPct val="0"/>
              </a:spcAft>
              <a:defRPr>
                <a:solidFill>
                  <a:schemeClr val="tx1"/>
                </a:solidFill>
                <a:latin typeface="Arial" charset="0"/>
                <a:cs typeface="Arial" charset="0"/>
              </a:defRPr>
            </a:lvl7pPr>
            <a:lvl8pPr marL="3428811" indent="-228587" eaLnBrk="0" fontAlgn="base" hangingPunct="0">
              <a:spcBef>
                <a:spcPct val="0"/>
              </a:spcBef>
              <a:spcAft>
                <a:spcPct val="0"/>
              </a:spcAft>
              <a:defRPr>
                <a:solidFill>
                  <a:schemeClr val="tx1"/>
                </a:solidFill>
                <a:latin typeface="Arial" charset="0"/>
                <a:cs typeface="Arial" charset="0"/>
              </a:defRPr>
            </a:lvl8pPr>
            <a:lvl9pPr marL="3885985" indent="-228587" eaLnBrk="0" fontAlgn="base" hangingPunct="0">
              <a:spcBef>
                <a:spcPct val="0"/>
              </a:spcBef>
              <a:spcAft>
                <a:spcPct val="0"/>
              </a:spcAft>
              <a:defRPr>
                <a:solidFill>
                  <a:schemeClr val="tx1"/>
                </a:solidFill>
                <a:latin typeface="Arial" charset="0"/>
                <a:cs typeface="Arial" charset="0"/>
              </a:defRPr>
            </a:lvl9pPr>
          </a:lstStyle>
          <a:p>
            <a:pPr eaLnBrk="1" hangingPunct="1"/>
            <a:fld id="{8144E2E3-35E4-4EA1-B388-FE44C07B0073}" type="slidenum">
              <a:rPr lang="en-GB" smtClean="0">
                <a:latin typeface="Calibri" pitchFamily="34" charset="0"/>
              </a:rPr>
              <a:pPr eaLnBrk="1" hangingPunct="1"/>
              <a:t>32</a:t>
            </a:fld>
            <a:endParaRPr lang="en-GB">
              <a:latin typeface="Calibri" pitchFamily="34" charset="0"/>
            </a:endParaRPr>
          </a:p>
        </p:txBody>
      </p:sp>
      <p:sp>
        <p:nvSpPr>
          <p:cNvPr id="2" name="Footer Placeholder 1"/>
          <p:cNvSpPr>
            <a:spLocks noGrp="1"/>
          </p:cNvSpPr>
          <p:nvPr>
            <p:ph type="ftr" sz="quarter" idx="10"/>
          </p:nvPr>
        </p:nvSpPr>
        <p:spPr>
          <a:xfrm>
            <a:off x="0" y="8829967"/>
            <a:ext cx="2971800" cy="464820"/>
          </a:xfrm>
          <a:prstGeom prst="rect">
            <a:avLst/>
          </a:prstGeom>
        </p:spPr>
        <p:txBody>
          <a:bodyPr/>
          <a:lstStyle/>
          <a:p>
            <a:r>
              <a:rPr lang="en-US"/>
              <a:t>O:\...CMA Master Modules\2018_CMA Workshop Module 2_17 Jan 2019 (EN)</a:t>
            </a:r>
          </a:p>
        </p:txBody>
      </p:sp>
      <p:sp>
        <p:nvSpPr>
          <p:cNvPr id="3" name="Header Placeholder 2"/>
          <p:cNvSpPr>
            <a:spLocks noGrp="1"/>
          </p:cNvSpPr>
          <p:nvPr>
            <p:ph type="hdr" sz="quarter" idx="11"/>
          </p:nvPr>
        </p:nvSpPr>
        <p:spPr/>
        <p:txBody>
          <a:bodyPr/>
          <a:lstStyle/>
          <a:p>
            <a:r>
              <a:rPr lang="nl-NL"/>
              <a:t>Version 17 Jan 2019 (EN)</a:t>
            </a:r>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75940940-A47B-47AE-9EAB-B9A5D7882799}" type="slidenum">
              <a:rPr lang="en-US" smtClean="0"/>
              <a:t>33</a:t>
            </a:fld>
            <a:endParaRPr lang="en-US"/>
          </a:p>
        </p:txBody>
      </p:sp>
      <p:sp>
        <p:nvSpPr>
          <p:cNvPr id="5" name="Footer Placeholder 4"/>
          <p:cNvSpPr>
            <a:spLocks noGrp="1"/>
          </p:cNvSpPr>
          <p:nvPr>
            <p:ph type="ftr" sz="quarter" idx="11"/>
          </p:nvPr>
        </p:nvSpPr>
        <p:spPr>
          <a:xfrm>
            <a:off x="0" y="8829967"/>
            <a:ext cx="2971800" cy="464820"/>
          </a:xfrm>
          <a:prstGeom prst="rect">
            <a:avLst/>
          </a:prstGeom>
        </p:spPr>
        <p:txBody>
          <a:bodyPr/>
          <a:lstStyle/>
          <a:p>
            <a:r>
              <a:rPr lang="en-US"/>
              <a:t>O:\...CMA Master Modules\2018_CMA Workshop Module 2_17 Jan 2019 (EN)</a:t>
            </a:r>
          </a:p>
        </p:txBody>
      </p:sp>
      <p:sp>
        <p:nvSpPr>
          <p:cNvPr id="6" name="Header Placeholder 5"/>
          <p:cNvSpPr>
            <a:spLocks noGrp="1"/>
          </p:cNvSpPr>
          <p:nvPr>
            <p:ph type="hdr" sz="quarter" idx="12"/>
          </p:nvPr>
        </p:nvSpPr>
        <p:spPr/>
        <p:txBody>
          <a:bodyPr/>
          <a:lstStyle/>
          <a:p>
            <a:r>
              <a:rPr lang="nl-NL"/>
              <a:t>Version 17 Jan 2019 (EN)</a:t>
            </a:r>
            <a:endParaRPr lang="en-US"/>
          </a:p>
        </p:txBody>
      </p:sp>
    </p:spTree>
    <p:extLst>
      <p:ext uri="{BB962C8B-B14F-4D97-AF65-F5344CB8AC3E}">
        <p14:creationId xmlns:p14="http://schemas.microsoft.com/office/powerpoint/2010/main" val="175944532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Header Placeholder 3"/>
          <p:cNvSpPr>
            <a:spLocks noGrp="1"/>
          </p:cNvSpPr>
          <p:nvPr>
            <p:ph type="hdr" sz="quarter" idx="10"/>
          </p:nvPr>
        </p:nvSpPr>
        <p:spPr/>
        <p:txBody>
          <a:bodyPr/>
          <a:lstStyle/>
          <a:p>
            <a:r>
              <a:rPr lang="nl-NL"/>
              <a:t>Version 17 Jan 2019 (EN)</a:t>
            </a:r>
            <a:endParaRPr lang="en-US"/>
          </a:p>
        </p:txBody>
      </p:sp>
      <p:sp>
        <p:nvSpPr>
          <p:cNvPr id="5" name="Slide Number Placeholder 4"/>
          <p:cNvSpPr>
            <a:spLocks noGrp="1"/>
          </p:cNvSpPr>
          <p:nvPr>
            <p:ph type="sldNum" sz="quarter" idx="11"/>
          </p:nvPr>
        </p:nvSpPr>
        <p:spPr/>
        <p:txBody>
          <a:bodyPr/>
          <a:lstStyle/>
          <a:p>
            <a:fld id="{75940940-A47B-47AE-9EAB-B9A5D7882799}" type="slidenum">
              <a:rPr lang="en-US" smtClean="0"/>
              <a:t>34</a:t>
            </a:fld>
            <a:endParaRPr lang="en-US"/>
          </a:p>
        </p:txBody>
      </p:sp>
      <p:sp>
        <p:nvSpPr>
          <p:cNvPr id="6" name="Footer Placeholder 5"/>
          <p:cNvSpPr>
            <a:spLocks noGrp="1"/>
          </p:cNvSpPr>
          <p:nvPr>
            <p:ph type="ftr" sz="quarter" idx="12"/>
          </p:nvPr>
        </p:nvSpPr>
        <p:spPr/>
        <p:txBody>
          <a:bodyPr/>
          <a:lstStyle/>
          <a:p>
            <a:r>
              <a:rPr lang="en-US"/>
              <a:t>O:\...CMA Master Modules\2018_CMA Workshop Module 2_17 Jan 2019 (EN)</a:t>
            </a:r>
            <a:endParaRPr lang="en-CA"/>
          </a:p>
        </p:txBody>
      </p:sp>
    </p:spTree>
    <p:extLst>
      <p:ext uri="{BB962C8B-B14F-4D97-AF65-F5344CB8AC3E}">
        <p14:creationId xmlns:p14="http://schemas.microsoft.com/office/powerpoint/2010/main" val="297745167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Header Placeholder 3"/>
          <p:cNvSpPr>
            <a:spLocks noGrp="1"/>
          </p:cNvSpPr>
          <p:nvPr>
            <p:ph type="hdr" sz="quarter" idx="10"/>
          </p:nvPr>
        </p:nvSpPr>
        <p:spPr/>
        <p:txBody>
          <a:bodyPr/>
          <a:lstStyle/>
          <a:p>
            <a:r>
              <a:rPr lang="nl-NL"/>
              <a:t>Version 17 Jan 2019 (EN)</a:t>
            </a:r>
            <a:endParaRPr lang="en-US"/>
          </a:p>
        </p:txBody>
      </p:sp>
      <p:sp>
        <p:nvSpPr>
          <p:cNvPr id="5" name="Slide Number Placeholder 4"/>
          <p:cNvSpPr>
            <a:spLocks noGrp="1"/>
          </p:cNvSpPr>
          <p:nvPr>
            <p:ph type="sldNum" sz="quarter" idx="11"/>
          </p:nvPr>
        </p:nvSpPr>
        <p:spPr/>
        <p:txBody>
          <a:bodyPr/>
          <a:lstStyle/>
          <a:p>
            <a:fld id="{75940940-A47B-47AE-9EAB-B9A5D7882799}" type="slidenum">
              <a:rPr lang="en-US" smtClean="0"/>
              <a:t>35</a:t>
            </a:fld>
            <a:endParaRPr lang="en-US"/>
          </a:p>
        </p:txBody>
      </p:sp>
      <p:sp>
        <p:nvSpPr>
          <p:cNvPr id="6" name="Footer Placeholder 5"/>
          <p:cNvSpPr>
            <a:spLocks noGrp="1"/>
          </p:cNvSpPr>
          <p:nvPr>
            <p:ph type="ftr" sz="quarter" idx="12"/>
          </p:nvPr>
        </p:nvSpPr>
        <p:spPr/>
        <p:txBody>
          <a:bodyPr/>
          <a:lstStyle/>
          <a:p>
            <a:r>
              <a:rPr lang="en-US"/>
              <a:t>O:\...CMA Master Modules\2018_CMA Workshop Module 2_17 Jan 2019 (EN)</a:t>
            </a:r>
            <a:endParaRPr lang="en-CA"/>
          </a:p>
        </p:txBody>
      </p:sp>
    </p:spTree>
    <p:extLst>
      <p:ext uri="{BB962C8B-B14F-4D97-AF65-F5344CB8AC3E}">
        <p14:creationId xmlns:p14="http://schemas.microsoft.com/office/powerpoint/2010/main" val="133035926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Header Placeholder 3"/>
          <p:cNvSpPr>
            <a:spLocks noGrp="1"/>
          </p:cNvSpPr>
          <p:nvPr>
            <p:ph type="hdr" sz="quarter" idx="10"/>
          </p:nvPr>
        </p:nvSpPr>
        <p:spPr/>
        <p:txBody>
          <a:bodyPr/>
          <a:lstStyle/>
          <a:p>
            <a:r>
              <a:rPr lang="nl-NL"/>
              <a:t>Version 17 Jan 2019 (EN)</a:t>
            </a:r>
            <a:endParaRPr lang="en-US"/>
          </a:p>
        </p:txBody>
      </p:sp>
      <p:sp>
        <p:nvSpPr>
          <p:cNvPr id="5" name="Slide Number Placeholder 4"/>
          <p:cNvSpPr>
            <a:spLocks noGrp="1"/>
          </p:cNvSpPr>
          <p:nvPr>
            <p:ph type="sldNum" sz="quarter" idx="11"/>
          </p:nvPr>
        </p:nvSpPr>
        <p:spPr/>
        <p:txBody>
          <a:bodyPr/>
          <a:lstStyle/>
          <a:p>
            <a:fld id="{75940940-A47B-47AE-9EAB-B9A5D7882799}" type="slidenum">
              <a:rPr lang="en-US" smtClean="0"/>
              <a:t>36</a:t>
            </a:fld>
            <a:endParaRPr lang="en-US"/>
          </a:p>
        </p:txBody>
      </p:sp>
      <p:sp>
        <p:nvSpPr>
          <p:cNvPr id="6" name="Footer Placeholder 5"/>
          <p:cNvSpPr>
            <a:spLocks noGrp="1"/>
          </p:cNvSpPr>
          <p:nvPr>
            <p:ph type="ftr" sz="quarter" idx="12"/>
          </p:nvPr>
        </p:nvSpPr>
        <p:spPr/>
        <p:txBody>
          <a:bodyPr/>
          <a:lstStyle/>
          <a:p>
            <a:r>
              <a:rPr lang="en-US"/>
              <a:t>O:\...CMA Master Modules\2018_CMA Workshop Module 2_17 Jan 2019 (EN)</a:t>
            </a:r>
            <a:endParaRPr lang="en-CA"/>
          </a:p>
        </p:txBody>
      </p:sp>
    </p:spTree>
    <p:extLst>
      <p:ext uri="{BB962C8B-B14F-4D97-AF65-F5344CB8AC3E}">
        <p14:creationId xmlns:p14="http://schemas.microsoft.com/office/powerpoint/2010/main" val="324790150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Header Placeholder 3"/>
          <p:cNvSpPr>
            <a:spLocks noGrp="1"/>
          </p:cNvSpPr>
          <p:nvPr>
            <p:ph type="hdr" sz="quarter" idx="10"/>
          </p:nvPr>
        </p:nvSpPr>
        <p:spPr/>
        <p:txBody>
          <a:bodyPr/>
          <a:lstStyle/>
          <a:p>
            <a:r>
              <a:rPr lang="nl-NL"/>
              <a:t>Version 17 Jan 2019 (EN)</a:t>
            </a:r>
            <a:endParaRPr lang="en-US"/>
          </a:p>
        </p:txBody>
      </p:sp>
      <p:sp>
        <p:nvSpPr>
          <p:cNvPr id="5" name="Slide Number Placeholder 4"/>
          <p:cNvSpPr>
            <a:spLocks noGrp="1"/>
          </p:cNvSpPr>
          <p:nvPr>
            <p:ph type="sldNum" sz="quarter" idx="11"/>
          </p:nvPr>
        </p:nvSpPr>
        <p:spPr/>
        <p:txBody>
          <a:bodyPr/>
          <a:lstStyle/>
          <a:p>
            <a:fld id="{75940940-A47B-47AE-9EAB-B9A5D7882799}" type="slidenum">
              <a:rPr lang="en-US" smtClean="0"/>
              <a:t>37</a:t>
            </a:fld>
            <a:endParaRPr lang="en-US"/>
          </a:p>
        </p:txBody>
      </p:sp>
      <p:sp>
        <p:nvSpPr>
          <p:cNvPr id="6" name="Footer Placeholder 5"/>
          <p:cNvSpPr>
            <a:spLocks noGrp="1"/>
          </p:cNvSpPr>
          <p:nvPr>
            <p:ph type="ftr" sz="quarter" idx="12"/>
          </p:nvPr>
        </p:nvSpPr>
        <p:spPr/>
        <p:txBody>
          <a:bodyPr/>
          <a:lstStyle/>
          <a:p>
            <a:r>
              <a:rPr lang="en-US"/>
              <a:t>O:\...CMA Master Modules\2018_CMA Workshop Module 2_17 Jan 2019 (EN)</a:t>
            </a:r>
            <a:endParaRPr lang="en-CA"/>
          </a:p>
        </p:txBody>
      </p:sp>
    </p:spTree>
    <p:extLst>
      <p:ext uri="{BB962C8B-B14F-4D97-AF65-F5344CB8AC3E}">
        <p14:creationId xmlns:p14="http://schemas.microsoft.com/office/powerpoint/2010/main" val="270806352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Header Placeholder 3"/>
          <p:cNvSpPr>
            <a:spLocks noGrp="1"/>
          </p:cNvSpPr>
          <p:nvPr>
            <p:ph type="hdr" sz="quarter" idx="10"/>
          </p:nvPr>
        </p:nvSpPr>
        <p:spPr/>
        <p:txBody>
          <a:bodyPr/>
          <a:lstStyle/>
          <a:p>
            <a:r>
              <a:rPr lang="nl-NL"/>
              <a:t>Version 17 Jan 2019 (EN)</a:t>
            </a:r>
            <a:endParaRPr lang="en-US"/>
          </a:p>
        </p:txBody>
      </p:sp>
      <p:sp>
        <p:nvSpPr>
          <p:cNvPr id="5" name="Slide Number Placeholder 4"/>
          <p:cNvSpPr>
            <a:spLocks noGrp="1"/>
          </p:cNvSpPr>
          <p:nvPr>
            <p:ph type="sldNum" sz="quarter" idx="11"/>
          </p:nvPr>
        </p:nvSpPr>
        <p:spPr/>
        <p:txBody>
          <a:bodyPr/>
          <a:lstStyle/>
          <a:p>
            <a:fld id="{75940940-A47B-47AE-9EAB-B9A5D7882799}" type="slidenum">
              <a:rPr lang="en-US" smtClean="0"/>
              <a:t>38</a:t>
            </a:fld>
            <a:endParaRPr lang="en-US"/>
          </a:p>
        </p:txBody>
      </p:sp>
      <p:sp>
        <p:nvSpPr>
          <p:cNvPr id="6" name="Footer Placeholder 5"/>
          <p:cNvSpPr>
            <a:spLocks noGrp="1"/>
          </p:cNvSpPr>
          <p:nvPr>
            <p:ph type="ftr" sz="quarter" idx="12"/>
          </p:nvPr>
        </p:nvSpPr>
        <p:spPr/>
        <p:txBody>
          <a:bodyPr/>
          <a:lstStyle/>
          <a:p>
            <a:r>
              <a:rPr lang="en-US"/>
              <a:t>O:\...CMA Master Modules\2018_CMA Workshop Module 2_17 Jan 2019 (EN)</a:t>
            </a:r>
            <a:endParaRPr lang="en-CA"/>
          </a:p>
        </p:txBody>
      </p:sp>
    </p:spTree>
    <p:extLst>
      <p:ext uri="{BB962C8B-B14F-4D97-AF65-F5344CB8AC3E}">
        <p14:creationId xmlns:p14="http://schemas.microsoft.com/office/powerpoint/2010/main" val="229168379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Header Placeholder 3"/>
          <p:cNvSpPr>
            <a:spLocks noGrp="1"/>
          </p:cNvSpPr>
          <p:nvPr>
            <p:ph type="hdr" sz="quarter" idx="10"/>
          </p:nvPr>
        </p:nvSpPr>
        <p:spPr/>
        <p:txBody>
          <a:bodyPr/>
          <a:lstStyle/>
          <a:p>
            <a:r>
              <a:rPr lang="nl-NL"/>
              <a:t>Version 17 Jan 2019 (EN)</a:t>
            </a:r>
            <a:endParaRPr lang="en-US"/>
          </a:p>
        </p:txBody>
      </p:sp>
      <p:sp>
        <p:nvSpPr>
          <p:cNvPr id="5" name="Slide Number Placeholder 4"/>
          <p:cNvSpPr>
            <a:spLocks noGrp="1"/>
          </p:cNvSpPr>
          <p:nvPr>
            <p:ph type="sldNum" sz="quarter" idx="11"/>
          </p:nvPr>
        </p:nvSpPr>
        <p:spPr/>
        <p:txBody>
          <a:bodyPr/>
          <a:lstStyle/>
          <a:p>
            <a:fld id="{75940940-A47B-47AE-9EAB-B9A5D7882799}" type="slidenum">
              <a:rPr lang="en-US" smtClean="0"/>
              <a:t>39</a:t>
            </a:fld>
            <a:endParaRPr lang="en-US"/>
          </a:p>
        </p:txBody>
      </p:sp>
      <p:sp>
        <p:nvSpPr>
          <p:cNvPr id="6" name="Footer Placeholder 5"/>
          <p:cNvSpPr>
            <a:spLocks noGrp="1"/>
          </p:cNvSpPr>
          <p:nvPr>
            <p:ph type="ftr" sz="quarter" idx="12"/>
          </p:nvPr>
        </p:nvSpPr>
        <p:spPr/>
        <p:txBody>
          <a:bodyPr/>
          <a:lstStyle/>
          <a:p>
            <a:r>
              <a:rPr lang="en-US"/>
              <a:t>O:\...CMA Master Modules\2018_CMA Workshop Module 2_17 Jan 2019 (EN)</a:t>
            </a:r>
            <a:endParaRPr lang="en-CA"/>
          </a:p>
        </p:txBody>
      </p:sp>
    </p:spTree>
    <p:extLst>
      <p:ext uri="{BB962C8B-B14F-4D97-AF65-F5344CB8AC3E}">
        <p14:creationId xmlns:p14="http://schemas.microsoft.com/office/powerpoint/2010/main" val="5772833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Validation of trainees understanding?</a:t>
            </a:r>
            <a:endParaRPr lang="en-CA"/>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09" indent="-285734" eaLnBrk="0" hangingPunct="0">
              <a:defRPr>
                <a:solidFill>
                  <a:schemeClr val="tx1"/>
                </a:solidFill>
                <a:latin typeface="Arial" charset="0"/>
                <a:cs typeface="Arial" charset="0"/>
              </a:defRPr>
            </a:lvl2pPr>
            <a:lvl3pPr marL="1142937" indent="-228587" eaLnBrk="0" hangingPunct="0">
              <a:defRPr>
                <a:solidFill>
                  <a:schemeClr val="tx1"/>
                </a:solidFill>
                <a:latin typeface="Arial" charset="0"/>
                <a:cs typeface="Arial" charset="0"/>
              </a:defRPr>
            </a:lvl3pPr>
            <a:lvl4pPr marL="1600111" indent="-228587" eaLnBrk="0" hangingPunct="0">
              <a:defRPr>
                <a:solidFill>
                  <a:schemeClr val="tx1"/>
                </a:solidFill>
                <a:latin typeface="Arial" charset="0"/>
                <a:cs typeface="Arial" charset="0"/>
              </a:defRPr>
            </a:lvl4pPr>
            <a:lvl5pPr marL="2057287" indent="-228587" eaLnBrk="0" hangingPunct="0">
              <a:defRPr>
                <a:solidFill>
                  <a:schemeClr val="tx1"/>
                </a:solidFill>
                <a:latin typeface="Arial" charset="0"/>
                <a:cs typeface="Arial" charset="0"/>
              </a:defRPr>
            </a:lvl5pPr>
            <a:lvl6pPr marL="2514461" indent="-228587" eaLnBrk="0" fontAlgn="base" hangingPunct="0">
              <a:spcBef>
                <a:spcPct val="0"/>
              </a:spcBef>
              <a:spcAft>
                <a:spcPct val="0"/>
              </a:spcAft>
              <a:defRPr>
                <a:solidFill>
                  <a:schemeClr val="tx1"/>
                </a:solidFill>
                <a:latin typeface="Arial" charset="0"/>
                <a:cs typeface="Arial" charset="0"/>
              </a:defRPr>
            </a:lvl6pPr>
            <a:lvl7pPr marL="2971635" indent="-228587" eaLnBrk="0" fontAlgn="base" hangingPunct="0">
              <a:spcBef>
                <a:spcPct val="0"/>
              </a:spcBef>
              <a:spcAft>
                <a:spcPct val="0"/>
              </a:spcAft>
              <a:defRPr>
                <a:solidFill>
                  <a:schemeClr val="tx1"/>
                </a:solidFill>
                <a:latin typeface="Arial" charset="0"/>
                <a:cs typeface="Arial" charset="0"/>
              </a:defRPr>
            </a:lvl7pPr>
            <a:lvl8pPr marL="3428811" indent="-228587" eaLnBrk="0" fontAlgn="base" hangingPunct="0">
              <a:spcBef>
                <a:spcPct val="0"/>
              </a:spcBef>
              <a:spcAft>
                <a:spcPct val="0"/>
              </a:spcAft>
              <a:defRPr>
                <a:solidFill>
                  <a:schemeClr val="tx1"/>
                </a:solidFill>
                <a:latin typeface="Arial" charset="0"/>
                <a:cs typeface="Arial" charset="0"/>
              </a:defRPr>
            </a:lvl8pPr>
            <a:lvl9pPr marL="3885985" indent="-228587" eaLnBrk="0" fontAlgn="base" hangingPunct="0">
              <a:spcBef>
                <a:spcPct val="0"/>
              </a:spcBef>
              <a:spcAft>
                <a:spcPct val="0"/>
              </a:spcAft>
              <a:defRPr>
                <a:solidFill>
                  <a:schemeClr val="tx1"/>
                </a:solidFill>
                <a:latin typeface="Arial" charset="0"/>
                <a:cs typeface="Arial" charset="0"/>
              </a:defRPr>
            </a:lvl9pPr>
          </a:lstStyle>
          <a:p>
            <a:pPr eaLnBrk="1" hangingPunct="1"/>
            <a:fld id="{8144E2E3-35E4-4EA1-B388-FE44C07B0073}" type="slidenum">
              <a:rPr lang="en-GB" smtClean="0">
                <a:latin typeface="Calibri" pitchFamily="34" charset="0"/>
              </a:rPr>
              <a:pPr eaLnBrk="1" hangingPunct="1"/>
              <a:t>4</a:t>
            </a:fld>
            <a:endParaRPr lang="en-GB">
              <a:latin typeface="Calibri" pitchFamily="34" charset="0"/>
            </a:endParaRPr>
          </a:p>
        </p:txBody>
      </p:sp>
      <p:sp>
        <p:nvSpPr>
          <p:cNvPr id="2" name="Footer Placeholder 1"/>
          <p:cNvSpPr>
            <a:spLocks noGrp="1"/>
          </p:cNvSpPr>
          <p:nvPr>
            <p:ph type="ftr" sz="quarter" idx="10"/>
          </p:nvPr>
        </p:nvSpPr>
        <p:spPr>
          <a:xfrm>
            <a:off x="0" y="8829967"/>
            <a:ext cx="2971800" cy="464820"/>
          </a:xfrm>
          <a:prstGeom prst="rect">
            <a:avLst/>
          </a:prstGeom>
        </p:spPr>
        <p:txBody>
          <a:bodyPr/>
          <a:lstStyle/>
          <a:p>
            <a:r>
              <a:rPr lang="en-US"/>
              <a:t>O:\...CMA Master Modules\2018_CMA Workshop Module 2_17 Jan 2019 (EN)</a:t>
            </a:r>
          </a:p>
        </p:txBody>
      </p:sp>
      <p:sp>
        <p:nvSpPr>
          <p:cNvPr id="3" name="Header Placeholder 2"/>
          <p:cNvSpPr>
            <a:spLocks noGrp="1"/>
          </p:cNvSpPr>
          <p:nvPr>
            <p:ph type="hdr" sz="quarter" idx="11"/>
          </p:nvPr>
        </p:nvSpPr>
        <p:spPr/>
        <p:txBody>
          <a:bodyPr/>
          <a:lstStyle/>
          <a:p>
            <a:r>
              <a:rPr lang="nl-NL"/>
              <a:t>Version 17 Jan 2019 (EN)</a:t>
            </a:r>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Header Placeholder 3"/>
          <p:cNvSpPr>
            <a:spLocks noGrp="1"/>
          </p:cNvSpPr>
          <p:nvPr>
            <p:ph type="hdr" sz="quarter" idx="10"/>
          </p:nvPr>
        </p:nvSpPr>
        <p:spPr/>
        <p:txBody>
          <a:bodyPr/>
          <a:lstStyle/>
          <a:p>
            <a:r>
              <a:rPr lang="nl-NL"/>
              <a:t>Version 17 Jan 2019 (EN)</a:t>
            </a:r>
            <a:endParaRPr lang="en-US"/>
          </a:p>
        </p:txBody>
      </p:sp>
      <p:sp>
        <p:nvSpPr>
          <p:cNvPr id="5" name="Slide Number Placeholder 4"/>
          <p:cNvSpPr>
            <a:spLocks noGrp="1"/>
          </p:cNvSpPr>
          <p:nvPr>
            <p:ph type="sldNum" sz="quarter" idx="11"/>
          </p:nvPr>
        </p:nvSpPr>
        <p:spPr/>
        <p:txBody>
          <a:bodyPr/>
          <a:lstStyle/>
          <a:p>
            <a:fld id="{75940940-A47B-47AE-9EAB-B9A5D7882799}" type="slidenum">
              <a:rPr lang="en-US" smtClean="0"/>
              <a:t>40</a:t>
            </a:fld>
            <a:endParaRPr lang="en-US"/>
          </a:p>
        </p:txBody>
      </p:sp>
      <p:sp>
        <p:nvSpPr>
          <p:cNvPr id="6" name="Footer Placeholder 5"/>
          <p:cNvSpPr>
            <a:spLocks noGrp="1"/>
          </p:cNvSpPr>
          <p:nvPr>
            <p:ph type="ftr" sz="quarter" idx="12"/>
          </p:nvPr>
        </p:nvSpPr>
        <p:spPr/>
        <p:txBody>
          <a:bodyPr/>
          <a:lstStyle/>
          <a:p>
            <a:r>
              <a:rPr lang="en-US"/>
              <a:t>O:\...CMA Master Modules\2018_CMA Workshop Module 2_17 Jan 2019 (EN)</a:t>
            </a:r>
            <a:endParaRPr lang="en-CA"/>
          </a:p>
        </p:txBody>
      </p:sp>
    </p:spTree>
    <p:extLst>
      <p:ext uri="{BB962C8B-B14F-4D97-AF65-F5344CB8AC3E}">
        <p14:creationId xmlns:p14="http://schemas.microsoft.com/office/powerpoint/2010/main" val="89985308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75940940-A47B-47AE-9EAB-B9A5D7882799}" type="slidenum">
              <a:rPr lang="en-US" smtClean="0"/>
              <a:t>41</a:t>
            </a:fld>
            <a:endParaRPr lang="en-US"/>
          </a:p>
        </p:txBody>
      </p:sp>
      <p:sp>
        <p:nvSpPr>
          <p:cNvPr id="5" name="Footer Placeholder 4"/>
          <p:cNvSpPr>
            <a:spLocks noGrp="1"/>
          </p:cNvSpPr>
          <p:nvPr>
            <p:ph type="ftr" sz="quarter" idx="11"/>
          </p:nvPr>
        </p:nvSpPr>
        <p:spPr>
          <a:xfrm>
            <a:off x="0" y="8829967"/>
            <a:ext cx="2971800" cy="464820"/>
          </a:xfrm>
          <a:prstGeom prst="rect">
            <a:avLst/>
          </a:prstGeom>
        </p:spPr>
        <p:txBody>
          <a:bodyPr/>
          <a:lstStyle/>
          <a:p>
            <a:r>
              <a:rPr lang="en-US"/>
              <a:t>O:\...CMA Master Modules\2018_CMA Workshop Module 2_17 Jan 2019 (EN)</a:t>
            </a:r>
          </a:p>
        </p:txBody>
      </p:sp>
      <p:sp>
        <p:nvSpPr>
          <p:cNvPr id="6" name="Header Placeholder 5"/>
          <p:cNvSpPr>
            <a:spLocks noGrp="1"/>
          </p:cNvSpPr>
          <p:nvPr>
            <p:ph type="hdr" sz="quarter" idx="12"/>
          </p:nvPr>
        </p:nvSpPr>
        <p:spPr/>
        <p:txBody>
          <a:bodyPr/>
          <a:lstStyle/>
          <a:p>
            <a:r>
              <a:rPr lang="nl-NL"/>
              <a:t>Version 17 Jan 2019 (EN)</a:t>
            </a:r>
            <a:endParaRPr lang="en-US"/>
          </a:p>
        </p:txBody>
      </p:sp>
    </p:spTree>
    <p:extLst>
      <p:ext uri="{BB962C8B-B14F-4D97-AF65-F5344CB8AC3E}">
        <p14:creationId xmlns:p14="http://schemas.microsoft.com/office/powerpoint/2010/main" val="175944532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Header Placeholder 3"/>
          <p:cNvSpPr>
            <a:spLocks noGrp="1"/>
          </p:cNvSpPr>
          <p:nvPr>
            <p:ph type="hdr" sz="quarter" idx="10"/>
          </p:nvPr>
        </p:nvSpPr>
        <p:spPr/>
        <p:txBody>
          <a:bodyPr/>
          <a:lstStyle/>
          <a:p>
            <a:r>
              <a:rPr lang="nl-NL"/>
              <a:t>Version 17 Jan 2019 (EN)</a:t>
            </a:r>
            <a:endParaRPr lang="en-US"/>
          </a:p>
        </p:txBody>
      </p:sp>
      <p:sp>
        <p:nvSpPr>
          <p:cNvPr id="5" name="Slide Number Placeholder 4"/>
          <p:cNvSpPr>
            <a:spLocks noGrp="1"/>
          </p:cNvSpPr>
          <p:nvPr>
            <p:ph type="sldNum" sz="quarter" idx="11"/>
          </p:nvPr>
        </p:nvSpPr>
        <p:spPr/>
        <p:txBody>
          <a:bodyPr/>
          <a:lstStyle/>
          <a:p>
            <a:fld id="{75940940-A47B-47AE-9EAB-B9A5D7882799}" type="slidenum">
              <a:rPr lang="en-US" smtClean="0"/>
              <a:t>42</a:t>
            </a:fld>
            <a:endParaRPr lang="en-US"/>
          </a:p>
        </p:txBody>
      </p:sp>
      <p:sp>
        <p:nvSpPr>
          <p:cNvPr id="6" name="Footer Placeholder 5"/>
          <p:cNvSpPr>
            <a:spLocks noGrp="1"/>
          </p:cNvSpPr>
          <p:nvPr>
            <p:ph type="ftr" sz="quarter" idx="12"/>
          </p:nvPr>
        </p:nvSpPr>
        <p:spPr/>
        <p:txBody>
          <a:bodyPr/>
          <a:lstStyle/>
          <a:p>
            <a:r>
              <a:rPr lang="en-US"/>
              <a:t>O:\...CMA Master Modules\2018_CMA Workshop Module 2_17 Jan 2019 (EN)</a:t>
            </a:r>
            <a:endParaRPr lang="en-CA"/>
          </a:p>
        </p:txBody>
      </p:sp>
    </p:spTree>
    <p:extLst>
      <p:ext uri="{BB962C8B-B14F-4D97-AF65-F5344CB8AC3E}">
        <p14:creationId xmlns:p14="http://schemas.microsoft.com/office/powerpoint/2010/main" val="137874784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3.6.4,</a:t>
            </a:r>
            <a:r>
              <a:rPr lang="en-US" baseline="0"/>
              <a:t> Doc 9735, 4</a:t>
            </a:r>
            <a:r>
              <a:rPr lang="en-US" baseline="30000"/>
              <a:t>th</a:t>
            </a:r>
            <a:r>
              <a:rPr lang="en-US" baseline="0"/>
              <a:t> edition</a:t>
            </a:r>
            <a:endParaRPr lang="en-GB"/>
          </a:p>
        </p:txBody>
      </p:sp>
      <p:sp>
        <p:nvSpPr>
          <p:cNvPr id="4" name="Slide Number Placeholder 3"/>
          <p:cNvSpPr>
            <a:spLocks noGrp="1"/>
          </p:cNvSpPr>
          <p:nvPr>
            <p:ph type="sldNum" sz="quarter" idx="10"/>
          </p:nvPr>
        </p:nvSpPr>
        <p:spPr/>
        <p:txBody>
          <a:bodyPr/>
          <a:lstStyle/>
          <a:p>
            <a:fld id="{75940940-A47B-47AE-9EAB-B9A5D7882799}" type="slidenum">
              <a:rPr lang="en-US" smtClean="0"/>
              <a:t>43</a:t>
            </a:fld>
            <a:endParaRPr lang="en-US"/>
          </a:p>
        </p:txBody>
      </p:sp>
      <p:sp>
        <p:nvSpPr>
          <p:cNvPr id="5" name="Footer Placeholder 4"/>
          <p:cNvSpPr>
            <a:spLocks noGrp="1"/>
          </p:cNvSpPr>
          <p:nvPr>
            <p:ph type="ftr" sz="quarter" idx="11"/>
          </p:nvPr>
        </p:nvSpPr>
        <p:spPr>
          <a:xfrm>
            <a:off x="0" y="8829967"/>
            <a:ext cx="2971800" cy="464820"/>
          </a:xfrm>
          <a:prstGeom prst="rect">
            <a:avLst/>
          </a:prstGeom>
        </p:spPr>
        <p:txBody>
          <a:bodyPr/>
          <a:lstStyle/>
          <a:p>
            <a:r>
              <a:rPr lang="en-US"/>
              <a:t>O:\...CMA Master Modules\2018_CMA Workshop Module 2_17 Jan 2019 (EN)</a:t>
            </a:r>
          </a:p>
        </p:txBody>
      </p:sp>
      <p:sp>
        <p:nvSpPr>
          <p:cNvPr id="6" name="Header Placeholder 5"/>
          <p:cNvSpPr>
            <a:spLocks noGrp="1"/>
          </p:cNvSpPr>
          <p:nvPr>
            <p:ph type="hdr" sz="quarter" idx="12"/>
          </p:nvPr>
        </p:nvSpPr>
        <p:spPr/>
        <p:txBody>
          <a:bodyPr/>
          <a:lstStyle/>
          <a:p>
            <a:r>
              <a:rPr lang="nl-NL"/>
              <a:t>Version 17 Jan 2019 (EN)</a:t>
            </a:r>
            <a:endParaRPr lang="en-US"/>
          </a:p>
        </p:txBody>
      </p:sp>
    </p:spTree>
    <p:extLst>
      <p:ext uri="{BB962C8B-B14F-4D97-AF65-F5344CB8AC3E}">
        <p14:creationId xmlns:p14="http://schemas.microsoft.com/office/powerpoint/2010/main" val="269268943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Header Placeholder 3"/>
          <p:cNvSpPr>
            <a:spLocks noGrp="1"/>
          </p:cNvSpPr>
          <p:nvPr>
            <p:ph type="hdr" sz="quarter" idx="10"/>
          </p:nvPr>
        </p:nvSpPr>
        <p:spPr/>
        <p:txBody>
          <a:bodyPr/>
          <a:lstStyle/>
          <a:p>
            <a:r>
              <a:rPr lang="nl-NL"/>
              <a:t>Version 17 Jan 2019 (EN)</a:t>
            </a:r>
            <a:endParaRPr lang="en-US"/>
          </a:p>
        </p:txBody>
      </p:sp>
      <p:sp>
        <p:nvSpPr>
          <p:cNvPr id="5" name="Slide Number Placeholder 4"/>
          <p:cNvSpPr>
            <a:spLocks noGrp="1"/>
          </p:cNvSpPr>
          <p:nvPr>
            <p:ph type="sldNum" sz="quarter" idx="11"/>
          </p:nvPr>
        </p:nvSpPr>
        <p:spPr/>
        <p:txBody>
          <a:bodyPr/>
          <a:lstStyle/>
          <a:p>
            <a:fld id="{75940940-A47B-47AE-9EAB-B9A5D7882799}" type="slidenum">
              <a:rPr lang="en-US" smtClean="0"/>
              <a:t>44</a:t>
            </a:fld>
            <a:endParaRPr lang="en-US"/>
          </a:p>
        </p:txBody>
      </p:sp>
      <p:sp>
        <p:nvSpPr>
          <p:cNvPr id="6" name="Footer Placeholder 5"/>
          <p:cNvSpPr>
            <a:spLocks noGrp="1"/>
          </p:cNvSpPr>
          <p:nvPr>
            <p:ph type="ftr" sz="quarter" idx="12"/>
          </p:nvPr>
        </p:nvSpPr>
        <p:spPr/>
        <p:txBody>
          <a:bodyPr/>
          <a:lstStyle/>
          <a:p>
            <a:r>
              <a:rPr lang="en-US"/>
              <a:t>O:\...CMA Master Modules\2018_CMA Workshop Module 2_17 Jan 2019 (EN)</a:t>
            </a:r>
            <a:endParaRPr lang="en-CA"/>
          </a:p>
        </p:txBody>
      </p:sp>
    </p:spTree>
    <p:extLst>
      <p:ext uri="{BB962C8B-B14F-4D97-AF65-F5344CB8AC3E}">
        <p14:creationId xmlns:p14="http://schemas.microsoft.com/office/powerpoint/2010/main" val="121142470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Header Placeholder 3"/>
          <p:cNvSpPr>
            <a:spLocks noGrp="1"/>
          </p:cNvSpPr>
          <p:nvPr>
            <p:ph type="hdr" sz="quarter" idx="10"/>
          </p:nvPr>
        </p:nvSpPr>
        <p:spPr/>
        <p:txBody>
          <a:bodyPr/>
          <a:lstStyle/>
          <a:p>
            <a:r>
              <a:rPr lang="nl-NL"/>
              <a:t>Version 17 Jan 2019 (EN)</a:t>
            </a:r>
            <a:endParaRPr lang="en-US"/>
          </a:p>
        </p:txBody>
      </p:sp>
      <p:sp>
        <p:nvSpPr>
          <p:cNvPr id="5" name="Slide Number Placeholder 4"/>
          <p:cNvSpPr>
            <a:spLocks noGrp="1"/>
          </p:cNvSpPr>
          <p:nvPr>
            <p:ph type="sldNum" sz="quarter" idx="11"/>
          </p:nvPr>
        </p:nvSpPr>
        <p:spPr/>
        <p:txBody>
          <a:bodyPr/>
          <a:lstStyle/>
          <a:p>
            <a:fld id="{75940940-A47B-47AE-9EAB-B9A5D7882799}" type="slidenum">
              <a:rPr lang="en-US" smtClean="0"/>
              <a:t>45</a:t>
            </a:fld>
            <a:endParaRPr lang="en-US"/>
          </a:p>
        </p:txBody>
      </p:sp>
      <p:sp>
        <p:nvSpPr>
          <p:cNvPr id="6" name="Footer Placeholder 5"/>
          <p:cNvSpPr>
            <a:spLocks noGrp="1"/>
          </p:cNvSpPr>
          <p:nvPr>
            <p:ph type="ftr" sz="quarter" idx="12"/>
          </p:nvPr>
        </p:nvSpPr>
        <p:spPr/>
        <p:txBody>
          <a:bodyPr/>
          <a:lstStyle/>
          <a:p>
            <a:r>
              <a:rPr lang="en-US"/>
              <a:t>O:\...CMA Master Modules\2018_CMA Workshop Module 2_17 Jan 2019 (EN)</a:t>
            </a:r>
            <a:endParaRPr lang="en-CA"/>
          </a:p>
        </p:txBody>
      </p:sp>
    </p:spTree>
    <p:extLst>
      <p:ext uri="{BB962C8B-B14F-4D97-AF65-F5344CB8AC3E}">
        <p14:creationId xmlns:p14="http://schemas.microsoft.com/office/powerpoint/2010/main" val="350905880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Header Placeholder 3"/>
          <p:cNvSpPr>
            <a:spLocks noGrp="1"/>
          </p:cNvSpPr>
          <p:nvPr>
            <p:ph type="hdr" sz="quarter" idx="10"/>
          </p:nvPr>
        </p:nvSpPr>
        <p:spPr/>
        <p:txBody>
          <a:bodyPr/>
          <a:lstStyle/>
          <a:p>
            <a:r>
              <a:rPr lang="nl-NL"/>
              <a:t>Version 17 Jan 2019 (EN)</a:t>
            </a:r>
            <a:endParaRPr lang="en-US"/>
          </a:p>
        </p:txBody>
      </p:sp>
      <p:sp>
        <p:nvSpPr>
          <p:cNvPr id="5" name="Slide Number Placeholder 4"/>
          <p:cNvSpPr>
            <a:spLocks noGrp="1"/>
          </p:cNvSpPr>
          <p:nvPr>
            <p:ph type="sldNum" sz="quarter" idx="11"/>
          </p:nvPr>
        </p:nvSpPr>
        <p:spPr/>
        <p:txBody>
          <a:bodyPr/>
          <a:lstStyle/>
          <a:p>
            <a:fld id="{75940940-A47B-47AE-9EAB-B9A5D7882799}" type="slidenum">
              <a:rPr lang="en-US" smtClean="0"/>
              <a:t>46</a:t>
            </a:fld>
            <a:endParaRPr lang="en-US"/>
          </a:p>
        </p:txBody>
      </p:sp>
      <p:sp>
        <p:nvSpPr>
          <p:cNvPr id="6" name="Footer Placeholder 5"/>
          <p:cNvSpPr>
            <a:spLocks noGrp="1"/>
          </p:cNvSpPr>
          <p:nvPr>
            <p:ph type="ftr" sz="quarter" idx="12"/>
          </p:nvPr>
        </p:nvSpPr>
        <p:spPr/>
        <p:txBody>
          <a:bodyPr/>
          <a:lstStyle/>
          <a:p>
            <a:r>
              <a:rPr lang="en-US"/>
              <a:t>O:\...CMA Master Modules\2018_CMA Workshop Module 2_17 Jan 2019 (EN)</a:t>
            </a:r>
            <a:endParaRPr lang="en-CA"/>
          </a:p>
        </p:txBody>
      </p:sp>
    </p:spTree>
    <p:extLst>
      <p:ext uri="{BB962C8B-B14F-4D97-AF65-F5344CB8AC3E}">
        <p14:creationId xmlns:p14="http://schemas.microsoft.com/office/powerpoint/2010/main" val="176158173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Header Placeholder 3"/>
          <p:cNvSpPr>
            <a:spLocks noGrp="1"/>
          </p:cNvSpPr>
          <p:nvPr>
            <p:ph type="hdr" sz="quarter" idx="10"/>
          </p:nvPr>
        </p:nvSpPr>
        <p:spPr/>
        <p:txBody>
          <a:bodyPr/>
          <a:lstStyle/>
          <a:p>
            <a:r>
              <a:rPr lang="nl-NL"/>
              <a:t>Version 17 Jan 2019 (EN)</a:t>
            </a:r>
            <a:endParaRPr lang="en-US"/>
          </a:p>
        </p:txBody>
      </p:sp>
      <p:sp>
        <p:nvSpPr>
          <p:cNvPr id="5" name="Slide Number Placeholder 4"/>
          <p:cNvSpPr>
            <a:spLocks noGrp="1"/>
          </p:cNvSpPr>
          <p:nvPr>
            <p:ph type="sldNum" sz="quarter" idx="11"/>
          </p:nvPr>
        </p:nvSpPr>
        <p:spPr/>
        <p:txBody>
          <a:bodyPr/>
          <a:lstStyle/>
          <a:p>
            <a:fld id="{75940940-A47B-47AE-9EAB-B9A5D7882799}" type="slidenum">
              <a:rPr lang="en-US" smtClean="0"/>
              <a:t>47</a:t>
            </a:fld>
            <a:endParaRPr lang="en-US"/>
          </a:p>
        </p:txBody>
      </p:sp>
      <p:sp>
        <p:nvSpPr>
          <p:cNvPr id="6" name="Footer Placeholder 5"/>
          <p:cNvSpPr>
            <a:spLocks noGrp="1"/>
          </p:cNvSpPr>
          <p:nvPr>
            <p:ph type="ftr" sz="quarter" idx="12"/>
          </p:nvPr>
        </p:nvSpPr>
        <p:spPr/>
        <p:txBody>
          <a:bodyPr/>
          <a:lstStyle/>
          <a:p>
            <a:r>
              <a:rPr lang="en-US"/>
              <a:t>O:\...CMA Master Modules\2018_CMA Workshop Module 2_17 Jan 2019 (EN)</a:t>
            </a:r>
            <a:endParaRPr lang="en-CA"/>
          </a:p>
        </p:txBody>
      </p:sp>
    </p:spTree>
    <p:extLst>
      <p:ext uri="{BB962C8B-B14F-4D97-AF65-F5344CB8AC3E}">
        <p14:creationId xmlns:p14="http://schemas.microsoft.com/office/powerpoint/2010/main" val="185391223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Header Placeholder 3"/>
          <p:cNvSpPr>
            <a:spLocks noGrp="1"/>
          </p:cNvSpPr>
          <p:nvPr>
            <p:ph type="hdr" sz="quarter" idx="10"/>
          </p:nvPr>
        </p:nvSpPr>
        <p:spPr/>
        <p:txBody>
          <a:bodyPr/>
          <a:lstStyle/>
          <a:p>
            <a:r>
              <a:rPr lang="nl-NL"/>
              <a:t>Version 17 Jan 2019 (EN)</a:t>
            </a:r>
            <a:endParaRPr lang="en-US"/>
          </a:p>
        </p:txBody>
      </p:sp>
      <p:sp>
        <p:nvSpPr>
          <p:cNvPr id="5" name="Slide Number Placeholder 4"/>
          <p:cNvSpPr>
            <a:spLocks noGrp="1"/>
          </p:cNvSpPr>
          <p:nvPr>
            <p:ph type="sldNum" sz="quarter" idx="11"/>
          </p:nvPr>
        </p:nvSpPr>
        <p:spPr/>
        <p:txBody>
          <a:bodyPr/>
          <a:lstStyle/>
          <a:p>
            <a:fld id="{75940940-A47B-47AE-9EAB-B9A5D7882799}" type="slidenum">
              <a:rPr lang="en-US" smtClean="0"/>
              <a:t>48</a:t>
            </a:fld>
            <a:endParaRPr lang="en-US"/>
          </a:p>
        </p:txBody>
      </p:sp>
      <p:sp>
        <p:nvSpPr>
          <p:cNvPr id="6" name="Footer Placeholder 5"/>
          <p:cNvSpPr>
            <a:spLocks noGrp="1"/>
          </p:cNvSpPr>
          <p:nvPr>
            <p:ph type="ftr" sz="quarter" idx="12"/>
          </p:nvPr>
        </p:nvSpPr>
        <p:spPr/>
        <p:txBody>
          <a:bodyPr/>
          <a:lstStyle/>
          <a:p>
            <a:r>
              <a:rPr lang="en-US"/>
              <a:t>O:\...CMA Master Modules\2018_CMA Workshop Module 2_17 Jan 2019 (EN)</a:t>
            </a:r>
            <a:endParaRPr lang="en-CA"/>
          </a:p>
        </p:txBody>
      </p:sp>
    </p:spTree>
    <p:extLst>
      <p:ext uri="{BB962C8B-B14F-4D97-AF65-F5344CB8AC3E}">
        <p14:creationId xmlns:p14="http://schemas.microsoft.com/office/powerpoint/2010/main" val="402739167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75940940-A47B-47AE-9EAB-B9A5D7882799}" type="slidenum">
              <a:rPr lang="en-US" smtClean="0"/>
              <a:t>49</a:t>
            </a:fld>
            <a:endParaRPr lang="en-US"/>
          </a:p>
        </p:txBody>
      </p:sp>
      <p:sp>
        <p:nvSpPr>
          <p:cNvPr id="5" name="Footer Placeholder 4"/>
          <p:cNvSpPr>
            <a:spLocks noGrp="1"/>
          </p:cNvSpPr>
          <p:nvPr>
            <p:ph type="ftr" sz="quarter" idx="11"/>
          </p:nvPr>
        </p:nvSpPr>
        <p:spPr>
          <a:xfrm>
            <a:off x="0" y="8829967"/>
            <a:ext cx="2971800" cy="464820"/>
          </a:xfrm>
          <a:prstGeom prst="rect">
            <a:avLst/>
          </a:prstGeom>
        </p:spPr>
        <p:txBody>
          <a:bodyPr/>
          <a:lstStyle/>
          <a:p>
            <a:r>
              <a:rPr lang="en-US"/>
              <a:t>O:\...CMA Master Modules\2018_CMA Workshop Module 2_17 Jan 2019 (EN)</a:t>
            </a:r>
          </a:p>
        </p:txBody>
      </p:sp>
      <p:sp>
        <p:nvSpPr>
          <p:cNvPr id="6" name="Header Placeholder 5"/>
          <p:cNvSpPr>
            <a:spLocks noGrp="1"/>
          </p:cNvSpPr>
          <p:nvPr>
            <p:ph type="hdr" sz="quarter" idx="12"/>
          </p:nvPr>
        </p:nvSpPr>
        <p:spPr/>
        <p:txBody>
          <a:bodyPr/>
          <a:lstStyle/>
          <a:p>
            <a:r>
              <a:rPr lang="nl-NL"/>
              <a:t>Version 17 Jan 2019 (EN)</a:t>
            </a:r>
            <a:endParaRPr lang="en-US"/>
          </a:p>
        </p:txBody>
      </p:sp>
    </p:spTree>
    <p:extLst>
      <p:ext uri="{BB962C8B-B14F-4D97-AF65-F5344CB8AC3E}">
        <p14:creationId xmlns:p14="http://schemas.microsoft.com/office/powerpoint/2010/main" val="17594453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6583448-1E2C-49F7-A4E8-E6F047806256}" type="slidenum">
              <a:rPr lang="en-GB" smtClean="0"/>
              <a:t>5</a:t>
            </a:fld>
            <a:endParaRPr lang="en-GB"/>
          </a:p>
        </p:txBody>
      </p:sp>
    </p:spTree>
    <p:extLst>
      <p:ext uri="{BB962C8B-B14F-4D97-AF65-F5344CB8AC3E}">
        <p14:creationId xmlns:p14="http://schemas.microsoft.com/office/powerpoint/2010/main" val="312928418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Elaborate between LEI/EI</a:t>
            </a:r>
            <a:endParaRPr lang="en-CA"/>
          </a:p>
        </p:txBody>
      </p:sp>
      <p:sp>
        <p:nvSpPr>
          <p:cNvPr id="4" name="Slide Number Placeholder 3"/>
          <p:cNvSpPr>
            <a:spLocks noGrp="1"/>
          </p:cNvSpPr>
          <p:nvPr>
            <p:ph type="sldNum" sz="quarter" idx="10"/>
          </p:nvPr>
        </p:nvSpPr>
        <p:spPr/>
        <p:txBody>
          <a:bodyPr/>
          <a:lstStyle/>
          <a:p>
            <a:fld id="{75940940-A47B-47AE-9EAB-B9A5D7882799}" type="slidenum">
              <a:rPr lang="en-US" smtClean="0"/>
              <a:t>50</a:t>
            </a:fld>
            <a:endParaRPr lang="en-US"/>
          </a:p>
        </p:txBody>
      </p:sp>
      <p:sp>
        <p:nvSpPr>
          <p:cNvPr id="5" name="Footer Placeholder 4"/>
          <p:cNvSpPr>
            <a:spLocks noGrp="1"/>
          </p:cNvSpPr>
          <p:nvPr>
            <p:ph type="ftr" sz="quarter" idx="11"/>
          </p:nvPr>
        </p:nvSpPr>
        <p:spPr>
          <a:xfrm>
            <a:off x="0" y="8829967"/>
            <a:ext cx="2971800" cy="464820"/>
          </a:xfrm>
          <a:prstGeom prst="rect">
            <a:avLst/>
          </a:prstGeom>
        </p:spPr>
        <p:txBody>
          <a:bodyPr/>
          <a:lstStyle/>
          <a:p>
            <a:r>
              <a:rPr lang="en-US"/>
              <a:t>O:\...CMA Master Modules\2018_CMA Workshop Module 2_17 Jan 2019 (EN)</a:t>
            </a:r>
          </a:p>
        </p:txBody>
      </p:sp>
      <p:sp>
        <p:nvSpPr>
          <p:cNvPr id="6" name="Header Placeholder 5"/>
          <p:cNvSpPr>
            <a:spLocks noGrp="1"/>
          </p:cNvSpPr>
          <p:nvPr>
            <p:ph type="hdr" sz="quarter" idx="12"/>
          </p:nvPr>
        </p:nvSpPr>
        <p:spPr/>
        <p:txBody>
          <a:bodyPr/>
          <a:lstStyle/>
          <a:p>
            <a:r>
              <a:rPr lang="nl-NL"/>
              <a:t>Version 17 Jan 2019 (EN)</a:t>
            </a:r>
            <a:endParaRPr lang="en-US"/>
          </a:p>
        </p:txBody>
      </p:sp>
    </p:spTree>
    <p:extLst>
      <p:ext uri="{BB962C8B-B14F-4D97-AF65-F5344CB8AC3E}">
        <p14:creationId xmlns:p14="http://schemas.microsoft.com/office/powerpoint/2010/main" val="175944532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Header Placeholder 3"/>
          <p:cNvSpPr>
            <a:spLocks noGrp="1"/>
          </p:cNvSpPr>
          <p:nvPr>
            <p:ph type="hdr" sz="quarter" idx="10"/>
          </p:nvPr>
        </p:nvSpPr>
        <p:spPr/>
        <p:txBody>
          <a:bodyPr/>
          <a:lstStyle/>
          <a:p>
            <a:r>
              <a:rPr lang="nl-NL"/>
              <a:t>Version 17 Jan 2019 (EN)</a:t>
            </a:r>
            <a:endParaRPr lang="en-US"/>
          </a:p>
        </p:txBody>
      </p:sp>
      <p:sp>
        <p:nvSpPr>
          <p:cNvPr id="5" name="Slide Number Placeholder 4"/>
          <p:cNvSpPr>
            <a:spLocks noGrp="1"/>
          </p:cNvSpPr>
          <p:nvPr>
            <p:ph type="sldNum" sz="quarter" idx="11"/>
          </p:nvPr>
        </p:nvSpPr>
        <p:spPr/>
        <p:txBody>
          <a:bodyPr/>
          <a:lstStyle/>
          <a:p>
            <a:fld id="{75940940-A47B-47AE-9EAB-B9A5D7882799}" type="slidenum">
              <a:rPr lang="en-US" smtClean="0"/>
              <a:t>51</a:t>
            </a:fld>
            <a:endParaRPr lang="en-US"/>
          </a:p>
        </p:txBody>
      </p:sp>
      <p:sp>
        <p:nvSpPr>
          <p:cNvPr id="6" name="Footer Placeholder 5"/>
          <p:cNvSpPr>
            <a:spLocks noGrp="1"/>
          </p:cNvSpPr>
          <p:nvPr>
            <p:ph type="ftr" sz="quarter" idx="12"/>
          </p:nvPr>
        </p:nvSpPr>
        <p:spPr/>
        <p:txBody>
          <a:bodyPr/>
          <a:lstStyle/>
          <a:p>
            <a:r>
              <a:rPr lang="en-US"/>
              <a:t>O:\...CMA Master Modules\2018_CMA Workshop Module 2_17 Jan 2019 (EN)</a:t>
            </a:r>
            <a:endParaRPr lang="en-CA"/>
          </a:p>
        </p:txBody>
      </p:sp>
    </p:spTree>
    <p:extLst>
      <p:ext uri="{BB962C8B-B14F-4D97-AF65-F5344CB8AC3E}">
        <p14:creationId xmlns:p14="http://schemas.microsoft.com/office/powerpoint/2010/main" val="30789175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Header Placeholder 3"/>
          <p:cNvSpPr>
            <a:spLocks noGrp="1"/>
          </p:cNvSpPr>
          <p:nvPr>
            <p:ph type="hdr" sz="quarter" idx="10"/>
          </p:nvPr>
        </p:nvSpPr>
        <p:spPr/>
        <p:txBody>
          <a:bodyPr/>
          <a:lstStyle/>
          <a:p>
            <a:r>
              <a:rPr lang="nl-NL"/>
              <a:t>Version 17 Jan 2019 (EN)</a:t>
            </a:r>
            <a:endParaRPr lang="en-US"/>
          </a:p>
        </p:txBody>
      </p:sp>
      <p:sp>
        <p:nvSpPr>
          <p:cNvPr id="5" name="Slide Number Placeholder 4"/>
          <p:cNvSpPr>
            <a:spLocks noGrp="1"/>
          </p:cNvSpPr>
          <p:nvPr>
            <p:ph type="sldNum" sz="quarter" idx="11"/>
          </p:nvPr>
        </p:nvSpPr>
        <p:spPr/>
        <p:txBody>
          <a:bodyPr/>
          <a:lstStyle/>
          <a:p>
            <a:fld id="{75940940-A47B-47AE-9EAB-B9A5D7882799}" type="slidenum">
              <a:rPr lang="en-US" smtClean="0"/>
              <a:t>52</a:t>
            </a:fld>
            <a:endParaRPr lang="en-US"/>
          </a:p>
        </p:txBody>
      </p:sp>
      <p:sp>
        <p:nvSpPr>
          <p:cNvPr id="6" name="Footer Placeholder 5"/>
          <p:cNvSpPr>
            <a:spLocks noGrp="1"/>
          </p:cNvSpPr>
          <p:nvPr>
            <p:ph type="ftr" sz="quarter" idx="12"/>
          </p:nvPr>
        </p:nvSpPr>
        <p:spPr/>
        <p:txBody>
          <a:bodyPr/>
          <a:lstStyle/>
          <a:p>
            <a:r>
              <a:rPr lang="en-US"/>
              <a:t>O:\...CMA Master Modules\2018_CMA Workshop Module 2_17 Jan 2019 (EN)</a:t>
            </a:r>
            <a:endParaRPr lang="en-CA"/>
          </a:p>
        </p:txBody>
      </p:sp>
    </p:spTree>
    <p:extLst>
      <p:ext uri="{BB962C8B-B14F-4D97-AF65-F5344CB8AC3E}">
        <p14:creationId xmlns:p14="http://schemas.microsoft.com/office/powerpoint/2010/main" val="291625585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Header Placeholder 3"/>
          <p:cNvSpPr>
            <a:spLocks noGrp="1"/>
          </p:cNvSpPr>
          <p:nvPr>
            <p:ph type="hdr" sz="quarter" idx="10"/>
          </p:nvPr>
        </p:nvSpPr>
        <p:spPr/>
        <p:txBody>
          <a:bodyPr/>
          <a:lstStyle/>
          <a:p>
            <a:r>
              <a:rPr lang="nl-NL"/>
              <a:t>Version 17 Jan 2019 (EN)</a:t>
            </a:r>
            <a:endParaRPr lang="en-US"/>
          </a:p>
        </p:txBody>
      </p:sp>
      <p:sp>
        <p:nvSpPr>
          <p:cNvPr id="5" name="Slide Number Placeholder 4"/>
          <p:cNvSpPr>
            <a:spLocks noGrp="1"/>
          </p:cNvSpPr>
          <p:nvPr>
            <p:ph type="sldNum" sz="quarter" idx="11"/>
          </p:nvPr>
        </p:nvSpPr>
        <p:spPr/>
        <p:txBody>
          <a:bodyPr/>
          <a:lstStyle/>
          <a:p>
            <a:fld id="{75940940-A47B-47AE-9EAB-B9A5D7882799}" type="slidenum">
              <a:rPr lang="en-US" smtClean="0"/>
              <a:t>53</a:t>
            </a:fld>
            <a:endParaRPr lang="en-US"/>
          </a:p>
        </p:txBody>
      </p:sp>
      <p:sp>
        <p:nvSpPr>
          <p:cNvPr id="6" name="Footer Placeholder 5"/>
          <p:cNvSpPr>
            <a:spLocks noGrp="1"/>
          </p:cNvSpPr>
          <p:nvPr>
            <p:ph type="ftr" sz="quarter" idx="12"/>
          </p:nvPr>
        </p:nvSpPr>
        <p:spPr/>
        <p:txBody>
          <a:bodyPr/>
          <a:lstStyle/>
          <a:p>
            <a:r>
              <a:rPr lang="en-US"/>
              <a:t>O:\...CMA Master Modules\2018_CMA Workshop Module 2_17 Jan 2019 (EN)</a:t>
            </a:r>
            <a:endParaRPr lang="en-CA"/>
          </a:p>
        </p:txBody>
      </p:sp>
    </p:spTree>
    <p:extLst>
      <p:ext uri="{BB962C8B-B14F-4D97-AF65-F5344CB8AC3E}">
        <p14:creationId xmlns:p14="http://schemas.microsoft.com/office/powerpoint/2010/main" val="153080816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Header Placeholder 3"/>
          <p:cNvSpPr>
            <a:spLocks noGrp="1"/>
          </p:cNvSpPr>
          <p:nvPr>
            <p:ph type="hdr" sz="quarter" idx="10"/>
          </p:nvPr>
        </p:nvSpPr>
        <p:spPr/>
        <p:txBody>
          <a:bodyPr/>
          <a:lstStyle/>
          <a:p>
            <a:r>
              <a:rPr lang="nl-NL"/>
              <a:t>Version 17 Jan 2019 (EN)</a:t>
            </a:r>
            <a:endParaRPr lang="en-US"/>
          </a:p>
        </p:txBody>
      </p:sp>
      <p:sp>
        <p:nvSpPr>
          <p:cNvPr id="5" name="Slide Number Placeholder 4"/>
          <p:cNvSpPr>
            <a:spLocks noGrp="1"/>
          </p:cNvSpPr>
          <p:nvPr>
            <p:ph type="sldNum" sz="quarter" idx="11"/>
          </p:nvPr>
        </p:nvSpPr>
        <p:spPr/>
        <p:txBody>
          <a:bodyPr/>
          <a:lstStyle/>
          <a:p>
            <a:fld id="{75940940-A47B-47AE-9EAB-B9A5D7882799}" type="slidenum">
              <a:rPr lang="en-US" smtClean="0"/>
              <a:t>54</a:t>
            </a:fld>
            <a:endParaRPr lang="en-US"/>
          </a:p>
        </p:txBody>
      </p:sp>
      <p:sp>
        <p:nvSpPr>
          <p:cNvPr id="6" name="Footer Placeholder 5"/>
          <p:cNvSpPr>
            <a:spLocks noGrp="1"/>
          </p:cNvSpPr>
          <p:nvPr>
            <p:ph type="ftr" sz="quarter" idx="12"/>
          </p:nvPr>
        </p:nvSpPr>
        <p:spPr/>
        <p:txBody>
          <a:bodyPr/>
          <a:lstStyle/>
          <a:p>
            <a:r>
              <a:rPr lang="en-US"/>
              <a:t>O:\...CMA Master Modules\2018_CMA Workshop Module 2_17 Jan 2019 (EN)</a:t>
            </a:r>
            <a:endParaRPr lang="en-CA"/>
          </a:p>
        </p:txBody>
      </p:sp>
    </p:spTree>
    <p:extLst>
      <p:ext uri="{BB962C8B-B14F-4D97-AF65-F5344CB8AC3E}">
        <p14:creationId xmlns:p14="http://schemas.microsoft.com/office/powerpoint/2010/main" val="44535620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Header Placeholder 3"/>
          <p:cNvSpPr>
            <a:spLocks noGrp="1"/>
          </p:cNvSpPr>
          <p:nvPr>
            <p:ph type="hdr" sz="quarter" idx="10"/>
          </p:nvPr>
        </p:nvSpPr>
        <p:spPr/>
        <p:txBody>
          <a:bodyPr/>
          <a:lstStyle/>
          <a:p>
            <a:r>
              <a:rPr lang="nl-NL"/>
              <a:t>Version 17 Jan 2019 (EN)</a:t>
            </a:r>
            <a:endParaRPr lang="en-US"/>
          </a:p>
        </p:txBody>
      </p:sp>
      <p:sp>
        <p:nvSpPr>
          <p:cNvPr id="5" name="Slide Number Placeholder 4"/>
          <p:cNvSpPr>
            <a:spLocks noGrp="1"/>
          </p:cNvSpPr>
          <p:nvPr>
            <p:ph type="sldNum" sz="quarter" idx="11"/>
          </p:nvPr>
        </p:nvSpPr>
        <p:spPr/>
        <p:txBody>
          <a:bodyPr/>
          <a:lstStyle/>
          <a:p>
            <a:fld id="{75940940-A47B-47AE-9EAB-B9A5D7882799}" type="slidenum">
              <a:rPr lang="en-US" smtClean="0"/>
              <a:t>55</a:t>
            </a:fld>
            <a:endParaRPr lang="en-US"/>
          </a:p>
        </p:txBody>
      </p:sp>
      <p:sp>
        <p:nvSpPr>
          <p:cNvPr id="6" name="Footer Placeholder 5"/>
          <p:cNvSpPr>
            <a:spLocks noGrp="1"/>
          </p:cNvSpPr>
          <p:nvPr>
            <p:ph type="ftr" sz="quarter" idx="12"/>
          </p:nvPr>
        </p:nvSpPr>
        <p:spPr/>
        <p:txBody>
          <a:bodyPr/>
          <a:lstStyle/>
          <a:p>
            <a:r>
              <a:rPr lang="en-US"/>
              <a:t>O:\...CMA Master Modules\2018_CMA Workshop Module 2_17 Jan 2019 (EN)</a:t>
            </a:r>
            <a:endParaRPr lang="en-CA"/>
          </a:p>
        </p:txBody>
      </p:sp>
    </p:spTree>
    <p:extLst>
      <p:ext uri="{BB962C8B-B14F-4D97-AF65-F5344CB8AC3E}">
        <p14:creationId xmlns:p14="http://schemas.microsoft.com/office/powerpoint/2010/main" val="123581912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Header Placeholder 3"/>
          <p:cNvSpPr>
            <a:spLocks noGrp="1"/>
          </p:cNvSpPr>
          <p:nvPr>
            <p:ph type="hdr" sz="quarter" idx="10"/>
          </p:nvPr>
        </p:nvSpPr>
        <p:spPr/>
        <p:txBody>
          <a:bodyPr/>
          <a:lstStyle/>
          <a:p>
            <a:r>
              <a:rPr lang="nl-NL"/>
              <a:t>Version 17 Jan 2019 (EN)</a:t>
            </a:r>
            <a:endParaRPr lang="en-US"/>
          </a:p>
        </p:txBody>
      </p:sp>
      <p:sp>
        <p:nvSpPr>
          <p:cNvPr id="5" name="Slide Number Placeholder 4"/>
          <p:cNvSpPr>
            <a:spLocks noGrp="1"/>
          </p:cNvSpPr>
          <p:nvPr>
            <p:ph type="sldNum" sz="quarter" idx="11"/>
          </p:nvPr>
        </p:nvSpPr>
        <p:spPr/>
        <p:txBody>
          <a:bodyPr/>
          <a:lstStyle/>
          <a:p>
            <a:fld id="{75940940-A47B-47AE-9EAB-B9A5D7882799}" type="slidenum">
              <a:rPr lang="en-US" smtClean="0"/>
              <a:t>56</a:t>
            </a:fld>
            <a:endParaRPr lang="en-US"/>
          </a:p>
        </p:txBody>
      </p:sp>
      <p:sp>
        <p:nvSpPr>
          <p:cNvPr id="6" name="Footer Placeholder 5"/>
          <p:cNvSpPr>
            <a:spLocks noGrp="1"/>
          </p:cNvSpPr>
          <p:nvPr>
            <p:ph type="ftr" sz="quarter" idx="12"/>
          </p:nvPr>
        </p:nvSpPr>
        <p:spPr/>
        <p:txBody>
          <a:bodyPr/>
          <a:lstStyle/>
          <a:p>
            <a:r>
              <a:rPr lang="en-US"/>
              <a:t>O:\...CMA Master Modules\2018_CMA Workshop Module 2_17 Jan 2019 (EN)</a:t>
            </a:r>
            <a:endParaRPr lang="en-CA"/>
          </a:p>
        </p:txBody>
      </p:sp>
    </p:spTree>
    <p:extLst>
      <p:ext uri="{BB962C8B-B14F-4D97-AF65-F5344CB8AC3E}">
        <p14:creationId xmlns:p14="http://schemas.microsoft.com/office/powerpoint/2010/main" val="282218711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Header Placeholder 3"/>
          <p:cNvSpPr>
            <a:spLocks noGrp="1"/>
          </p:cNvSpPr>
          <p:nvPr>
            <p:ph type="hdr" sz="quarter" idx="10"/>
          </p:nvPr>
        </p:nvSpPr>
        <p:spPr/>
        <p:txBody>
          <a:bodyPr/>
          <a:lstStyle/>
          <a:p>
            <a:r>
              <a:rPr lang="nl-NL"/>
              <a:t>Version 17 Jan 2019 (EN)</a:t>
            </a:r>
            <a:endParaRPr lang="en-US"/>
          </a:p>
        </p:txBody>
      </p:sp>
      <p:sp>
        <p:nvSpPr>
          <p:cNvPr id="5" name="Slide Number Placeholder 4"/>
          <p:cNvSpPr>
            <a:spLocks noGrp="1"/>
          </p:cNvSpPr>
          <p:nvPr>
            <p:ph type="sldNum" sz="quarter" idx="11"/>
          </p:nvPr>
        </p:nvSpPr>
        <p:spPr/>
        <p:txBody>
          <a:bodyPr/>
          <a:lstStyle/>
          <a:p>
            <a:fld id="{75940940-A47B-47AE-9EAB-B9A5D7882799}" type="slidenum">
              <a:rPr lang="en-US" smtClean="0"/>
              <a:t>57</a:t>
            </a:fld>
            <a:endParaRPr lang="en-US"/>
          </a:p>
        </p:txBody>
      </p:sp>
      <p:sp>
        <p:nvSpPr>
          <p:cNvPr id="6" name="Footer Placeholder 5"/>
          <p:cNvSpPr>
            <a:spLocks noGrp="1"/>
          </p:cNvSpPr>
          <p:nvPr>
            <p:ph type="ftr" sz="quarter" idx="12"/>
          </p:nvPr>
        </p:nvSpPr>
        <p:spPr/>
        <p:txBody>
          <a:bodyPr/>
          <a:lstStyle/>
          <a:p>
            <a:r>
              <a:rPr lang="en-US"/>
              <a:t>O:\...CMA Master Modules\2018_CMA Workshop Module 2_17 Jan 2019 (EN)</a:t>
            </a:r>
            <a:endParaRPr lang="en-CA"/>
          </a:p>
        </p:txBody>
      </p:sp>
    </p:spTree>
    <p:extLst>
      <p:ext uri="{BB962C8B-B14F-4D97-AF65-F5344CB8AC3E}">
        <p14:creationId xmlns:p14="http://schemas.microsoft.com/office/powerpoint/2010/main" val="63850317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75940940-A47B-47AE-9EAB-B9A5D7882799}" type="slidenum">
              <a:rPr lang="en-US" smtClean="0"/>
              <a:t>58</a:t>
            </a:fld>
            <a:endParaRPr lang="en-US"/>
          </a:p>
        </p:txBody>
      </p:sp>
      <p:sp>
        <p:nvSpPr>
          <p:cNvPr id="5" name="Footer Placeholder 4"/>
          <p:cNvSpPr>
            <a:spLocks noGrp="1"/>
          </p:cNvSpPr>
          <p:nvPr>
            <p:ph type="ftr" sz="quarter" idx="11"/>
          </p:nvPr>
        </p:nvSpPr>
        <p:spPr>
          <a:xfrm>
            <a:off x="0" y="8829967"/>
            <a:ext cx="2971800" cy="464820"/>
          </a:xfrm>
          <a:prstGeom prst="rect">
            <a:avLst/>
          </a:prstGeom>
        </p:spPr>
        <p:txBody>
          <a:bodyPr/>
          <a:lstStyle/>
          <a:p>
            <a:r>
              <a:rPr lang="en-US"/>
              <a:t>O:\...CMA Master Modules\2018_CMA Workshop Module 2_17 Jan 2019 (EN)</a:t>
            </a:r>
          </a:p>
        </p:txBody>
      </p:sp>
      <p:sp>
        <p:nvSpPr>
          <p:cNvPr id="6" name="Header Placeholder 5"/>
          <p:cNvSpPr>
            <a:spLocks noGrp="1"/>
          </p:cNvSpPr>
          <p:nvPr>
            <p:ph type="hdr" sz="quarter" idx="12"/>
          </p:nvPr>
        </p:nvSpPr>
        <p:spPr/>
        <p:txBody>
          <a:bodyPr/>
          <a:lstStyle/>
          <a:p>
            <a:r>
              <a:rPr lang="nl-NL"/>
              <a:t>Version 17 Jan 2019 (EN)</a:t>
            </a:r>
            <a:endParaRPr lang="en-US"/>
          </a:p>
        </p:txBody>
      </p:sp>
    </p:spTree>
    <p:extLst>
      <p:ext uri="{BB962C8B-B14F-4D97-AF65-F5344CB8AC3E}">
        <p14:creationId xmlns:p14="http://schemas.microsoft.com/office/powerpoint/2010/main" val="175944532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Header Placeholder 3"/>
          <p:cNvSpPr>
            <a:spLocks noGrp="1"/>
          </p:cNvSpPr>
          <p:nvPr>
            <p:ph type="hdr" sz="quarter" idx="10"/>
          </p:nvPr>
        </p:nvSpPr>
        <p:spPr/>
        <p:txBody>
          <a:bodyPr/>
          <a:lstStyle/>
          <a:p>
            <a:r>
              <a:rPr lang="nl-NL"/>
              <a:t>Version 17 Jan 2019 (EN)</a:t>
            </a:r>
            <a:endParaRPr lang="en-US"/>
          </a:p>
        </p:txBody>
      </p:sp>
      <p:sp>
        <p:nvSpPr>
          <p:cNvPr id="5" name="Footer Placeholder 4"/>
          <p:cNvSpPr>
            <a:spLocks noGrp="1"/>
          </p:cNvSpPr>
          <p:nvPr>
            <p:ph type="ftr" sz="quarter" idx="11"/>
          </p:nvPr>
        </p:nvSpPr>
        <p:spPr>
          <a:xfrm>
            <a:off x="0" y="8829967"/>
            <a:ext cx="2971800" cy="464820"/>
          </a:xfrm>
          <a:prstGeom prst="rect">
            <a:avLst/>
          </a:prstGeom>
        </p:spPr>
        <p:txBody>
          <a:bodyPr/>
          <a:lstStyle/>
          <a:p>
            <a:r>
              <a:rPr lang="en-US"/>
              <a:t>O:\...CMA Master Modules\2018_CMA Workshop Module 2_17 Jan 2019 (EN)</a:t>
            </a:r>
          </a:p>
        </p:txBody>
      </p:sp>
      <p:sp>
        <p:nvSpPr>
          <p:cNvPr id="6" name="Slide Number Placeholder 5"/>
          <p:cNvSpPr>
            <a:spLocks noGrp="1"/>
          </p:cNvSpPr>
          <p:nvPr>
            <p:ph type="sldNum" sz="quarter" idx="12"/>
          </p:nvPr>
        </p:nvSpPr>
        <p:spPr/>
        <p:txBody>
          <a:bodyPr/>
          <a:lstStyle/>
          <a:p>
            <a:fld id="{75940940-A47B-47AE-9EAB-B9A5D7882799}" type="slidenum">
              <a:rPr lang="en-US" smtClean="0"/>
              <a:t>59</a:t>
            </a:fld>
            <a:endParaRPr lang="en-US"/>
          </a:p>
        </p:txBody>
      </p:sp>
    </p:spTree>
    <p:extLst>
      <p:ext uri="{BB962C8B-B14F-4D97-AF65-F5344CB8AC3E}">
        <p14:creationId xmlns:p14="http://schemas.microsoft.com/office/powerpoint/2010/main" val="1633063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Check with MV what the offsite activities are</a:t>
            </a:r>
            <a:endParaRPr lang="en-CA"/>
          </a:p>
        </p:txBody>
      </p:sp>
      <p:sp>
        <p:nvSpPr>
          <p:cNvPr id="4" name="Slide Number Placeholder 3"/>
          <p:cNvSpPr>
            <a:spLocks noGrp="1"/>
          </p:cNvSpPr>
          <p:nvPr>
            <p:ph type="sldNum" sz="quarter" idx="10"/>
          </p:nvPr>
        </p:nvSpPr>
        <p:spPr/>
        <p:txBody>
          <a:bodyPr/>
          <a:lstStyle/>
          <a:p>
            <a:fld id="{75940940-A47B-47AE-9EAB-B9A5D7882799}" type="slidenum">
              <a:rPr lang="en-US" smtClean="0"/>
              <a:t>6</a:t>
            </a:fld>
            <a:endParaRPr lang="en-US"/>
          </a:p>
        </p:txBody>
      </p:sp>
      <p:sp>
        <p:nvSpPr>
          <p:cNvPr id="5" name="Footer Placeholder 4"/>
          <p:cNvSpPr>
            <a:spLocks noGrp="1"/>
          </p:cNvSpPr>
          <p:nvPr>
            <p:ph type="ftr" sz="quarter" idx="11"/>
          </p:nvPr>
        </p:nvSpPr>
        <p:spPr>
          <a:xfrm>
            <a:off x="0" y="8829967"/>
            <a:ext cx="2971800" cy="464820"/>
          </a:xfrm>
          <a:prstGeom prst="rect">
            <a:avLst/>
          </a:prstGeom>
        </p:spPr>
        <p:txBody>
          <a:bodyPr/>
          <a:lstStyle/>
          <a:p>
            <a:r>
              <a:rPr lang="en-US"/>
              <a:t>O:\...CMA Master Modules\2018_CMA Workshop Module 2_17 Jan 2019 (EN)</a:t>
            </a:r>
          </a:p>
        </p:txBody>
      </p:sp>
      <p:sp>
        <p:nvSpPr>
          <p:cNvPr id="6" name="Header Placeholder 5"/>
          <p:cNvSpPr>
            <a:spLocks noGrp="1"/>
          </p:cNvSpPr>
          <p:nvPr>
            <p:ph type="hdr" sz="quarter" idx="12"/>
          </p:nvPr>
        </p:nvSpPr>
        <p:spPr/>
        <p:txBody>
          <a:bodyPr/>
          <a:lstStyle/>
          <a:p>
            <a:r>
              <a:rPr lang="nl-NL"/>
              <a:t>Version 17 Jan 2019 (EN)</a:t>
            </a:r>
            <a:endParaRPr lang="en-US"/>
          </a:p>
        </p:txBody>
      </p:sp>
    </p:spTree>
    <p:extLst>
      <p:ext uri="{BB962C8B-B14F-4D97-AF65-F5344CB8AC3E}">
        <p14:creationId xmlns:p14="http://schemas.microsoft.com/office/powerpoint/2010/main" val="414916399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a:endParaRPr lang="en-GB" baseline="0"/>
          </a:p>
        </p:txBody>
      </p:sp>
      <p:sp>
        <p:nvSpPr>
          <p:cNvPr id="4" name="Slide Number Placeholder 3"/>
          <p:cNvSpPr>
            <a:spLocks noGrp="1"/>
          </p:cNvSpPr>
          <p:nvPr>
            <p:ph type="sldNum" sz="quarter" idx="10"/>
          </p:nvPr>
        </p:nvSpPr>
        <p:spPr/>
        <p:txBody>
          <a:bodyPr/>
          <a:lstStyle/>
          <a:p>
            <a:fld id="{F45D550C-52CF-4EDD-ABE6-64B9331ADC78}" type="slidenum">
              <a:rPr lang="en-GB" smtClean="0"/>
              <a:pPr/>
              <a:t>60</a:t>
            </a:fld>
            <a:endParaRPr lang="en-GB"/>
          </a:p>
        </p:txBody>
      </p:sp>
      <p:sp>
        <p:nvSpPr>
          <p:cNvPr id="5" name="Footer Placeholder 4"/>
          <p:cNvSpPr>
            <a:spLocks noGrp="1"/>
          </p:cNvSpPr>
          <p:nvPr>
            <p:ph type="ftr" sz="quarter" idx="11"/>
          </p:nvPr>
        </p:nvSpPr>
        <p:spPr>
          <a:xfrm>
            <a:off x="0" y="8829967"/>
            <a:ext cx="2971800" cy="464820"/>
          </a:xfrm>
          <a:prstGeom prst="rect">
            <a:avLst/>
          </a:prstGeom>
        </p:spPr>
        <p:txBody>
          <a:bodyPr/>
          <a:lstStyle/>
          <a:p>
            <a:r>
              <a:rPr lang="en-US"/>
              <a:t>O:\...CMA Master Modules\2018_CMA Workshop Module 2_17 Jan 2019 (EN)</a:t>
            </a:r>
          </a:p>
        </p:txBody>
      </p:sp>
      <p:sp>
        <p:nvSpPr>
          <p:cNvPr id="6" name="Header Placeholder 5"/>
          <p:cNvSpPr>
            <a:spLocks noGrp="1"/>
          </p:cNvSpPr>
          <p:nvPr>
            <p:ph type="hdr" sz="quarter" idx="12"/>
          </p:nvPr>
        </p:nvSpPr>
        <p:spPr/>
        <p:txBody>
          <a:bodyPr/>
          <a:lstStyle/>
          <a:p>
            <a:r>
              <a:rPr lang="nl-NL"/>
              <a:t>Version 17 Jan 2019 (EN)</a:t>
            </a:r>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Identification of Preliminary SSCs by ICAO</a:t>
            </a:r>
            <a:endParaRPr lang="en-CA"/>
          </a:p>
        </p:txBody>
      </p:sp>
      <p:sp>
        <p:nvSpPr>
          <p:cNvPr id="4" name="Slide Number Placeholder 3"/>
          <p:cNvSpPr>
            <a:spLocks noGrp="1"/>
          </p:cNvSpPr>
          <p:nvPr>
            <p:ph type="sldNum" sz="quarter" idx="10"/>
          </p:nvPr>
        </p:nvSpPr>
        <p:spPr/>
        <p:txBody>
          <a:bodyPr/>
          <a:lstStyle/>
          <a:p>
            <a:pPr>
              <a:defRPr/>
            </a:pPr>
            <a:fld id="{A76329AE-C94F-484C-973A-C73C4F299DFE}" type="slidenum">
              <a:rPr lang="en-GB" smtClean="0"/>
              <a:pPr>
                <a:defRPr/>
              </a:pPr>
              <a:t>61</a:t>
            </a:fld>
            <a:endParaRPr lang="en-GB"/>
          </a:p>
        </p:txBody>
      </p:sp>
      <p:sp>
        <p:nvSpPr>
          <p:cNvPr id="5" name="Footer Placeholder 4"/>
          <p:cNvSpPr>
            <a:spLocks noGrp="1"/>
          </p:cNvSpPr>
          <p:nvPr>
            <p:ph type="ftr" sz="quarter" idx="11"/>
          </p:nvPr>
        </p:nvSpPr>
        <p:spPr>
          <a:xfrm>
            <a:off x="0" y="8829967"/>
            <a:ext cx="2971800" cy="464820"/>
          </a:xfrm>
          <a:prstGeom prst="rect">
            <a:avLst/>
          </a:prstGeom>
        </p:spPr>
        <p:txBody>
          <a:bodyPr/>
          <a:lstStyle/>
          <a:p>
            <a:r>
              <a:rPr lang="en-US"/>
              <a:t>O:\...CMA Master Modules\2018_CMA Workshop Module 2_17 Jan 2019 (EN)</a:t>
            </a:r>
          </a:p>
        </p:txBody>
      </p:sp>
      <p:sp>
        <p:nvSpPr>
          <p:cNvPr id="6" name="Header Placeholder 5"/>
          <p:cNvSpPr>
            <a:spLocks noGrp="1"/>
          </p:cNvSpPr>
          <p:nvPr>
            <p:ph type="hdr" sz="quarter" idx="12"/>
          </p:nvPr>
        </p:nvSpPr>
        <p:spPr/>
        <p:txBody>
          <a:bodyPr/>
          <a:lstStyle/>
          <a:p>
            <a:r>
              <a:rPr lang="nl-NL"/>
              <a:t>Version 17 Jan 2019 (EN)</a:t>
            </a:r>
            <a:endParaRPr lang="en-US"/>
          </a:p>
        </p:txBody>
      </p:sp>
    </p:spTree>
    <p:extLst>
      <p:ext uri="{BB962C8B-B14F-4D97-AF65-F5344CB8AC3E}">
        <p14:creationId xmlns:p14="http://schemas.microsoft.com/office/powerpoint/2010/main" val="107156599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A76329AE-C94F-484C-973A-C73C4F299DFE}" type="slidenum">
              <a:rPr lang="en-GB" smtClean="0"/>
              <a:pPr>
                <a:defRPr/>
              </a:pPr>
              <a:t>62</a:t>
            </a:fld>
            <a:endParaRPr lang="en-GB"/>
          </a:p>
        </p:txBody>
      </p:sp>
      <p:sp>
        <p:nvSpPr>
          <p:cNvPr id="5" name="Footer Placeholder 4"/>
          <p:cNvSpPr>
            <a:spLocks noGrp="1"/>
          </p:cNvSpPr>
          <p:nvPr>
            <p:ph type="ftr" sz="quarter" idx="11"/>
          </p:nvPr>
        </p:nvSpPr>
        <p:spPr>
          <a:xfrm>
            <a:off x="0" y="8829967"/>
            <a:ext cx="2971800" cy="464820"/>
          </a:xfrm>
          <a:prstGeom prst="rect">
            <a:avLst/>
          </a:prstGeom>
        </p:spPr>
        <p:txBody>
          <a:bodyPr/>
          <a:lstStyle/>
          <a:p>
            <a:r>
              <a:rPr lang="en-US"/>
              <a:t>O:\...CMA Master Modules\2018_CMA Workshop Module 2_17 Jan 2019 (EN)</a:t>
            </a:r>
          </a:p>
        </p:txBody>
      </p:sp>
      <p:sp>
        <p:nvSpPr>
          <p:cNvPr id="6" name="Header Placeholder 5"/>
          <p:cNvSpPr>
            <a:spLocks noGrp="1"/>
          </p:cNvSpPr>
          <p:nvPr>
            <p:ph type="hdr" sz="quarter" idx="12"/>
          </p:nvPr>
        </p:nvSpPr>
        <p:spPr/>
        <p:txBody>
          <a:bodyPr/>
          <a:lstStyle/>
          <a:p>
            <a:r>
              <a:rPr lang="nl-NL"/>
              <a:t>Version 17 Jan 2019 (EN)</a:t>
            </a:r>
            <a:endParaRPr lang="en-US"/>
          </a:p>
        </p:txBody>
      </p:sp>
    </p:spTree>
    <p:extLst>
      <p:ext uri="{BB962C8B-B14F-4D97-AF65-F5344CB8AC3E}">
        <p14:creationId xmlns:p14="http://schemas.microsoft.com/office/powerpoint/2010/main" val="107156599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Explain acronyms:</a:t>
            </a:r>
            <a:br>
              <a:rPr lang="en-US"/>
            </a:br>
            <a:r>
              <a:rPr lang="en-US" b="1"/>
              <a:t>MARB: </a:t>
            </a:r>
            <a:r>
              <a:rPr lang="en-US"/>
              <a:t>Monitoring and Review Board</a:t>
            </a:r>
          </a:p>
          <a:p>
            <a:endParaRPr lang="en-US"/>
          </a:p>
          <a:p>
            <a:r>
              <a:rPr lang="en-CA" sz="1200" b="1" kern="1200">
                <a:solidFill>
                  <a:schemeClr val="tx1"/>
                </a:solidFill>
                <a:effectLst/>
                <a:latin typeface="+mn-lt"/>
                <a:ea typeface="+mn-ea"/>
                <a:cs typeface="+mn-cs"/>
              </a:rPr>
              <a:t>SAFE</a:t>
            </a:r>
            <a:r>
              <a:rPr lang="en-CA" sz="1200" kern="1200">
                <a:solidFill>
                  <a:schemeClr val="tx1"/>
                </a:solidFill>
                <a:effectLst/>
                <a:latin typeface="+mn-lt"/>
                <a:ea typeface="+mn-ea"/>
                <a:cs typeface="+mn-cs"/>
              </a:rPr>
              <a:t>: ICAO established the Safety Fund, which is a financial mechanism that allows for collection and use of voluntary contributions from ICAO Member States, international organizations, public and private entities associated with international civil aviation in a responsible, consistent, transparent, efficient and timely manner, while minimizing administrative costs. The objective of the Fund is to improve civil aviation safety through a performance-based approach to providing assistance. Contributions to the SAFE may be earmarked for a specific project or objective; general contributions (un‑earmarked) will be used for safety-related projects.</a:t>
            </a:r>
          </a:p>
          <a:p>
            <a:r>
              <a:rPr lang="en-CA" sz="1200" kern="1200">
                <a:solidFill>
                  <a:schemeClr val="tx1"/>
                </a:solidFill>
                <a:effectLst/>
                <a:latin typeface="+mn-lt"/>
                <a:ea typeface="+mn-ea"/>
                <a:cs typeface="+mn-cs"/>
              </a:rPr>
              <a:t> </a:t>
            </a:r>
          </a:p>
          <a:p>
            <a:r>
              <a:rPr lang="en-CA" sz="1200" b="1" kern="1200">
                <a:solidFill>
                  <a:schemeClr val="tx1"/>
                </a:solidFill>
                <a:effectLst/>
                <a:latin typeface="+mn-lt"/>
                <a:ea typeface="+mn-ea"/>
                <a:cs typeface="+mn-cs"/>
              </a:rPr>
              <a:t>SCAN</a:t>
            </a:r>
            <a:r>
              <a:rPr lang="en-CA" sz="1200" kern="1200">
                <a:solidFill>
                  <a:schemeClr val="tx1"/>
                </a:solidFill>
                <a:effectLst/>
                <a:latin typeface="+mn-lt"/>
                <a:ea typeface="+mn-ea"/>
                <a:cs typeface="+mn-cs"/>
              </a:rPr>
              <a:t>: The Safety Collaborative Assistance Network (SCAN) was created by ICAO to serve as a forum for the exchange of safety-related information on financial and technical assistance projects and activities. This initiative serves as a communications channel for information sharing amongst donors and assistance providers regarding ongoing projects, as well as for planning future assistance endeavours. SCAN participants include focal points from State governmental agencies, regional groups, manufacturers, financial institutions and aviation organizations. </a:t>
            </a:r>
          </a:p>
          <a:p>
            <a:r>
              <a:rPr lang="en-CA" sz="1200" kern="120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75940940-A47B-47AE-9EAB-B9A5D7882799}" type="slidenum">
              <a:rPr lang="en-US" smtClean="0"/>
              <a:t>63</a:t>
            </a:fld>
            <a:endParaRPr lang="en-US"/>
          </a:p>
        </p:txBody>
      </p:sp>
      <p:sp>
        <p:nvSpPr>
          <p:cNvPr id="5" name="Footer Placeholder 4"/>
          <p:cNvSpPr>
            <a:spLocks noGrp="1"/>
          </p:cNvSpPr>
          <p:nvPr>
            <p:ph type="ftr" sz="quarter" idx="11"/>
          </p:nvPr>
        </p:nvSpPr>
        <p:spPr>
          <a:xfrm>
            <a:off x="0" y="8829967"/>
            <a:ext cx="2971800" cy="464820"/>
          </a:xfrm>
          <a:prstGeom prst="rect">
            <a:avLst/>
          </a:prstGeom>
        </p:spPr>
        <p:txBody>
          <a:bodyPr/>
          <a:lstStyle/>
          <a:p>
            <a:r>
              <a:rPr lang="en-US"/>
              <a:t>O:\...CMA Master Modules\2018_CMA Workshop Module 2_17 Jan 2019 (EN)</a:t>
            </a:r>
          </a:p>
        </p:txBody>
      </p:sp>
      <p:sp>
        <p:nvSpPr>
          <p:cNvPr id="6" name="Header Placeholder 5"/>
          <p:cNvSpPr>
            <a:spLocks noGrp="1"/>
          </p:cNvSpPr>
          <p:nvPr>
            <p:ph type="hdr" sz="quarter" idx="12"/>
          </p:nvPr>
        </p:nvSpPr>
        <p:spPr/>
        <p:txBody>
          <a:bodyPr/>
          <a:lstStyle/>
          <a:p>
            <a:r>
              <a:rPr lang="nl-NL"/>
              <a:t>Version 17 Jan 2019 (EN)</a:t>
            </a:r>
            <a:endParaRPr lang="en-US"/>
          </a:p>
        </p:txBody>
      </p:sp>
    </p:spTree>
    <p:extLst>
      <p:ext uri="{BB962C8B-B14F-4D97-AF65-F5344CB8AC3E}">
        <p14:creationId xmlns:p14="http://schemas.microsoft.com/office/powerpoint/2010/main" val="231382165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A76329AE-C94F-484C-973A-C73C4F299DFE}" type="slidenum">
              <a:rPr lang="en-GB" smtClean="0"/>
              <a:pPr>
                <a:defRPr/>
              </a:pPr>
              <a:t>64</a:t>
            </a:fld>
            <a:endParaRPr lang="en-GB"/>
          </a:p>
        </p:txBody>
      </p:sp>
      <p:sp>
        <p:nvSpPr>
          <p:cNvPr id="5" name="Footer Placeholder 4"/>
          <p:cNvSpPr>
            <a:spLocks noGrp="1"/>
          </p:cNvSpPr>
          <p:nvPr>
            <p:ph type="ftr" sz="quarter" idx="11"/>
          </p:nvPr>
        </p:nvSpPr>
        <p:spPr>
          <a:xfrm>
            <a:off x="0" y="8829967"/>
            <a:ext cx="2971800" cy="464820"/>
          </a:xfrm>
          <a:prstGeom prst="rect">
            <a:avLst/>
          </a:prstGeom>
        </p:spPr>
        <p:txBody>
          <a:bodyPr/>
          <a:lstStyle/>
          <a:p>
            <a:r>
              <a:rPr lang="en-US"/>
              <a:t>O:\...CMA Master Modules\2018_CMA Workshop Module 2_17 Jan 2019 (EN)</a:t>
            </a:r>
          </a:p>
        </p:txBody>
      </p:sp>
      <p:sp>
        <p:nvSpPr>
          <p:cNvPr id="6" name="Header Placeholder 5"/>
          <p:cNvSpPr>
            <a:spLocks noGrp="1"/>
          </p:cNvSpPr>
          <p:nvPr>
            <p:ph type="hdr" sz="quarter" idx="12"/>
          </p:nvPr>
        </p:nvSpPr>
        <p:spPr/>
        <p:txBody>
          <a:bodyPr/>
          <a:lstStyle/>
          <a:p>
            <a:r>
              <a:rPr lang="nl-NL"/>
              <a:t>Version 17 Jan 2019 (EN)</a:t>
            </a:r>
            <a:endParaRPr lang="en-US"/>
          </a:p>
        </p:txBody>
      </p:sp>
    </p:spTree>
    <p:extLst>
      <p:ext uri="{BB962C8B-B14F-4D97-AF65-F5344CB8AC3E}">
        <p14:creationId xmlns:p14="http://schemas.microsoft.com/office/powerpoint/2010/main" val="107156599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09" indent="-285734" eaLnBrk="0" hangingPunct="0">
              <a:defRPr>
                <a:solidFill>
                  <a:schemeClr val="tx1"/>
                </a:solidFill>
                <a:latin typeface="Arial" charset="0"/>
                <a:cs typeface="Arial" charset="0"/>
              </a:defRPr>
            </a:lvl2pPr>
            <a:lvl3pPr marL="1142937" indent="-228587" eaLnBrk="0" hangingPunct="0">
              <a:defRPr>
                <a:solidFill>
                  <a:schemeClr val="tx1"/>
                </a:solidFill>
                <a:latin typeface="Arial" charset="0"/>
                <a:cs typeface="Arial" charset="0"/>
              </a:defRPr>
            </a:lvl3pPr>
            <a:lvl4pPr marL="1600111" indent="-228587" eaLnBrk="0" hangingPunct="0">
              <a:defRPr>
                <a:solidFill>
                  <a:schemeClr val="tx1"/>
                </a:solidFill>
                <a:latin typeface="Arial" charset="0"/>
                <a:cs typeface="Arial" charset="0"/>
              </a:defRPr>
            </a:lvl4pPr>
            <a:lvl5pPr marL="2057287" indent="-228587" eaLnBrk="0" hangingPunct="0">
              <a:defRPr>
                <a:solidFill>
                  <a:schemeClr val="tx1"/>
                </a:solidFill>
                <a:latin typeface="Arial" charset="0"/>
                <a:cs typeface="Arial" charset="0"/>
              </a:defRPr>
            </a:lvl5pPr>
            <a:lvl6pPr marL="2514461" indent="-228587" eaLnBrk="0" fontAlgn="base" hangingPunct="0">
              <a:spcBef>
                <a:spcPct val="0"/>
              </a:spcBef>
              <a:spcAft>
                <a:spcPct val="0"/>
              </a:spcAft>
              <a:defRPr>
                <a:solidFill>
                  <a:schemeClr val="tx1"/>
                </a:solidFill>
                <a:latin typeface="Arial" charset="0"/>
                <a:cs typeface="Arial" charset="0"/>
              </a:defRPr>
            </a:lvl6pPr>
            <a:lvl7pPr marL="2971635" indent="-228587" eaLnBrk="0" fontAlgn="base" hangingPunct="0">
              <a:spcBef>
                <a:spcPct val="0"/>
              </a:spcBef>
              <a:spcAft>
                <a:spcPct val="0"/>
              </a:spcAft>
              <a:defRPr>
                <a:solidFill>
                  <a:schemeClr val="tx1"/>
                </a:solidFill>
                <a:latin typeface="Arial" charset="0"/>
                <a:cs typeface="Arial" charset="0"/>
              </a:defRPr>
            </a:lvl7pPr>
            <a:lvl8pPr marL="3428811" indent="-228587" eaLnBrk="0" fontAlgn="base" hangingPunct="0">
              <a:spcBef>
                <a:spcPct val="0"/>
              </a:spcBef>
              <a:spcAft>
                <a:spcPct val="0"/>
              </a:spcAft>
              <a:defRPr>
                <a:solidFill>
                  <a:schemeClr val="tx1"/>
                </a:solidFill>
                <a:latin typeface="Arial" charset="0"/>
                <a:cs typeface="Arial" charset="0"/>
              </a:defRPr>
            </a:lvl8pPr>
            <a:lvl9pPr marL="3885985" indent="-228587" eaLnBrk="0" fontAlgn="base" hangingPunct="0">
              <a:spcBef>
                <a:spcPct val="0"/>
              </a:spcBef>
              <a:spcAft>
                <a:spcPct val="0"/>
              </a:spcAft>
              <a:defRPr>
                <a:solidFill>
                  <a:schemeClr val="tx1"/>
                </a:solidFill>
                <a:latin typeface="Arial" charset="0"/>
                <a:cs typeface="Arial" charset="0"/>
              </a:defRPr>
            </a:lvl9pPr>
          </a:lstStyle>
          <a:p>
            <a:pPr eaLnBrk="1" hangingPunct="1"/>
            <a:fld id="{8144E2E3-35E4-4EA1-B388-FE44C07B0073}" type="slidenum">
              <a:rPr lang="en-GB" smtClean="0">
                <a:latin typeface="Calibri" pitchFamily="34" charset="0"/>
              </a:rPr>
              <a:pPr eaLnBrk="1" hangingPunct="1"/>
              <a:t>65</a:t>
            </a:fld>
            <a:endParaRPr lang="en-GB">
              <a:latin typeface="Calibri" pitchFamily="34" charset="0"/>
            </a:endParaRPr>
          </a:p>
        </p:txBody>
      </p:sp>
      <p:sp>
        <p:nvSpPr>
          <p:cNvPr id="2" name="Footer Placeholder 1"/>
          <p:cNvSpPr>
            <a:spLocks noGrp="1"/>
          </p:cNvSpPr>
          <p:nvPr>
            <p:ph type="ftr" sz="quarter" idx="10"/>
          </p:nvPr>
        </p:nvSpPr>
        <p:spPr>
          <a:xfrm>
            <a:off x="0" y="8829967"/>
            <a:ext cx="2971800" cy="464820"/>
          </a:xfrm>
          <a:prstGeom prst="rect">
            <a:avLst/>
          </a:prstGeom>
        </p:spPr>
        <p:txBody>
          <a:bodyPr/>
          <a:lstStyle/>
          <a:p>
            <a:r>
              <a:rPr lang="en-US"/>
              <a:t>O:\...CMA Master Modules\2018_CMA Workshop Module 2_17 Jan 2019 (EN)</a:t>
            </a:r>
          </a:p>
        </p:txBody>
      </p:sp>
      <p:sp>
        <p:nvSpPr>
          <p:cNvPr id="3" name="Header Placeholder 2"/>
          <p:cNvSpPr>
            <a:spLocks noGrp="1"/>
          </p:cNvSpPr>
          <p:nvPr>
            <p:ph type="hdr" sz="quarter" idx="11"/>
          </p:nvPr>
        </p:nvSpPr>
        <p:spPr/>
        <p:txBody>
          <a:bodyPr/>
          <a:lstStyle/>
          <a:p>
            <a:r>
              <a:rPr lang="nl-NL"/>
              <a:t>Version 17 Jan 2019 (EN)</a:t>
            </a:r>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lstStyle/>
          <a:p>
            <a:r>
              <a:rPr lang="en-GB"/>
              <a:t>Updated 23 May 2018 with inputs from Elizabeth.</a:t>
            </a:r>
          </a:p>
        </p:txBody>
      </p:sp>
      <p:sp>
        <p:nvSpPr>
          <p:cNvPr id="4" name="Footer Placeholder 3"/>
          <p:cNvSpPr>
            <a:spLocks noGrp="1"/>
          </p:cNvSpPr>
          <p:nvPr>
            <p:ph type="ftr" sz="quarter" idx="10"/>
          </p:nvPr>
        </p:nvSpPr>
        <p:spPr/>
        <p:txBody>
          <a:bodyPr/>
          <a:lstStyle/>
          <a:p>
            <a:r>
              <a:rPr lang="en-US"/>
              <a:t>O:\...CMA Master Modules\2018_CMA Workshop Module 2_17 Jan 2019 (EN)</a:t>
            </a:r>
            <a:endParaRPr lang="en-GB"/>
          </a:p>
        </p:txBody>
      </p:sp>
      <p:sp>
        <p:nvSpPr>
          <p:cNvPr id="5" name="Header Placeholder 4"/>
          <p:cNvSpPr>
            <a:spLocks noGrp="1"/>
          </p:cNvSpPr>
          <p:nvPr>
            <p:ph type="hdr" sz="quarter" idx="11"/>
          </p:nvPr>
        </p:nvSpPr>
        <p:spPr/>
        <p:txBody>
          <a:bodyPr/>
          <a:lstStyle/>
          <a:p>
            <a:r>
              <a:rPr lang="nl-NL"/>
              <a:t>Version 17 Jan 2019 (EN)</a:t>
            </a:r>
            <a:endParaRPr lang="en-GB"/>
          </a:p>
        </p:txBody>
      </p:sp>
      <p:sp>
        <p:nvSpPr>
          <p:cNvPr id="6" name="Slide Number Placeholder 5"/>
          <p:cNvSpPr>
            <a:spLocks noGrp="1"/>
          </p:cNvSpPr>
          <p:nvPr>
            <p:ph type="sldNum" sz="quarter" idx="12"/>
          </p:nvPr>
        </p:nvSpPr>
        <p:spPr/>
        <p:txBody>
          <a:bodyPr/>
          <a:lstStyle/>
          <a:p>
            <a:fld id="{43A86B1E-C1C6-4612-8BD7-6BBB512C5AE3}" type="slidenum">
              <a:rPr lang="en-GB" smtClean="0"/>
              <a:t>67</a:t>
            </a:fld>
            <a:endParaRPr lang="en-GB"/>
          </a:p>
        </p:txBody>
      </p:sp>
    </p:spTree>
    <p:extLst>
      <p:ext uri="{BB962C8B-B14F-4D97-AF65-F5344CB8AC3E}">
        <p14:creationId xmlns:p14="http://schemas.microsoft.com/office/powerpoint/2010/main" val="402368930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Header Placeholder 3"/>
          <p:cNvSpPr>
            <a:spLocks noGrp="1"/>
          </p:cNvSpPr>
          <p:nvPr>
            <p:ph type="hdr" sz="quarter" idx="10"/>
          </p:nvPr>
        </p:nvSpPr>
        <p:spPr/>
        <p:txBody>
          <a:bodyPr/>
          <a:lstStyle/>
          <a:p>
            <a:r>
              <a:rPr lang="nl-NL"/>
              <a:t>Version 17 Jan 2019 (EN)</a:t>
            </a:r>
            <a:endParaRPr lang="en-US"/>
          </a:p>
        </p:txBody>
      </p:sp>
      <p:sp>
        <p:nvSpPr>
          <p:cNvPr id="5" name="Slide Number Placeholder 4"/>
          <p:cNvSpPr>
            <a:spLocks noGrp="1"/>
          </p:cNvSpPr>
          <p:nvPr>
            <p:ph type="sldNum" sz="quarter" idx="11"/>
          </p:nvPr>
        </p:nvSpPr>
        <p:spPr/>
        <p:txBody>
          <a:bodyPr/>
          <a:lstStyle/>
          <a:p>
            <a:fld id="{75940940-A47B-47AE-9EAB-B9A5D7882799}" type="slidenum">
              <a:rPr lang="en-US" smtClean="0"/>
              <a:t>68</a:t>
            </a:fld>
            <a:endParaRPr lang="en-US"/>
          </a:p>
        </p:txBody>
      </p:sp>
      <p:sp>
        <p:nvSpPr>
          <p:cNvPr id="6" name="Footer Placeholder 5"/>
          <p:cNvSpPr>
            <a:spLocks noGrp="1"/>
          </p:cNvSpPr>
          <p:nvPr>
            <p:ph type="ftr" sz="quarter" idx="12"/>
          </p:nvPr>
        </p:nvSpPr>
        <p:spPr/>
        <p:txBody>
          <a:bodyPr/>
          <a:lstStyle/>
          <a:p>
            <a:r>
              <a:rPr lang="en-US"/>
              <a:t>O:\...CMA Master Modules\2018_CMA Workshop Module 2_17 Jan 2019 (EN)</a:t>
            </a:r>
            <a:endParaRPr lang="en-CA"/>
          </a:p>
        </p:txBody>
      </p:sp>
    </p:spTree>
    <p:extLst>
      <p:ext uri="{BB962C8B-B14F-4D97-AF65-F5344CB8AC3E}">
        <p14:creationId xmlns:p14="http://schemas.microsoft.com/office/powerpoint/2010/main" val="357025649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Footer Placeholder 3"/>
          <p:cNvSpPr>
            <a:spLocks noGrp="1"/>
          </p:cNvSpPr>
          <p:nvPr>
            <p:ph type="ftr" sz="quarter" idx="10"/>
          </p:nvPr>
        </p:nvSpPr>
        <p:spPr>
          <a:xfrm>
            <a:off x="0" y="8829967"/>
            <a:ext cx="2971800" cy="464820"/>
          </a:xfrm>
          <a:prstGeom prst="rect">
            <a:avLst/>
          </a:prstGeom>
        </p:spPr>
        <p:txBody>
          <a:bodyPr/>
          <a:lstStyle/>
          <a:p>
            <a:r>
              <a:rPr lang="en-US"/>
              <a:t>O:\...CMA Master Modules\2018_CMA Workshop Module 2_17 Jan 2019 (EN)</a:t>
            </a:r>
            <a:endParaRPr lang="en-GB"/>
          </a:p>
        </p:txBody>
      </p:sp>
      <p:sp>
        <p:nvSpPr>
          <p:cNvPr id="5" name="Header Placeholder 4"/>
          <p:cNvSpPr>
            <a:spLocks noGrp="1"/>
          </p:cNvSpPr>
          <p:nvPr>
            <p:ph type="hdr" sz="quarter" idx="11"/>
          </p:nvPr>
        </p:nvSpPr>
        <p:spPr/>
        <p:txBody>
          <a:bodyPr/>
          <a:lstStyle/>
          <a:p>
            <a:r>
              <a:rPr lang="nl-NL"/>
              <a:t>Version 17 Jan 2019 (EN)</a:t>
            </a:r>
            <a:endParaRPr lang="en-GB"/>
          </a:p>
        </p:txBody>
      </p:sp>
      <p:sp>
        <p:nvSpPr>
          <p:cNvPr id="6" name="Slide Number Placeholder 5"/>
          <p:cNvSpPr>
            <a:spLocks noGrp="1"/>
          </p:cNvSpPr>
          <p:nvPr>
            <p:ph type="sldNum" sz="quarter" idx="12"/>
          </p:nvPr>
        </p:nvSpPr>
        <p:spPr/>
        <p:txBody>
          <a:bodyPr/>
          <a:lstStyle/>
          <a:p>
            <a:fld id="{43A86B1E-C1C6-4612-8BD7-6BBB512C5AE3}" type="slidenum">
              <a:rPr lang="en-GB" smtClean="0"/>
              <a:t>69</a:t>
            </a:fld>
            <a:endParaRPr lang="en-GB"/>
          </a:p>
        </p:txBody>
      </p:sp>
    </p:spTree>
    <p:extLst>
      <p:ext uri="{BB962C8B-B14F-4D97-AF65-F5344CB8AC3E}">
        <p14:creationId xmlns:p14="http://schemas.microsoft.com/office/powerpoint/2010/main" val="80557357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a:p>
        </p:txBody>
      </p:sp>
      <p:sp>
        <p:nvSpPr>
          <p:cNvPr id="4" name="Header Placeholder 3"/>
          <p:cNvSpPr>
            <a:spLocks noGrp="1"/>
          </p:cNvSpPr>
          <p:nvPr>
            <p:ph type="hdr" sz="quarter" idx="10"/>
          </p:nvPr>
        </p:nvSpPr>
        <p:spPr/>
        <p:txBody>
          <a:bodyPr/>
          <a:lstStyle/>
          <a:p>
            <a:r>
              <a:rPr lang="nl-NL"/>
              <a:t>Version 17 Jan 2019 (EN)</a:t>
            </a:r>
            <a:endParaRPr lang="en-GB"/>
          </a:p>
        </p:txBody>
      </p:sp>
      <p:sp>
        <p:nvSpPr>
          <p:cNvPr id="5" name="Footer Placeholder 4"/>
          <p:cNvSpPr>
            <a:spLocks noGrp="1"/>
          </p:cNvSpPr>
          <p:nvPr>
            <p:ph type="ftr" sz="quarter" idx="11"/>
          </p:nvPr>
        </p:nvSpPr>
        <p:spPr>
          <a:xfrm>
            <a:off x="0" y="8829967"/>
            <a:ext cx="2971800" cy="464820"/>
          </a:xfrm>
          <a:prstGeom prst="rect">
            <a:avLst/>
          </a:prstGeom>
        </p:spPr>
        <p:txBody>
          <a:bodyPr/>
          <a:lstStyle/>
          <a:p>
            <a:r>
              <a:rPr lang="en-US"/>
              <a:t>O:\...CMA Master Modules\2018_CMA Workshop Module 2_17 Jan 2019 (EN)</a:t>
            </a:r>
            <a:endParaRPr lang="en-GB"/>
          </a:p>
        </p:txBody>
      </p:sp>
      <p:sp>
        <p:nvSpPr>
          <p:cNvPr id="6" name="Slide Number Placeholder 5"/>
          <p:cNvSpPr>
            <a:spLocks noGrp="1"/>
          </p:cNvSpPr>
          <p:nvPr>
            <p:ph type="sldNum" sz="quarter" idx="12"/>
          </p:nvPr>
        </p:nvSpPr>
        <p:spPr/>
        <p:txBody>
          <a:bodyPr/>
          <a:lstStyle/>
          <a:p>
            <a:fld id="{43A86B1E-C1C6-4612-8BD7-6BBB512C5AE3}" type="slidenum">
              <a:rPr lang="en-GB" smtClean="0"/>
              <a:t>70</a:t>
            </a:fld>
            <a:endParaRPr lang="en-GB"/>
          </a:p>
        </p:txBody>
      </p:sp>
    </p:spTree>
    <p:extLst>
      <p:ext uri="{BB962C8B-B14F-4D97-AF65-F5344CB8AC3E}">
        <p14:creationId xmlns:p14="http://schemas.microsoft.com/office/powerpoint/2010/main" val="23967046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Validation of trainees understanding?</a:t>
            </a:r>
            <a:endParaRPr lang="en-CA"/>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09" indent="-285734" eaLnBrk="0" hangingPunct="0">
              <a:defRPr>
                <a:solidFill>
                  <a:schemeClr val="tx1"/>
                </a:solidFill>
                <a:latin typeface="Arial" charset="0"/>
                <a:cs typeface="Arial" charset="0"/>
              </a:defRPr>
            </a:lvl2pPr>
            <a:lvl3pPr marL="1142937" indent="-228587" eaLnBrk="0" hangingPunct="0">
              <a:defRPr>
                <a:solidFill>
                  <a:schemeClr val="tx1"/>
                </a:solidFill>
                <a:latin typeface="Arial" charset="0"/>
                <a:cs typeface="Arial" charset="0"/>
              </a:defRPr>
            </a:lvl3pPr>
            <a:lvl4pPr marL="1600111" indent="-228587" eaLnBrk="0" hangingPunct="0">
              <a:defRPr>
                <a:solidFill>
                  <a:schemeClr val="tx1"/>
                </a:solidFill>
                <a:latin typeface="Arial" charset="0"/>
                <a:cs typeface="Arial" charset="0"/>
              </a:defRPr>
            </a:lvl4pPr>
            <a:lvl5pPr marL="2057287" indent="-228587" eaLnBrk="0" hangingPunct="0">
              <a:defRPr>
                <a:solidFill>
                  <a:schemeClr val="tx1"/>
                </a:solidFill>
                <a:latin typeface="Arial" charset="0"/>
                <a:cs typeface="Arial" charset="0"/>
              </a:defRPr>
            </a:lvl5pPr>
            <a:lvl6pPr marL="2514461" indent="-228587" eaLnBrk="0" fontAlgn="base" hangingPunct="0">
              <a:spcBef>
                <a:spcPct val="0"/>
              </a:spcBef>
              <a:spcAft>
                <a:spcPct val="0"/>
              </a:spcAft>
              <a:defRPr>
                <a:solidFill>
                  <a:schemeClr val="tx1"/>
                </a:solidFill>
                <a:latin typeface="Arial" charset="0"/>
                <a:cs typeface="Arial" charset="0"/>
              </a:defRPr>
            </a:lvl6pPr>
            <a:lvl7pPr marL="2971635" indent="-228587" eaLnBrk="0" fontAlgn="base" hangingPunct="0">
              <a:spcBef>
                <a:spcPct val="0"/>
              </a:spcBef>
              <a:spcAft>
                <a:spcPct val="0"/>
              </a:spcAft>
              <a:defRPr>
                <a:solidFill>
                  <a:schemeClr val="tx1"/>
                </a:solidFill>
                <a:latin typeface="Arial" charset="0"/>
                <a:cs typeface="Arial" charset="0"/>
              </a:defRPr>
            </a:lvl7pPr>
            <a:lvl8pPr marL="3428811" indent="-228587" eaLnBrk="0" fontAlgn="base" hangingPunct="0">
              <a:spcBef>
                <a:spcPct val="0"/>
              </a:spcBef>
              <a:spcAft>
                <a:spcPct val="0"/>
              </a:spcAft>
              <a:defRPr>
                <a:solidFill>
                  <a:schemeClr val="tx1"/>
                </a:solidFill>
                <a:latin typeface="Arial" charset="0"/>
                <a:cs typeface="Arial" charset="0"/>
              </a:defRPr>
            </a:lvl8pPr>
            <a:lvl9pPr marL="3885985" indent="-228587" eaLnBrk="0" fontAlgn="base" hangingPunct="0">
              <a:spcBef>
                <a:spcPct val="0"/>
              </a:spcBef>
              <a:spcAft>
                <a:spcPct val="0"/>
              </a:spcAft>
              <a:defRPr>
                <a:solidFill>
                  <a:schemeClr val="tx1"/>
                </a:solidFill>
                <a:latin typeface="Arial" charset="0"/>
                <a:cs typeface="Arial" charset="0"/>
              </a:defRPr>
            </a:lvl9pPr>
          </a:lstStyle>
          <a:p>
            <a:pPr eaLnBrk="1" hangingPunct="1"/>
            <a:fld id="{8144E2E3-35E4-4EA1-B388-FE44C07B0073}" type="slidenum">
              <a:rPr lang="en-GB" smtClean="0">
                <a:latin typeface="Calibri" pitchFamily="34" charset="0"/>
              </a:rPr>
              <a:pPr eaLnBrk="1" hangingPunct="1"/>
              <a:t>7</a:t>
            </a:fld>
            <a:endParaRPr lang="en-GB">
              <a:latin typeface="Calibri" pitchFamily="34" charset="0"/>
            </a:endParaRPr>
          </a:p>
        </p:txBody>
      </p:sp>
      <p:sp>
        <p:nvSpPr>
          <p:cNvPr id="2" name="Footer Placeholder 1"/>
          <p:cNvSpPr>
            <a:spLocks noGrp="1"/>
          </p:cNvSpPr>
          <p:nvPr>
            <p:ph type="ftr" sz="quarter" idx="10"/>
          </p:nvPr>
        </p:nvSpPr>
        <p:spPr>
          <a:xfrm>
            <a:off x="0" y="8829967"/>
            <a:ext cx="2971800" cy="464820"/>
          </a:xfrm>
          <a:prstGeom prst="rect">
            <a:avLst/>
          </a:prstGeom>
        </p:spPr>
        <p:txBody>
          <a:bodyPr/>
          <a:lstStyle/>
          <a:p>
            <a:r>
              <a:rPr lang="en-US"/>
              <a:t>O:\...CMA Master Modules\2018_CMA Workshop Module 2_17 Jan 2019 (EN)</a:t>
            </a:r>
          </a:p>
        </p:txBody>
      </p:sp>
      <p:sp>
        <p:nvSpPr>
          <p:cNvPr id="3" name="Header Placeholder 2"/>
          <p:cNvSpPr>
            <a:spLocks noGrp="1"/>
          </p:cNvSpPr>
          <p:nvPr>
            <p:ph type="hdr" sz="quarter" idx="11"/>
          </p:nvPr>
        </p:nvSpPr>
        <p:spPr/>
        <p:txBody>
          <a:bodyPr/>
          <a:lstStyle/>
          <a:p>
            <a:r>
              <a:rPr lang="nl-NL"/>
              <a:t>Version 17 Jan 2019 (EN)</a:t>
            </a:r>
            <a:endParaRPr 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Header Placeholder 3"/>
          <p:cNvSpPr>
            <a:spLocks noGrp="1"/>
          </p:cNvSpPr>
          <p:nvPr>
            <p:ph type="hdr" sz="quarter" idx="10"/>
          </p:nvPr>
        </p:nvSpPr>
        <p:spPr/>
        <p:txBody>
          <a:bodyPr/>
          <a:lstStyle/>
          <a:p>
            <a:r>
              <a:rPr lang="nl-NL"/>
              <a:t>Version 17 Jan 2019 (EN)</a:t>
            </a:r>
            <a:endParaRPr lang="en-US"/>
          </a:p>
        </p:txBody>
      </p:sp>
      <p:sp>
        <p:nvSpPr>
          <p:cNvPr id="5" name="Slide Number Placeholder 4"/>
          <p:cNvSpPr>
            <a:spLocks noGrp="1"/>
          </p:cNvSpPr>
          <p:nvPr>
            <p:ph type="sldNum" sz="quarter" idx="11"/>
          </p:nvPr>
        </p:nvSpPr>
        <p:spPr/>
        <p:txBody>
          <a:bodyPr/>
          <a:lstStyle/>
          <a:p>
            <a:fld id="{75940940-A47B-47AE-9EAB-B9A5D7882799}" type="slidenum">
              <a:rPr lang="en-US" smtClean="0"/>
              <a:t>71</a:t>
            </a:fld>
            <a:endParaRPr lang="en-US"/>
          </a:p>
        </p:txBody>
      </p:sp>
      <p:sp>
        <p:nvSpPr>
          <p:cNvPr id="6" name="Footer Placeholder 5"/>
          <p:cNvSpPr>
            <a:spLocks noGrp="1"/>
          </p:cNvSpPr>
          <p:nvPr>
            <p:ph type="ftr" sz="quarter" idx="12"/>
          </p:nvPr>
        </p:nvSpPr>
        <p:spPr/>
        <p:txBody>
          <a:bodyPr/>
          <a:lstStyle/>
          <a:p>
            <a:r>
              <a:rPr lang="en-US"/>
              <a:t>O:\...CMA Master Modules\2018_CMA Workshop Module 2_17 Jan 2019 (EN)</a:t>
            </a:r>
            <a:endParaRPr lang="en-CA"/>
          </a:p>
        </p:txBody>
      </p:sp>
    </p:spTree>
    <p:extLst>
      <p:ext uri="{BB962C8B-B14F-4D97-AF65-F5344CB8AC3E}">
        <p14:creationId xmlns:p14="http://schemas.microsoft.com/office/powerpoint/2010/main" val="248832145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a:p>
        </p:txBody>
      </p:sp>
      <p:sp>
        <p:nvSpPr>
          <p:cNvPr id="4" name="Header Placeholder 3"/>
          <p:cNvSpPr>
            <a:spLocks noGrp="1"/>
          </p:cNvSpPr>
          <p:nvPr>
            <p:ph type="hdr" sz="quarter" idx="10"/>
          </p:nvPr>
        </p:nvSpPr>
        <p:spPr/>
        <p:txBody>
          <a:bodyPr/>
          <a:lstStyle/>
          <a:p>
            <a:r>
              <a:rPr lang="nl-NL"/>
              <a:t>Version 17 Jan 2019 (EN)</a:t>
            </a:r>
            <a:endParaRPr lang="en-GB"/>
          </a:p>
        </p:txBody>
      </p:sp>
      <p:sp>
        <p:nvSpPr>
          <p:cNvPr id="5" name="Footer Placeholder 4"/>
          <p:cNvSpPr>
            <a:spLocks noGrp="1"/>
          </p:cNvSpPr>
          <p:nvPr>
            <p:ph type="ftr" sz="quarter" idx="11"/>
          </p:nvPr>
        </p:nvSpPr>
        <p:spPr>
          <a:xfrm>
            <a:off x="0" y="8829967"/>
            <a:ext cx="2971800" cy="464820"/>
          </a:xfrm>
          <a:prstGeom prst="rect">
            <a:avLst/>
          </a:prstGeom>
        </p:spPr>
        <p:txBody>
          <a:bodyPr/>
          <a:lstStyle/>
          <a:p>
            <a:r>
              <a:rPr lang="en-US"/>
              <a:t>O:\...CMA Master Modules\2018_CMA Workshop Module 2_17 Jan 2019 (EN)</a:t>
            </a:r>
            <a:endParaRPr lang="en-GB"/>
          </a:p>
        </p:txBody>
      </p:sp>
      <p:sp>
        <p:nvSpPr>
          <p:cNvPr id="6" name="Slide Number Placeholder 5"/>
          <p:cNvSpPr>
            <a:spLocks noGrp="1"/>
          </p:cNvSpPr>
          <p:nvPr>
            <p:ph type="sldNum" sz="quarter" idx="12"/>
          </p:nvPr>
        </p:nvSpPr>
        <p:spPr/>
        <p:txBody>
          <a:bodyPr/>
          <a:lstStyle/>
          <a:p>
            <a:fld id="{43A86B1E-C1C6-4612-8BD7-6BBB512C5AE3}" type="slidenum">
              <a:rPr lang="en-GB" smtClean="0"/>
              <a:t>72</a:t>
            </a:fld>
            <a:endParaRPr lang="en-GB"/>
          </a:p>
        </p:txBody>
      </p:sp>
    </p:spTree>
    <p:extLst>
      <p:ext uri="{BB962C8B-B14F-4D97-AF65-F5344CB8AC3E}">
        <p14:creationId xmlns:p14="http://schemas.microsoft.com/office/powerpoint/2010/main" val="85607833"/>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a:p>
        </p:txBody>
      </p:sp>
      <p:sp>
        <p:nvSpPr>
          <p:cNvPr id="4" name="Header Placeholder 3"/>
          <p:cNvSpPr>
            <a:spLocks noGrp="1"/>
          </p:cNvSpPr>
          <p:nvPr>
            <p:ph type="hdr" sz="quarter" idx="10"/>
          </p:nvPr>
        </p:nvSpPr>
        <p:spPr/>
        <p:txBody>
          <a:bodyPr/>
          <a:lstStyle/>
          <a:p>
            <a:r>
              <a:rPr lang="nl-NL"/>
              <a:t>Version 17 Jan 2019 (EN)</a:t>
            </a:r>
            <a:endParaRPr lang="en-GB"/>
          </a:p>
        </p:txBody>
      </p:sp>
      <p:sp>
        <p:nvSpPr>
          <p:cNvPr id="5" name="Footer Placeholder 4"/>
          <p:cNvSpPr>
            <a:spLocks noGrp="1"/>
          </p:cNvSpPr>
          <p:nvPr>
            <p:ph type="ftr" sz="quarter" idx="11"/>
          </p:nvPr>
        </p:nvSpPr>
        <p:spPr>
          <a:xfrm>
            <a:off x="0" y="8829967"/>
            <a:ext cx="2971800" cy="464820"/>
          </a:xfrm>
          <a:prstGeom prst="rect">
            <a:avLst/>
          </a:prstGeom>
        </p:spPr>
        <p:txBody>
          <a:bodyPr/>
          <a:lstStyle/>
          <a:p>
            <a:r>
              <a:rPr lang="en-US"/>
              <a:t>O:\...CMA Master Modules\2018_CMA Workshop Module 2_17 Jan 2019 (EN)</a:t>
            </a:r>
            <a:endParaRPr lang="en-GB"/>
          </a:p>
        </p:txBody>
      </p:sp>
      <p:sp>
        <p:nvSpPr>
          <p:cNvPr id="6" name="Slide Number Placeholder 5"/>
          <p:cNvSpPr>
            <a:spLocks noGrp="1"/>
          </p:cNvSpPr>
          <p:nvPr>
            <p:ph type="sldNum" sz="quarter" idx="12"/>
          </p:nvPr>
        </p:nvSpPr>
        <p:spPr/>
        <p:txBody>
          <a:bodyPr/>
          <a:lstStyle/>
          <a:p>
            <a:fld id="{43A86B1E-C1C6-4612-8BD7-6BBB512C5AE3}" type="slidenum">
              <a:rPr lang="en-GB" smtClean="0"/>
              <a:t>73</a:t>
            </a:fld>
            <a:endParaRPr lang="en-GB"/>
          </a:p>
        </p:txBody>
      </p:sp>
    </p:spTree>
    <p:extLst>
      <p:ext uri="{BB962C8B-B14F-4D97-AF65-F5344CB8AC3E}">
        <p14:creationId xmlns:p14="http://schemas.microsoft.com/office/powerpoint/2010/main" val="63342310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a:p>
        </p:txBody>
      </p:sp>
      <p:sp>
        <p:nvSpPr>
          <p:cNvPr id="4" name="Header Placeholder 3"/>
          <p:cNvSpPr>
            <a:spLocks noGrp="1"/>
          </p:cNvSpPr>
          <p:nvPr>
            <p:ph type="hdr" sz="quarter" idx="10"/>
          </p:nvPr>
        </p:nvSpPr>
        <p:spPr/>
        <p:txBody>
          <a:bodyPr/>
          <a:lstStyle/>
          <a:p>
            <a:r>
              <a:rPr lang="nl-NL"/>
              <a:t>Version 17 Jan 2019 (EN)</a:t>
            </a:r>
            <a:endParaRPr lang="en-GB"/>
          </a:p>
        </p:txBody>
      </p:sp>
      <p:sp>
        <p:nvSpPr>
          <p:cNvPr id="5" name="Footer Placeholder 4"/>
          <p:cNvSpPr>
            <a:spLocks noGrp="1"/>
          </p:cNvSpPr>
          <p:nvPr>
            <p:ph type="ftr" sz="quarter" idx="11"/>
          </p:nvPr>
        </p:nvSpPr>
        <p:spPr>
          <a:xfrm>
            <a:off x="0" y="8829967"/>
            <a:ext cx="2971800" cy="464820"/>
          </a:xfrm>
          <a:prstGeom prst="rect">
            <a:avLst/>
          </a:prstGeom>
        </p:spPr>
        <p:txBody>
          <a:bodyPr/>
          <a:lstStyle/>
          <a:p>
            <a:r>
              <a:rPr lang="en-US"/>
              <a:t>O:\...CMA Master Modules\2018_CMA Workshop Module 2_17 Jan 2019 (EN)</a:t>
            </a:r>
            <a:endParaRPr lang="en-GB"/>
          </a:p>
        </p:txBody>
      </p:sp>
      <p:sp>
        <p:nvSpPr>
          <p:cNvPr id="6" name="Slide Number Placeholder 5"/>
          <p:cNvSpPr>
            <a:spLocks noGrp="1"/>
          </p:cNvSpPr>
          <p:nvPr>
            <p:ph type="sldNum" sz="quarter" idx="12"/>
          </p:nvPr>
        </p:nvSpPr>
        <p:spPr/>
        <p:txBody>
          <a:bodyPr/>
          <a:lstStyle/>
          <a:p>
            <a:fld id="{43A86B1E-C1C6-4612-8BD7-6BBB512C5AE3}" type="slidenum">
              <a:rPr lang="en-GB" smtClean="0"/>
              <a:t>74</a:t>
            </a:fld>
            <a:endParaRPr lang="en-GB"/>
          </a:p>
        </p:txBody>
      </p:sp>
    </p:spTree>
    <p:extLst>
      <p:ext uri="{BB962C8B-B14F-4D97-AF65-F5344CB8AC3E}">
        <p14:creationId xmlns:p14="http://schemas.microsoft.com/office/powerpoint/2010/main" val="304172379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a:p>
        </p:txBody>
      </p:sp>
      <p:sp>
        <p:nvSpPr>
          <p:cNvPr id="4" name="Header Placeholder 3"/>
          <p:cNvSpPr>
            <a:spLocks noGrp="1"/>
          </p:cNvSpPr>
          <p:nvPr>
            <p:ph type="hdr" sz="quarter" idx="10"/>
          </p:nvPr>
        </p:nvSpPr>
        <p:spPr/>
        <p:txBody>
          <a:bodyPr/>
          <a:lstStyle/>
          <a:p>
            <a:r>
              <a:rPr lang="nl-NL"/>
              <a:t>Version 17 Jan 2019 (EN)</a:t>
            </a:r>
            <a:endParaRPr lang="en-GB"/>
          </a:p>
        </p:txBody>
      </p:sp>
      <p:sp>
        <p:nvSpPr>
          <p:cNvPr id="5" name="Footer Placeholder 4"/>
          <p:cNvSpPr>
            <a:spLocks noGrp="1"/>
          </p:cNvSpPr>
          <p:nvPr>
            <p:ph type="ftr" sz="quarter" idx="11"/>
          </p:nvPr>
        </p:nvSpPr>
        <p:spPr>
          <a:xfrm>
            <a:off x="0" y="8829967"/>
            <a:ext cx="2971800" cy="464820"/>
          </a:xfrm>
          <a:prstGeom prst="rect">
            <a:avLst/>
          </a:prstGeom>
        </p:spPr>
        <p:txBody>
          <a:bodyPr/>
          <a:lstStyle/>
          <a:p>
            <a:r>
              <a:rPr lang="en-US"/>
              <a:t>O:\...CMA Master Modules\2018_CMA Workshop Module 2_17 Jan 2019 (EN)</a:t>
            </a:r>
            <a:endParaRPr lang="en-GB"/>
          </a:p>
        </p:txBody>
      </p:sp>
      <p:sp>
        <p:nvSpPr>
          <p:cNvPr id="6" name="Slide Number Placeholder 5"/>
          <p:cNvSpPr>
            <a:spLocks noGrp="1"/>
          </p:cNvSpPr>
          <p:nvPr>
            <p:ph type="sldNum" sz="quarter" idx="12"/>
          </p:nvPr>
        </p:nvSpPr>
        <p:spPr/>
        <p:txBody>
          <a:bodyPr/>
          <a:lstStyle/>
          <a:p>
            <a:fld id="{43A86B1E-C1C6-4612-8BD7-6BBB512C5AE3}" type="slidenum">
              <a:rPr lang="en-GB" smtClean="0"/>
              <a:t>75</a:t>
            </a:fld>
            <a:endParaRPr lang="en-GB"/>
          </a:p>
        </p:txBody>
      </p:sp>
    </p:spTree>
    <p:extLst>
      <p:ext uri="{BB962C8B-B14F-4D97-AF65-F5344CB8AC3E}">
        <p14:creationId xmlns:p14="http://schemas.microsoft.com/office/powerpoint/2010/main" val="135937698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a:p>
        </p:txBody>
      </p:sp>
      <p:sp>
        <p:nvSpPr>
          <p:cNvPr id="4" name="Header Placeholder 3"/>
          <p:cNvSpPr>
            <a:spLocks noGrp="1"/>
          </p:cNvSpPr>
          <p:nvPr>
            <p:ph type="hdr" sz="quarter" idx="10"/>
          </p:nvPr>
        </p:nvSpPr>
        <p:spPr/>
        <p:txBody>
          <a:bodyPr/>
          <a:lstStyle/>
          <a:p>
            <a:r>
              <a:rPr lang="nl-NL"/>
              <a:t>Version 17 Jan 2019 (EN)</a:t>
            </a:r>
            <a:endParaRPr lang="en-GB"/>
          </a:p>
        </p:txBody>
      </p:sp>
      <p:sp>
        <p:nvSpPr>
          <p:cNvPr id="5" name="Footer Placeholder 4"/>
          <p:cNvSpPr>
            <a:spLocks noGrp="1"/>
          </p:cNvSpPr>
          <p:nvPr>
            <p:ph type="ftr" sz="quarter" idx="11"/>
          </p:nvPr>
        </p:nvSpPr>
        <p:spPr>
          <a:xfrm>
            <a:off x="0" y="8829967"/>
            <a:ext cx="2971800" cy="464820"/>
          </a:xfrm>
          <a:prstGeom prst="rect">
            <a:avLst/>
          </a:prstGeom>
        </p:spPr>
        <p:txBody>
          <a:bodyPr/>
          <a:lstStyle/>
          <a:p>
            <a:r>
              <a:rPr lang="en-US"/>
              <a:t>O:\...CMA Master Modules\2018_CMA Workshop Module 2_17 Jan 2019 (EN)</a:t>
            </a:r>
            <a:endParaRPr lang="en-GB"/>
          </a:p>
        </p:txBody>
      </p:sp>
      <p:sp>
        <p:nvSpPr>
          <p:cNvPr id="6" name="Slide Number Placeholder 5"/>
          <p:cNvSpPr>
            <a:spLocks noGrp="1"/>
          </p:cNvSpPr>
          <p:nvPr>
            <p:ph type="sldNum" sz="quarter" idx="12"/>
          </p:nvPr>
        </p:nvSpPr>
        <p:spPr/>
        <p:txBody>
          <a:bodyPr/>
          <a:lstStyle/>
          <a:p>
            <a:fld id="{43A86B1E-C1C6-4612-8BD7-6BBB512C5AE3}" type="slidenum">
              <a:rPr lang="en-GB" smtClean="0"/>
              <a:t>77</a:t>
            </a:fld>
            <a:endParaRPr lang="en-GB"/>
          </a:p>
        </p:txBody>
      </p:sp>
    </p:spTree>
    <p:extLst>
      <p:ext uri="{BB962C8B-B14F-4D97-AF65-F5344CB8AC3E}">
        <p14:creationId xmlns:p14="http://schemas.microsoft.com/office/powerpoint/2010/main" val="1396378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a:p>
        </p:txBody>
      </p:sp>
      <p:sp>
        <p:nvSpPr>
          <p:cNvPr id="4" name="Header Placeholder 3"/>
          <p:cNvSpPr>
            <a:spLocks noGrp="1"/>
          </p:cNvSpPr>
          <p:nvPr>
            <p:ph type="hdr" sz="quarter" idx="10"/>
          </p:nvPr>
        </p:nvSpPr>
        <p:spPr/>
        <p:txBody>
          <a:bodyPr/>
          <a:lstStyle/>
          <a:p>
            <a:r>
              <a:rPr lang="nl-NL"/>
              <a:t>Version 17 Jan 2019 (EN)</a:t>
            </a:r>
            <a:endParaRPr lang="en-GB"/>
          </a:p>
        </p:txBody>
      </p:sp>
      <p:sp>
        <p:nvSpPr>
          <p:cNvPr id="5" name="Footer Placeholder 4"/>
          <p:cNvSpPr>
            <a:spLocks noGrp="1"/>
          </p:cNvSpPr>
          <p:nvPr>
            <p:ph type="ftr" sz="quarter" idx="11"/>
          </p:nvPr>
        </p:nvSpPr>
        <p:spPr>
          <a:xfrm>
            <a:off x="0" y="8829967"/>
            <a:ext cx="2971800" cy="464820"/>
          </a:xfrm>
          <a:prstGeom prst="rect">
            <a:avLst/>
          </a:prstGeom>
        </p:spPr>
        <p:txBody>
          <a:bodyPr/>
          <a:lstStyle/>
          <a:p>
            <a:r>
              <a:rPr lang="en-US"/>
              <a:t>O:\...CMA Master Modules\2018_CMA Workshop Module 2_17 Jan 2019 (EN)</a:t>
            </a:r>
            <a:endParaRPr lang="en-GB"/>
          </a:p>
        </p:txBody>
      </p:sp>
      <p:sp>
        <p:nvSpPr>
          <p:cNvPr id="6" name="Slide Number Placeholder 5"/>
          <p:cNvSpPr>
            <a:spLocks noGrp="1"/>
          </p:cNvSpPr>
          <p:nvPr>
            <p:ph type="sldNum" sz="quarter" idx="12"/>
          </p:nvPr>
        </p:nvSpPr>
        <p:spPr/>
        <p:txBody>
          <a:bodyPr/>
          <a:lstStyle/>
          <a:p>
            <a:fld id="{43A86B1E-C1C6-4612-8BD7-6BBB512C5AE3}" type="slidenum">
              <a:rPr lang="en-GB" smtClean="0"/>
              <a:t>78</a:t>
            </a:fld>
            <a:endParaRPr lang="en-GB"/>
          </a:p>
        </p:txBody>
      </p:sp>
    </p:spTree>
    <p:extLst>
      <p:ext uri="{BB962C8B-B14F-4D97-AF65-F5344CB8AC3E}">
        <p14:creationId xmlns:p14="http://schemas.microsoft.com/office/powerpoint/2010/main" val="93136848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Validation of trainees understanding?</a:t>
            </a:r>
            <a:endParaRPr lang="en-CA"/>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09" indent="-285734" eaLnBrk="0" hangingPunct="0">
              <a:defRPr>
                <a:solidFill>
                  <a:schemeClr val="tx1"/>
                </a:solidFill>
                <a:latin typeface="Arial" charset="0"/>
                <a:cs typeface="Arial" charset="0"/>
              </a:defRPr>
            </a:lvl2pPr>
            <a:lvl3pPr marL="1142937" indent="-228587" eaLnBrk="0" hangingPunct="0">
              <a:defRPr>
                <a:solidFill>
                  <a:schemeClr val="tx1"/>
                </a:solidFill>
                <a:latin typeface="Arial" charset="0"/>
                <a:cs typeface="Arial" charset="0"/>
              </a:defRPr>
            </a:lvl3pPr>
            <a:lvl4pPr marL="1600111" indent="-228587" eaLnBrk="0" hangingPunct="0">
              <a:defRPr>
                <a:solidFill>
                  <a:schemeClr val="tx1"/>
                </a:solidFill>
                <a:latin typeface="Arial" charset="0"/>
                <a:cs typeface="Arial" charset="0"/>
              </a:defRPr>
            </a:lvl4pPr>
            <a:lvl5pPr marL="2057287" indent="-228587" eaLnBrk="0" hangingPunct="0">
              <a:defRPr>
                <a:solidFill>
                  <a:schemeClr val="tx1"/>
                </a:solidFill>
                <a:latin typeface="Arial" charset="0"/>
                <a:cs typeface="Arial" charset="0"/>
              </a:defRPr>
            </a:lvl5pPr>
            <a:lvl6pPr marL="2514461" indent="-228587" eaLnBrk="0" fontAlgn="base" hangingPunct="0">
              <a:spcBef>
                <a:spcPct val="0"/>
              </a:spcBef>
              <a:spcAft>
                <a:spcPct val="0"/>
              </a:spcAft>
              <a:defRPr>
                <a:solidFill>
                  <a:schemeClr val="tx1"/>
                </a:solidFill>
                <a:latin typeface="Arial" charset="0"/>
                <a:cs typeface="Arial" charset="0"/>
              </a:defRPr>
            </a:lvl6pPr>
            <a:lvl7pPr marL="2971635" indent="-228587" eaLnBrk="0" fontAlgn="base" hangingPunct="0">
              <a:spcBef>
                <a:spcPct val="0"/>
              </a:spcBef>
              <a:spcAft>
                <a:spcPct val="0"/>
              </a:spcAft>
              <a:defRPr>
                <a:solidFill>
                  <a:schemeClr val="tx1"/>
                </a:solidFill>
                <a:latin typeface="Arial" charset="0"/>
                <a:cs typeface="Arial" charset="0"/>
              </a:defRPr>
            </a:lvl7pPr>
            <a:lvl8pPr marL="3428811" indent="-228587" eaLnBrk="0" fontAlgn="base" hangingPunct="0">
              <a:spcBef>
                <a:spcPct val="0"/>
              </a:spcBef>
              <a:spcAft>
                <a:spcPct val="0"/>
              </a:spcAft>
              <a:defRPr>
                <a:solidFill>
                  <a:schemeClr val="tx1"/>
                </a:solidFill>
                <a:latin typeface="Arial" charset="0"/>
                <a:cs typeface="Arial" charset="0"/>
              </a:defRPr>
            </a:lvl8pPr>
            <a:lvl9pPr marL="3885985" indent="-228587" eaLnBrk="0" fontAlgn="base" hangingPunct="0">
              <a:spcBef>
                <a:spcPct val="0"/>
              </a:spcBef>
              <a:spcAft>
                <a:spcPct val="0"/>
              </a:spcAft>
              <a:defRPr>
                <a:solidFill>
                  <a:schemeClr val="tx1"/>
                </a:solidFill>
                <a:latin typeface="Arial" charset="0"/>
                <a:cs typeface="Arial" charset="0"/>
              </a:defRPr>
            </a:lvl9pPr>
          </a:lstStyle>
          <a:p>
            <a:pPr eaLnBrk="1" hangingPunct="1"/>
            <a:fld id="{8144E2E3-35E4-4EA1-B388-FE44C07B0073}" type="slidenum">
              <a:rPr lang="en-GB" smtClean="0">
                <a:latin typeface="Calibri" pitchFamily="34" charset="0"/>
              </a:rPr>
              <a:pPr eaLnBrk="1" hangingPunct="1"/>
              <a:t>79</a:t>
            </a:fld>
            <a:endParaRPr lang="en-GB">
              <a:latin typeface="Calibri" pitchFamily="34" charset="0"/>
            </a:endParaRPr>
          </a:p>
        </p:txBody>
      </p:sp>
      <p:sp>
        <p:nvSpPr>
          <p:cNvPr id="2" name="Footer Placeholder 1"/>
          <p:cNvSpPr>
            <a:spLocks noGrp="1"/>
          </p:cNvSpPr>
          <p:nvPr>
            <p:ph type="ftr" sz="quarter" idx="10"/>
          </p:nvPr>
        </p:nvSpPr>
        <p:spPr>
          <a:xfrm>
            <a:off x="0" y="8829967"/>
            <a:ext cx="2971800" cy="464820"/>
          </a:xfrm>
          <a:prstGeom prst="rect">
            <a:avLst/>
          </a:prstGeom>
        </p:spPr>
        <p:txBody>
          <a:bodyPr/>
          <a:lstStyle/>
          <a:p>
            <a:r>
              <a:rPr lang="en-US"/>
              <a:t>O:\...CMA Master Modules\2018_CMA Workshop Module 2_17 Jan 2019 (EN)</a:t>
            </a:r>
          </a:p>
        </p:txBody>
      </p:sp>
      <p:sp>
        <p:nvSpPr>
          <p:cNvPr id="3" name="Header Placeholder 2"/>
          <p:cNvSpPr>
            <a:spLocks noGrp="1"/>
          </p:cNvSpPr>
          <p:nvPr>
            <p:ph type="hdr" sz="quarter" idx="11"/>
          </p:nvPr>
        </p:nvSpPr>
        <p:spPr/>
        <p:txBody>
          <a:bodyPr/>
          <a:lstStyle/>
          <a:p>
            <a:r>
              <a:rPr lang="nl-NL"/>
              <a:t>Version 17 Jan 2019 (EN)</a:t>
            </a:r>
            <a:endParaRPr lang="en-US"/>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75940940-A47B-47AE-9EAB-B9A5D7882799}" type="slidenum">
              <a:rPr lang="en-US" smtClean="0"/>
              <a:t>80</a:t>
            </a:fld>
            <a:endParaRPr lang="en-US"/>
          </a:p>
        </p:txBody>
      </p:sp>
      <p:sp>
        <p:nvSpPr>
          <p:cNvPr id="5" name="Footer Placeholder 4"/>
          <p:cNvSpPr>
            <a:spLocks noGrp="1"/>
          </p:cNvSpPr>
          <p:nvPr>
            <p:ph type="ftr" sz="quarter" idx="11"/>
          </p:nvPr>
        </p:nvSpPr>
        <p:spPr>
          <a:xfrm>
            <a:off x="0" y="8829967"/>
            <a:ext cx="2971800" cy="464820"/>
          </a:xfrm>
          <a:prstGeom prst="rect">
            <a:avLst/>
          </a:prstGeom>
        </p:spPr>
        <p:txBody>
          <a:bodyPr/>
          <a:lstStyle/>
          <a:p>
            <a:r>
              <a:rPr lang="en-US"/>
              <a:t>O:\...CMA Master Modules\2018_CMA Workshop Module 2_17 Jan 2019 (EN)</a:t>
            </a:r>
          </a:p>
        </p:txBody>
      </p:sp>
      <p:sp>
        <p:nvSpPr>
          <p:cNvPr id="6" name="Header Placeholder 5"/>
          <p:cNvSpPr>
            <a:spLocks noGrp="1"/>
          </p:cNvSpPr>
          <p:nvPr>
            <p:ph type="hdr" sz="quarter" idx="12"/>
          </p:nvPr>
        </p:nvSpPr>
        <p:spPr/>
        <p:txBody>
          <a:bodyPr/>
          <a:lstStyle/>
          <a:p>
            <a:r>
              <a:rPr lang="nl-NL"/>
              <a:t>Version 17 Jan 2019 (EN)</a:t>
            </a:r>
            <a:endParaRPr lang="en-US"/>
          </a:p>
        </p:txBody>
      </p:sp>
    </p:spTree>
    <p:extLst>
      <p:ext uri="{BB962C8B-B14F-4D97-AF65-F5344CB8AC3E}">
        <p14:creationId xmlns:p14="http://schemas.microsoft.com/office/powerpoint/2010/main" val="1759445329"/>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Remind States</a:t>
            </a:r>
            <a:r>
              <a:rPr lang="en-US" baseline="0"/>
              <a:t> to complete the CBT to qualify ICVM experts and auditors to participate in USOAP CMA activities as long/short terms secondees.</a:t>
            </a:r>
          </a:p>
          <a:p>
            <a:endParaRPr lang="en-US" baseline="0"/>
          </a:p>
          <a:p>
            <a:r>
              <a:rPr lang="en-US" baseline="0"/>
              <a:t>CBTs currently exist in OPS (including DG), AIR, AIG, ANS. AGA and we are going through the maintenance to have the next revision available by 2</a:t>
            </a:r>
            <a:r>
              <a:rPr lang="en-US" baseline="30000"/>
              <a:t>nd</a:t>
            </a:r>
            <a:r>
              <a:rPr lang="en-US" baseline="0"/>
              <a:t> quarter 2013.</a:t>
            </a:r>
          </a:p>
          <a:p>
            <a:endParaRPr lang="en-US" baseline="0"/>
          </a:p>
        </p:txBody>
      </p:sp>
      <p:sp>
        <p:nvSpPr>
          <p:cNvPr id="4" name="Slide Number Placeholder 3"/>
          <p:cNvSpPr>
            <a:spLocks noGrp="1"/>
          </p:cNvSpPr>
          <p:nvPr>
            <p:ph type="sldNum" sz="quarter" idx="10"/>
          </p:nvPr>
        </p:nvSpPr>
        <p:spPr/>
        <p:txBody>
          <a:bodyPr/>
          <a:lstStyle/>
          <a:p>
            <a:fld id="{75940940-A47B-47AE-9EAB-B9A5D7882799}" type="slidenum">
              <a:rPr lang="en-US" smtClean="0"/>
              <a:t>81</a:t>
            </a:fld>
            <a:endParaRPr lang="en-US"/>
          </a:p>
        </p:txBody>
      </p:sp>
      <p:sp>
        <p:nvSpPr>
          <p:cNvPr id="5" name="Footer Placeholder 4"/>
          <p:cNvSpPr>
            <a:spLocks noGrp="1"/>
          </p:cNvSpPr>
          <p:nvPr>
            <p:ph type="ftr" sz="quarter" idx="11"/>
          </p:nvPr>
        </p:nvSpPr>
        <p:spPr>
          <a:xfrm>
            <a:off x="0" y="8829967"/>
            <a:ext cx="2971800" cy="464820"/>
          </a:xfrm>
          <a:prstGeom prst="rect">
            <a:avLst/>
          </a:prstGeom>
        </p:spPr>
        <p:txBody>
          <a:bodyPr/>
          <a:lstStyle/>
          <a:p>
            <a:r>
              <a:rPr lang="en-US"/>
              <a:t>O:\...CMA Master Modules\2018_CMA Workshop Module 2_17 Jan 2019 (EN)</a:t>
            </a:r>
          </a:p>
        </p:txBody>
      </p:sp>
      <p:sp>
        <p:nvSpPr>
          <p:cNvPr id="6" name="Header Placeholder 5"/>
          <p:cNvSpPr>
            <a:spLocks noGrp="1"/>
          </p:cNvSpPr>
          <p:nvPr>
            <p:ph type="hdr" sz="quarter" idx="12"/>
          </p:nvPr>
        </p:nvSpPr>
        <p:spPr/>
        <p:txBody>
          <a:bodyPr/>
          <a:lstStyle/>
          <a:p>
            <a:r>
              <a:rPr lang="nl-NL"/>
              <a:t>Version 17 Jan 2019 (EN)</a:t>
            </a:r>
            <a:endParaRPr lang="en-US"/>
          </a:p>
        </p:txBody>
      </p:sp>
    </p:spTree>
    <p:extLst>
      <p:ext uri="{BB962C8B-B14F-4D97-AF65-F5344CB8AC3E}">
        <p14:creationId xmlns:p14="http://schemas.microsoft.com/office/powerpoint/2010/main" val="17594453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75940940-A47B-47AE-9EAB-B9A5D7882799}" type="slidenum">
              <a:rPr lang="en-US" smtClean="0"/>
              <a:t>8</a:t>
            </a:fld>
            <a:endParaRPr lang="en-US"/>
          </a:p>
        </p:txBody>
      </p:sp>
      <p:sp>
        <p:nvSpPr>
          <p:cNvPr id="5" name="Footer Placeholder 4"/>
          <p:cNvSpPr>
            <a:spLocks noGrp="1"/>
          </p:cNvSpPr>
          <p:nvPr>
            <p:ph type="ftr" sz="quarter" idx="11"/>
          </p:nvPr>
        </p:nvSpPr>
        <p:spPr>
          <a:xfrm>
            <a:off x="0" y="8829967"/>
            <a:ext cx="2971800" cy="464820"/>
          </a:xfrm>
          <a:prstGeom prst="rect">
            <a:avLst/>
          </a:prstGeom>
        </p:spPr>
        <p:txBody>
          <a:bodyPr/>
          <a:lstStyle/>
          <a:p>
            <a:r>
              <a:rPr lang="en-US"/>
              <a:t>O:\...CMA Master Modules\2018_CMA Workshop Module 2_17 Jan 2019 (EN)</a:t>
            </a:r>
          </a:p>
        </p:txBody>
      </p:sp>
      <p:sp>
        <p:nvSpPr>
          <p:cNvPr id="6" name="Header Placeholder 5"/>
          <p:cNvSpPr>
            <a:spLocks noGrp="1"/>
          </p:cNvSpPr>
          <p:nvPr>
            <p:ph type="hdr" sz="quarter" idx="12"/>
          </p:nvPr>
        </p:nvSpPr>
        <p:spPr/>
        <p:txBody>
          <a:bodyPr/>
          <a:lstStyle/>
          <a:p>
            <a:r>
              <a:rPr lang="nl-NL"/>
              <a:t>Version 17 Jan 2019 (EN)</a:t>
            </a:r>
            <a:endParaRPr lang="en-US"/>
          </a:p>
        </p:txBody>
      </p:sp>
    </p:spTree>
    <p:extLst>
      <p:ext uri="{BB962C8B-B14F-4D97-AF65-F5344CB8AC3E}">
        <p14:creationId xmlns:p14="http://schemas.microsoft.com/office/powerpoint/2010/main" val="1759445329"/>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09" indent="-285734" eaLnBrk="0" hangingPunct="0">
              <a:defRPr>
                <a:solidFill>
                  <a:schemeClr val="tx1"/>
                </a:solidFill>
                <a:latin typeface="Arial" charset="0"/>
                <a:cs typeface="Arial" charset="0"/>
              </a:defRPr>
            </a:lvl2pPr>
            <a:lvl3pPr marL="1142937" indent="-228587" eaLnBrk="0" hangingPunct="0">
              <a:defRPr>
                <a:solidFill>
                  <a:schemeClr val="tx1"/>
                </a:solidFill>
                <a:latin typeface="Arial" charset="0"/>
                <a:cs typeface="Arial" charset="0"/>
              </a:defRPr>
            </a:lvl3pPr>
            <a:lvl4pPr marL="1600111" indent="-228587" eaLnBrk="0" hangingPunct="0">
              <a:defRPr>
                <a:solidFill>
                  <a:schemeClr val="tx1"/>
                </a:solidFill>
                <a:latin typeface="Arial" charset="0"/>
                <a:cs typeface="Arial" charset="0"/>
              </a:defRPr>
            </a:lvl4pPr>
            <a:lvl5pPr marL="2057287" indent="-228587" eaLnBrk="0" hangingPunct="0">
              <a:defRPr>
                <a:solidFill>
                  <a:schemeClr val="tx1"/>
                </a:solidFill>
                <a:latin typeface="Arial" charset="0"/>
                <a:cs typeface="Arial" charset="0"/>
              </a:defRPr>
            </a:lvl5pPr>
            <a:lvl6pPr marL="2514461" indent="-228587" eaLnBrk="0" fontAlgn="base" hangingPunct="0">
              <a:spcBef>
                <a:spcPct val="0"/>
              </a:spcBef>
              <a:spcAft>
                <a:spcPct val="0"/>
              </a:spcAft>
              <a:defRPr>
                <a:solidFill>
                  <a:schemeClr val="tx1"/>
                </a:solidFill>
                <a:latin typeface="Arial" charset="0"/>
                <a:cs typeface="Arial" charset="0"/>
              </a:defRPr>
            </a:lvl6pPr>
            <a:lvl7pPr marL="2971635" indent="-228587" eaLnBrk="0" fontAlgn="base" hangingPunct="0">
              <a:spcBef>
                <a:spcPct val="0"/>
              </a:spcBef>
              <a:spcAft>
                <a:spcPct val="0"/>
              </a:spcAft>
              <a:defRPr>
                <a:solidFill>
                  <a:schemeClr val="tx1"/>
                </a:solidFill>
                <a:latin typeface="Arial" charset="0"/>
                <a:cs typeface="Arial" charset="0"/>
              </a:defRPr>
            </a:lvl7pPr>
            <a:lvl8pPr marL="3428811" indent="-228587" eaLnBrk="0" fontAlgn="base" hangingPunct="0">
              <a:spcBef>
                <a:spcPct val="0"/>
              </a:spcBef>
              <a:spcAft>
                <a:spcPct val="0"/>
              </a:spcAft>
              <a:defRPr>
                <a:solidFill>
                  <a:schemeClr val="tx1"/>
                </a:solidFill>
                <a:latin typeface="Arial" charset="0"/>
                <a:cs typeface="Arial" charset="0"/>
              </a:defRPr>
            </a:lvl8pPr>
            <a:lvl9pPr marL="3885985" indent="-228587" eaLnBrk="0" fontAlgn="base" hangingPunct="0">
              <a:spcBef>
                <a:spcPct val="0"/>
              </a:spcBef>
              <a:spcAft>
                <a:spcPct val="0"/>
              </a:spcAft>
              <a:defRPr>
                <a:solidFill>
                  <a:schemeClr val="tx1"/>
                </a:solidFill>
                <a:latin typeface="Arial" charset="0"/>
                <a:cs typeface="Arial" charset="0"/>
              </a:defRPr>
            </a:lvl9pPr>
          </a:lstStyle>
          <a:p>
            <a:pPr eaLnBrk="1" hangingPunct="1"/>
            <a:fld id="{8144E2E3-35E4-4EA1-B388-FE44C07B0073}" type="slidenum">
              <a:rPr lang="en-GB" smtClean="0">
                <a:latin typeface="Calibri" pitchFamily="34" charset="0"/>
              </a:rPr>
              <a:pPr eaLnBrk="1" hangingPunct="1"/>
              <a:t>82</a:t>
            </a:fld>
            <a:endParaRPr lang="en-GB">
              <a:latin typeface="Calibri" pitchFamily="34" charset="0"/>
            </a:endParaRPr>
          </a:p>
        </p:txBody>
      </p:sp>
      <p:sp>
        <p:nvSpPr>
          <p:cNvPr id="2" name="Footer Placeholder 1"/>
          <p:cNvSpPr>
            <a:spLocks noGrp="1"/>
          </p:cNvSpPr>
          <p:nvPr>
            <p:ph type="ftr" sz="quarter" idx="10"/>
          </p:nvPr>
        </p:nvSpPr>
        <p:spPr>
          <a:xfrm>
            <a:off x="0" y="8829967"/>
            <a:ext cx="2971800" cy="464820"/>
          </a:xfrm>
          <a:prstGeom prst="rect">
            <a:avLst/>
          </a:prstGeom>
        </p:spPr>
        <p:txBody>
          <a:bodyPr/>
          <a:lstStyle/>
          <a:p>
            <a:r>
              <a:rPr lang="en-US"/>
              <a:t>O:\...CMA Master Modules\2018_CMA Workshop Module 2_17 Jan 2019 (EN)</a:t>
            </a:r>
          </a:p>
        </p:txBody>
      </p:sp>
      <p:sp>
        <p:nvSpPr>
          <p:cNvPr id="3" name="Header Placeholder 2"/>
          <p:cNvSpPr>
            <a:spLocks noGrp="1"/>
          </p:cNvSpPr>
          <p:nvPr>
            <p:ph type="hdr" sz="quarter" idx="11"/>
          </p:nvPr>
        </p:nvSpPr>
        <p:spPr/>
        <p:txBody>
          <a:bodyPr/>
          <a:lstStyle/>
          <a:p>
            <a:r>
              <a:rPr lang="nl-NL"/>
              <a:t>Version 17 Jan 2019 (EN)</a:t>
            </a:r>
            <a:endParaRPr lang="en-US"/>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Header Placeholder 3"/>
          <p:cNvSpPr>
            <a:spLocks noGrp="1"/>
          </p:cNvSpPr>
          <p:nvPr>
            <p:ph type="hdr" sz="quarter" idx="10"/>
          </p:nvPr>
        </p:nvSpPr>
        <p:spPr/>
        <p:txBody>
          <a:bodyPr/>
          <a:lstStyle/>
          <a:p>
            <a:r>
              <a:rPr lang="nl-NL"/>
              <a:t>Version 17 Jan 2019 (EN)</a:t>
            </a:r>
            <a:endParaRPr lang="en-US"/>
          </a:p>
        </p:txBody>
      </p:sp>
      <p:sp>
        <p:nvSpPr>
          <p:cNvPr id="5" name="Slide Number Placeholder 4"/>
          <p:cNvSpPr>
            <a:spLocks noGrp="1"/>
          </p:cNvSpPr>
          <p:nvPr>
            <p:ph type="sldNum" sz="quarter" idx="11"/>
          </p:nvPr>
        </p:nvSpPr>
        <p:spPr/>
        <p:txBody>
          <a:bodyPr/>
          <a:lstStyle/>
          <a:p>
            <a:fld id="{75940940-A47B-47AE-9EAB-B9A5D7882799}" type="slidenum">
              <a:rPr lang="en-US" smtClean="0"/>
              <a:t>83</a:t>
            </a:fld>
            <a:endParaRPr lang="en-US"/>
          </a:p>
        </p:txBody>
      </p:sp>
      <p:sp>
        <p:nvSpPr>
          <p:cNvPr id="6" name="Footer Placeholder 5"/>
          <p:cNvSpPr>
            <a:spLocks noGrp="1"/>
          </p:cNvSpPr>
          <p:nvPr>
            <p:ph type="ftr" sz="quarter" idx="12"/>
          </p:nvPr>
        </p:nvSpPr>
        <p:spPr/>
        <p:txBody>
          <a:bodyPr/>
          <a:lstStyle/>
          <a:p>
            <a:r>
              <a:rPr lang="en-US"/>
              <a:t>O:\...CMA Master Modules\2018_CMA Workshop Module 2_17 Jan 2019 (EN)</a:t>
            </a:r>
            <a:endParaRPr lang="en-CA"/>
          </a:p>
        </p:txBody>
      </p:sp>
    </p:spTree>
    <p:extLst>
      <p:ext uri="{BB962C8B-B14F-4D97-AF65-F5344CB8AC3E}">
        <p14:creationId xmlns:p14="http://schemas.microsoft.com/office/powerpoint/2010/main" val="1265556514"/>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09" indent="-285734" eaLnBrk="0" hangingPunct="0">
              <a:defRPr>
                <a:solidFill>
                  <a:schemeClr val="tx1"/>
                </a:solidFill>
                <a:latin typeface="Arial" charset="0"/>
                <a:cs typeface="Arial" charset="0"/>
              </a:defRPr>
            </a:lvl2pPr>
            <a:lvl3pPr marL="1142937" indent="-228587" eaLnBrk="0" hangingPunct="0">
              <a:defRPr>
                <a:solidFill>
                  <a:schemeClr val="tx1"/>
                </a:solidFill>
                <a:latin typeface="Arial" charset="0"/>
                <a:cs typeface="Arial" charset="0"/>
              </a:defRPr>
            </a:lvl3pPr>
            <a:lvl4pPr marL="1600111" indent="-228587" eaLnBrk="0" hangingPunct="0">
              <a:defRPr>
                <a:solidFill>
                  <a:schemeClr val="tx1"/>
                </a:solidFill>
                <a:latin typeface="Arial" charset="0"/>
                <a:cs typeface="Arial" charset="0"/>
              </a:defRPr>
            </a:lvl4pPr>
            <a:lvl5pPr marL="2057287" indent="-228587" eaLnBrk="0" hangingPunct="0">
              <a:defRPr>
                <a:solidFill>
                  <a:schemeClr val="tx1"/>
                </a:solidFill>
                <a:latin typeface="Arial" charset="0"/>
                <a:cs typeface="Arial" charset="0"/>
              </a:defRPr>
            </a:lvl5pPr>
            <a:lvl6pPr marL="2514461" indent="-228587" eaLnBrk="0" fontAlgn="base" hangingPunct="0">
              <a:spcBef>
                <a:spcPct val="0"/>
              </a:spcBef>
              <a:spcAft>
                <a:spcPct val="0"/>
              </a:spcAft>
              <a:defRPr>
                <a:solidFill>
                  <a:schemeClr val="tx1"/>
                </a:solidFill>
                <a:latin typeface="Arial" charset="0"/>
                <a:cs typeface="Arial" charset="0"/>
              </a:defRPr>
            </a:lvl6pPr>
            <a:lvl7pPr marL="2971635" indent="-228587" eaLnBrk="0" fontAlgn="base" hangingPunct="0">
              <a:spcBef>
                <a:spcPct val="0"/>
              </a:spcBef>
              <a:spcAft>
                <a:spcPct val="0"/>
              </a:spcAft>
              <a:defRPr>
                <a:solidFill>
                  <a:schemeClr val="tx1"/>
                </a:solidFill>
                <a:latin typeface="Arial" charset="0"/>
                <a:cs typeface="Arial" charset="0"/>
              </a:defRPr>
            </a:lvl7pPr>
            <a:lvl8pPr marL="3428811" indent="-228587" eaLnBrk="0" fontAlgn="base" hangingPunct="0">
              <a:spcBef>
                <a:spcPct val="0"/>
              </a:spcBef>
              <a:spcAft>
                <a:spcPct val="0"/>
              </a:spcAft>
              <a:defRPr>
                <a:solidFill>
                  <a:schemeClr val="tx1"/>
                </a:solidFill>
                <a:latin typeface="Arial" charset="0"/>
                <a:cs typeface="Arial" charset="0"/>
              </a:defRPr>
            </a:lvl8pPr>
            <a:lvl9pPr marL="3885985" indent="-228587" eaLnBrk="0" fontAlgn="base" hangingPunct="0">
              <a:spcBef>
                <a:spcPct val="0"/>
              </a:spcBef>
              <a:spcAft>
                <a:spcPct val="0"/>
              </a:spcAft>
              <a:defRPr>
                <a:solidFill>
                  <a:schemeClr val="tx1"/>
                </a:solidFill>
                <a:latin typeface="Arial" charset="0"/>
                <a:cs typeface="Arial" charset="0"/>
              </a:defRPr>
            </a:lvl9pPr>
          </a:lstStyle>
          <a:p>
            <a:pPr eaLnBrk="1" hangingPunct="1"/>
            <a:fld id="{8144E2E3-35E4-4EA1-B388-FE44C07B0073}" type="slidenum">
              <a:rPr lang="en-GB" smtClean="0">
                <a:latin typeface="Calibri" pitchFamily="34" charset="0"/>
              </a:rPr>
              <a:pPr eaLnBrk="1" hangingPunct="1"/>
              <a:t>84</a:t>
            </a:fld>
            <a:endParaRPr lang="en-GB">
              <a:latin typeface="Calibri" pitchFamily="34" charset="0"/>
            </a:endParaRPr>
          </a:p>
        </p:txBody>
      </p:sp>
      <p:sp>
        <p:nvSpPr>
          <p:cNvPr id="2" name="Footer Placeholder 1"/>
          <p:cNvSpPr>
            <a:spLocks noGrp="1"/>
          </p:cNvSpPr>
          <p:nvPr>
            <p:ph type="ftr" sz="quarter" idx="10"/>
          </p:nvPr>
        </p:nvSpPr>
        <p:spPr>
          <a:xfrm>
            <a:off x="0" y="8829967"/>
            <a:ext cx="2971800" cy="464820"/>
          </a:xfrm>
          <a:prstGeom prst="rect">
            <a:avLst/>
          </a:prstGeom>
        </p:spPr>
        <p:txBody>
          <a:bodyPr/>
          <a:lstStyle/>
          <a:p>
            <a:r>
              <a:rPr lang="en-US"/>
              <a:t>O:\...CMA Master Modules\2018_CMA Workshop Module 2_17 Jan 2019 (EN)</a:t>
            </a:r>
          </a:p>
        </p:txBody>
      </p:sp>
      <p:sp>
        <p:nvSpPr>
          <p:cNvPr id="3" name="Header Placeholder 2"/>
          <p:cNvSpPr>
            <a:spLocks noGrp="1"/>
          </p:cNvSpPr>
          <p:nvPr>
            <p:ph type="hdr" sz="quarter" idx="11"/>
          </p:nvPr>
        </p:nvSpPr>
        <p:spPr/>
        <p:txBody>
          <a:bodyPr/>
          <a:lstStyle/>
          <a:p>
            <a:r>
              <a:rPr lang="nl-NL"/>
              <a:t>Version 17 Jan 2019 (EN)</a:t>
            </a:r>
            <a:endParaRPr lang="en-US"/>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Header Placeholder 3"/>
          <p:cNvSpPr>
            <a:spLocks noGrp="1"/>
          </p:cNvSpPr>
          <p:nvPr>
            <p:ph type="hdr" sz="quarter" idx="10"/>
          </p:nvPr>
        </p:nvSpPr>
        <p:spPr/>
        <p:txBody>
          <a:bodyPr/>
          <a:lstStyle/>
          <a:p>
            <a:r>
              <a:rPr lang="nl-NL"/>
              <a:t>Version 17 Jan 2019 (EN)</a:t>
            </a:r>
            <a:endParaRPr lang="en-US"/>
          </a:p>
        </p:txBody>
      </p:sp>
      <p:sp>
        <p:nvSpPr>
          <p:cNvPr id="5" name="Slide Number Placeholder 4"/>
          <p:cNvSpPr>
            <a:spLocks noGrp="1"/>
          </p:cNvSpPr>
          <p:nvPr>
            <p:ph type="sldNum" sz="quarter" idx="11"/>
          </p:nvPr>
        </p:nvSpPr>
        <p:spPr/>
        <p:txBody>
          <a:bodyPr/>
          <a:lstStyle/>
          <a:p>
            <a:fld id="{75940940-A47B-47AE-9EAB-B9A5D7882799}" type="slidenum">
              <a:rPr lang="en-US" smtClean="0"/>
              <a:t>85</a:t>
            </a:fld>
            <a:endParaRPr lang="en-US"/>
          </a:p>
        </p:txBody>
      </p:sp>
      <p:sp>
        <p:nvSpPr>
          <p:cNvPr id="6" name="Footer Placeholder 5"/>
          <p:cNvSpPr>
            <a:spLocks noGrp="1"/>
          </p:cNvSpPr>
          <p:nvPr>
            <p:ph type="ftr" sz="quarter" idx="12"/>
          </p:nvPr>
        </p:nvSpPr>
        <p:spPr/>
        <p:txBody>
          <a:bodyPr/>
          <a:lstStyle/>
          <a:p>
            <a:r>
              <a:rPr lang="en-US"/>
              <a:t>O:\...CMA Master Modules\2018_CMA Workshop Module 2_17 Jan 2019 (EN)</a:t>
            </a:r>
            <a:endParaRPr lang="en-CA"/>
          </a:p>
        </p:txBody>
      </p:sp>
    </p:spTree>
    <p:extLst>
      <p:ext uri="{BB962C8B-B14F-4D97-AF65-F5344CB8AC3E}">
        <p14:creationId xmlns:p14="http://schemas.microsoft.com/office/powerpoint/2010/main" val="19491624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Header Placeholder 3"/>
          <p:cNvSpPr>
            <a:spLocks noGrp="1"/>
          </p:cNvSpPr>
          <p:nvPr>
            <p:ph type="hdr" sz="quarter" idx="10"/>
          </p:nvPr>
        </p:nvSpPr>
        <p:spPr/>
        <p:txBody>
          <a:bodyPr/>
          <a:lstStyle/>
          <a:p>
            <a:r>
              <a:rPr lang="nl-NL"/>
              <a:t>Version 17 Jan 2019 (EN)</a:t>
            </a:r>
            <a:endParaRPr lang="en-US"/>
          </a:p>
        </p:txBody>
      </p:sp>
      <p:sp>
        <p:nvSpPr>
          <p:cNvPr id="5" name="Slide Number Placeholder 4"/>
          <p:cNvSpPr>
            <a:spLocks noGrp="1"/>
          </p:cNvSpPr>
          <p:nvPr>
            <p:ph type="sldNum" sz="quarter" idx="11"/>
          </p:nvPr>
        </p:nvSpPr>
        <p:spPr/>
        <p:txBody>
          <a:bodyPr/>
          <a:lstStyle/>
          <a:p>
            <a:fld id="{75940940-A47B-47AE-9EAB-B9A5D7882799}" type="slidenum">
              <a:rPr lang="en-US" smtClean="0"/>
              <a:t>9</a:t>
            </a:fld>
            <a:endParaRPr lang="en-US"/>
          </a:p>
        </p:txBody>
      </p:sp>
      <p:sp>
        <p:nvSpPr>
          <p:cNvPr id="6" name="Footer Placeholder 5"/>
          <p:cNvSpPr>
            <a:spLocks noGrp="1"/>
          </p:cNvSpPr>
          <p:nvPr>
            <p:ph type="ftr" sz="quarter" idx="12"/>
          </p:nvPr>
        </p:nvSpPr>
        <p:spPr/>
        <p:txBody>
          <a:bodyPr/>
          <a:lstStyle/>
          <a:p>
            <a:r>
              <a:rPr lang="en-US"/>
              <a:t>O:\...CMA Master Modules\2018_CMA Workshop Module 2_17 Jan 2019 (EN)</a:t>
            </a:r>
            <a:endParaRPr lang="en-CA"/>
          </a:p>
        </p:txBody>
      </p:sp>
    </p:spTree>
    <p:extLst>
      <p:ext uri="{BB962C8B-B14F-4D97-AF65-F5344CB8AC3E}">
        <p14:creationId xmlns:p14="http://schemas.microsoft.com/office/powerpoint/2010/main" val="282697064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Rectangle 10"/>
          <p:cNvSpPr/>
          <p:nvPr userDrawn="1"/>
        </p:nvSpPr>
        <p:spPr>
          <a:xfrm>
            <a:off x="35497" y="6453336"/>
            <a:ext cx="9073008" cy="404664"/>
          </a:xfrm>
          <a:prstGeom prst="rect">
            <a:avLst/>
          </a:prstGeom>
          <a:solidFill>
            <a:srgbClr val="F3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685800" y="2319015"/>
            <a:ext cx="7772400" cy="1470025"/>
          </a:xfrm>
        </p:spPr>
        <p:txBody>
          <a:bodyPr/>
          <a:lstStyle>
            <a:lvl1pPr algn="ctr">
              <a:defRPr b="1" baseline="0">
                <a:solidFill>
                  <a:srgbClr val="1B4177"/>
                </a:solidFill>
              </a:defRPr>
            </a:lvl1pPr>
          </a:lstStyle>
          <a:p>
            <a:r>
              <a:rPr lang="en-US"/>
              <a:t>Presentation Title</a:t>
            </a:r>
          </a:p>
        </p:txBody>
      </p:sp>
      <p:sp>
        <p:nvSpPr>
          <p:cNvPr id="3" name="Subtitle 2"/>
          <p:cNvSpPr>
            <a:spLocks noGrp="1"/>
          </p:cNvSpPr>
          <p:nvPr>
            <p:ph type="subTitle" idx="1" hasCustomPrompt="1"/>
          </p:nvPr>
        </p:nvSpPr>
        <p:spPr>
          <a:xfrm>
            <a:off x="1371600" y="4030216"/>
            <a:ext cx="6400800" cy="1054968"/>
          </a:xfrm>
        </p:spPr>
        <p:txBody>
          <a:bodyPr>
            <a:normAutofit/>
          </a:bodyPr>
          <a:lstStyle>
            <a:lvl1pPr marL="0" indent="0" algn="ctr">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Presentation Sub-Title</a:t>
            </a:r>
          </a:p>
        </p:txBody>
      </p:sp>
      <p:sp>
        <p:nvSpPr>
          <p:cNvPr id="7" name="Rectangle 6"/>
          <p:cNvSpPr/>
          <p:nvPr userDrawn="1"/>
        </p:nvSpPr>
        <p:spPr>
          <a:xfrm>
            <a:off x="0" y="0"/>
            <a:ext cx="9144000" cy="1340768"/>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35496" y="1196752"/>
            <a:ext cx="9073008" cy="36000"/>
          </a:xfrm>
          <a:prstGeom prst="rect">
            <a:avLst/>
          </a:prstGeom>
          <a:solidFill>
            <a:srgbClr val="1B41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79512" y="180000"/>
            <a:ext cx="5688632" cy="896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ate Placeholder 3"/>
          <p:cNvSpPr>
            <a:spLocks noGrp="1"/>
          </p:cNvSpPr>
          <p:nvPr>
            <p:ph type="dt" sz="half" idx="10"/>
          </p:nvPr>
        </p:nvSpPr>
        <p:spPr/>
        <p:txBody>
          <a:bodyPr/>
          <a:lstStyle/>
          <a:p>
            <a:r>
              <a:rPr lang="en-US" smtClean="0"/>
              <a:t>August 2022</a:t>
            </a:r>
            <a:endParaRPr lang="en-US"/>
          </a:p>
        </p:txBody>
      </p:sp>
      <p:sp>
        <p:nvSpPr>
          <p:cNvPr id="5" name="Footer Placeholder 4"/>
          <p:cNvSpPr>
            <a:spLocks noGrp="1"/>
          </p:cNvSpPr>
          <p:nvPr>
            <p:ph type="ftr" sz="quarter" idx="11"/>
          </p:nvPr>
        </p:nvSpPr>
        <p:spPr/>
        <p:txBody>
          <a:bodyPr/>
          <a:lstStyle/>
          <a:p>
            <a:r>
              <a:rPr lang="en-US"/>
              <a:t>USOAP</a:t>
            </a:r>
          </a:p>
        </p:txBody>
      </p:sp>
      <p:sp>
        <p:nvSpPr>
          <p:cNvPr id="6" name="Slide Number Placeholder 5"/>
          <p:cNvSpPr>
            <a:spLocks noGrp="1"/>
          </p:cNvSpPr>
          <p:nvPr>
            <p:ph type="sldNum" sz="quarter" idx="12"/>
          </p:nvPr>
        </p:nvSpPr>
        <p:spPr/>
        <p:txBody>
          <a:bodyPr/>
          <a:lstStyle/>
          <a:p>
            <a:fld id="{AEBC9397-8921-489F-B39C-2E8FC685A84F}" type="slidenum">
              <a:rPr lang="en-US" smtClean="0"/>
              <a:t>‹#›</a:t>
            </a:fld>
            <a:endParaRPr lang="en-US"/>
          </a:p>
        </p:txBody>
      </p:sp>
    </p:spTree>
    <p:extLst>
      <p:ext uri="{BB962C8B-B14F-4D97-AF65-F5344CB8AC3E}">
        <p14:creationId xmlns:p14="http://schemas.microsoft.com/office/powerpoint/2010/main" val="8830919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smtClean="0"/>
              <a:t>August 2022</a:t>
            </a:r>
            <a:endParaRPr lang="en-US"/>
          </a:p>
        </p:txBody>
      </p:sp>
      <p:sp>
        <p:nvSpPr>
          <p:cNvPr id="8" name="Footer Placeholder 7"/>
          <p:cNvSpPr>
            <a:spLocks noGrp="1"/>
          </p:cNvSpPr>
          <p:nvPr>
            <p:ph type="ftr" sz="quarter" idx="11"/>
          </p:nvPr>
        </p:nvSpPr>
        <p:spPr/>
        <p:txBody>
          <a:bodyPr/>
          <a:lstStyle/>
          <a:p>
            <a:r>
              <a:rPr lang="en-US"/>
              <a:t>USOAP</a:t>
            </a:r>
          </a:p>
        </p:txBody>
      </p:sp>
      <p:sp>
        <p:nvSpPr>
          <p:cNvPr id="9" name="Slide Number Placeholder 8"/>
          <p:cNvSpPr>
            <a:spLocks noGrp="1"/>
          </p:cNvSpPr>
          <p:nvPr>
            <p:ph type="sldNum" sz="quarter" idx="12"/>
          </p:nvPr>
        </p:nvSpPr>
        <p:spPr/>
        <p:txBody>
          <a:bodyPr/>
          <a:lstStyle/>
          <a:p>
            <a:fld id="{AEBC9397-8921-489F-B39C-2E8FC685A84F}" type="slidenum">
              <a:rPr lang="en-US" smtClean="0"/>
              <a:t>‹#›</a:t>
            </a:fld>
            <a:endParaRPr lang="en-US"/>
          </a:p>
        </p:txBody>
      </p:sp>
    </p:spTree>
    <p:extLst>
      <p:ext uri="{BB962C8B-B14F-4D97-AF65-F5344CB8AC3E}">
        <p14:creationId xmlns:p14="http://schemas.microsoft.com/office/powerpoint/2010/main" val="30152067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340768"/>
            <a:ext cx="2057400" cy="478539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340768"/>
            <a:ext cx="6019800" cy="478539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smtClean="0"/>
              <a:t>August 2022</a:t>
            </a:r>
            <a:endParaRPr lang="en-US"/>
          </a:p>
        </p:txBody>
      </p:sp>
      <p:sp>
        <p:nvSpPr>
          <p:cNvPr id="5" name="Footer Placeholder 4"/>
          <p:cNvSpPr>
            <a:spLocks noGrp="1"/>
          </p:cNvSpPr>
          <p:nvPr>
            <p:ph type="ftr" sz="quarter" idx="11"/>
          </p:nvPr>
        </p:nvSpPr>
        <p:spPr/>
        <p:txBody>
          <a:bodyPr/>
          <a:lstStyle/>
          <a:p>
            <a:r>
              <a:rPr lang="en-US"/>
              <a:t>USOAP</a:t>
            </a:r>
          </a:p>
        </p:txBody>
      </p:sp>
      <p:sp>
        <p:nvSpPr>
          <p:cNvPr id="6" name="Slide Number Placeholder 5"/>
          <p:cNvSpPr>
            <a:spLocks noGrp="1"/>
          </p:cNvSpPr>
          <p:nvPr>
            <p:ph type="sldNum" sz="quarter" idx="12"/>
          </p:nvPr>
        </p:nvSpPr>
        <p:spPr/>
        <p:txBody>
          <a:bodyPr/>
          <a:lstStyle/>
          <a:p>
            <a:fld id="{AEBC9397-8921-489F-B39C-2E8FC685A84F}" type="slidenum">
              <a:rPr lang="en-US" smtClean="0"/>
              <a:t>‹#›</a:t>
            </a:fld>
            <a:endParaRPr lang="en-US"/>
          </a:p>
        </p:txBody>
      </p:sp>
    </p:spTree>
    <p:extLst>
      <p:ext uri="{BB962C8B-B14F-4D97-AF65-F5344CB8AC3E}">
        <p14:creationId xmlns:p14="http://schemas.microsoft.com/office/powerpoint/2010/main" val="34633767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hank You Slide">
    <p:spTree>
      <p:nvGrpSpPr>
        <p:cNvPr id="1" name=""/>
        <p:cNvGrpSpPr/>
        <p:nvPr/>
      </p:nvGrpSpPr>
      <p:grpSpPr>
        <a:xfrm>
          <a:off x="0" y="0"/>
          <a:ext cx="0" cy="0"/>
          <a:chOff x="0" y="0"/>
          <a:chExt cx="0" cy="0"/>
        </a:xfrm>
      </p:grpSpPr>
      <p:sp>
        <p:nvSpPr>
          <p:cNvPr id="99" name="Rectangle 98"/>
          <p:cNvSpPr/>
          <p:nvPr userDrawn="1"/>
        </p:nvSpPr>
        <p:spPr>
          <a:xfrm>
            <a:off x="0" y="6251335"/>
            <a:ext cx="9144000" cy="606666"/>
          </a:xfrm>
          <a:prstGeom prst="rect">
            <a:avLst/>
          </a:prstGeom>
          <a:solidFill>
            <a:srgbClr val="F3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0" name="Picture 9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2434" y="0"/>
            <a:ext cx="10268867" cy="6872438"/>
          </a:xfrm>
          <a:prstGeom prst="rect">
            <a:avLst/>
          </a:prstGeom>
        </p:spPr>
      </p:pic>
    </p:spTree>
    <p:extLst>
      <p:ext uri="{BB962C8B-B14F-4D97-AF65-F5344CB8AC3E}">
        <p14:creationId xmlns:p14="http://schemas.microsoft.com/office/powerpoint/2010/main" val="867626991"/>
      </p:ext>
    </p:extLst>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6_No Footer">
    <p:spTree>
      <p:nvGrpSpPr>
        <p:cNvPr id="1" name=""/>
        <p:cNvGrpSpPr/>
        <p:nvPr/>
      </p:nvGrpSpPr>
      <p:grpSpPr>
        <a:xfrm>
          <a:off x="0" y="0"/>
          <a:ext cx="0" cy="0"/>
          <a:chOff x="0" y="0"/>
          <a:chExt cx="0" cy="0"/>
        </a:xfrm>
      </p:grpSpPr>
      <p:sp>
        <p:nvSpPr>
          <p:cNvPr id="2" name="Rectangle 1"/>
          <p:cNvSpPr/>
          <p:nvPr userDrawn="1"/>
        </p:nvSpPr>
        <p:spPr>
          <a:xfrm>
            <a:off x="0" y="6117299"/>
            <a:ext cx="9144000" cy="7407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02042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27584" y="2660915"/>
            <a:ext cx="7772400" cy="1362075"/>
          </a:xfrm>
          <a:prstGeom prst="rect">
            <a:avLst/>
          </a:prstGeom>
        </p:spPr>
        <p:txBody>
          <a:bodyPr anchor="t"/>
          <a:lstStyle>
            <a:lvl1pPr algn="ctr">
              <a:defRPr sz="3200" b="1" cap="none" baseline="0">
                <a:solidFill>
                  <a:srgbClr val="FFC000"/>
                </a:solidFill>
                <a:latin typeface="Arial" pitchFamily="34" charset="0"/>
                <a:cs typeface="Arial" pitchFamily="34" charset="0"/>
              </a:defRPr>
            </a:lvl1pPr>
          </a:lstStyle>
          <a:p>
            <a:r>
              <a:rPr lang="en-US"/>
              <a:t>Click to edit Master title style</a:t>
            </a:r>
            <a:endParaRPr lang="en-CA"/>
          </a:p>
        </p:txBody>
      </p:sp>
      <p:sp>
        <p:nvSpPr>
          <p:cNvPr id="4" name="Date Placeholder 3"/>
          <p:cNvSpPr>
            <a:spLocks noGrp="1"/>
          </p:cNvSpPr>
          <p:nvPr>
            <p:ph type="dt" sz="half" idx="10"/>
          </p:nvPr>
        </p:nvSpPr>
        <p:spPr/>
        <p:txBody>
          <a:bodyPr/>
          <a:lstStyle/>
          <a:p>
            <a:r>
              <a:rPr lang="en-US" smtClean="0"/>
              <a:t>August 2022</a:t>
            </a:r>
            <a:endParaRPr lang="en-US"/>
          </a:p>
        </p:txBody>
      </p:sp>
      <p:sp>
        <p:nvSpPr>
          <p:cNvPr id="5" name="Footer Placeholder 4"/>
          <p:cNvSpPr>
            <a:spLocks noGrp="1"/>
          </p:cNvSpPr>
          <p:nvPr>
            <p:ph type="ftr" sz="quarter" idx="11"/>
          </p:nvPr>
        </p:nvSpPr>
        <p:spPr/>
        <p:txBody>
          <a:bodyPr/>
          <a:lstStyle>
            <a:lvl1pPr>
              <a:defRPr/>
            </a:lvl1pPr>
          </a:lstStyle>
          <a:p>
            <a:r>
              <a:rPr lang="en-US"/>
              <a:t>USOAP</a:t>
            </a:r>
            <a:endParaRPr lang="en-CA"/>
          </a:p>
        </p:txBody>
      </p:sp>
      <p:sp>
        <p:nvSpPr>
          <p:cNvPr id="6" name="Slide Number Placeholder 5"/>
          <p:cNvSpPr>
            <a:spLocks noGrp="1"/>
          </p:cNvSpPr>
          <p:nvPr>
            <p:ph type="sldNum" sz="quarter" idx="12"/>
          </p:nvPr>
        </p:nvSpPr>
        <p:spPr/>
        <p:txBody>
          <a:bodyPr/>
          <a:lstStyle/>
          <a:p>
            <a:fld id="{3FF909EE-2C65-48BC-95E5-26F3591A45A6}" type="slidenum">
              <a:rPr lang="en-CA" smtClean="0"/>
              <a:t>‹#›</a:t>
            </a:fld>
            <a:endParaRPr lang="en-CA"/>
          </a:p>
        </p:txBody>
      </p:sp>
    </p:spTree>
    <p:extLst>
      <p:ext uri="{BB962C8B-B14F-4D97-AF65-F5344CB8AC3E}">
        <p14:creationId xmlns:p14="http://schemas.microsoft.com/office/powerpoint/2010/main" val="30177914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27584" y="2660915"/>
            <a:ext cx="7772400" cy="1362075"/>
          </a:xfrm>
          <a:prstGeom prst="rect">
            <a:avLst/>
          </a:prstGeom>
        </p:spPr>
        <p:txBody>
          <a:bodyPr anchor="t"/>
          <a:lstStyle>
            <a:lvl1pPr algn="ctr">
              <a:defRPr sz="3200" b="1" cap="none" baseline="0">
                <a:solidFill>
                  <a:srgbClr val="FFC000"/>
                </a:solidFill>
                <a:latin typeface="Arial" pitchFamily="34" charset="0"/>
                <a:cs typeface="Arial" pitchFamily="34" charset="0"/>
              </a:defRPr>
            </a:lvl1pPr>
          </a:lstStyle>
          <a:p>
            <a:r>
              <a:rPr lang="en-US"/>
              <a:t>Click to edit Master title style</a:t>
            </a:r>
            <a:endParaRPr lang="en-CA"/>
          </a:p>
        </p:txBody>
      </p:sp>
      <p:sp>
        <p:nvSpPr>
          <p:cNvPr id="4" name="Date Placeholder 3"/>
          <p:cNvSpPr>
            <a:spLocks noGrp="1"/>
          </p:cNvSpPr>
          <p:nvPr>
            <p:ph type="dt" sz="half" idx="10"/>
          </p:nvPr>
        </p:nvSpPr>
        <p:spPr/>
        <p:txBody>
          <a:bodyPr/>
          <a:lstStyle/>
          <a:p>
            <a:r>
              <a:rPr lang="en-US" smtClean="0"/>
              <a:t>August 2022</a:t>
            </a:r>
            <a:endParaRPr lang="en-US"/>
          </a:p>
        </p:txBody>
      </p:sp>
      <p:sp>
        <p:nvSpPr>
          <p:cNvPr id="5" name="Footer Placeholder 4"/>
          <p:cNvSpPr>
            <a:spLocks noGrp="1"/>
          </p:cNvSpPr>
          <p:nvPr>
            <p:ph type="ftr" sz="quarter" idx="11"/>
          </p:nvPr>
        </p:nvSpPr>
        <p:spPr/>
        <p:txBody>
          <a:bodyPr/>
          <a:lstStyle/>
          <a:p>
            <a:r>
              <a:rPr lang="en-US"/>
              <a:t>USOAP</a:t>
            </a:r>
            <a:endParaRPr lang="en-CA"/>
          </a:p>
        </p:txBody>
      </p:sp>
      <p:sp>
        <p:nvSpPr>
          <p:cNvPr id="6" name="Slide Number Placeholder 5"/>
          <p:cNvSpPr>
            <a:spLocks noGrp="1"/>
          </p:cNvSpPr>
          <p:nvPr>
            <p:ph type="sldNum" sz="quarter" idx="12"/>
          </p:nvPr>
        </p:nvSpPr>
        <p:spPr/>
        <p:txBody>
          <a:bodyPr/>
          <a:lstStyle/>
          <a:p>
            <a:fld id="{3FF909EE-2C65-48BC-95E5-26F3591A45A6}" type="slidenum">
              <a:rPr lang="en-CA" smtClean="0"/>
              <a:t>‹#›</a:t>
            </a:fld>
            <a:endParaRPr lang="en-CA"/>
          </a:p>
        </p:txBody>
      </p:sp>
    </p:spTree>
    <p:extLst>
      <p:ext uri="{BB962C8B-B14F-4D97-AF65-F5344CB8AC3E}">
        <p14:creationId xmlns:p14="http://schemas.microsoft.com/office/powerpoint/2010/main" val="30177914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27584" y="2660915"/>
            <a:ext cx="7772400" cy="1362075"/>
          </a:xfrm>
          <a:prstGeom prst="rect">
            <a:avLst/>
          </a:prstGeom>
        </p:spPr>
        <p:txBody>
          <a:bodyPr anchor="t"/>
          <a:lstStyle>
            <a:lvl1pPr algn="ctr">
              <a:defRPr sz="3200" b="1" cap="none" baseline="0">
                <a:solidFill>
                  <a:srgbClr val="FFC000"/>
                </a:solidFill>
                <a:latin typeface="Arial" pitchFamily="34" charset="0"/>
                <a:cs typeface="Arial" pitchFamily="34" charset="0"/>
              </a:defRPr>
            </a:lvl1pPr>
          </a:lstStyle>
          <a:p>
            <a:r>
              <a:rPr lang="en-US"/>
              <a:t>Click to edit Master title style</a:t>
            </a:r>
            <a:endParaRPr lang="en-CA"/>
          </a:p>
        </p:txBody>
      </p:sp>
      <p:sp>
        <p:nvSpPr>
          <p:cNvPr id="4" name="Date Placeholder 3"/>
          <p:cNvSpPr>
            <a:spLocks noGrp="1"/>
          </p:cNvSpPr>
          <p:nvPr>
            <p:ph type="dt" sz="half" idx="10"/>
          </p:nvPr>
        </p:nvSpPr>
        <p:spPr/>
        <p:txBody>
          <a:bodyPr/>
          <a:lstStyle/>
          <a:p>
            <a:r>
              <a:rPr lang="en-US" smtClean="0"/>
              <a:t>August 2022</a:t>
            </a:r>
            <a:endParaRPr lang="en-US"/>
          </a:p>
        </p:txBody>
      </p:sp>
      <p:sp>
        <p:nvSpPr>
          <p:cNvPr id="5" name="Footer Placeholder 4"/>
          <p:cNvSpPr>
            <a:spLocks noGrp="1"/>
          </p:cNvSpPr>
          <p:nvPr>
            <p:ph type="ftr" sz="quarter" idx="11"/>
          </p:nvPr>
        </p:nvSpPr>
        <p:spPr/>
        <p:txBody>
          <a:bodyPr/>
          <a:lstStyle/>
          <a:p>
            <a:r>
              <a:rPr lang="en-US"/>
              <a:t>USOAP</a:t>
            </a:r>
            <a:endParaRPr lang="en-CA"/>
          </a:p>
        </p:txBody>
      </p:sp>
      <p:sp>
        <p:nvSpPr>
          <p:cNvPr id="6" name="Slide Number Placeholder 5"/>
          <p:cNvSpPr>
            <a:spLocks noGrp="1"/>
          </p:cNvSpPr>
          <p:nvPr>
            <p:ph type="sldNum" sz="quarter" idx="12"/>
          </p:nvPr>
        </p:nvSpPr>
        <p:spPr/>
        <p:txBody>
          <a:bodyPr/>
          <a:lstStyle/>
          <a:p>
            <a:fld id="{3FF909EE-2C65-48BC-95E5-26F3591A45A6}" type="slidenum">
              <a:rPr lang="en-CA" smtClean="0"/>
              <a:t>‹#›</a:t>
            </a:fld>
            <a:endParaRPr lang="en-CA"/>
          </a:p>
        </p:txBody>
      </p:sp>
    </p:spTree>
    <p:extLst>
      <p:ext uri="{BB962C8B-B14F-4D97-AF65-F5344CB8AC3E}">
        <p14:creationId xmlns:p14="http://schemas.microsoft.com/office/powerpoint/2010/main" val="30177914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27584" y="2660915"/>
            <a:ext cx="7772400" cy="1362075"/>
          </a:xfrm>
          <a:prstGeom prst="rect">
            <a:avLst/>
          </a:prstGeom>
        </p:spPr>
        <p:txBody>
          <a:bodyPr anchor="t"/>
          <a:lstStyle>
            <a:lvl1pPr algn="ctr">
              <a:defRPr sz="3200" b="1" cap="none" baseline="0">
                <a:solidFill>
                  <a:srgbClr val="FFC000"/>
                </a:solidFill>
                <a:latin typeface="Arial" pitchFamily="34" charset="0"/>
                <a:cs typeface="Arial" pitchFamily="34" charset="0"/>
              </a:defRPr>
            </a:lvl1pPr>
          </a:lstStyle>
          <a:p>
            <a:r>
              <a:rPr lang="en-US"/>
              <a:t>Click to edit Master title style</a:t>
            </a:r>
            <a:endParaRPr lang="en-CA"/>
          </a:p>
        </p:txBody>
      </p:sp>
      <p:sp>
        <p:nvSpPr>
          <p:cNvPr id="4" name="Date Placeholder 3"/>
          <p:cNvSpPr>
            <a:spLocks noGrp="1"/>
          </p:cNvSpPr>
          <p:nvPr>
            <p:ph type="dt" sz="half" idx="10"/>
          </p:nvPr>
        </p:nvSpPr>
        <p:spPr/>
        <p:txBody>
          <a:bodyPr/>
          <a:lstStyle/>
          <a:p>
            <a:r>
              <a:rPr lang="en-US" smtClean="0"/>
              <a:t>August 2022</a:t>
            </a:r>
            <a:endParaRPr lang="en-US"/>
          </a:p>
        </p:txBody>
      </p:sp>
      <p:sp>
        <p:nvSpPr>
          <p:cNvPr id="5" name="Footer Placeholder 4"/>
          <p:cNvSpPr>
            <a:spLocks noGrp="1"/>
          </p:cNvSpPr>
          <p:nvPr>
            <p:ph type="ftr" sz="quarter" idx="11"/>
          </p:nvPr>
        </p:nvSpPr>
        <p:spPr/>
        <p:txBody>
          <a:bodyPr/>
          <a:lstStyle/>
          <a:p>
            <a:r>
              <a:rPr lang="en-US"/>
              <a:t>USOAP</a:t>
            </a:r>
            <a:endParaRPr lang="en-CA"/>
          </a:p>
        </p:txBody>
      </p:sp>
      <p:sp>
        <p:nvSpPr>
          <p:cNvPr id="6" name="Slide Number Placeholder 5"/>
          <p:cNvSpPr>
            <a:spLocks noGrp="1"/>
          </p:cNvSpPr>
          <p:nvPr>
            <p:ph type="sldNum" sz="quarter" idx="12"/>
          </p:nvPr>
        </p:nvSpPr>
        <p:spPr/>
        <p:txBody>
          <a:bodyPr/>
          <a:lstStyle/>
          <a:p>
            <a:fld id="{3FF909EE-2C65-48BC-95E5-26F3591A45A6}" type="slidenum">
              <a:rPr lang="en-CA" smtClean="0"/>
              <a:t>‹#›</a:t>
            </a:fld>
            <a:endParaRPr lang="en-CA"/>
          </a:p>
        </p:txBody>
      </p:sp>
    </p:spTree>
    <p:extLst>
      <p:ext uri="{BB962C8B-B14F-4D97-AF65-F5344CB8AC3E}">
        <p14:creationId xmlns:p14="http://schemas.microsoft.com/office/powerpoint/2010/main" val="30177914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smtClean="0"/>
              <a:t>August 2022</a:t>
            </a:r>
            <a:endParaRPr lang="en-US"/>
          </a:p>
        </p:txBody>
      </p:sp>
      <p:sp>
        <p:nvSpPr>
          <p:cNvPr id="4" name="Footer Placeholder 3"/>
          <p:cNvSpPr>
            <a:spLocks noGrp="1"/>
          </p:cNvSpPr>
          <p:nvPr>
            <p:ph type="ftr" sz="quarter" idx="11"/>
          </p:nvPr>
        </p:nvSpPr>
        <p:spPr/>
        <p:txBody>
          <a:bodyPr/>
          <a:lstStyle/>
          <a:p>
            <a:r>
              <a:rPr lang="en-US"/>
              <a:t>USOAP</a:t>
            </a:r>
            <a:endParaRPr lang="en-CA"/>
          </a:p>
        </p:txBody>
      </p:sp>
      <p:sp>
        <p:nvSpPr>
          <p:cNvPr id="5" name="Slide Number Placeholder 4"/>
          <p:cNvSpPr>
            <a:spLocks noGrp="1"/>
          </p:cNvSpPr>
          <p:nvPr>
            <p:ph type="sldNum" sz="quarter" idx="12"/>
          </p:nvPr>
        </p:nvSpPr>
        <p:spPr/>
        <p:txBody>
          <a:bodyPr/>
          <a:lstStyle/>
          <a:p>
            <a:fld id="{3FF909EE-2C65-48BC-95E5-26F3591A45A6}" type="slidenum">
              <a:rPr lang="en-CA" smtClean="0"/>
              <a:pPr/>
              <a:t>‹#›</a:t>
            </a:fld>
            <a:endParaRPr lang="en-CA"/>
          </a:p>
        </p:txBody>
      </p:sp>
      <p:sp>
        <p:nvSpPr>
          <p:cNvPr id="6" name="Title 1"/>
          <p:cNvSpPr>
            <a:spLocks noGrp="1"/>
          </p:cNvSpPr>
          <p:nvPr>
            <p:ph type="title"/>
          </p:nvPr>
        </p:nvSpPr>
        <p:spPr>
          <a:xfrm>
            <a:off x="457200" y="1316765"/>
            <a:ext cx="8229600" cy="1143000"/>
          </a:xfrm>
          <a:prstGeom prst="rect">
            <a:avLst/>
          </a:prstGeom>
        </p:spPr>
        <p:txBody>
          <a:bodyPr/>
          <a:lstStyle>
            <a:lvl1pPr>
              <a:defRPr>
                <a:solidFill>
                  <a:srgbClr val="CC8004"/>
                </a:solidFill>
              </a:defRPr>
            </a:lvl1pPr>
          </a:lstStyle>
          <a:p>
            <a:r>
              <a:rPr lang="en-US"/>
              <a:t>Click to edit Master title style</a:t>
            </a:r>
            <a:endParaRPr lang="en-CA"/>
          </a:p>
        </p:txBody>
      </p:sp>
      <p:sp>
        <p:nvSpPr>
          <p:cNvPr id="7" name="Content Placeholder 2"/>
          <p:cNvSpPr>
            <a:spLocks noGrp="1"/>
          </p:cNvSpPr>
          <p:nvPr>
            <p:ph idx="1"/>
          </p:nvPr>
        </p:nvSpPr>
        <p:spPr>
          <a:xfrm>
            <a:off x="457200" y="2540903"/>
            <a:ext cx="8229600" cy="384929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21811283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smtClean="0"/>
              <a:t>August 2022</a:t>
            </a:r>
            <a:endParaRPr lang="en-US"/>
          </a:p>
        </p:txBody>
      </p:sp>
      <p:sp>
        <p:nvSpPr>
          <p:cNvPr id="4" name="Footer Placeholder 3"/>
          <p:cNvSpPr>
            <a:spLocks noGrp="1"/>
          </p:cNvSpPr>
          <p:nvPr>
            <p:ph type="ftr" sz="quarter" idx="11"/>
          </p:nvPr>
        </p:nvSpPr>
        <p:spPr/>
        <p:txBody>
          <a:bodyPr/>
          <a:lstStyle/>
          <a:p>
            <a:r>
              <a:rPr lang="en-US"/>
              <a:t>USOAP</a:t>
            </a:r>
            <a:endParaRPr lang="en-CA"/>
          </a:p>
        </p:txBody>
      </p:sp>
      <p:sp>
        <p:nvSpPr>
          <p:cNvPr id="5" name="Slide Number Placeholder 4"/>
          <p:cNvSpPr>
            <a:spLocks noGrp="1"/>
          </p:cNvSpPr>
          <p:nvPr>
            <p:ph type="sldNum" sz="quarter" idx="12"/>
          </p:nvPr>
        </p:nvSpPr>
        <p:spPr/>
        <p:txBody>
          <a:bodyPr/>
          <a:lstStyle/>
          <a:p>
            <a:fld id="{3FF909EE-2C65-48BC-95E5-26F3591A45A6}" type="slidenum">
              <a:rPr lang="en-CA" smtClean="0"/>
              <a:pPr/>
              <a:t>‹#›</a:t>
            </a:fld>
            <a:endParaRPr lang="en-CA"/>
          </a:p>
        </p:txBody>
      </p:sp>
      <p:sp>
        <p:nvSpPr>
          <p:cNvPr id="6" name="Title 1"/>
          <p:cNvSpPr>
            <a:spLocks noGrp="1"/>
          </p:cNvSpPr>
          <p:nvPr>
            <p:ph type="title"/>
          </p:nvPr>
        </p:nvSpPr>
        <p:spPr>
          <a:xfrm>
            <a:off x="457200" y="1316765"/>
            <a:ext cx="8229600" cy="1143000"/>
          </a:xfrm>
          <a:prstGeom prst="rect">
            <a:avLst/>
          </a:prstGeom>
        </p:spPr>
        <p:txBody>
          <a:bodyPr/>
          <a:lstStyle>
            <a:lvl1pPr>
              <a:defRPr>
                <a:solidFill>
                  <a:srgbClr val="CC8004"/>
                </a:solidFill>
              </a:defRPr>
            </a:lvl1pPr>
          </a:lstStyle>
          <a:p>
            <a:r>
              <a:rPr lang="en-US"/>
              <a:t>Click to edit Master title style</a:t>
            </a:r>
            <a:endParaRPr lang="en-CA"/>
          </a:p>
        </p:txBody>
      </p:sp>
      <p:sp>
        <p:nvSpPr>
          <p:cNvPr id="7" name="Content Placeholder 2"/>
          <p:cNvSpPr>
            <a:spLocks noGrp="1"/>
          </p:cNvSpPr>
          <p:nvPr>
            <p:ph idx="1"/>
          </p:nvPr>
        </p:nvSpPr>
        <p:spPr>
          <a:xfrm>
            <a:off x="457200" y="2540903"/>
            <a:ext cx="8229600" cy="384929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32142359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smtClean="0"/>
              <a:t>August 2022</a:t>
            </a:r>
            <a:endParaRPr lang="en-US"/>
          </a:p>
        </p:txBody>
      </p:sp>
      <p:sp>
        <p:nvSpPr>
          <p:cNvPr id="8" name="Footer Placeholder 7"/>
          <p:cNvSpPr>
            <a:spLocks noGrp="1"/>
          </p:cNvSpPr>
          <p:nvPr>
            <p:ph type="ftr" sz="quarter" idx="11"/>
          </p:nvPr>
        </p:nvSpPr>
        <p:spPr/>
        <p:txBody>
          <a:bodyPr/>
          <a:lstStyle/>
          <a:p>
            <a:r>
              <a:rPr lang="en-US"/>
              <a:t>USOAP</a:t>
            </a:r>
          </a:p>
        </p:txBody>
      </p:sp>
      <p:sp>
        <p:nvSpPr>
          <p:cNvPr id="9" name="Slide Number Placeholder 8"/>
          <p:cNvSpPr>
            <a:spLocks noGrp="1"/>
          </p:cNvSpPr>
          <p:nvPr>
            <p:ph type="sldNum" sz="quarter" idx="12"/>
          </p:nvPr>
        </p:nvSpPr>
        <p:spPr/>
        <p:txBody>
          <a:bodyPr/>
          <a:lstStyle/>
          <a:p>
            <a:fld id="{AEBC9397-8921-489F-B39C-2E8FC685A84F}"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5348009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6_No Footer">
    <p:spTree>
      <p:nvGrpSpPr>
        <p:cNvPr id="1" name=""/>
        <p:cNvGrpSpPr/>
        <p:nvPr/>
      </p:nvGrpSpPr>
      <p:grpSpPr>
        <a:xfrm>
          <a:off x="0" y="0"/>
          <a:ext cx="0" cy="0"/>
          <a:chOff x="0" y="0"/>
          <a:chExt cx="0" cy="0"/>
        </a:xfrm>
      </p:grpSpPr>
      <p:sp>
        <p:nvSpPr>
          <p:cNvPr id="6" name="Rectangle 5"/>
          <p:cNvSpPr/>
          <p:nvPr userDrawn="1"/>
        </p:nvSpPr>
        <p:spPr>
          <a:xfrm>
            <a:off x="0" y="6117299"/>
            <a:ext cx="9144000" cy="7407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886662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smtClean="0"/>
              <a:t>August 2022</a:t>
            </a:r>
            <a:endParaRPr lang="en-US"/>
          </a:p>
        </p:txBody>
      </p:sp>
      <p:sp>
        <p:nvSpPr>
          <p:cNvPr id="5" name="Footer Placeholder 4"/>
          <p:cNvSpPr>
            <a:spLocks noGrp="1"/>
          </p:cNvSpPr>
          <p:nvPr>
            <p:ph type="ftr" sz="quarter" idx="11"/>
          </p:nvPr>
        </p:nvSpPr>
        <p:spPr/>
        <p:txBody>
          <a:bodyPr/>
          <a:lstStyle/>
          <a:p>
            <a:r>
              <a:rPr lang="en-US"/>
              <a:t>USOAP</a:t>
            </a:r>
          </a:p>
        </p:txBody>
      </p:sp>
      <p:sp>
        <p:nvSpPr>
          <p:cNvPr id="6" name="Slide Number Placeholder 5"/>
          <p:cNvSpPr>
            <a:spLocks noGrp="1"/>
          </p:cNvSpPr>
          <p:nvPr>
            <p:ph type="sldNum" sz="quarter" idx="12"/>
          </p:nvPr>
        </p:nvSpPr>
        <p:spPr/>
        <p:txBody>
          <a:bodyPr/>
          <a:lstStyle/>
          <a:p>
            <a:fld id="{AEBC9397-8921-489F-B39C-2E8FC685A84F}" type="slidenum">
              <a:rPr lang="en-US" smtClean="0"/>
              <a:t>‹#›</a:t>
            </a:fld>
            <a:endParaRPr lang="en-US"/>
          </a:p>
        </p:txBody>
      </p:sp>
    </p:spTree>
    <p:extLst>
      <p:ext uri="{BB962C8B-B14F-4D97-AF65-F5344CB8AC3E}">
        <p14:creationId xmlns:p14="http://schemas.microsoft.com/office/powerpoint/2010/main" val="25470350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412776"/>
            <a:ext cx="4038600" cy="4713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12776"/>
            <a:ext cx="4038600" cy="4713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p:spPr>
        <p:txBody>
          <a:bodyPr/>
          <a:lstStyle/>
          <a:p>
            <a:r>
              <a:rPr lang="en-US" smtClean="0"/>
              <a:t>August 2022</a:t>
            </a:r>
            <a:endParaRPr lang="en-US"/>
          </a:p>
        </p:txBody>
      </p:sp>
      <p:sp>
        <p:nvSpPr>
          <p:cNvPr id="6" name="Footer Placeholder 5"/>
          <p:cNvSpPr>
            <a:spLocks noGrp="1"/>
          </p:cNvSpPr>
          <p:nvPr>
            <p:ph type="ftr" sz="quarter" idx="11"/>
          </p:nvPr>
        </p:nvSpPr>
        <p:spPr/>
        <p:txBody>
          <a:bodyPr/>
          <a:lstStyle/>
          <a:p>
            <a:r>
              <a:rPr lang="en-US"/>
              <a:t>USOAP</a:t>
            </a:r>
          </a:p>
        </p:txBody>
      </p:sp>
      <p:sp>
        <p:nvSpPr>
          <p:cNvPr id="7" name="Slide Number Placeholder 6"/>
          <p:cNvSpPr>
            <a:spLocks noGrp="1"/>
          </p:cNvSpPr>
          <p:nvPr>
            <p:ph type="sldNum" sz="quarter" idx="12"/>
          </p:nvPr>
        </p:nvSpPr>
        <p:spPr/>
        <p:txBody>
          <a:bodyPr/>
          <a:lstStyle/>
          <a:p>
            <a:fld id="{AEBC9397-8921-489F-B39C-2E8FC685A84F}" type="slidenum">
              <a:rPr lang="en-US" smtClean="0"/>
              <a:t>‹#›</a:t>
            </a:fld>
            <a:endParaRPr lang="en-US"/>
          </a:p>
        </p:txBody>
      </p:sp>
    </p:spTree>
    <p:extLst>
      <p:ext uri="{BB962C8B-B14F-4D97-AF65-F5344CB8AC3E}">
        <p14:creationId xmlns:p14="http://schemas.microsoft.com/office/powerpoint/2010/main" val="18155326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340768"/>
            <a:ext cx="4040188" cy="83410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340768"/>
            <a:ext cx="4041775" cy="83410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smtClean="0"/>
              <a:t>August 2022</a:t>
            </a:r>
            <a:endParaRPr lang="en-US"/>
          </a:p>
        </p:txBody>
      </p:sp>
      <p:sp>
        <p:nvSpPr>
          <p:cNvPr id="8" name="Footer Placeholder 7"/>
          <p:cNvSpPr>
            <a:spLocks noGrp="1"/>
          </p:cNvSpPr>
          <p:nvPr>
            <p:ph type="ftr" sz="quarter" idx="11"/>
          </p:nvPr>
        </p:nvSpPr>
        <p:spPr/>
        <p:txBody>
          <a:bodyPr/>
          <a:lstStyle/>
          <a:p>
            <a:r>
              <a:rPr lang="en-US"/>
              <a:t>USOAP</a:t>
            </a:r>
          </a:p>
        </p:txBody>
      </p:sp>
      <p:sp>
        <p:nvSpPr>
          <p:cNvPr id="9" name="Slide Number Placeholder 8"/>
          <p:cNvSpPr>
            <a:spLocks noGrp="1"/>
          </p:cNvSpPr>
          <p:nvPr>
            <p:ph type="sldNum" sz="quarter" idx="12"/>
          </p:nvPr>
        </p:nvSpPr>
        <p:spPr/>
        <p:txBody>
          <a:bodyPr/>
          <a:lstStyle/>
          <a:p>
            <a:fld id="{AEBC9397-8921-489F-B39C-2E8FC685A84F}" type="slidenum">
              <a:rPr lang="en-US" smtClean="0"/>
              <a:t>‹#›</a:t>
            </a:fld>
            <a:endParaRPr lang="en-US"/>
          </a:p>
        </p:txBody>
      </p:sp>
    </p:spTree>
    <p:extLst>
      <p:ext uri="{BB962C8B-B14F-4D97-AF65-F5344CB8AC3E}">
        <p14:creationId xmlns:p14="http://schemas.microsoft.com/office/powerpoint/2010/main" val="17566559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Date Placeholder 5"/>
          <p:cNvSpPr>
            <a:spLocks noGrp="1"/>
          </p:cNvSpPr>
          <p:nvPr>
            <p:ph type="dt" sz="half" idx="10"/>
          </p:nvPr>
        </p:nvSpPr>
        <p:spPr/>
        <p:txBody>
          <a:bodyPr/>
          <a:lstStyle/>
          <a:p>
            <a:r>
              <a:rPr lang="en-US" smtClean="0"/>
              <a:t>August 2022</a:t>
            </a:r>
            <a:endParaRPr lang="en-US"/>
          </a:p>
        </p:txBody>
      </p:sp>
      <p:sp>
        <p:nvSpPr>
          <p:cNvPr id="7" name="Footer Placeholder 6"/>
          <p:cNvSpPr>
            <a:spLocks noGrp="1"/>
          </p:cNvSpPr>
          <p:nvPr>
            <p:ph type="ftr" sz="quarter" idx="11"/>
          </p:nvPr>
        </p:nvSpPr>
        <p:spPr/>
        <p:txBody>
          <a:bodyPr/>
          <a:lstStyle/>
          <a:p>
            <a:r>
              <a:rPr lang="en-US"/>
              <a:t>USOAP</a:t>
            </a:r>
          </a:p>
        </p:txBody>
      </p:sp>
      <p:sp>
        <p:nvSpPr>
          <p:cNvPr id="8" name="Slide Number Placeholder 7"/>
          <p:cNvSpPr>
            <a:spLocks noGrp="1"/>
          </p:cNvSpPr>
          <p:nvPr>
            <p:ph type="sldNum" sz="quarter" idx="12"/>
          </p:nvPr>
        </p:nvSpPr>
        <p:spPr/>
        <p:txBody>
          <a:bodyPr/>
          <a:lstStyle/>
          <a:p>
            <a:fld id="{AEBC9397-8921-489F-B39C-2E8FC685A84F}" type="slidenum">
              <a:rPr lang="en-US" smtClean="0"/>
              <a:t>‹#›</a:t>
            </a:fld>
            <a:endParaRPr lang="en-US"/>
          </a:p>
        </p:txBody>
      </p:sp>
    </p:spTree>
    <p:extLst>
      <p:ext uri="{BB962C8B-B14F-4D97-AF65-F5344CB8AC3E}">
        <p14:creationId xmlns:p14="http://schemas.microsoft.com/office/powerpoint/2010/main" val="8624620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August 2022</a:t>
            </a:r>
            <a:endParaRPr lang="en-US"/>
          </a:p>
        </p:txBody>
      </p:sp>
      <p:sp>
        <p:nvSpPr>
          <p:cNvPr id="3" name="Footer Placeholder 2"/>
          <p:cNvSpPr>
            <a:spLocks noGrp="1"/>
          </p:cNvSpPr>
          <p:nvPr>
            <p:ph type="ftr" sz="quarter" idx="11"/>
          </p:nvPr>
        </p:nvSpPr>
        <p:spPr/>
        <p:txBody>
          <a:bodyPr/>
          <a:lstStyle/>
          <a:p>
            <a:r>
              <a:rPr lang="en-US"/>
              <a:t>USOAP</a:t>
            </a:r>
          </a:p>
        </p:txBody>
      </p:sp>
      <p:sp>
        <p:nvSpPr>
          <p:cNvPr id="4" name="Slide Number Placeholder 3"/>
          <p:cNvSpPr>
            <a:spLocks noGrp="1"/>
          </p:cNvSpPr>
          <p:nvPr>
            <p:ph type="sldNum" sz="quarter" idx="12"/>
          </p:nvPr>
        </p:nvSpPr>
        <p:spPr/>
        <p:txBody>
          <a:bodyPr/>
          <a:lstStyle/>
          <a:p>
            <a:fld id="{AEBC9397-8921-489F-B39C-2E8FC685A84F}" type="slidenum">
              <a:rPr lang="en-US" smtClean="0"/>
              <a:t>‹#›</a:t>
            </a:fld>
            <a:endParaRPr lang="en-US"/>
          </a:p>
        </p:txBody>
      </p:sp>
    </p:spTree>
    <p:extLst>
      <p:ext uri="{BB962C8B-B14F-4D97-AF65-F5344CB8AC3E}">
        <p14:creationId xmlns:p14="http://schemas.microsoft.com/office/powerpoint/2010/main" val="37549017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355160" cy="923702"/>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1412776"/>
            <a:ext cx="5111750" cy="4713387"/>
          </a:xfrm>
        </p:spPr>
        <p:txBody>
          <a:bodyPr/>
          <a:lstStyle>
            <a:lvl1pPr>
              <a:defRPr sz="24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12776"/>
            <a:ext cx="3008313" cy="4713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smtClean="0"/>
              <a:t>August 2022</a:t>
            </a:r>
            <a:endParaRPr lang="en-US"/>
          </a:p>
        </p:txBody>
      </p:sp>
      <p:sp>
        <p:nvSpPr>
          <p:cNvPr id="6" name="Footer Placeholder 5"/>
          <p:cNvSpPr>
            <a:spLocks noGrp="1"/>
          </p:cNvSpPr>
          <p:nvPr>
            <p:ph type="ftr" sz="quarter" idx="11"/>
          </p:nvPr>
        </p:nvSpPr>
        <p:spPr/>
        <p:txBody>
          <a:bodyPr/>
          <a:lstStyle/>
          <a:p>
            <a:r>
              <a:rPr lang="en-US"/>
              <a:t>USOAP</a:t>
            </a:r>
          </a:p>
        </p:txBody>
      </p:sp>
      <p:sp>
        <p:nvSpPr>
          <p:cNvPr id="7" name="Slide Number Placeholder 6"/>
          <p:cNvSpPr>
            <a:spLocks noGrp="1"/>
          </p:cNvSpPr>
          <p:nvPr>
            <p:ph type="sldNum" sz="quarter" idx="12"/>
          </p:nvPr>
        </p:nvSpPr>
        <p:spPr/>
        <p:txBody>
          <a:bodyPr/>
          <a:lstStyle/>
          <a:p>
            <a:fld id="{AEBC9397-8921-489F-B39C-2E8FC685A84F}" type="slidenum">
              <a:rPr lang="en-US" smtClean="0"/>
              <a:t>‹#›</a:t>
            </a:fld>
            <a:endParaRPr lang="en-US"/>
          </a:p>
        </p:txBody>
      </p:sp>
    </p:spTree>
    <p:extLst>
      <p:ext uri="{BB962C8B-B14F-4D97-AF65-F5344CB8AC3E}">
        <p14:creationId xmlns:p14="http://schemas.microsoft.com/office/powerpoint/2010/main" val="32203609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1412775"/>
            <a:ext cx="5486400" cy="33147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r>
              <a:rPr lang="en-US" smtClean="0"/>
              <a:t>August 2022</a:t>
            </a:r>
            <a:endParaRPr lang="en-US"/>
          </a:p>
        </p:txBody>
      </p:sp>
      <p:sp>
        <p:nvSpPr>
          <p:cNvPr id="9" name="Footer Placeholder 8"/>
          <p:cNvSpPr>
            <a:spLocks noGrp="1"/>
          </p:cNvSpPr>
          <p:nvPr>
            <p:ph type="ftr" sz="quarter" idx="11"/>
          </p:nvPr>
        </p:nvSpPr>
        <p:spPr/>
        <p:txBody>
          <a:bodyPr/>
          <a:lstStyle/>
          <a:p>
            <a:r>
              <a:rPr lang="en-US"/>
              <a:t>USOAP</a:t>
            </a:r>
          </a:p>
        </p:txBody>
      </p:sp>
      <p:sp>
        <p:nvSpPr>
          <p:cNvPr id="10" name="Slide Number Placeholder 9"/>
          <p:cNvSpPr>
            <a:spLocks noGrp="1"/>
          </p:cNvSpPr>
          <p:nvPr>
            <p:ph type="sldNum" sz="quarter" idx="12"/>
          </p:nvPr>
        </p:nvSpPr>
        <p:spPr/>
        <p:txBody>
          <a:bodyPr/>
          <a:lstStyle/>
          <a:p>
            <a:fld id="{AEBC9397-8921-489F-B39C-2E8FC685A84F}" type="slidenum">
              <a:rPr lang="en-US" smtClean="0"/>
              <a:t>‹#›</a:t>
            </a:fld>
            <a:endParaRPr lang="en-US"/>
          </a:p>
        </p:txBody>
      </p:sp>
    </p:spTree>
    <p:extLst>
      <p:ext uri="{BB962C8B-B14F-4D97-AF65-F5344CB8AC3E}">
        <p14:creationId xmlns:p14="http://schemas.microsoft.com/office/powerpoint/2010/main" val="17976162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20.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12776"/>
            <a:ext cx="8229600" cy="471338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August 2022</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USOAP</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BC9397-8921-489F-B39C-2E8FC685A84F}" type="slidenum">
              <a:rPr lang="en-US" smtClean="0"/>
              <a:t>‹#›</a:t>
            </a:fld>
            <a:endParaRPr lang="en-US"/>
          </a:p>
        </p:txBody>
      </p:sp>
      <p:sp>
        <p:nvSpPr>
          <p:cNvPr id="7" name="Rectangle 6"/>
          <p:cNvSpPr/>
          <p:nvPr userDrawn="1"/>
        </p:nvSpPr>
        <p:spPr>
          <a:xfrm>
            <a:off x="0" y="0"/>
            <a:ext cx="9144000" cy="1340768"/>
          </a:xfrm>
          <a:prstGeom prst="rect">
            <a:avLst/>
          </a:prstGeom>
          <a:blipFill dpi="0" rotWithShape="1">
            <a:blip r:embed="rId21"/>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1" y="98884"/>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13" name="Rectangle 12"/>
          <p:cNvSpPr/>
          <p:nvPr userDrawn="1"/>
        </p:nvSpPr>
        <p:spPr>
          <a:xfrm>
            <a:off x="35497" y="6309320"/>
            <a:ext cx="9073008" cy="18000"/>
          </a:xfrm>
          <a:prstGeom prst="rect">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35496" y="1196752"/>
            <a:ext cx="9073008" cy="36000"/>
          </a:xfrm>
          <a:prstGeom prst="rect">
            <a:avLst/>
          </a:prstGeom>
          <a:solidFill>
            <a:srgbClr val="1B41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p:cNvPicPr>
            <a:picLocks noChangeAspect="1" noChangeArrowheads="1"/>
          </p:cNvPicPr>
          <p:nvPr userDrawn="1"/>
        </p:nvPicPr>
        <p:blipFill>
          <a:blip r:embed="rId22">
            <a:extLst>
              <a:ext uri="{28A0092B-C50C-407E-A947-70E740481C1C}">
                <a14:useLocalDpi xmlns:a14="http://schemas.microsoft.com/office/drawing/2010/main" val="0"/>
              </a:ext>
            </a:extLst>
          </a:blip>
          <a:srcRect/>
          <a:stretch>
            <a:fillRect/>
          </a:stretch>
        </p:blipFill>
        <p:spPr bwMode="auto">
          <a:xfrm>
            <a:off x="7617210" y="180000"/>
            <a:ext cx="1059246" cy="8662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763102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3" r:id="rId13"/>
    <p:sldLayoutId id="2147483664" r:id="rId14"/>
    <p:sldLayoutId id="2147483665" r:id="rId15"/>
    <p:sldLayoutId id="2147483666" r:id="rId16"/>
    <p:sldLayoutId id="2147483668" r:id="rId17"/>
    <p:sldLayoutId id="2147483671" r:id="rId18"/>
    <p:sldLayoutId id="2147483672" r:id="rId19"/>
  </p:sldLayoutIdLst>
  <p:hf hdr="0"/>
  <p:txStyles>
    <p:titleStyle>
      <a:lvl1pPr algn="l" defTabSz="914400" rtl="0" eaLnBrk="1" latinLnBrk="0" hangingPunct="1">
        <a:spcBef>
          <a:spcPct val="0"/>
        </a:spcBef>
        <a:buNone/>
        <a:defRPr sz="3600" b="1" kern="1200">
          <a:solidFill>
            <a:srgbClr val="1B4177"/>
          </a:solidFill>
          <a:latin typeface="+mj-lt"/>
          <a:ea typeface="+mj-ea"/>
          <a:cs typeface="+mj-cs"/>
        </a:defRPr>
      </a:lvl1pPr>
    </p:titleStyle>
    <p:bodyStyle>
      <a:lvl1pPr marL="342900" indent="-342900" algn="l" defTabSz="914400" rtl="0" eaLnBrk="1" latinLnBrk="0" hangingPunct="1">
        <a:spcBef>
          <a:spcPct val="20000"/>
        </a:spcBef>
        <a:buClr>
          <a:srgbClr val="EF5E41"/>
        </a:buClr>
        <a:buFont typeface="Arial" pitchFamily="34" charset="0"/>
        <a:buChar char="•"/>
        <a:defRPr sz="3200" kern="1200" baseline="0">
          <a:solidFill>
            <a:srgbClr val="1B4177"/>
          </a:solidFill>
          <a:latin typeface="+mn-lt"/>
          <a:ea typeface="+mn-ea"/>
          <a:cs typeface="+mn-cs"/>
        </a:defRPr>
      </a:lvl1pPr>
      <a:lvl2pPr marL="742950" indent="-285750" algn="l" defTabSz="914400" rtl="0" eaLnBrk="1" latinLnBrk="0" hangingPunct="1">
        <a:spcBef>
          <a:spcPct val="20000"/>
        </a:spcBef>
        <a:buClr>
          <a:srgbClr val="EF5E41"/>
        </a:buClr>
        <a:buFont typeface="Arial" pitchFamily="34" charset="0"/>
        <a:buChar char="–"/>
        <a:defRPr sz="2800" kern="1200" baseline="0">
          <a:solidFill>
            <a:srgbClr val="1B4177"/>
          </a:solidFill>
          <a:latin typeface="+mn-lt"/>
          <a:ea typeface="+mn-ea"/>
          <a:cs typeface="+mn-cs"/>
        </a:defRPr>
      </a:lvl2pPr>
      <a:lvl3pPr marL="1143000" indent="-228600" algn="l" defTabSz="914400" rtl="0" eaLnBrk="1" latinLnBrk="0" hangingPunct="1">
        <a:spcBef>
          <a:spcPct val="20000"/>
        </a:spcBef>
        <a:buClr>
          <a:srgbClr val="EF5E41"/>
        </a:buClr>
        <a:buFont typeface="Arial" pitchFamily="34" charset="0"/>
        <a:buChar char="•"/>
        <a:defRPr sz="2400" kern="1200" baseline="0">
          <a:solidFill>
            <a:srgbClr val="1B4177"/>
          </a:solidFill>
          <a:latin typeface="+mn-lt"/>
          <a:ea typeface="+mn-ea"/>
          <a:cs typeface="+mn-cs"/>
        </a:defRPr>
      </a:lvl3pPr>
      <a:lvl4pPr marL="1600200" indent="-228600" algn="l" defTabSz="914400" rtl="0" eaLnBrk="1" latinLnBrk="0" hangingPunct="1">
        <a:spcBef>
          <a:spcPct val="20000"/>
        </a:spcBef>
        <a:buClr>
          <a:srgbClr val="EF5E41"/>
        </a:buClr>
        <a:buFont typeface="Arial" pitchFamily="34" charset="0"/>
        <a:buChar char="–"/>
        <a:defRPr sz="2000" kern="1200" baseline="0">
          <a:solidFill>
            <a:srgbClr val="1B4177"/>
          </a:solidFill>
          <a:latin typeface="+mn-lt"/>
          <a:ea typeface="+mn-ea"/>
          <a:cs typeface="+mn-cs"/>
        </a:defRPr>
      </a:lvl4pPr>
      <a:lvl5pPr marL="2057400" indent="-228600" algn="l" defTabSz="914400" rtl="0" eaLnBrk="1" latinLnBrk="0" hangingPunct="1">
        <a:spcBef>
          <a:spcPct val="20000"/>
        </a:spcBef>
        <a:buClr>
          <a:srgbClr val="EF5E41"/>
        </a:buClr>
        <a:buFont typeface="Arial" pitchFamily="34" charset="0"/>
        <a:buChar char="»"/>
        <a:defRPr sz="2000" kern="1200" baseline="0">
          <a:solidFill>
            <a:srgbClr val="1B4177"/>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12776"/>
            <a:ext cx="8229600" cy="471338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August 2022</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solidFill>
                  <a:prstClr val="black">
                    <a:tint val="75000"/>
                  </a:prstClr>
                </a:solidFill>
              </a:rPr>
              <a:t>USOAP</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BC9397-8921-489F-B39C-2E8FC685A84F}" type="slidenum">
              <a:rPr lang="en-US" smtClean="0">
                <a:solidFill>
                  <a:prstClr val="black">
                    <a:tint val="75000"/>
                  </a:prstClr>
                </a:solidFill>
              </a:rPr>
              <a:pPr/>
              <a:t>‹#›</a:t>
            </a:fld>
            <a:endParaRPr lang="en-US">
              <a:solidFill>
                <a:prstClr val="black">
                  <a:tint val="75000"/>
                </a:prstClr>
              </a:solidFill>
            </a:endParaRPr>
          </a:p>
        </p:txBody>
      </p:sp>
      <p:sp>
        <p:nvSpPr>
          <p:cNvPr id="7" name="Rectangle 6"/>
          <p:cNvSpPr/>
          <p:nvPr userDrawn="1"/>
        </p:nvSpPr>
        <p:spPr>
          <a:xfrm>
            <a:off x="0" y="0"/>
            <a:ext cx="9144000" cy="1340768"/>
          </a:xfrm>
          <a:prstGeom prst="rect">
            <a:avLst/>
          </a:prstGeom>
          <a:blipFill dpi="0" rotWithShape="1">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457201" y="98884"/>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13" name="Rectangle 12"/>
          <p:cNvSpPr/>
          <p:nvPr userDrawn="1"/>
        </p:nvSpPr>
        <p:spPr>
          <a:xfrm>
            <a:off x="35497" y="6309320"/>
            <a:ext cx="9073008" cy="18000"/>
          </a:xfrm>
          <a:prstGeom prst="rect">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Rectangle 15"/>
          <p:cNvSpPr/>
          <p:nvPr userDrawn="1"/>
        </p:nvSpPr>
        <p:spPr>
          <a:xfrm>
            <a:off x="35496" y="1196752"/>
            <a:ext cx="9073008" cy="36000"/>
          </a:xfrm>
          <a:prstGeom prst="rect">
            <a:avLst/>
          </a:prstGeom>
          <a:solidFill>
            <a:srgbClr val="1B41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2050"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617210" y="180000"/>
            <a:ext cx="1059246" cy="8662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87352112"/>
      </p:ext>
    </p:extLst>
  </p:cSld>
  <p:clrMap bg1="lt1" tx1="dk1" bg2="lt2" tx2="dk2" accent1="accent1" accent2="accent2" accent3="accent3" accent4="accent4" accent5="accent5" accent6="accent6" hlink="hlink" folHlink="folHlink"/>
  <p:sldLayoutIdLst>
    <p:sldLayoutId id="2147483667" r:id="rId1"/>
  </p:sldLayoutIdLst>
  <p:hf hdr="0"/>
  <p:txStyles>
    <p:titleStyle>
      <a:lvl1pPr algn="l" defTabSz="914400" rtl="0" eaLnBrk="1" latinLnBrk="0" hangingPunct="1">
        <a:spcBef>
          <a:spcPct val="0"/>
        </a:spcBef>
        <a:buNone/>
        <a:defRPr sz="3600" b="1" kern="1200">
          <a:solidFill>
            <a:srgbClr val="1B4177"/>
          </a:solidFill>
          <a:latin typeface="+mj-lt"/>
          <a:ea typeface="+mj-ea"/>
          <a:cs typeface="+mj-cs"/>
        </a:defRPr>
      </a:lvl1pPr>
    </p:titleStyle>
    <p:bodyStyle>
      <a:lvl1pPr marL="342900" indent="-342900" algn="l" defTabSz="914400" rtl="0" eaLnBrk="1" latinLnBrk="0" hangingPunct="1">
        <a:spcBef>
          <a:spcPct val="20000"/>
        </a:spcBef>
        <a:buClr>
          <a:srgbClr val="EF5E41"/>
        </a:buClr>
        <a:buFont typeface="Arial" pitchFamily="34" charset="0"/>
        <a:buChar char="•"/>
        <a:defRPr sz="3200" kern="1200" baseline="0">
          <a:solidFill>
            <a:srgbClr val="1B4177"/>
          </a:solidFill>
          <a:latin typeface="+mn-lt"/>
          <a:ea typeface="+mn-ea"/>
          <a:cs typeface="+mn-cs"/>
        </a:defRPr>
      </a:lvl1pPr>
      <a:lvl2pPr marL="742950" indent="-285750" algn="l" defTabSz="914400" rtl="0" eaLnBrk="1" latinLnBrk="0" hangingPunct="1">
        <a:spcBef>
          <a:spcPct val="20000"/>
        </a:spcBef>
        <a:buClr>
          <a:srgbClr val="EF5E41"/>
        </a:buClr>
        <a:buFont typeface="Arial" pitchFamily="34" charset="0"/>
        <a:buChar char="–"/>
        <a:defRPr sz="2800" kern="1200" baseline="0">
          <a:solidFill>
            <a:srgbClr val="1B4177"/>
          </a:solidFill>
          <a:latin typeface="+mn-lt"/>
          <a:ea typeface="+mn-ea"/>
          <a:cs typeface="+mn-cs"/>
        </a:defRPr>
      </a:lvl2pPr>
      <a:lvl3pPr marL="1143000" indent="-228600" algn="l" defTabSz="914400" rtl="0" eaLnBrk="1" latinLnBrk="0" hangingPunct="1">
        <a:spcBef>
          <a:spcPct val="20000"/>
        </a:spcBef>
        <a:buClr>
          <a:srgbClr val="EF5E41"/>
        </a:buClr>
        <a:buFont typeface="Arial" pitchFamily="34" charset="0"/>
        <a:buChar char="•"/>
        <a:defRPr sz="2400" kern="1200" baseline="0">
          <a:solidFill>
            <a:srgbClr val="1B4177"/>
          </a:solidFill>
          <a:latin typeface="+mn-lt"/>
          <a:ea typeface="+mn-ea"/>
          <a:cs typeface="+mn-cs"/>
        </a:defRPr>
      </a:lvl3pPr>
      <a:lvl4pPr marL="1600200" indent="-228600" algn="l" defTabSz="914400" rtl="0" eaLnBrk="1" latinLnBrk="0" hangingPunct="1">
        <a:spcBef>
          <a:spcPct val="20000"/>
        </a:spcBef>
        <a:buClr>
          <a:srgbClr val="EF5E41"/>
        </a:buClr>
        <a:buFont typeface="Arial" pitchFamily="34" charset="0"/>
        <a:buChar char="–"/>
        <a:defRPr sz="2000" kern="1200" baseline="0">
          <a:solidFill>
            <a:srgbClr val="1B4177"/>
          </a:solidFill>
          <a:latin typeface="+mn-lt"/>
          <a:ea typeface="+mn-ea"/>
          <a:cs typeface="+mn-cs"/>
        </a:defRPr>
      </a:lvl4pPr>
      <a:lvl5pPr marL="2057400" indent="-228600" algn="l" defTabSz="914400" rtl="0" eaLnBrk="1" latinLnBrk="0" hangingPunct="1">
        <a:spcBef>
          <a:spcPct val="20000"/>
        </a:spcBef>
        <a:buClr>
          <a:srgbClr val="EF5E41"/>
        </a:buClr>
        <a:buFont typeface="Arial" pitchFamily="34" charset="0"/>
        <a:buChar char="»"/>
        <a:defRPr sz="2000" kern="1200" baseline="0">
          <a:solidFill>
            <a:srgbClr val="1B4177"/>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hyperlink" Target="http://10.20.3.149/safety/Pages/USOAP-Results.aspx" TargetMode="Externa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8.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9.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8.xml"/></Relationships>
</file>

<file path=ppt/slides/_rels/slide5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6.xml"/><Relationship Id="rId1" Type="http://schemas.openxmlformats.org/officeDocument/2006/relationships/slideLayout" Target="../slideLayouts/slideLayout1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7.xml"/><Relationship Id="rId1" Type="http://schemas.openxmlformats.org/officeDocument/2006/relationships/slideLayout" Target="../slideLayouts/slideLayout1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9.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61.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6.xml"/><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4.xml"/></Relationships>
</file>

<file path=ppt/slides/_rels/slide6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9.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5.xml"/></Relationships>
</file>

<file path=ppt/slides/_rels/slide7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hyperlink" Target="http://10.20.3.149/safety/CMAForum/Pages/USOAPCMA-CBT.aspx" TargetMode="External"/><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91633" y="2290793"/>
            <a:ext cx="7772400" cy="1470025"/>
          </a:xfrm>
        </p:spPr>
        <p:txBody>
          <a:bodyPr/>
          <a:lstStyle/>
          <a:p>
            <a:r>
              <a:rPr lang="en-US">
                <a:latin typeface="Arial" pitchFamily="34" charset="0"/>
                <a:cs typeface="Arial" pitchFamily="34" charset="0"/>
              </a:rPr>
              <a:t>USOAP Continuous Monitoring Approach (CMA) Workshop</a:t>
            </a:r>
          </a:p>
        </p:txBody>
      </p:sp>
      <p:sp>
        <p:nvSpPr>
          <p:cNvPr id="4" name="Subtitle 3"/>
          <p:cNvSpPr>
            <a:spLocks noGrp="1"/>
          </p:cNvSpPr>
          <p:nvPr>
            <p:ph type="subTitle" idx="1"/>
          </p:nvPr>
        </p:nvSpPr>
        <p:spPr/>
        <p:txBody>
          <a:bodyPr/>
          <a:lstStyle/>
          <a:p>
            <a:r>
              <a:rPr lang="en-US">
                <a:solidFill>
                  <a:srgbClr val="14639A"/>
                </a:solidFill>
                <a:latin typeface="Arial" pitchFamily="34" charset="0"/>
                <a:cs typeface="Arial" pitchFamily="34" charset="0"/>
              </a:rPr>
              <a:t>Module 2</a:t>
            </a:r>
          </a:p>
          <a:p>
            <a:r>
              <a:rPr lang="en-US">
                <a:solidFill>
                  <a:srgbClr val="14639A"/>
                </a:solidFill>
                <a:latin typeface="Arial" pitchFamily="34" charset="0"/>
                <a:cs typeface="Arial" pitchFamily="34" charset="0"/>
              </a:rPr>
              <a:t>Overview of the USOAP CMA</a:t>
            </a:r>
            <a:endParaRPr lang="en-CA">
              <a:solidFill>
                <a:srgbClr val="14639A"/>
              </a:solidFill>
              <a:latin typeface="Arial" pitchFamily="34" charset="0"/>
              <a:cs typeface="Arial" pitchFamily="34" charset="0"/>
            </a:endParaRPr>
          </a:p>
        </p:txBody>
      </p:sp>
      <p:sp>
        <p:nvSpPr>
          <p:cNvPr id="5" name="Date Placeholder 4"/>
          <p:cNvSpPr>
            <a:spLocks noGrp="1"/>
          </p:cNvSpPr>
          <p:nvPr>
            <p:ph type="dt" sz="half" idx="10"/>
          </p:nvPr>
        </p:nvSpPr>
        <p:spPr/>
        <p:txBody>
          <a:bodyPr/>
          <a:lstStyle/>
          <a:p>
            <a:r>
              <a:rPr lang="en-US" smtClean="0"/>
              <a:t>August 2022</a:t>
            </a:r>
            <a:endParaRPr lang="en-US"/>
          </a:p>
        </p:txBody>
      </p:sp>
      <p:sp>
        <p:nvSpPr>
          <p:cNvPr id="7" name="Slide Number Placeholder 6"/>
          <p:cNvSpPr>
            <a:spLocks noGrp="1"/>
          </p:cNvSpPr>
          <p:nvPr>
            <p:ph type="sldNum" sz="quarter" idx="12"/>
          </p:nvPr>
        </p:nvSpPr>
        <p:spPr/>
        <p:txBody>
          <a:bodyPr/>
          <a:lstStyle/>
          <a:p>
            <a:fld id="{AEBC9397-8921-489F-B39C-2E8FC685A84F}" type="slidenum">
              <a:rPr lang="en-US" smtClean="0"/>
              <a:t>1</a:t>
            </a:fld>
            <a:endParaRPr lang="en-US"/>
          </a:p>
        </p:txBody>
      </p:sp>
      <p:sp>
        <p:nvSpPr>
          <p:cNvPr id="3" name="Footer Placeholder 2"/>
          <p:cNvSpPr>
            <a:spLocks noGrp="1"/>
          </p:cNvSpPr>
          <p:nvPr>
            <p:ph type="ftr" sz="quarter" idx="11"/>
          </p:nvPr>
        </p:nvSpPr>
        <p:spPr/>
        <p:txBody>
          <a:bodyPr/>
          <a:lstStyle/>
          <a:p>
            <a:r>
              <a:rPr lang="en-US"/>
              <a:t>USOAP</a:t>
            </a:r>
          </a:p>
        </p:txBody>
      </p:sp>
    </p:spTree>
    <p:extLst>
      <p:ext uri="{BB962C8B-B14F-4D97-AF65-F5344CB8AC3E}">
        <p14:creationId xmlns:p14="http://schemas.microsoft.com/office/powerpoint/2010/main" val="26336614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pPr marL="0" lvl="0" indent="0">
              <a:buNone/>
            </a:pPr>
            <a:r>
              <a:rPr lang="en-GB" sz="2800">
                <a:solidFill>
                  <a:srgbClr val="14639A"/>
                </a:solidFill>
                <a:latin typeface="Arial" pitchFamily="34" charset="0"/>
                <a:cs typeface="Arial" pitchFamily="34" charset="0"/>
              </a:rPr>
              <a:t>CE-1: Primary aviation legislation</a:t>
            </a:r>
          </a:p>
          <a:p>
            <a:pPr marL="0" lvl="0" indent="0">
              <a:buNone/>
            </a:pPr>
            <a:endParaRPr lang="en-GB" sz="1000">
              <a:solidFill>
                <a:srgbClr val="14639A"/>
              </a:solidFill>
              <a:latin typeface="Arial" pitchFamily="34" charset="0"/>
              <a:cs typeface="Arial" pitchFamily="34" charset="0"/>
            </a:endParaRPr>
          </a:p>
          <a:p>
            <a:r>
              <a:rPr lang="en-US" sz="2400">
                <a:solidFill>
                  <a:srgbClr val="14639A"/>
                </a:solidFill>
                <a:latin typeface="Arial" pitchFamily="34" charset="0"/>
                <a:cs typeface="Arial" pitchFamily="34" charset="0"/>
              </a:rPr>
              <a:t>States shall promulgate a comprehensive and effective aviation law, commensurate with the size and complexity of their aviation activity and consistent with the requirements contained in the Convention on International Civil Aviation, to enable the oversight and management of civil aviation safety and the enforcement of regulations through the relevant authorities or agencies established for that purpose.</a:t>
            </a:r>
            <a:br>
              <a:rPr lang="en-US" sz="2400">
                <a:solidFill>
                  <a:srgbClr val="14639A"/>
                </a:solidFill>
                <a:latin typeface="Arial" pitchFamily="34" charset="0"/>
                <a:cs typeface="Arial" pitchFamily="34" charset="0"/>
              </a:rPr>
            </a:br>
            <a:endParaRPr lang="en-US" sz="2400">
              <a:solidFill>
                <a:srgbClr val="14639A"/>
              </a:solidFill>
              <a:latin typeface="Arial" pitchFamily="34" charset="0"/>
              <a:cs typeface="Arial" pitchFamily="34" charset="0"/>
            </a:endParaRPr>
          </a:p>
          <a:p>
            <a:r>
              <a:rPr lang="en-US" sz="2400">
                <a:solidFill>
                  <a:srgbClr val="14639A"/>
                </a:solidFill>
                <a:latin typeface="Arial" pitchFamily="34" charset="0"/>
                <a:cs typeface="Arial" pitchFamily="34" charset="0"/>
              </a:rPr>
              <a:t>The aviation law shall provide personnel performing safety oversight functions access to the aircraft, operations, facilities, personnel and associated records, as applicable, of individuals and organizations performing an aviation activity.</a:t>
            </a:r>
            <a:endParaRPr lang="en-GB" sz="2400">
              <a:solidFill>
                <a:srgbClr val="14639A"/>
              </a:solidFill>
              <a:latin typeface="Arial" pitchFamily="34" charset="0"/>
              <a:cs typeface="Arial" pitchFamily="34" charset="0"/>
            </a:endParaRPr>
          </a:p>
        </p:txBody>
      </p:sp>
      <p:sp>
        <p:nvSpPr>
          <p:cNvPr id="4" name="Title 1"/>
          <p:cNvSpPr txBox="1">
            <a:spLocks/>
          </p:cNvSpPr>
          <p:nvPr/>
        </p:nvSpPr>
        <p:spPr>
          <a:xfrm>
            <a:off x="323528" y="44624"/>
            <a:ext cx="8373616" cy="1143000"/>
          </a:xfrm>
          <a:prstGeom prst="rect">
            <a:avLst/>
          </a:prstGeom>
        </p:spPr>
        <p:txBody>
          <a:bodyPr vert="horz" lIns="91440" tIns="45720" rIns="91440" bIns="45720" rtlCol="0" anchor="ctr">
            <a:noAutofit/>
          </a:bodyPr>
          <a:lstStyle>
            <a:defPPr>
              <a:defRPr lang="en-US"/>
            </a:defPPr>
            <a:lvl1pPr>
              <a:spcBef>
                <a:spcPct val="0"/>
              </a:spcBef>
              <a:buNone/>
              <a:defRPr sz="3600" b="1">
                <a:solidFill>
                  <a:srgbClr val="1B4177"/>
                </a:solidFill>
                <a:latin typeface="+mj-lt"/>
                <a:ea typeface="+mj-ea"/>
                <a:cs typeface="+mj-cs"/>
              </a:defRPr>
            </a:lvl1pPr>
          </a:lstStyle>
          <a:p>
            <a:r>
              <a:rPr lang="en-GB"/>
              <a:t>Critical Element 1</a:t>
            </a:r>
          </a:p>
        </p:txBody>
      </p:sp>
      <p:sp>
        <p:nvSpPr>
          <p:cNvPr id="5" name="Date Placeholder 4"/>
          <p:cNvSpPr>
            <a:spLocks noGrp="1"/>
          </p:cNvSpPr>
          <p:nvPr>
            <p:ph type="dt" sz="half" idx="10"/>
          </p:nvPr>
        </p:nvSpPr>
        <p:spPr/>
        <p:txBody>
          <a:bodyPr/>
          <a:lstStyle/>
          <a:p>
            <a:r>
              <a:rPr lang="en-US" smtClean="0"/>
              <a:t>August 2022</a:t>
            </a:r>
            <a:endParaRPr lang="en-US"/>
          </a:p>
        </p:txBody>
      </p:sp>
      <p:sp>
        <p:nvSpPr>
          <p:cNvPr id="6" name="Slide Number Placeholder 5"/>
          <p:cNvSpPr>
            <a:spLocks noGrp="1"/>
          </p:cNvSpPr>
          <p:nvPr>
            <p:ph type="sldNum" sz="quarter" idx="12"/>
          </p:nvPr>
        </p:nvSpPr>
        <p:spPr/>
        <p:txBody>
          <a:bodyPr/>
          <a:lstStyle/>
          <a:p>
            <a:fld id="{AEBC9397-8921-489F-B39C-2E8FC685A84F}" type="slidenum">
              <a:rPr lang="en-US" smtClean="0"/>
              <a:t>10</a:t>
            </a:fld>
            <a:endParaRPr lang="en-US"/>
          </a:p>
        </p:txBody>
      </p:sp>
      <p:sp>
        <p:nvSpPr>
          <p:cNvPr id="2" name="Footer Placeholder 1"/>
          <p:cNvSpPr>
            <a:spLocks noGrp="1"/>
          </p:cNvSpPr>
          <p:nvPr>
            <p:ph type="ftr" sz="quarter" idx="11"/>
          </p:nvPr>
        </p:nvSpPr>
        <p:spPr/>
        <p:txBody>
          <a:bodyPr/>
          <a:lstStyle/>
          <a:p>
            <a:r>
              <a:rPr lang="en-US" smtClean="0"/>
              <a:t>USOAP</a:t>
            </a:r>
            <a:endParaRPr lang="en-US"/>
          </a:p>
        </p:txBody>
      </p:sp>
    </p:spTree>
    <p:extLst>
      <p:ext uri="{BB962C8B-B14F-4D97-AF65-F5344CB8AC3E}">
        <p14:creationId xmlns:p14="http://schemas.microsoft.com/office/powerpoint/2010/main" val="17956469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lvl="0" indent="0">
              <a:buNone/>
            </a:pPr>
            <a:r>
              <a:rPr lang="en-GB" sz="2800">
                <a:solidFill>
                  <a:srgbClr val="14639A"/>
                </a:solidFill>
                <a:latin typeface="Arial" pitchFamily="34" charset="0"/>
                <a:cs typeface="Arial" pitchFamily="34" charset="0"/>
              </a:rPr>
              <a:t>CE-2: Specific operating regulations</a:t>
            </a:r>
          </a:p>
          <a:p>
            <a:pPr marL="0" lvl="0" indent="0">
              <a:buNone/>
            </a:pPr>
            <a:endParaRPr lang="en-GB" sz="1000">
              <a:solidFill>
                <a:srgbClr val="14639A"/>
              </a:solidFill>
              <a:latin typeface="Arial" pitchFamily="34" charset="0"/>
              <a:cs typeface="Arial" pitchFamily="34" charset="0"/>
            </a:endParaRPr>
          </a:p>
          <a:p>
            <a:r>
              <a:rPr lang="en-US" sz="2400">
                <a:solidFill>
                  <a:srgbClr val="14639A"/>
                </a:solidFill>
                <a:latin typeface="Arial" pitchFamily="34" charset="0"/>
                <a:cs typeface="Arial" pitchFamily="34" charset="0"/>
              </a:rPr>
              <a:t>States shall promulgate regulations to address, at a minimum, national requirements emanating from the primary aviation legislation, for standardized operational procedures, products, services, equipment and infrastructures in conformity with the Annexes to the Convention on International Civil Aviation.</a:t>
            </a:r>
          </a:p>
        </p:txBody>
      </p:sp>
      <p:sp>
        <p:nvSpPr>
          <p:cNvPr id="4" name="Title 1"/>
          <p:cNvSpPr txBox="1">
            <a:spLocks/>
          </p:cNvSpPr>
          <p:nvPr/>
        </p:nvSpPr>
        <p:spPr>
          <a:xfrm>
            <a:off x="467544" y="44624"/>
            <a:ext cx="8229600" cy="1143000"/>
          </a:xfrm>
          <a:prstGeom prst="rect">
            <a:avLst/>
          </a:prstGeom>
        </p:spPr>
        <p:txBody>
          <a:bodyPr vert="horz" lIns="91440" tIns="45720" rIns="91440" bIns="45720" rtlCol="0" anchor="ctr">
            <a:noAutofit/>
          </a:bodyPr>
          <a:lstStyle>
            <a:defPPr>
              <a:defRPr lang="en-US"/>
            </a:defPPr>
            <a:lvl1pPr>
              <a:spcBef>
                <a:spcPct val="0"/>
              </a:spcBef>
              <a:buNone/>
              <a:defRPr sz="3600" b="1">
                <a:solidFill>
                  <a:srgbClr val="1B4177"/>
                </a:solidFill>
                <a:latin typeface="+mj-lt"/>
                <a:ea typeface="+mj-ea"/>
                <a:cs typeface="+mj-cs"/>
              </a:defRPr>
            </a:lvl1pPr>
          </a:lstStyle>
          <a:p>
            <a:r>
              <a:rPr lang="en-GB"/>
              <a:t>Critical Element 2</a:t>
            </a:r>
          </a:p>
        </p:txBody>
      </p:sp>
      <p:sp>
        <p:nvSpPr>
          <p:cNvPr id="5" name="Date Placeholder 4"/>
          <p:cNvSpPr>
            <a:spLocks noGrp="1"/>
          </p:cNvSpPr>
          <p:nvPr>
            <p:ph type="dt" sz="half" idx="10"/>
          </p:nvPr>
        </p:nvSpPr>
        <p:spPr/>
        <p:txBody>
          <a:bodyPr/>
          <a:lstStyle/>
          <a:p>
            <a:r>
              <a:rPr lang="en-US" smtClean="0"/>
              <a:t>August 2022</a:t>
            </a:r>
            <a:endParaRPr lang="en-US"/>
          </a:p>
        </p:txBody>
      </p:sp>
      <p:sp>
        <p:nvSpPr>
          <p:cNvPr id="6" name="Slide Number Placeholder 5"/>
          <p:cNvSpPr>
            <a:spLocks noGrp="1"/>
          </p:cNvSpPr>
          <p:nvPr>
            <p:ph type="sldNum" sz="quarter" idx="12"/>
          </p:nvPr>
        </p:nvSpPr>
        <p:spPr/>
        <p:txBody>
          <a:bodyPr/>
          <a:lstStyle/>
          <a:p>
            <a:fld id="{AEBC9397-8921-489F-B39C-2E8FC685A84F}" type="slidenum">
              <a:rPr lang="en-US" smtClean="0"/>
              <a:t>11</a:t>
            </a:fld>
            <a:endParaRPr lang="en-US"/>
          </a:p>
        </p:txBody>
      </p:sp>
      <p:sp>
        <p:nvSpPr>
          <p:cNvPr id="2" name="Footer Placeholder 1"/>
          <p:cNvSpPr>
            <a:spLocks noGrp="1"/>
          </p:cNvSpPr>
          <p:nvPr>
            <p:ph type="ftr" sz="quarter" idx="11"/>
          </p:nvPr>
        </p:nvSpPr>
        <p:spPr/>
        <p:txBody>
          <a:bodyPr/>
          <a:lstStyle/>
          <a:p>
            <a:r>
              <a:rPr lang="en-US" smtClean="0"/>
              <a:t>USOAP</a:t>
            </a:r>
            <a:endParaRPr lang="en-US"/>
          </a:p>
        </p:txBody>
      </p:sp>
    </p:spTree>
    <p:extLst>
      <p:ext uri="{BB962C8B-B14F-4D97-AF65-F5344CB8AC3E}">
        <p14:creationId xmlns:p14="http://schemas.microsoft.com/office/powerpoint/2010/main" val="21662151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40768"/>
            <a:ext cx="8229600" cy="5040560"/>
          </a:xfrm>
        </p:spPr>
        <p:txBody>
          <a:bodyPr>
            <a:normAutofit fontScale="92500"/>
          </a:bodyPr>
          <a:lstStyle/>
          <a:p>
            <a:pPr marL="0" lvl="0" indent="0">
              <a:buNone/>
            </a:pPr>
            <a:r>
              <a:rPr lang="en-GB" sz="2800">
                <a:solidFill>
                  <a:srgbClr val="14639A"/>
                </a:solidFill>
                <a:latin typeface="Arial" pitchFamily="34" charset="0"/>
                <a:cs typeface="Arial" pitchFamily="34" charset="0"/>
              </a:rPr>
              <a:t>CE-3: State system and functions</a:t>
            </a:r>
          </a:p>
          <a:p>
            <a:pPr marL="0" lvl="0" indent="0">
              <a:buNone/>
            </a:pPr>
            <a:endParaRPr lang="en-GB" sz="1100">
              <a:solidFill>
                <a:srgbClr val="14639A"/>
              </a:solidFill>
              <a:latin typeface="Arial" pitchFamily="34" charset="0"/>
              <a:cs typeface="Arial" pitchFamily="34" charset="0"/>
            </a:endParaRPr>
          </a:p>
          <a:p>
            <a:pPr>
              <a:spcBef>
                <a:spcPts val="20"/>
              </a:spcBef>
            </a:pPr>
            <a:r>
              <a:rPr lang="en-US" sz="2400">
                <a:solidFill>
                  <a:srgbClr val="14639A"/>
                </a:solidFill>
                <a:latin typeface="Arial" pitchFamily="34" charset="0"/>
                <a:cs typeface="Arial" pitchFamily="34" charset="0"/>
              </a:rPr>
              <a:t>States shall establish relevant authorities or agencies, as appropriate, supported by sufficient and qualified personnel and provided with adequate financial resources for the management of safety. </a:t>
            </a:r>
          </a:p>
          <a:p>
            <a:pPr>
              <a:spcBef>
                <a:spcPts val="20"/>
              </a:spcBef>
            </a:pPr>
            <a:endParaRPr lang="en-US" sz="1100">
              <a:solidFill>
                <a:srgbClr val="14639A"/>
              </a:solidFill>
              <a:latin typeface="Arial" pitchFamily="34" charset="0"/>
              <a:cs typeface="Arial" pitchFamily="34" charset="0"/>
            </a:endParaRPr>
          </a:p>
          <a:p>
            <a:pPr>
              <a:spcBef>
                <a:spcPts val="20"/>
              </a:spcBef>
            </a:pPr>
            <a:r>
              <a:rPr lang="en-US" sz="2400">
                <a:solidFill>
                  <a:srgbClr val="14639A"/>
                </a:solidFill>
                <a:latin typeface="Arial" pitchFamily="34" charset="0"/>
                <a:cs typeface="Arial" pitchFamily="34" charset="0"/>
              </a:rPr>
              <a:t>States authorities or agencies shall have stated safety functions and objectives to fulfill their safety management responsibility.</a:t>
            </a:r>
            <a:br>
              <a:rPr lang="en-US" sz="2400">
                <a:solidFill>
                  <a:srgbClr val="14639A"/>
                </a:solidFill>
                <a:latin typeface="Arial" pitchFamily="34" charset="0"/>
                <a:cs typeface="Arial" pitchFamily="34" charset="0"/>
              </a:rPr>
            </a:br>
            <a:endParaRPr lang="en-US" sz="1100">
              <a:solidFill>
                <a:srgbClr val="14639A"/>
              </a:solidFill>
              <a:latin typeface="Arial" pitchFamily="34" charset="0"/>
              <a:cs typeface="Arial" pitchFamily="34" charset="0"/>
            </a:endParaRPr>
          </a:p>
          <a:p>
            <a:pPr>
              <a:spcBef>
                <a:spcPts val="20"/>
              </a:spcBef>
            </a:pPr>
            <a:r>
              <a:rPr lang="en-US" sz="2400">
                <a:solidFill>
                  <a:srgbClr val="14639A"/>
                </a:solidFill>
                <a:latin typeface="Arial" pitchFamily="34" charset="0"/>
                <a:cs typeface="Arial" pitchFamily="34" charset="0"/>
              </a:rPr>
              <a:t>States shall ensure that personnel performing safety oversight functions are provided with guidance that addresses ethics, personal conduct and the avoidance of actual or perceived conflicts of interest in the performance of official </a:t>
            </a:r>
            <a:r>
              <a:rPr lang="en-CA" sz="2400">
                <a:solidFill>
                  <a:srgbClr val="14639A"/>
                </a:solidFill>
                <a:latin typeface="Arial" pitchFamily="34" charset="0"/>
                <a:cs typeface="Arial" pitchFamily="34" charset="0"/>
              </a:rPr>
              <a:t>duties.</a:t>
            </a:r>
            <a:br>
              <a:rPr lang="en-CA" sz="2400">
                <a:solidFill>
                  <a:srgbClr val="14639A"/>
                </a:solidFill>
                <a:latin typeface="Arial" pitchFamily="34" charset="0"/>
                <a:cs typeface="Arial" pitchFamily="34" charset="0"/>
              </a:rPr>
            </a:br>
            <a:endParaRPr lang="en-CA" sz="1100">
              <a:solidFill>
                <a:srgbClr val="14639A"/>
              </a:solidFill>
              <a:latin typeface="Arial" pitchFamily="34" charset="0"/>
              <a:cs typeface="Arial" pitchFamily="34" charset="0"/>
            </a:endParaRPr>
          </a:p>
        </p:txBody>
      </p:sp>
      <p:sp>
        <p:nvSpPr>
          <p:cNvPr id="4" name="Title 1"/>
          <p:cNvSpPr txBox="1">
            <a:spLocks/>
          </p:cNvSpPr>
          <p:nvPr/>
        </p:nvSpPr>
        <p:spPr>
          <a:xfrm>
            <a:off x="467544" y="44624"/>
            <a:ext cx="8229600" cy="1143000"/>
          </a:xfrm>
          <a:prstGeom prst="rect">
            <a:avLst/>
          </a:prstGeom>
        </p:spPr>
        <p:txBody>
          <a:bodyPr vert="horz" lIns="91440" tIns="45720" rIns="91440" bIns="45720" rtlCol="0" anchor="ctr">
            <a:noAutofit/>
          </a:bodyPr>
          <a:lstStyle>
            <a:defPPr>
              <a:defRPr lang="en-US"/>
            </a:defPPr>
            <a:lvl1pPr>
              <a:spcBef>
                <a:spcPct val="0"/>
              </a:spcBef>
              <a:buNone/>
              <a:defRPr sz="3600" b="1">
                <a:solidFill>
                  <a:srgbClr val="1B4177"/>
                </a:solidFill>
                <a:latin typeface="+mj-lt"/>
                <a:ea typeface="+mj-ea"/>
                <a:cs typeface="+mj-cs"/>
              </a:defRPr>
            </a:lvl1pPr>
          </a:lstStyle>
          <a:p>
            <a:r>
              <a:rPr lang="en-GB"/>
              <a:t>Critical Element 3</a:t>
            </a:r>
          </a:p>
        </p:txBody>
      </p:sp>
      <p:sp>
        <p:nvSpPr>
          <p:cNvPr id="5" name="Date Placeholder 4"/>
          <p:cNvSpPr>
            <a:spLocks noGrp="1"/>
          </p:cNvSpPr>
          <p:nvPr>
            <p:ph type="dt" sz="half" idx="10"/>
          </p:nvPr>
        </p:nvSpPr>
        <p:spPr/>
        <p:txBody>
          <a:bodyPr/>
          <a:lstStyle/>
          <a:p>
            <a:r>
              <a:rPr lang="en-US" smtClean="0"/>
              <a:t>August 2022</a:t>
            </a:r>
            <a:endParaRPr lang="en-US"/>
          </a:p>
        </p:txBody>
      </p:sp>
      <p:sp>
        <p:nvSpPr>
          <p:cNvPr id="6" name="Slide Number Placeholder 5"/>
          <p:cNvSpPr>
            <a:spLocks noGrp="1"/>
          </p:cNvSpPr>
          <p:nvPr>
            <p:ph type="sldNum" sz="quarter" idx="12"/>
          </p:nvPr>
        </p:nvSpPr>
        <p:spPr/>
        <p:txBody>
          <a:bodyPr/>
          <a:lstStyle/>
          <a:p>
            <a:fld id="{AEBC9397-8921-489F-B39C-2E8FC685A84F}" type="slidenum">
              <a:rPr lang="en-US" smtClean="0"/>
              <a:t>12</a:t>
            </a:fld>
            <a:endParaRPr lang="en-US"/>
          </a:p>
        </p:txBody>
      </p:sp>
      <p:sp>
        <p:nvSpPr>
          <p:cNvPr id="2" name="Footer Placeholder 1"/>
          <p:cNvSpPr>
            <a:spLocks noGrp="1"/>
          </p:cNvSpPr>
          <p:nvPr>
            <p:ph type="ftr" sz="quarter" idx="11"/>
          </p:nvPr>
        </p:nvSpPr>
        <p:spPr/>
        <p:txBody>
          <a:bodyPr/>
          <a:lstStyle/>
          <a:p>
            <a:r>
              <a:rPr lang="en-US" smtClean="0"/>
              <a:t>USOAP</a:t>
            </a:r>
            <a:endParaRPr lang="en-US"/>
          </a:p>
        </p:txBody>
      </p:sp>
    </p:spTree>
    <p:extLst>
      <p:ext uri="{BB962C8B-B14F-4D97-AF65-F5344CB8AC3E}">
        <p14:creationId xmlns:p14="http://schemas.microsoft.com/office/powerpoint/2010/main" val="24725217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40768"/>
            <a:ext cx="8229600" cy="5040560"/>
          </a:xfrm>
        </p:spPr>
        <p:txBody>
          <a:bodyPr>
            <a:normAutofit/>
          </a:bodyPr>
          <a:lstStyle/>
          <a:p>
            <a:pPr marL="0" lvl="0" indent="0">
              <a:buNone/>
            </a:pPr>
            <a:r>
              <a:rPr lang="en-GB" sz="2800">
                <a:solidFill>
                  <a:srgbClr val="14639A"/>
                </a:solidFill>
                <a:latin typeface="Arial" pitchFamily="34" charset="0"/>
                <a:cs typeface="Arial" pitchFamily="34" charset="0"/>
              </a:rPr>
              <a:t>CE-4: Qualified technical personnel</a:t>
            </a:r>
          </a:p>
          <a:p>
            <a:pPr marL="0" lvl="0" indent="0">
              <a:buNone/>
            </a:pPr>
            <a:endParaRPr lang="en-GB" sz="1000">
              <a:solidFill>
                <a:srgbClr val="14639A"/>
              </a:solidFill>
              <a:latin typeface="Arial" pitchFamily="34" charset="0"/>
              <a:cs typeface="Arial" pitchFamily="34" charset="0"/>
            </a:endParaRPr>
          </a:p>
          <a:p>
            <a:r>
              <a:rPr lang="en-US" sz="2400">
                <a:solidFill>
                  <a:srgbClr val="14639A"/>
                </a:solidFill>
                <a:latin typeface="Arial" pitchFamily="34" charset="0"/>
                <a:cs typeface="Arial" pitchFamily="34" charset="0"/>
              </a:rPr>
              <a:t>States shall establish minimum qualification requirements for the technical personnel performing safety-related functions and provide for appropriate initial and recurrent training to maintain and enhance their competence at the desired level.</a:t>
            </a:r>
            <a:br>
              <a:rPr lang="en-US" sz="2400">
                <a:solidFill>
                  <a:srgbClr val="14639A"/>
                </a:solidFill>
                <a:latin typeface="Arial" pitchFamily="34" charset="0"/>
                <a:cs typeface="Arial" pitchFamily="34" charset="0"/>
              </a:rPr>
            </a:br>
            <a:endParaRPr lang="en-US" sz="2400">
              <a:solidFill>
                <a:srgbClr val="14639A"/>
              </a:solidFill>
              <a:latin typeface="Arial" pitchFamily="34" charset="0"/>
              <a:cs typeface="Arial" pitchFamily="34" charset="0"/>
            </a:endParaRPr>
          </a:p>
          <a:p>
            <a:r>
              <a:rPr lang="en-US" sz="2400">
                <a:solidFill>
                  <a:srgbClr val="14639A"/>
                </a:solidFill>
                <a:latin typeface="Arial" pitchFamily="34" charset="0"/>
                <a:cs typeface="Arial" pitchFamily="34" charset="0"/>
              </a:rPr>
              <a:t>States shall implement a system for the maintenance of training records for technical personnel.</a:t>
            </a:r>
          </a:p>
        </p:txBody>
      </p:sp>
      <p:sp>
        <p:nvSpPr>
          <p:cNvPr id="4" name="Title 1"/>
          <p:cNvSpPr txBox="1">
            <a:spLocks/>
          </p:cNvSpPr>
          <p:nvPr/>
        </p:nvSpPr>
        <p:spPr>
          <a:xfrm>
            <a:off x="467544" y="44624"/>
            <a:ext cx="8229600" cy="1143000"/>
          </a:xfrm>
          <a:prstGeom prst="rect">
            <a:avLst/>
          </a:prstGeom>
        </p:spPr>
        <p:txBody>
          <a:bodyPr vert="horz" lIns="91440" tIns="45720" rIns="91440" bIns="45720" rtlCol="0" anchor="ctr">
            <a:noAutofit/>
          </a:bodyPr>
          <a:lstStyle>
            <a:defPPr>
              <a:defRPr lang="en-US"/>
            </a:defPPr>
            <a:lvl1pPr>
              <a:spcBef>
                <a:spcPct val="0"/>
              </a:spcBef>
              <a:buNone/>
              <a:defRPr sz="3600" b="1">
                <a:solidFill>
                  <a:srgbClr val="1B4177"/>
                </a:solidFill>
                <a:latin typeface="+mj-lt"/>
                <a:ea typeface="+mj-ea"/>
                <a:cs typeface="+mj-cs"/>
              </a:defRPr>
            </a:lvl1pPr>
          </a:lstStyle>
          <a:p>
            <a:r>
              <a:rPr lang="en-GB"/>
              <a:t>Critical Element 4</a:t>
            </a:r>
          </a:p>
        </p:txBody>
      </p:sp>
      <p:sp>
        <p:nvSpPr>
          <p:cNvPr id="5" name="Date Placeholder 4"/>
          <p:cNvSpPr>
            <a:spLocks noGrp="1"/>
          </p:cNvSpPr>
          <p:nvPr>
            <p:ph type="dt" sz="half" idx="10"/>
          </p:nvPr>
        </p:nvSpPr>
        <p:spPr/>
        <p:txBody>
          <a:bodyPr/>
          <a:lstStyle/>
          <a:p>
            <a:r>
              <a:rPr lang="en-US" smtClean="0"/>
              <a:t>August 2022</a:t>
            </a:r>
            <a:endParaRPr lang="en-US"/>
          </a:p>
        </p:txBody>
      </p:sp>
      <p:sp>
        <p:nvSpPr>
          <p:cNvPr id="6" name="Slide Number Placeholder 5"/>
          <p:cNvSpPr>
            <a:spLocks noGrp="1"/>
          </p:cNvSpPr>
          <p:nvPr>
            <p:ph type="sldNum" sz="quarter" idx="12"/>
          </p:nvPr>
        </p:nvSpPr>
        <p:spPr/>
        <p:txBody>
          <a:bodyPr/>
          <a:lstStyle/>
          <a:p>
            <a:fld id="{AEBC9397-8921-489F-B39C-2E8FC685A84F}" type="slidenum">
              <a:rPr lang="en-US" smtClean="0"/>
              <a:t>13</a:t>
            </a:fld>
            <a:endParaRPr lang="en-US"/>
          </a:p>
        </p:txBody>
      </p:sp>
      <p:sp>
        <p:nvSpPr>
          <p:cNvPr id="2" name="Footer Placeholder 1"/>
          <p:cNvSpPr>
            <a:spLocks noGrp="1"/>
          </p:cNvSpPr>
          <p:nvPr>
            <p:ph type="ftr" sz="quarter" idx="11"/>
          </p:nvPr>
        </p:nvSpPr>
        <p:spPr/>
        <p:txBody>
          <a:bodyPr/>
          <a:lstStyle/>
          <a:p>
            <a:r>
              <a:rPr lang="en-US" smtClean="0"/>
              <a:t>USOAP</a:t>
            </a:r>
            <a:endParaRPr lang="en-US"/>
          </a:p>
        </p:txBody>
      </p:sp>
    </p:spTree>
    <p:extLst>
      <p:ext uri="{BB962C8B-B14F-4D97-AF65-F5344CB8AC3E}">
        <p14:creationId xmlns:p14="http://schemas.microsoft.com/office/powerpoint/2010/main" val="35745097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40768"/>
            <a:ext cx="8229600" cy="5040560"/>
          </a:xfrm>
        </p:spPr>
        <p:txBody>
          <a:bodyPr>
            <a:normAutofit/>
          </a:bodyPr>
          <a:lstStyle/>
          <a:p>
            <a:pPr marL="0" lvl="0" indent="0">
              <a:buNone/>
            </a:pPr>
            <a:r>
              <a:rPr lang="en-GB" sz="2800">
                <a:solidFill>
                  <a:srgbClr val="14639A"/>
                </a:solidFill>
                <a:latin typeface="Arial" pitchFamily="34" charset="0"/>
                <a:cs typeface="Arial" pitchFamily="34" charset="0"/>
              </a:rPr>
              <a:t>CE-5: Technical guidance, tools and provision of safety-critical information</a:t>
            </a:r>
          </a:p>
          <a:p>
            <a:pPr marL="0" lvl="0" indent="0">
              <a:buNone/>
            </a:pPr>
            <a:endParaRPr lang="en-GB" sz="1000">
              <a:solidFill>
                <a:srgbClr val="14639A"/>
              </a:solidFill>
              <a:latin typeface="Arial" pitchFamily="34" charset="0"/>
              <a:cs typeface="Arial" pitchFamily="34" charset="0"/>
            </a:endParaRPr>
          </a:p>
          <a:p>
            <a:r>
              <a:rPr lang="en-US" sz="2400">
                <a:solidFill>
                  <a:srgbClr val="14639A"/>
                </a:solidFill>
                <a:latin typeface="Arial" pitchFamily="34" charset="0"/>
                <a:cs typeface="Arial" pitchFamily="34" charset="0"/>
              </a:rPr>
              <a:t>States shall provide appropriate facilities, comprehensive and up-to-date technical guidance material and procedures, safety-critical information, tools and equipment, and transportation means, as applicable, to the technical personnel to enable them to perform their safety oversight functions effectively and in accordance with established procedures in a standardized manner.</a:t>
            </a:r>
            <a:br>
              <a:rPr lang="en-US" sz="2400">
                <a:solidFill>
                  <a:srgbClr val="14639A"/>
                </a:solidFill>
                <a:latin typeface="Arial" pitchFamily="34" charset="0"/>
                <a:cs typeface="Arial" pitchFamily="34" charset="0"/>
              </a:rPr>
            </a:br>
            <a:endParaRPr lang="en-US" sz="800">
              <a:solidFill>
                <a:srgbClr val="14639A"/>
              </a:solidFill>
              <a:latin typeface="Arial" pitchFamily="34" charset="0"/>
              <a:cs typeface="Arial" pitchFamily="34" charset="0"/>
            </a:endParaRPr>
          </a:p>
          <a:p>
            <a:r>
              <a:rPr lang="en-US" sz="2400">
                <a:solidFill>
                  <a:srgbClr val="14639A"/>
                </a:solidFill>
                <a:latin typeface="Arial" pitchFamily="34" charset="0"/>
                <a:cs typeface="Arial" pitchFamily="34" charset="0"/>
              </a:rPr>
              <a:t>States shall provide technical guidance to the aviation industry on the implementation of </a:t>
            </a:r>
            <a:r>
              <a:rPr lang="en-CA" sz="2400">
                <a:solidFill>
                  <a:srgbClr val="14639A"/>
                </a:solidFill>
                <a:latin typeface="Arial" pitchFamily="34" charset="0"/>
                <a:cs typeface="Arial" pitchFamily="34" charset="0"/>
              </a:rPr>
              <a:t>relevant regulations.</a:t>
            </a:r>
            <a:endParaRPr lang="en-US" sz="2400">
              <a:solidFill>
                <a:srgbClr val="14639A"/>
              </a:solidFill>
              <a:latin typeface="Arial" pitchFamily="34" charset="0"/>
              <a:cs typeface="Arial" pitchFamily="34" charset="0"/>
            </a:endParaRPr>
          </a:p>
        </p:txBody>
      </p:sp>
      <p:sp>
        <p:nvSpPr>
          <p:cNvPr id="4" name="Title 1"/>
          <p:cNvSpPr txBox="1">
            <a:spLocks/>
          </p:cNvSpPr>
          <p:nvPr/>
        </p:nvSpPr>
        <p:spPr>
          <a:xfrm>
            <a:off x="467544" y="44624"/>
            <a:ext cx="8229600" cy="1143000"/>
          </a:xfrm>
          <a:prstGeom prst="rect">
            <a:avLst/>
          </a:prstGeom>
        </p:spPr>
        <p:txBody>
          <a:bodyPr vert="horz" lIns="91440" tIns="45720" rIns="91440" bIns="45720" rtlCol="0" anchor="ctr">
            <a:noAutofit/>
          </a:bodyPr>
          <a:lstStyle>
            <a:defPPr>
              <a:defRPr lang="en-US"/>
            </a:defPPr>
            <a:lvl1pPr>
              <a:spcBef>
                <a:spcPct val="0"/>
              </a:spcBef>
              <a:buNone/>
              <a:defRPr sz="3600" b="1">
                <a:solidFill>
                  <a:srgbClr val="1B4177"/>
                </a:solidFill>
                <a:latin typeface="+mj-lt"/>
                <a:ea typeface="+mj-ea"/>
                <a:cs typeface="+mj-cs"/>
              </a:defRPr>
            </a:lvl1pPr>
          </a:lstStyle>
          <a:p>
            <a:r>
              <a:rPr lang="en-GB"/>
              <a:t>Critical Element 5</a:t>
            </a:r>
          </a:p>
        </p:txBody>
      </p:sp>
      <p:sp>
        <p:nvSpPr>
          <p:cNvPr id="5" name="Date Placeholder 4"/>
          <p:cNvSpPr>
            <a:spLocks noGrp="1"/>
          </p:cNvSpPr>
          <p:nvPr>
            <p:ph type="dt" sz="half" idx="10"/>
          </p:nvPr>
        </p:nvSpPr>
        <p:spPr/>
        <p:txBody>
          <a:bodyPr/>
          <a:lstStyle/>
          <a:p>
            <a:r>
              <a:rPr lang="en-US" smtClean="0"/>
              <a:t>August 2022</a:t>
            </a:r>
            <a:endParaRPr lang="en-US"/>
          </a:p>
        </p:txBody>
      </p:sp>
      <p:sp>
        <p:nvSpPr>
          <p:cNvPr id="6" name="Slide Number Placeholder 5"/>
          <p:cNvSpPr>
            <a:spLocks noGrp="1"/>
          </p:cNvSpPr>
          <p:nvPr>
            <p:ph type="sldNum" sz="quarter" idx="12"/>
          </p:nvPr>
        </p:nvSpPr>
        <p:spPr/>
        <p:txBody>
          <a:bodyPr/>
          <a:lstStyle/>
          <a:p>
            <a:fld id="{AEBC9397-8921-489F-B39C-2E8FC685A84F}" type="slidenum">
              <a:rPr lang="en-US" smtClean="0"/>
              <a:t>14</a:t>
            </a:fld>
            <a:endParaRPr lang="en-US"/>
          </a:p>
        </p:txBody>
      </p:sp>
      <p:sp>
        <p:nvSpPr>
          <p:cNvPr id="2" name="Footer Placeholder 1"/>
          <p:cNvSpPr>
            <a:spLocks noGrp="1"/>
          </p:cNvSpPr>
          <p:nvPr>
            <p:ph type="ftr" sz="quarter" idx="11"/>
          </p:nvPr>
        </p:nvSpPr>
        <p:spPr/>
        <p:txBody>
          <a:bodyPr/>
          <a:lstStyle/>
          <a:p>
            <a:r>
              <a:rPr lang="en-US" smtClean="0"/>
              <a:t>USOAP</a:t>
            </a:r>
            <a:endParaRPr lang="en-US"/>
          </a:p>
        </p:txBody>
      </p:sp>
    </p:spTree>
    <p:extLst>
      <p:ext uri="{BB962C8B-B14F-4D97-AF65-F5344CB8AC3E}">
        <p14:creationId xmlns:p14="http://schemas.microsoft.com/office/powerpoint/2010/main" val="4739620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40768"/>
            <a:ext cx="8229600" cy="5040560"/>
          </a:xfrm>
        </p:spPr>
        <p:txBody>
          <a:bodyPr>
            <a:normAutofit/>
          </a:bodyPr>
          <a:lstStyle/>
          <a:p>
            <a:pPr marL="0" lvl="0" indent="0">
              <a:buNone/>
            </a:pPr>
            <a:r>
              <a:rPr lang="en-GB" sz="2800">
                <a:solidFill>
                  <a:srgbClr val="14639A"/>
                </a:solidFill>
                <a:latin typeface="Arial" pitchFamily="34" charset="0"/>
                <a:cs typeface="Arial" pitchFamily="34" charset="0"/>
              </a:rPr>
              <a:t>CE-6: Licensing, certification, authorization and approval obligations</a:t>
            </a:r>
          </a:p>
          <a:p>
            <a:pPr marL="0" lvl="0" indent="0">
              <a:buNone/>
            </a:pPr>
            <a:endParaRPr lang="en-GB" sz="1000">
              <a:solidFill>
                <a:srgbClr val="14639A"/>
              </a:solidFill>
              <a:latin typeface="Arial" pitchFamily="34" charset="0"/>
              <a:cs typeface="Arial" pitchFamily="34" charset="0"/>
            </a:endParaRPr>
          </a:p>
          <a:p>
            <a:r>
              <a:rPr lang="en-US" sz="2400">
                <a:solidFill>
                  <a:srgbClr val="14639A"/>
                </a:solidFill>
                <a:latin typeface="Arial" pitchFamily="34" charset="0"/>
                <a:cs typeface="Arial" pitchFamily="34" charset="0"/>
              </a:rPr>
              <a:t>States shall implement documented processes and procedures to ensure that individuals and organizations performing an aviation activity meet the established requirements before they are allowed to exercise the privileges of a licence, certificate, authorization or approval to conduct the relevant aviation activity.</a:t>
            </a:r>
          </a:p>
        </p:txBody>
      </p:sp>
      <p:sp>
        <p:nvSpPr>
          <p:cNvPr id="4" name="Title 1"/>
          <p:cNvSpPr txBox="1">
            <a:spLocks/>
          </p:cNvSpPr>
          <p:nvPr/>
        </p:nvSpPr>
        <p:spPr>
          <a:xfrm>
            <a:off x="467544" y="44624"/>
            <a:ext cx="8229600" cy="1143000"/>
          </a:xfrm>
          <a:prstGeom prst="rect">
            <a:avLst/>
          </a:prstGeom>
        </p:spPr>
        <p:txBody>
          <a:bodyPr vert="horz" lIns="91440" tIns="45720" rIns="91440" bIns="45720" rtlCol="0" anchor="ctr">
            <a:noAutofit/>
          </a:bodyPr>
          <a:lstStyle>
            <a:defPPr>
              <a:defRPr lang="en-US"/>
            </a:defPPr>
            <a:lvl1pPr>
              <a:spcBef>
                <a:spcPct val="0"/>
              </a:spcBef>
              <a:buNone/>
              <a:defRPr sz="3600" b="1">
                <a:solidFill>
                  <a:srgbClr val="1B4177"/>
                </a:solidFill>
                <a:latin typeface="+mj-lt"/>
                <a:ea typeface="+mj-ea"/>
                <a:cs typeface="+mj-cs"/>
              </a:defRPr>
            </a:lvl1pPr>
          </a:lstStyle>
          <a:p>
            <a:r>
              <a:rPr lang="en-GB"/>
              <a:t>Critical Element 6</a:t>
            </a:r>
          </a:p>
        </p:txBody>
      </p:sp>
      <p:sp>
        <p:nvSpPr>
          <p:cNvPr id="5" name="Date Placeholder 4"/>
          <p:cNvSpPr>
            <a:spLocks noGrp="1"/>
          </p:cNvSpPr>
          <p:nvPr>
            <p:ph type="dt" sz="half" idx="10"/>
          </p:nvPr>
        </p:nvSpPr>
        <p:spPr/>
        <p:txBody>
          <a:bodyPr/>
          <a:lstStyle/>
          <a:p>
            <a:r>
              <a:rPr lang="en-US" smtClean="0"/>
              <a:t>August 2022</a:t>
            </a:r>
            <a:endParaRPr lang="en-US"/>
          </a:p>
        </p:txBody>
      </p:sp>
      <p:sp>
        <p:nvSpPr>
          <p:cNvPr id="6" name="Slide Number Placeholder 5"/>
          <p:cNvSpPr>
            <a:spLocks noGrp="1"/>
          </p:cNvSpPr>
          <p:nvPr>
            <p:ph type="sldNum" sz="quarter" idx="12"/>
          </p:nvPr>
        </p:nvSpPr>
        <p:spPr/>
        <p:txBody>
          <a:bodyPr/>
          <a:lstStyle/>
          <a:p>
            <a:fld id="{AEBC9397-8921-489F-B39C-2E8FC685A84F}" type="slidenum">
              <a:rPr lang="en-US" smtClean="0"/>
              <a:t>15</a:t>
            </a:fld>
            <a:endParaRPr lang="en-US"/>
          </a:p>
        </p:txBody>
      </p:sp>
      <p:sp>
        <p:nvSpPr>
          <p:cNvPr id="2" name="Footer Placeholder 1"/>
          <p:cNvSpPr>
            <a:spLocks noGrp="1"/>
          </p:cNvSpPr>
          <p:nvPr>
            <p:ph type="ftr" sz="quarter" idx="11"/>
          </p:nvPr>
        </p:nvSpPr>
        <p:spPr/>
        <p:txBody>
          <a:bodyPr/>
          <a:lstStyle/>
          <a:p>
            <a:r>
              <a:rPr lang="en-US" smtClean="0"/>
              <a:t>USOAP</a:t>
            </a:r>
            <a:endParaRPr lang="en-US"/>
          </a:p>
        </p:txBody>
      </p:sp>
    </p:spTree>
    <p:extLst>
      <p:ext uri="{BB962C8B-B14F-4D97-AF65-F5344CB8AC3E}">
        <p14:creationId xmlns:p14="http://schemas.microsoft.com/office/powerpoint/2010/main" val="41120679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412776"/>
            <a:ext cx="8229600" cy="4752528"/>
          </a:xfrm>
        </p:spPr>
        <p:txBody>
          <a:bodyPr>
            <a:normAutofit/>
          </a:bodyPr>
          <a:lstStyle/>
          <a:p>
            <a:pPr marL="0" lvl="0" indent="0">
              <a:buNone/>
            </a:pPr>
            <a:r>
              <a:rPr lang="en-GB" sz="2800">
                <a:solidFill>
                  <a:srgbClr val="14639A"/>
                </a:solidFill>
                <a:latin typeface="Arial" pitchFamily="34" charset="0"/>
                <a:cs typeface="Arial" pitchFamily="34" charset="0"/>
              </a:rPr>
              <a:t>CE-7: Surveillance obligations</a:t>
            </a:r>
          </a:p>
          <a:p>
            <a:pPr marL="0" lvl="0" indent="0">
              <a:buNone/>
            </a:pPr>
            <a:endParaRPr lang="en-GB" sz="1000">
              <a:solidFill>
                <a:srgbClr val="14639A"/>
              </a:solidFill>
              <a:latin typeface="Arial" pitchFamily="34" charset="0"/>
              <a:cs typeface="Arial" pitchFamily="34" charset="0"/>
            </a:endParaRPr>
          </a:p>
          <a:p>
            <a:r>
              <a:rPr lang="en-US" sz="2400">
                <a:solidFill>
                  <a:srgbClr val="14639A"/>
                </a:solidFill>
                <a:latin typeface="Arial" pitchFamily="34" charset="0"/>
                <a:cs typeface="Arial" pitchFamily="34" charset="0"/>
              </a:rPr>
              <a:t>States shall implement documented surveillance processes, by defining and planning inspections, audits, and monitoring activities on a continuous basis, to proactively assure that aviation licence, certificate, authorization and approval holders continue to meet the established requirements. This includes the surveillance of personnel designated by the Authority to perform safety oversight functions </a:t>
            </a:r>
            <a:r>
              <a:rPr lang="en-CA" sz="2400">
                <a:solidFill>
                  <a:srgbClr val="14639A"/>
                </a:solidFill>
                <a:latin typeface="Arial" pitchFamily="34" charset="0"/>
                <a:cs typeface="Arial" pitchFamily="34" charset="0"/>
              </a:rPr>
              <a:t>on its behalf.</a:t>
            </a:r>
            <a:endParaRPr lang="en-US" sz="2400">
              <a:solidFill>
                <a:srgbClr val="14639A"/>
              </a:solidFill>
              <a:latin typeface="Arial" pitchFamily="34" charset="0"/>
              <a:cs typeface="Arial" pitchFamily="34" charset="0"/>
            </a:endParaRPr>
          </a:p>
        </p:txBody>
      </p:sp>
      <p:sp>
        <p:nvSpPr>
          <p:cNvPr id="4" name="Title 1"/>
          <p:cNvSpPr txBox="1">
            <a:spLocks/>
          </p:cNvSpPr>
          <p:nvPr/>
        </p:nvSpPr>
        <p:spPr>
          <a:xfrm>
            <a:off x="467544" y="44624"/>
            <a:ext cx="8229600" cy="1143000"/>
          </a:xfrm>
          <a:prstGeom prst="rect">
            <a:avLst/>
          </a:prstGeom>
        </p:spPr>
        <p:txBody>
          <a:bodyPr vert="horz" lIns="91440" tIns="45720" rIns="91440" bIns="45720" rtlCol="0" anchor="ctr">
            <a:noAutofit/>
          </a:bodyPr>
          <a:lstStyle>
            <a:defPPr>
              <a:defRPr lang="en-US"/>
            </a:defPPr>
            <a:lvl1pPr>
              <a:spcBef>
                <a:spcPct val="0"/>
              </a:spcBef>
              <a:buNone/>
              <a:defRPr sz="3600" b="1">
                <a:solidFill>
                  <a:srgbClr val="1B4177"/>
                </a:solidFill>
                <a:latin typeface="+mj-lt"/>
                <a:ea typeface="+mj-ea"/>
                <a:cs typeface="+mj-cs"/>
              </a:defRPr>
            </a:lvl1pPr>
          </a:lstStyle>
          <a:p>
            <a:r>
              <a:rPr lang="en-GB"/>
              <a:t>Critical Element 7</a:t>
            </a:r>
          </a:p>
        </p:txBody>
      </p:sp>
      <p:sp>
        <p:nvSpPr>
          <p:cNvPr id="5" name="Date Placeholder 4"/>
          <p:cNvSpPr>
            <a:spLocks noGrp="1"/>
          </p:cNvSpPr>
          <p:nvPr>
            <p:ph type="dt" sz="half" idx="10"/>
          </p:nvPr>
        </p:nvSpPr>
        <p:spPr/>
        <p:txBody>
          <a:bodyPr/>
          <a:lstStyle/>
          <a:p>
            <a:r>
              <a:rPr lang="en-US" smtClean="0"/>
              <a:t>August 2022</a:t>
            </a:r>
            <a:endParaRPr lang="en-US"/>
          </a:p>
        </p:txBody>
      </p:sp>
      <p:sp>
        <p:nvSpPr>
          <p:cNvPr id="6" name="Slide Number Placeholder 5"/>
          <p:cNvSpPr>
            <a:spLocks noGrp="1"/>
          </p:cNvSpPr>
          <p:nvPr>
            <p:ph type="sldNum" sz="quarter" idx="12"/>
          </p:nvPr>
        </p:nvSpPr>
        <p:spPr/>
        <p:txBody>
          <a:bodyPr/>
          <a:lstStyle/>
          <a:p>
            <a:fld id="{AEBC9397-8921-489F-B39C-2E8FC685A84F}" type="slidenum">
              <a:rPr lang="en-US" smtClean="0"/>
              <a:t>16</a:t>
            </a:fld>
            <a:endParaRPr lang="en-US"/>
          </a:p>
        </p:txBody>
      </p:sp>
      <p:sp>
        <p:nvSpPr>
          <p:cNvPr id="2" name="Footer Placeholder 1"/>
          <p:cNvSpPr>
            <a:spLocks noGrp="1"/>
          </p:cNvSpPr>
          <p:nvPr>
            <p:ph type="ftr" sz="quarter" idx="11"/>
          </p:nvPr>
        </p:nvSpPr>
        <p:spPr/>
        <p:txBody>
          <a:bodyPr/>
          <a:lstStyle/>
          <a:p>
            <a:r>
              <a:rPr lang="en-US" smtClean="0"/>
              <a:t>USOAP</a:t>
            </a:r>
            <a:endParaRPr lang="en-US"/>
          </a:p>
        </p:txBody>
      </p:sp>
    </p:spTree>
    <p:extLst>
      <p:ext uri="{BB962C8B-B14F-4D97-AF65-F5344CB8AC3E}">
        <p14:creationId xmlns:p14="http://schemas.microsoft.com/office/powerpoint/2010/main" val="31532805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40768"/>
            <a:ext cx="8229600" cy="4752528"/>
          </a:xfrm>
        </p:spPr>
        <p:txBody>
          <a:bodyPr>
            <a:normAutofit/>
          </a:bodyPr>
          <a:lstStyle/>
          <a:p>
            <a:pPr marL="0" lvl="0" indent="0">
              <a:buNone/>
            </a:pPr>
            <a:r>
              <a:rPr lang="en-GB" sz="2800">
                <a:solidFill>
                  <a:srgbClr val="14639A"/>
                </a:solidFill>
                <a:latin typeface="Arial" pitchFamily="34" charset="0"/>
                <a:cs typeface="Arial" pitchFamily="34" charset="0"/>
              </a:rPr>
              <a:t>CE-8: Resolution of safety issues</a:t>
            </a:r>
          </a:p>
          <a:p>
            <a:pPr marL="0" lvl="0" indent="0">
              <a:buNone/>
            </a:pPr>
            <a:endParaRPr lang="en-GB" sz="1000">
              <a:solidFill>
                <a:srgbClr val="14639A"/>
              </a:solidFill>
              <a:latin typeface="Arial" pitchFamily="34" charset="0"/>
              <a:cs typeface="Arial" pitchFamily="34" charset="0"/>
            </a:endParaRPr>
          </a:p>
          <a:p>
            <a:r>
              <a:rPr lang="en-US" sz="2400">
                <a:solidFill>
                  <a:srgbClr val="14639A"/>
                </a:solidFill>
                <a:latin typeface="Arial" pitchFamily="34" charset="0"/>
                <a:cs typeface="Arial" pitchFamily="34" charset="0"/>
              </a:rPr>
              <a:t>States shall use a documented process to take appropriate actions, up to and including enforcement measures, to resolve identified safety issues.</a:t>
            </a:r>
            <a:br>
              <a:rPr lang="en-US" sz="2400">
                <a:solidFill>
                  <a:srgbClr val="14639A"/>
                </a:solidFill>
                <a:latin typeface="Arial" pitchFamily="34" charset="0"/>
                <a:cs typeface="Arial" pitchFamily="34" charset="0"/>
              </a:rPr>
            </a:br>
            <a:endParaRPr lang="en-US" sz="900">
              <a:solidFill>
                <a:srgbClr val="14639A"/>
              </a:solidFill>
              <a:latin typeface="Arial" pitchFamily="34" charset="0"/>
              <a:cs typeface="Arial" pitchFamily="34" charset="0"/>
            </a:endParaRPr>
          </a:p>
          <a:p>
            <a:r>
              <a:rPr lang="en-US" sz="2400">
                <a:solidFill>
                  <a:srgbClr val="14639A"/>
                </a:solidFill>
                <a:latin typeface="Arial" pitchFamily="34" charset="0"/>
                <a:cs typeface="Arial" pitchFamily="34" charset="0"/>
              </a:rPr>
              <a:t>States shall ensure that identified safety issues are resolved in a timely manner through a system which monitors and records progress, including actions taken by individuals and organizations performing an aviation activity in resolving </a:t>
            </a:r>
            <a:r>
              <a:rPr lang="en-CA" sz="2400">
                <a:solidFill>
                  <a:srgbClr val="14639A"/>
                </a:solidFill>
                <a:latin typeface="Arial" pitchFamily="34" charset="0"/>
                <a:cs typeface="Arial" pitchFamily="34" charset="0"/>
              </a:rPr>
              <a:t>such issues.</a:t>
            </a:r>
            <a:endParaRPr lang="en-US" sz="2400">
              <a:solidFill>
                <a:srgbClr val="14639A"/>
              </a:solidFill>
              <a:latin typeface="Arial" pitchFamily="34" charset="0"/>
              <a:cs typeface="Arial" pitchFamily="34" charset="0"/>
            </a:endParaRPr>
          </a:p>
        </p:txBody>
      </p:sp>
      <p:sp>
        <p:nvSpPr>
          <p:cNvPr id="4" name="Title 1"/>
          <p:cNvSpPr txBox="1">
            <a:spLocks/>
          </p:cNvSpPr>
          <p:nvPr/>
        </p:nvSpPr>
        <p:spPr>
          <a:xfrm>
            <a:off x="467544" y="44624"/>
            <a:ext cx="8229600" cy="1143000"/>
          </a:xfrm>
          <a:prstGeom prst="rect">
            <a:avLst/>
          </a:prstGeom>
        </p:spPr>
        <p:txBody>
          <a:bodyPr vert="horz" lIns="91440" tIns="45720" rIns="91440" bIns="45720" rtlCol="0" anchor="ctr">
            <a:noAutofit/>
          </a:bodyPr>
          <a:lstStyle>
            <a:defPPr>
              <a:defRPr lang="en-US"/>
            </a:defPPr>
            <a:lvl1pPr>
              <a:spcBef>
                <a:spcPct val="0"/>
              </a:spcBef>
              <a:buNone/>
              <a:defRPr sz="3600" b="1">
                <a:solidFill>
                  <a:srgbClr val="1B4177"/>
                </a:solidFill>
                <a:latin typeface="+mj-lt"/>
                <a:ea typeface="+mj-ea"/>
                <a:cs typeface="+mj-cs"/>
              </a:defRPr>
            </a:lvl1pPr>
          </a:lstStyle>
          <a:p>
            <a:r>
              <a:rPr lang="en-GB"/>
              <a:t>Critical Element 8</a:t>
            </a:r>
          </a:p>
        </p:txBody>
      </p:sp>
      <p:sp>
        <p:nvSpPr>
          <p:cNvPr id="5" name="Date Placeholder 4"/>
          <p:cNvSpPr>
            <a:spLocks noGrp="1"/>
          </p:cNvSpPr>
          <p:nvPr>
            <p:ph type="dt" sz="half" idx="10"/>
          </p:nvPr>
        </p:nvSpPr>
        <p:spPr/>
        <p:txBody>
          <a:bodyPr/>
          <a:lstStyle/>
          <a:p>
            <a:r>
              <a:rPr lang="en-US" smtClean="0"/>
              <a:t>August 2022</a:t>
            </a:r>
            <a:endParaRPr lang="en-US"/>
          </a:p>
        </p:txBody>
      </p:sp>
      <p:sp>
        <p:nvSpPr>
          <p:cNvPr id="6" name="Slide Number Placeholder 5"/>
          <p:cNvSpPr>
            <a:spLocks noGrp="1"/>
          </p:cNvSpPr>
          <p:nvPr>
            <p:ph type="sldNum" sz="quarter" idx="12"/>
          </p:nvPr>
        </p:nvSpPr>
        <p:spPr/>
        <p:txBody>
          <a:bodyPr/>
          <a:lstStyle/>
          <a:p>
            <a:fld id="{AEBC9397-8921-489F-B39C-2E8FC685A84F}" type="slidenum">
              <a:rPr lang="en-US" smtClean="0"/>
              <a:t>17</a:t>
            </a:fld>
            <a:endParaRPr lang="en-US"/>
          </a:p>
        </p:txBody>
      </p:sp>
      <p:sp>
        <p:nvSpPr>
          <p:cNvPr id="2" name="Footer Placeholder 1"/>
          <p:cNvSpPr>
            <a:spLocks noGrp="1"/>
          </p:cNvSpPr>
          <p:nvPr>
            <p:ph type="ftr" sz="quarter" idx="11"/>
          </p:nvPr>
        </p:nvSpPr>
        <p:spPr/>
        <p:txBody>
          <a:bodyPr/>
          <a:lstStyle/>
          <a:p>
            <a:r>
              <a:rPr lang="en-US" smtClean="0"/>
              <a:t>USOAP</a:t>
            </a:r>
            <a:endParaRPr lang="en-US"/>
          </a:p>
        </p:txBody>
      </p:sp>
    </p:spTree>
    <p:extLst>
      <p:ext uri="{BB962C8B-B14F-4D97-AF65-F5344CB8AC3E}">
        <p14:creationId xmlns:p14="http://schemas.microsoft.com/office/powerpoint/2010/main" val="8983463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a:t>Eight CEs of a State safety oversight system</a:t>
            </a:r>
            <a:endParaRPr lang="en-CA" sz="2800"/>
          </a:p>
        </p:txBody>
      </p:sp>
      <p:sp>
        <p:nvSpPr>
          <p:cNvPr id="3" name="Content Placeholder 2"/>
          <p:cNvSpPr>
            <a:spLocks noGrp="1"/>
          </p:cNvSpPr>
          <p:nvPr>
            <p:ph sz="half" idx="1"/>
          </p:nvPr>
        </p:nvSpPr>
        <p:spPr>
          <a:xfrm>
            <a:off x="457200" y="1412776"/>
            <a:ext cx="8147248" cy="4896544"/>
          </a:xfrm>
        </p:spPr>
        <p:txBody>
          <a:bodyPr>
            <a:normAutofit/>
          </a:bodyPr>
          <a:lstStyle/>
          <a:p>
            <a:pPr marL="0" indent="0">
              <a:buNone/>
            </a:pPr>
            <a:r>
              <a:rPr lang="en-US" b="1"/>
              <a:t>Definitions of CEs</a:t>
            </a:r>
            <a:r>
              <a:rPr lang="en-US"/>
              <a:t>: in Annex 19 — </a:t>
            </a:r>
            <a:r>
              <a:rPr lang="en-US" i="1"/>
              <a:t>Safety Management</a:t>
            </a:r>
            <a:r>
              <a:rPr lang="en-US"/>
              <a:t>, Appendix 1 (2</a:t>
            </a:r>
            <a:r>
              <a:rPr lang="en-US" baseline="30000"/>
              <a:t>nd</a:t>
            </a:r>
            <a:r>
              <a:rPr lang="en-US"/>
              <a:t> edition, July 2016)</a:t>
            </a:r>
            <a:endParaRPr lang="en-CA"/>
          </a:p>
          <a:p>
            <a:pPr marL="0" indent="0">
              <a:buNone/>
            </a:pPr>
            <a:endParaRPr lang="en-US" sz="1000" b="1"/>
          </a:p>
          <a:p>
            <a:pPr marL="0" indent="0">
              <a:buNone/>
            </a:pPr>
            <a:r>
              <a:rPr lang="en-US" b="1"/>
              <a:t>Guidance for CEs:</a:t>
            </a:r>
            <a:r>
              <a:rPr lang="en-US"/>
              <a:t> </a:t>
            </a:r>
            <a:br>
              <a:rPr lang="en-US"/>
            </a:br>
            <a:r>
              <a:rPr lang="en-US"/>
              <a:t>Doc 9734 — </a:t>
            </a:r>
            <a:r>
              <a:rPr lang="en-US" i="1"/>
              <a:t>Safety Oversight Manual</a:t>
            </a:r>
            <a:r>
              <a:rPr lang="en-US"/>
              <a:t>, </a:t>
            </a:r>
            <a:br>
              <a:rPr lang="en-US"/>
            </a:br>
            <a:r>
              <a:rPr lang="en-US"/>
              <a:t>Part A — </a:t>
            </a:r>
            <a:r>
              <a:rPr lang="en-US" i="1"/>
              <a:t>The Establishment and </a:t>
            </a:r>
            <a:br>
              <a:rPr lang="en-US" i="1"/>
            </a:br>
            <a:r>
              <a:rPr lang="en-US" i="1"/>
              <a:t>Management of a State Safety </a:t>
            </a:r>
            <a:br>
              <a:rPr lang="en-US" i="1"/>
            </a:br>
            <a:r>
              <a:rPr lang="en-US" i="1"/>
              <a:t>Oversight System</a:t>
            </a:r>
            <a:br>
              <a:rPr lang="en-US" i="1"/>
            </a:br>
            <a:r>
              <a:rPr lang="en-US"/>
              <a:t>(3</a:t>
            </a:r>
            <a:r>
              <a:rPr lang="en-US" baseline="30000"/>
              <a:t>rd</a:t>
            </a:r>
            <a:r>
              <a:rPr lang="en-US"/>
              <a:t> edition, 2017)*.</a:t>
            </a:r>
          </a:p>
          <a:p>
            <a:pPr marL="0" indent="0">
              <a:buNone/>
            </a:pPr>
            <a:r>
              <a:rPr lang="en-US" sz="2400" i="1"/>
              <a:t>* Available on ICAO-Net and CMA </a:t>
            </a:r>
            <a:br>
              <a:rPr lang="en-US" sz="2400" i="1"/>
            </a:br>
            <a:r>
              <a:rPr lang="en-US" sz="2400" i="1"/>
              <a:t>Library of the CMA OLF.</a:t>
            </a:r>
            <a:endParaRPr lang="en-CA" sz="2400" i="1"/>
          </a:p>
          <a:p>
            <a:endParaRPr lang="en-CA"/>
          </a:p>
        </p:txBody>
      </p:sp>
      <p:sp>
        <p:nvSpPr>
          <p:cNvPr id="5" name="Date Placeholder 4"/>
          <p:cNvSpPr>
            <a:spLocks noGrp="1"/>
          </p:cNvSpPr>
          <p:nvPr>
            <p:ph type="dt" sz="half" idx="10"/>
          </p:nvPr>
        </p:nvSpPr>
        <p:spPr/>
        <p:txBody>
          <a:bodyPr/>
          <a:lstStyle/>
          <a:p>
            <a:r>
              <a:rPr lang="en-US" smtClean="0"/>
              <a:t>August 2022</a:t>
            </a:r>
            <a:endParaRPr lang="en-US"/>
          </a:p>
        </p:txBody>
      </p:sp>
      <p:sp>
        <p:nvSpPr>
          <p:cNvPr id="6" name="Footer Placeholder 5"/>
          <p:cNvSpPr>
            <a:spLocks noGrp="1"/>
          </p:cNvSpPr>
          <p:nvPr>
            <p:ph type="ftr" sz="quarter" idx="11"/>
          </p:nvPr>
        </p:nvSpPr>
        <p:spPr/>
        <p:txBody>
          <a:bodyPr/>
          <a:lstStyle/>
          <a:p>
            <a:r>
              <a:rPr lang="en-US" smtClean="0"/>
              <a:t>USOAP</a:t>
            </a:r>
            <a:endParaRPr lang="en-US"/>
          </a:p>
        </p:txBody>
      </p:sp>
      <p:sp>
        <p:nvSpPr>
          <p:cNvPr id="7" name="Slide Number Placeholder 6"/>
          <p:cNvSpPr>
            <a:spLocks noGrp="1"/>
          </p:cNvSpPr>
          <p:nvPr>
            <p:ph type="sldNum" sz="quarter" idx="12"/>
          </p:nvPr>
        </p:nvSpPr>
        <p:spPr/>
        <p:txBody>
          <a:bodyPr/>
          <a:lstStyle/>
          <a:p>
            <a:fld id="{AEBC9397-8921-489F-B39C-2E8FC685A84F}" type="slidenum">
              <a:rPr lang="en-US" smtClean="0"/>
              <a:t>18</a:t>
            </a:fld>
            <a:endParaRPr lang="en-US"/>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56176" y="2708920"/>
            <a:ext cx="2376264" cy="3227132"/>
          </a:xfrm>
          <a:prstGeom prst="rect">
            <a:avLst/>
          </a:prstGeom>
          <a:ln w="9525">
            <a:solidFill>
              <a:schemeClr val="accent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605682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Group 33"/>
          <p:cNvGrpSpPr/>
          <p:nvPr/>
        </p:nvGrpSpPr>
        <p:grpSpPr>
          <a:xfrm>
            <a:off x="76200" y="1557867"/>
            <a:ext cx="8991600" cy="2286000"/>
            <a:chOff x="76200" y="1828800"/>
            <a:chExt cx="8991600" cy="2286000"/>
          </a:xfrm>
        </p:grpSpPr>
        <p:sp>
          <p:nvSpPr>
            <p:cNvPr id="29" name="Rectangle 28"/>
            <p:cNvSpPr/>
            <p:nvPr/>
          </p:nvSpPr>
          <p:spPr>
            <a:xfrm>
              <a:off x="76200" y="2133600"/>
              <a:ext cx="8991600" cy="19812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GB"/>
            </a:p>
          </p:txBody>
        </p:sp>
        <p:sp>
          <p:nvSpPr>
            <p:cNvPr id="33" name="Rectangle 32"/>
            <p:cNvSpPr/>
            <p:nvPr/>
          </p:nvSpPr>
          <p:spPr>
            <a:xfrm>
              <a:off x="76200" y="1828800"/>
              <a:ext cx="8991600" cy="3048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en-GB" b="1">
                  <a:effectLst>
                    <a:outerShdw blurRad="50800" dist="38100" dir="2700000" algn="tl" rotWithShape="0">
                      <a:prstClr val="black">
                        <a:alpha val="40000"/>
                      </a:prstClr>
                    </a:outerShdw>
                  </a:effectLst>
                </a:rPr>
                <a:t>STATES</a:t>
              </a:r>
            </a:p>
          </p:txBody>
        </p:sp>
      </p:grpSp>
      <p:grpSp>
        <p:nvGrpSpPr>
          <p:cNvPr id="52" name="Group 51"/>
          <p:cNvGrpSpPr/>
          <p:nvPr/>
        </p:nvGrpSpPr>
        <p:grpSpPr>
          <a:xfrm>
            <a:off x="2982894" y="476672"/>
            <a:ext cx="3075337" cy="3866727"/>
            <a:chOff x="3200400" y="609600"/>
            <a:chExt cx="2857831" cy="3692703"/>
          </a:xfrm>
        </p:grpSpPr>
        <p:grpSp>
          <p:nvGrpSpPr>
            <p:cNvPr id="50" name="Group 49"/>
            <p:cNvGrpSpPr/>
            <p:nvPr/>
          </p:nvGrpSpPr>
          <p:grpSpPr>
            <a:xfrm>
              <a:off x="3200400" y="609600"/>
              <a:ext cx="2857831" cy="3692703"/>
              <a:chOff x="3200400" y="609600"/>
              <a:chExt cx="2857831" cy="3692703"/>
            </a:xfrm>
          </p:grpSpPr>
          <p:pic>
            <p:nvPicPr>
              <p:cNvPr id="4" name="Picture 2"/>
              <p:cNvPicPr>
                <a:picLocks noChangeAspect="1" noChangeArrowheads="1"/>
              </p:cNvPicPr>
              <p:nvPr/>
            </p:nvPicPr>
            <p:blipFill>
              <a:blip r:embed="rId3" cstate="print"/>
              <a:srcRect l="32083" t="8148" r="30833" b="6667"/>
              <a:stretch>
                <a:fillRect/>
              </a:stretch>
            </p:blipFill>
            <p:spPr bwMode="auto">
              <a:xfrm>
                <a:off x="3200400" y="609600"/>
                <a:ext cx="2857831" cy="3692703"/>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p:spPr>
          </p:pic>
          <p:pic>
            <p:nvPicPr>
              <p:cNvPr id="48" name="Picture 2"/>
              <p:cNvPicPr>
                <a:picLocks noChangeAspect="1" noChangeArrowheads="1"/>
              </p:cNvPicPr>
              <p:nvPr/>
            </p:nvPicPr>
            <p:blipFill>
              <a:blip r:embed="rId3" cstate="print"/>
              <a:srcRect l="32083" t="60883" r="49375" b="33844"/>
              <a:stretch>
                <a:fillRect/>
              </a:stretch>
            </p:blipFill>
            <p:spPr bwMode="auto">
              <a:xfrm>
                <a:off x="3447884" y="2286000"/>
                <a:ext cx="1124116" cy="228600"/>
              </a:xfrm>
              <a:prstGeom prst="rect">
                <a:avLst/>
              </a:prstGeom>
              <a:noFill/>
              <a:ln w="9525">
                <a:noFill/>
                <a:miter lim="800000"/>
                <a:headEnd/>
                <a:tailEnd/>
              </a:ln>
              <a:effectLst/>
            </p:spPr>
          </p:pic>
        </p:grpSp>
        <p:pic>
          <p:nvPicPr>
            <p:cNvPr id="51" name="Picture 2"/>
            <p:cNvPicPr>
              <a:picLocks noChangeAspect="1" noChangeArrowheads="1"/>
            </p:cNvPicPr>
            <p:nvPr/>
          </p:nvPicPr>
          <p:blipFill>
            <a:blip r:embed="rId3" cstate="print"/>
            <a:srcRect l="52848" t="16937" r="30833" b="74274"/>
            <a:stretch>
              <a:fillRect/>
            </a:stretch>
          </p:blipFill>
          <p:spPr bwMode="auto">
            <a:xfrm>
              <a:off x="4800600" y="685800"/>
              <a:ext cx="1257631" cy="762000"/>
            </a:xfrm>
            <a:prstGeom prst="rect">
              <a:avLst/>
            </a:prstGeom>
            <a:noFill/>
            <a:ln w="9525">
              <a:noFill/>
              <a:miter lim="800000"/>
              <a:headEnd/>
              <a:tailEnd/>
            </a:ln>
            <a:effectLst/>
          </p:spPr>
        </p:pic>
      </p:grpSp>
      <p:grpSp>
        <p:nvGrpSpPr>
          <p:cNvPr id="45" name="Group 44"/>
          <p:cNvGrpSpPr/>
          <p:nvPr/>
        </p:nvGrpSpPr>
        <p:grpSpPr>
          <a:xfrm>
            <a:off x="1981200" y="762000"/>
            <a:ext cx="5867400" cy="3911600"/>
            <a:chOff x="2971800" y="762000"/>
            <a:chExt cx="5867400" cy="3911600"/>
          </a:xfrm>
        </p:grpSpPr>
        <p:pic>
          <p:nvPicPr>
            <p:cNvPr id="1026" name="Picture 2"/>
            <p:cNvPicPr>
              <a:picLocks noChangeAspect="1" noChangeArrowheads="1"/>
            </p:cNvPicPr>
            <p:nvPr/>
          </p:nvPicPr>
          <p:blipFill>
            <a:blip r:embed="rId4" cstate="print"/>
            <a:srcRect l="27083" t="13334" r="27917" b="33333"/>
            <a:stretch>
              <a:fillRect/>
            </a:stretch>
          </p:blipFill>
          <p:spPr bwMode="auto">
            <a:xfrm>
              <a:off x="2971800" y="762000"/>
              <a:ext cx="5867400" cy="3911600"/>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p:spPr>
        </p:pic>
        <p:sp>
          <p:nvSpPr>
            <p:cNvPr id="43" name="Rectangle 42"/>
            <p:cNvSpPr/>
            <p:nvPr/>
          </p:nvSpPr>
          <p:spPr>
            <a:xfrm>
              <a:off x="4495800" y="1295400"/>
              <a:ext cx="1295400" cy="1188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Rectangle 43"/>
            <p:cNvSpPr/>
            <p:nvPr/>
          </p:nvSpPr>
          <p:spPr>
            <a:xfrm>
              <a:off x="6858000" y="1295400"/>
              <a:ext cx="1295400" cy="1188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 name="Title 2"/>
          <p:cNvSpPr>
            <a:spLocks noGrp="1"/>
          </p:cNvSpPr>
          <p:nvPr>
            <p:ph type="title"/>
          </p:nvPr>
        </p:nvSpPr>
        <p:spPr>
          <a:xfrm>
            <a:off x="457201" y="98884"/>
            <a:ext cx="8229600" cy="1143000"/>
          </a:xfrm>
        </p:spPr>
        <p:txBody>
          <a:bodyPr/>
          <a:lstStyle/>
          <a:p>
            <a:r>
              <a:rPr lang="en-GB"/>
              <a:t>Evolution of Transparency</a:t>
            </a:r>
          </a:p>
        </p:txBody>
      </p:sp>
      <p:grpSp>
        <p:nvGrpSpPr>
          <p:cNvPr id="35" name="Group 34"/>
          <p:cNvGrpSpPr/>
          <p:nvPr/>
        </p:nvGrpSpPr>
        <p:grpSpPr>
          <a:xfrm>
            <a:off x="76200" y="3886200"/>
            <a:ext cx="9026740" cy="2438400"/>
            <a:chOff x="76200" y="4191000"/>
            <a:chExt cx="8991600" cy="2286000"/>
          </a:xfrm>
        </p:grpSpPr>
        <p:sp>
          <p:nvSpPr>
            <p:cNvPr id="30" name="Rectangle 29"/>
            <p:cNvSpPr/>
            <p:nvPr/>
          </p:nvSpPr>
          <p:spPr>
            <a:xfrm>
              <a:off x="76200" y="4495800"/>
              <a:ext cx="8991600" cy="19812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GB"/>
            </a:p>
          </p:txBody>
        </p:sp>
        <p:sp>
          <p:nvSpPr>
            <p:cNvPr id="31" name="Rectangle 30"/>
            <p:cNvSpPr/>
            <p:nvPr/>
          </p:nvSpPr>
          <p:spPr>
            <a:xfrm>
              <a:off x="76200" y="4191000"/>
              <a:ext cx="8991600" cy="3048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en-GB" b="1">
                  <a:effectLst>
                    <a:outerShdw blurRad="50800" dist="38100" dir="2700000" algn="tl" rotWithShape="0">
                      <a:prstClr val="black">
                        <a:alpha val="40000"/>
                      </a:prstClr>
                    </a:outerShdw>
                  </a:effectLst>
                </a:rPr>
                <a:t>PUBLIC</a:t>
              </a:r>
            </a:p>
          </p:txBody>
        </p:sp>
      </p:grpSp>
      <p:sp>
        <p:nvSpPr>
          <p:cNvPr id="55" name="Rectangle 54"/>
          <p:cNvSpPr/>
          <p:nvPr/>
        </p:nvSpPr>
        <p:spPr>
          <a:xfrm>
            <a:off x="152400" y="2590800"/>
            <a:ext cx="2971800" cy="533400"/>
          </a:xfrm>
          <a:prstGeom prst="rect">
            <a:avLst/>
          </a:prstGeom>
        </p:spPr>
        <p:style>
          <a:lnRef idx="1">
            <a:schemeClr val="accent4"/>
          </a:lnRef>
          <a:fillRef idx="3">
            <a:schemeClr val="accent4"/>
          </a:fillRef>
          <a:effectRef idx="2">
            <a:schemeClr val="accent4"/>
          </a:effectRef>
          <a:fontRef idx="minor">
            <a:schemeClr val="lt1"/>
          </a:fontRef>
        </p:style>
        <p:txBody>
          <a:bodyPr rtlCol="0" anchor="t"/>
          <a:lstStyle/>
          <a:p>
            <a:r>
              <a:rPr lang="en-GB" sz="1300" b="1"/>
              <a:t>1997: </a:t>
            </a:r>
            <a:r>
              <a:rPr lang="en-GB" sz="1300"/>
              <a:t>Voluntary Assessment Programme, Fully Confidential (Annexes 1-6-8)</a:t>
            </a:r>
          </a:p>
        </p:txBody>
      </p:sp>
      <p:sp>
        <p:nvSpPr>
          <p:cNvPr id="56" name="Rectangle 55"/>
          <p:cNvSpPr/>
          <p:nvPr/>
        </p:nvSpPr>
        <p:spPr>
          <a:xfrm>
            <a:off x="1219200" y="3276600"/>
            <a:ext cx="2743200" cy="533400"/>
          </a:xfrm>
          <a:prstGeom prst="rect">
            <a:avLst/>
          </a:prstGeom>
        </p:spPr>
        <p:style>
          <a:lnRef idx="1">
            <a:schemeClr val="accent4"/>
          </a:lnRef>
          <a:fillRef idx="3">
            <a:schemeClr val="accent4"/>
          </a:fillRef>
          <a:effectRef idx="2">
            <a:schemeClr val="accent4"/>
          </a:effectRef>
          <a:fontRef idx="minor">
            <a:schemeClr val="lt1"/>
          </a:fontRef>
        </p:style>
        <p:txBody>
          <a:bodyPr rtlCol="0" anchor="t"/>
          <a:lstStyle/>
          <a:p>
            <a:r>
              <a:rPr lang="en-GB" sz="1300" b="1"/>
              <a:t>1999: </a:t>
            </a:r>
            <a:r>
              <a:rPr lang="en-GB" sz="1300"/>
              <a:t>USOAP Audit Summary Reports to all States (Annexes 1-6-8)</a:t>
            </a:r>
          </a:p>
        </p:txBody>
      </p:sp>
      <p:sp>
        <p:nvSpPr>
          <p:cNvPr id="57" name="Rectangle 56"/>
          <p:cNvSpPr/>
          <p:nvPr/>
        </p:nvSpPr>
        <p:spPr>
          <a:xfrm>
            <a:off x="4343400" y="1981200"/>
            <a:ext cx="2286000" cy="533400"/>
          </a:xfrm>
          <a:prstGeom prst="rect">
            <a:avLst/>
          </a:prstGeom>
        </p:spPr>
        <p:style>
          <a:lnRef idx="1">
            <a:schemeClr val="accent4"/>
          </a:lnRef>
          <a:fillRef idx="3">
            <a:schemeClr val="accent4"/>
          </a:fillRef>
          <a:effectRef idx="2">
            <a:schemeClr val="accent4"/>
          </a:effectRef>
          <a:fontRef idx="minor">
            <a:schemeClr val="lt1"/>
          </a:fontRef>
        </p:style>
        <p:txBody>
          <a:bodyPr rtlCol="0" anchor="t"/>
          <a:lstStyle/>
          <a:p>
            <a:r>
              <a:rPr lang="en-GB" sz="1300" b="1"/>
              <a:t>2005: </a:t>
            </a:r>
            <a:r>
              <a:rPr lang="en-GB" sz="1300"/>
              <a:t>USOAP CSA Audit results full transparency to all States</a:t>
            </a:r>
          </a:p>
        </p:txBody>
      </p:sp>
      <p:sp>
        <p:nvSpPr>
          <p:cNvPr id="58" name="Rectangle 57"/>
          <p:cNvSpPr/>
          <p:nvPr/>
        </p:nvSpPr>
        <p:spPr>
          <a:xfrm>
            <a:off x="4876800" y="2590800"/>
            <a:ext cx="2286000" cy="685800"/>
          </a:xfrm>
          <a:prstGeom prst="rect">
            <a:avLst/>
          </a:prstGeom>
        </p:spPr>
        <p:style>
          <a:lnRef idx="1">
            <a:schemeClr val="accent4"/>
          </a:lnRef>
          <a:fillRef idx="3">
            <a:schemeClr val="accent4"/>
          </a:fillRef>
          <a:effectRef idx="2">
            <a:schemeClr val="accent4"/>
          </a:effectRef>
          <a:fontRef idx="minor">
            <a:schemeClr val="lt1"/>
          </a:fontRef>
        </p:style>
        <p:txBody>
          <a:bodyPr rtlCol="0" anchor="t"/>
          <a:lstStyle/>
          <a:p>
            <a:r>
              <a:rPr lang="en-GB" sz="1300" b="1"/>
              <a:t>2006: </a:t>
            </a:r>
            <a:r>
              <a:rPr lang="en-GB" sz="1300"/>
              <a:t>SSC introduced, fast track notification to all States (restricted website)</a:t>
            </a:r>
          </a:p>
        </p:txBody>
      </p:sp>
      <p:sp>
        <p:nvSpPr>
          <p:cNvPr id="60" name="Rectangle 59"/>
          <p:cNvSpPr/>
          <p:nvPr/>
        </p:nvSpPr>
        <p:spPr>
          <a:xfrm>
            <a:off x="2286000" y="4419600"/>
            <a:ext cx="4724400" cy="304800"/>
          </a:xfrm>
          <a:prstGeom prst="rect">
            <a:avLst/>
          </a:prstGeom>
        </p:spPr>
        <p:style>
          <a:lnRef idx="1">
            <a:schemeClr val="accent6"/>
          </a:lnRef>
          <a:fillRef idx="3">
            <a:schemeClr val="accent6"/>
          </a:fillRef>
          <a:effectRef idx="2">
            <a:schemeClr val="accent6"/>
          </a:effectRef>
          <a:fontRef idx="minor">
            <a:schemeClr val="lt1"/>
          </a:fontRef>
        </p:style>
        <p:txBody>
          <a:bodyPr rtlCol="0" anchor="t"/>
          <a:lstStyle/>
          <a:p>
            <a:r>
              <a:rPr lang="en-GB" sz="1300" b="1"/>
              <a:t>2001: </a:t>
            </a:r>
            <a:r>
              <a:rPr lang="en-GB" sz="1300"/>
              <a:t>Generic, non-State-specific LEI results globally and by region</a:t>
            </a:r>
          </a:p>
        </p:txBody>
      </p:sp>
      <p:sp>
        <p:nvSpPr>
          <p:cNvPr id="61" name="Rectangle 60"/>
          <p:cNvSpPr/>
          <p:nvPr/>
        </p:nvSpPr>
        <p:spPr>
          <a:xfrm>
            <a:off x="4343400" y="4800600"/>
            <a:ext cx="3124200" cy="533400"/>
          </a:xfrm>
          <a:prstGeom prst="rect">
            <a:avLst/>
          </a:prstGeom>
        </p:spPr>
        <p:style>
          <a:lnRef idx="1">
            <a:schemeClr val="accent6"/>
          </a:lnRef>
          <a:fillRef idx="3">
            <a:schemeClr val="accent6"/>
          </a:fillRef>
          <a:effectRef idx="2">
            <a:schemeClr val="accent6"/>
          </a:effectRef>
          <a:fontRef idx="minor">
            <a:schemeClr val="lt1"/>
          </a:fontRef>
        </p:style>
        <p:txBody>
          <a:bodyPr rtlCol="0" anchor="t"/>
          <a:lstStyle/>
          <a:p>
            <a:r>
              <a:rPr lang="en-GB" sz="1300" b="1"/>
              <a:t>2005: </a:t>
            </a:r>
            <a:r>
              <a:rPr lang="en-GB" sz="1300"/>
              <a:t>Public access to LEI, Critical Element results by State. All States provided consent</a:t>
            </a:r>
          </a:p>
        </p:txBody>
      </p:sp>
      <p:sp>
        <p:nvSpPr>
          <p:cNvPr id="62" name="Rectangle 61"/>
          <p:cNvSpPr/>
          <p:nvPr/>
        </p:nvSpPr>
        <p:spPr>
          <a:xfrm>
            <a:off x="5029200" y="5410200"/>
            <a:ext cx="2743200" cy="838200"/>
          </a:xfrm>
          <a:prstGeom prst="rect">
            <a:avLst/>
          </a:prstGeom>
        </p:spPr>
        <p:style>
          <a:lnRef idx="1">
            <a:schemeClr val="accent6"/>
          </a:lnRef>
          <a:fillRef idx="3">
            <a:schemeClr val="accent6"/>
          </a:fillRef>
          <a:effectRef idx="2">
            <a:schemeClr val="accent6"/>
          </a:effectRef>
          <a:fontRef idx="minor">
            <a:schemeClr val="lt1"/>
          </a:fontRef>
        </p:style>
        <p:txBody>
          <a:bodyPr rtlCol="0" anchor="t"/>
          <a:lstStyle/>
          <a:p>
            <a:r>
              <a:rPr lang="en-GB" sz="1300" b="1"/>
              <a:t>2006: </a:t>
            </a:r>
            <a:r>
              <a:rPr lang="en-GB" sz="1300"/>
              <a:t>Mechanism to make full USOAP results available to the public with State consent. 1</a:t>
            </a:r>
            <a:r>
              <a:rPr lang="en-GB" sz="1300" baseline="30000"/>
              <a:t>st</a:t>
            </a:r>
            <a:r>
              <a:rPr lang="en-GB" sz="1300"/>
              <a:t> cycle audits 45% of States</a:t>
            </a:r>
          </a:p>
        </p:txBody>
      </p:sp>
      <p:sp>
        <p:nvSpPr>
          <p:cNvPr id="65" name="Rectangle 64"/>
          <p:cNvSpPr/>
          <p:nvPr/>
        </p:nvSpPr>
        <p:spPr>
          <a:xfrm>
            <a:off x="76200" y="1219200"/>
            <a:ext cx="528490" cy="152400"/>
          </a:xfrm>
          <a:prstGeom prst="rect">
            <a:avLst/>
          </a:prstGeom>
          <a:noFill/>
          <a:ln w="57150">
            <a:solidFill>
              <a:srgbClr val="C00000"/>
            </a:solidFill>
          </a:ln>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GB" sz="1000" b="1">
              <a:solidFill>
                <a:schemeClr val="tx1">
                  <a:lumMod val="85000"/>
                  <a:lumOff val="15000"/>
                </a:schemeClr>
              </a:solidFill>
            </a:endParaRPr>
          </a:p>
        </p:txBody>
      </p:sp>
      <p:sp>
        <p:nvSpPr>
          <p:cNvPr id="66" name="Rectangle 65"/>
          <p:cNvSpPr/>
          <p:nvPr/>
        </p:nvSpPr>
        <p:spPr>
          <a:xfrm>
            <a:off x="1147910" y="1219200"/>
            <a:ext cx="528490" cy="152400"/>
          </a:xfrm>
          <a:prstGeom prst="rect">
            <a:avLst/>
          </a:prstGeom>
          <a:noFill/>
          <a:ln w="57150">
            <a:solidFill>
              <a:srgbClr val="C00000"/>
            </a:solidFill>
          </a:ln>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GB" sz="1000" b="1">
              <a:solidFill>
                <a:schemeClr val="tx1">
                  <a:lumMod val="85000"/>
                  <a:lumOff val="15000"/>
                </a:schemeClr>
              </a:solidFill>
            </a:endParaRPr>
          </a:p>
        </p:txBody>
      </p:sp>
      <p:sp>
        <p:nvSpPr>
          <p:cNvPr id="67" name="Rectangle 66"/>
          <p:cNvSpPr/>
          <p:nvPr/>
        </p:nvSpPr>
        <p:spPr>
          <a:xfrm>
            <a:off x="2214710" y="1219200"/>
            <a:ext cx="528490" cy="152400"/>
          </a:xfrm>
          <a:prstGeom prst="rect">
            <a:avLst/>
          </a:prstGeom>
          <a:noFill/>
          <a:ln w="57150">
            <a:solidFill>
              <a:srgbClr val="C00000"/>
            </a:solidFill>
          </a:ln>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GB" sz="1000" b="1">
              <a:solidFill>
                <a:schemeClr val="tx1">
                  <a:lumMod val="85000"/>
                  <a:lumOff val="15000"/>
                </a:schemeClr>
              </a:solidFill>
            </a:endParaRPr>
          </a:p>
        </p:txBody>
      </p:sp>
      <p:sp>
        <p:nvSpPr>
          <p:cNvPr id="68" name="Rectangle 67"/>
          <p:cNvSpPr/>
          <p:nvPr/>
        </p:nvSpPr>
        <p:spPr>
          <a:xfrm>
            <a:off x="4267200" y="1219200"/>
            <a:ext cx="528490" cy="152400"/>
          </a:xfrm>
          <a:prstGeom prst="rect">
            <a:avLst/>
          </a:prstGeom>
          <a:noFill/>
          <a:ln w="57150">
            <a:solidFill>
              <a:srgbClr val="C00000"/>
            </a:solidFill>
          </a:ln>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GB" sz="1000" b="1">
              <a:solidFill>
                <a:schemeClr val="tx1">
                  <a:lumMod val="85000"/>
                  <a:lumOff val="15000"/>
                </a:schemeClr>
              </a:solidFill>
            </a:endParaRPr>
          </a:p>
        </p:txBody>
      </p:sp>
      <p:sp>
        <p:nvSpPr>
          <p:cNvPr id="70" name="Rectangle 69"/>
          <p:cNvSpPr/>
          <p:nvPr/>
        </p:nvSpPr>
        <p:spPr>
          <a:xfrm>
            <a:off x="8001000" y="1219200"/>
            <a:ext cx="1066800" cy="152400"/>
          </a:xfrm>
          <a:prstGeom prst="rect">
            <a:avLst/>
          </a:prstGeom>
          <a:noFill/>
          <a:ln w="57150">
            <a:solidFill>
              <a:srgbClr val="C00000"/>
            </a:solidFill>
          </a:ln>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GB" sz="1000" b="1">
              <a:solidFill>
                <a:schemeClr val="tx1">
                  <a:lumMod val="85000"/>
                  <a:lumOff val="15000"/>
                </a:schemeClr>
              </a:solidFill>
            </a:endParaRPr>
          </a:p>
        </p:txBody>
      </p:sp>
      <p:sp>
        <p:nvSpPr>
          <p:cNvPr id="71" name="Rectangle 70"/>
          <p:cNvSpPr/>
          <p:nvPr/>
        </p:nvSpPr>
        <p:spPr>
          <a:xfrm>
            <a:off x="8001000" y="1905000"/>
            <a:ext cx="1066800" cy="1740024"/>
          </a:xfrm>
          <a:prstGeom prst="rect">
            <a:avLst/>
          </a:prstGeom>
          <a:solidFill>
            <a:schemeClr val="bg1">
              <a:alpha val="80000"/>
            </a:schemeClr>
          </a:solidFill>
          <a:ln w="57150">
            <a:solidFill>
              <a:srgbClr val="2C6AB6"/>
            </a:solidFill>
          </a:ln>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rtlCol="0" anchor="t"/>
          <a:lstStyle/>
          <a:p>
            <a:r>
              <a:rPr lang="en-GB" sz="1000" b="1">
                <a:solidFill>
                  <a:schemeClr val="tx1">
                    <a:lumMod val="85000"/>
                    <a:lumOff val="15000"/>
                  </a:schemeClr>
                </a:solidFill>
              </a:rPr>
              <a:t>SSCs published on the USOAP CMA online framework</a:t>
            </a:r>
          </a:p>
          <a:p>
            <a:endParaRPr lang="en-GB" sz="1000" b="1">
              <a:solidFill>
                <a:schemeClr val="tx1">
                  <a:lumMod val="85000"/>
                  <a:lumOff val="15000"/>
                </a:schemeClr>
              </a:solidFill>
            </a:endParaRPr>
          </a:p>
          <a:p>
            <a:r>
              <a:rPr lang="en-GB" sz="1000" b="1">
                <a:solidFill>
                  <a:schemeClr val="tx1">
                    <a:lumMod val="85000"/>
                    <a:lumOff val="15000"/>
                  </a:schemeClr>
                </a:solidFill>
              </a:rPr>
              <a:t>Proposed layout of the SSCs for the public to receive State feedback</a:t>
            </a:r>
          </a:p>
        </p:txBody>
      </p:sp>
      <p:sp>
        <p:nvSpPr>
          <p:cNvPr id="72" name="Rectangle 71"/>
          <p:cNvSpPr/>
          <p:nvPr/>
        </p:nvSpPr>
        <p:spPr>
          <a:xfrm>
            <a:off x="8001000" y="4343400"/>
            <a:ext cx="1066800" cy="1749896"/>
          </a:xfrm>
          <a:prstGeom prst="rect">
            <a:avLst/>
          </a:prstGeom>
          <a:solidFill>
            <a:schemeClr val="bg1">
              <a:alpha val="80000"/>
            </a:schemeClr>
          </a:solidFill>
          <a:ln w="57150">
            <a:solidFill>
              <a:schemeClr val="accent6">
                <a:lumMod val="75000"/>
              </a:schemeClr>
            </a:solidFill>
          </a:ln>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rtlCol="0" anchor="t"/>
          <a:lstStyle/>
          <a:p>
            <a:endParaRPr lang="en-GB" sz="1000" b="1" u="sng">
              <a:solidFill>
                <a:schemeClr val="tx1">
                  <a:lumMod val="85000"/>
                  <a:lumOff val="15000"/>
                </a:schemeClr>
              </a:solidFill>
            </a:endParaRPr>
          </a:p>
          <a:p>
            <a:r>
              <a:rPr lang="en-GB" sz="1000" b="1" u="sng">
                <a:solidFill>
                  <a:schemeClr val="tx1">
                    <a:lumMod val="85000"/>
                    <a:lumOff val="15000"/>
                  </a:schemeClr>
                </a:solidFill>
              </a:rPr>
              <a:t>2014</a:t>
            </a:r>
          </a:p>
          <a:p>
            <a:endParaRPr lang="en-GB" sz="1000" b="1" u="sng">
              <a:solidFill>
                <a:schemeClr val="tx1">
                  <a:lumMod val="85000"/>
                  <a:lumOff val="15000"/>
                </a:schemeClr>
              </a:solidFill>
            </a:endParaRPr>
          </a:p>
          <a:p>
            <a:r>
              <a:rPr lang="en-GB" sz="1000">
                <a:solidFill>
                  <a:schemeClr val="tx1">
                    <a:lumMod val="85000"/>
                    <a:lumOff val="15000"/>
                  </a:schemeClr>
                </a:solidFill>
              </a:rPr>
              <a:t>Unresolved SSCs to be made available to the public in format and conditions approved by Council</a:t>
            </a:r>
          </a:p>
        </p:txBody>
      </p:sp>
      <p:sp>
        <p:nvSpPr>
          <p:cNvPr id="5" name="Date Placeholder 4"/>
          <p:cNvSpPr>
            <a:spLocks noGrp="1"/>
          </p:cNvSpPr>
          <p:nvPr>
            <p:ph type="dt" sz="half" idx="10"/>
          </p:nvPr>
        </p:nvSpPr>
        <p:spPr/>
        <p:txBody>
          <a:bodyPr/>
          <a:lstStyle/>
          <a:p>
            <a:r>
              <a:rPr lang="en-US" smtClean="0"/>
              <a:t>August 2022</a:t>
            </a:r>
            <a:endParaRPr lang="en-US"/>
          </a:p>
        </p:txBody>
      </p:sp>
      <p:sp>
        <p:nvSpPr>
          <p:cNvPr id="6" name="Slide Number Placeholder 5"/>
          <p:cNvSpPr>
            <a:spLocks noGrp="1"/>
          </p:cNvSpPr>
          <p:nvPr>
            <p:ph type="sldNum" sz="quarter" idx="12"/>
          </p:nvPr>
        </p:nvSpPr>
        <p:spPr/>
        <p:txBody>
          <a:bodyPr/>
          <a:lstStyle/>
          <a:p>
            <a:fld id="{AEBC9397-8921-489F-B39C-2E8FC685A84F}" type="slidenum">
              <a:rPr lang="en-US" smtClean="0"/>
              <a:t>19</a:t>
            </a:fld>
            <a:endParaRPr lang="en-US"/>
          </a:p>
        </p:txBody>
      </p:sp>
      <p:sp>
        <p:nvSpPr>
          <p:cNvPr id="54" name="TextBox 53"/>
          <p:cNvSpPr txBox="1"/>
          <p:nvPr/>
        </p:nvSpPr>
        <p:spPr>
          <a:xfrm>
            <a:off x="340445" y="235198"/>
            <a:ext cx="8463110" cy="1200329"/>
          </a:xfrm>
          <a:prstGeom prst="rect">
            <a:avLst/>
          </a:prstGeom>
          <a:solidFill>
            <a:srgbClr val="FFC000"/>
          </a:solidFill>
        </p:spPr>
        <p:txBody>
          <a:bodyPr wrap="square" rtlCol="0">
            <a:spAutoFit/>
          </a:bodyPr>
          <a:lstStyle/>
          <a:p>
            <a:pPr algn="ctr"/>
            <a:r>
              <a:rPr lang="en-US">
                <a:latin typeface="Arial" pitchFamily="34" charset="0"/>
                <a:cs typeface="Arial" pitchFamily="34" charset="0"/>
              </a:rPr>
              <a:t>As of January 2013, safety oversight information is available </a:t>
            </a:r>
            <a:br>
              <a:rPr lang="en-US">
                <a:latin typeface="Arial" pitchFamily="34" charset="0"/>
                <a:cs typeface="Arial" pitchFamily="34" charset="0"/>
              </a:rPr>
            </a:br>
            <a:r>
              <a:rPr lang="en-US">
                <a:latin typeface="Arial" pitchFamily="34" charset="0"/>
                <a:cs typeface="Arial" pitchFamily="34" charset="0"/>
              </a:rPr>
              <a:t>on the </a:t>
            </a:r>
            <a:r>
              <a:rPr lang="en-US">
                <a:latin typeface="Arial" pitchFamily="34" charset="0"/>
                <a:cs typeface="Arial" pitchFamily="34" charset="0"/>
                <a:hlinkClick r:id="rId5"/>
              </a:rPr>
              <a:t>ICAO public website</a:t>
            </a:r>
            <a:r>
              <a:rPr lang="en-US">
                <a:latin typeface="Arial" pitchFamily="34" charset="0"/>
                <a:cs typeface="Arial" pitchFamily="34" charset="0"/>
              </a:rPr>
              <a:t>:</a:t>
            </a:r>
          </a:p>
          <a:p>
            <a:pPr algn="ctr"/>
            <a:r>
              <a:rPr lang="en-US">
                <a:latin typeface="Arial" pitchFamily="34" charset="0"/>
                <a:cs typeface="Arial" pitchFamily="34" charset="0"/>
              </a:rPr>
              <a:t>URL: </a:t>
            </a:r>
            <a:r>
              <a:rPr lang="en-US">
                <a:latin typeface="Arial" pitchFamily="34" charset="0"/>
                <a:cs typeface="Arial" pitchFamily="34" charset="0"/>
                <a:hlinkClick r:id="rId5"/>
              </a:rPr>
              <a:t>http://www.icao.int/safety/Pages/USOAP-Results.aspx</a:t>
            </a:r>
            <a:r>
              <a:rPr lang="en-US">
                <a:latin typeface="Arial" pitchFamily="34" charset="0"/>
                <a:cs typeface="Arial" pitchFamily="34" charset="0"/>
              </a:rPr>
              <a:t> </a:t>
            </a:r>
          </a:p>
          <a:p>
            <a:pPr algn="ctr"/>
            <a:endParaRPr lang="en-CA">
              <a:latin typeface="Arial" pitchFamily="34" charset="0"/>
              <a:cs typeface="Arial" pitchFamily="34" charset="0"/>
            </a:endParaRPr>
          </a:p>
        </p:txBody>
      </p:sp>
      <p:grpSp>
        <p:nvGrpSpPr>
          <p:cNvPr id="26" name="Group 25"/>
          <p:cNvGrpSpPr/>
          <p:nvPr/>
        </p:nvGrpSpPr>
        <p:grpSpPr>
          <a:xfrm>
            <a:off x="76200" y="1219200"/>
            <a:ext cx="8991600" cy="152400"/>
            <a:chOff x="0" y="1295400"/>
            <a:chExt cx="9420860" cy="152400"/>
          </a:xfrm>
          <a:effectLst>
            <a:outerShdw blurRad="50800" dist="38100" dir="2700000" algn="tl" rotWithShape="0">
              <a:prstClr val="black">
                <a:alpha val="40000"/>
              </a:prstClr>
            </a:outerShdw>
          </a:effectLst>
        </p:grpSpPr>
        <p:sp>
          <p:nvSpPr>
            <p:cNvPr id="8" name="Rectangle 7"/>
            <p:cNvSpPr/>
            <p:nvPr/>
          </p:nvSpPr>
          <p:spPr>
            <a:xfrm>
              <a:off x="0" y="1295400"/>
              <a:ext cx="553720" cy="1524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GB" sz="1000" b="1">
                  <a:solidFill>
                    <a:schemeClr val="tx1">
                      <a:lumMod val="85000"/>
                      <a:lumOff val="15000"/>
                    </a:schemeClr>
                  </a:solidFill>
                </a:rPr>
                <a:t>1997</a:t>
              </a:r>
            </a:p>
          </p:txBody>
        </p:sp>
        <p:sp>
          <p:nvSpPr>
            <p:cNvPr id="9" name="Rectangle 8"/>
            <p:cNvSpPr/>
            <p:nvPr/>
          </p:nvSpPr>
          <p:spPr>
            <a:xfrm>
              <a:off x="553720" y="1295400"/>
              <a:ext cx="553720" cy="1524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GB" sz="1000" b="1">
                  <a:solidFill>
                    <a:schemeClr val="tx1">
                      <a:lumMod val="85000"/>
                      <a:lumOff val="15000"/>
                    </a:schemeClr>
                  </a:solidFill>
                </a:rPr>
                <a:t>1998</a:t>
              </a:r>
            </a:p>
          </p:txBody>
        </p:sp>
        <p:sp>
          <p:nvSpPr>
            <p:cNvPr id="10" name="Rectangle 9"/>
            <p:cNvSpPr/>
            <p:nvPr/>
          </p:nvSpPr>
          <p:spPr>
            <a:xfrm>
              <a:off x="1107440" y="1295400"/>
              <a:ext cx="553720" cy="1524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GB" sz="1000" b="1">
                  <a:solidFill>
                    <a:schemeClr val="tx1">
                      <a:lumMod val="85000"/>
                      <a:lumOff val="15000"/>
                    </a:schemeClr>
                  </a:solidFill>
                </a:rPr>
                <a:t>1999</a:t>
              </a:r>
            </a:p>
          </p:txBody>
        </p:sp>
        <p:sp>
          <p:nvSpPr>
            <p:cNvPr id="11" name="Rectangle 10"/>
            <p:cNvSpPr/>
            <p:nvPr/>
          </p:nvSpPr>
          <p:spPr>
            <a:xfrm>
              <a:off x="1661160" y="1295400"/>
              <a:ext cx="553720" cy="1524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GB" sz="1000" b="1">
                  <a:solidFill>
                    <a:schemeClr val="tx1">
                      <a:lumMod val="85000"/>
                      <a:lumOff val="15000"/>
                    </a:schemeClr>
                  </a:solidFill>
                </a:rPr>
                <a:t>2000</a:t>
              </a:r>
            </a:p>
          </p:txBody>
        </p:sp>
        <p:sp>
          <p:nvSpPr>
            <p:cNvPr id="12" name="Rectangle 11"/>
            <p:cNvSpPr/>
            <p:nvPr/>
          </p:nvSpPr>
          <p:spPr>
            <a:xfrm>
              <a:off x="2214880" y="1295400"/>
              <a:ext cx="553720" cy="1524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GB" sz="1000" b="1">
                  <a:solidFill>
                    <a:schemeClr val="tx1">
                      <a:lumMod val="85000"/>
                      <a:lumOff val="15000"/>
                    </a:schemeClr>
                  </a:solidFill>
                </a:rPr>
                <a:t>2001</a:t>
              </a:r>
            </a:p>
          </p:txBody>
        </p:sp>
        <p:sp>
          <p:nvSpPr>
            <p:cNvPr id="13" name="Rectangle 12"/>
            <p:cNvSpPr/>
            <p:nvPr/>
          </p:nvSpPr>
          <p:spPr>
            <a:xfrm>
              <a:off x="2768600" y="1295400"/>
              <a:ext cx="553720" cy="1524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GB" sz="1000" b="1">
                  <a:solidFill>
                    <a:schemeClr val="tx1">
                      <a:lumMod val="85000"/>
                      <a:lumOff val="15000"/>
                    </a:schemeClr>
                  </a:solidFill>
                </a:rPr>
                <a:t>2002</a:t>
              </a:r>
            </a:p>
          </p:txBody>
        </p:sp>
        <p:sp>
          <p:nvSpPr>
            <p:cNvPr id="14" name="Rectangle 13"/>
            <p:cNvSpPr/>
            <p:nvPr/>
          </p:nvSpPr>
          <p:spPr>
            <a:xfrm>
              <a:off x="3322320" y="1295400"/>
              <a:ext cx="553720" cy="1524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GB" sz="1000" b="1">
                  <a:solidFill>
                    <a:schemeClr val="tx1">
                      <a:lumMod val="85000"/>
                      <a:lumOff val="15000"/>
                    </a:schemeClr>
                  </a:solidFill>
                </a:rPr>
                <a:t>2003</a:t>
              </a:r>
            </a:p>
          </p:txBody>
        </p:sp>
        <p:sp>
          <p:nvSpPr>
            <p:cNvPr id="15" name="Rectangle 14"/>
            <p:cNvSpPr/>
            <p:nvPr/>
          </p:nvSpPr>
          <p:spPr>
            <a:xfrm>
              <a:off x="3876040" y="1295400"/>
              <a:ext cx="553720" cy="1524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GB" sz="1000" b="1">
                  <a:solidFill>
                    <a:schemeClr val="tx1">
                      <a:lumMod val="85000"/>
                      <a:lumOff val="15000"/>
                    </a:schemeClr>
                  </a:solidFill>
                </a:rPr>
                <a:t>2004</a:t>
              </a:r>
            </a:p>
          </p:txBody>
        </p:sp>
        <p:sp>
          <p:nvSpPr>
            <p:cNvPr id="16" name="Rectangle 15"/>
            <p:cNvSpPr/>
            <p:nvPr/>
          </p:nvSpPr>
          <p:spPr>
            <a:xfrm>
              <a:off x="4429760" y="1295400"/>
              <a:ext cx="553720" cy="1524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GB" sz="1000" b="1">
                  <a:solidFill>
                    <a:schemeClr val="tx1">
                      <a:lumMod val="85000"/>
                      <a:lumOff val="15000"/>
                    </a:schemeClr>
                  </a:solidFill>
                </a:rPr>
                <a:t>2005</a:t>
              </a:r>
            </a:p>
          </p:txBody>
        </p:sp>
        <p:sp>
          <p:nvSpPr>
            <p:cNvPr id="17" name="Rectangle 16"/>
            <p:cNvSpPr/>
            <p:nvPr/>
          </p:nvSpPr>
          <p:spPr>
            <a:xfrm>
              <a:off x="4983480" y="1295400"/>
              <a:ext cx="553720" cy="1524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GB" sz="1000" b="1">
                  <a:solidFill>
                    <a:schemeClr val="tx1">
                      <a:lumMod val="85000"/>
                      <a:lumOff val="15000"/>
                    </a:schemeClr>
                  </a:solidFill>
                </a:rPr>
                <a:t>2006</a:t>
              </a:r>
            </a:p>
          </p:txBody>
        </p:sp>
        <p:sp>
          <p:nvSpPr>
            <p:cNvPr id="18" name="Rectangle 17"/>
            <p:cNvSpPr/>
            <p:nvPr/>
          </p:nvSpPr>
          <p:spPr>
            <a:xfrm>
              <a:off x="5537200" y="1295400"/>
              <a:ext cx="553720" cy="1524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GB" sz="1000" b="1">
                  <a:solidFill>
                    <a:schemeClr val="tx1">
                      <a:lumMod val="85000"/>
                      <a:lumOff val="15000"/>
                    </a:schemeClr>
                  </a:solidFill>
                </a:rPr>
                <a:t>2007</a:t>
              </a:r>
            </a:p>
          </p:txBody>
        </p:sp>
        <p:sp>
          <p:nvSpPr>
            <p:cNvPr id="19" name="Rectangle 18"/>
            <p:cNvSpPr/>
            <p:nvPr/>
          </p:nvSpPr>
          <p:spPr>
            <a:xfrm>
              <a:off x="6090920" y="1295400"/>
              <a:ext cx="553720" cy="1524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GB" sz="1000" b="1">
                  <a:solidFill>
                    <a:schemeClr val="tx1">
                      <a:lumMod val="85000"/>
                      <a:lumOff val="15000"/>
                    </a:schemeClr>
                  </a:solidFill>
                </a:rPr>
                <a:t>2008</a:t>
              </a:r>
            </a:p>
          </p:txBody>
        </p:sp>
        <p:sp>
          <p:nvSpPr>
            <p:cNvPr id="20" name="Rectangle 19"/>
            <p:cNvSpPr/>
            <p:nvPr/>
          </p:nvSpPr>
          <p:spPr>
            <a:xfrm>
              <a:off x="6644640" y="1295400"/>
              <a:ext cx="553720" cy="1524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GB" sz="1000" b="1">
                  <a:solidFill>
                    <a:schemeClr val="tx1">
                      <a:lumMod val="85000"/>
                      <a:lumOff val="15000"/>
                    </a:schemeClr>
                  </a:solidFill>
                </a:rPr>
                <a:t>2009</a:t>
              </a:r>
            </a:p>
          </p:txBody>
        </p:sp>
        <p:sp>
          <p:nvSpPr>
            <p:cNvPr id="21" name="Rectangle 20"/>
            <p:cNvSpPr/>
            <p:nvPr/>
          </p:nvSpPr>
          <p:spPr>
            <a:xfrm>
              <a:off x="7198360" y="1295400"/>
              <a:ext cx="553720" cy="1524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GB" sz="1000" b="1">
                  <a:solidFill>
                    <a:schemeClr val="tx1">
                      <a:lumMod val="85000"/>
                      <a:lumOff val="15000"/>
                    </a:schemeClr>
                  </a:solidFill>
                </a:rPr>
                <a:t>2010</a:t>
              </a:r>
            </a:p>
          </p:txBody>
        </p:sp>
        <p:sp>
          <p:nvSpPr>
            <p:cNvPr id="22" name="Rectangle 21"/>
            <p:cNvSpPr/>
            <p:nvPr/>
          </p:nvSpPr>
          <p:spPr>
            <a:xfrm>
              <a:off x="7752080" y="1295400"/>
              <a:ext cx="553720" cy="1524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GB" sz="1000" b="1">
                  <a:solidFill>
                    <a:schemeClr val="tx1">
                      <a:lumMod val="85000"/>
                      <a:lumOff val="15000"/>
                    </a:schemeClr>
                  </a:solidFill>
                </a:rPr>
                <a:t>2011</a:t>
              </a:r>
            </a:p>
          </p:txBody>
        </p:sp>
        <p:sp>
          <p:nvSpPr>
            <p:cNvPr id="24" name="Rectangle 23"/>
            <p:cNvSpPr/>
            <p:nvPr/>
          </p:nvSpPr>
          <p:spPr>
            <a:xfrm>
              <a:off x="8305800" y="1295400"/>
              <a:ext cx="553720" cy="1524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GB" sz="1000" b="1">
                  <a:solidFill>
                    <a:schemeClr val="tx1">
                      <a:lumMod val="85000"/>
                      <a:lumOff val="15000"/>
                    </a:schemeClr>
                  </a:solidFill>
                </a:rPr>
                <a:t>2012</a:t>
              </a:r>
            </a:p>
          </p:txBody>
        </p:sp>
        <p:sp>
          <p:nvSpPr>
            <p:cNvPr id="25" name="Rectangle 24"/>
            <p:cNvSpPr/>
            <p:nvPr/>
          </p:nvSpPr>
          <p:spPr>
            <a:xfrm>
              <a:off x="8867140" y="1295400"/>
              <a:ext cx="553720" cy="1524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GB" sz="1000" b="1">
                  <a:solidFill>
                    <a:schemeClr val="tx1">
                      <a:lumMod val="85000"/>
                      <a:lumOff val="15000"/>
                    </a:schemeClr>
                  </a:solidFill>
                </a:rPr>
                <a:t>2013+</a:t>
              </a:r>
            </a:p>
          </p:txBody>
        </p:sp>
      </p:grpSp>
      <p:sp>
        <p:nvSpPr>
          <p:cNvPr id="2" name="Footer Placeholder 1"/>
          <p:cNvSpPr>
            <a:spLocks noGrp="1"/>
          </p:cNvSpPr>
          <p:nvPr>
            <p:ph type="ftr" sz="quarter" idx="11"/>
          </p:nvPr>
        </p:nvSpPr>
        <p:spPr/>
        <p:txBody>
          <a:bodyPr/>
          <a:lstStyle/>
          <a:p>
            <a:r>
              <a:rPr lang="en-US" smtClean="0"/>
              <a:t>USOAP</a:t>
            </a:r>
            <a:endParaRPr lang="en-US"/>
          </a:p>
        </p:txBody>
      </p:sp>
      <p:sp>
        <p:nvSpPr>
          <p:cNvPr id="46" name="Rectangle 45"/>
          <p:cNvSpPr/>
          <p:nvPr/>
        </p:nvSpPr>
        <p:spPr>
          <a:xfrm>
            <a:off x="1524000" y="1524000"/>
            <a:ext cx="5486400" cy="4425280"/>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lstStyle/>
          <a:p>
            <a:r>
              <a:rPr lang="en-GB" sz="1700">
                <a:solidFill>
                  <a:schemeClr val="tx1"/>
                </a:solidFill>
              </a:rPr>
              <a:t>ICAO has identified a significant safety concern with respect to the ability of </a:t>
            </a:r>
            <a:r>
              <a:rPr lang="en-GB" sz="1700" b="1">
                <a:solidFill>
                  <a:srgbClr val="0070C0"/>
                </a:solidFill>
              </a:rPr>
              <a:t>[State]</a:t>
            </a:r>
            <a:r>
              <a:rPr lang="en-GB" sz="1700">
                <a:solidFill>
                  <a:schemeClr val="tx1"/>
                </a:solidFill>
              </a:rPr>
              <a:t> to properly oversee  the </a:t>
            </a:r>
            <a:r>
              <a:rPr lang="en-GB" sz="1700" b="1">
                <a:solidFill>
                  <a:srgbClr val="0070C0"/>
                </a:solidFill>
              </a:rPr>
              <a:t>[</a:t>
            </a:r>
            <a:r>
              <a:rPr lang="en-GB" sz="1700" b="1" i="1">
                <a:solidFill>
                  <a:srgbClr val="0070C0"/>
                </a:solidFill>
              </a:rPr>
              <a:t>insert </a:t>
            </a:r>
            <a:r>
              <a:rPr lang="en-GB" sz="1700" b="1">
                <a:solidFill>
                  <a:srgbClr val="0070C0"/>
                </a:solidFill>
              </a:rPr>
              <a:t>airlines (air operators); airports; aircraft; or air navigation services, </a:t>
            </a:r>
            <a:r>
              <a:rPr lang="en-GB" sz="1700" b="1" i="1">
                <a:solidFill>
                  <a:srgbClr val="0070C0"/>
                </a:solidFill>
              </a:rPr>
              <a:t>as applicable</a:t>
            </a:r>
            <a:r>
              <a:rPr lang="en-GB" sz="1700" b="1">
                <a:solidFill>
                  <a:srgbClr val="0070C0"/>
                </a:solidFill>
              </a:rPr>
              <a:t>]</a:t>
            </a:r>
            <a:r>
              <a:rPr lang="en-GB" sz="1700">
                <a:solidFill>
                  <a:schemeClr val="tx1"/>
                </a:solidFill>
              </a:rPr>
              <a:t> under its jurisdiction. This does not necessarily indicate a particular safety deficiency in the </a:t>
            </a:r>
            <a:r>
              <a:rPr lang="en-GB" sz="1700" b="1">
                <a:solidFill>
                  <a:srgbClr val="0070C0"/>
                </a:solidFill>
              </a:rPr>
              <a:t>[</a:t>
            </a:r>
            <a:r>
              <a:rPr lang="en-GB" sz="1700" b="1" i="1">
                <a:solidFill>
                  <a:srgbClr val="0070C0"/>
                </a:solidFill>
              </a:rPr>
              <a:t>insert </a:t>
            </a:r>
            <a:r>
              <a:rPr lang="en-GB" sz="1700" b="1">
                <a:solidFill>
                  <a:srgbClr val="0070C0"/>
                </a:solidFill>
              </a:rPr>
              <a:t>airlines (air operators); airports; aircraft; or air navigation services, </a:t>
            </a:r>
            <a:r>
              <a:rPr lang="en-GB" sz="1700" b="1" i="1">
                <a:solidFill>
                  <a:srgbClr val="0070C0"/>
                </a:solidFill>
              </a:rPr>
              <a:t>as applicable</a:t>
            </a:r>
            <a:r>
              <a:rPr lang="en-GB" sz="1700" b="1">
                <a:solidFill>
                  <a:srgbClr val="0070C0"/>
                </a:solidFill>
              </a:rPr>
              <a:t>]</a:t>
            </a:r>
            <a:r>
              <a:rPr lang="en-GB" sz="1700">
                <a:solidFill>
                  <a:schemeClr val="tx1"/>
                </a:solidFill>
              </a:rPr>
              <a:t>  but, rather, indicates that the State is not providing sufficient safety oversight to ensure the effective implementation of applicable ICAO Standards. Full technical details of the ICAO findings have been made available to </a:t>
            </a:r>
            <a:r>
              <a:rPr lang="en-GB" sz="1700" b="1">
                <a:solidFill>
                  <a:srgbClr val="0070C0"/>
                </a:solidFill>
              </a:rPr>
              <a:t>[State]</a:t>
            </a:r>
            <a:r>
              <a:rPr lang="en-GB" sz="1700">
                <a:solidFill>
                  <a:schemeClr val="tx1"/>
                </a:solidFill>
              </a:rPr>
              <a:t> to guide rectification, as well as to all ICAO Member States to facilitate any actions that they may consider necessary to ensure safety. </a:t>
            </a:r>
            <a:r>
              <a:rPr lang="en-GB" sz="1700" b="1">
                <a:solidFill>
                  <a:srgbClr val="0070C0"/>
                </a:solidFill>
              </a:rPr>
              <a:t>[State] </a:t>
            </a:r>
            <a:r>
              <a:rPr lang="en-GB" sz="1700">
                <a:solidFill>
                  <a:schemeClr val="tx1"/>
                </a:solidFill>
              </a:rPr>
              <a:t>has undertaken to regularly report progress on this matter to ICAO.</a:t>
            </a:r>
          </a:p>
        </p:txBody>
      </p:sp>
      <p:pic>
        <p:nvPicPr>
          <p:cNvPr id="1029" name="Picture 5"/>
          <p:cNvPicPr>
            <a:picLocks noGrp="1" noChangeAspect="1" noChangeArrowheads="1"/>
          </p:cNvPicPr>
          <p:nvPr>
            <p:ph idx="1"/>
          </p:nvPr>
        </p:nvPicPr>
        <p:blipFill>
          <a:blip r:embed="rId6">
            <a:extLst>
              <a:ext uri="{28A0092B-C50C-407E-A947-70E740481C1C}">
                <a14:useLocalDpi xmlns:a14="http://schemas.microsoft.com/office/drawing/2010/main" val="0"/>
              </a:ext>
            </a:extLst>
          </a:blip>
          <a:stretch>
            <a:fillRect/>
          </a:stretch>
        </p:blipFill>
        <p:spPr bwMode="auto">
          <a:xfrm>
            <a:off x="1920339" y="1097284"/>
            <a:ext cx="5204917" cy="5448605"/>
          </a:xfrm>
          <a:prstGeom prst="rect">
            <a:avLst/>
          </a:prstGeom>
          <a:noFill/>
          <a:ln w="19050">
            <a:solidFill>
              <a:schemeClr val="tx1">
                <a:alpha val="66000"/>
              </a:schemeClr>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251636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fade">
                                      <p:cBhvr>
                                        <p:cTn id="7" dur="2000"/>
                                        <p:tgtEl>
                                          <p:spTgt spid="65"/>
                                        </p:tgtEl>
                                      </p:cBhvr>
                                    </p:animEffect>
                                  </p:childTnLst>
                                </p:cTn>
                              </p:par>
                            </p:childTnLst>
                          </p:cTn>
                        </p:par>
                        <p:par>
                          <p:cTn id="8" fill="hold">
                            <p:stCondLst>
                              <p:cond delay="2000"/>
                            </p:stCondLst>
                            <p:childTnLst>
                              <p:par>
                                <p:cTn id="9" presetID="22" presetClass="entr" presetSubtype="8" fill="hold" grpId="0"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wipe(left)">
                                      <p:cBhvr>
                                        <p:cTn id="11" dur="2000"/>
                                        <p:tgtEl>
                                          <p:spTgt spid="55"/>
                                        </p:tgtEl>
                                      </p:cBhvr>
                                    </p:animEffect>
                                  </p:childTnLst>
                                </p:cTn>
                              </p:par>
                            </p:childTnLst>
                          </p:cTn>
                        </p:par>
                      </p:childTnLst>
                    </p:cTn>
                  </p:par>
                  <p:par>
                    <p:cTn id="12" fill="hold">
                      <p:stCondLst>
                        <p:cond delay="indefinite"/>
                      </p:stCondLst>
                      <p:childTnLst>
                        <p:par>
                          <p:cTn id="13" fill="hold">
                            <p:stCondLst>
                              <p:cond delay="0"/>
                            </p:stCondLst>
                            <p:childTnLst>
                              <p:par>
                                <p:cTn id="14" presetID="63" presetClass="path" presetSubtype="0" accel="50000" decel="50000" fill="hold" grpId="1" nodeType="clickEffect">
                                  <p:stCondLst>
                                    <p:cond delay="0"/>
                                  </p:stCondLst>
                                  <p:childTnLst>
                                    <p:animMotion origin="layout" path="M 0.00452 1.11111E-6 L 0.11736 1.11111E-6 " pathEditMode="relative" rAng="0" ptsTypes="AA">
                                      <p:cBhvr>
                                        <p:cTn id="15" dur="2000" fill="hold"/>
                                        <p:tgtEl>
                                          <p:spTgt spid="65"/>
                                        </p:tgtEl>
                                        <p:attrNameLst>
                                          <p:attrName>ppt_x</p:attrName>
                                          <p:attrName>ppt_y</p:attrName>
                                        </p:attrNameLst>
                                      </p:cBhvr>
                                      <p:rCtr x="56" y="0"/>
                                    </p:animMotion>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66"/>
                                        </p:tgtEl>
                                        <p:attrNameLst>
                                          <p:attrName>style.visibility</p:attrName>
                                        </p:attrNameLst>
                                      </p:cBhvr>
                                      <p:to>
                                        <p:strVal val="visible"/>
                                      </p:to>
                                    </p:set>
                                    <p:animEffect transition="in" filter="fade">
                                      <p:cBhvr>
                                        <p:cTn id="19" dur="500"/>
                                        <p:tgtEl>
                                          <p:spTgt spid="66"/>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left)">
                                      <p:cBhvr>
                                        <p:cTn id="23" dur="2000"/>
                                        <p:tgtEl>
                                          <p:spTgt spid="56"/>
                                        </p:tgtEl>
                                      </p:cBhvr>
                                    </p:animEffect>
                                  </p:childTnLst>
                                </p:cTn>
                              </p:par>
                              <p:par>
                                <p:cTn id="24" presetID="10" presetClass="exit" presetSubtype="0" fill="hold" grpId="2" nodeType="withEffect">
                                  <p:stCondLst>
                                    <p:cond delay="0"/>
                                  </p:stCondLst>
                                  <p:childTnLst>
                                    <p:animEffect transition="out" filter="fade">
                                      <p:cBhvr>
                                        <p:cTn id="25" dur="500"/>
                                        <p:tgtEl>
                                          <p:spTgt spid="65"/>
                                        </p:tgtEl>
                                      </p:cBhvr>
                                    </p:animEffect>
                                    <p:set>
                                      <p:cBhvr>
                                        <p:cTn id="26" dur="1" fill="hold">
                                          <p:stCondLst>
                                            <p:cond delay="499"/>
                                          </p:stCondLst>
                                        </p:cTn>
                                        <p:tgtEl>
                                          <p:spTgt spid="65"/>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63" presetClass="path" presetSubtype="0" accel="50000" decel="50000" fill="hold" grpId="1" nodeType="clickEffect">
                                  <p:stCondLst>
                                    <p:cond delay="0"/>
                                  </p:stCondLst>
                                  <p:childTnLst>
                                    <p:animMotion origin="layout" path="M 0.00399 1.11111E-6 L 0.11615 1.11111E-6 " pathEditMode="relative" rAng="0" ptsTypes="AA">
                                      <p:cBhvr>
                                        <p:cTn id="30" dur="2000" fill="hold"/>
                                        <p:tgtEl>
                                          <p:spTgt spid="66"/>
                                        </p:tgtEl>
                                        <p:attrNameLst>
                                          <p:attrName>ppt_x</p:attrName>
                                          <p:attrName>ppt_y</p:attrName>
                                        </p:attrNameLst>
                                      </p:cBhvr>
                                      <p:rCtr x="56" y="0"/>
                                    </p:animMotion>
                                  </p:childTnLst>
                                </p:cTn>
                              </p:par>
                            </p:childTnLst>
                          </p:cTn>
                        </p:par>
                        <p:par>
                          <p:cTn id="31" fill="hold">
                            <p:stCondLst>
                              <p:cond delay="2000"/>
                            </p:stCondLst>
                            <p:childTnLst>
                              <p:par>
                                <p:cTn id="32" presetID="10" presetClass="entr" presetSubtype="0" fill="hold" grpId="0" nodeType="afterEffect">
                                  <p:stCondLst>
                                    <p:cond delay="0"/>
                                  </p:stCondLst>
                                  <p:childTnLst>
                                    <p:set>
                                      <p:cBhvr>
                                        <p:cTn id="33" dur="1" fill="hold">
                                          <p:stCondLst>
                                            <p:cond delay="0"/>
                                          </p:stCondLst>
                                        </p:cTn>
                                        <p:tgtEl>
                                          <p:spTgt spid="67"/>
                                        </p:tgtEl>
                                        <p:attrNameLst>
                                          <p:attrName>style.visibility</p:attrName>
                                        </p:attrNameLst>
                                      </p:cBhvr>
                                      <p:to>
                                        <p:strVal val="visible"/>
                                      </p:to>
                                    </p:set>
                                    <p:animEffect transition="in" filter="fade">
                                      <p:cBhvr>
                                        <p:cTn id="34" dur="500"/>
                                        <p:tgtEl>
                                          <p:spTgt spid="67"/>
                                        </p:tgtEl>
                                      </p:cBhvr>
                                    </p:animEffect>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60"/>
                                        </p:tgtEl>
                                        <p:attrNameLst>
                                          <p:attrName>style.visibility</p:attrName>
                                        </p:attrNameLst>
                                      </p:cBhvr>
                                      <p:to>
                                        <p:strVal val="visible"/>
                                      </p:to>
                                    </p:set>
                                    <p:animEffect transition="in" filter="wipe(left)">
                                      <p:cBhvr>
                                        <p:cTn id="38" dur="2000"/>
                                        <p:tgtEl>
                                          <p:spTgt spid="60"/>
                                        </p:tgtEl>
                                      </p:cBhvr>
                                    </p:animEffect>
                                  </p:childTnLst>
                                </p:cTn>
                              </p:par>
                            </p:childTnLst>
                          </p:cTn>
                        </p:par>
                        <p:par>
                          <p:cTn id="39" fill="hold">
                            <p:stCondLst>
                              <p:cond delay="4500"/>
                            </p:stCondLst>
                            <p:childTnLst>
                              <p:par>
                                <p:cTn id="40" presetID="31" presetClass="entr" presetSubtype="0" fill="hold" nodeType="afterEffect">
                                  <p:stCondLst>
                                    <p:cond delay="0"/>
                                  </p:stCondLst>
                                  <p:iterate type="lt">
                                    <p:tmPct val="5000"/>
                                  </p:iterate>
                                  <p:childTnLst>
                                    <p:set>
                                      <p:cBhvr>
                                        <p:cTn id="41" dur="1" fill="hold">
                                          <p:stCondLst>
                                            <p:cond delay="0"/>
                                          </p:stCondLst>
                                        </p:cTn>
                                        <p:tgtEl>
                                          <p:spTgt spid="52"/>
                                        </p:tgtEl>
                                        <p:attrNameLst>
                                          <p:attrName>style.visibility</p:attrName>
                                        </p:attrNameLst>
                                      </p:cBhvr>
                                      <p:to>
                                        <p:strVal val="visible"/>
                                      </p:to>
                                    </p:set>
                                    <p:anim calcmode="lin" valueType="num">
                                      <p:cBhvr>
                                        <p:cTn id="42" dur="1000" fill="hold"/>
                                        <p:tgtEl>
                                          <p:spTgt spid="52"/>
                                        </p:tgtEl>
                                        <p:attrNameLst>
                                          <p:attrName>ppt_w</p:attrName>
                                        </p:attrNameLst>
                                      </p:cBhvr>
                                      <p:tavLst>
                                        <p:tav tm="0">
                                          <p:val>
                                            <p:fltVal val="0"/>
                                          </p:val>
                                        </p:tav>
                                        <p:tav tm="100000">
                                          <p:val>
                                            <p:strVal val="#ppt_w"/>
                                          </p:val>
                                        </p:tav>
                                      </p:tavLst>
                                    </p:anim>
                                    <p:anim calcmode="lin" valueType="num">
                                      <p:cBhvr>
                                        <p:cTn id="43" dur="1000" fill="hold"/>
                                        <p:tgtEl>
                                          <p:spTgt spid="52"/>
                                        </p:tgtEl>
                                        <p:attrNameLst>
                                          <p:attrName>ppt_h</p:attrName>
                                        </p:attrNameLst>
                                      </p:cBhvr>
                                      <p:tavLst>
                                        <p:tav tm="0">
                                          <p:val>
                                            <p:fltVal val="0"/>
                                          </p:val>
                                        </p:tav>
                                        <p:tav tm="100000">
                                          <p:val>
                                            <p:strVal val="#ppt_h"/>
                                          </p:val>
                                        </p:tav>
                                      </p:tavLst>
                                    </p:anim>
                                    <p:anim calcmode="lin" valueType="num">
                                      <p:cBhvr>
                                        <p:cTn id="44" dur="1000" fill="hold"/>
                                        <p:tgtEl>
                                          <p:spTgt spid="52"/>
                                        </p:tgtEl>
                                        <p:attrNameLst>
                                          <p:attrName>style.rotation</p:attrName>
                                        </p:attrNameLst>
                                      </p:cBhvr>
                                      <p:tavLst>
                                        <p:tav tm="0">
                                          <p:val>
                                            <p:fltVal val="90"/>
                                          </p:val>
                                        </p:tav>
                                        <p:tav tm="100000">
                                          <p:val>
                                            <p:fltVal val="0"/>
                                          </p:val>
                                        </p:tav>
                                      </p:tavLst>
                                    </p:anim>
                                    <p:animEffect transition="in" filter="fade">
                                      <p:cBhvr>
                                        <p:cTn id="45" dur="1000"/>
                                        <p:tgtEl>
                                          <p:spTgt spid="52"/>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xit" presetSubtype="0" fill="hold" grpId="2" nodeType="clickEffect">
                                  <p:stCondLst>
                                    <p:cond delay="0"/>
                                  </p:stCondLst>
                                  <p:childTnLst>
                                    <p:animEffect transition="out" filter="fade">
                                      <p:cBhvr>
                                        <p:cTn id="49" dur="500"/>
                                        <p:tgtEl>
                                          <p:spTgt spid="66"/>
                                        </p:tgtEl>
                                      </p:cBhvr>
                                    </p:animEffect>
                                    <p:set>
                                      <p:cBhvr>
                                        <p:cTn id="50" dur="1" fill="hold">
                                          <p:stCondLst>
                                            <p:cond delay="499"/>
                                          </p:stCondLst>
                                        </p:cTn>
                                        <p:tgtEl>
                                          <p:spTgt spid="66"/>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63" presetClass="path" presetSubtype="0" accel="50000" decel="50000" fill="hold" grpId="1" nodeType="clickEffect">
                                  <p:stCondLst>
                                    <p:cond delay="0"/>
                                  </p:stCondLst>
                                  <p:childTnLst>
                                    <p:animMotion origin="layout" path="M -0.00434 1.11111E-6 L 0.22517 1.11111E-6 " pathEditMode="relative" rAng="0" ptsTypes="AA">
                                      <p:cBhvr>
                                        <p:cTn id="54" dur="2000" fill="hold"/>
                                        <p:tgtEl>
                                          <p:spTgt spid="67"/>
                                        </p:tgtEl>
                                        <p:attrNameLst>
                                          <p:attrName>ppt_x</p:attrName>
                                          <p:attrName>ppt_y</p:attrName>
                                        </p:attrNameLst>
                                      </p:cBhvr>
                                      <p:rCtr x="115" y="0"/>
                                    </p:animMotion>
                                  </p:childTnLst>
                                </p:cTn>
                              </p:par>
                              <p:par>
                                <p:cTn id="55" presetID="10" presetClass="exit" presetSubtype="0" fill="hold" nodeType="withEffect">
                                  <p:stCondLst>
                                    <p:cond delay="0"/>
                                  </p:stCondLst>
                                  <p:iterate type="lt">
                                    <p:tmPct val="0"/>
                                  </p:iterate>
                                  <p:childTnLst>
                                    <p:animEffect transition="out" filter="fade">
                                      <p:cBhvr>
                                        <p:cTn id="56" dur="500"/>
                                        <p:tgtEl>
                                          <p:spTgt spid="52"/>
                                        </p:tgtEl>
                                      </p:cBhvr>
                                    </p:animEffect>
                                    <p:set>
                                      <p:cBhvr>
                                        <p:cTn id="57" dur="1" fill="hold">
                                          <p:stCondLst>
                                            <p:cond delay="499"/>
                                          </p:stCondLst>
                                        </p:cTn>
                                        <p:tgtEl>
                                          <p:spTgt spid="52"/>
                                        </p:tgtEl>
                                        <p:attrNameLst>
                                          <p:attrName>style.visibility</p:attrName>
                                        </p:attrNameLst>
                                      </p:cBhvr>
                                      <p:to>
                                        <p:strVal val="hidden"/>
                                      </p:to>
                                    </p:set>
                                  </p:childTnLst>
                                </p:cTn>
                              </p:par>
                            </p:childTnLst>
                          </p:cTn>
                        </p:par>
                        <p:par>
                          <p:cTn id="58" fill="hold">
                            <p:stCondLst>
                              <p:cond delay="2000"/>
                            </p:stCondLst>
                            <p:childTnLst>
                              <p:par>
                                <p:cTn id="59" presetID="10" presetClass="entr" presetSubtype="0" fill="hold" grpId="0" nodeType="afterEffect">
                                  <p:stCondLst>
                                    <p:cond delay="0"/>
                                  </p:stCondLst>
                                  <p:childTnLst>
                                    <p:set>
                                      <p:cBhvr>
                                        <p:cTn id="60" dur="1" fill="hold">
                                          <p:stCondLst>
                                            <p:cond delay="0"/>
                                          </p:stCondLst>
                                        </p:cTn>
                                        <p:tgtEl>
                                          <p:spTgt spid="68"/>
                                        </p:tgtEl>
                                        <p:attrNameLst>
                                          <p:attrName>style.visibility</p:attrName>
                                        </p:attrNameLst>
                                      </p:cBhvr>
                                      <p:to>
                                        <p:strVal val="visible"/>
                                      </p:to>
                                    </p:set>
                                    <p:animEffect transition="in" filter="fade">
                                      <p:cBhvr>
                                        <p:cTn id="61" dur="500"/>
                                        <p:tgtEl>
                                          <p:spTgt spid="68"/>
                                        </p:tgtEl>
                                      </p:cBhvr>
                                    </p:animEffect>
                                  </p:childTnLst>
                                </p:cTn>
                              </p:par>
                            </p:childTnLst>
                          </p:cTn>
                        </p:par>
                        <p:par>
                          <p:cTn id="62" fill="hold">
                            <p:stCondLst>
                              <p:cond delay="2500"/>
                            </p:stCondLst>
                            <p:childTnLst>
                              <p:par>
                                <p:cTn id="63" presetID="22" presetClass="entr" presetSubtype="8" fill="hold" grpId="0" nodeType="afterEffect">
                                  <p:stCondLst>
                                    <p:cond delay="0"/>
                                  </p:stCondLst>
                                  <p:childTnLst>
                                    <p:set>
                                      <p:cBhvr>
                                        <p:cTn id="64" dur="1" fill="hold">
                                          <p:stCondLst>
                                            <p:cond delay="0"/>
                                          </p:stCondLst>
                                        </p:cTn>
                                        <p:tgtEl>
                                          <p:spTgt spid="57"/>
                                        </p:tgtEl>
                                        <p:attrNameLst>
                                          <p:attrName>style.visibility</p:attrName>
                                        </p:attrNameLst>
                                      </p:cBhvr>
                                      <p:to>
                                        <p:strVal val="visible"/>
                                      </p:to>
                                    </p:set>
                                    <p:animEffect transition="in" filter="wipe(left)">
                                      <p:cBhvr>
                                        <p:cTn id="65" dur="2000"/>
                                        <p:tgtEl>
                                          <p:spTgt spid="57"/>
                                        </p:tgtEl>
                                      </p:cBhvr>
                                    </p:animEffect>
                                  </p:childTnLst>
                                </p:cTn>
                              </p:par>
                              <p:par>
                                <p:cTn id="66" presetID="10" presetClass="exit" presetSubtype="0" fill="hold" grpId="2" nodeType="withEffect">
                                  <p:stCondLst>
                                    <p:cond delay="0"/>
                                  </p:stCondLst>
                                  <p:childTnLst>
                                    <p:animEffect transition="out" filter="fade">
                                      <p:cBhvr>
                                        <p:cTn id="67" dur="500"/>
                                        <p:tgtEl>
                                          <p:spTgt spid="67"/>
                                        </p:tgtEl>
                                      </p:cBhvr>
                                    </p:animEffect>
                                    <p:set>
                                      <p:cBhvr>
                                        <p:cTn id="68" dur="1" fill="hold">
                                          <p:stCondLst>
                                            <p:cond delay="499"/>
                                          </p:stCondLst>
                                        </p:cTn>
                                        <p:tgtEl>
                                          <p:spTgt spid="67"/>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grpId="0" nodeType="clickEffect">
                                  <p:stCondLst>
                                    <p:cond delay="0"/>
                                  </p:stCondLst>
                                  <p:childTnLst>
                                    <p:set>
                                      <p:cBhvr>
                                        <p:cTn id="72" dur="1" fill="hold">
                                          <p:stCondLst>
                                            <p:cond delay="0"/>
                                          </p:stCondLst>
                                        </p:cTn>
                                        <p:tgtEl>
                                          <p:spTgt spid="61"/>
                                        </p:tgtEl>
                                        <p:attrNameLst>
                                          <p:attrName>style.visibility</p:attrName>
                                        </p:attrNameLst>
                                      </p:cBhvr>
                                      <p:to>
                                        <p:strVal val="visible"/>
                                      </p:to>
                                    </p:set>
                                    <p:animEffect transition="in" filter="wipe(left)">
                                      <p:cBhvr>
                                        <p:cTn id="73" dur="2000"/>
                                        <p:tgtEl>
                                          <p:spTgt spid="61"/>
                                        </p:tgtEl>
                                      </p:cBhvr>
                                    </p:animEffect>
                                  </p:childTnLst>
                                </p:cTn>
                              </p:par>
                            </p:childTnLst>
                          </p:cTn>
                        </p:par>
                        <p:par>
                          <p:cTn id="74" fill="hold">
                            <p:stCondLst>
                              <p:cond delay="2000"/>
                            </p:stCondLst>
                            <p:childTnLst>
                              <p:par>
                                <p:cTn id="75" presetID="31" presetClass="entr" presetSubtype="0" fill="hold" nodeType="afterEffect">
                                  <p:stCondLst>
                                    <p:cond delay="0"/>
                                  </p:stCondLst>
                                  <p:iterate type="lt">
                                    <p:tmPct val="5000"/>
                                  </p:iterate>
                                  <p:childTnLst>
                                    <p:set>
                                      <p:cBhvr>
                                        <p:cTn id="76" dur="1" fill="hold">
                                          <p:stCondLst>
                                            <p:cond delay="0"/>
                                          </p:stCondLst>
                                        </p:cTn>
                                        <p:tgtEl>
                                          <p:spTgt spid="45"/>
                                        </p:tgtEl>
                                        <p:attrNameLst>
                                          <p:attrName>style.visibility</p:attrName>
                                        </p:attrNameLst>
                                      </p:cBhvr>
                                      <p:to>
                                        <p:strVal val="visible"/>
                                      </p:to>
                                    </p:set>
                                    <p:anim calcmode="lin" valueType="num">
                                      <p:cBhvr>
                                        <p:cTn id="77" dur="1000" fill="hold"/>
                                        <p:tgtEl>
                                          <p:spTgt spid="45"/>
                                        </p:tgtEl>
                                        <p:attrNameLst>
                                          <p:attrName>ppt_w</p:attrName>
                                        </p:attrNameLst>
                                      </p:cBhvr>
                                      <p:tavLst>
                                        <p:tav tm="0">
                                          <p:val>
                                            <p:fltVal val="0"/>
                                          </p:val>
                                        </p:tav>
                                        <p:tav tm="100000">
                                          <p:val>
                                            <p:strVal val="#ppt_w"/>
                                          </p:val>
                                        </p:tav>
                                      </p:tavLst>
                                    </p:anim>
                                    <p:anim calcmode="lin" valueType="num">
                                      <p:cBhvr>
                                        <p:cTn id="78" dur="1000" fill="hold"/>
                                        <p:tgtEl>
                                          <p:spTgt spid="45"/>
                                        </p:tgtEl>
                                        <p:attrNameLst>
                                          <p:attrName>ppt_h</p:attrName>
                                        </p:attrNameLst>
                                      </p:cBhvr>
                                      <p:tavLst>
                                        <p:tav tm="0">
                                          <p:val>
                                            <p:fltVal val="0"/>
                                          </p:val>
                                        </p:tav>
                                        <p:tav tm="100000">
                                          <p:val>
                                            <p:strVal val="#ppt_h"/>
                                          </p:val>
                                        </p:tav>
                                      </p:tavLst>
                                    </p:anim>
                                    <p:anim calcmode="lin" valueType="num">
                                      <p:cBhvr>
                                        <p:cTn id="79" dur="1000" fill="hold"/>
                                        <p:tgtEl>
                                          <p:spTgt spid="45"/>
                                        </p:tgtEl>
                                        <p:attrNameLst>
                                          <p:attrName>style.rotation</p:attrName>
                                        </p:attrNameLst>
                                      </p:cBhvr>
                                      <p:tavLst>
                                        <p:tav tm="0">
                                          <p:val>
                                            <p:fltVal val="90"/>
                                          </p:val>
                                        </p:tav>
                                        <p:tav tm="100000">
                                          <p:val>
                                            <p:fltVal val="0"/>
                                          </p:val>
                                        </p:tav>
                                      </p:tavLst>
                                    </p:anim>
                                    <p:animEffect transition="in" filter="fade">
                                      <p:cBhvr>
                                        <p:cTn id="80" dur="1000"/>
                                        <p:tgtEl>
                                          <p:spTgt spid="45"/>
                                        </p:tgtEl>
                                      </p:cBhvr>
                                    </p:animEffect>
                                  </p:childTnLst>
                                </p:cTn>
                              </p:par>
                            </p:childTnLst>
                          </p:cTn>
                        </p:par>
                      </p:childTnLst>
                    </p:cTn>
                  </p:par>
                  <p:par>
                    <p:cTn id="81" fill="hold">
                      <p:stCondLst>
                        <p:cond delay="indefinite"/>
                      </p:stCondLst>
                      <p:childTnLst>
                        <p:par>
                          <p:cTn id="82" fill="hold">
                            <p:stCondLst>
                              <p:cond delay="0"/>
                            </p:stCondLst>
                            <p:childTnLst>
                              <p:par>
                                <p:cTn id="83" presetID="63" presetClass="path" presetSubtype="0" accel="50000" decel="50000" fill="hold" grpId="1" nodeType="clickEffect">
                                  <p:stCondLst>
                                    <p:cond delay="0"/>
                                  </p:stCondLst>
                                  <p:childTnLst>
                                    <p:animMotion origin="layout" path="M 0.00069 1.11111E-6 L 0.06284 1.11111E-6 " pathEditMode="relative" rAng="0" ptsTypes="AA">
                                      <p:cBhvr>
                                        <p:cTn id="84" dur="2000" fill="hold"/>
                                        <p:tgtEl>
                                          <p:spTgt spid="68"/>
                                        </p:tgtEl>
                                        <p:attrNameLst>
                                          <p:attrName>ppt_x</p:attrName>
                                          <p:attrName>ppt_y</p:attrName>
                                        </p:attrNameLst>
                                      </p:cBhvr>
                                      <p:rCtr x="31" y="0"/>
                                    </p:animMotion>
                                  </p:childTnLst>
                                </p:cTn>
                              </p:par>
                              <p:par>
                                <p:cTn id="85" presetID="10" presetClass="exit" presetSubtype="0" fill="hold" nodeType="withEffect">
                                  <p:stCondLst>
                                    <p:cond delay="0"/>
                                  </p:stCondLst>
                                  <p:iterate type="lt">
                                    <p:tmPct val="0"/>
                                  </p:iterate>
                                  <p:childTnLst>
                                    <p:animEffect transition="out" filter="fade">
                                      <p:cBhvr>
                                        <p:cTn id="86" dur="500"/>
                                        <p:tgtEl>
                                          <p:spTgt spid="45"/>
                                        </p:tgtEl>
                                      </p:cBhvr>
                                    </p:animEffect>
                                    <p:set>
                                      <p:cBhvr>
                                        <p:cTn id="87" dur="1" fill="hold">
                                          <p:stCondLst>
                                            <p:cond delay="499"/>
                                          </p:stCondLst>
                                        </p:cTn>
                                        <p:tgtEl>
                                          <p:spTgt spid="45"/>
                                        </p:tgtEl>
                                        <p:attrNameLst>
                                          <p:attrName>style.visibility</p:attrName>
                                        </p:attrNameLst>
                                      </p:cBhvr>
                                      <p:to>
                                        <p:strVal val="hidden"/>
                                      </p:to>
                                    </p:set>
                                  </p:childTnLst>
                                </p:cTn>
                              </p:par>
                            </p:childTnLst>
                          </p:cTn>
                        </p:par>
                        <p:par>
                          <p:cTn id="88" fill="hold">
                            <p:stCondLst>
                              <p:cond delay="2000"/>
                            </p:stCondLst>
                            <p:childTnLst>
                              <p:par>
                                <p:cTn id="89" presetID="22" presetClass="entr" presetSubtype="8"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wipe(left)">
                                      <p:cBhvr>
                                        <p:cTn id="91" dur="2000"/>
                                        <p:tgtEl>
                                          <p:spTgt spid="58"/>
                                        </p:tgtEl>
                                      </p:cBhvr>
                                    </p:animEffect>
                                  </p:childTnLst>
                                </p:cTn>
                              </p:par>
                            </p:childTnLst>
                          </p:cTn>
                        </p:par>
                        <p:par>
                          <p:cTn id="92" fill="hold">
                            <p:stCondLst>
                              <p:cond delay="4000"/>
                            </p:stCondLst>
                            <p:childTnLst>
                              <p:par>
                                <p:cTn id="93" presetID="22" presetClass="entr" presetSubtype="8" fill="hold" grpId="0"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wipe(left)">
                                      <p:cBhvr>
                                        <p:cTn id="95" dur="2000"/>
                                        <p:tgtEl>
                                          <p:spTgt spid="62"/>
                                        </p:tgtEl>
                                      </p:cBhvr>
                                    </p:animEffect>
                                  </p:childTnLst>
                                </p:cTn>
                              </p:par>
                            </p:childTnLst>
                          </p:cTn>
                        </p:par>
                      </p:childTnLst>
                    </p:cTn>
                  </p:par>
                  <p:par>
                    <p:cTn id="96" fill="hold">
                      <p:stCondLst>
                        <p:cond delay="indefinite"/>
                      </p:stCondLst>
                      <p:childTnLst>
                        <p:par>
                          <p:cTn id="97" fill="hold">
                            <p:stCondLst>
                              <p:cond delay="0"/>
                            </p:stCondLst>
                            <p:childTnLst>
                              <p:par>
                                <p:cTn id="98" presetID="10" presetClass="exit" presetSubtype="0" fill="hold" grpId="2" nodeType="clickEffect">
                                  <p:stCondLst>
                                    <p:cond delay="0"/>
                                  </p:stCondLst>
                                  <p:childTnLst>
                                    <p:animEffect transition="out" filter="fade">
                                      <p:cBhvr>
                                        <p:cTn id="99" dur="2000"/>
                                        <p:tgtEl>
                                          <p:spTgt spid="68"/>
                                        </p:tgtEl>
                                      </p:cBhvr>
                                    </p:animEffect>
                                    <p:set>
                                      <p:cBhvr>
                                        <p:cTn id="100" dur="1" fill="hold">
                                          <p:stCondLst>
                                            <p:cond delay="1999"/>
                                          </p:stCondLst>
                                        </p:cTn>
                                        <p:tgtEl>
                                          <p:spTgt spid="68"/>
                                        </p:tgtEl>
                                        <p:attrNameLst>
                                          <p:attrName>style.visibility</p:attrName>
                                        </p:attrNameLst>
                                      </p:cBhvr>
                                      <p:to>
                                        <p:strVal val="hidden"/>
                                      </p:to>
                                    </p:set>
                                  </p:childTnLst>
                                </p:cTn>
                              </p:par>
                            </p:childTnLst>
                          </p:cTn>
                        </p:par>
                        <p:par>
                          <p:cTn id="101" fill="hold">
                            <p:stCondLst>
                              <p:cond delay="2000"/>
                            </p:stCondLst>
                            <p:childTnLst>
                              <p:par>
                                <p:cTn id="102" presetID="20" presetClass="entr" presetSubtype="0" fill="hold" grpId="0" nodeType="afterEffect">
                                  <p:stCondLst>
                                    <p:cond delay="0"/>
                                  </p:stCondLst>
                                  <p:childTnLst>
                                    <p:set>
                                      <p:cBhvr>
                                        <p:cTn id="103" dur="1" fill="hold">
                                          <p:stCondLst>
                                            <p:cond delay="0"/>
                                          </p:stCondLst>
                                        </p:cTn>
                                        <p:tgtEl>
                                          <p:spTgt spid="70"/>
                                        </p:tgtEl>
                                        <p:attrNameLst>
                                          <p:attrName>style.visibility</p:attrName>
                                        </p:attrNameLst>
                                      </p:cBhvr>
                                      <p:to>
                                        <p:strVal val="visible"/>
                                      </p:to>
                                    </p:set>
                                    <p:animEffect transition="in" filter="wedge">
                                      <p:cBhvr>
                                        <p:cTn id="104" dur="2000"/>
                                        <p:tgtEl>
                                          <p:spTgt spid="70"/>
                                        </p:tgtEl>
                                      </p:cBhvr>
                                    </p:animEffect>
                                  </p:childTnLst>
                                </p:cTn>
                              </p:par>
                            </p:childTnLst>
                          </p:cTn>
                        </p:par>
                        <p:par>
                          <p:cTn id="105" fill="hold">
                            <p:stCondLst>
                              <p:cond delay="4000"/>
                            </p:stCondLst>
                            <p:childTnLst>
                              <p:par>
                                <p:cTn id="106" presetID="3" presetClass="entr" presetSubtype="10" fill="hold" grpId="0" nodeType="afterEffect">
                                  <p:stCondLst>
                                    <p:cond delay="0"/>
                                  </p:stCondLst>
                                  <p:childTnLst>
                                    <p:set>
                                      <p:cBhvr>
                                        <p:cTn id="107" dur="1" fill="hold">
                                          <p:stCondLst>
                                            <p:cond delay="0"/>
                                          </p:stCondLst>
                                        </p:cTn>
                                        <p:tgtEl>
                                          <p:spTgt spid="71"/>
                                        </p:tgtEl>
                                        <p:attrNameLst>
                                          <p:attrName>style.visibility</p:attrName>
                                        </p:attrNameLst>
                                      </p:cBhvr>
                                      <p:to>
                                        <p:strVal val="visible"/>
                                      </p:to>
                                    </p:set>
                                    <p:animEffect transition="in" filter="blinds(horizontal)">
                                      <p:cBhvr>
                                        <p:cTn id="108" dur="1000"/>
                                        <p:tgtEl>
                                          <p:spTgt spid="71"/>
                                        </p:tgtEl>
                                      </p:cBhvr>
                                    </p:animEffect>
                                  </p:childTnLst>
                                </p:cTn>
                              </p:par>
                            </p:childTnLst>
                          </p:cTn>
                        </p:par>
                      </p:childTnLst>
                    </p:cTn>
                  </p:par>
                  <p:par>
                    <p:cTn id="109" fill="hold">
                      <p:stCondLst>
                        <p:cond delay="indefinite"/>
                      </p:stCondLst>
                      <p:childTnLst>
                        <p:par>
                          <p:cTn id="110" fill="hold">
                            <p:stCondLst>
                              <p:cond delay="0"/>
                            </p:stCondLst>
                            <p:childTnLst>
                              <p:par>
                                <p:cTn id="111" presetID="3" presetClass="entr" presetSubtype="10" fill="hold" grpId="0" nodeType="click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blinds(horizontal)">
                                      <p:cBhvr>
                                        <p:cTn id="113" dur="1000"/>
                                        <p:tgtEl>
                                          <p:spTgt spid="72"/>
                                        </p:tgtEl>
                                      </p:cBhvr>
                                    </p:animEffect>
                                  </p:childTnLst>
                                </p:cTn>
                              </p:par>
                            </p:childTnLst>
                          </p:cTn>
                        </p:par>
                        <p:par>
                          <p:cTn id="114" fill="hold">
                            <p:stCondLst>
                              <p:cond delay="1000"/>
                            </p:stCondLst>
                            <p:childTnLst>
                              <p:par>
                                <p:cTn id="115" presetID="10" presetClass="entr" presetSubtype="0" fill="hold" grpId="0" nodeType="afterEffect">
                                  <p:stCondLst>
                                    <p:cond delay="0"/>
                                  </p:stCondLst>
                                  <p:childTnLst>
                                    <p:set>
                                      <p:cBhvr>
                                        <p:cTn id="116" dur="1" fill="hold">
                                          <p:stCondLst>
                                            <p:cond delay="0"/>
                                          </p:stCondLst>
                                        </p:cTn>
                                        <p:tgtEl>
                                          <p:spTgt spid="46"/>
                                        </p:tgtEl>
                                        <p:attrNameLst>
                                          <p:attrName>style.visibility</p:attrName>
                                        </p:attrNameLst>
                                      </p:cBhvr>
                                      <p:to>
                                        <p:strVal val="visible"/>
                                      </p:to>
                                    </p:set>
                                    <p:animEffect transition="in" filter="fade">
                                      <p:cBhvr>
                                        <p:cTn id="117" dur="2000"/>
                                        <p:tgtEl>
                                          <p:spTgt spid="46"/>
                                        </p:tgtEl>
                                      </p:cBhvr>
                                    </p:animEffect>
                                  </p:childTnLst>
                                </p:cTn>
                              </p:par>
                            </p:childTnLst>
                          </p:cTn>
                        </p:par>
                      </p:childTnLst>
                    </p:cTn>
                  </p:par>
                  <p:par>
                    <p:cTn id="118" fill="hold">
                      <p:stCondLst>
                        <p:cond delay="indefinite"/>
                      </p:stCondLst>
                      <p:childTnLst>
                        <p:par>
                          <p:cTn id="119" fill="hold">
                            <p:stCondLst>
                              <p:cond delay="0"/>
                            </p:stCondLst>
                            <p:childTnLst>
                              <p:par>
                                <p:cTn id="120" presetID="10" presetClass="exit" presetSubtype="0" fill="hold" grpId="1" nodeType="clickEffect">
                                  <p:stCondLst>
                                    <p:cond delay="0"/>
                                  </p:stCondLst>
                                  <p:childTnLst>
                                    <p:animEffect transition="out" filter="fade">
                                      <p:cBhvr>
                                        <p:cTn id="121" dur="3000"/>
                                        <p:tgtEl>
                                          <p:spTgt spid="46"/>
                                        </p:tgtEl>
                                      </p:cBhvr>
                                    </p:animEffect>
                                    <p:set>
                                      <p:cBhvr>
                                        <p:cTn id="122" dur="1" fill="hold">
                                          <p:stCondLst>
                                            <p:cond delay="2999"/>
                                          </p:stCondLst>
                                        </p:cTn>
                                        <p:tgtEl>
                                          <p:spTgt spid="46"/>
                                        </p:tgtEl>
                                        <p:attrNameLst>
                                          <p:attrName>style.visibility</p:attrName>
                                        </p:attrNameLst>
                                      </p:cBhvr>
                                      <p:to>
                                        <p:strVal val="hidden"/>
                                      </p:to>
                                    </p:set>
                                  </p:childTnLst>
                                </p:cTn>
                              </p:par>
                            </p:childTnLst>
                          </p:cTn>
                        </p:par>
                      </p:childTnLst>
                    </p:cTn>
                  </p:par>
                  <p:par>
                    <p:cTn id="123" fill="hold">
                      <p:stCondLst>
                        <p:cond delay="indefinite"/>
                      </p:stCondLst>
                      <p:childTnLst>
                        <p:par>
                          <p:cTn id="124" fill="hold">
                            <p:stCondLst>
                              <p:cond delay="0"/>
                            </p:stCondLst>
                            <p:childTnLst>
                              <p:par>
                                <p:cTn id="125" presetID="16" presetClass="entr" presetSubtype="21" fill="hold" grpId="0" nodeType="clickEffect">
                                  <p:stCondLst>
                                    <p:cond delay="0"/>
                                  </p:stCondLst>
                                  <p:childTnLst>
                                    <p:set>
                                      <p:cBhvr>
                                        <p:cTn id="126" dur="1" fill="hold">
                                          <p:stCondLst>
                                            <p:cond delay="0"/>
                                          </p:stCondLst>
                                        </p:cTn>
                                        <p:tgtEl>
                                          <p:spTgt spid="54"/>
                                        </p:tgtEl>
                                        <p:attrNameLst>
                                          <p:attrName>style.visibility</p:attrName>
                                        </p:attrNameLst>
                                      </p:cBhvr>
                                      <p:to>
                                        <p:strVal val="visible"/>
                                      </p:to>
                                    </p:set>
                                    <p:animEffect transition="in" filter="barn(inVertical)">
                                      <p:cBhvr>
                                        <p:cTn id="127" dur="1000"/>
                                        <p:tgtEl>
                                          <p:spTgt spid="54"/>
                                        </p:tgtEl>
                                      </p:cBhvr>
                                    </p:animEffect>
                                  </p:childTnLst>
                                </p:cTn>
                              </p:par>
                            </p:childTnLst>
                          </p:cTn>
                        </p:par>
                      </p:childTnLst>
                    </p:cTn>
                  </p:par>
                  <p:par>
                    <p:cTn id="128" fill="hold">
                      <p:stCondLst>
                        <p:cond delay="indefinite"/>
                      </p:stCondLst>
                      <p:childTnLst>
                        <p:par>
                          <p:cTn id="129" fill="hold">
                            <p:stCondLst>
                              <p:cond delay="0"/>
                            </p:stCondLst>
                            <p:childTnLst>
                              <p:par>
                                <p:cTn id="130" presetID="2" presetClass="entr" presetSubtype="8" fill="hold" nodeType="clickEffect">
                                  <p:stCondLst>
                                    <p:cond delay="0"/>
                                  </p:stCondLst>
                                  <p:childTnLst>
                                    <p:set>
                                      <p:cBhvr>
                                        <p:cTn id="131" dur="1" fill="hold">
                                          <p:stCondLst>
                                            <p:cond delay="0"/>
                                          </p:stCondLst>
                                        </p:cTn>
                                        <p:tgtEl>
                                          <p:spTgt spid="1029"/>
                                        </p:tgtEl>
                                        <p:attrNameLst>
                                          <p:attrName>style.visibility</p:attrName>
                                        </p:attrNameLst>
                                      </p:cBhvr>
                                      <p:to>
                                        <p:strVal val="visible"/>
                                      </p:to>
                                    </p:set>
                                    <p:anim calcmode="lin" valueType="num">
                                      <p:cBhvr additive="base">
                                        <p:cTn id="132" dur="1000" fill="hold"/>
                                        <p:tgtEl>
                                          <p:spTgt spid="1029"/>
                                        </p:tgtEl>
                                        <p:attrNameLst>
                                          <p:attrName>ppt_x</p:attrName>
                                        </p:attrNameLst>
                                      </p:cBhvr>
                                      <p:tavLst>
                                        <p:tav tm="0">
                                          <p:val>
                                            <p:strVal val="0-#ppt_w/2"/>
                                          </p:val>
                                        </p:tav>
                                        <p:tav tm="100000">
                                          <p:val>
                                            <p:strVal val="#ppt_x"/>
                                          </p:val>
                                        </p:tav>
                                      </p:tavLst>
                                    </p:anim>
                                    <p:anim calcmode="lin" valueType="num">
                                      <p:cBhvr additive="base">
                                        <p:cTn id="133" dur="1000" fill="hold"/>
                                        <p:tgtEl>
                                          <p:spTgt spid="10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56" grpId="0" animBg="1"/>
      <p:bldP spid="57" grpId="0" animBg="1"/>
      <p:bldP spid="58" grpId="0" animBg="1"/>
      <p:bldP spid="60" grpId="0" animBg="1"/>
      <p:bldP spid="61" grpId="0" animBg="1"/>
      <p:bldP spid="62" grpId="0" animBg="1"/>
      <p:bldP spid="65" grpId="0" animBg="1"/>
      <p:bldP spid="65" grpId="1" animBg="1"/>
      <p:bldP spid="65" grpId="2" animBg="1"/>
      <p:bldP spid="66" grpId="0" animBg="1"/>
      <p:bldP spid="66" grpId="1" animBg="1"/>
      <p:bldP spid="66" grpId="2" animBg="1"/>
      <p:bldP spid="67" grpId="0" animBg="1"/>
      <p:bldP spid="67" grpId="1" animBg="1"/>
      <p:bldP spid="67" grpId="2" animBg="1"/>
      <p:bldP spid="68" grpId="0" animBg="1"/>
      <p:bldP spid="68" grpId="1" animBg="1"/>
      <p:bldP spid="68" grpId="2" animBg="1"/>
      <p:bldP spid="70" grpId="0" animBg="1"/>
      <p:bldP spid="71" grpId="0" animBg="1"/>
      <p:bldP spid="72" grpId="0" animBg="1"/>
      <p:bldP spid="54" grpId="0" animBg="1"/>
      <p:bldP spid="46" grpId="0" animBg="1"/>
      <p:bldP spid="46"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GB">
                <a:latin typeface="Arial" charset="0"/>
                <a:cs typeface="Arial" charset="0"/>
              </a:rPr>
              <a:t>Objective</a:t>
            </a:r>
          </a:p>
        </p:txBody>
      </p:sp>
      <p:sp>
        <p:nvSpPr>
          <p:cNvPr id="14339" name="Content Placeholder 2"/>
          <p:cNvSpPr txBox="1">
            <a:spLocks/>
          </p:cNvSpPr>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457200" indent="-457200">
              <a:spcBef>
                <a:spcPct val="20000"/>
              </a:spcBef>
              <a:buClr>
                <a:srgbClr val="FF0000"/>
              </a:buClr>
              <a:buFont typeface="Arial" pitchFamily="34" charset="0"/>
              <a:buChar char="•"/>
            </a:pPr>
            <a:endParaRPr lang="en-GB" sz="2800"/>
          </a:p>
          <a:p>
            <a:pPr marL="457200" indent="-457200">
              <a:spcBef>
                <a:spcPct val="20000"/>
              </a:spcBef>
              <a:buClr>
                <a:srgbClr val="FF0000"/>
              </a:buClr>
              <a:buFont typeface="Arial" pitchFamily="34" charset="0"/>
              <a:buChar char="•"/>
            </a:pPr>
            <a:endParaRPr lang="en-GB" sz="2800"/>
          </a:p>
          <a:p>
            <a:pPr marL="457200" indent="-457200">
              <a:spcBef>
                <a:spcPct val="20000"/>
              </a:spcBef>
              <a:buClr>
                <a:srgbClr val="FF0000"/>
              </a:buClr>
              <a:buFont typeface="Arial" pitchFamily="34" charset="0"/>
              <a:buChar char="•"/>
            </a:pPr>
            <a:endParaRPr lang="en-GB" sz="2800"/>
          </a:p>
        </p:txBody>
      </p:sp>
      <p:sp>
        <p:nvSpPr>
          <p:cNvPr id="2" name="Rectangle 1"/>
          <p:cNvSpPr/>
          <p:nvPr/>
        </p:nvSpPr>
        <p:spPr>
          <a:xfrm>
            <a:off x="1115616" y="2708920"/>
            <a:ext cx="7416824" cy="16561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20000"/>
              </a:spcBef>
              <a:buClr>
                <a:srgbClr val="FF0000"/>
              </a:buClr>
            </a:pPr>
            <a:r>
              <a:rPr lang="en-GB" sz="2800">
                <a:solidFill>
                  <a:srgbClr val="14639A"/>
                </a:solidFill>
                <a:latin typeface="Arial" pitchFamily="34" charset="0"/>
                <a:cs typeface="Arial" pitchFamily="34" charset="0"/>
              </a:rPr>
              <a:t>The objective of this module is to provide </a:t>
            </a:r>
            <a:br>
              <a:rPr lang="en-GB" sz="2800">
                <a:solidFill>
                  <a:srgbClr val="14639A"/>
                </a:solidFill>
                <a:latin typeface="Arial" pitchFamily="34" charset="0"/>
                <a:cs typeface="Arial" pitchFamily="34" charset="0"/>
              </a:rPr>
            </a:br>
            <a:r>
              <a:rPr lang="en-GB" sz="2800">
                <a:solidFill>
                  <a:srgbClr val="14639A"/>
                </a:solidFill>
                <a:latin typeface="Arial" pitchFamily="34" charset="0"/>
                <a:cs typeface="Arial" pitchFamily="34" charset="0"/>
              </a:rPr>
              <a:t>an up-to-date overview of the USOAP CMA methodology and activities.</a:t>
            </a:r>
          </a:p>
        </p:txBody>
      </p:sp>
      <p:sp>
        <p:nvSpPr>
          <p:cNvPr id="3" name="Date Placeholder 2"/>
          <p:cNvSpPr>
            <a:spLocks noGrp="1"/>
          </p:cNvSpPr>
          <p:nvPr>
            <p:ph type="dt" sz="half" idx="10"/>
          </p:nvPr>
        </p:nvSpPr>
        <p:spPr>
          <a:xfrm>
            <a:off x="457200" y="6356350"/>
            <a:ext cx="2133600" cy="365125"/>
          </a:xfrm>
        </p:spPr>
        <p:txBody>
          <a:bodyPr/>
          <a:lstStyle/>
          <a:p>
            <a:r>
              <a:rPr lang="en-US" smtClean="0"/>
              <a:t>August 2022</a:t>
            </a:r>
            <a:endParaRPr lang="en-US"/>
          </a:p>
        </p:txBody>
      </p:sp>
      <p:sp>
        <p:nvSpPr>
          <p:cNvPr id="5" name="Slide Number Placeholder 4"/>
          <p:cNvSpPr>
            <a:spLocks noGrp="1"/>
          </p:cNvSpPr>
          <p:nvPr>
            <p:ph type="sldNum" sz="quarter" idx="12"/>
          </p:nvPr>
        </p:nvSpPr>
        <p:spPr>
          <a:xfrm>
            <a:off x="6553200" y="6356350"/>
            <a:ext cx="2133600" cy="365125"/>
          </a:xfrm>
        </p:spPr>
        <p:txBody>
          <a:bodyPr/>
          <a:lstStyle/>
          <a:p>
            <a:fld id="{AEBC9397-8921-489F-B39C-2E8FC685A84F}" type="slidenum">
              <a:rPr lang="en-US" smtClean="0"/>
              <a:t>2</a:t>
            </a:fld>
            <a:endParaRPr lang="en-US"/>
          </a:p>
        </p:txBody>
      </p:sp>
      <p:sp>
        <p:nvSpPr>
          <p:cNvPr id="4" name="Footer Placeholder 3"/>
          <p:cNvSpPr>
            <a:spLocks noGrp="1"/>
          </p:cNvSpPr>
          <p:nvPr>
            <p:ph type="ftr" sz="quarter" idx="11"/>
          </p:nvPr>
        </p:nvSpPr>
        <p:spPr/>
        <p:txBody>
          <a:bodyPr/>
          <a:lstStyle/>
          <a:p>
            <a:r>
              <a:rPr lang="en-US" smtClean="0"/>
              <a:t>USOAP</a:t>
            </a:r>
            <a:endParaRPr lang="en-US"/>
          </a:p>
        </p:txBody>
      </p:sp>
    </p:spTree>
    <p:extLst>
      <p:ext uri="{BB962C8B-B14F-4D97-AF65-F5344CB8AC3E}">
        <p14:creationId xmlns:p14="http://schemas.microsoft.com/office/powerpoint/2010/main" val="2957517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Content Placeholder 2"/>
          <p:cNvSpPr txBox="1">
            <a:spLocks/>
          </p:cNvSpPr>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857250" lvl="1" indent="-457200">
              <a:buClr>
                <a:srgbClr val="FF0000"/>
              </a:buClr>
              <a:buFont typeface="Wingdings" pitchFamily="2" charset="2"/>
              <a:buChar char="q"/>
            </a:pPr>
            <a:endParaRPr lang="en-GB" sz="2400"/>
          </a:p>
          <a:p>
            <a:pPr marL="400050" lvl="1" indent="0">
              <a:buClr>
                <a:srgbClr val="FF0000"/>
              </a:buClr>
            </a:pPr>
            <a:endParaRPr lang="en-GB" sz="2400"/>
          </a:p>
          <a:p>
            <a:pPr marL="857250" lvl="1" indent="-457200">
              <a:buClr>
                <a:srgbClr val="FF0000"/>
              </a:buClr>
              <a:buFont typeface="Wingdings" pitchFamily="2" charset="2"/>
              <a:buChar char="q"/>
            </a:pPr>
            <a:endParaRPr lang="en-GB" sz="2400"/>
          </a:p>
          <a:p>
            <a:pPr marL="400050" lvl="1" indent="0" algn="ctr">
              <a:buClr>
                <a:srgbClr val="FF0000"/>
              </a:buClr>
            </a:pPr>
            <a:r>
              <a:rPr lang="en-GB" sz="3600" b="1">
                <a:solidFill>
                  <a:srgbClr val="1B4177"/>
                </a:solidFill>
              </a:rPr>
              <a:t>USOAP CMA Audit Areas</a:t>
            </a:r>
            <a:br>
              <a:rPr lang="en-GB" sz="3600" b="1">
                <a:solidFill>
                  <a:srgbClr val="1B4177"/>
                </a:solidFill>
              </a:rPr>
            </a:br>
            <a:r>
              <a:rPr lang="en-GB" sz="3600" b="1">
                <a:solidFill>
                  <a:srgbClr val="1B4177"/>
                </a:solidFill>
              </a:rPr>
              <a:t>and</a:t>
            </a:r>
            <a:br>
              <a:rPr lang="en-GB" sz="3600" b="1">
                <a:solidFill>
                  <a:srgbClr val="1B4177"/>
                </a:solidFill>
              </a:rPr>
            </a:br>
            <a:r>
              <a:rPr lang="en-GB" sz="3600" b="1">
                <a:solidFill>
                  <a:srgbClr val="1B4177"/>
                </a:solidFill>
              </a:rPr>
              <a:t>Protocol Questions (PQs)</a:t>
            </a:r>
          </a:p>
          <a:p>
            <a:pPr marL="400050" lvl="1" indent="0">
              <a:buClr>
                <a:srgbClr val="FF0000"/>
              </a:buClr>
            </a:pPr>
            <a:endParaRPr lang="en-GB" sz="2800"/>
          </a:p>
          <a:p>
            <a:pPr marL="0" indent="0">
              <a:spcBef>
                <a:spcPct val="20000"/>
              </a:spcBef>
              <a:buClr>
                <a:srgbClr val="FF0000"/>
              </a:buClr>
            </a:pPr>
            <a:endParaRPr lang="en-GB" sz="2800"/>
          </a:p>
          <a:p>
            <a:pPr marL="0" indent="0">
              <a:spcBef>
                <a:spcPct val="20000"/>
              </a:spcBef>
              <a:buClr>
                <a:srgbClr val="FF0000"/>
              </a:buClr>
            </a:pPr>
            <a:endParaRPr lang="en-GB" sz="2800"/>
          </a:p>
        </p:txBody>
      </p:sp>
      <p:sp>
        <p:nvSpPr>
          <p:cNvPr id="3" name="Date Placeholder 2"/>
          <p:cNvSpPr>
            <a:spLocks noGrp="1"/>
          </p:cNvSpPr>
          <p:nvPr>
            <p:ph type="dt" sz="half" idx="10"/>
          </p:nvPr>
        </p:nvSpPr>
        <p:spPr>
          <a:xfrm>
            <a:off x="457200" y="6356350"/>
            <a:ext cx="2133600" cy="365125"/>
          </a:xfrm>
        </p:spPr>
        <p:txBody>
          <a:bodyPr/>
          <a:lstStyle/>
          <a:p>
            <a:r>
              <a:rPr lang="en-US" smtClean="0"/>
              <a:t>August 2022</a:t>
            </a:r>
            <a:endParaRPr lang="en-US"/>
          </a:p>
        </p:txBody>
      </p:sp>
      <p:sp>
        <p:nvSpPr>
          <p:cNvPr id="4" name="Slide Number Placeholder 3"/>
          <p:cNvSpPr>
            <a:spLocks noGrp="1"/>
          </p:cNvSpPr>
          <p:nvPr>
            <p:ph type="sldNum" sz="quarter" idx="12"/>
          </p:nvPr>
        </p:nvSpPr>
        <p:spPr>
          <a:xfrm>
            <a:off x="6553200" y="6356350"/>
            <a:ext cx="2133600" cy="365125"/>
          </a:xfrm>
        </p:spPr>
        <p:txBody>
          <a:bodyPr/>
          <a:lstStyle/>
          <a:p>
            <a:fld id="{AEBC9397-8921-489F-B39C-2E8FC685A84F}" type="slidenum">
              <a:rPr lang="en-US" smtClean="0"/>
              <a:t>20</a:t>
            </a:fld>
            <a:endParaRPr lang="en-US"/>
          </a:p>
        </p:txBody>
      </p:sp>
      <p:sp>
        <p:nvSpPr>
          <p:cNvPr id="2" name="Footer Placeholder 1"/>
          <p:cNvSpPr>
            <a:spLocks noGrp="1"/>
          </p:cNvSpPr>
          <p:nvPr>
            <p:ph type="ftr" sz="quarter" idx="11"/>
          </p:nvPr>
        </p:nvSpPr>
        <p:spPr/>
        <p:txBody>
          <a:bodyPr/>
          <a:lstStyle/>
          <a:p>
            <a:r>
              <a:rPr lang="en-US" smtClean="0"/>
              <a:t>USOAP</a:t>
            </a:r>
            <a:endParaRPr lang="en-US"/>
          </a:p>
        </p:txBody>
      </p:sp>
    </p:spTree>
    <p:extLst>
      <p:ext uri="{BB962C8B-B14F-4D97-AF65-F5344CB8AC3E}">
        <p14:creationId xmlns:p14="http://schemas.microsoft.com/office/powerpoint/2010/main" val="1533584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p:cNvSpPr txBox="1">
            <a:spLocks/>
          </p:cNvSpPr>
          <p:nvPr/>
        </p:nvSpPr>
        <p:spPr>
          <a:xfrm>
            <a:off x="467544" y="44624"/>
            <a:ext cx="8229600" cy="1143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600" b="1" kern="1200">
                <a:solidFill>
                  <a:srgbClr val="1B4177"/>
                </a:solidFill>
                <a:latin typeface="+mj-lt"/>
                <a:ea typeface="+mj-ea"/>
                <a:cs typeface="+mj-cs"/>
              </a:defRPr>
            </a:lvl1pPr>
          </a:lstStyle>
          <a:p>
            <a:r>
              <a:rPr lang="en-GB">
                <a:latin typeface="Arial" charset="0"/>
                <a:cs typeface="Arial" charset="0"/>
              </a:rPr>
              <a:t>USOAP CMA Audit Areas</a:t>
            </a:r>
          </a:p>
        </p:txBody>
      </p:sp>
      <p:graphicFrame>
        <p:nvGraphicFramePr>
          <p:cNvPr id="2" name="Diagram 1"/>
          <p:cNvGraphicFramePr/>
          <p:nvPr>
            <p:extLst>
              <p:ext uri="{D42A27DB-BD31-4B8C-83A1-F6EECF244321}">
                <p14:modId xmlns:p14="http://schemas.microsoft.com/office/powerpoint/2010/main" val="2349796463"/>
              </p:ext>
            </p:extLst>
          </p:nvPr>
        </p:nvGraphicFramePr>
        <p:xfrm>
          <a:off x="323528" y="1268760"/>
          <a:ext cx="8568952" cy="50405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p:cNvSpPr>
            <a:spLocks noGrp="1"/>
          </p:cNvSpPr>
          <p:nvPr>
            <p:ph type="dt" sz="half" idx="10"/>
          </p:nvPr>
        </p:nvSpPr>
        <p:spPr/>
        <p:txBody>
          <a:bodyPr/>
          <a:lstStyle/>
          <a:p>
            <a:r>
              <a:rPr lang="en-US" smtClean="0"/>
              <a:t>August 2022</a:t>
            </a:r>
            <a:endParaRPr lang="en-US"/>
          </a:p>
        </p:txBody>
      </p:sp>
      <p:sp>
        <p:nvSpPr>
          <p:cNvPr id="5" name="Slide Number Placeholder 4"/>
          <p:cNvSpPr>
            <a:spLocks noGrp="1"/>
          </p:cNvSpPr>
          <p:nvPr>
            <p:ph type="sldNum" sz="quarter" idx="12"/>
          </p:nvPr>
        </p:nvSpPr>
        <p:spPr/>
        <p:txBody>
          <a:bodyPr/>
          <a:lstStyle/>
          <a:p>
            <a:fld id="{AEBC9397-8921-489F-B39C-2E8FC685A84F}" type="slidenum">
              <a:rPr lang="en-US" smtClean="0"/>
              <a:t>21</a:t>
            </a:fld>
            <a:endParaRPr lang="en-US"/>
          </a:p>
        </p:txBody>
      </p:sp>
      <p:sp>
        <p:nvSpPr>
          <p:cNvPr id="3" name="Footer Placeholder 2"/>
          <p:cNvSpPr>
            <a:spLocks noGrp="1"/>
          </p:cNvSpPr>
          <p:nvPr>
            <p:ph type="ftr" sz="quarter" idx="11"/>
          </p:nvPr>
        </p:nvSpPr>
        <p:spPr/>
        <p:txBody>
          <a:bodyPr/>
          <a:lstStyle/>
          <a:p>
            <a:r>
              <a:rPr lang="en-US" smtClean="0"/>
              <a:t>USOAP</a:t>
            </a:r>
            <a:endParaRPr lang="en-US"/>
          </a:p>
        </p:txBody>
      </p:sp>
    </p:spTree>
    <p:extLst>
      <p:ext uri="{BB962C8B-B14F-4D97-AF65-F5344CB8AC3E}">
        <p14:creationId xmlns:p14="http://schemas.microsoft.com/office/powerpoint/2010/main" val="2206774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a:t/>
            </a:r>
            <a:br>
              <a:rPr lang="en-US"/>
            </a:br>
            <a:r>
              <a:rPr lang="en-US"/>
              <a:t>Protocol Questions (PQs)</a:t>
            </a:r>
            <a:br>
              <a:rPr lang="en-US"/>
            </a:br>
            <a:endParaRPr lang="en-GB"/>
          </a:p>
        </p:txBody>
      </p:sp>
      <p:sp>
        <p:nvSpPr>
          <p:cNvPr id="4" name="Content Placeholder 3"/>
          <p:cNvSpPr>
            <a:spLocks noGrp="1"/>
          </p:cNvSpPr>
          <p:nvPr>
            <p:ph idx="1"/>
          </p:nvPr>
        </p:nvSpPr>
        <p:spPr/>
        <p:txBody>
          <a:bodyPr>
            <a:normAutofit/>
          </a:bodyPr>
          <a:lstStyle/>
          <a:p>
            <a:pPr marL="342000" lvl="1" indent="-342000">
              <a:buFont typeface="Arial" pitchFamily="34" charset="0"/>
              <a:buChar char="•"/>
              <a:defRPr/>
            </a:pPr>
            <a:r>
              <a:rPr lang="en-GB" sz="2400"/>
              <a:t>Primary tool used to assess States’ safety oversight capabilities, for each CE.</a:t>
            </a:r>
            <a:endParaRPr lang="en-US" sz="2400"/>
          </a:p>
          <a:p>
            <a:pPr marL="342000" lvl="1" indent="-342000">
              <a:buFont typeface="Arial" pitchFamily="34" charset="0"/>
              <a:buChar char="•"/>
              <a:defRPr/>
            </a:pPr>
            <a:r>
              <a:rPr lang="en-US" sz="2400"/>
              <a:t>Enable standardization in the conduct of USOAP CMA activities. </a:t>
            </a:r>
          </a:p>
          <a:p>
            <a:pPr marL="342000" lvl="1" indent="-342000">
              <a:buFont typeface="Arial" pitchFamily="34" charset="0"/>
              <a:buChar char="•"/>
              <a:defRPr/>
            </a:pPr>
            <a:r>
              <a:rPr lang="en-US" sz="2400"/>
              <a:t>Percentage of “Satisfactory” PQs is reflected in the EI.</a:t>
            </a:r>
          </a:p>
          <a:p>
            <a:pPr marL="342000" lvl="1" indent="-342000">
              <a:buFont typeface="Arial" pitchFamily="34" charset="0"/>
              <a:buChar char="•"/>
              <a:defRPr/>
            </a:pPr>
            <a:r>
              <a:rPr lang="en-US" sz="2400"/>
              <a:t>Evidence-based approach:</a:t>
            </a:r>
          </a:p>
          <a:p>
            <a:pPr marL="913500" lvl="3" indent="-342000">
              <a:defRPr/>
            </a:pPr>
            <a:r>
              <a:rPr lang="en-US" sz="2400" b="1">
                <a:solidFill>
                  <a:srgbClr val="7030A0"/>
                </a:solidFill>
              </a:rPr>
              <a:t>Show me.</a:t>
            </a:r>
          </a:p>
          <a:p>
            <a:pPr marL="913500" lvl="3" indent="-342000">
              <a:spcBef>
                <a:spcPts val="0"/>
              </a:spcBef>
              <a:defRPr/>
            </a:pPr>
            <a:r>
              <a:rPr lang="en-US" sz="2400" b="1">
                <a:solidFill>
                  <a:srgbClr val="7030A0"/>
                </a:solidFill>
              </a:rPr>
              <a:t>Lack of evidence or lack of sufficient evidence = </a:t>
            </a:r>
            <a:br>
              <a:rPr lang="en-US" sz="2400" b="1">
                <a:solidFill>
                  <a:srgbClr val="7030A0"/>
                </a:solidFill>
              </a:rPr>
            </a:br>
            <a:r>
              <a:rPr lang="en-US" sz="2400" b="1">
                <a:solidFill>
                  <a:srgbClr val="7030A0"/>
                </a:solidFill>
              </a:rPr>
              <a:t>PQ status becomes or remains N/S.</a:t>
            </a:r>
          </a:p>
          <a:p>
            <a:pPr marL="457200" lvl="2" indent="-342900">
              <a:defRPr/>
            </a:pPr>
            <a:r>
              <a:rPr lang="en-US"/>
              <a:t>N/S PQ generates a finding and since 2014, each finding is PQ-specific.</a:t>
            </a:r>
          </a:p>
        </p:txBody>
      </p:sp>
      <p:sp>
        <p:nvSpPr>
          <p:cNvPr id="2" name="Date Placeholder 1"/>
          <p:cNvSpPr>
            <a:spLocks noGrp="1"/>
          </p:cNvSpPr>
          <p:nvPr>
            <p:ph type="dt" sz="half" idx="10"/>
          </p:nvPr>
        </p:nvSpPr>
        <p:spPr/>
        <p:txBody>
          <a:bodyPr/>
          <a:lstStyle/>
          <a:p>
            <a:r>
              <a:rPr lang="en-US" smtClean="0"/>
              <a:t>August 2022</a:t>
            </a:r>
            <a:endParaRPr lang="en-US"/>
          </a:p>
        </p:txBody>
      </p:sp>
      <p:sp>
        <p:nvSpPr>
          <p:cNvPr id="5" name="Footer Placeholder 4"/>
          <p:cNvSpPr>
            <a:spLocks noGrp="1"/>
          </p:cNvSpPr>
          <p:nvPr>
            <p:ph type="ftr" sz="quarter" idx="11"/>
          </p:nvPr>
        </p:nvSpPr>
        <p:spPr/>
        <p:txBody>
          <a:bodyPr/>
          <a:lstStyle/>
          <a:p>
            <a:r>
              <a:rPr lang="en-US" smtClean="0"/>
              <a:t>USOAP</a:t>
            </a:r>
            <a:endParaRPr lang="en-US"/>
          </a:p>
        </p:txBody>
      </p:sp>
      <p:sp>
        <p:nvSpPr>
          <p:cNvPr id="6" name="Slide Number Placeholder 5"/>
          <p:cNvSpPr>
            <a:spLocks noGrp="1"/>
          </p:cNvSpPr>
          <p:nvPr>
            <p:ph type="sldNum" sz="quarter" idx="12"/>
          </p:nvPr>
        </p:nvSpPr>
        <p:spPr/>
        <p:txBody>
          <a:bodyPr/>
          <a:lstStyle/>
          <a:p>
            <a:fld id="{AEBC9397-8921-489F-B39C-2E8FC685A84F}" type="slidenum">
              <a:rPr lang="en-US" smtClean="0"/>
              <a:t>22</a:t>
            </a:fld>
            <a:endParaRPr lang="en-US"/>
          </a:p>
        </p:txBody>
      </p:sp>
    </p:spTree>
    <p:extLst>
      <p:ext uri="{BB962C8B-B14F-4D97-AF65-F5344CB8AC3E}">
        <p14:creationId xmlns:p14="http://schemas.microsoft.com/office/powerpoint/2010/main" val="17312736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PQ — Example</a:t>
            </a:r>
            <a:endParaRPr lang="en-GB"/>
          </a:p>
        </p:txBody>
      </p:sp>
      <p:graphicFrame>
        <p:nvGraphicFramePr>
          <p:cNvPr id="8" name="Content Placeholder 5"/>
          <p:cNvGraphicFramePr>
            <a:graphicFrameLocks noGrp="1"/>
          </p:cNvGraphicFramePr>
          <p:nvPr>
            <p:ph idx="1"/>
            <p:extLst>
              <p:ext uri="{D42A27DB-BD31-4B8C-83A1-F6EECF244321}">
                <p14:modId xmlns:p14="http://schemas.microsoft.com/office/powerpoint/2010/main" val="1997816232"/>
              </p:ext>
            </p:extLst>
          </p:nvPr>
        </p:nvGraphicFramePr>
        <p:xfrm>
          <a:off x="415501" y="1371600"/>
          <a:ext cx="8435280" cy="4758449"/>
        </p:xfrm>
        <a:graphic>
          <a:graphicData uri="http://schemas.openxmlformats.org/drawingml/2006/table">
            <a:tbl>
              <a:tblPr firstRow="1" firstCol="1" bandRow="1">
                <a:tableStyleId>{5C22544A-7EE6-4342-B048-85BDC9FD1C3A}</a:tableStyleId>
              </a:tblPr>
              <a:tblGrid>
                <a:gridCol w="576064">
                  <a:extLst>
                    <a:ext uri="{9D8B030D-6E8A-4147-A177-3AD203B41FA5}">
                      <a16:colId xmlns:a16="http://schemas.microsoft.com/office/drawing/2014/main" val="20000"/>
                    </a:ext>
                  </a:extLst>
                </a:gridCol>
                <a:gridCol w="2931325">
                  <a:extLst>
                    <a:ext uri="{9D8B030D-6E8A-4147-A177-3AD203B41FA5}">
                      <a16:colId xmlns:a16="http://schemas.microsoft.com/office/drawing/2014/main" val="20001"/>
                    </a:ext>
                  </a:extLst>
                </a:gridCol>
                <a:gridCol w="2571073">
                  <a:extLst>
                    <a:ext uri="{9D8B030D-6E8A-4147-A177-3AD203B41FA5}">
                      <a16:colId xmlns:a16="http://schemas.microsoft.com/office/drawing/2014/main" val="20002"/>
                    </a:ext>
                  </a:extLst>
                </a:gridCol>
                <a:gridCol w="1543657">
                  <a:extLst>
                    <a:ext uri="{9D8B030D-6E8A-4147-A177-3AD203B41FA5}">
                      <a16:colId xmlns:a16="http://schemas.microsoft.com/office/drawing/2014/main" val="20003"/>
                    </a:ext>
                  </a:extLst>
                </a:gridCol>
                <a:gridCol w="813161">
                  <a:extLst>
                    <a:ext uri="{9D8B030D-6E8A-4147-A177-3AD203B41FA5}">
                      <a16:colId xmlns:a16="http://schemas.microsoft.com/office/drawing/2014/main" val="20004"/>
                    </a:ext>
                  </a:extLst>
                </a:gridCol>
              </a:tblGrid>
              <a:tr h="304800">
                <a:tc>
                  <a:txBody>
                    <a:bodyPr/>
                    <a:lstStyle/>
                    <a:p>
                      <a:pPr algn="ctr">
                        <a:lnSpc>
                          <a:spcPct val="115000"/>
                        </a:lnSpc>
                        <a:spcAft>
                          <a:spcPts val="0"/>
                        </a:spcAft>
                      </a:pPr>
                      <a:r>
                        <a:rPr lang="en-US" sz="1100">
                          <a:solidFill>
                            <a:schemeClr val="tx1"/>
                          </a:solidFill>
                          <a:effectLst/>
                          <a:latin typeface="Calibri"/>
                          <a:ea typeface="SimSun"/>
                          <a:cs typeface="Arial"/>
                        </a:rPr>
                        <a:t>PQ</a:t>
                      </a:r>
                      <a:r>
                        <a:rPr lang="en-US" sz="1100" baseline="0">
                          <a:solidFill>
                            <a:schemeClr val="tx1"/>
                          </a:solidFill>
                          <a:effectLst/>
                          <a:latin typeface="Calibri"/>
                          <a:ea typeface="SimSun"/>
                          <a:cs typeface="Arial"/>
                        </a:rPr>
                        <a:t> </a:t>
                      </a:r>
                      <a:r>
                        <a:rPr lang="en-US" sz="1100">
                          <a:solidFill>
                            <a:schemeClr val="tx1"/>
                          </a:solidFill>
                          <a:effectLst/>
                          <a:latin typeface="Calibri"/>
                          <a:ea typeface="SimSun"/>
                          <a:cs typeface="Arial"/>
                        </a:rPr>
                        <a:t>No.</a:t>
                      </a:r>
                      <a:endParaRPr lang="en-GB" sz="1100">
                        <a:solidFill>
                          <a:schemeClr val="tx1"/>
                        </a:solidFill>
                        <a:effectLst/>
                        <a:latin typeface="Calibri"/>
                        <a:ea typeface="SimSu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Bef>
                          <a:spcPts val="300"/>
                        </a:spcBef>
                        <a:spcAft>
                          <a:spcPts val="300"/>
                        </a:spcAft>
                      </a:pPr>
                      <a:r>
                        <a:rPr lang="en-US" sz="1100">
                          <a:solidFill>
                            <a:schemeClr val="tx1"/>
                          </a:solidFill>
                          <a:effectLst/>
                          <a:latin typeface="Calibri"/>
                          <a:ea typeface="SimSun"/>
                          <a:cs typeface="Arial"/>
                        </a:rPr>
                        <a:t>Protocol Question</a:t>
                      </a:r>
                      <a:endParaRPr lang="en-GB" sz="1100">
                        <a:solidFill>
                          <a:schemeClr val="tx1"/>
                        </a:solidFill>
                        <a:effectLst/>
                        <a:latin typeface="Calibri"/>
                        <a:ea typeface="SimSu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n-US" sz="1100">
                          <a:solidFill>
                            <a:schemeClr val="tx1"/>
                          </a:solidFill>
                          <a:effectLst/>
                          <a:latin typeface="Calibri"/>
                          <a:ea typeface="SimSun"/>
                          <a:cs typeface="Arial"/>
                        </a:rPr>
                        <a:t>Guidance for Review of Evidence</a:t>
                      </a:r>
                      <a:endParaRPr lang="en-GB" sz="1100">
                        <a:solidFill>
                          <a:schemeClr val="tx1"/>
                        </a:solidFill>
                        <a:effectLst/>
                        <a:latin typeface="Calibri"/>
                        <a:ea typeface="SimSu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n-US" sz="1100">
                          <a:solidFill>
                            <a:schemeClr val="tx1"/>
                          </a:solidFill>
                          <a:effectLst/>
                          <a:latin typeface="Calibri"/>
                          <a:ea typeface="SimSun"/>
                          <a:cs typeface="Arial"/>
                        </a:rPr>
                        <a:t>ICAO References</a:t>
                      </a:r>
                      <a:endParaRPr lang="en-GB" sz="1100">
                        <a:solidFill>
                          <a:schemeClr val="tx1"/>
                        </a:solidFill>
                        <a:effectLst/>
                        <a:latin typeface="Calibri"/>
                        <a:ea typeface="SimSu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n-US" sz="1100">
                          <a:solidFill>
                            <a:schemeClr val="tx1"/>
                          </a:solidFill>
                          <a:effectLst/>
                          <a:latin typeface="Calibri"/>
                          <a:ea typeface="SimSun"/>
                          <a:cs typeface="Arial"/>
                        </a:rPr>
                        <a:t>CE</a:t>
                      </a:r>
                      <a:endParaRPr lang="en-GB" sz="1100">
                        <a:solidFill>
                          <a:schemeClr val="tx1"/>
                        </a:solidFill>
                        <a:effectLst/>
                        <a:latin typeface="Calibri"/>
                        <a:ea typeface="SimSu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1947431">
                <a:tc>
                  <a:txBody>
                    <a:bodyPr/>
                    <a:lstStyle/>
                    <a:p>
                      <a:pPr>
                        <a:lnSpc>
                          <a:spcPct val="115000"/>
                        </a:lnSpc>
                        <a:spcAft>
                          <a:spcPts val="0"/>
                        </a:spcAft>
                      </a:pPr>
                      <a:r>
                        <a:rPr lang="en-US" sz="1100">
                          <a:solidFill>
                            <a:schemeClr val="tx1"/>
                          </a:solidFill>
                          <a:effectLst/>
                        </a:rPr>
                        <a:t>4.129</a:t>
                      </a:r>
                      <a:endParaRPr lang="en-GB" sz="1100">
                        <a:solidFill>
                          <a:schemeClr val="tx1"/>
                        </a:solidFill>
                        <a:effectLst/>
                        <a:latin typeface="Calibri"/>
                        <a:ea typeface="SimSun"/>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US" sz="1100">
                          <a:solidFill>
                            <a:schemeClr val="tx1"/>
                          </a:solidFill>
                          <a:effectLst/>
                        </a:rPr>
                        <a:t>Has the State promulgated regulations for AOC applicants to establish procedures to ensure that the flight manual is updated by implementing changes made mandatory or approved by the State of Registry?</a:t>
                      </a:r>
                      <a:endParaRPr lang="en-GB" sz="1100">
                        <a:solidFill>
                          <a:schemeClr val="tx1"/>
                        </a:solidFill>
                        <a:effectLst/>
                        <a:latin typeface="Calibri"/>
                        <a:ea typeface="SimSun"/>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US" sz="1100">
                          <a:solidFill>
                            <a:schemeClr val="tx1"/>
                          </a:solidFill>
                          <a:effectLst/>
                        </a:rPr>
                        <a:t>Verify the establishment and implementation of:</a:t>
                      </a:r>
                      <a:br>
                        <a:rPr lang="en-US" sz="1100">
                          <a:solidFill>
                            <a:schemeClr val="tx1"/>
                          </a:solidFill>
                          <a:effectLst/>
                        </a:rPr>
                      </a:br>
                      <a:r>
                        <a:rPr lang="en-US" sz="1100">
                          <a:solidFill>
                            <a:schemeClr val="tx1"/>
                          </a:solidFill>
                          <a:effectLst/>
                        </a:rPr>
                        <a:t>a) relevant State regulations;</a:t>
                      </a:r>
                      <a:br>
                        <a:rPr lang="en-US" sz="1100">
                          <a:solidFill>
                            <a:schemeClr val="tx1"/>
                          </a:solidFill>
                          <a:effectLst/>
                        </a:rPr>
                      </a:br>
                      <a:r>
                        <a:rPr lang="en-US" sz="1100">
                          <a:solidFill>
                            <a:schemeClr val="tx1"/>
                          </a:solidFill>
                          <a:effectLst/>
                        </a:rPr>
                        <a:t>b) applicable certification process; and</a:t>
                      </a:r>
                      <a:br>
                        <a:rPr lang="en-US" sz="1100">
                          <a:solidFill>
                            <a:schemeClr val="tx1"/>
                          </a:solidFill>
                          <a:effectLst/>
                        </a:rPr>
                      </a:br>
                      <a:r>
                        <a:rPr lang="en-US" sz="1100">
                          <a:solidFill>
                            <a:schemeClr val="tx1"/>
                          </a:solidFill>
                          <a:effectLst/>
                        </a:rPr>
                        <a:t>c) operations inspectors’ procedures.</a:t>
                      </a:r>
                      <a:endParaRPr lang="en-GB" sz="1100">
                        <a:solidFill>
                          <a:schemeClr val="tx1"/>
                        </a:solidFill>
                        <a:effectLst/>
                        <a:latin typeface="Calibri"/>
                        <a:ea typeface="SimSun"/>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US" sz="1100">
                          <a:solidFill>
                            <a:schemeClr val="tx1"/>
                          </a:solidFill>
                          <a:effectLst/>
                        </a:rPr>
                        <a:t>STD</a:t>
                      </a:r>
                      <a:br>
                        <a:rPr lang="en-US" sz="1100">
                          <a:solidFill>
                            <a:schemeClr val="tx1"/>
                          </a:solidFill>
                          <a:effectLst/>
                        </a:rPr>
                      </a:br>
                      <a:r>
                        <a:rPr lang="en-US" sz="1100">
                          <a:solidFill>
                            <a:schemeClr val="tx1"/>
                          </a:solidFill>
                          <a:effectLst/>
                        </a:rPr>
                        <a:t>A6</a:t>
                      </a:r>
                      <a:br>
                        <a:rPr lang="en-US" sz="1100">
                          <a:solidFill>
                            <a:schemeClr val="tx1"/>
                          </a:solidFill>
                          <a:effectLst/>
                        </a:rPr>
                      </a:br>
                      <a:r>
                        <a:rPr lang="en-US" sz="1100">
                          <a:solidFill>
                            <a:schemeClr val="tx1"/>
                          </a:solidFill>
                          <a:effectLst/>
                        </a:rPr>
                        <a:t>Part I, 11.1 </a:t>
                      </a:r>
                      <a:br>
                        <a:rPr lang="en-US" sz="1100">
                          <a:solidFill>
                            <a:schemeClr val="tx1"/>
                          </a:solidFill>
                          <a:effectLst/>
                        </a:rPr>
                      </a:br>
                      <a:r>
                        <a:rPr lang="en-US" sz="1100">
                          <a:solidFill>
                            <a:schemeClr val="tx1"/>
                          </a:solidFill>
                          <a:effectLst/>
                        </a:rPr>
                        <a:t>Part III, Section II, 9.1 </a:t>
                      </a:r>
                      <a:br>
                        <a:rPr lang="en-US" sz="1100">
                          <a:solidFill>
                            <a:schemeClr val="tx1"/>
                          </a:solidFill>
                          <a:effectLst/>
                        </a:rPr>
                      </a:br>
                      <a:r>
                        <a:rPr lang="en-US" sz="1100">
                          <a:solidFill>
                            <a:schemeClr val="tx1"/>
                          </a:solidFill>
                          <a:effectLst/>
                        </a:rPr>
                        <a:t>GM</a:t>
                      </a:r>
                      <a:br>
                        <a:rPr lang="en-US" sz="1100">
                          <a:solidFill>
                            <a:schemeClr val="tx1"/>
                          </a:solidFill>
                          <a:effectLst/>
                        </a:rPr>
                      </a:br>
                      <a:r>
                        <a:rPr lang="en-US" sz="1100">
                          <a:solidFill>
                            <a:schemeClr val="tx1"/>
                          </a:solidFill>
                          <a:effectLst/>
                        </a:rPr>
                        <a:t>A6</a:t>
                      </a:r>
                      <a:br>
                        <a:rPr lang="en-US" sz="1100">
                          <a:solidFill>
                            <a:schemeClr val="tx1"/>
                          </a:solidFill>
                          <a:effectLst/>
                        </a:rPr>
                      </a:br>
                      <a:r>
                        <a:rPr lang="en-US" sz="1100">
                          <a:solidFill>
                            <a:schemeClr val="tx1"/>
                          </a:solidFill>
                          <a:effectLst/>
                        </a:rPr>
                        <a:t>Part I, Att. E, 3.4 z) &amp; 6</a:t>
                      </a:r>
                      <a:br>
                        <a:rPr lang="en-US" sz="1100">
                          <a:solidFill>
                            <a:schemeClr val="tx1"/>
                          </a:solidFill>
                          <a:effectLst/>
                        </a:rPr>
                      </a:br>
                      <a:r>
                        <a:rPr lang="en-US" sz="1100">
                          <a:solidFill>
                            <a:schemeClr val="tx1"/>
                          </a:solidFill>
                          <a:effectLst/>
                        </a:rPr>
                        <a:t>Part III, Att. E, 3.4 r) &amp; 6 </a:t>
                      </a:r>
                      <a:endParaRPr lang="en-GB" sz="1100">
                        <a:solidFill>
                          <a:schemeClr val="tx1"/>
                        </a:solidFill>
                        <a:effectLst/>
                        <a:latin typeface="Calibri"/>
                        <a:ea typeface="SimSun"/>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n-US" sz="1100">
                          <a:solidFill>
                            <a:schemeClr val="tx1"/>
                          </a:solidFill>
                          <a:effectLst/>
                        </a:rPr>
                        <a:t>CE-2</a:t>
                      </a:r>
                      <a:endParaRPr lang="en-GB" sz="1100">
                        <a:solidFill>
                          <a:schemeClr val="tx1"/>
                        </a:solidFill>
                        <a:effectLst/>
                      </a:endParaRPr>
                    </a:p>
                    <a:p>
                      <a:pPr algn="just">
                        <a:lnSpc>
                          <a:spcPct val="115000"/>
                        </a:lnSpc>
                        <a:spcAft>
                          <a:spcPts val="0"/>
                        </a:spcAft>
                      </a:pPr>
                      <a:r>
                        <a:rPr lang="en-US" sz="1100">
                          <a:solidFill>
                            <a:schemeClr val="tx1"/>
                          </a:solidFill>
                          <a:effectLst/>
                        </a:rPr>
                        <a:t> </a:t>
                      </a:r>
                      <a:endParaRPr lang="en-GB" sz="1100">
                        <a:solidFill>
                          <a:schemeClr val="tx1"/>
                        </a:solidFill>
                        <a:effectLst/>
                        <a:latin typeface="Calibri"/>
                        <a:ea typeface="SimSun"/>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947431">
                <a:tc>
                  <a:txBody>
                    <a:bodyPr/>
                    <a:lstStyle/>
                    <a:p>
                      <a:pPr>
                        <a:lnSpc>
                          <a:spcPct val="115000"/>
                        </a:lnSpc>
                        <a:spcAft>
                          <a:spcPts val="0"/>
                        </a:spcAft>
                      </a:pPr>
                      <a:r>
                        <a:rPr lang="en-US" sz="1100">
                          <a:solidFill>
                            <a:schemeClr val="tx1"/>
                          </a:solidFill>
                          <a:effectLst/>
                          <a:latin typeface="Calibri"/>
                          <a:ea typeface="SimSun"/>
                          <a:cs typeface="Arial"/>
                        </a:rPr>
                        <a:t>4.103</a:t>
                      </a:r>
                      <a:endParaRPr lang="en-GB" sz="1100">
                        <a:solidFill>
                          <a:schemeClr val="tx1"/>
                        </a:solidFill>
                        <a:effectLst/>
                        <a:latin typeface="Calibri"/>
                        <a:ea typeface="SimSun"/>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US" sz="1100" kern="1200">
                          <a:solidFill>
                            <a:schemeClr val="dk1"/>
                          </a:solidFill>
                          <a:effectLst/>
                          <a:latin typeface="+mn-lt"/>
                          <a:ea typeface="+mn-ea"/>
                          <a:cs typeface="+mn-cs"/>
                        </a:rPr>
                        <a:t>Is the organizational structure of an AOC applicant reviewed to ensure that: </a:t>
                      </a:r>
                      <a:br>
                        <a:rPr lang="en-US" sz="1100" kern="1200">
                          <a:solidFill>
                            <a:schemeClr val="dk1"/>
                          </a:solidFill>
                          <a:effectLst/>
                          <a:latin typeface="+mn-lt"/>
                          <a:ea typeface="+mn-ea"/>
                          <a:cs typeface="+mn-cs"/>
                        </a:rPr>
                      </a:br>
                      <a:r>
                        <a:rPr lang="en-US" sz="1100" kern="1200">
                          <a:solidFill>
                            <a:schemeClr val="dk1"/>
                          </a:solidFill>
                          <a:effectLst/>
                          <a:latin typeface="+mn-lt"/>
                          <a:ea typeface="+mn-ea"/>
                          <a:cs typeface="+mn-cs"/>
                        </a:rPr>
                        <a:t>a) duties, responsibilities and authorities are clearly defined, and </a:t>
                      </a:r>
                      <a:br>
                        <a:rPr lang="en-US" sz="1100" kern="1200">
                          <a:solidFill>
                            <a:schemeClr val="dk1"/>
                          </a:solidFill>
                          <a:effectLst/>
                          <a:latin typeface="+mn-lt"/>
                          <a:ea typeface="+mn-ea"/>
                          <a:cs typeface="+mn-cs"/>
                        </a:rPr>
                      </a:br>
                      <a:r>
                        <a:rPr lang="en-US" sz="1100" kern="1200">
                          <a:solidFill>
                            <a:schemeClr val="dk1"/>
                          </a:solidFill>
                          <a:effectLst/>
                          <a:latin typeface="+mn-lt"/>
                          <a:ea typeface="+mn-ea"/>
                          <a:cs typeface="+mn-cs"/>
                        </a:rPr>
                        <a:t>b) functional tasks and lines of reporting are clearly delineated and duly documented?</a:t>
                      </a:r>
                      <a:endParaRPr lang="en-GB" sz="1100">
                        <a:solidFill>
                          <a:schemeClr val="tx1"/>
                        </a:solidFill>
                        <a:effectLst/>
                        <a:latin typeface="Calibri"/>
                        <a:ea typeface="SimSun"/>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US" sz="1100" kern="1200">
                          <a:solidFill>
                            <a:schemeClr val="dk1"/>
                          </a:solidFill>
                          <a:effectLst/>
                          <a:latin typeface="+mn-lt"/>
                          <a:ea typeface="+mn-ea"/>
                          <a:cs typeface="+mn-cs"/>
                        </a:rPr>
                        <a:t>1) Verify that applicable operations inspectors’ guidance material, manuals, etc. have been developed and implemented.</a:t>
                      </a:r>
                      <a:br>
                        <a:rPr lang="en-US" sz="1100" kern="1200">
                          <a:solidFill>
                            <a:schemeClr val="dk1"/>
                          </a:solidFill>
                          <a:effectLst/>
                          <a:latin typeface="+mn-lt"/>
                          <a:ea typeface="+mn-ea"/>
                          <a:cs typeface="+mn-cs"/>
                        </a:rPr>
                      </a:br>
                      <a:r>
                        <a:rPr lang="en-US" sz="1100" kern="1200">
                          <a:solidFill>
                            <a:schemeClr val="dk1"/>
                          </a:solidFill>
                          <a:effectLst/>
                          <a:latin typeface="+mn-lt"/>
                          <a:ea typeface="+mn-ea"/>
                          <a:cs typeface="+mn-cs"/>
                        </a:rPr>
                        <a:t>2) Review exchange of letters with the applicant.</a:t>
                      </a:r>
                      <a:br>
                        <a:rPr lang="en-US" sz="1100" kern="1200">
                          <a:solidFill>
                            <a:schemeClr val="dk1"/>
                          </a:solidFill>
                          <a:effectLst/>
                          <a:latin typeface="+mn-lt"/>
                          <a:ea typeface="+mn-ea"/>
                          <a:cs typeface="+mn-cs"/>
                        </a:rPr>
                      </a:br>
                      <a:r>
                        <a:rPr lang="en-US" sz="1100" kern="1200">
                          <a:solidFill>
                            <a:schemeClr val="dk1"/>
                          </a:solidFill>
                          <a:effectLst/>
                          <a:latin typeface="+mn-lt"/>
                          <a:ea typeface="+mn-ea"/>
                          <a:cs typeface="+mn-cs"/>
                        </a:rPr>
                        <a:t>3) Verify that the safety management, quality assurance management and emergency management systems have been:</a:t>
                      </a:r>
                      <a:br>
                        <a:rPr lang="en-US" sz="1100" kern="1200">
                          <a:solidFill>
                            <a:schemeClr val="dk1"/>
                          </a:solidFill>
                          <a:effectLst/>
                          <a:latin typeface="+mn-lt"/>
                          <a:ea typeface="+mn-ea"/>
                          <a:cs typeface="+mn-cs"/>
                        </a:rPr>
                      </a:br>
                      <a:r>
                        <a:rPr lang="en-US" sz="1100" kern="1200">
                          <a:solidFill>
                            <a:schemeClr val="dk1"/>
                          </a:solidFill>
                          <a:effectLst/>
                          <a:latin typeface="+mn-lt"/>
                          <a:ea typeface="+mn-ea"/>
                          <a:cs typeface="+mn-cs"/>
                        </a:rPr>
                        <a:t>  a) established;</a:t>
                      </a:r>
                      <a:br>
                        <a:rPr lang="en-US" sz="1100" kern="1200">
                          <a:solidFill>
                            <a:schemeClr val="dk1"/>
                          </a:solidFill>
                          <a:effectLst/>
                          <a:latin typeface="+mn-lt"/>
                          <a:ea typeface="+mn-ea"/>
                          <a:cs typeface="+mn-cs"/>
                        </a:rPr>
                      </a:br>
                      <a:r>
                        <a:rPr lang="en-US" sz="1100" kern="1200">
                          <a:solidFill>
                            <a:schemeClr val="dk1"/>
                          </a:solidFill>
                          <a:effectLst/>
                          <a:latin typeface="+mn-lt"/>
                          <a:ea typeface="+mn-ea"/>
                          <a:cs typeface="+mn-cs"/>
                        </a:rPr>
                        <a:t>  b) documented; and</a:t>
                      </a:r>
                      <a:br>
                        <a:rPr lang="en-US" sz="1100" kern="1200">
                          <a:solidFill>
                            <a:schemeClr val="dk1"/>
                          </a:solidFill>
                          <a:effectLst/>
                          <a:latin typeface="+mn-lt"/>
                          <a:ea typeface="+mn-ea"/>
                          <a:cs typeface="+mn-cs"/>
                        </a:rPr>
                      </a:br>
                      <a:r>
                        <a:rPr lang="en-US" sz="1100" kern="1200">
                          <a:solidFill>
                            <a:schemeClr val="dk1"/>
                          </a:solidFill>
                          <a:effectLst/>
                          <a:latin typeface="+mn-lt"/>
                          <a:ea typeface="+mn-ea"/>
                          <a:cs typeface="+mn-cs"/>
                        </a:rPr>
                        <a:t>  c) implemented.</a:t>
                      </a:r>
                      <a:endParaRPr lang="en-GB" sz="1100">
                        <a:solidFill>
                          <a:schemeClr val="tx1"/>
                        </a:solidFill>
                        <a:effectLst/>
                        <a:latin typeface="Calibri"/>
                        <a:ea typeface="SimSun"/>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US" sz="1200" kern="1200">
                          <a:solidFill>
                            <a:schemeClr val="dk1"/>
                          </a:solidFill>
                          <a:effectLst/>
                          <a:latin typeface="+mn-lt"/>
                          <a:ea typeface="+mn-ea"/>
                          <a:cs typeface="+mn-cs"/>
                        </a:rPr>
                        <a:t>STD</a:t>
                      </a:r>
                      <a:br>
                        <a:rPr lang="en-US" sz="1200" kern="1200">
                          <a:solidFill>
                            <a:schemeClr val="dk1"/>
                          </a:solidFill>
                          <a:effectLst/>
                          <a:latin typeface="+mn-lt"/>
                          <a:ea typeface="+mn-ea"/>
                          <a:cs typeface="+mn-cs"/>
                        </a:rPr>
                      </a:br>
                      <a:r>
                        <a:rPr lang="en-US" sz="1200" kern="1200">
                          <a:solidFill>
                            <a:schemeClr val="dk1"/>
                          </a:solidFill>
                          <a:effectLst/>
                          <a:latin typeface="+mn-lt"/>
                          <a:ea typeface="+mn-ea"/>
                          <a:cs typeface="+mn-cs"/>
                        </a:rPr>
                        <a:t>A6</a:t>
                      </a:r>
                      <a:br>
                        <a:rPr lang="en-US" sz="1200" kern="1200">
                          <a:solidFill>
                            <a:schemeClr val="dk1"/>
                          </a:solidFill>
                          <a:effectLst/>
                          <a:latin typeface="+mn-lt"/>
                          <a:ea typeface="+mn-ea"/>
                          <a:cs typeface="+mn-cs"/>
                        </a:rPr>
                      </a:br>
                      <a:r>
                        <a:rPr lang="en-US" sz="1200" kern="1200">
                          <a:solidFill>
                            <a:schemeClr val="dk1"/>
                          </a:solidFill>
                          <a:effectLst/>
                          <a:latin typeface="+mn-lt"/>
                          <a:ea typeface="+mn-ea"/>
                          <a:cs typeface="+mn-cs"/>
                        </a:rPr>
                        <a:t>Part I, 4.2.1.3</a:t>
                      </a:r>
                      <a:br>
                        <a:rPr lang="en-US" sz="1200" kern="1200">
                          <a:solidFill>
                            <a:schemeClr val="dk1"/>
                          </a:solidFill>
                          <a:effectLst/>
                          <a:latin typeface="+mn-lt"/>
                          <a:ea typeface="+mn-ea"/>
                          <a:cs typeface="+mn-cs"/>
                        </a:rPr>
                      </a:br>
                      <a:r>
                        <a:rPr lang="en-US" sz="1200" kern="1200">
                          <a:solidFill>
                            <a:schemeClr val="dk1"/>
                          </a:solidFill>
                          <a:effectLst/>
                          <a:latin typeface="+mn-lt"/>
                          <a:ea typeface="+mn-ea"/>
                          <a:cs typeface="+mn-cs"/>
                        </a:rPr>
                        <a:t>Part III, Section II, 2.2.1.3</a:t>
                      </a:r>
                      <a:br>
                        <a:rPr lang="en-US" sz="1200" kern="1200">
                          <a:solidFill>
                            <a:schemeClr val="dk1"/>
                          </a:solidFill>
                          <a:effectLst/>
                          <a:latin typeface="+mn-lt"/>
                          <a:ea typeface="+mn-ea"/>
                          <a:cs typeface="+mn-cs"/>
                        </a:rPr>
                      </a:br>
                      <a:r>
                        <a:rPr lang="en-US" sz="1200" kern="1200">
                          <a:solidFill>
                            <a:schemeClr val="dk1"/>
                          </a:solidFill>
                          <a:effectLst/>
                          <a:latin typeface="+mn-lt"/>
                          <a:ea typeface="+mn-ea"/>
                          <a:cs typeface="+mn-cs"/>
                        </a:rPr>
                        <a:t>GM</a:t>
                      </a:r>
                      <a:br>
                        <a:rPr lang="en-US" sz="1200" kern="1200">
                          <a:solidFill>
                            <a:schemeClr val="dk1"/>
                          </a:solidFill>
                          <a:effectLst/>
                          <a:latin typeface="+mn-lt"/>
                          <a:ea typeface="+mn-ea"/>
                          <a:cs typeface="+mn-cs"/>
                        </a:rPr>
                      </a:br>
                      <a:r>
                        <a:rPr lang="en-US" sz="1200" kern="1200">
                          <a:solidFill>
                            <a:schemeClr val="dk1"/>
                          </a:solidFill>
                          <a:effectLst/>
                          <a:latin typeface="+mn-lt"/>
                          <a:ea typeface="+mn-ea"/>
                          <a:cs typeface="+mn-cs"/>
                        </a:rPr>
                        <a:t>Doc 8335</a:t>
                      </a:r>
                      <a:br>
                        <a:rPr lang="en-US" sz="1200" kern="1200">
                          <a:solidFill>
                            <a:schemeClr val="dk1"/>
                          </a:solidFill>
                          <a:effectLst/>
                          <a:latin typeface="+mn-lt"/>
                          <a:ea typeface="+mn-ea"/>
                          <a:cs typeface="+mn-cs"/>
                        </a:rPr>
                      </a:br>
                      <a:r>
                        <a:rPr lang="en-US" sz="1200" kern="1200">
                          <a:solidFill>
                            <a:schemeClr val="dk1"/>
                          </a:solidFill>
                          <a:effectLst/>
                          <a:latin typeface="+mn-lt"/>
                          <a:ea typeface="+mn-ea"/>
                          <a:cs typeface="+mn-cs"/>
                        </a:rPr>
                        <a:t>Part II, C2</a:t>
                      </a:r>
                      <a:br>
                        <a:rPr lang="en-US" sz="1200" kern="1200">
                          <a:solidFill>
                            <a:schemeClr val="dk1"/>
                          </a:solidFill>
                          <a:effectLst/>
                          <a:latin typeface="+mn-lt"/>
                          <a:ea typeface="+mn-ea"/>
                          <a:cs typeface="+mn-cs"/>
                        </a:rPr>
                      </a:br>
                      <a:r>
                        <a:rPr lang="en-US" sz="1200" kern="1200">
                          <a:solidFill>
                            <a:schemeClr val="dk1"/>
                          </a:solidFill>
                          <a:effectLst/>
                          <a:latin typeface="+mn-lt"/>
                          <a:ea typeface="+mn-ea"/>
                          <a:cs typeface="+mn-cs"/>
                        </a:rPr>
                        <a:t>Part III, C5</a:t>
                      </a:r>
                      <a:endParaRPr lang="en-GB" sz="1200">
                        <a:solidFill>
                          <a:schemeClr val="tx1"/>
                        </a:solidFill>
                        <a:effectLst/>
                        <a:latin typeface="Calibri"/>
                        <a:ea typeface="SimSun"/>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n-US" sz="1100">
                          <a:solidFill>
                            <a:schemeClr val="tx1"/>
                          </a:solidFill>
                          <a:effectLst/>
                          <a:latin typeface="Calibri"/>
                          <a:ea typeface="SimSun"/>
                          <a:cs typeface="Arial"/>
                        </a:rPr>
                        <a:t>CE-6</a:t>
                      </a:r>
                      <a:endParaRPr lang="en-GB" sz="1100">
                        <a:solidFill>
                          <a:schemeClr val="tx1"/>
                        </a:solidFill>
                        <a:effectLst/>
                        <a:latin typeface="Calibri"/>
                        <a:ea typeface="SimSun"/>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sp>
        <p:nvSpPr>
          <p:cNvPr id="7" name="Rectangular Callout 6"/>
          <p:cNvSpPr/>
          <p:nvPr/>
        </p:nvSpPr>
        <p:spPr>
          <a:xfrm>
            <a:off x="7236296" y="2514600"/>
            <a:ext cx="1633736" cy="1080120"/>
          </a:xfrm>
          <a:prstGeom prst="wedgeRectCallout">
            <a:avLst>
              <a:gd name="adj1" fmla="val 22472"/>
              <a:gd name="adj2" fmla="val -108993"/>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bg1"/>
                </a:solidFill>
              </a:rPr>
              <a:t>CE number associated with PQ</a:t>
            </a:r>
            <a:endParaRPr lang="en-GB" b="1">
              <a:solidFill>
                <a:schemeClr val="bg1"/>
              </a:solidFill>
            </a:endParaRPr>
          </a:p>
        </p:txBody>
      </p:sp>
      <p:sp>
        <p:nvSpPr>
          <p:cNvPr id="2" name="Date Placeholder 1"/>
          <p:cNvSpPr>
            <a:spLocks noGrp="1"/>
          </p:cNvSpPr>
          <p:nvPr>
            <p:ph type="dt" sz="half" idx="10"/>
          </p:nvPr>
        </p:nvSpPr>
        <p:spPr/>
        <p:txBody>
          <a:bodyPr/>
          <a:lstStyle/>
          <a:p>
            <a:r>
              <a:rPr lang="en-US" smtClean="0"/>
              <a:t>August 2022</a:t>
            </a:r>
            <a:endParaRPr lang="en-US"/>
          </a:p>
        </p:txBody>
      </p:sp>
      <p:sp>
        <p:nvSpPr>
          <p:cNvPr id="4" name="Footer Placeholder 3"/>
          <p:cNvSpPr>
            <a:spLocks noGrp="1"/>
          </p:cNvSpPr>
          <p:nvPr>
            <p:ph type="ftr" sz="quarter" idx="11"/>
          </p:nvPr>
        </p:nvSpPr>
        <p:spPr/>
        <p:txBody>
          <a:bodyPr/>
          <a:lstStyle/>
          <a:p>
            <a:r>
              <a:rPr lang="en-US" smtClean="0"/>
              <a:t>USOAP</a:t>
            </a:r>
            <a:endParaRPr lang="en-US"/>
          </a:p>
        </p:txBody>
      </p:sp>
      <p:sp>
        <p:nvSpPr>
          <p:cNvPr id="5" name="Slide Number Placeholder 4"/>
          <p:cNvSpPr>
            <a:spLocks noGrp="1"/>
          </p:cNvSpPr>
          <p:nvPr>
            <p:ph type="sldNum" sz="quarter" idx="12"/>
          </p:nvPr>
        </p:nvSpPr>
        <p:spPr/>
        <p:txBody>
          <a:bodyPr/>
          <a:lstStyle/>
          <a:p>
            <a:fld id="{AEBC9397-8921-489F-B39C-2E8FC685A84F}" type="slidenum">
              <a:rPr lang="en-US" smtClean="0"/>
              <a:t>23</a:t>
            </a:fld>
            <a:endParaRPr lang="en-US"/>
          </a:p>
        </p:txBody>
      </p:sp>
      <p:sp>
        <p:nvSpPr>
          <p:cNvPr id="9" name="Rectangular Callout 8"/>
          <p:cNvSpPr/>
          <p:nvPr/>
        </p:nvSpPr>
        <p:spPr>
          <a:xfrm>
            <a:off x="1691680" y="3641080"/>
            <a:ext cx="2088232" cy="855712"/>
          </a:xfrm>
          <a:prstGeom prst="wedgeRectCallout">
            <a:avLst>
              <a:gd name="adj1" fmla="val -36086"/>
              <a:gd name="adj2" fmla="val -168449"/>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bg1"/>
                </a:solidFill>
              </a:rPr>
              <a:t>PQ asked by auditor </a:t>
            </a:r>
            <a:endParaRPr lang="en-GB" b="1">
              <a:solidFill>
                <a:schemeClr val="bg1"/>
              </a:solidFill>
            </a:endParaRPr>
          </a:p>
        </p:txBody>
      </p:sp>
      <p:sp>
        <p:nvSpPr>
          <p:cNvPr id="10" name="Rectangular Callout 9"/>
          <p:cNvSpPr/>
          <p:nvPr/>
        </p:nvSpPr>
        <p:spPr>
          <a:xfrm>
            <a:off x="4029720" y="3352800"/>
            <a:ext cx="2088232" cy="972108"/>
          </a:xfrm>
          <a:prstGeom prst="wedgeRectCallout">
            <a:avLst>
              <a:gd name="adj1" fmla="val -24316"/>
              <a:gd name="adj2" fmla="val -124454"/>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bg1"/>
                </a:solidFill>
              </a:rPr>
              <a:t>Examples of evidence to be presented by State</a:t>
            </a:r>
            <a:endParaRPr lang="en-GB" b="1">
              <a:solidFill>
                <a:schemeClr val="bg1"/>
              </a:solidFill>
            </a:endParaRPr>
          </a:p>
        </p:txBody>
      </p:sp>
      <p:sp>
        <p:nvSpPr>
          <p:cNvPr id="11" name="Rectangular Callout 10"/>
          <p:cNvSpPr/>
          <p:nvPr/>
        </p:nvSpPr>
        <p:spPr>
          <a:xfrm>
            <a:off x="6084168" y="4000872"/>
            <a:ext cx="1656184" cy="648072"/>
          </a:xfrm>
          <a:prstGeom prst="wedgeRectCallout">
            <a:avLst>
              <a:gd name="adj1" fmla="val 4015"/>
              <a:gd name="adj2" fmla="val -175356"/>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bg1"/>
                </a:solidFill>
              </a:rPr>
              <a:t>ICAO References</a:t>
            </a:r>
            <a:endParaRPr lang="en-GB" b="1">
              <a:solidFill>
                <a:schemeClr val="bg1"/>
              </a:solidFill>
            </a:endParaRPr>
          </a:p>
        </p:txBody>
      </p:sp>
    </p:spTree>
    <p:extLst>
      <p:ext uri="{BB962C8B-B14F-4D97-AF65-F5344CB8AC3E}">
        <p14:creationId xmlns:p14="http://schemas.microsoft.com/office/powerpoint/2010/main" val="966528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750" fill="hold"/>
                                        <p:tgtEl>
                                          <p:spTgt spid="7"/>
                                        </p:tgtEl>
                                        <p:attrNameLst>
                                          <p:attrName>ppt_x</p:attrName>
                                        </p:attrNameLst>
                                      </p:cBhvr>
                                      <p:tavLst>
                                        <p:tav tm="0">
                                          <p:val>
                                            <p:strVal val="1+#ppt_w/2"/>
                                          </p:val>
                                        </p:tav>
                                        <p:tav tm="100000">
                                          <p:val>
                                            <p:strVal val="#ppt_x"/>
                                          </p:val>
                                        </p:tav>
                                      </p:tavLst>
                                    </p:anim>
                                    <p:anim calcmode="lin" valueType="num">
                                      <p:cBhvr additive="base">
                                        <p:cTn id="8" dur="75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750" fill="hold"/>
                                        <p:tgtEl>
                                          <p:spTgt spid="9"/>
                                        </p:tgtEl>
                                        <p:attrNameLst>
                                          <p:attrName>ppt_x</p:attrName>
                                        </p:attrNameLst>
                                      </p:cBhvr>
                                      <p:tavLst>
                                        <p:tav tm="0">
                                          <p:val>
                                            <p:strVal val="0-#ppt_w/2"/>
                                          </p:val>
                                        </p:tav>
                                        <p:tav tm="100000">
                                          <p:val>
                                            <p:strVal val="#ppt_x"/>
                                          </p:val>
                                        </p:tav>
                                      </p:tavLst>
                                    </p:anim>
                                    <p:anim calcmode="lin" valueType="num">
                                      <p:cBhvr additive="base">
                                        <p:cTn id="14" dur="75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6"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1+#ppt_w/2"/>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340768"/>
            <a:ext cx="8229600" cy="4713387"/>
          </a:xfrm>
        </p:spPr>
        <p:txBody>
          <a:bodyPr>
            <a:noAutofit/>
          </a:bodyPr>
          <a:lstStyle/>
          <a:p>
            <a:pPr marL="342900" lvl="1" indent="-342900">
              <a:buFont typeface="Arial" pitchFamily="34" charset="0"/>
              <a:buChar char="•"/>
            </a:pPr>
            <a:r>
              <a:rPr lang="en-US" sz="2400">
                <a:solidFill>
                  <a:srgbClr val="14639A"/>
                </a:solidFill>
                <a:latin typeface="Arial" pitchFamily="34" charset="0"/>
                <a:cs typeface="Arial" pitchFamily="34" charset="0"/>
              </a:rPr>
              <a:t>MO </a:t>
            </a:r>
            <a:r>
              <a:rPr lang="en-CA" sz="2400">
                <a:solidFill>
                  <a:srgbClr val="14639A"/>
                </a:solidFill>
                <a:latin typeface="Arial" pitchFamily="34" charset="0"/>
                <a:cs typeface="Arial" pitchFamily="34" charset="0"/>
              </a:rPr>
              <a:t>revises and updates </a:t>
            </a:r>
            <a:r>
              <a:rPr lang="en-US" sz="2400">
                <a:solidFill>
                  <a:srgbClr val="14639A"/>
                </a:solidFill>
                <a:latin typeface="Arial" pitchFamily="34" charset="0"/>
                <a:cs typeface="Arial" pitchFamily="34" charset="0"/>
              </a:rPr>
              <a:t>PQs on a </a:t>
            </a:r>
            <a:r>
              <a:rPr lang="en-CA" sz="2400">
                <a:solidFill>
                  <a:srgbClr val="14639A"/>
                </a:solidFill>
                <a:latin typeface="Arial" pitchFamily="34" charset="0"/>
                <a:cs typeface="Arial" pitchFamily="34" charset="0"/>
              </a:rPr>
              <a:t>periodic basis to:</a:t>
            </a:r>
          </a:p>
          <a:p>
            <a:pPr marL="857250" lvl="2" indent="-457200">
              <a:buFont typeface="+mj-lt"/>
              <a:buAutoNum type="alphaLcParenR"/>
            </a:pPr>
            <a:r>
              <a:rPr lang="en-CA" sz="2000">
                <a:solidFill>
                  <a:srgbClr val="14639A"/>
                </a:solidFill>
                <a:latin typeface="Arial" pitchFamily="34" charset="0"/>
                <a:cs typeface="Arial" pitchFamily="34" charset="0"/>
              </a:rPr>
              <a:t>reflect the latest changes in ICAO provisions; and </a:t>
            </a:r>
          </a:p>
          <a:p>
            <a:pPr marL="857250" lvl="2" indent="-457200">
              <a:buFont typeface="+mj-lt"/>
              <a:buAutoNum type="alphaLcParenR"/>
            </a:pPr>
            <a:r>
              <a:rPr lang="en-CA" sz="2000">
                <a:solidFill>
                  <a:srgbClr val="14639A"/>
                </a:solidFill>
                <a:latin typeface="Arial" pitchFamily="34" charset="0"/>
                <a:cs typeface="Arial" pitchFamily="34" charset="0"/>
              </a:rPr>
              <a:t>harmonize and improve PQ references and content.</a:t>
            </a:r>
          </a:p>
          <a:p>
            <a:pPr marL="0" lvl="1" indent="0">
              <a:buNone/>
            </a:pPr>
            <a:endParaRPr lang="en-CA" sz="2400">
              <a:solidFill>
                <a:srgbClr val="14639A"/>
              </a:solidFill>
              <a:latin typeface="Arial" pitchFamily="34" charset="0"/>
              <a:cs typeface="Arial" pitchFamily="34" charset="0"/>
            </a:endParaRPr>
          </a:p>
          <a:p>
            <a:pPr marL="342900" lvl="1" indent="-342900">
              <a:buFont typeface="Arial" pitchFamily="34" charset="0"/>
              <a:buChar char="•"/>
            </a:pPr>
            <a:r>
              <a:rPr lang="en-CA" sz="2400">
                <a:solidFill>
                  <a:srgbClr val="14639A"/>
                </a:solidFill>
                <a:latin typeface="Arial" pitchFamily="34" charset="0"/>
                <a:cs typeface="Arial" pitchFamily="34" charset="0"/>
              </a:rPr>
              <a:t>Revision of PQs incorporates inputs from: </a:t>
            </a:r>
          </a:p>
          <a:p>
            <a:pPr marL="857250" lvl="2" indent="-457200">
              <a:buFont typeface="+mj-lt"/>
              <a:buAutoNum type="alphaLcParenR"/>
            </a:pPr>
            <a:r>
              <a:rPr lang="en-CA" sz="2000">
                <a:solidFill>
                  <a:srgbClr val="14639A"/>
                </a:solidFill>
                <a:latin typeface="Arial" pitchFamily="34" charset="0"/>
                <a:cs typeface="Arial" pitchFamily="34" charset="0"/>
              </a:rPr>
              <a:t>States; </a:t>
            </a:r>
          </a:p>
          <a:p>
            <a:pPr marL="857250" lvl="2" indent="-457200">
              <a:buFont typeface="+mj-lt"/>
              <a:buAutoNum type="alphaLcParenR"/>
            </a:pPr>
            <a:r>
              <a:rPr lang="en-CA" sz="2000">
                <a:solidFill>
                  <a:srgbClr val="14639A"/>
                </a:solidFill>
                <a:latin typeface="Arial" pitchFamily="34" charset="0"/>
                <a:cs typeface="Arial" pitchFamily="34" charset="0"/>
              </a:rPr>
              <a:t>ICAO ANB; </a:t>
            </a:r>
          </a:p>
          <a:p>
            <a:pPr marL="857250" lvl="2" indent="-457200">
              <a:buFont typeface="+mj-lt"/>
              <a:buAutoNum type="alphaLcParenR"/>
            </a:pPr>
            <a:r>
              <a:rPr lang="en-CA" sz="2000">
                <a:solidFill>
                  <a:srgbClr val="14639A"/>
                </a:solidFill>
                <a:latin typeface="Arial" pitchFamily="34" charset="0"/>
                <a:cs typeface="Arial" pitchFamily="34" charset="0"/>
              </a:rPr>
              <a:t>ICAO ROs; </a:t>
            </a:r>
          </a:p>
          <a:p>
            <a:pPr marL="857250" lvl="2" indent="-457200">
              <a:buFont typeface="+mj-lt"/>
              <a:buAutoNum type="alphaLcParenR"/>
            </a:pPr>
            <a:r>
              <a:rPr lang="en-CA" sz="2000">
                <a:solidFill>
                  <a:srgbClr val="14639A"/>
                </a:solidFill>
                <a:latin typeface="Arial" pitchFamily="34" charset="0"/>
                <a:cs typeface="Arial" pitchFamily="34" charset="0"/>
              </a:rPr>
              <a:t>USOAP mission team members; and </a:t>
            </a:r>
          </a:p>
          <a:p>
            <a:pPr marL="857250" lvl="2" indent="-457200">
              <a:buFont typeface="+mj-lt"/>
              <a:buAutoNum type="alphaLcParenR"/>
            </a:pPr>
            <a:r>
              <a:rPr lang="en-CA" sz="2000">
                <a:solidFill>
                  <a:srgbClr val="14639A"/>
                </a:solidFill>
                <a:latin typeface="Arial" pitchFamily="34" charset="0"/>
                <a:cs typeface="Arial" pitchFamily="34" charset="0"/>
              </a:rPr>
              <a:t>external stakeholders.</a:t>
            </a:r>
            <a:endParaRPr lang="en-GB" sz="2000">
              <a:solidFill>
                <a:srgbClr val="14639A"/>
              </a:solidFill>
              <a:latin typeface="Arial" pitchFamily="34" charset="0"/>
              <a:cs typeface="Arial" pitchFamily="34" charset="0"/>
            </a:endParaRPr>
          </a:p>
        </p:txBody>
      </p:sp>
      <p:sp>
        <p:nvSpPr>
          <p:cNvPr id="4" name="Title 1"/>
          <p:cNvSpPr txBox="1">
            <a:spLocks/>
          </p:cNvSpPr>
          <p:nvPr/>
        </p:nvSpPr>
        <p:spPr>
          <a:xfrm>
            <a:off x="467544" y="44624"/>
            <a:ext cx="8229600" cy="11430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3600" b="1" kern="1200">
                <a:solidFill>
                  <a:srgbClr val="1B4177"/>
                </a:solidFill>
                <a:latin typeface="+mj-lt"/>
                <a:ea typeface="+mj-ea"/>
                <a:cs typeface="+mj-cs"/>
              </a:defRPr>
            </a:lvl1pPr>
          </a:lstStyle>
          <a:p>
            <a:r>
              <a:rPr lang="en-GB"/>
              <a:t>PQ Amendment</a:t>
            </a:r>
          </a:p>
        </p:txBody>
      </p:sp>
      <p:sp>
        <p:nvSpPr>
          <p:cNvPr id="5" name="Date Placeholder 4"/>
          <p:cNvSpPr>
            <a:spLocks noGrp="1"/>
          </p:cNvSpPr>
          <p:nvPr>
            <p:ph type="dt" sz="half" idx="10"/>
          </p:nvPr>
        </p:nvSpPr>
        <p:spPr/>
        <p:txBody>
          <a:bodyPr/>
          <a:lstStyle/>
          <a:p>
            <a:r>
              <a:rPr lang="en-US" smtClean="0"/>
              <a:t>August 2022</a:t>
            </a:r>
            <a:endParaRPr lang="en-US"/>
          </a:p>
        </p:txBody>
      </p:sp>
      <p:sp>
        <p:nvSpPr>
          <p:cNvPr id="6" name="Slide Number Placeholder 5"/>
          <p:cNvSpPr>
            <a:spLocks noGrp="1"/>
          </p:cNvSpPr>
          <p:nvPr>
            <p:ph type="sldNum" sz="quarter" idx="12"/>
          </p:nvPr>
        </p:nvSpPr>
        <p:spPr/>
        <p:txBody>
          <a:bodyPr/>
          <a:lstStyle/>
          <a:p>
            <a:fld id="{AEBC9397-8921-489F-B39C-2E8FC685A84F}" type="slidenum">
              <a:rPr lang="en-US" smtClean="0"/>
              <a:t>24</a:t>
            </a:fld>
            <a:endParaRPr lang="en-US"/>
          </a:p>
        </p:txBody>
      </p:sp>
      <p:sp>
        <p:nvSpPr>
          <p:cNvPr id="2" name="Footer Placeholder 1"/>
          <p:cNvSpPr>
            <a:spLocks noGrp="1"/>
          </p:cNvSpPr>
          <p:nvPr>
            <p:ph type="ftr" sz="quarter" idx="11"/>
          </p:nvPr>
        </p:nvSpPr>
        <p:spPr/>
        <p:txBody>
          <a:bodyPr/>
          <a:lstStyle/>
          <a:p>
            <a:r>
              <a:rPr lang="en-US" smtClean="0"/>
              <a:t>USOAP</a:t>
            </a:r>
            <a:endParaRPr lang="en-US"/>
          </a:p>
        </p:txBody>
      </p:sp>
    </p:spTree>
    <p:extLst>
      <p:ext uri="{BB962C8B-B14F-4D97-AF65-F5344CB8AC3E}">
        <p14:creationId xmlns:p14="http://schemas.microsoft.com/office/powerpoint/2010/main" val="20232749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340768"/>
            <a:ext cx="8229600" cy="4713387"/>
          </a:xfrm>
        </p:spPr>
        <p:txBody>
          <a:bodyPr vert="horz" lIns="91440" tIns="45720" rIns="91440" bIns="45720" rtlCol="0" anchor="t">
            <a:noAutofit/>
          </a:bodyPr>
          <a:lstStyle/>
          <a:p>
            <a:r>
              <a:rPr lang="en-CA" sz="2400">
                <a:solidFill>
                  <a:srgbClr val="14639A"/>
                </a:solidFill>
                <a:latin typeface="Arial"/>
                <a:cs typeface="Arial"/>
              </a:rPr>
              <a:t>In addition to the periodic revision of USOAP PQs, the 2020 edition of the PQs was mainly a result of the implementation of the recommendations of the Group of Experts for a USOAP CMA Structured Review (GEUSR).</a:t>
            </a:r>
            <a:endParaRPr lang="en-US">
              <a:latin typeface="Calibri"/>
              <a:cs typeface="Calibri"/>
            </a:endParaRPr>
          </a:p>
          <a:p>
            <a:endParaRPr lang="en-CA" sz="2400">
              <a:solidFill>
                <a:srgbClr val="14639A"/>
              </a:solidFill>
              <a:latin typeface="Arial"/>
              <a:cs typeface="Arial"/>
            </a:endParaRPr>
          </a:p>
          <a:p>
            <a:r>
              <a:rPr lang="en-CA" sz="2400">
                <a:solidFill>
                  <a:srgbClr val="14639A"/>
                </a:solidFill>
                <a:latin typeface="Arial"/>
                <a:cs typeface="Arial"/>
              </a:rPr>
              <a:t>This 2020 edition of the PQs is posted </a:t>
            </a:r>
            <a:r>
              <a:rPr lang="en-CA" sz="2400">
                <a:latin typeface="Arial" charset="0"/>
                <a:cs typeface="Arial" charset="0"/>
              </a:rPr>
              <a:t/>
            </a:r>
            <a:br>
              <a:rPr lang="en-CA" sz="2400">
                <a:latin typeface="Arial" charset="0"/>
                <a:cs typeface="Arial" charset="0"/>
              </a:rPr>
            </a:br>
            <a:r>
              <a:rPr lang="en-CA" sz="2400">
                <a:solidFill>
                  <a:srgbClr val="14639A"/>
                </a:solidFill>
                <a:latin typeface="Arial"/>
                <a:cs typeface="Arial"/>
              </a:rPr>
              <a:t>in the “CMA Library” on the OLF. </a:t>
            </a:r>
            <a:endParaRPr lang="en-US">
              <a:cs typeface="Calibri"/>
            </a:endParaRPr>
          </a:p>
          <a:p>
            <a:endParaRPr lang="en-CA" sz="2400">
              <a:solidFill>
                <a:srgbClr val="14639A"/>
              </a:solidFill>
              <a:latin typeface="Arial" charset="0"/>
              <a:cs typeface="Arial" charset="0"/>
            </a:endParaRPr>
          </a:p>
          <a:p>
            <a:pPr marL="0" indent="0">
              <a:buNone/>
            </a:pPr>
            <a:endParaRPr lang="en-CA" sz="800">
              <a:solidFill>
                <a:srgbClr val="14639A"/>
              </a:solidFill>
              <a:latin typeface="Arial" charset="0"/>
              <a:cs typeface="Arial" charset="0"/>
            </a:endParaRPr>
          </a:p>
          <a:p>
            <a:r>
              <a:rPr lang="en-CA" sz="2400">
                <a:solidFill>
                  <a:srgbClr val="14639A"/>
                </a:solidFill>
                <a:latin typeface="Arial"/>
                <a:cs typeface="Arial"/>
              </a:rPr>
              <a:t>The 2020 edition of the PQs became applicable for all </a:t>
            </a:r>
            <a:r>
              <a:rPr lang="en-CA" sz="2400">
                <a:latin typeface="Arial" charset="0"/>
                <a:cs typeface="Arial" charset="0"/>
              </a:rPr>
              <a:t/>
            </a:r>
            <a:br>
              <a:rPr lang="en-CA" sz="2400">
                <a:latin typeface="Arial" charset="0"/>
                <a:cs typeface="Arial" charset="0"/>
              </a:rPr>
            </a:br>
            <a:r>
              <a:rPr lang="en-CA" sz="2400">
                <a:solidFill>
                  <a:srgbClr val="14639A"/>
                </a:solidFill>
                <a:latin typeface="Arial"/>
                <a:cs typeface="Arial"/>
              </a:rPr>
              <a:t>USOAP CMA activities </a:t>
            </a:r>
            <a:r>
              <a:rPr lang="en-CA" sz="2400" b="1">
                <a:solidFill>
                  <a:srgbClr val="14639A"/>
                </a:solidFill>
                <a:latin typeface="Arial"/>
                <a:cs typeface="Arial"/>
              </a:rPr>
              <a:t>starting after 1 January 2022</a:t>
            </a:r>
            <a:r>
              <a:rPr lang="en-CA" sz="2400">
                <a:solidFill>
                  <a:srgbClr val="14639A"/>
                </a:solidFill>
                <a:latin typeface="Arial"/>
                <a:cs typeface="Arial"/>
              </a:rPr>
              <a:t>.</a:t>
            </a:r>
          </a:p>
          <a:p>
            <a:pPr marL="0" indent="0">
              <a:buNone/>
            </a:pPr>
            <a:r>
              <a:rPr lang="en-CA" sz="2400">
                <a:solidFill>
                  <a:srgbClr val="14639A"/>
                </a:solidFill>
                <a:latin typeface="Arial"/>
                <a:cs typeface="Arial"/>
              </a:rPr>
              <a:t>    </a:t>
            </a:r>
            <a:r>
              <a:rPr lang="en-CA" sz="2400" i="1">
                <a:solidFill>
                  <a:srgbClr val="14639A"/>
                </a:solidFill>
                <a:latin typeface="Arial"/>
                <a:cs typeface="Arial"/>
              </a:rPr>
              <a:t>(EB 2021/40, dated 31 December 2021, refers)</a:t>
            </a:r>
            <a:endParaRPr lang="en-CA" sz="2400" i="1">
              <a:latin typeface="Arial"/>
              <a:cs typeface="Arial"/>
            </a:endParaRPr>
          </a:p>
        </p:txBody>
      </p:sp>
      <p:sp>
        <p:nvSpPr>
          <p:cNvPr id="4" name="Title 1"/>
          <p:cNvSpPr txBox="1">
            <a:spLocks/>
          </p:cNvSpPr>
          <p:nvPr/>
        </p:nvSpPr>
        <p:spPr>
          <a:xfrm>
            <a:off x="467544" y="44624"/>
            <a:ext cx="8229600" cy="11430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3600" b="1" kern="1200">
                <a:solidFill>
                  <a:srgbClr val="1B4177"/>
                </a:solidFill>
                <a:latin typeface="+mj-lt"/>
                <a:ea typeface="+mj-ea"/>
                <a:cs typeface="+mj-cs"/>
              </a:defRPr>
            </a:lvl1pPr>
          </a:lstStyle>
          <a:p>
            <a:r>
              <a:rPr lang="en-GB"/>
              <a:t>2020 Edition of the PQs</a:t>
            </a:r>
          </a:p>
        </p:txBody>
      </p:sp>
      <p:sp>
        <p:nvSpPr>
          <p:cNvPr id="5" name="Date Placeholder 4"/>
          <p:cNvSpPr>
            <a:spLocks noGrp="1"/>
          </p:cNvSpPr>
          <p:nvPr>
            <p:ph type="dt" sz="half" idx="10"/>
          </p:nvPr>
        </p:nvSpPr>
        <p:spPr/>
        <p:txBody>
          <a:bodyPr/>
          <a:lstStyle/>
          <a:p>
            <a:r>
              <a:rPr lang="en-US" smtClean="0"/>
              <a:t>August 2022</a:t>
            </a:r>
            <a:endParaRPr lang="en-US"/>
          </a:p>
        </p:txBody>
      </p:sp>
      <p:sp>
        <p:nvSpPr>
          <p:cNvPr id="6" name="Slide Number Placeholder 5"/>
          <p:cNvSpPr>
            <a:spLocks noGrp="1"/>
          </p:cNvSpPr>
          <p:nvPr>
            <p:ph type="sldNum" sz="quarter" idx="12"/>
          </p:nvPr>
        </p:nvSpPr>
        <p:spPr/>
        <p:txBody>
          <a:bodyPr/>
          <a:lstStyle/>
          <a:p>
            <a:fld id="{AEBC9397-8921-489F-B39C-2E8FC685A84F}" type="slidenum">
              <a:rPr lang="en-US" smtClean="0"/>
              <a:t>25</a:t>
            </a:fld>
            <a:endParaRPr lang="en-US"/>
          </a:p>
        </p:txBody>
      </p:sp>
      <p:sp>
        <p:nvSpPr>
          <p:cNvPr id="2" name="Footer Placeholder 1"/>
          <p:cNvSpPr>
            <a:spLocks noGrp="1"/>
          </p:cNvSpPr>
          <p:nvPr>
            <p:ph type="ftr" sz="quarter" idx="11"/>
          </p:nvPr>
        </p:nvSpPr>
        <p:spPr/>
        <p:txBody>
          <a:bodyPr/>
          <a:lstStyle/>
          <a:p>
            <a:r>
              <a:rPr lang="en-US" smtClean="0"/>
              <a:t>USOAP</a:t>
            </a:r>
            <a:endParaRPr lang="en-US"/>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8224" y="2924944"/>
            <a:ext cx="1332000" cy="14890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176586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Content Placeholder 2"/>
          <p:cNvSpPr txBox="1">
            <a:spLocks/>
          </p:cNvSpPr>
          <p:nvPr/>
        </p:nvSpPr>
        <p:spPr bwMode="auto">
          <a:xfrm>
            <a:off x="457200" y="1412776"/>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857250" lvl="1" indent="-457200">
              <a:buClr>
                <a:srgbClr val="FF0000"/>
              </a:buClr>
              <a:buFont typeface="Wingdings" pitchFamily="2" charset="2"/>
              <a:buChar char="q"/>
            </a:pPr>
            <a:endParaRPr lang="en-GB" sz="2400"/>
          </a:p>
          <a:p>
            <a:pPr marL="857250" lvl="1" indent="-457200">
              <a:buClr>
                <a:srgbClr val="FF0000"/>
              </a:buClr>
              <a:buFont typeface="Wingdings" pitchFamily="2" charset="2"/>
              <a:buChar char="q"/>
            </a:pPr>
            <a:endParaRPr lang="en-GB" sz="2400"/>
          </a:p>
          <a:p>
            <a:pPr marL="400050" lvl="1" indent="0">
              <a:buClr>
                <a:srgbClr val="FF0000"/>
              </a:buClr>
            </a:pPr>
            <a:endParaRPr lang="en-GB" sz="2400"/>
          </a:p>
          <a:p>
            <a:pPr marL="400050" lvl="1" indent="0">
              <a:buClr>
                <a:srgbClr val="FF0000"/>
              </a:buClr>
            </a:pPr>
            <a:endParaRPr lang="en-GB" sz="2400"/>
          </a:p>
          <a:p>
            <a:pPr marL="0" lvl="1" indent="0" algn="ctr">
              <a:buClr>
                <a:srgbClr val="FF0000"/>
              </a:buClr>
            </a:pPr>
            <a:r>
              <a:rPr lang="en-GB" sz="3600" b="1">
                <a:solidFill>
                  <a:srgbClr val="1B4177"/>
                </a:solidFill>
              </a:rPr>
              <a:t>USOAP CMA </a:t>
            </a:r>
            <a:br>
              <a:rPr lang="en-GB" sz="3600" b="1">
                <a:solidFill>
                  <a:srgbClr val="1B4177"/>
                </a:solidFill>
              </a:rPr>
            </a:br>
            <a:r>
              <a:rPr lang="en-GB" sz="3600" b="1">
                <a:solidFill>
                  <a:srgbClr val="1B4177"/>
                </a:solidFill>
              </a:rPr>
              <a:t>Components</a:t>
            </a:r>
          </a:p>
          <a:p>
            <a:pPr marL="0" lvl="1" indent="0">
              <a:buClr>
                <a:srgbClr val="FF0000"/>
              </a:buClr>
            </a:pPr>
            <a:endParaRPr lang="en-GB" sz="2800"/>
          </a:p>
          <a:p>
            <a:pPr marL="0" indent="0">
              <a:spcBef>
                <a:spcPct val="20000"/>
              </a:spcBef>
              <a:buClr>
                <a:srgbClr val="FF0000"/>
              </a:buClr>
            </a:pPr>
            <a:endParaRPr lang="en-GB" sz="2800"/>
          </a:p>
          <a:p>
            <a:pPr marL="0" indent="0">
              <a:spcBef>
                <a:spcPct val="20000"/>
              </a:spcBef>
              <a:buClr>
                <a:srgbClr val="FF0000"/>
              </a:buClr>
            </a:pPr>
            <a:endParaRPr lang="en-GB" sz="2800"/>
          </a:p>
        </p:txBody>
      </p:sp>
      <p:sp>
        <p:nvSpPr>
          <p:cNvPr id="3" name="Date Placeholder 2"/>
          <p:cNvSpPr>
            <a:spLocks noGrp="1"/>
          </p:cNvSpPr>
          <p:nvPr>
            <p:ph type="dt" sz="half" idx="10"/>
          </p:nvPr>
        </p:nvSpPr>
        <p:spPr>
          <a:xfrm>
            <a:off x="457200" y="6356350"/>
            <a:ext cx="2133600" cy="365125"/>
          </a:xfrm>
        </p:spPr>
        <p:txBody>
          <a:bodyPr/>
          <a:lstStyle/>
          <a:p>
            <a:r>
              <a:rPr lang="en-US" smtClean="0"/>
              <a:t>August 2022</a:t>
            </a:r>
            <a:endParaRPr lang="en-US"/>
          </a:p>
        </p:txBody>
      </p:sp>
      <p:sp>
        <p:nvSpPr>
          <p:cNvPr id="4" name="Slide Number Placeholder 3"/>
          <p:cNvSpPr>
            <a:spLocks noGrp="1"/>
          </p:cNvSpPr>
          <p:nvPr>
            <p:ph type="sldNum" sz="quarter" idx="12"/>
          </p:nvPr>
        </p:nvSpPr>
        <p:spPr>
          <a:xfrm>
            <a:off x="6553200" y="6356350"/>
            <a:ext cx="2133600" cy="365125"/>
          </a:xfrm>
        </p:spPr>
        <p:txBody>
          <a:bodyPr/>
          <a:lstStyle/>
          <a:p>
            <a:fld id="{AEBC9397-8921-489F-B39C-2E8FC685A84F}" type="slidenum">
              <a:rPr lang="en-US" smtClean="0"/>
              <a:t>26</a:t>
            </a:fld>
            <a:endParaRPr lang="en-US"/>
          </a:p>
        </p:txBody>
      </p:sp>
      <p:sp>
        <p:nvSpPr>
          <p:cNvPr id="2" name="Footer Placeholder 1"/>
          <p:cNvSpPr>
            <a:spLocks noGrp="1"/>
          </p:cNvSpPr>
          <p:nvPr>
            <p:ph type="ftr" sz="quarter" idx="11"/>
          </p:nvPr>
        </p:nvSpPr>
        <p:spPr/>
        <p:txBody>
          <a:bodyPr/>
          <a:lstStyle/>
          <a:p>
            <a:r>
              <a:rPr lang="en-US" smtClean="0"/>
              <a:t>USOAP</a:t>
            </a:r>
            <a:endParaRPr lang="en-US"/>
          </a:p>
        </p:txBody>
      </p:sp>
    </p:spTree>
    <p:extLst>
      <p:ext uri="{BB962C8B-B14F-4D97-AF65-F5344CB8AC3E}">
        <p14:creationId xmlns:p14="http://schemas.microsoft.com/office/powerpoint/2010/main" val="6915671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395536" y="1494047"/>
            <a:ext cx="8672264" cy="4507803"/>
            <a:chOff x="395536" y="1494047"/>
            <a:chExt cx="8672264" cy="4507803"/>
          </a:xfrm>
        </p:grpSpPr>
        <p:sp>
          <p:nvSpPr>
            <p:cNvPr id="24" name="Freeform 23"/>
            <p:cNvSpPr/>
            <p:nvPr/>
          </p:nvSpPr>
          <p:spPr>
            <a:xfrm>
              <a:off x="395536" y="3839085"/>
              <a:ext cx="3266456" cy="1966622"/>
            </a:xfrm>
            <a:custGeom>
              <a:avLst/>
              <a:gdLst>
                <a:gd name="connsiteX0" fmla="*/ 0 w 2513380"/>
                <a:gd name="connsiteY0" fmla="*/ 162810 h 1628100"/>
                <a:gd name="connsiteX1" fmla="*/ 47686 w 2513380"/>
                <a:gd name="connsiteY1" fmla="*/ 47686 h 1628100"/>
                <a:gd name="connsiteX2" fmla="*/ 162810 w 2513380"/>
                <a:gd name="connsiteY2" fmla="*/ 0 h 1628100"/>
                <a:gd name="connsiteX3" fmla="*/ 2350570 w 2513380"/>
                <a:gd name="connsiteY3" fmla="*/ 0 h 1628100"/>
                <a:gd name="connsiteX4" fmla="*/ 2465694 w 2513380"/>
                <a:gd name="connsiteY4" fmla="*/ 47686 h 1628100"/>
                <a:gd name="connsiteX5" fmla="*/ 2513380 w 2513380"/>
                <a:gd name="connsiteY5" fmla="*/ 162810 h 1628100"/>
                <a:gd name="connsiteX6" fmla="*/ 2513380 w 2513380"/>
                <a:gd name="connsiteY6" fmla="*/ 1465290 h 1628100"/>
                <a:gd name="connsiteX7" fmla="*/ 2465694 w 2513380"/>
                <a:gd name="connsiteY7" fmla="*/ 1580414 h 1628100"/>
                <a:gd name="connsiteX8" fmla="*/ 2350570 w 2513380"/>
                <a:gd name="connsiteY8" fmla="*/ 1628100 h 1628100"/>
                <a:gd name="connsiteX9" fmla="*/ 162810 w 2513380"/>
                <a:gd name="connsiteY9" fmla="*/ 1628100 h 1628100"/>
                <a:gd name="connsiteX10" fmla="*/ 47686 w 2513380"/>
                <a:gd name="connsiteY10" fmla="*/ 1580414 h 1628100"/>
                <a:gd name="connsiteX11" fmla="*/ 0 w 2513380"/>
                <a:gd name="connsiteY11" fmla="*/ 1465290 h 1628100"/>
                <a:gd name="connsiteX12" fmla="*/ 0 w 2513380"/>
                <a:gd name="connsiteY12" fmla="*/ 162810 h 162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13380" h="1628100">
                  <a:moveTo>
                    <a:pt x="0" y="162810"/>
                  </a:moveTo>
                  <a:cubicBezTo>
                    <a:pt x="0" y="119630"/>
                    <a:pt x="17153" y="78219"/>
                    <a:pt x="47686" y="47686"/>
                  </a:cubicBezTo>
                  <a:cubicBezTo>
                    <a:pt x="78219" y="17153"/>
                    <a:pt x="119630" y="0"/>
                    <a:pt x="162810" y="0"/>
                  </a:cubicBezTo>
                  <a:lnTo>
                    <a:pt x="2350570" y="0"/>
                  </a:lnTo>
                  <a:cubicBezTo>
                    <a:pt x="2393750" y="0"/>
                    <a:pt x="2435161" y="17153"/>
                    <a:pt x="2465694" y="47686"/>
                  </a:cubicBezTo>
                  <a:cubicBezTo>
                    <a:pt x="2496227" y="78219"/>
                    <a:pt x="2513380" y="119630"/>
                    <a:pt x="2513380" y="162810"/>
                  </a:cubicBezTo>
                  <a:lnTo>
                    <a:pt x="2513380" y="1465290"/>
                  </a:lnTo>
                  <a:cubicBezTo>
                    <a:pt x="2513380" y="1508470"/>
                    <a:pt x="2496227" y="1549881"/>
                    <a:pt x="2465694" y="1580414"/>
                  </a:cubicBezTo>
                  <a:cubicBezTo>
                    <a:pt x="2435161" y="1610947"/>
                    <a:pt x="2393750" y="1628100"/>
                    <a:pt x="2350570" y="1628100"/>
                  </a:cubicBezTo>
                  <a:lnTo>
                    <a:pt x="162810" y="1628100"/>
                  </a:lnTo>
                  <a:cubicBezTo>
                    <a:pt x="119630" y="1628100"/>
                    <a:pt x="78219" y="1610947"/>
                    <a:pt x="47686" y="1580414"/>
                  </a:cubicBezTo>
                  <a:cubicBezTo>
                    <a:pt x="17153" y="1549881"/>
                    <a:pt x="0" y="1508470"/>
                    <a:pt x="0" y="1465290"/>
                  </a:cubicBezTo>
                  <a:lnTo>
                    <a:pt x="0" y="162810"/>
                  </a:lnTo>
                  <a:close/>
                </a:path>
              </a:pathLst>
            </a:custGeom>
            <a:scene3d>
              <a:camera prst="orthographicFront"/>
              <a:lightRig rig="threePt" dir="t">
                <a:rot lat="0" lon="0" rev="7500000"/>
              </a:lightRig>
            </a:scene3d>
            <a:sp3d z="-152400" extrusionH="63500" prstMaterial="dkEdge">
              <a:bevelT w="124450" h="16350" prst="relaxedInset"/>
              <a:contourClr>
                <a:schemeClr val="bg1"/>
              </a:contourClr>
            </a:sp3d>
          </p:spPr>
          <p:style>
            <a:lnRef idx="1">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6724" tIns="96724" rIns="850738" bIns="503749" numCol="1" spcCol="1270" anchor="t" anchorCtr="0">
              <a:noAutofit/>
            </a:bodyPr>
            <a:lstStyle/>
            <a:p>
              <a:pPr marL="114300" lvl="1" indent="-114300" defTabSz="622300">
                <a:lnSpc>
                  <a:spcPct val="90000"/>
                </a:lnSpc>
                <a:spcAft>
                  <a:spcPct val="15000"/>
                </a:spcAft>
                <a:buFontTx/>
                <a:buChar char="••"/>
              </a:pPr>
              <a:r>
                <a:rPr lang="en-GB" sz="1500">
                  <a:solidFill>
                    <a:srgbClr val="14639A"/>
                  </a:solidFill>
                  <a:latin typeface="Arial" pitchFamily="34" charset="0"/>
                  <a:cs typeface="Arial" pitchFamily="34" charset="0"/>
                </a:rPr>
                <a:t>Update of PQ Status</a:t>
              </a:r>
            </a:p>
            <a:p>
              <a:pPr marL="114300" lvl="1" indent="-114300" defTabSz="622300">
                <a:lnSpc>
                  <a:spcPct val="90000"/>
                </a:lnSpc>
                <a:spcAft>
                  <a:spcPct val="15000"/>
                </a:spcAft>
                <a:buFontTx/>
                <a:buChar char="••"/>
              </a:pPr>
              <a:r>
                <a:rPr lang="en-GB" sz="1500">
                  <a:solidFill>
                    <a:srgbClr val="14639A"/>
                  </a:solidFill>
                  <a:latin typeface="Arial" pitchFamily="34" charset="0"/>
                  <a:cs typeface="Arial" pitchFamily="34" charset="0"/>
                </a:rPr>
                <a:t>Update of Status of Significant Safety </a:t>
              </a:r>
              <a:br>
                <a:rPr lang="en-GB" sz="1500">
                  <a:solidFill>
                    <a:srgbClr val="14639A"/>
                  </a:solidFill>
                  <a:latin typeface="Arial" pitchFamily="34" charset="0"/>
                  <a:cs typeface="Arial" pitchFamily="34" charset="0"/>
                </a:rPr>
              </a:br>
              <a:r>
                <a:rPr lang="en-GB" sz="1500">
                  <a:solidFill>
                    <a:srgbClr val="14639A"/>
                  </a:solidFill>
                  <a:latin typeface="Arial" pitchFamily="34" charset="0"/>
                  <a:cs typeface="Arial" pitchFamily="34" charset="0"/>
                </a:rPr>
                <a:t>Concern (SSC)</a:t>
              </a:r>
            </a:p>
            <a:p>
              <a:pPr marL="114300" lvl="1" indent="-114300" defTabSz="622300">
                <a:lnSpc>
                  <a:spcPct val="90000"/>
                </a:lnSpc>
                <a:spcAft>
                  <a:spcPct val="15000"/>
                </a:spcAft>
                <a:buChar char="••"/>
              </a:pPr>
              <a:endParaRPr lang="en-GB" sz="1500">
                <a:solidFill>
                  <a:srgbClr val="14639A"/>
                </a:solidFill>
                <a:latin typeface="Arial" pitchFamily="34" charset="0"/>
                <a:cs typeface="Arial" pitchFamily="34" charset="0"/>
              </a:endParaRPr>
            </a:p>
          </p:txBody>
        </p:sp>
        <p:grpSp>
          <p:nvGrpSpPr>
            <p:cNvPr id="3" name="Group 2"/>
            <p:cNvGrpSpPr/>
            <p:nvPr/>
          </p:nvGrpSpPr>
          <p:grpSpPr>
            <a:xfrm>
              <a:off x="467222" y="1494047"/>
              <a:ext cx="8600578" cy="4507803"/>
              <a:chOff x="381000" y="1766841"/>
              <a:chExt cx="8600578" cy="4507803"/>
            </a:xfrm>
          </p:grpSpPr>
          <p:sp>
            <p:nvSpPr>
              <p:cNvPr id="19" name="Freeform 18"/>
              <p:cNvSpPr/>
              <p:nvPr/>
            </p:nvSpPr>
            <p:spPr>
              <a:xfrm>
                <a:off x="5676899" y="4081526"/>
                <a:ext cx="3304679" cy="2193118"/>
              </a:xfrm>
              <a:custGeom>
                <a:avLst/>
                <a:gdLst>
                  <a:gd name="connsiteX0" fmla="*/ 0 w 3704219"/>
                  <a:gd name="connsiteY0" fmla="*/ 162810 h 1628100"/>
                  <a:gd name="connsiteX1" fmla="*/ 47686 w 3704219"/>
                  <a:gd name="connsiteY1" fmla="*/ 47686 h 1628100"/>
                  <a:gd name="connsiteX2" fmla="*/ 162810 w 3704219"/>
                  <a:gd name="connsiteY2" fmla="*/ 0 h 1628100"/>
                  <a:gd name="connsiteX3" fmla="*/ 3541409 w 3704219"/>
                  <a:gd name="connsiteY3" fmla="*/ 0 h 1628100"/>
                  <a:gd name="connsiteX4" fmla="*/ 3656533 w 3704219"/>
                  <a:gd name="connsiteY4" fmla="*/ 47686 h 1628100"/>
                  <a:gd name="connsiteX5" fmla="*/ 3704219 w 3704219"/>
                  <a:gd name="connsiteY5" fmla="*/ 162810 h 1628100"/>
                  <a:gd name="connsiteX6" fmla="*/ 3704219 w 3704219"/>
                  <a:gd name="connsiteY6" fmla="*/ 1465290 h 1628100"/>
                  <a:gd name="connsiteX7" fmla="*/ 3656533 w 3704219"/>
                  <a:gd name="connsiteY7" fmla="*/ 1580414 h 1628100"/>
                  <a:gd name="connsiteX8" fmla="*/ 3541409 w 3704219"/>
                  <a:gd name="connsiteY8" fmla="*/ 1628100 h 1628100"/>
                  <a:gd name="connsiteX9" fmla="*/ 162810 w 3704219"/>
                  <a:gd name="connsiteY9" fmla="*/ 1628100 h 1628100"/>
                  <a:gd name="connsiteX10" fmla="*/ 47686 w 3704219"/>
                  <a:gd name="connsiteY10" fmla="*/ 1580414 h 1628100"/>
                  <a:gd name="connsiteX11" fmla="*/ 0 w 3704219"/>
                  <a:gd name="connsiteY11" fmla="*/ 1465290 h 1628100"/>
                  <a:gd name="connsiteX12" fmla="*/ 0 w 3704219"/>
                  <a:gd name="connsiteY12" fmla="*/ 162810 h 162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704219" h="1628100">
                    <a:moveTo>
                      <a:pt x="0" y="162810"/>
                    </a:moveTo>
                    <a:cubicBezTo>
                      <a:pt x="0" y="119630"/>
                      <a:pt x="17153" y="78219"/>
                      <a:pt x="47686" y="47686"/>
                    </a:cubicBezTo>
                    <a:cubicBezTo>
                      <a:pt x="78219" y="17153"/>
                      <a:pt x="119630" y="0"/>
                      <a:pt x="162810" y="0"/>
                    </a:cubicBezTo>
                    <a:lnTo>
                      <a:pt x="3541409" y="0"/>
                    </a:lnTo>
                    <a:cubicBezTo>
                      <a:pt x="3584589" y="0"/>
                      <a:pt x="3626000" y="17153"/>
                      <a:pt x="3656533" y="47686"/>
                    </a:cubicBezTo>
                    <a:cubicBezTo>
                      <a:pt x="3687066" y="78219"/>
                      <a:pt x="3704219" y="119630"/>
                      <a:pt x="3704219" y="162810"/>
                    </a:cubicBezTo>
                    <a:lnTo>
                      <a:pt x="3704219" y="1465290"/>
                    </a:lnTo>
                    <a:cubicBezTo>
                      <a:pt x="3704219" y="1508470"/>
                      <a:pt x="3687066" y="1549881"/>
                      <a:pt x="3656533" y="1580414"/>
                    </a:cubicBezTo>
                    <a:cubicBezTo>
                      <a:pt x="3626000" y="1610947"/>
                      <a:pt x="3584589" y="1628100"/>
                      <a:pt x="3541409" y="1628100"/>
                    </a:cubicBezTo>
                    <a:lnTo>
                      <a:pt x="162810" y="1628100"/>
                    </a:lnTo>
                    <a:cubicBezTo>
                      <a:pt x="119630" y="1628100"/>
                      <a:pt x="78219" y="1610947"/>
                      <a:pt x="47686" y="1580414"/>
                    </a:cubicBezTo>
                    <a:cubicBezTo>
                      <a:pt x="17153" y="1549881"/>
                      <a:pt x="0" y="1508470"/>
                      <a:pt x="0" y="1465290"/>
                    </a:cubicBezTo>
                    <a:lnTo>
                      <a:pt x="0" y="162810"/>
                    </a:lnTo>
                    <a:close/>
                  </a:path>
                </a:pathLst>
              </a:custGeom>
              <a:scene3d>
                <a:camera prst="orthographicFront"/>
                <a:lightRig rig="threePt" dir="t">
                  <a:rot lat="0" lon="0" rev="7500000"/>
                </a:lightRig>
              </a:scene3d>
              <a:sp3d z="-152400" extrusionH="63500" prstMaterial="dkEdge">
                <a:bevelT w="124450" h="16350" prst="relaxedInset"/>
                <a:contourClr>
                  <a:schemeClr val="bg1"/>
                </a:contourClr>
              </a:sp3d>
            </p:spPr>
            <p:style>
              <a:lnRef idx="1">
                <a:schemeClr val="accent4">
                  <a:hueOff val="-2619279"/>
                  <a:satOff val="6131"/>
                  <a:lumOff val="-3072"/>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07990" tIns="96724" rIns="96724" bIns="503749" numCol="1" spcCol="1270" anchor="t" anchorCtr="0">
                <a:noAutofit/>
              </a:bodyPr>
              <a:lstStyle/>
              <a:p>
                <a:pPr marL="114300" lvl="1" indent="-114300" algn="l" defTabSz="533400">
                  <a:lnSpc>
                    <a:spcPct val="90000"/>
                  </a:lnSpc>
                  <a:spcBef>
                    <a:spcPct val="0"/>
                  </a:spcBef>
                  <a:spcAft>
                    <a:spcPct val="15000"/>
                  </a:spcAft>
                  <a:buChar char="••"/>
                </a:pPr>
                <a:r>
                  <a:rPr lang="en-GB" sz="1400" kern="1200">
                    <a:solidFill>
                      <a:srgbClr val="14639A"/>
                    </a:solidFill>
                    <a:latin typeface="Arial" pitchFamily="34" charset="0"/>
                    <a:cs typeface="Arial" pitchFamily="34" charset="0"/>
                  </a:rPr>
                  <a:t>USOAP CMA </a:t>
                </a:r>
                <a:r>
                  <a:rPr lang="en-GB" sz="1400">
                    <a:solidFill>
                      <a:srgbClr val="14639A"/>
                    </a:solidFill>
                    <a:latin typeface="Arial" pitchFamily="34" charset="0"/>
                    <a:cs typeface="Arial" pitchFamily="34" charset="0"/>
                  </a:rPr>
                  <a:t>a</a:t>
                </a:r>
                <a:r>
                  <a:rPr lang="en-GB" sz="1400" kern="1200">
                    <a:solidFill>
                      <a:srgbClr val="14639A"/>
                    </a:solidFill>
                    <a:latin typeface="Arial" pitchFamily="34" charset="0"/>
                    <a:cs typeface="Arial" pitchFamily="34" charset="0"/>
                  </a:rPr>
                  <a:t>udits</a:t>
                </a:r>
              </a:p>
              <a:p>
                <a:pPr marL="114300" lvl="1" indent="-114300" algn="l" defTabSz="533400">
                  <a:lnSpc>
                    <a:spcPct val="90000"/>
                  </a:lnSpc>
                  <a:spcBef>
                    <a:spcPct val="0"/>
                  </a:spcBef>
                  <a:spcAft>
                    <a:spcPct val="15000"/>
                  </a:spcAft>
                  <a:buChar char="••"/>
                </a:pPr>
                <a:r>
                  <a:rPr lang="en-GB" sz="1400">
                    <a:solidFill>
                      <a:srgbClr val="14639A"/>
                    </a:solidFill>
                    <a:latin typeface="Arial" pitchFamily="34" charset="0"/>
                    <a:cs typeface="Arial" pitchFamily="34" charset="0"/>
                  </a:rPr>
                  <a:t>Safety audits</a:t>
                </a:r>
              </a:p>
              <a:p>
                <a:pPr marL="114300" lvl="1" indent="-114300" algn="l" defTabSz="533400">
                  <a:lnSpc>
                    <a:spcPct val="90000"/>
                  </a:lnSpc>
                  <a:spcBef>
                    <a:spcPct val="0"/>
                  </a:spcBef>
                  <a:spcAft>
                    <a:spcPct val="15000"/>
                  </a:spcAft>
                  <a:buChar char="••"/>
                </a:pPr>
                <a:r>
                  <a:rPr lang="en-GB" sz="1400" kern="1200">
                    <a:solidFill>
                      <a:srgbClr val="14639A"/>
                    </a:solidFill>
                    <a:latin typeface="Arial" pitchFamily="34" charset="0"/>
                    <a:cs typeface="Arial" pitchFamily="34" charset="0"/>
                  </a:rPr>
                  <a:t>ICAO Coordinated </a:t>
                </a:r>
                <a:r>
                  <a:rPr lang="en-GB" sz="1400">
                    <a:solidFill>
                      <a:srgbClr val="14639A"/>
                    </a:solidFill>
                    <a:latin typeface="Arial" pitchFamily="34" charset="0"/>
                    <a:cs typeface="Arial" pitchFamily="34" charset="0"/>
                  </a:rPr>
                  <a:t>V</a:t>
                </a:r>
                <a:r>
                  <a:rPr lang="en-GB" sz="1400" kern="1200">
                    <a:solidFill>
                      <a:srgbClr val="14639A"/>
                    </a:solidFill>
                    <a:latin typeface="Arial" pitchFamily="34" charset="0"/>
                    <a:cs typeface="Arial" pitchFamily="34" charset="0"/>
                  </a:rPr>
                  <a:t>alidation </a:t>
                </a:r>
                <a:r>
                  <a:rPr lang="en-GB" sz="1400">
                    <a:solidFill>
                      <a:srgbClr val="14639A"/>
                    </a:solidFill>
                    <a:latin typeface="Arial" pitchFamily="34" charset="0"/>
                    <a:cs typeface="Arial" pitchFamily="34" charset="0"/>
                  </a:rPr>
                  <a:t>M</a:t>
                </a:r>
                <a:r>
                  <a:rPr lang="en-GB" sz="1400" kern="1200">
                    <a:solidFill>
                      <a:srgbClr val="14639A"/>
                    </a:solidFill>
                    <a:latin typeface="Arial" pitchFamily="34" charset="0"/>
                    <a:cs typeface="Arial" pitchFamily="34" charset="0"/>
                  </a:rPr>
                  <a:t>issions (ICVMs)</a:t>
                </a:r>
              </a:p>
              <a:p>
                <a:pPr marL="114300" lvl="1" indent="-114300" algn="l" defTabSz="533400">
                  <a:lnSpc>
                    <a:spcPct val="90000"/>
                  </a:lnSpc>
                  <a:spcBef>
                    <a:spcPct val="0"/>
                  </a:spcBef>
                  <a:spcAft>
                    <a:spcPct val="15000"/>
                  </a:spcAft>
                  <a:buChar char="••"/>
                </a:pPr>
                <a:r>
                  <a:rPr lang="en-GB" sz="1400">
                    <a:solidFill>
                      <a:srgbClr val="14639A"/>
                    </a:solidFill>
                    <a:latin typeface="Arial" pitchFamily="34" charset="0"/>
                    <a:cs typeface="Arial" pitchFamily="34" charset="0"/>
                  </a:rPr>
                  <a:t>Off-site activities</a:t>
                </a:r>
              </a:p>
              <a:p>
                <a:pPr marL="114300" lvl="1" indent="-114300" defTabSz="622300">
                  <a:lnSpc>
                    <a:spcPct val="90000"/>
                  </a:lnSpc>
                  <a:spcAft>
                    <a:spcPct val="15000"/>
                  </a:spcAft>
                  <a:buChar char="••"/>
                </a:pPr>
                <a:r>
                  <a:rPr lang="en-GB" sz="1400">
                    <a:solidFill>
                      <a:srgbClr val="14639A"/>
                    </a:solidFill>
                    <a:latin typeface="Arial" pitchFamily="34" charset="0"/>
                    <a:cs typeface="Arial" pitchFamily="34" charset="0"/>
                  </a:rPr>
                  <a:t>Mandatory </a:t>
                </a:r>
                <a:br>
                  <a:rPr lang="en-GB" sz="1400">
                    <a:solidFill>
                      <a:srgbClr val="14639A"/>
                    </a:solidFill>
                    <a:latin typeface="Arial" pitchFamily="34" charset="0"/>
                    <a:cs typeface="Arial" pitchFamily="34" charset="0"/>
                  </a:rPr>
                </a:br>
                <a:r>
                  <a:rPr lang="en-GB" sz="1400">
                    <a:solidFill>
                      <a:srgbClr val="14639A"/>
                    </a:solidFill>
                    <a:latin typeface="Arial" pitchFamily="34" charset="0"/>
                    <a:cs typeface="Arial" pitchFamily="34" charset="0"/>
                  </a:rPr>
                  <a:t>Information Requests (MIRs)</a:t>
                </a:r>
              </a:p>
              <a:p>
                <a:pPr marL="114300" lvl="1" indent="-114300" algn="l" defTabSz="533400">
                  <a:lnSpc>
                    <a:spcPct val="90000"/>
                  </a:lnSpc>
                  <a:spcBef>
                    <a:spcPct val="0"/>
                  </a:spcBef>
                  <a:spcAft>
                    <a:spcPct val="15000"/>
                  </a:spcAft>
                  <a:buChar char="••"/>
                </a:pPr>
                <a:r>
                  <a:rPr lang="en-GB" sz="1400" kern="1200">
                    <a:solidFill>
                      <a:srgbClr val="14639A"/>
                    </a:solidFill>
                    <a:latin typeface="Arial" pitchFamily="34" charset="0"/>
                    <a:cs typeface="Arial" pitchFamily="34" charset="0"/>
                  </a:rPr>
                  <a:t>Training</a:t>
                </a:r>
              </a:p>
              <a:p>
                <a:pPr marL="114300" lvl="1" indent="-114300" algn="l" defTabSz="533400">
                  <a:lnSpc>
                    <a:spcPct val="90000"/>
                  </a:lnSpc>
                  <a:spcBef>
                    <a:spcPct val="0"/>
                  </a:spcBef>
                  <a:spcAft>
                    <a:spcPct val="15000"/>
                  </a:spcAft>
                  <a:buChar char="••"/>
                </a:pPr>
                <a:endParaRPr lang="en-GB" sz="1600" kern="1200">
                  <a:latin typeface="Arial" pitchFamily="34" charset="0"/>
                  <a:cs typeface="Arial" pitchFamily="34" charset="0"/>
                </a:endParaRPr>
              </a:p>
            </p:txBody>
          </p:sp>
          <p:sp>
            <p:nvSpPr>
              <p:cNvPr id="10" name="Freeform 9"/>
              <p:cNvSpPr/>
              <p:nvPr/>
            </p:nvSpPr>
            <p:spPr>
              <a:xfrm>
                <a:off x="5353559" y="1861820"/>
                <a:ext cx="3628019" cy="1628100"/>
              </a:xfrm>
              <a:custGeom>
                <a:avLst/>
                <a:gdLst>
                  <a:gd name="connsiteX0" fmla="*/ 0 w 3704219"/>
                  <a:gd name="connsiteY0" fmla="*/ 162810 h 1628100"/>
                  <a:gd name="connsiteX1" fmla="*/ 47686 w 3704219"/>
                  <a:gd name="connsiteY1" fmla="*/ 47686 h 1628100"/>
                  <a:gd name="connsiteX2" fmla="*/ 162810 w 3704219"/>
                  <a:gd name="connsiteY2" fmla="*/ 0 h 1628100"/>
                  <a:gd name="connsiteX3" fmla="*/ 3541409 w 3704219"/>
                  <a:gd name="connsiteY3" fmla="*/ 0 h 1628100"/>
                  <a:gd name="connsiteX4" fmla="*/ 3656533 w 3704219"/>
                  <a:gd name="connsiteY4" fmla="*/ 47686 h 1628100"/>
                  <a:gd name="connsiteX5" fmla="*/ 3704219 w 3704219"/>
                  <a:gd name="connsiteY5" fmla="*/ 162810 h 1628100"/>
                  <a:gd name="connsiteX6" fmla="*/ 3704219 w 3704219"/>
                  <a:gd name="connsiteY6" fmla="*/ 1465290 h 1628100"/>
                  <a:gd name="connsiteX7" fmla="*/ 3656533 w 3704219"/>
                  <a:gd name="connsiteY7" fmla="*/ 1580414 h 1628100"/>
                  <a:gd name="connsiteX8" fmla="*/ 3541409 w 3704219"/>
                  <a:gd name="connsiteY8" fmla="*/ 1628100 h 1628100"/>
                  <a:gd name="connsiteX9" fmla="*/ 162810 w 3704219"/>
                  <a:gd name="connsiteY9" fmla="*/ 1628100 h 1628100"/>
                  <a:gd name="connsiteX10" fmla="*/ 47686 w 3704219"/>
                  <a:gd name="connsiteY10" fmla="*/ 1580414 h 1628100"/>
                  <a:gd name="connsiteX11" fmla="*/ 0 w 3704219"/>
                  <a:gd name="connsiteY11" fmla="*/ 1465290 h 1628100"/>
                  <a:gd name="connsiteX12" fmla="*/ 0 w 3704219"/>
                  <a:gd name="connsiteY12" fmla="*/ 162810 h 162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704219" h="1628100">
                    <a:moveTo>
                      <a:pt x="0" y="162810"/>
                    </a:moveTo>
                    <a:cubicBezTo>
                      <a:pt x="0" y="119630"/>
                      <a:pt x="17153" y="78219"/>
                      <a:pt x="47686" y="47686"/>
                    </a:cubicBezTo>
                    <a:cubicBezTo>
                      <a:pt x="78219" y="17153"/>
                      <a:pt x="119630" y="0"/>
                      <a:pt x="162810" y="0"/>
                    </a:cubicBezTo>
                    <a:lnTo>
                      <a:pt x="3541409" y="0"/>
                    </a:lnTo>
                    <a:cubicBezTo>
                      <a:pt x="3584589" y="0"/>
                      <a:pt x="3626000" y="17153"/>
                      <a:pt x="3656533" y="47686"/>
                    </a:cubicBezTo>
                    <a:cubicBezTo>
                      <a:pt x="3687066" y="78219"/>
                      <a:pt x="3704219" y="119630"/>
                      <a:pt x="3704219" y="162810"/>
                    </a:cubicBezTo>
                    <a:lnTo>
                      <a:pt x="3704219" y="1465290"/>
                    </a:lnTo>
                    <a:cubicBezTo>
                      <a:pt x="3704219" y="1508470"/>
                      <a:pt x="3687066" y="1549881"/>
                      <a:pt x="3656533" y="1580414"/>
                    </a:cubicBezTo>
                    <a:cubicBezTo>
                      <a:pt x="3626000" y="1610947"/>
                      <a:pt x="3584589" y="1628100"/>
                      <a:pt x="3541409" y="1628100"/>
                    </a:cubicBezTo>
                    <a:lnTo>
                      <a:pt x="162810" y="1628100"/>
                    </a:lnTo>
                    <a:cubicBezTo>
                      <a:pt x="119630" y="1628100"/>
                      <a:pt x="78219" y="1610947"/>
                      <a:pt x="47686" y="1580414"/>
                    </a:cubicBezTo>
                    <a:cubicBezTo>
                      <a:pt x="17153" y="1549881"/>
                      <a:pt x="0" y="1508470"/>
                      <a:pt x="0" y="1465290"/>
                    </a:cubicBezTo>
                    <a:lnTo>
                      <a:pt x="0" y="162810"/>
                    </a:lnTo>
                    <a:close/>
                  </a:path>
                </a:pathLst>
              </a:custGeom>
              <a:scene3d>
                <a:camera prst="orthographicFront"/>
                <a:lightRig rig="threePt" dir="t">
                  <a:rot lat="0" lon="0" rev="7500000"/>
                </a:lightRig>
              </a:scene3d>
              <a:sp3d z="-152400" extrusionH="63500" prstMaterial="dkEdge">
                <a:bevelT w="124450" h="16350" prst="relaxedInset"/>
                <a:contourClr>
                  <a:schemeClr val="bg1"/>
                </a:contourClr>
              </a:sp3d>
            </p:spPr>
            <p:style>
              <a:lnRef idx="1">
                <a:schemeClr val="accent4">
                  <a:hueOff val="-2619279"/>
                  <a:satOff val="6131"/>
                  <a:lumOff val="-3072"/>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07990" tIns="96724" rIns="96724" bIns="503749" numCol="1" spcCol="1270" anchor="t" anchorCtr="0">
                <a:noAutofit/>
              </a:bodyPr>
              <a:lstStyle/>
              <a:p>
                <a:pPr marL="114300" lvl="1" indent="-114300" algn="l" defTabSz="533400">
                  <a:lnSpc>
                    <a:spcPct val="90000"/>
                  </a:lnSpc>
                  <a:spcBef>
                    <a:spcPct val="0"/>
                  </a:spcBef>
                  <a:spcAft>
                    <a:spcPct val="15000"/>
                  </a:spcAft>
                  <a:buChar char="••"/>
                </a:pPr>
                <a:r>
                  <a:rPr lang="en-GB" sz="1600" kern="1200">
                    <a:solidFill>
                      <a:srgbClr val="14639A"/>
                    </a:solidFill>
                    <a:latin typeface="Arial" pitchFamily="34" charset="0"/>
                    <a:cs typeface="Arial" pitchFamily="34" charset="0"/>
                  </a:rPr>
                  <a:t>Analysis of safety risk factors</a:t>
                </a:r>
              </a:p>
              <a:p>
                <a:pPr marL="114300" lvl="1" indent="-114300" algn="l" defTabSz="533400">
                  <a:lnSpc>
                    <a:spcPct val="90000"/>
                  </a:lnSpc>
                  <a:spcBef>
                    <a:spcPct val="0"/>
                  </a:spcBef>
                  <a:spcAft>
                    <a:spcPct val="15000"/>
                  </a:spcAft>
                  <a:buChar char="••"/>
                </a:pPr>
                <a:r>
                  <a:rPr lang="en-GB" sz="1600" kern="1200">
                    <a:solidFill>
                      <a:srgbClr val="14639A"/>
                    </a:solidFill>
                    <a:latin typeface="Arial" pitchFamily="34" charset="0"/>
                    <a:cs typeface="Arial" pitchFamily="34" charset="0"/>
                  </a:rPr>
                  <a:t>Evaluation of State’s safety management capabilities</a:t>
                </a:r>
              </a:p>
              <a:p>
                <a:pPr marL="114300" lvl="1" indent="-114300" algn="l" defTabSz="533400">
                  <a:lnSpc>
                    <a:spcPct val="90000"/>
                  </a:lnSpc>
                  <a:spcBef>
                    <a:spcPct val="0"/>
                  </a:spcBef>
                  <a:spcAft>
                    <a:spcPct val="15000"/>
                  </a:spcAft>
                  <a:buChar char="••"/>
                </a:pPr>
                <a:endParaRPr lang="en-GB" sz="1600" kern="1200">
                  <a:latin typeface="Arial" pitchFamily="34" charset="0"/>
                  <a:cs typeface="Arial" pitchFamily="34" charset="0"/>
                </a:endParaRPr>
              </a:p>
            </p:txBody>
          </p:sp>
          <p:sp>
            <p:nvSpPr>
              <p:cNvPr id="11" name="Freeform 10"/>
              <p:cNvSpPr/>
              <p:nvPr/>
            </p:nvSpPr>
            <p:spPr>
              <a:xfrm>
                <a:off x="381000" y="1861820"/>
                <a:ext cx="2818180" cy="1628100"/>
              </a:xfrm>
              <a:custGeom>
                <a:avLst/>
                <a:gdLst>
                  <a:gd name="connsiteX0" fmla="*/ 0 w 2513380"/>
                  <a:gd name="connsiteY0" fmla="*/ 162810 h 1628100"/>
                  <a:gd name="connsiteX1" fmla="*/ 47686 w 2513380"/>
                  <a:gd name="connsiteY1" fmla="*/ 47686 h 1628100"/>
                  <a:gd name="connsiteX2" fmla="*/ 162810 w 2513380"/>
                  <a:gd name="connsiteY2" fmla="*/ 0 h 1628100"/>
                  <a:gd name="connsiteX3" fmla="*/ 2350570 w 2513380"/>
                  <a:gd name="connsiteY3" fmla="*/ 0 h 1628100"/>
                  <a:gd name="connsiteX4" fmla="*/ 2465694 w 2513380"/>
                  <a:gd name="connsiteY4" fmla="*/ 47686 h 1628100"/>
                  <a:gd name="connsiteX5" fmla="*/ 2513380 w 2513380"/>
                  <a:gd name="connsiteY5" fmla="*/ 162810 h 1628100"/>
                  <a:gd name="connsiteX6" fmla="*/ 2513380 w 2513380"/>
                  <a:gd name="connsiteY6" fmla="*/ 1465290 h 1628100"/>
                  <a:gd name="connsiteX7" fmla="*/ 2465694 w 2513380"/>
                  <a:gd name="connsiteY7" fmla="*/ 1580414 h 1628100"/>
                  <a:gd name="connsiteX8" fmla="*/ 2350570 w 2513380"/>
                  <a:gd name="connsiteY8" fmla="*/ 1628100 h 1628100"/>
                  <a:gd name="connsiteX9" fmla="*/ 162810 w 2513380"/>
                  <a:gd name="connsiteY9" fmla="*/ 1628100 h 1628100"/>
                  <a:gd name="connsiteX10" fmla="*/ 47686 w 2513380"/>
                  <a:gd name="connsiteY10" fmla="*/ 1580414 h 1628100"/>
                  <a:gd name="connsiteX11" fmla="*/ 0 w 2513380"/>
                  <a:gd name="connsiteY11" fmla="*/ 1465290 h 1628100"/>
                  <a:gd name="connsiteX12" fmla="*/ 0 w 2513380"/>
                  <a:gd name="connsiteY12" fmla="*/ 162810 h 162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13380" h="1628100">
                    <a:moveTo>
                      <a:pt x="0" y="162810"/>
                    </a:moveTo>
                    <a:cubicBezTo>
                      <a:pt x="0" y="119630"/>
                      <a:pt x="17153" y="78219"/>
                      <a:pt x="47686" y="47686"/>
                    </a:cubicBezTo>
                    <a:cubicBezTo>
                      <a:pt x="78219" y="17153"/>
                      <a:pt x="119630" y="0"/>
                      <a:pt x="162810" y="0"/>
                    </a:cubicBezTo>
                    <a:lnTo>
                      <a:pt x="2350570" y="0"/>
                    </a:lnTo>
                    <a:cubicBezTo>
                      <a:pt x="2393750" y="0"/>
                      <a:pt x="2435161" y="17153"/>
                      <a:pt x="2465694" y="47686"/>
                    </a:cubicBezTo>
                    <a:cubicBezTo>
                      <a:pt x="2496227" y="78219"/>
                      <a:pt x="2513380" y="119630"/>
                      <a:pt x="2513380" y="162810"/>
                    </a:cubicBezTo>
                    <a:lnTo>
                      <a:pt x="2513380" y="1465290"/>
                    </a:lnTo>
                    <a:cubicBezTo>
                      <a:pt x="2513380" y="1508470"/>
                      <a:pt x="2496227" y="1549881"/>
                      <a:pt x="2465694" y="1580414"/>
                    </a:cubicBezTo>
                    <a:cubicBezTo>
                      <a:pt x="2435161" y="1610947"/>
                      <a:pt x="2393750" y="1628100"/>
                      <a:pt x="2350570" y="1628100"/>
                    </a:cubicBezTo>
                    <a:lnTo>
                      <a:pt x="162810" y="1628100"/>
                    </a:lnTo>
                    <a:cubicBezTo>
                      <a:pt x="119630" y="1628100"/>
                      <a:pt x="78219" y="1610947"/>
                      <a:pt x="47686" y="1580414"/>
                    </a:cubicBezTo>
                    <a:cubicBezTo>
                      <a:pt x="17153" y="1549881"/>
                      <a:pt x="0" y="1508470"/>
                      <a:pt x="0" y="1465290"/>
                    </a:cubicBezTo>
                    <a:lnTo>
                      <a:pt x="0" y="162810"/>
                    </a:lnTo>
                    <a:close/>
                  </a:path>
                </a:pathLst>
              </a:custGeom>
              <a:scene3d>
                <a:camera prst="orthographicFront"/>
                <a:lightRig rig="threePt" dir="t">
                  <a:rot lat="0" lon="0" rev="7500000"/>
                </a:lightRig>
              </a:scene3d>
              <a:sp3d z="-152400" extrusionH="63500" prstMaterial="dkEdge">
                <a:bevelT w="124450" h="16350" prst="relaxedInset"/>
                <a:contourClr>
                  <a:schemeClr val="bg1"/>
                </a:contourClr>
              </a:sp3d>
            </p:spPr>
            <p:style>
              <a:lnRef idx="1">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6724" tIns="96724" rIns="850738" bIns="503749" numCol="1" spcCol="1270" anchor="t" anchorCtr="0">
                <a:noAutofit/>
              </a:bodyPr>
              <a:lstStyle/>
              <a:p>
                <a:pPr marL="114300" lvl="1" indent="-114300" algn="l" defTabSz="533400">
                  <a:lnSpc>
                    <a:spcPct val="90000"/>
                  </a:lnSpc>
                  <a:spcBef>
                    <a:spcPct val="0"/>
                  </a:spcBef>
                  <a:spcAft>
                    <a:spcPct val="15000"/>
                  </a:spcAft>
                  <a:buChar char="••"/>
                </a:pPr>
                <a:r>
                  <a:rPr lang="en-GB" sz="1600" kern="1200">
                    <a:solidFill>
                      <a:srgbClr val="14639A"/>
                    </a:solidFill>
                    <a:latin typeface="Arial" pitchFamily="34" charset="0"/>
                    <a:cs typeface="Arial" pitchFamily="34" charset="0"/>
                  </a:rPr>
                  <a:t>States</a:t>
                </a:r>
              </a:p>
              <a:p>
                <a:pPr marL="114300" lvl="1" indent="-114300" algn="l" defTabSz="533400">
                  <a:lnSpc>
                    <a:spcPct val="90000"/>
                  </a:lnSpc>
                  <a:spcBef>
                    <a:spcPct val="0"/>
                  </a:spcBef>
                  <a:spcAft>
                    <a:spcPct val="15000"/>
                  </a:spcAft>
                  <a:buChar char="••"/>
                </a:pPr>
                <a:r>
                  <a:rPr lang="en-GB" sz="1600" kern="1200">
                    <a:solidFill>
                      <a:srgbClr val="14639A"/>
                    </a:solidFill>
                    <a:latin typeface="Arial" pitchFamily="34" charset="0"/>
                    <a:cs typeface="Arial" pitchFamily="34" charset="0"/>
                  </a:rPr>
                  <a:t>Internal stakeholders</a:t>
                </a:r>
              </a:p>
              <a:p>
                <a:pPr marL="114300" lvl="1" indent="-114300" algn="l" defTabSz="533400">
                  <a:lnSpc>
                    <a:spcPct val="90000"/>
                  </a:lnSpc>
                  <a:spcBef>
                    <a:spcPct val="0"/>
                  </a:spcBef>
                  <a:spcAft>
                    <a:spcPct val="15000"/>
                  </a:spcAft>
                  <a:buChar char="••"/>
                </a:pPr>
                <a:r>
                  <a:rPr lang="en-GB" sz="1600" kern="1200">
                    <a:solidFill>
                      <a:srgbClr val="14639A"/>
                    </a:solidFill>
                    <a:latin typeface="Arial" pitchFamily="34" charset="0"/>
                    <a:cs typeface="Arial" pitchFamily="34" charset="0"/>
                  </a:rPr>
                  <a:t>External stakeholders</a:t>
                </a:r>
              </a:p>
            </p:txBody>
          </p:sp>
          <p:sp>
            <p:nvSpPr>
              <p:cNvPr id="12" name="Freeform 11"/>
              <p:cNvSpPr/>
              <p:nvPr/>
            </p:nvSpPr>
            <p:spPr>
              <a:xfrm>
                <a:off x="2343420" y="1766841"/>
                <a:ext cx="2203023" cy="2203023"/>
              </a:xfrm>
              <a:custGeom>
                <a:avLst/>
                <a:gdLst>
                  <a:gd name="connsiteX0" fmla="*/ 0 w 2203023"/>
                  <a:gd name="connsiteY0" fmla="*/ 2203023 h 2203023"/>
                  <a:gd name="connsiteX1" fmla="*/ 645253 w 2203023"/>
                  <a:gd name="connsiteY1" fmla="*/ 645251 h 2203023"/>
                  <a:gd name="connsiteX2" fmla="*/ 2203027 w 2203023"/>
                  <a:gd name="connsiteY2" fmla="*/ 3 h 2203023"/>
                  <a:gd name="connsiteX3" fmla="*/ 2203023 w 2203023"/>
                  <a:gd name="connsiteY3" fmla="*/ 2203023 h 2203023"/>
                  <a:gd name="connsiteX4" fmla="*/ 0 w 2203023"/>
                  <a:gd name="connsiteY4" fmla="*/ 2203023 h 2203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3023" h="2203023">
                    <a:moveTo>
                      <a:pt x="0" y="2203023"/>
                    </a:moveTo>
                    <a:cubicBezTo>
                      <a:pt x="1" y="1618745"/>
                      <a:pt x="232105" y="1058397"/>
                      <a:pt x="645253" y="645251"/>
                    </a:cubicBezTo>
                    <a:cubicBezTo>
                      <a:pt x="1058401" y="232104"/>
                      <a:pt x="1618749" y="2"/>
                      <a:pt x="2203027" y="3"/>
                    </a:cubicBezTo>
                    <a:cubicBezTo>
                      <a:pt x="2203026" y="734343"/>
                      <a:pt x="2203024" y="1468683"/>
                      <a:pt x="2203023" y="2203023"/>
                    </a:cubicBezTo>
                    <a:lnTo>
                      <a:pt x="0" y="2203023"/>
                    </a:lnTo>
                    <a:close/>
                  </a:path>
                </a:pathLst>
              </a:custGeom>
              <a:solidFill>
                <a:schemeClr val="accent1">
                  <a:lumMod val="60000"/>
                  <a:lumOff val="40000"/>
                </a:schemeClr>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txBody>
              <a:bodyPr spcFirstLastPara="0" vert="horz" wrap="square" lIns="901284" tIns="901281" rIns="256032" bIns="256032" numCol="1" spcCol="1270" anchor="ctr" anchorCtr="0">
                <a:noAutofit/>
              </a:bodyPr>
              <a:lstStyle/>
              <a:p>
                <a:pPr lvl="0" algn="ctr" defTabSz="1600200">
                  <a:lnSpc>
                    <a:spcPct val="90000"/>
                  </a:lnSpc>
                  <a:spcBef>
                    <a:spcPct val="0"/>
                  </a:spcBef>
                  <a:spcAft>
                    <a:spcPct val="35000"/>
                  </a:spcAft>
                </a:pPr>
                <a:endParaRPr lang="en-GB" sz="1400" kern="1200">
                  <a:latin typeface="Arial" pitchFamily="34" charset="0"/>
                  <a:cs typeface="Arial" pitchFamily="34" charset="0"/>
                </a:endParaRPr>
              </a:p>
            </p:txBody>
          </p:sp>
          <p:sp>
            <p:nvSpPr>
              <p:cNvPr id="13" name="Freeform 12"/>
              <p:cNvSpPr/>
              <p:nvPr/>
            </p:nvSpPr>
            <p:spPr>
              <a:xfrm>
                <a:off x="4648200" y="1766841"/>
                <a:ext cx="2203023" cy="2203023"/>
              </a:xfrm>
              <a:custGeom>
                <a:avLst/>
                <a:gdLst>
                  <a:gd name="connsiteX0" fmla="*/ 0 w 2203023"/>
                  <a:gd name="connsiteY0" fmla="*/ 2203023 h 2203023"/>
                  <a:gd name="connsiteX1" fmla="*/ 645253 w 2203023"/>
                  <a:gd name="connsiteY1" fmla="*/ 645251 h 2203023"/>
                  <a:gd name="connsiteX2" fmla="*/ 2203027 w 2203023"/>
                  <a:gd name="connsiteY2" fmla="*/ 3 h 2203023"/>
                  <a:gd name="connsiteX3" fmla="*/ 2203023 w 2203023"/>
                  <a:gd name="connsiteY3" fmla="*/ 2203023 h 2203023"/>
                  <a:gd name="connsiteX4" fmla="*/ 0 w 2203023"/>
                  <a:gd name="connsiteY4" fmla="*/ 2203023 h 2203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3023" h="2203023">
                    <a:moveTo>
                      <a:pt x="0" y="0"/>
                    </a:moveTo>
                    <a:cubicBezTo>
                      <a:pt x="584278" y="1"/>
                      <a:pt x="1144626" y="232105"/>
                      <a:pt x="1557772" y="645253"/>
                    </a:cubicBezTo>
                    <a:cubicBezTo>
                      <a:pt x="1970919" y="1058401"/>
                      <a:pt x="2203021" y="1618749"/>
                      <a:pt x="2203020" y="2203027"/>
                    </a:cubicBezTo>
                    <a:cubicBezTo>
                      <a:pt x="1468680" y="2203026"/>
                      <a:pt x="734340" y="2203024"/>
                      <a:pt x="0" y="2203023"/>
                    </a:cubicBezTo>
                    <a:lnTo>
                      <a:pt x="0" y="0"/>
                    </a:lnTo>
                    <a:close/>
                  </a:path>
                </a:pathLst>
              </a:custGeom>
              <a:solidFill>
                <a:schemeClr val="tx2">
                  <a:lumMod val="60000"/>
                  <a:lumOff val="40000"/>
                </a:schemeClr>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4">
                  <a:hueOff val="-2619279"/>
                  <a:satOff val="6131"/>
                  <a:lumOff val="-3072"/>
                  <a:alphaOff val="0"/>
                </a:schemeClr>
              </a:fillRef>
              <a:effectRef idx="2">
                <a:schemeClr val="accent4">
                  <a:hueOff val="-2619279"/>
                  <a:satOff val="6131"/>
                  <a:lumOff val="-3072"/>
                  <a:alphaOff val="0"/>
                </a:schemeClr>
              </a:effectRef>
              <a:fontRef idx="minor">
                <a:schemeClr val="lt1"/>
              </a:fontRef>
            </p:style>
            <p:txBody>
              <a:bodyPr spcFirstLastPara="0" vert="horz" wrap="square" lIns="256033" tIns="901284" rIns="901280" bIns="256032" numCol="1" spcCol="1270" anchor="ctr" anchorCtr="0">
                <a:noAutofit/>
              </a:bodyPr>
              <a:lstStyle/>
              <a:p>
                <a:pPr lvl="0" algn="ctr" defTabSz="1600200">
                  <a:lnSpc>
                    <a:spcPct val="90000"/>
                  </a:lnSpc>
                  <a:spcBef>
                    <a:spcPct val="0"/>
                  </a:spcBef>
                  <a:spcAft>
                    <a:spcPct val="35000"/>
                  </a:spcAft>
                </a:pPr>
                <a:endParaRPr lang="en-GB" sz="1400" kern="1200">
                  <a:latin typeface="Arial" pitchFamily="34" charset="0"/>
                  <a:cs typeface="Arial" pitchFamily="34" charset="0"/>
                </a:endParaRPr>
              </a:p>
            </p:txBody>
          </p:sp>
          <p:sp>
            <p:nvSpPr>
              <p:cNvPr id="14" name="Freeform 13"/>
              <p:cNvSpPr/>
              <p:nvPr/>
            </p:nvSpPr>
            <p:spPr>
              <a:xfrm rot="21600000">
                <a:off x="4648200" y="4071620"/>
                <a:ext cx="2203024" cy="2203024"/>
              </a:xfrm>
              <a:custGeom>
                <a:avLst/>
                <a:gdLst>
                  <a:gd name="connsiteX0" fmla="*/ 0 w 2203023"/>
                  <a:gd name="connsiteY0" fmla="*/ 2203023 h 2203023"/>
                  <a:gd name="connsiteX1" fmla="*/ 645253 w 2203023"/>
                  <a:gd name="connsiteY1" fmla="*/ 645251 h 2203023"/>
                  <a:gd name="connsiteX2" fmla="*/ 2203027 w 2203023"/>
                  <a:gd name="connsiteY2" fmla="*/ 3 h 2203023"/>
                  <a:gd name="connsiteX3" fmla="*/ 2203023 w 2203023"/>
                  <a:gd name="connsiteY3" fmla="*/ 2203023 h 2203023"/>
                  <a:gd name="connsiteX4" fmla="*/ 0 w 2203023"/>
                  <a:gd name="connsiteY4" fmla="*/ 2203023 h 2203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3023" h="2203023">
                    <a:moveTo>
                      <a:pt x="2203023" y="0"/>
                    </a:moveTo>
                    <a:cubicBezTo>
                      <a:pt x="2203022" y="584278"/>
                      <a:pt x="1970918" y="1144626"/>
                      <a:pt x="1557770" y="1557772"/>
                    </a:cubicBezTo>
                    <a:cubicBezTo>
                      <a:pt x="1144622" y="1970919"/>
                      <a:pt x="584274" y="2203021"/>
                      <a:pt x="-3" y="2203020"/>
                    </a:cubicBezTo>
                    <a:cubicBezTo>
                      <a:pt x="-2" y="1468680"/>
                      <a:pt x="0" y="734340"/>
                      <a:pt x="0" y="0"/>
                    </a:cubicBezTo>
                    <a:lnTo>
                      <a:pt x="2203023" y="0"/>
                    </a:lnTo>
                    <a:close/>
                  </a:path>
                </a:pathLst>
              </a:custGeom>
              <a:solidFill>
                <a:schemeClr val="tx2">
                  <a:lumMod val="90000"/>
                  <a:lumOff val="10000"/>
                </a:schemeClr>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4">
                  <a:hueOff val="-5238559"/>
                  <a:satOff val="12262"/>
                  <a:lumOff val="-6143"/>
                  <a:alphaOff val="0"/>
                </a:schemeClr>
              </a:fillRef>
              <a:effectRef idx="2">
                <a:schemeClr val="accent4">
                  <a:hueOff val="-5238559"/>
                  <a:satOff val="12262"/>
                  <a:lumOff val="-6143"/>
                  <a:alphaOff val="0"/>
                </a:schemeClr>
              </a:effectRef>
              <a:fontRef idx="minor">
                <a:schemeClr val="lt1"/>
              </a:fontRef>
            </p:style>
            <p:txBody>
              <a:bodyPr spcFirstLastPara="0" vert="horz" wrap="square" lIns="256032" tIns="256033" rIns="901285" bIns="901281" numCol="1" spcCol="1270" anchor="ctr" anchorCtr="0">
                <a:noAutofit/>
              </a:bodyPr>
              <a:lstStyle/>
              <a:p>
                <a:pPr lvl="0" algn="ctr" defTabSz="1600200">
                  <a:lnSpc>
                    <a:spcPct val="90000"/>
                  </a:lnSpc>
                  <a:spcBef>
                    <a:spcPct val="0"/>
                  </a:spcBef>
                  <a:spcAft>
                    <a:spcPct val="35000"/>
                  </a:spcAft>
                </a:pPr>
                <a:endParaRPr lang="en-GB" sz="1600" kern="1200">
                  <a:latin typeface="Arial" pitchFamily="34" charset="0"/>
                  <a:cs typeface="Arial" pitchFamily="34" charset="0"/>
                </a:endParaRPr>
              </a:p>
            </p:txBody>
          </p:sp>
          <p:sp>
            <p:nvSpPr>
              <p:cNvPr id="15" name="Freeform 14"/>
              <p:cNvSpPr/>
              <p:nvPr/>
            </p:nvSpPr>
            <p:spPr>
              <a:xfrm rot="21600000">
                <a:off x="2343420" y="4071621"/>
                <a:ext cx="2203023" cy="2203023"/>
              </a:xfrm>
              <a:custGeom>
                <a:avLst/>
                <a:gdLst>
                  <a:gd name="connsiteX0" fmla="*/ 0 w 2203023"/>
                  <a:gd name="connsiteY0" fmla="*/ 2203023 h 2203023"/>
                  <a:gd name="connsiteX1" fmla="*/ 645253 w 2203023"/>
                  <a:gd name="connsiteY1" fmla="*/ 645251 h 2203023"/>
                  <a:gd name="connsiteX2" fmla="*/ 2203027 w 2203023"/>
                  <a:gd name="connsiteY2" fmla="*/ 3 h 2203023"/>
                  <a:gd name="connsiteX3" fmla="*/ 2203023 w 2203023"/>
                  <a:gd name="connsiteY3" fmla="*/ 2203023 h 2203023"/>
                  <a:gd name="connsiteX4" fmla="*/ 0 w 2203023"/>
                  <a:gd name="connsiteY4" fmla="*/ 2203023 h 2203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3023" h="2203023">
                    <a:moveTo>
                      <a:pt x="2203023" y="2203023"/>
                    </a:moveTo>
                    <a:cubicBezTo>
                      <a:pt x="1618745" y="2203022"/>
                      <a:pt x="1058397" y="1970918"/>
                      <a:pt x="645251" y="1557770"/>
                    </a:cubicBezTo>
                    <a:cubicBezTo>
                      <a:pt x="232104" y="1144622"/>
                      <a:pt x="2" y="584274"/>
                      <a:pt x="3" y="-4"/>
                    </a:cubicBezTo>
                    <a:cubicBezTo>
                      <a:pt x="734343" y="-3"/>
                      <a:pt x="1468683" y="-1"/>
                      <a:pt x="2203023" y="0"/>
                    </a:cubicBezTo>
                    <a:lnTo>
                      <a:pt x="2203023" y="2203023"/>
                    </a:lnTo>
                    <a:close/>
                  </a:path>
                </a:pathLst>
              </a:custGeom>
              <a:solidFill>
                <a:schemeClr val="accent1">
                  <a:lumMod val="50000"/>
                </a:schemeClr>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4">
                  <a:hueOff val="-7857838"/>
                  <a:satOff val="18393"/>
                  <a:lumOff val="-9215"/>
                  <a:alphaOff val="0"/>
                </a:schemeClr>
              </a:fillRef>
              <a:effectRef idx="2">
                <a:schemeClr val="accent4">
                  <a:hueOff val="-7857838"/>
                  <a:satOff val="18393"/>
                  <a:lumOff val="-9215"/>
                  <a:alphaOff val="0"/>
                </a:schemeClr>
              </a:effectRef>
              <a:fontRef idx="minor">
                <a:schemeClr val="lt1"/>
              </a:fontRef>
            </p:style>
            <p:txBody>
              <a:bodyPr spcFirstLastPara="0" vert="horz" wrap="square" lIns="901282" tIns="256032" rIns="256031" bIns="901284" numCol="1" spcCol="1270" anchor="ctr" anchorCtr="0">
                <a:noAutofit/>
              </a:bodyPr>
              <a:lstStyle/>
              <a:p>
                <a:pPr lvl="0" algn="ctr" defTabSz="1600200">
                  <a:lnSpc>
                    <a:spcPct val="90000"/>
                  </a:lnSpc>
                  <a:spcBef>
                    <a:spcPct val="0"/>
                  </a:spcBef>
                  <a:spcAft>
                    <a:spcPct val="35000"/>
                  </a:spcAft>
                </a:pPr>
                <a:endParaRPr lang="en-GB" sz="1600" kern="1200">
                  <a:latin typeface="Arial" pitchFamily="34" charset="0"/>
                  <a:cs typeface="Arial" pitchFamily="34" charset="0"/>
                </a:endParaRPr>
              </a:p>
            </p:txBody>
          </p:sp>
          <p:sp>
            <p:nvSpPr>
              <p:cNvPr id="20" name="TextBox 19"/>
              <p:cNvSpPr txBox="1"/>
              <p:nvPr/>
            </p:nvSpPr>
            <p:spPr>
              <a:xfrm>
                <a:off x="2898279" y="2649690"/>
                <a:ext cx="1524000" cy="840230"/>
              </a:xfrm>
              <a:prstGeom prst="rect">
                <a:avLst/>
              </a:prstGeom>
              <a:noFill/>
            </p:spPr>
            <p:txBody>
              <a:bodyPr wrap="square" rtlCol="0">
                <a:spAutoFit/>
              </a:bodyPr>
              <a:lstStyle/>
              <a:p>
                <a:pPr lvl="0" defTabSz="1600200">
                  <a:lnSpc>
                    <a:spcPct val="90000"/>
                  </a:lnSpc>
                  <a:spcAft>
                    <a:spcPct val="35000"/>
                  </a:spcAft>
                </a:pPr>
                <a:r>
                  <a:rPr lang="en-GB">
                    <a:solidFill>
                      <a:schemeClr val="bg1"/>
                    </a:solidFill>
                    <a:latin typeface="Arial" pitchFamily="34" charset="0"/>
                    <a:cs typeface="Arial" pitchFamily="34" charset="0"/>
                  </a:rPr>
                  <a:t>Collection of safety information</a:t>
                </a:r>
              </a:p>
            </p:txBody>
          </p:sp>
          <p:sp>
            <p:nvSpPr>
              <p:cNvPr id="21" name="TextBox 20"/>
              <p:cNvSpPr txBox="1"/>
              <p:nvPr/>
            </p:nvSpPr>
            <p:spPr>
              <a:xfrm>
                <a:off x="4800600" y="2547620"/>
                <a:ext cx="1752600" cy="1200329"/>
              </a:xfrm>
              <a:prstGeom prst="rect">
                <a:avLst/>
              </a:prstGeom>
              <a:noFill/>
            </p:spPr>
            <p:txBody>
              <a:bodyPr wrap="square" rtlCol="0">
                <a:spAutoFit/>
              </a:bodyPr>
              <a:lstStyle/>
              <a:p>
                <a:pPr lvl="0"/>
                <a:r>
                  <a:rPr lang="en-GB">
                    <a:solidFill>
                      <a:schemeClr val="bg1"/>
                    </a:solidFill>
                    <a:latin typeface="Arial" pitchFamily="34" charset="0"/>
                    <a:cs typeface="Arial" pitchFamily="34" charset="0"/>
                  </a:rPr>
                  <a:t>Determination of State safety risk profile</a:t>
                </a:r>
              </a:p>
              <a:p>
                <a:endParaRPr lang="en-GB">
                  <a:solidFill>
                    <a:schemeClr val="bg1"/>
                  </a:solidFill>
                </a:endParaRPr>
              </a:p>
            </p:txBody>
          </p:sp>
          <p:sp>
            <p:nvSpPr>
              <p:cNvPr id="22" name="TextBox 21"/>
              <p:cNvSpPr txBox="1"/>
              <p:nvPr/>
            </p:nvSpPr>
            <p:spPr>
              <a:xfrm>
                <a:off x="2671614" y="4332902"/>
                <a:ext cx="1752600" cy="840230"/>
              </a:xfrm>
              <a:prstGeom prst="rect">
                <a:avLst/>
              </a:prstGeom>
              <a:noFill/>
            </p:spPr>
            <p:txBody>
              <a:bodyPr wrap="square" rtlCol="0">
                <a:spAutoFit/>
              </a:bodyPr>
              <a:lstStyle/>
              <a:p>
                <a:pPr lvl="0" defTabSz="1600200">
                  <a:lnSpc>
                    <a:spcPct val="90000"/>
                  </a:lnSpc>
                  <a:spcAft>
                    <a:spcPct val="35000"/>
                  </a:spcAft>
                </a:pPr>
                <a:r>
                  <a:rPr lang="en-GB">
                    <a:solidFill>
                      <a:schemeClr val="bg1"/>
                    </a:solidFill>
                    <a:latin typeface="Arial" pitchFamily="34" charset="0"/>
                    <a:cs typeface="Arial" pitchFamily="34" charset="0"/>
                  </a:rPr>
                  <a:t>Update of EI and status of SSCs</a:t>
                </a:r>
              </a:p>
            </p:txBody>
          </p:sp>
          <p:sp>
            <p:nvSpPr>
              <p:cNvPr id="23" name="Rectangle 22"/>
              <p:cNvSpPr/>
              <p:nvPr/>
            </p:nvSpPr>
            <p:spPr>
              <a:xfrm>
                <a:off x="4724400" y="4227827"/>
                <a:ext cx="1600200" cy="1338828"/>
              </a:xfrm>
              <a:prstGeom prst="rect">
                <a:avLst/>
              </a:prstGeom>
            </p:spPr>
            <p:txBody>
              <a:bodyPr wrap="square">
                <a:spAutoFit/>
              </a:bodyPr>
              <a:lstStyle/>
              <a:p>
                <a:pPr lvl="0" defTabSz="1600200">
                  <a:lnSpc>
                    <a:spcPct val="90000"/>
                  </a:lnSpc>
                  <a:spcAft>
                    <a:spcPct val="35000"/>
                  </a:spcAft>
                </a:pPr>
                <a:r>
                  <a:rPr lang="en-GB">
                    <a:solidFill>
                      <a:schemeClr val="bg1"/>
                    </a:solidFill>
                    <a:latin typeface="Arial" pitchFamily="34" charset="0"/>
                    <a:cs typeface="Arial" pitchFamily="34" charset="0"/>
                  </a:rPr>
                  <a:t>Prioritization and conduct of USOAP CMA activities</a:t>
                </a:r>
              </a:p>
            </p:txBody>
          </p:sp>
        </p:grpSp>
      </p:grpSp>
      <p:sp>
        <p:nvSpPr>
          <p:cNvPr id="17" name="Title 1"/>
          <p:cNvSpPr txBox="1">
            <a:spLocks/>
          </p:cNvSpPr>
          <p:nvPr/>
        </p:nvSpPr>
        <p:spPr>
          <a:xfrm>
            <a:off x="467544" y="44624"/>
            <a:ext cx="8229600" cy="11430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3600" b="1" kern="1200">
                <a:solidFill>
                  <a:srgbClr val="1B4177"/>
                </a:solidFill>
                <a:latin typeface="+mj-lt"/>
                <a:ea typeface="+mj-ea"/>
                <a:cs typeface="+mj-cs"/>
              </a:defRPr>
            </a:lvl1pPr>
          </a:lstStyle>
          <a:p>
            <a:r>
              <a:rPr lang="en-US"/>
              <a:t>USOAP CMA Components</a:t>
            </a:r>
          </a:p>
        </p:txBody>
      </p:sp>
      <p:sp>
        <p:nvSpPr>
          <p:cNvPr id="4" name="Date Placeholder 3"/>
          <p:cNvSpPr>
            <a:spLocks noGrp="1"/>
          </p:cNvSpPr>
          <p:nvPr>
            <p:ph type="dt" sz="half" idx="10"/>
          </p:nvPr>
        </p:nvSpPr>
        <p:spPr/>
        <p:txBody>
          <a:bodyPr/>
          <a:lstStyle/>
          <a:p>
            <a:r>
              <a:rPr lang="en-US" smtClean="0"/>
              <a:t>August 2022</a:t>
            </a:r>
            <a:endParaRPr lang="en-US"/>
          </a:p>
        </p:txBody>
      </p:sp>
      <p:sp>
        <p:nvSpPr>
          <p:cNvPr id="5" name="Slide Number Placeholder 4"/>
          <p:cNvSpPr>
            <a:spLocks noGrp="1"/>
          </p:cNvSpPr>
          <p:nvPr>
            <p:ph type="sldNum" sz="quarter" idx="12"/>
          </p:nvPr>
        </p:nvSpPr>
        <p:spPr/>
        <p:txBody>
          <a:bodyPr/>
          <a:lstStyle/>
          <a:p>
            <a:fld id="{AEBC9397-8921-489F-B39C-2E8FC685A84F}" type="slidenum">
              <a:rPr lang="en-US" smtClean="0"/>
              <a:t>27</a:t>
            </a:fld>
            <a:endParaRPr lang="en-US"/>
          </a:p>
        </p:txBody>
      </p:sp>
      <p:sp>
        <p:nvSpPr>
          <p:cNvPr id="2" name="Footer Placeholder 1"/>
          <p:cNvSpPr>
            <a:spLocks noGrp="1"/>
          </p:cNvSpPr>
          <p:nvPr>
            <p:ph type="ftr" sz="quarter" idx="11"/>
          </p:nvPr>
        </p:nvSpPr>
        <p:spPr/>
        <p:txBody>
          <a:bodyPr/>
          <a:lstStyle/>
          <a:p>
            <a:r>
              <a:rPr lang="en-US" smtClean="0"/>
              <a:t>USOAP</a:t>
            </a:r>
            <a:endParaRPr lang="en-US"/>
          </a:p>
        </p:txBody>
      </p:sp>
    </p:spTree>
    <p:extLst>
      <p:ext uri="{BB962C8B-B14F-4D97-AF65-F5344CB8AC3E}">
        <p14:creationId xmlns:p14="http://schemas.microsoft.com/office/powerpoint/2010/main" val="40573929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2358651" y="1494047"/>
            <a:ext cx="4523035" cy="4507803"/>
            <a:chOff x="2343420" y="1766841"/>
            <a:chExt cx="4523035" cy="4507803"/>
          </a:xfrm>
        </p:grpSpPr>
        <p:sp>
          <p:nvSpPr>
            <p:cNvPr id="4" name="Freeform 3"/>
            <p:cNvSpPr/>
            <p:nvPr/>
          </p:nvSpPr>
          <p:spPr>
            <a:xfrm>
              <a:off x="2358651" y="1766841"/>
              <a:ext cx="2203023" cy="2203023"/>
            </a:xfrm>
            <a:custGeom>
              <a:avLst/>
              <a:gdLst>
                <a:gd name="connsiteX0" fmla="*/ 0 w 2203023"/>
                <a:gd name="connsiteY0" fmla="*/ 2203023 h 2203023"/>
                <a:gd name="connsiteX1" fmla="*/ 645253 w 2203023"/>
                <a:gd name="connsiteY1" fmla="*/ 645251 h 2203023"/>
                <a:gd name="connsiteX2" fmla="*/ 2203027 w 2203023"/>
                <a:gd name="connsiteY2" fmla="*/ 3 h 2203023"/>
                <a:gd name="connsiteX3" fmla="*/ 2203023 w 2203023"/>
                <a:gd name="connsiteY3" fmla="*/ 2203023 h 2203023"/>
                <a:gd name="connsiteX4" fmla="*/ 0 w 2203023"/>
                <a:gd name="connsiteY4" fmla="*/ 2203023 h 2203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3023" h="2203023">
                  <a:moveTo>
                    <a:pt x="0" y="2203023"/>
                  </a:moveTo>
                  <a:cubicBezTo>
                    <a:pt x="1" y="1618745"/>
                    <a:pt x="232105" y="1058397"/>
                    <a:pt x="645253" y="645251"/>
                  </a:cubicBezTo>
                  <a:cubicBezTo>
                    <a:pt x="1058401" y="232104"/>
                    <a:pt x="1618749" y="2"/>
                    <a:pt x="2203027" y="3"/>
                  </a:cubicBezTo>
                  <a:cubicBezTo>
                    <a:pt x="2203026" y="734343"/>
                    <a:pt x="2203024" y="1468683"/>
                    <a:pt x="2203023" y="2203023"/>
                  </a:cubicBezTo>
                  <a:lnTo>
                    <a:pt x="0" y="2203023"/>
                  </a:lnTo>
                  <a:close/>
                </a:path>
              </a:pathLst>
            </a:custGeom>
            <a:solidFill>
              <a:schemeClr val="tx2"/>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txBody>
            <a:bodyPr spcFirstLastPara="0" vert="horz" wrap="square" lIns="901284" tIns="901281" rIns="256032" bIns="256032" numCol="1" spcCol="1270" anchor="ctr" anchorCtr="0">
              <a:noAutofit/>
            </a:bodyPr>
            <a:lstStyle/>
            <a:p>
              <a:pPr lvl="0" algn="ctr" defTabSz="1600200">
                <a:lnSpc>
                  <a:spcPct val="90000"/>
                </a:lnSpc>
                <a:spcBef>
                  <a:spcPct val="0"/>
                </a:spcBef>
                <a:spcAft>
                  <a:spcPct val="35000"/>
                </a:spcAft>
              </a:pPr>
              <a:endParaRPr lang="en-GB" sz="1400" kern="1200">
                <a:latin typeface="Arial" pitchFamily="34" charset="0"/>
                <a:cs typeface="Arial" pitchFamily="34" charset="0"/>
              </a:endParaRPr>
            </a:p>
          </p:txBody>
        </p:sp>
        <p:sp>
          <p:nvSpPr>
            <p:cNvPr id="5" name="Freeform 4"/>
            <p:cNvSpPr/>
            <p:nvPr/>
          </p:nvSpPr>
          <p:spPr>
            <a:xfrm>
              <a:off x="4663432" y="1766841"/>
              <a:ext cx="2203023" cy="2203023"/>
            </a:xfrm>
            <a:custGeom>
              <a:avLst/>
              <a:gdLst>
                <a:gd name="connsiteX0" fmla="*/ 0 w 2203023"/>
                <a:gd name="connsiteY0" fmla="*/ 2203023 h 2203023"/>
                <a:gd name="connsiteX1" fmla="*/ 645253 w 2203023"/>
                <a:gd name="connsiteY1" fmla="*/ 645251 h 2203023"/>
                <a:gd name="connsiteX2" fmla="*/ 2203027 w 2203023"/>
                <a:gd name="connsiteY2" fmla="*/ 3 h 2203023"/>
                <a:gd name="connsiteX3" fmla="*/ 2203023 w 2203023"/>
                <a:gd name="connsiteY3" fmla="*/ 2203023 h 2203023"/>
                <a:gd name="connsiteX4" fmla="*/ 0 w 2203023"/>
                <a:gd name="connsiteY4" fmla="*/ 2203023 h 2203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3023" h="2203023">
                  <a:moveTo>
                    <a:pt x="0" y="0"/>
                  </a:moveTo>
                  <a:cubicBezTo>
                    <a:pt x="584278" y="1"/>
                    <a:pt x="1144626" y="232105"/>
                    <a:pt x="1557772" y="645253"/>
                  </a:cubicBezTo>
                  <a:cubicBezTo>
                    <a:pt x="1970919" y="1058401"/>
                    <a:pt x="2203021" y="1618749"/>
                    <a:pt x="2203020" y="2203027"/>
                  </a:cubicBezTo>
                  <a:cubicBezTo>
                    <a:pt x="1468680" y="2203026"/>
                    <a:pt x="734340" y="2203024"/>
                    <a:pt x="0" y="2203023"/>
                  </a:cubicBezTo>
                  <a:lnTo>
                    <a:pt x="0" y="0"/>
                  </a:lnTo>
                  <a:close/>
                </a:path>
              </a:pathLst>
            </a:custGeom>
            <a:solidFill>
              <a:schemeClr val="accent1">
                <a:alpha val="43000"/>
              </a:schemeClr>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4">
                <a:hueOff val="-2619279"/>
                <a:satOff val="6131"/>
                <a:lumOff val="-3072"/>
                <a:alphaOff val="0"/>
              </a:schemeClr>
            </a:fillRef>
            <a:effectRef idx="2">
              <a:schemeClr val="accent4">
                <a:hueOff val="-2619279"/>
                <a:satOff val="6131"/>
                <a:lumOff val="-3072"/>
                <a:alphaOff val="0"/>
              </a:schemeClr>
            </a:effectRef>
            <a:fontRef idx="minor">
              <a:schemeClr val="lt1"/>
            </a:fontRef>
          </p:style>
          <p:txBody>
            <a:bodyPr spcFirstLastPara="0" vert="horz" wrap="square" lIns="256033" tIns="901284" rIns="901280" bIns="256032" numCol="1" spcCol="1270" anchor="ctr" anchorCtr="0">
              <a:noAutofit/>
            </a:bodyPr>
            <a:lstStyle/>
            <a:p>
              <a:pPr lvl="0" algn="ctr" defTabSz="1600200">
                <a:lnSpc>
                  <a:spcPct val="90000"/>
                </a:lnSpc>
                <a:spcBef>
                  <a:spcPct val="0"/>
                </a:spcBef>
                <a:spcAft>
                  <a:spcPct val="35000"/>
                </a:spcAft>
              </a:pPr>
              <a:endParaRPr lang="en-GB" sz="1400" kern="1200">
                <a:latin typeface="Arial" pitchFamily="34" charset="0"/>
                <a:cs typeface="Arial" pitchFamily="34" charset="0"/>
              </a:endParaRPr>
            </a:p>
          </p:txBody>
        </p:sp>
        <p:sp>
          <p:nvSpPr>
            <p:cNvPr id="6" name="Freeform 5"/>
            <p:cNvSpPr/>
            <p:nvPr/>
          </p:nvSpPr>
          <p:spPr>
            <a:xfrm rot="21600000">
              <a:off x="4648200" y="4071620"/>
              <a:ext cx="2203024" cy="2203024"/>
            </a:xfrm>
            <a:custGeom>
              <a:avLst/>
              <a:gdLst>
                <a:gd name="connsiteX0" fmla="*/ 0 w 2203023"/>
                <a:gd name="connsiteY0" fmla="*/ 2203023 h 2203023"/>
                <a:gd name="connsiteX1" fmla="*/ 645253 w 2203023"/>
                <a:gd name="connsiteY1" fmla="*/ 645251 h 2203023"/>
                <a:gd name="connsiteX2" fmla="*/ 2203027 w 2203023"/>
                <a:gd name="connsiteY2" fmla="*/ 3 h 2203023"/>
                <a:gd name="connsiteX3" fmla="*/ 2203023 w 2203023"/>
                <a:gd name="connsiteY3" fmla="*/ 2203023 h 2203023"/>
                <a:gd name="connsiteX4" fmla="*/ 0 w 2203023"/>
                <a:gd name="connsiteY4" fmla="*/ 2203023 h 2203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3023" h="2203023">
                  <a:moveTo>
                    <a:pt x="2203023" y="0"/>
                  </a:moveTo>
                  <a:cubicBezTo>
                    <a:pt x="2203022" y="584278"/>
                    <a:pt x="1970918" y="1144626"/>
                    <a:pt x="1557770" y="1557772"/>
                  </a:cubicBezTo>
                  <a:cubicBezTo>
                    <a:pt x="1144622" y="1970919"/>
                    <a:pt x="584274" y="2203021"/>
                    <a:pt x="-3" y="2203020"/>
                  </a:cubicBezTo>
                  <a:cubicBezTo>
                    <a:pt x="-2" y="1468680"/>
                    <a:pt x="0" y="734340"/>
                    <a:pt x="0" y="0"/>
                  </a:cubicBezTo>
                  <a:lnTo>
                    <a:pt x="2203023" y="0"/>
                  </a:lnTo>
                  <a:close/>
                </a:path>
              </a:pathLst>
            </a:custGeom>
            <a:solidFill>
              <a:schemeClr val="accent1">
                <a:alpha val="43000"/>
              </a:schemeClr>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4">
                <a:hueOff val="-5238559"/>
                <a:satOff val="12262"/>
                <a:lumOff val="-6143"/>
                <a:alphaOff val="0"/>
              </a:schemeClr>
            </a:fillRef>
            <a:effectRef idx="2">
              <a:schemeClr val="accent4">
                <a:hueOff val="-5238559"/>
                <a:satOff val="12262"/>
                <a:lumOff val="-6143"/>
                <a:alphaOff val="0"/>
              </a:schemeClr>
            </a:effectRef>
            <a:fontRef idx="minor">
              <a:schemeClr val="lt1"/>
            </a:fontRef>
          </p:style>
          <p:txBody>
            <a:bodyPr spcFirstLastPara="0" vert="horz" wrap="square" lIns="256032" tIns="256033" rIns="901285" bIns="901281" numCol="1" spcCol="1270" anchor="ctr" anchorCtr="0">
              <a:noAutofit/>
            </a:bodyPr>
            <a:lstStyle/>
            <a:p>
              <a:pPr lvl="0" algn="ctr" defTabSz="1600200">
                <a:lnSpc>
                  <a:spcPct val="90000"/>
                </a:lnSpc>
                <a:spcBef>
                  <a:spcPct val="0"/>
                </a:spcBef>
                <a:spcAft>
                  <a:spcPct val="35000"/>
                </a:spcAft>
              </a:pPr>
              <a:endParaRPr lang="en-GB" sz="1600" kern="1200">
                <a:latin typeface="Arial" pitchFamily="34" charset="0"/>
                <a:cs typeface="Arial" pitchFamily="34" charset="0"/>
              </a:endParaRPr>
            </a:p>
          </p:txBody>
        </p:sp>
        <p:sp>
          <p:nvSpPr>
            <p:cNvPr id="7" name="Freeform 6"/>
            <p:cNvSpPr/>
            <p:nvPr/>
          </p:nvSpPr>
          <p:spPr>
            <a:xfrm rot="21600000">
              <a:off x="2343420" y="4071621"/>
              <a:ext cx="2203023" cy="2203023"/>
            </a:xfrm>
            <a:custGeom>
              <a:avLst/>
              <a:gdLst>
                <a:gd name="connsiteX0" fmla="*/ 0 w 2203023"/>
                <a:gd name="connsiteY0" fmla="*/ 2203023 h 2203023"/>
                <a:gd name="connsiteX1" fmla="*/ 645253 w 2203023"/>
                <a:gd name="connsiteY1" fmla="*/ 645251 h 2203023"/>
                <a:gd name="connsiteX2" fmla="*/ 2203027 w 2203023"/>
                <a:gd name="connsiteY2" fmla="*/ 3 h 2203023"/>
                <a:gd name="connsiteX3" fmla="*/ 2203023 w 2203023"/>
                <a:gd name="connsiteY3" fmla="*/ 2203023 h 2203023"/>
                <a:gd name="connsiteX4" fmla="*/ 0 w 2203023"/>
                <a:gd name="connsiteY4" fmla="*/ 2203023 h 2203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3023" h="2203023">
                  <a:moveTo>
                    <a:pt x="2203023" y="2203023"/>
                  </a:moveTo>
                  <a:cubicBezTo>
                    <a:pt x="1618745" y="2203022"/>
                    <a:pt x="1058397" y="1970918"/>
                    <a:pt x="645251" y="1557770"/>
                  </a:cubicBezTo>
                  <a:cubicBezTo>
                    <a:pt x="232104" y="1144622"/>
                    <a:pt x="2" y="584274"/>
                    <a:pt x="3" y="-4"/>
                  </a:cubicBezTo>
                  <a:cubicBezTo>
                    <a:pt x="734343" y="-3"/>
                    <a:pt x="1468683" y="-1"/>
                    <a:pt x="2203023" y="0"/>
                  </a:cubicBezTo>
                  <a:lnTo>
                    <a:pt x="2203023" y="2203023"/>
                  </a:lnTo>
                  <a:close/>
                </a:path>
              </a:pathLst>
            </a:custGeom>
            <a:solidFill>
              <a:schemeClr val="accent1">
                <a:alpha val="43000"/>
              </a:schemeClr>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4">
                <a:hueOff val="-7857838"/>
                <a:satOff val="18393"/>
                <a:lumOff val="-9215"/>
                <a:alphaOff val="0"/>
              </a:schemeClr>
            </a:fillRef>
            <a:effectRef idx="2">
              <a:schemeClr val="accent4">
                <a:hueOff val="-7857838"/>
                <a:satOff val="18393"/>
                <a:lumOff val="-9215"/>
                <a:alphaOff val="0"/>
              </a:schemeClr>
            </a:effectRef>
            <a:fontRef idx="minor">
              <a:schemeClr val="lt1"/>
            </a:fontRef>
          </p:style>
          <p:txBody>
            <a:bodyPr spcFirstLastPara="0" vert="horz" wrap="square" lIns="901282" tIns="256032" rIns="256031" bIns="901284" numCol="1" spcCol="1270" anchor="ctr" anchorCtr="0">
              <a:noAutofit/>
            </a:bodyPr>
            <a:lstStyle/>
            <a:p>
              <a:pPr lvl="0" algn="ctr" defTabSz="1600200">
                <a:lnSpc>
                  <a:spcPct val="90000"/>
                </a:lnSpc>
                <a:spcBef>
                  <a:spcPct val="0"/>
                </a:spcBef>
                <a:spcAft>
                  <a:spcPct val="35000"/>
                </a:spcAft>
              </a:pPr>
              <a:endParaRPr lang="en-GB" sz="1600" kern="1200">
                <a:latin typeface="Arial" pitchFamily="34" charset="0"/>
                <a:cs typeface="Arial" pitchFamily="34" charset="0"/>
              </a:endParaRPr>
            </a:p>
          </p:txBody>
        </p:sp>
        <p:sp>
          <p:nvSpPr>
            <p:cNvPr id="8" name="TextBox 7"/>
            <p:cNvSpPr txBox="1"/>
            <p:nvPr/>
          </p:nvSpPr>
          <p:spPr>
            <a:xfrm>
              <a:off x="2895600" y="2621674"/>
              <a:ext cx="1524000" cy="840230"/>
            </a:xfrm>
            <a:prstGeom prst="rect">
              <a:avLst/>
            </a:prstGeom>
            <a:noFill/>
          </p:spPr>
          <p:txBody>
            <a:bodyPr wrap="square" rtlCol="0">
              <a:spAutoFit/>
            </a:bodyPr>
            <a:lstStyle/>
            <a:p>
              <a:pPr lvl="0" defTabSz="1600200">
                <a:lnSpc>
                  <a:spcPct val="90000"/>
                </a:lnSpc>
                <a:spcAft>
                  <a:spcPct val="35000"/>
                </a:spcAft>
              </a:pPr>
              <a:r>
                <a:rPr lang="en-GB" b="1">
                  <a:solidFill>
                    <a:schemeClr val="bg1"/>
                  </a:solidFill>
                  <a:latin typeface="Arial" pitchFamily="34" charset="0"/>
                  <a:cs typeface="Arial" pitchFamily="34" charset="0"/>
                </a:rPr>
                <a:t>Collection of safety information</a:t>
              </a:r>
            </a:p>
          </p:txBody>
        </p:sp>
        <p:sp>
          <p:nvSpPr>
            <p:cNvPr id="9" name="TextBox 8"/>
            <p:cNvSpPr txBox="1"/>
            <p:nvPr/>
          </p:nvSpPr>
          <p:spPr>
            <a:xfrm>
              <a:off x="4815832" y="2547620"/>
              <a:ext cx="1752600" cy="1200329"/>
            </a:xfrm>
            <a:prstGeom prst="rect">
              <a:avLst/>
            </a:prstGeom>
            <a:noFill/>
          </p:spPr>
          <p:txBody>
            <a:bodyPr wrap="square" rtlCol="0">
              <a:spAutoFit/>
            </a:bodyPr>
            <a:lstStyle/>
            <a:p>
              <a:pPr lvl="0"/>
              <a:r>
                <a:rPr lang="en-GB">
                  <a:solidFill>
                    <a:schemeClr val="bg1"/>
                  </a:solidFill>
                  <a:latin typeface="Arial" pitchFamily="34" charset="0"/>
                  <a:cs typeface="Arial" pitchFamily="34" charset="0"/>
                </a:rPr>
                <a:t>Determination of State safety risk profile</a:t>
              </a:r>
            </a:p>
            <a:p>
              <a:endParaRPr lang="en-GB">
                <a:solidFill>
                  <a:schemeClr val="bg1"/>
                </a:solidFill>
              </a:endParaRPr>
            </a:p>
          </p:txBody>
        </p:sp>
        <p:sp>
          <p:nvSpPr>
            <p:cNvPr id="10" name="TextBox 9"/>
            <p:cNvSpPr txBox="1"/>
            <p:nvPr/>
          </p:nvSpPr>
          <p:spPr>
            <a:xfrm>
              <a:off x="2681114" y="4332902"/>
              <a:ext cx="1752600" cy="840230"/>
            </a:xfrm>
            <a:prstGeom prst="rect">
              <a:avLst/>
            </a:prstGeom>
            <a:noFill/>
          </p:spPr>
          <p:txBody>
            <a:bodyPr wrap="square" rtlCol="0">
              <a:spAutoFit/>
            </a:bodyPr>
            <a:lstStyle/>
            <a:p>
              <a:pPr lvl="0" defTabSz="1600200">
                <a:lnSpc>
                  <a:spcPct val="90000"/>
                </a:lnSpc>
                <a:spcAft>
                  <a:spcPct val="35000"/>
                </a:spcAft>
              </a:pPr>
              <a:r>
                <a:rPr lang="en-GB">
                  <a:solidFill>
                    <a:schemeClr val="bg1"/>
                  </a:solidFill>
                  <a:latin typeface="Arial" pitchFamily="34" charset="0"/>
                  <a:cs typeface="Arial" pitchFamily="34" charset="0"/>
                </a:rPr>
                <a:t>Update of EI and status of SSCs</a:t>
              </a:r>
            </a:p>
          </p:txBody>
        </p:sp>
        <p:sp>
          <p:nvSpPr>
            <p:cNvPr id="11" name="Rectangle 10"/>
            <p:cNvSpPr/>
            <p:nvPr/>
          </p:nvSpPr>
          <p:spPr>
            <a:xfrm>
              <a:off x="4724400" y="4159892"/>
              <a:ext cx="1600200" cy="1338828"/>
            </a:xfrm>
            <a:prstGeom prst="rect">
              <a:avLst/>
            </a:prstGeom>
          </p:spPr>
          <p:txBody>
            <a:bodyPr wrap="square">
              <a:spAutoFit/>
            </a:bodyPr>
            <a:lstStyle/>
            <a:p>
              <a:pPr lvl="0" defTabSz="1600200">
                <a:lnSpc>
                  <a:spcPct val="90000"/>
                </a:lnSpc>
                <a:spcAft>
                  <a:spcPct val="35000"/>
                </a:spcAft>
              </a:pPr>
              <a:r>
                <a:rPr lang="en-GB">
                  <a:solidFill>
                    <a:schemeClr val="bg1"/>
                  </a:solidFill>
                  <a:latin typeface="Arial" pitchFamily="34" charset="0"/>
                  <a:cs typeface="Arial" pitchFamily="34" charset="0"/>
                </a:rPr>
                <a:t>Prioritization and conduct of USOAP CMA activities</a:t>
              </a:r>
            </a:p>
          </p:txBody>
        </p:sp>
      </p:grpSp>
      <p:sp>
        <p:nvSpPr>
          <p:cNvPr id="12" name="Date Placeholder 11"/>
          <p:cNvSpPr>
            <a:spLocks noGrp="1"/>
          </p:cNvSpPr>
          <p:nvPr>
            <p:ph type="dt" sz="half" idx="10"/>
          </p:nvPr>
        </p:nvSpPr>
        <p:spPr>
          <a:xfrm>
            <a:off x="457200" y="6356350"/>
            <a:ext cx="2133600" cy="365125"/>
          </a:xfrm>
        </p:spPr>
        <p:txBody>
          <a:bodyPr/>
          <a:lstStyle/>
          <a:p>
            <a:r>
              <a:rPr lang="en-US" smtClean="0"/>
              <a:t>August 2022</a:t>
            </a:r>
            <a:endParaRPr lang="en-US"/>
          </a:p>
        </p:txBody>
      </p:sp>
      <p:sp>
        <p:nvSpPr>
          <p:cNvPr id="13" name="Slide Number Placeholder 12"/>
          <p:cNvSpPr>
            <a:spLocks noGrp="1"/>
          </p:cNvSpPr>
          <p:nvPr>
            <p:ph type="sldNum" sz="quarter" idx="12"/>
          </p:nvPr>
        </p:nvSpPr>
        <p:spPr>
          <a:xfrm>
            <a:off x="6553200" y="6356350"/>
            <a:ext cx="2133600" cy="365125"/>
          </a:xfrm>
        </p:spPr>
        <p:txBody>
          <a:bodyPr/>
          <a:lstStyle/>
          <a:p>
            <a:fld id="{AEBC9397-8921-489F-B39C-2E8FC685A84F}" type="slidenum">
              <a:rPr lang="en-US" smtClean="0"/>
              <a:t>28</a:t>
            </a:fld>
            <a:endParaRPr lang="en-US"/>
          </a:p>
        </p:txBody>
      </p:sp>
      <p:sp>
        <p:nvSpPr>
          <p:cNvPr id="24" name="Title 1"/>
          <p:cNvSpPr txBox="1">
            <a:spLocks/>
          </p:cNvSpPr>
          <p:nvPr/>
        </p:nvSpPr>
        <p:spPr>
          <a:xfrm>
            <a:off x="467544" y="44624"/>
            <a:ext cx="8229600" cy="11430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3600" b="1" kern="1200">
                <a:solidFill>
                  <a:srgbClr val="1B4177"/>
                </a:solidFill>
                <a:latin typeface="+mj-lt"/>
                <a:ea typeface="+mj-ea"/>
                <a:cs typeface="+mj-cs"/>
              </a:defRPr>
            </a:lvl1pPr>
          </a:lstStyle>
          <a:p>
            <a:r>
              <a:rPr lang="en-US"/>
              <a:t>USOAP CMA Components</a:t>
            </a:r>
          </a:p>
        </p:txBody>
      </p:sp>
      <p:sp>
        <p:nvSpPr>
          <p:cNvPr id="2" name="Footer Placeholder 1"/>
          <p:cNvSpPr>
            <a:spLocks noGrp="1"/>
          </p:cNvSpPr>
          <p:nvPr>
            <p:ph type="ftr" sz="quarter" idx="11"/>
          </p:nvPr>
        </p:nvSpPr>
        <p:spPr/>
        <p:txBody>
          <a:bodyPr/>
          <a:lstStyle/>
          <a:p>
            <a:r>
              <a:rPr lang="en-US" smtClean="0"/>
              <a:t>USOAP</a:t>
            </a:r>
            <a:endParaRPr lang="en-US"/>
          </a:p>
        </p:txBody>
      </p:sp>
    </p:spTree>
    <p:extLst>
      <p:ext uri="{BB962C8B-B14F-4D97-AF65-F5344CB8AC3E}">
        <p14:creationId xmlns:p14="http://schemas.microsoft.com/office/powerpoint/2010/main" val="27635251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484784"/>
            <a:ext cx="8229600" cy="4137323"/>
          </a:xfrm>
        </p:spPr>
        <p:txBody>
          <a:bodyPr>
            <a:normAutofit/>
          </a:bodyPr>
          <a:lstStyle/>
          <a:p>
            <a:pPr marL="457200" lvl="1" indent="0">
              <a:buNone/>
            </a:pPr>
            <a:r>
              <a:rPr lang="en-GB">
                <a:solidFill>
                  <a:srgbClr val="14639A"/>
                </a:solidFill>
                <a:latin typeface="Arial" pitchFamily="34" charset="0"/>
                <a:cs typeface="Arial" pitchFamily="34" charset="0"/>
              </a:rPr>
              <a:t>States provide:</a:t>
            </a:r>
          </a:p>
          <a:p>
            <a:pPr marL="457200" lvl="1" indent="0">
              <a:buNone/>
            </a:pPr>
            <a:endParaRPr lang="en-GB" sz="1000">
              <a:solidFill>
                <a:srgbClr val="14639A"/>
              </a:solidFill>
              <a:latin typeface="Arial" pitchFamily="34" charset="0"/>
              <a:cs typeface="Arial" pitchFamily="34" charset="0"/>
            </a:endParaRPr>
          </a:p>
          <a:p>
            <a:pPr marL="1371600" lvl="2" indent="-457200">
              <a:buFont typeface="+mj-lt"/>
              <a:buAutoNum type="arabicParenR"/>
            </a:pPr>
            <a:r>
              <a:rPr lang="en-CA">
                <a:solidFill>
                  <a:srgbClr val="14639A"/>
                </a:solidFill>
                <a:latin typeface="Arial" pitchFamily="34" charset="0"/>
                <a:cs typeface="Arial" pitchFamily="34" charset="0"/>
              </a:rPr>
              <a:t>State Aviation Activity Questionnaire (SAAQ);</a:t>
            </a:r>
          </a:p>
          <a:p>
            <a:pPr marL="1371600" lvl="2" indent="-457200">
              <a:buFont typeface="+mj-lt"/>
              <a:buAutoNum type="arabicParenR"/>
            </a:pPr>
            <a:r>
              <a:rPr lang="en-CA">
                <a:solidFill>
                  <a:srgbClr val="14639A"/>
                </a:solidFill>
                <a:latin typeface="Arial" pitchFamily="34" charset="0"/>
                <a:cs typeface="Arial" pitchFamily="34" charset="0"/>
              </a:rPr>
              <a:t>Compliance Checklists (CCs) on the Electronic Filing of Differences (EFOD) system;</a:t>
            </a:r>
          </a:p>
          <a:p>
            <a:pPr marL="1371600" lvl="2" indent="-457200">
              <a:buFont typeface="+mj-lt"/>
              <a:buAutoNum type="arabicParenR"/>
            </a:pPr>
            <a:r>
              <a:rPr lang="en-CA">
                <a:solidFill>
                  <a:srgbClr val="14639A"/>
                </a:solidFill>
                <a:latin typeface="Arial" pitchFamily="34" charset="0"/>
                <a:cs typeface="Arial" pitchFamily="34" charset="0"/>
              </a:rPr>
              <a:t>Self-assessment; and</a:t>
            </a:r>
          </a:p>
          <a:p>
            <a:pPr marL="1371600" lvl="2" indent="-457200">
              <a:buFont typeface="+mj-lt"/>
              <a:buAutoNum type="arabicParenR"/>
            </a:pPr>
            <a:r>
              <a:rPr lang="en-CA">
                <a:solidFill>
                  <a:srgbClr val="14639A"/>
                </a:solidFill>
                <a:latin typeface="Arial" pitchFamily="34" charset="0"/>
                <a:cs typeface="Arial" pitchFamily="34" charset="0"/>
              </a:rPr>
              <a:t>Updated Corrective Action Plans (CAPs)</a:t>
            </a:r>
            <a:r>
              <a:rPr lang="en-CA">
                <a:solidFill>
                  <a:schemeClr val="tx1"/>
                </a:solidFill>
                <a:latin typeface="Arial" pitchFamily="34" charset="0"/>
                <a:cs typeface="Arial" pitchFamily="34" charset="0"/>
              </a:rPr>
              <a:t>.</a:t>
            </a:r>
          </a:p>
        </p:txBody>
      </p:sp>
      <p:sp>
        <p:nvSpPr>
          <p:cNvPr id="6" name="Title 1"/>
          <p:cNvSpPr txBox="1">
            <a:spLocks/>
          </p:cNvSpPr>
          <p:nvPr/>
        </p:nvSpPr>
        <p:spPr>
          <a:xfrm>
            <a:off x="467544" y="44624"/>
            <a:ext cx="8229600" cy="1143000"/>
          </a:xfrm>
          <a:prstGeom prst="rect">
            <a:avLst/>
          </a:prstGeom>
        </p:spPr>
        <p:txBody>
          <a:bodyPr vert="horz" lIns="91440" tIns="45720" rIns="91440" bIns="45720" rtlCol="0" anchor="ctr">
            <a:noAutofit/>
          </a:bodyPr>
          <a:lstStyle>
            <a:defPPr>
              <a:defRPr lang="en-US"/>
            </a:defPPr>
            <a:lvl1pPr>
              <a:spcBef>
                <a:spcPct val="0"/>
              </a:spcBef>
              <a:buNone/>
              <a:defRPr sz="3600" b="1">
                <a:solidFill>
                  <a:srgbClr val="1B4177"/>
                </a:solidFill>
                <a:latin typeface="+mj-lt"/>
                <a:ea typeface="+mj-ea"/>
                <a:cs typeface="+mj-cs"/>
              </a:defRPr>
            </a:lvl1pPr>
          </a:lstStyle>
          <a:p>
            <a:r>
              <a:rPr lang="en-GB"/>
              <a:t>Collection of Safety Information</a:t>
            </a:r>
          </a:p>
        </p:txBody>
      </p:sp>
      <p:sp>
        <p:nvSpPr>
          <p:cNvPr id="4" name="Date Placeholder 3"/>
          <p:cNvSpPr>
            <a:spLocks noGrp="1"/>
          </p:cNvSpPr>
          <p:nvPr>
            <p:ph type="dt" sz="half" idx="10"/>
          </p:nvPr>
        </p:nvSpPr>
        <p:spPr/>
        <p:txBody>
          <a:bodyPr/>
          <a:lstStyle/>
          <a:p>
            <a:r>
              <a:rPr lang="en-US" smtClean="0"/>
              <a:t>August 2022</a:t>
            </a:r>
            <a:endParaRPr lang="en-US"/>
          </a:p>
        </p:txBody>
      </p:sp>
      <p:sp>
        <p:nvSpPr>
          <p:cNvPr id="5" name="Slide Number Placeholder 4"/>
          <p:cNvSpPr>
            <a:spLocks noGrp="1"/>
          </p:cNvSpPr>
          <p:nvPr>
            <p:ph type="sldNum" sz="quarter" idx="12"/>
          </p:nvPr>
        </p:nvSpPr>
        <p:spPr/>
        <p:txBody>
          <a:bodyPr/>
          <a:lstStyle/>
          <a:p>
            <a:fld id="{AEBC9397-8921-489F-B39C-2E8FC685A84F}" type="slidenum">
              <a:rPr lang="en-US" smtClean="0"/>
              <a:t>29</a:t>
            </a:fld>
            <a:endParaRPr lang="en-US"/>
          </a:p>
        </p:txBody>
      </p:sp>
      <p:sp>
        <p:nvSpPr>
          <p:cNvPr id="2" name="Footer Placeholder 1"/>
          <p:cNvSpPr>
            <a:spLocks noGrp="1"/>
          </p:cNvSpPr>
          <p:nvPr>
            <p:ph type="ftr" sz="quarter" idx="11"/>
          </p:nvPr>
        </p:nvSpPr>
        <p:spPr/>
        <p:txBody>
          <a:bodyPr/>
          <a:lstStyle/>
          <a:p>
            <a:r>
              <a:rPr lang="en-US" smtClean="0"/>
              <a:t>USOAP</a:t>
            </a:r>
            <a:endParaRPr lang="en-US"/>
          </a:p>
        </p:txBody>
      </p:sp>
    </p:spTree>
    <p:extLst>
      <p:ext uri="{BB962C8B-B14F-4D97-AF65-F5344CB8AC3E}">
        <p14:creationId xmlns:p14="http://schemas.microsoft.com/office/powerpoint/2010/main" val="38526683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normAutofit/>
          </a:bodyPr>
          <a:lstStyle/>
          <a:p>
            <a:r>
              <a:rPr lang="en-GB">
                <a:latin typeface="Arial" pitchFamily="34" charset="0"/>
                <a:cs typeface="Arial" pitchFamily="34" charset="0"/>
              </a:rPr>
              <a:t>Outline</a:t>
            </a:r>
          </a:p>
        </p:txBody>
      </p:sp>
      <p:sp>
        <p:nvSpPr>
          <p:cNvPr id="14339" name="Content Placeholder 2"/>
          <p:cNvSpPr txBox="1">
            <a:spLocks/>
          </p:cNvSpPr>
          <p:nvPr/>
        </p:nvSpPr>
        <p:spPr bwMode="auto">
          <a:xfrm>
            <a:off x="460251" y="1340768"/>
            <a:ext cx="8229600" cy="482453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628650" lvl="1" indent="-361950">
              <a:spcBef>
                <a:spcPts val="600"/>
              </a:spcBef>
              <a:buClr>
                <a:srgbClr val="FF0000"/>
              </a:buClr>
              <a:buFont typeface="+mj-lt"/>
              <a:buAutoNum type="arabicParenR"/>
            </a:pPr>
            <a:r>
              <a:rPr lang="en-GB" sz="2000">
                <a:solidFill>
                  <a:srgbClr val="14639A"/>
                </a:solidFill>
              </a:rPr>
              <a:t>Monitoring and Oversight (MO)</a:t>
            </a:r>
          </a:p>
          <a:p>
            <a:pPr marL="628650" lvl="1" indent="-361950">
              <a:spcBef>
                <a:spcPts val="600"/>
              </a:spcBef>
              <a:buClr>
                <a:srgbClr val="FF0000"/>
              </a:buClr>
              <a:buFont typeface="+mj-lt"/>
              <a:buAutoNum type="arabicParenR"/>
            </a:pPr>
            <a:r>
              <a:rPr lang="en-GB" sz="2000">
                <a:solidFill>
                  <a:srgbClr val="14639A"/>
                </a:solidFill>
              </a:rPr>
              <a:t>Critical Elements (CEs) of a State Safety Oversight System</a:t>
            </a:r>
          </a:p>
          <a:p>
            <a:pPr marL="628650" lvl="1" indent="-361950">
              <a:spcBef>
                <a:spcPts val="600"/>
              </a:spcBef>
              <a:buClr>
                <a:srgbClr val="FF0000"/>
              </a:buClr>
              <a:buFont typeface="+mj-lt"/>
              <a:buAutoNum type="arabicParenR"/>
            </a:pPr>
            <a:r>
              <a:rPr lang="en-GB" sz="2000">
                <a:solidFill>
                  <a:srgbClr val="14639A"/>
                </a:solidFill>
              </a:rPr>
              <a:t>USOAP CMA Audit Areas and Protocol Questions (PQs)</a:t>
            </a:r>
          </a:p>
          <a:p>
            <a:pPr marL="628650" lvl="1" indent="-361950">
              <a:spcBef>
                <a:spcPts val="600"/>
              </a:spcBef>
              <a:buClr>
                <a:srgbClr val="FF0000"/>
              </a:buClr>
              <a:buFont typeface="+mj-lt"/>
              <a:buAutoNum type="arabicParenR"/>
            </a:pPr>
            <a:r>
              <a:rPr lang="en-GB" sz="2000">
                <a:solidFill>
                  <a:srgbClr val="14639A"/>
                </a:solidFill>
              </a:rPr>
              <a:t>USOAP CMA Components</a:t>
            </a:r>
          </a:p>
          <a:p>
            <a:pPr marL="990600" lvl="2" indent="-361950">
              <a:spcBef>
                <a:spcPts val="600"/>
              </a:spcBef>
              <a:buClr>
                <a:srgbClr val="FF0000"/>
              </a:buClr>
              <a:buFont typeface="+mj-lt"/>
              <a:buAutoNum type="alphaLcParenR"/>
            </a:pPr>
            <a:r>
              <a:rPr lang="en-GB" sz="2000">
                <a:solidFill>
                  <a:srgbClr val="14639A"/>
                </a:solidFill>
              </a:rPr>
              <a:t>Collection of Safety Information</a:t>
            </a:r>
          </a:p>
          <a:p>
            <a:pPr marL="990600" lvl="2" indent="-361950">
              <a:spcBef>
                <a:spcPts val="600"/>
              </a:spcBef>
              <a:buClr>
                <a:srgbClr val="FF0000"/>
              </a:buClr>
              <a:buFont typeface="+mj-lt"/>
              <a:buAutoNum type="alphaLcParenR"/>
            </a:pPr>
            <a:r>
              <a:rPr lang="en-GB" sz="2000">
                <a:solidFill>
                  <a:srgbClr val="14639A"/>
                </a:solidFill>
              </a:rPr>
              <a:t>Determination of State Safety Risk Profile</a:t>
            </a:r>
          </a:p>
          <a:p>
            <a:pPr marL="990600" lvl="2" indent="-361950">
              <a:spcBef>
                <a:spcPts val="600"/>
              </a:spcBef>
              <a:buClr>
                <a:srgbClr val="FF0000"/>
              </a:buClr>
              <a:buFont typeface="+mj-lt"/>
              <a:buAutoNum type="alphaLcParenR"/>
            </a:pPr>
            <a:r>
              <a:rPr lang="en-GB" sz="2000">
                <a:solidFill>
                  <a:srgbClr val="14639A"/>
                </a:solidFill>
              </a:rPr>
              <a:t>Prioritization and Conduct of USOAP CMA activities</a:t>
            </a:r>
          </a:p>
          <a:p>
            <a:pPr marL="990600" lvl="2" indent="-361950">
              <a:spcBef>
                <a:spcPts val="600"/>
              </a:spcBef>
              <a:buClr>
                <a:srgbClr val="FF0000"/>
              </a:buClr>
              <a:buFont typeface="+mj-lt"/>
              <a:buAutoNum type="alphaLcParenR"/>
            </a:pPr>
            <a:r>
              <a:rPr lang="en-GB" sz="2000">
                <a:solidFill>
                  <a:srgbClr val="14639A"/>
                </a:solidFill>
              </a:rPr>
              <a:t>Update of Effective Implementation (EI) and Status of Significant Safety Concerns (SSCs)</a:t>
            </a:r>
          </a:p>
          <a:p>
            <a:pPr marL="628650" lvl="1" indent="-361950">
              <a:spcBef>
                <a:spcPts val="600"/>
              </a:spcBef>
              <a:buClr>
                <a:srgbClr val="FF0000"/>
              </a:buClr>
              <a:buFont typeface="+mj-lt"/>
              <a:buAutoNum type="arabicParenR"/>
            </a:pPr>
            <a:r>
              <a:rPr lang="en-GB" sz="2000">
                <a:solidFill>
                  <a:srgbClr val="14639A"/>
                </a:solidFill>
              </a:rPr>
              <a:t>Roll-out of SSP Implementation Assessments under USOAP CMA</a:t>
            </a:r>
            <a:endParaRPr lang="en-GB" sz="2000" i="1">
              <a:solidFill>
                <a:srgbClr val="14639A"/>
              </a:solidFill>
            </a:endParaRPr>
          </a:p>
          <a:p>
            <a:pPr marL="628650" lvl="1" indent="-361950">
              <a:spcBef>
                <a:spcPts val="600"/>
              </a:spcBef>
              <a:buClr>
                <a:srgbClr val="FF0000"/>
              </a:buClr>
              <a:buFont typeface="+mj-lt"/>
              <a:buAutoNum type="arabicParenR"/>
            </a:pPr>
            <a:r>
              <a:rPr lang="en-GB" sz="2000">
                <a:solidFill>
                  <a:srgbClr val="14639A"/>
                </a:solidFill>
              </a:rPr>
              <a:t>USOAP CMA Computer-Based Training (CBT)</a:t>
            </a:r>
          </a:p>
          <a:p>
            <a:pPr marL="628650" lvl="1" indent="-361950">
              <a:spcBef>
                <a:spcPts val="600"/>
              </a:spcBef>
              <a:buClr>
                <a:srgbClr val="FF0000"/>
              </a:buClr>
              <a:buFont typeface="+mj-lt"/>
              <a:buAutoNum type="arabicParenR"/>
            </a:pPr>
            <a:r>
              <a:rPr lang="en-US" sz="2000">
                <a:solidFill>
                  <a:srgbClr val="14639A"/>
                </a:solidFill>
              </a:rPr>
              <a:t>States’ main obligations under USOAP CMA</a:t>
            </a:r>
            <a:endParaRPr lang="en-GB" sz="2000">
              <a:solidFill>
                <a:srgbClr val="14639A"/>
              </a:solidFill>
            </a:endParaRPr>
          </a:p>
          <a:p>
            <a:pPr marL="0" indent="0">
              <a:spcBef>
                <a:spcPct val="20000"/>
              </a:spcBef>
              <a:buClr>
                <a:srgbClr val="FF0000"/>
              </a:buClr>
            </a:pPr>
            <a:endParaRPr lang="en-GB" sz="2800"/>
          </a:p>
          <a:p>
            <a:pPr marL="0" indent="0">
              <a:spcBef>
                <a:spcPct val="20000"/>
              </a:spcBef>
              <a:buClr>
                <a:srgbClr val="FF0000"/>
              </a:buClr>
            </a:pPr>
            <a:endParaRPr lang="en-GB" sz="2800"/>
          </a:p>
        </p:txBody>
      </p:sp>
      <p:sp>
        <p:nvSpPr>
          <p:cNvPr id="3" name="Date Placeholder 2"/>
          <p:cNvSpPr>
            <a:spLocks noGrp="1"/>
          </p:cNvSpPr>
          <p:nvPr>
            <p:ph type="dt" sz="half" idx="10"/>
          </p:nvPr>
        </p:nvSpPr>
        <p:spPr>
          <a:xfrm>
            <a:off x="457200" y="6356350"/>
            <a:ext cx="2133600" cy="365125"/>
          </a:xfrm>
        </p:spPr>
        <p:txBody>
          <a:bodyPr/>
          <a:lstStyle/>
          <a:p>
            <a:r>
              <a:rPr lang="en-US" smtClean="0"/>
              <a:t>August 2022</a:t>
            </a:r>
            <a:endParaRPr lang="en-US"/>
          </a:p>
        </p:txBody>
      </p:sp>
      <p:sp>
        <p:nvSpPr>
          <p:cNvPr id="4" name="Slide Number Placeholder 3"/>
          <p:cNvSpPr>
            <a:spLocks noGrp="1"/>
          </p:cNvSpPr>
          <p:nvPr>
            <p:ph type="sldNum" sz="quarter" idx="12"/>
          </p:nvPr>
        </p:nvSpPr>
        <p:spPr>
          <a:xfrm>
            <a:off x="6553200" y="6356350"/>
            <a:ext cx="2133600" cy="365125"/>
          </a:xfrm>
        </p:spPr>
        <p:txBody>
          <a:bodyPr/>
          <a:lstStyle/>
          <a:p>
            <a:fld id="{AEBC9397-8921-489F-B39C-2E8FC685A84F}" type="slidenum">
              <a:rPr lang="en-US" smtClean="0"/>
              <a:t>3</a:t>
            </a:fld>
            <a:endParaRPr lang="en-US"/>
          </a:p>
        </p:txBody>
      </p:sp>
      <p:sp>
        <p:nvSpPr>
          <p:cNvPr id="2" name="Footer Placeholder 1"/>
          <p:cNvSpPr>
            <a:spLocks noGrp="1"/>
          </p:cNvSpPr>
          <p:nvPr>
            <p:ph type="ftr" sz="quarter" idx="11"/>
          </p:nvPr>
        </p:nvSpPr>
        <p:spPr/>
        <p:txBody>
          <a:bodyPr/>
          <a:lstStyle/>
          <a:p>
            <a:r>
              <a:rPr lang="en-US" smtClean="0"/>
              <a:t>USOAP</a:t>
            </a:r>
            <a:endParaRPr lang="en-US"/>
          </a:p>
        </p:txBody>
      </p:sp>
    </p:spTree>
    <p:extLst>
      <p:ext uri="{BB962C8B-B14F-4D97-AF65-F5344CB8AC3E}">
        <p14:creationId xmlns:p14="http://schemas.microsoft.com/office/powerpoint/2010/main" val="35292879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5018" y="1772816"/>
            <a:ext cx="8229600" cy="4065315"/>
          </a:xfrm>
        </p:spPr>
        <p:txBody>
          <a:bodyPr>
            <a:normAutofit/>
          </a:bodyPr>
          <a:lstStyle/>
          <a:p>
            <a:pPr marL="457200" lvl="1" indent="0">
              <a:buNone/>
            </a:pPr>
            <a:r>
              <a:rPr lang="en-GB">
                <a:solidFill>
                  <a:srgbClr val="14639A"/>
                </a:solidFill>
                <a:latin typeface="Arial" pitchFamily="34" charset="0"/>
                <a:cs typeface="Arial" pitchFamily="34" charset="0"/>
              </a:rPr>
              <a:t>Internal stakeholders include:</a:t>
            </a:r>
          </a:p>
          <a:p>
            <a:pPr marL="457200" lvl="1" indent="0">
              <a:buNone/>
            </a:pPr>
            <a:endParaRPr lang="en-GB" sz="1000">
              <a:solidFill>
                <a:srgbClr val="14639A"/>
              </a:solidFill>
              <a:latin typeface="Arial" pitchFamily="34" charset="0"/>
              <a:cs typeface="Arial" pitchFamily="34" charset="0"/>
            </a:endParaRPr>
          </a:p>
          <a:p>
            <a:pPr marL="1371600" lvl="2" indent="-457200">
              <a:buFont typeface="+mj-lt"/>
              <a:buAutoNum type="arabicParenR"/>
            </a:pPr>
            <a:r>
              <a:rPr lang="en-US">
                <a:solidFill>
                  <a:srgbClr val="14639A"/>
                </a:solidFill>
                <a:latin typeface="Arial" pitchFamily="34" charset="0"/>
                <a:cs typeface="Arial" pitchFamily="34" charset="0"/>
              </a:rPr>
              <a:t>ICAO Secretariat Bureaus/Sections; and</a:t>
            </a:r>
          </a:p>
          <a:p>
            <a:pPr marL="1371600" lvl="2" indent="-457200">
              <a:buFont typeface="+mj-lt"/>
              <a:buAutoNum type="arabicParenR"/>
            </a:pPr>
            <a:r>
              <a:rPr lang="en-US">
                <a:solidFill>
                  <a:srgbClr val="14639A"/>
                </a:solidFill>
                <a:latin typeface="Arial" pitchFamily="34" charset="0"/>
                <a:cs typeface="Arial" pitchFamily="34" charset="0"/>
              </a:rPr>
              <a:t>Regional Offices (ROs).</a:t>
            </a:r>
          </a:p>
          <a:p>
            <a:pPr lvl="2"/>
            <a:endParaRPr lang="en-GB" sz="2000">
              <a:solidFill>
                <a:schemeClr val="tx1"/>
              </a:solidFill>
              <a:latin typeface="Arial" pitchFamily="34" charset="0"/>
              <a:cs typeface="Arial" pitchFamily="34" charset="0"/>
            </a:endParaRPr>
          </a:p>
          <a:p>
            <a:pPr lvl="2"/>
            <a:endParaRPr lang="en-GB" sz="2000">
              <a:solidFill>
                <a:schemeClr val="tx1"/>
              </a:solidFill>
              <a:latin typeface="Arial" pitchFamily="34" charset="0"/>
              <a:cs typeface="Arial" pitchFamily="34" charset="0"/>
            </a:endParaRPr>
          </a:p>
          <a:p>
            <a:pPr marL="114300" indent="0">
              <a:buNone/>
            </a:pPr>
            <a:endParaRPr lang="en-GB">
              <a:solidFill>
                <a:schemeClr val="tx1"/>
              </a:solidFill>
              <a:latin typeface="Arial" pitchFamily="34" charset="0"/>
              <a:cs typeface="Arial" pitchFamily="34" charset="0"/>
            </a:endParaRPr>
          </a:p>
        </p:txBody>
      </p:sp>
      <p:sp>
        <p:nvSpPr>
          <p:cNvPr id="4" name="Title 1"/>
          <p:cNvSpPr txBox="1">
            <a:spLocks/>
          </p:cNvSpPr>
          <p:nvPr/>
        </p:nvSpPr>
        <p:spPr>
          <a:xfrm>
            <a:off x="467544" y="44624"/>
            <a:ext cx="8229600" cy="1143000"/>
          </a:xfrm>
          <a:prstGeom prst="rect">
            <a:avLst/>
          </a:prstGeom>
        </p:spPr>
        <p:txBody>
          <a:bodyPr vert="horz" lIns="91440" tIns="45720" rIns="91440" bIns="45720" rtlCol="0" anchor="ctr">
            <a:noAutofit/>
          </a:bodyPr>
          <a:lstStyle>
            <a:defPPr>
              <a:defRPr lang="en-US"/>
            </a:defPPr>
            <a:lvl1pPr>
              <a:spcBef>
                <a:spcPct val="0"/>
              </a:spcBef>
              <a:buNone/>
              <a:defRPr sz="3600" b="1">
                <a:solidFill>
                  <a:srgbClr val="1B4177"/>
                </a:solidFill>
                <a:latin typeface="+mj-lt"/>
                <a:ea typeface="+mj-ea"/>
                <a:cs typeface="+mj-cs"/>
              </a:defRPr>
            </a:lvl1pPr>
          </a:lstStyle>
          <a:p>
            <a:r>
              <a:rPr lang="en-GB"/>
              <a:t>Collection of Safety Information</a:t>
            </a:r>
          </a:p>
        </p:txBody>
      </p:sp>
      <p:sp>
        <p:nvSpPr>
          <p:cNvPr id="5" name="Date Placeholder 4"/>
          <p:cNvSpPr>
            <a:spLocks noGrp="1"/>
          </p:cNvSpPr>
          <p:nvPr>
            <p:ph type="dt" sz="half" idx="10"/>
          </p:nvPr>
        </p:nvSpPr>
        <p:spPr/>
        <p:txBody>
          <a:bodyPr/>
          <a:lstStyle/>
          <a:p>
            <a:r>
              <a:rPr lang="en-US" smtClean="0"/>
              <a:t>August 2022</a:t>
            </a:r>
            <a:endParaRPr lang="en-US"/>
          </a:p>
        </p:txBody>
      </p:sp>
      <p:sp>
        <p:nvSpPr>
          <p:cNvPr id="6" name="Slide Number Placeholder 5"/>
          <p:cNvSpPr>
            <a:spLocks noGrp="1"/>
          </p:cNvSpPr>
          <p:nvPr>
            <p:ph type="sldNum" sz="quarter" idx="12"/>
          </p:nvPr>
        </p:nvSpPr>
        <p:spPr/>
        <p:txBody>
          <a:bodyPr/>
          <a:lstStyle/>
          <a:p>
            <a:fld id="{AEBC9397-8921-489F-B39C-2E8FC685A84F}" type="slidenum">
              <a:rPr lang="en-US" smtClean="0"/>
              <a:t>30</a:t>
            </a:fld>
            <a:endParaRPr lang="en-US"/>
          </a:p>
        </p:txBody>
      </p:sp>
      <p:sp>
        <p:nvSpPr>
          <p:cNvPr id="2" name="Footer Placeholder 1"/>
          <p:cNvSpPr>
            <a:spLocks noGrp="1"/>
          </p:cNvSpPr>
          <p:nvPr>
            <p:ph type="ftr" sz="quarter" idx="11"/>
          </p:nvPr>
        </p:nvSpPr>
        <p:spPr/>
        <p:txBody>
          <a:bodyPr/>
          <a:lstStyle/>
          <a:p>
            <a:r>
              <a:rPr lang="en-US" smtClean="0"/>
              <a:t>USOAP</a:t>
            </a:r>
            <a:endParaRPr lang="en-US"/>
          </a:p>
        </p:txBody>
      </p:sp>
    </p:spTree>
    <p:extLst>
      <p:ext uri="{BB962C8B-B14F-4D97-AF65-F5344CB8AC3E}">
        <p14:creationId xmlns:p14="http://schemas.microsoft.com/office/powerpoint/2010/main" val="25111579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vert="horz" lIns="91440" tIns="45720" rIns="91440" bIns="45720" rtlCol="0">
            <a:normAutofit/>
          </a:bodyPr>
          <a:lstStyle/>
          <a:p>
            <a:pPr marL="457200" lvl="1" indent="0">
              <a:buNone/>
            </a:pPr>
            <a:r>
              <a:rPr lang="en-CA">
                <a:solidFill>
                  <a:srgbClr val="14639A"/>
                </a:solidFill>
                <a:latin typeface="Arial" pitchFamily="34" charset="0"/>
                <a:cs typeface="Arial" pitchFamily="34" charset="0"/>
              </a:rPr>
              <a:t>External stakeholders include:</a:t>
            </a:r>
          </a:p>
          <a:p>
            <a:pPr marL="457200" lvl="1" indent="0">
              <a:buNone/>
            </a:pPr>
            <a:endParaRPr lang="en-CA" sz="1100">
              <a:solidFill>
                <a:srgbClr val="14639A"/>
              </a:solidFill>
              <a:latin typeface="Arial" pitchFamily="34" charset="0"/>
              <a:cs typeface="Arial" pitchFamily="34" charset="0"/>
            </a:endParaRPr>
          </a:p>
          <a:p>
            <a:pPr marL="1371600" lvl="2" indent="-457200">
              <a:buFont typeface="+mj-lt"/>
              <a:buAutoNum type="arabicParenR"/>
            </a:pPr>
            <a:r>
              <a:rPr lang="en-US">
                <a:solidFill>
                  <a:srgbClr val="14639A"/>
                </a:solidFill>
                <a:latin typeface="Arial" pitchFamily="34" charset="0"/>
                <a:cs typeface="Arial" pitchFamily="34" charset="0"/>
              </a:rPr>
              <a:t>State civil aviation authorities (e.g. FAA);</a:t>
            </a:r>
          </a:p>
          <a:p>
            <a:pPr marL="1371600" lvl="2" indent="-457200">
              <a:buFont typeface="+mj-lt"/>
              <a:buAutoNum type="arabicParenR"/>
            </a:pPr>
            <a:r>
              <a:rPr lang="en-US">
                <a:solidFill>
                  <a:srgbClr val="14639A"/>
                </a:solidFill>
                <a:latin typeface="Arial" pitchFamily="34" charset="0"/>
                <a:cs typeface="Arial" pitchFamily="34" charset="0"/>
              </a:rPr>
              <a:t>Regional Safety Oversight Organizations (RSOOs) (e.g. EASA); and</a:t>
            </a:r>
          </a:p>
          <a:p>
            <a:pPr marL="1371600" lvl="2" indent="-457200">
              <a:buFont typeface="+mj-lt"/>
              <a:buAutoNum type="arabicParenR"/>
            </a:pPr>
            <a:r>
              <a:rPr lang="en-US">
                <a:solidFill>
                  <a:srgbClr val="14639A"/>
                </a:solidFill>
                <a:latin typeface="Arial" pitchFamily="34" charset="0"/>
                <a:cs typeface="Arial" pitchFamily="34" charset="0"/>
              </a:rPr>
              <a:t>International organizations (e.g. IATA).</a:t>
            </a:r>
          </a:p>
          <a:p>
            <a:pPr marL="514350" lvl="1" indent="0">
              <a:spcBef>
                <a:spcPts val="0"/>
              </a:spcBef>
              <a:buNone/>
            </a:pPr>
            <a:endParaRPr lang="en-US" sz="2400" i="1">
              <a:solidFill>
                <a:srgbClr val="14639A"/>
              </a:solidFill>
              <a:latin typeface="Arial" pitchFamily="34" charset="0"/>
              <a:cs typeface="Arial" pitchFamily="34" charset="0"/>
            </a:endParaRPr>
          </a:p>
          <a:p>
            <a:pPr marL="514350" lvl="1" indent="0">
              <a:buNone/>
            </a:pPr>
            <a:r>
              <a:rPr lang="en-US" sz="2400" i="1">
                <a:solidFill>
                  <a:srgbClr val="14639A"/>
                </a:solidFill>
                <a:latin typeface="Arial" pitchFamily="34" charset="0"/>
                <a:cs typeface="Arial" pitchFamily="34" charset="0"/>
              </a:rPr>
              <a:t>Note.— Some of these organizations conduct audit activities that generate safety information used as indicators for the USOAP CMA.</a:t>
            </a:r>
            <a:endParaRPr lang="en-GB" sz="2400" i="1">
              <a:solidFill>
                <a:srgbClr val="14639A"/>
              </a:solidFill>
              <a:latin typeface="Arial" pitchFamily="34" charset="0"/>
              <a:cs typeface="Arial" pitchFamily="34" charset="0"/>
            </a:endParaRPr>
          </a:p>
          <a:p>
            <a:pPr lvl="1"/>
            <a:endParaRPr lang="en-GB" sz="2400">
              <a:solidFill>
                <a:schemeClr val="tx1"/>
              </a:solidFill>
              <a:latin typeface="Arial" pitchFamily="34" charset="0"/>
              <a:cs typeface="Arial" pitchFamily="34" charset="0"/>
            </a:endParaRPr>
          </a:p>
        </p:txBody>
      </p:sp>
      <p:sp>
        <p:nvSpPr>
          <p:cNvPr id="4" name="Title 1"/>
          <p:cNvSpPr txBox="1">
            <a:spLocks/>
          </p:cNvSpPr>
          <p:nvPr/>
        </p:nvSpPr>
        <p:spPr>
          <a:xfrm>
            <a:off x="467544" y="44624"/>
            <a:ext cx="8229600" cy="11430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3600" b="1" kern="1200">
                <a:solidFill>
                  <a:srgbClr val="1B4177"/>
                </a:solidFill>
                <a:latin typeface="+mj-lt"/>
                <a:ea typeface="+mj-ea"/>
                <a:cs typeface="+mj-cs"/>
              </a:defRPr>
            </a:lvl1pPr>
          </a:lstStyle>
          <a:p>
            <a:r>
              <a:rPr lang="en-GB"/>
              <a:t>Collection of Safety Information</a:t>
            </a:r>
          </a:p>
        </p:txBody>
      </p:sp>
      <p:sp>
        <p:nvSpPr>
          <p:cNvPr id="5" name="Date Placeholder 4"/>
          <p:cNvSpPr>
            <a:spLocks noGrp="1"/>
          </p:cNvSpPr>
          <p:nvPr>
            <p:ph type="dt" sz="half" idx="10"/>
          </p:nvPr>
        </p:nvSpPr>
        <p:spPr/>
        <p:txBody>
          <a:bodyPr/>
          <a:lstStyle/>
          <a:p>
            <a:r>
              <a:rPr lang="en-US" smtClean="0"/>
              <a:t>August 2022</a:t>
            </a:r>
            <a:endParaRPr lang="en-US"/>
          </a:p>
        </p:txBody>
      </p:sp>
      <p:sp>
        <p:nvSpPr>
          <p:cNvPr id="6" name="Slide Number Placeholder 5"/>
          <p:cNvSpPr>
            <a:spLocks noGrp="1"/>
          </p:cNvSpPr>
          <p:nvPr>
            <p:ph type="sldNum" sz="quarter" idx="12"/>
          </p:nvPr>
        </p:nvSpPr>
        <p:spPr/>
        <p:txBody>
          <a:bodyPr/>
          <a:lstStyle/>
          <a:p>
            <a:fld id="{AEBC9397-8921-489F-B39C-2E8FC685A84F}" type="slidenum">
              <a:rPr lang="en-US" smtClean="0"/>
              <a:t>31</a:t>
            </a:fld>
            <a:endParaRPr lang="en-US"/>
          </a:p>
        </p:txBody>
      </p:sp>
      <p:sp>
        <p:nvSpPr>
          <p:cNvPr id="2" name="Footer Placeholder 1"/>
          <p:cNvSpPr>
            <a:spLocks noGrp="1"/>
          </p:cNvSpPr>
          <p:nvPr>
            <p:ph type="ftr" sz="quarter" idx="11"/>
          </p:nvPr>
        </p:nvSpPr>
        <p:spPr/>
        <p:txBody>
          <a:bodyPr/>
          <a:lstStyle/>
          <a:p>
            <a:r>
              <a:rPr lang="en-US" smtClean="0"/>
              <a:t>USOAP</a:t>
            </a:r>
            <a:endParaRPr lang="en-US"/>
          </a:p>
        </p:txBody>
      </p:sp>
    </p:spTree>
    <p:extLst>
      <p:ext uri="{BB962C8B-B14F-4D97-AF65-F5344CB8AC3E}">
        <p14:creationId xmlns:p14="http://schemas.microsoft.com/office/powerpoint/2010/main" val="40164460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2343420" y="1484784"/>
            <a:ext cx="4507804" cy="4507803"/>
            <a:chOff x="2343420" y="1766841"/>
            <a:chExt cx="4507804" cy="4507803"/>
          </a:xfrm>
        </p:grpSpPr>
        <p:sp>
          <p:nvSpPr>
            <p:cNvPr id="7" name="Freeform 6"/>
            <p:cNvSpPr/>
            <p:nvPr/>
          </p:nvSpPr>
          <p:spPr>
            <a:xfrm>
              <a:off x="2343420" y="4071621"/>
              <a:ext cx="2203023" cy="2203023"/>
            </a:xfrm>
            <a:custGeom>
              <a:avLst/>
              <a:gdLst>
                <a:gd name="connsiteX0" fmla="*/ 0 w 2203023"/>
                <a:gd name="connsiteY0" fmla="*/ 2203023 h 2203023"/>
                <a:gd name="connsiteX1" fmla="*/ 645253 w 2203023"/>
                <a:gd name="connsiteY1" fmla="*/ 645251 h 2203023"/>
                <a:gd name="connsiteX2" fmla="*/ 2203027 w 2203023"/>
                <a:gd name="connsiteY2" fmla="*/ 3 h 2203023"/>
                <a:gd name="connsiteX3" fmla="*/ 2203023 w 2203023"/>
                <a:gd name="connsiteY3" fmla="*/ 2203023 h 2203023"/>
                <a:gd name="connsiteX4" fmla="*/ 0 w 2203023"/>
                <a:gd name="connsiteY4" fmla="*/ 2203023 h 2203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3023" h="2203023">
                  <a:moveTo>
                    <a:pt x="2203023" y="2203023"/>
                  </a:moveTo>
                  <a:cubicBezTo>
                    <a:pt x="1618745" y="2203022"/>
                    <a:pt x="1058397" y="1970918"/>
                    <a:pt x="645251" y="1557770"/>
                  </a:cubicBezTo>
                  <a:cubicBezTo>
                    <a:pt x="232104" y="1144622"/>
                    <a:pt x="2" y="584274"/>
                    <a:pt x="3" y="-4"/>
                  </a:cubicBezTo>
                  <a:cubicBezTo>
                    <a:pt x="734343" y="-3"/>
                    <a:pt x="1468683" y="-1"/>
                    <a:pt x="2203023" y="0"/>
                  </a:cubicBezTo>
                  <a:lnTo>
                    <a:pt x="2203023" y="2203023"/>
                  </a:lnTo>
                  <a:close/>
                </a:path>
              </a:pathLst>
            </a:custGeom>
            <a:solidFill>
              <a:schemeClr val="accent1">
                <a:alpha val="48000"/>
              </a:schemeClr>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4">
                <a:hueOff val="-7857838"/>
                <a:satOff val="18393"/>
                <a:lumOff val="-9215"/>
                <a:alphaOff val="0"/>
              </a:schemeClr>
            </a:fillRef>
            <a:effectRef idx="2">
              <a:schemeClr val="accent4">
                <a:hueOff val="-7857838"/>
                <a:satOff val="18393"/>
                <a:lumOff val="-9215"/>
                <a:alphaOff val="0"/>
              </a:schemeClr>
            </a:effectRef>
            <a:fontRef idx="minor">
              <a:schemeClr val="lt1"/>
            </a:fontRef>
          </p:style>
          <p:txBody>
            <a:bodyPr spcFirstLastPara="0" vert="horz" wrap="square" lIns="901282" tIns="256032" rIns="256031" bIns="901284" numCol="1" spcCol="1270" anchor="ctr" anchorCtr="0">
              <a:noAutofit/>
            </a:bodyPr>
            <a:lstStyle/>
            <a:p>
              <a:pPr lvl="0" algn="ctr" defTabSz="1600200">
                <a:lnSpc>
                  <a:spcPct val="90000"/>
                </a:lnSpc>
                <a:spcBef>
                  <a:spcPct val="0"/>
                </a:spcBef>
                <a:spcAft>
                  <a:spcPct val="35000"/>
                </a:spcAft>
              </a:pPr>
              <a:endParaRPr lang="en-GB" sz="1600" kern="1200">
                <a:latin typeface="Arial" pitchFamily="34" charset="0"/>
                <a:cs typeface="Arial" pitchFamily="34" charset="0"/>
              </a:endParaRPr>
            </a:p>
          </p:txBody>
        </p:sp>
        <p:grpSp>
          <p:nvGrpSpPr>
            <p:cNvPr id="12" name="Group 11"/>
            <p:cNvGrpSpPr/>
            <p:nvPr/>
          </p:nvGrpSpPr>
          <p:grpSpPr>
            <a:xfrm>
              <a:off x="2343420" y="1766841"/>
              <a:ext cx="4507804" cy="4507803"/>
              <a:chOff x="2343420" y="1766841"/>
              <a:chExt cx="4507804" cy="4507803"/>
            </a:xfrm>
          </p:grpSpPr>
          <p:sp>
            <p:nvSpPr>
              <p:cNvPr id="4" name="Freeform 3"/>
              <p:cNvSpPr/>
              <p:nvPr/>
            </p:nvSpPr>
            <p:spPr>
              <a:xfrm>
                <a:off x="2343420" y="1766841"/>
                <a:ext cx="2203023" cy="2203023"/>
              </a:xfrm>
              <a:custGeom>
                <a:avLst/>
                <a:gdLst>
                  <a:gd name="connsiteX0" fmla="*/ 0 w 2203023"/>
                  <a:gd name="connsiteY0" fmla="*/ 2203023 h 2203023"/>
                  <a:gd name="connsiteX1" fmla="*/ 645253 w 2203023"/>
                  <a:gd name="connsiteY1" fmla="*/ 645251 h 2203023"/>
                  <a:gd name="connsiteX2" fmla="*/ 2203027 w 2203023"/>
                  <a:gd name="connsiteY2" fmla="*/ 3 h 2203023"/>
                  <a:gd name="connsiteX3" fmla="*/ 2203023 w 2203023"/>
                  <a:gd name="connsiteY3" fmla="*/ 2203023 h 2203023"/>
                  <a:gd name="connsiteX4" fmla="*/ 0 w 2203023"/>
                  <a:gd name="connsiteY4" fmla="*/ 2203023 h 2203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3023" h="2203023">
                    <a:moveTo>
                      <a:pt x="0" y="2203023"/>
                    </a:moveTo>
                    <a:cubicBezTo>
                      <a:pt x="1" y="1618745"/>
                      <a:pt x="232105" y="1058397"/>
                      <a:pt x="645253" y="645251"/>
                    </a:cubicBezTo>
                    <a:cubicBezTo>
                      <a:pt x="1058401" y="232104"/>
                      <a:pt x="1618749" y="2"/>
                      <a:pt x="2203027" y="3"/>
                    </a:cubicBezTo>
                    <a:cubicBezTo>
                      <a:pt x="2203026" y="734343"/>
                      <a:pt x="2203024" y="1468683"/>
                      <a:pt x="2203023" y="2203023"/>
                    </a:cubicBezTo>
                    <a:lnTo>
                      <a:pt x="0" y="2203023"/>
                    </a:lnTo>
                    <a:close/>
                  </a:path>
                </a:pathLst>
              </a:custGeom>
              <a:solidFill>
                <a:schemeClr val="accent1">
                  <a:alpha val="48000"/>
                </a:schemeClr>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txBody>
              <a:bodyPr spcFirstLastPara="0" vert="horz" wrap="square" lIns="901284" tIns="901281" rIns="256032" bIns="256032" numCol="1" spcCol="1270" anchor="ctr" anchorCtr="0">
                <a:noAutofit/>
              </a:bodyPr>
              <a:lstStyle/>
              <a:p>
                <a:pPr lvl="0" algn="ctr" defTabSz="1600200">
                  <a:lnSpc>
                    <a:spcPct val="90000"/>
                  </a:lnSpc>
                  <a:spcBef>
                    <a:spcPct val="0"/>
                  </a:spcBef>
                  <a:spcAft>
                    <a:spcPct val="35000"/>
                  </a:spcAft>
                </a:pPr>
                <a:endParaRPr lang="en-GB" sz="1400" kern="1200">
                  <a:latin typeface="Arial" pitchFamily="34" charset="0"/>
                  <a:cs typeface="Arial" pitchFamily="34" charset="0"/>
                </a:endParaRPr>
              </a:p>
            </p:txBody>
          </p:sp>
          <p:sp>
            <p:nvSpPr>
              <p:cNvPr id="5" name="Freeform 4"/>
              <p:cNvSpPr/>
              <p:nvPr/>
            </p:nvSpPr>
            <p:spPr>
              <a:xfrm>
                <a:off x="4648200" y="1766841"/>
                <a:ext cx="2203023" cy="2203023"/>
              </a:xfrm>
              <a:custGeom>
                <a:avLst/>
                <a:gdLst>
                  <a:gd name="connsiteX0" fmla="*/ 0 w 2203023"/>
                  <a:gd name="connsiteY0" fmla="*/ 2203023 h 2203023"/>
                  <a:gd name="connsiteX1" fmla="*/ 645253 w 2203023"/>
                  <a:gd name="connsiteY1" fmla="*/ 645251 h 2203023"/>
                  <a:gd name="connsiteX2" fmla="*/ 2203027 w 2203023"/>
                  <a:gd name="connsiteY2" fmla="*/ 3 h 2203023"/>
                  <a:gd name="connsiteX3" fmla="*/ 2203023 w 2203023"/>
                  <a:gd name="connsiteY3" fmla="*/ 2203023 h 2203023"/>
                  <a:gd name="connsiteX4" fmla="*/ 0 w 2203023"/>
                  <a:gd name="connsiteY4" fmla="*/ 2203023 h 2203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3023" h="2203023">
                    <a:moveTo>
                      <a:pt x="0" y="0"/>
                    </a:moveTo>
                    <a:cubicBezTo>
                      <a:pt x="584278" y="1"/>
                      <a:pt x="1144626" y="232105"/>
                      <a:pt x="1557772" y="645253"/>
                    </a:cubicBezTo>
                    <a:cubicBezTo>
                      <a:pt x="1970919" y="1058401"/>
                      <a:pt x="2203021" y="1618749"/>
                      <a:pt x="2203020" y="2203027"/>
                    </a:cubicBezTo>
                    <a:cubicBezTo>
                      <a:pt x="1468680" y="2203026"/>
                      <a:pt x="734340" y="2203024"/>
                      <a:pt x="0" y="2203023"/>
                    </a:cubicBezTo>
                    <a:lnTo>
                      <a:pt x="0" y="0"/>
                    </a:lnTo>
                    <a:close/>
                  </a:path>
                </a:pathLst>
              </a:custGeom>
              <a:solidFill>
                <a:schemeClr val="accent1"/>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4">
                  <a:hueOff val="-2619279"/>
                  <a:satOff val="6131"/>
                  <a:lumOff val="-3072"/>
                  <a:alphaOff val="0"/>
                </a:schemeClr>
              </a:fillRef>
              <a:effectRef idx="2">
                <a:schemeClr val="accent4">
                  <a:hueOff val="-2619279"/>
                  <a:satOff val="6131"/>
                  <a:lumOff val="-3072"/>
                  <a:alphaOff val="0"/>
                </a:schemeClr>
              </a:effectRef>
              <a:fontRef idx="minor">
                <a:schemeClr val="lt1"/>
              </a:fontRef>
            </p:style>
            <p:txBody>
              <a:bodyPr spcFirstLastPara="0" vert="horz" wrap="square" lIns="256033" tIns="901284" rIns="901280" bIns="256032" numCol="1" spcCol="1270" anchor="ctr" anchorCtr="0">
                <a:noAutofit/>
              </a:bodyPr>
              <a:lstStyle/>
              <a:p>
                <a:pPr lvl="0" algn="ctr" defTabSz="1600200">
                  <a:lnSpc>
                    <a:spcPct val="90000"/>
                  </a:lnSpc>
                  <a:spcBef>
                    <a:spcPct val="0"/>
                  </a:spcBef>
                  <a:spcAft>
                    <a:spcPct val="35000"/>
                  </a:spcAft>
                </a:pPr>
                <a:endParaRPr lang="en-GB" sz="1400" kern="1200">
                  <a:latin typeface="Arial" pitchFamily="34" charset="0"/>
                  <a:cs typeface="Arial" pitchFamily="34" charset="0"/>
                </a:endParaRPr>
              </a:p>
            </p:txBody>
          </p:sp>
          <p:sp>
            <p:nvSpPr>
              <p:cNvPr id="6" name="Freeform 5"/>
              <p:cNvSpPr/>
              <p:nvPr/>
            </p:nvSpPr>
            <p:spPr>
              <a:xfrm rot="21600000">
                <a:off x="4648200" y="4071620"/>
                <a:ext cx="2203024" cy="2203024"/>
              </a:xfrm>
              <a:custGeom>
                <a:avLst/>
                <a:gdLst>
                  <a:gd name="connsiteX0" fmla="*/ 0 w 2203023"/>
                  <a:gd name="connsiteY0" fmla="*/ 2203023 h 2203023"/>
                  <a:gd name="connsiteX1" fmla="*/ 645253 w 2203023"/>
                  <a:gd name="connsiteY1" fmla="*/ 645251 h 2203023"/>
                  <a:gd name="connsiteX2" fmla="*/ 2203027 w 2203023"/>
                  <a:gd name="connsiteY2" fmla="*/ 3 h 2203023"/>
                  <a:gd name="connsiteX3" fmla="*/ 2203023 w 2203023"/>
                  <a:gd name="connsiteY3" fmla="*/ 2203023 h 2203023"/>
                  <a:gd name="connsiteX4" fmla="*/ 0 w 2203023"/>
                  <a:gd name="connsiteY4" fmla="*/ 2203023 h 2203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3023" h="2203023">
                    <a:moveTo>
                      <a:pt x="2203023" y="0"/>
                    </a:moveTo>
                    <a:cubicBezTo>
                      <a:pt x="2203022" y="584278"/>
                      <a:pt x="1970918" y="1144626"/>
                      <a:pt x="1557770" y="1557772"/>
                    </a:cubicBezTo>
                    <a:cubicBezTo>
                      <a:pt x="1144622" y="1970919"/>
                      <a:pt x="584274" y="2203021"/>
                      <a:pt x="-3" y="2203020"/>
                    </a:cubicBezTo>
                    <a:cubicBezTo>
                      <a:pt x="-2" y="1468680"/>
                      <a:pt x="0" y="734340"/>
                      <a:pt x="0" y="0"/>
                    </a:cubicBezTo>
                    <a:lnTo>
                      <a:pt x="2203023" y="0"/>
                    </a:lnTo>
                    <a:close/>
                  </a:path>
                </a:pathLst>
              </a:custGeom>
              <a:solidFill>
                <a:schemeClr val="accent1">
                  <a:alpha val="48000"/>
                </a:schemeClr>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4">
                  <a:hueOff val="-5238559"/>
                  <a:satOff val="12262"/>
                  <a:lumOff val="-6143"/>
                  <a:alphaOff val="0"/>
                </a:schemeClr>
              </a:fillRef>
              <a:effectRef idx="2">
                <a:schemeClr val="accent4">
                  <a:hueOff val="-5238559"/>
                  <a:satOff val="12262"/>
                  <a:lumOff val="-6143"/>
                  <a:alphaOff val="0"/>
                </a:schemeClr>
              </a:effectRef>
              <a:fontRef idx="minor">
                <a:schemeClr val="lt1"/>
              </a:fontRef>
            </p:style>
            <p:txBody>
              <a:bodyPr spcFirstLastPara="0" vert="horz" wrap="square" lIns="256032" tIns="256033" rIns="901285" bIns="901281" numCol="1" spcCol="1270" anchor="ctr" anchorCtr="0">
                <a:noAutofit/>
              </a:bodyPr>
              <a:lstStyle/>
              <a:p>
                <a:pPr lvl="0" algn="ctr" defTabSz="1600200">
                  <a:lnSpc>
                    <a:spcPct val="90000"/>
                  </a:lnSpc>
                  <a:spcBef>
                    <a:spcPct val="0"/>
                  </a:spcBef>
                  <a:spcAft>
                    <a:spcPct val="35000"/>
                  </a:spcAft>
                </a:pPr>
                <a:endParaRPr lang="en-GB" sz="1600" kern="1200">
                  <a:latin typeface="Arial" pitchFamily="34" charset="0"/>
                  <a:cs typeface="Arial" pitchFamily="34" charset="0"/>
                </a:endParaRPr>
              </a:p>
            </p:txBody>
          </p:sp>
          <p:sp>
            <p:nvSpPr>
              <p:cNvPr id="8" name="TextBox 7"/>
              <p:cNvSpPr txBox="1"/>
              <p:nvPr/>
            </p:nvSpPr>
            <p:spPr>
              <a:xfrm>
                <a:off x="2906595" y="2707232"/>
                <a:ext cx="1524000" cy="840230"/>
              </a:xfrm>
              <a:prstGeom prst="rect">
                <a:avLst/>
              </a:prstGeom>
              <a:noFill/>
            </p:spPr>
            <p:txBody>
              <a:bodyPr wrap="square" rtlCol="0">
                <a:spAutoFit/>
              </a:bodyPr>
              <a:lstStyle/>
              <a:p>
                <a:pPr lvl="0" defTabSz="1600200">
                  <a:lnSpc>
                    <a:spcPct val="90000"/>
                  </a:lnSpc>
                  <a:spcAft>
                    <a:spcPct val="35000"/>
                  </a:spcAft>
                </a:pPr>
                <a:r>
                  <a:rPr lang="en-GB">
                    <a:solidFill>
                      <a:schemeClr val="bg1"/>
                    </a:solidFill>
                    <a:latin typeface="Arial" pitchFamily="34" charset="0"/>
                    <a:cs typeface="Arial" pitchFamily="34" charset="0"/>
                  </a:rPr>
                  <a:t>Collection of safety information</a:t>
                </a:r>
              </a:p>
            </p:txBody>
          </p:sp>
          <p:sp>
            <p:nvSpPr>
              <p:cNvPr id="9" name="TextBox 8"/>
              <p:cNvSpPr txBox="1"/>
              <p:nvPr/>
            </p:nvSpPr>
            <p:spPr>
              <a:xfrm>
                <a:off x="4695825" y="2603383"/>
                <a:ext cx="1752600" cy="923330"/>
              </a:xfrm>
              <a:prstGeom prst="rect">
                <a:avLst/>
              </a:prstGeom>
              <a:noFill/>
            </p:spPr>
            <p:txBody>
              <a:bodyPr wrap="square" rtlCol="0">
                <a:spAutoFit/>
              </a:bodyPr>
              <a:lstStyle/>
              <a:p>
                <a:pPr lvl="0"/>
                <a:r>
                  <a:rPr lang="en-GB" b="1">
                    <a:solidFill>
                      <a:schemeClr val="bg1"/>
                    </a:solidFill>
                    <a:latin typeface="Arial" pitchFamily="34" charset="0"/>
                    <a:cs typeface="Arial" pitchFamily="34" charset="0"/>
                  </a:rPr>
                  <a:t>Determination of State safety risk profile</a:t>
                </a:r>
              </a:p>
            </p:txBody>
          </p:sp>
          <p:sp>
            <p:nvSpPr>
              <p:cNvPr id="10" name="TextBox 9"/>
              <p:cNvSpPr txBox="1"/>
              <p:nvPr/>
            </p:nvSpPr>
            <p:spPr>
              <a:xfrm>
                <a:off x="2700164" y="4341040"/>
                <a:ext cx="1752600" cy="840230"/>
              </a:xfrm>
              <a:prstGeom prst="rect">
                <a:avLst/>
              </a:prstGeom>
              <a:noFill/>
            </p:spPr>
            <p:txBody>
              <a:bodyPr wrap="square" rtlCol="0">
                <a:spAutoFit/>
              </a:bodyPr>
              <a:lstStyle/>
              <a:p>
                <a:pPr lvl="0" defTabSz="1600200">
                  <a:lnSpc>
                    <a:spcPct val="90000"/>
                  </a:lnSpc>
                  <a:spcAft>
                    <a:spcPct val="35000"/>
                  </a:spcAft>
                </a:pPr>
                <a:r>
                  <a:rPr lang="en-GB">
                    <a:solidFill>
                      <a:schemeClr val="bg1"/>
                    </a:solidFill>
                    <a:latin typeface="Arial" pitchFamily="34" charset="0"/>
                    <a:cs typeface="Arial" pitchFamily="34" charset="0"/>
                  </a:rPr>
                  <a:t>Update of EI and status of SSCs</a:t>
                </a:r>
              </a:p>
            </p:txBody>
          </p:sp>
          <p:sp>
            <p:nvSpPr>
              <p:cNvPr id="11" name="Rectangle 10"/>
              <p:cNvSpPr/>
              <p:nvPr/>
            </p:nvSpPr>
            <p:spPr>
              <a:xfrm>
                <a:off x="4724400" y="4287121"/>
                <a:ext cx="1600200" cy="1338828"/>
              </a:xfrm>
              <a:prstGeom prst="rect">
                <a:avLst/>
              </a:prstGeom>
            </p:spPr>
            <p:txBody>
              <a:bodyPr wrap="square">
                <a:spAutoFit/>
              </a:bodyPr>
              <a:lstStyle/>
              <a:p>
                <a:pPr lvl="0" defTabSz="1600200">
                  <a:lnSpc>
                    <a:spcPct val="90000"/>
                  </a:lnSpc>
                  <a:spcAft>
                    <a:spcPct val="35000"/>
                  </a:spcAft>
                </a:pPr>
                <a:r>
                  <a:rPr lang="en-GB">
                    <a:solidFill>
                      <a:schemeClr val="bg1"/>
                    </a:solidFill>
                    <a:latin typeface="Arial" pitchFamily="34" charset="0"/>
                    <a:cs typeface="Arial" pitchFamily="34" charset="0"/>
                  </a:rPr>
                  <a:t>Prioritization and conduct of USOAP CMA activities</a:t>
                </a:r>
              </a:p>
            </p:txBody>
          </p:sp>
        </p:grpSp>
      </p:grpSp>
      <p:sp>
        <p:nvSpPr>
          <p:cNvPr id="3" name="Date Placeholder 2"/>
          <p:cNvSpPr>
            <a:spLocks noGrp="1"/>
          </p:cNvSpPr>
          <p:nvPr>
            <p:ph type="dt" sz="half" idx="10"/>
          </p:nvPr>
        </p:nvSpPr>
        <p:spPr>
          <a:xfrm>
            <a:off x="457200" y="6356350"/>
            <a:ext cx="2133600" cy="365125"/>
          </a:xfrm>
        </p:spPr>
        <p:txBody>
          <a:bodyPr/>
          <a:lstStyle/>
          <a:p>
            <a:r>
              <a:rPr lang="en-US" smtClean="0"/>
              <a:t>August 2022</a:t>
            </a:r>
            <a:endParaRPr lang="en-US"/>
          </a:p>
        </p:txBody>
      </p:sp>
      <p:sp>
        <p:nvSpPr>
          <p:cNvPr id="13" name="Slide Number Placeholder 12"/>
          <p:cNvSpPr>
            <a:spLocks noGrp="1"/>
          </p:cNvSpPr>
          <p:nvPr>
            <p:ph type="sldNum" sz="quarter" idx="12"/>
          </p:nvPr>
        </p:nvSpPr>
        <p:spPr>
          <a:xfrm>
            <a:off x="6553200" y="6356350"/>
            <a:ext cx="2133600" cy="365125"/>
          </a:xfrm>
        </p:spPr>
        <p:txBody>
          <a:bodyPr/>
          <a:lstStyle/>
          <a:p>
            <a:fld id="{AEBC9397-8921-489F-B39C-2E8FC685A84F}" type="slidenum">
              <a:rPr lang="en-US" smtClean="0"/>
              <a:t>32</a:t>
            </a:fld>
            <a:endParaRPr lang="en-US"/>
          </a:p>
        </p:txBody>
      </p:sp>
      <p:sp>
        <p:nvSpPr>
          <p:cNvPr id="15" name="Title 1"/>
          <p:cNvSpPr txBox="1">
            <a:spLocks/>
          </p:cNvSpPr>
          <p:nvPr/>
        </p:nvSpPr>
        <p:spPr>
          <a:xfrm>
            <a:off x="467544" y="44624"/>
            <a:ext cx="8229600" cy="11430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3600" b="1" kern="1200">
                <a:solidFill>
                  <a:srgbClr val="1B4177"/>
                </a:solidFill>
                <a:latin typeface="+mj-lt"/>
                <a:ea typeface="+mj-ea"/>
                <a:cs typeface="+mj-cs"/>
              </a:defRPr>
            </a:lvl1pPr>
          </a:lstStyle>
          <a:p>
            <a:r>
              <a:rPr lang="en-US"/>
              <a:t>USOAP CMA Components</a:t>
            </a:r>
          </a:p>
        </p:txBody>
      </p:sp>
      <p:sp>
        <p:nvSpPr>
          <p:cNvPr id="2" name="Footer Placeholder 1"/>
          <p:cNvSpPr>
            <a:spLocks noGrp="1"/>
          </p:cNvSpPr>
          <p:nvPr>
            <p:ph type="ftr" sz="quarter" idx="11"/>
          </p:nvPr>
        </p:nvSpPr>
        <p:spPr/>
        <p:txBody>
          <a:bodyPr/>
          <a:lstStyle/>
          <a:p>
            <a:r>
              <a:rPr lang="en-US" smtClean="0"/>
              <a:t>USOAP</a:t>
            </a:r>
            <a:endParaRPr lang="en-US"/>
          </a:p>
        </p:txBody>
      </p:sp>
    </p:spTree>
    <p:extLst>
      <p:ext uri="{BB962C8B-B14F-4D97-AF65-F5344CB8AC3E}">
        <p14:creationId xmlns:p14="http://schemas.microsoft.com/office/powerpoint/2010/main" val="291890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vert="horz" lIns="91440" tIns="45720" rIns="91440" bIns="45720" rtlCol="0">
            <a:normAutofit/>
          </a:bodyPr>
          <a:lstStyle/>
          <a:p>
            <a:pPr marL="914400" lvl="1" indent="-457200">
              <a:buFont typeface="+mj-lt"/>
              <a:buAutoNum type="alphaLcParenR"/>
            </a:pPr>
            <a:r>
              <a:rPr lang="en-CA" sz="2000">
                <a:solidFill>
                  <a:srgbClr val="14639A"/>
                </a:solidFill>
                <a:latin typeface="Arial" pitchFamily="34" charset="0"/>
                <a:cs typeface="Arial" pitchFamily="34" charset="0"/>
              </a:rPr>
              <a:t>EI (determined through previous USOAP CMA activity);</a:t>
            </a:r>
          </a:p>
          <a:p>
            <a:pPr marL="914400" lvl="1" indent="-457200">
              <a:buFont typeface="+mj-lt"/>
              <a:buAutoNum type="alphaLcParenR"/>
            </a:pPr>
            <a:r>
              <a:rPr lang="en-CA" sz="2000">
                <a:solidFill>
                  <a:srgbClr val="14639A"/>
                </a:solidFill>
                <a:latin typeface="Arial" pitchFamily="34" charset="0"/>
                <a:cs typeface="Arial" pitchFamily="34" charset="0"/>
              </a:rPr>
              <a:t>Existence of SSC(s);</a:t>
            </a:r>
          </a:p>
          <a:p>
            <a:pPr marL="914400" lvl="1" indent="-457200">
              <a:buFont typeface="+mj-lt"/>
              <a:buAutoNum type="alphaLcParenR"/>
            </a:pPr>
            <a:r>
              <a:rPr lang="en-CA" sz="2000">
                <a:solidFill>
                  <a:srgbClr val="14639A"/>
                </a:solidFill>
                <a:latin typeface="Arial" pitchFamily="34" charset="0"/>
                <a:cs typeface="Arial" pitchFamily="34" charset="0"/>
              </a:rPr>
              <a:t>Level of aviation activities in the State for each audit area;</a:t>
            </a:r>
          </a:p>
          <a:p>
            <a:pPr marL="914400" lvl="1" indent="-457200">
              <a:buFont typeface="+mj-lt"/>
              <a:buAutoNum type="alphaLcParenR"/>
            </a:pPr>
            <a:r>
              <a:rPr lang="en-CA" sz="2000">
                <a:solidFill>
                  <a:srgbClr val="14639A"/>
                </a:solidFill>
                <a:latin typeface="Arial" pitchFamily="34" charset="0"/>
                <a:cs typeface="Arial" pitchFamily="34" charset="0"/>
              </a:rPr>
              <a:t>Projected growth of air traffic and aviation activities;</a:t>
            </a:r>
          </a:p>
          <a:p>
            <a:pPr marL="914400" lvl="1" indent="-457200">
              <a:buFont typeface="+mj-lt"/>
              <a:buAutoNum type="alphaLcParenR"/>
            </a:pPr>
            <a:r>
              <a:rPr lang="en-CA" sz="2000">
                <a:solidFill>
                  <a:srgbClr val="14639A"/>
                </a:solidFill>
                <a:latin typeface="Arial" pitchFamily="34" charset="0"/>
                <a:cs typeface="Arial" pitchFamily="34" charset="0"/>
              </a:rPr>
              <a:t>State’s capability to submit CAPs acceptable to ICAO;</a:t>
            </a:r>
          </a:p>
          <a:p>
            <a:pPr marL="914400" lvl="1" indent="-457200">
              <a:buFont typeface="+mj-lt"/>
              <a:buAutoNum type="alphaLcParenR"/>
            </a:pPr>
            <a:r>
              <a:rPr lang="en-CA" sz="2000">
                <a:solidFill>
                  <a:srgbClr val="14639A"/>
                </a:solidFill>
                <a:latin typeface="Arial" pitchFamily="34" charset="0"/>
                <a:cs typeface="Arial" pitchFamily="34" charset="0"/>
              </a:rPr>
              <a:t>Level of progress made by State in implementing CAPs;</a:t>
            </a:r>
          </a:p>
          <a:p>
            <a:pPr marL="914400" lvl="1" indent="-457200">
              <a:buFont typeface="+mj-lt"/>
              <a:buAutoNum type="alphaLcParenR"/>
            </a:pPr>
            <a:r>
              <a:rPr lang="en-US" sz="2000">
                <a:solidFill>
                  <a:srgbClr val="14639A"/>
                </a:solidFill>
                <a:latin typeface="Arial" pitchFamily="34" charset="0"/>
                <a:cs typeface="Arial" pitchFamily="34" charset="0"/>
              </a:rPr>
              <a:t>Major changes in organizational structure of State’s CAA;</a:t>
            </a:r>
            <a:endParaRPr lang="en-CA" sz="2000">
              <a:solidFill>
                <a:srgbClr val="14639A"/>
              </a:solidFill>
              <a:latin typeface="Arial" pitchFamily="34" charset="0"/>
              <a:cs typeface="Arial" pitchFamily="34" charset="0"/>
            </a:endParaRPr>
          </a:p>
          <a:p>
            <a:pPr marL="914400" lvl="1" indent="-457200">
              <a:buFont typeface="+mj-lt"/>
              <a:buAutoNum type="alphaLcParenR"/>
            </a:pPr>
            <a:r>
              <a:rPr lang="en-CA" sz="2000">
                <a:solidFill>
                  <a:srgbClr val="14639A"/>
                </a:solidFill>
                <a:latin typeface="Arial" pitchFamily="34" charset="0"/>
                <a:cs typeface="Arial" pitchFamily="34" charset="0"/>
              </a:rPr>
              <a:t>Ongoing or planned assistance projects; </a:t>
            </a:r>
            <a:endParaRPr lang="en-US" sz="2000">
              <a:solidFill>
                <a:srgbClr val="14639A"/>
              </a:solidFill>
              <a:latin typeface="Arial" pitchFamily="34" charset="0"/>
              <a:cs typeface="Arial" pitchFamily="34" charset="0"/>
            </a:endParaRPr>
          </a:p>
          <a:p>
            <a:pPr marL="914400" lvl="1" indent="-457200">
              <a:buFont typeface="+mj-lt"/>
              <a:buAutoNum type="alphaLcParenR"/>
            </a:pPr>
            <a:r>
              <a:rPr lang="en-US" sz="2000">
                <a:solidFill>
                  <a:srgbClr val="14639A"/>
                </a:solidFill>
                <a:latin typeface="Arial" pitchFamily="34" charset="0"/>
                <a:cs typeface="Arial" pitchFamily="34" charset="0"/>
              </a:rPr>
              <a:t>State’s progress in achieving GASP objective on safety management;</a:t>
            </a:r>
          </a:p>
          <a:p>
            <a:pPr marL="914400" lvl="1" indent="-457200">
              <a:buFont typeface="+mj-lt"/>
              <a:buAutoNum type="alphaLcParenR"/>
            </a:pPr>
            <a:r>
              <a:rPr lang="en-US" sz="2000">
                <a:solidFill>
                  <a:srgbClr val="14639A"/>
                </a:solidFill>
                <a:latin typeface="Arial" pitchFamily="34" charset="0"/>
                <a:cs typeface="Arial" pitchFamily="34" charset="0"/>
              </a:rPr>
              <a:t>Air navigation deficiencies; and </a:t>
            </a:r>
          </a:p>
          <a:p>
            <a:pPr marL="914400" lvl="1" indent="-457200">
              <a:buFont typeface="+mj-lt"/>
              <a:buAutoNum type="alphaLcParenR"/>
            </a:pPr>
            <a:r>
              <a:rPr lang="en-CA" sz="2000">
                <a:solidFill>
                  <a:srgbClr val="14639A"/>
                </a:solidFill>
                <a:latin typeface="Arial" pitchFamily="34" charset="0"/>
                <a:cs typeface="Arial" pitchFamily="34" charset="0"/>
              </a:rPr>
              <a:t>Regional Office (RO) mission reports.</a:t>
            </a:r>
          </a:p>
        </p:txBody>
      </p:sp>
      <p:sp>
        <p:nvSpPr>
          <p:cNvPr id="4" name="Title 1"/>
          <p:cNvSpPr txBox="1">
            <a:spLocks/>
          </p:cNvSpPr>
          <p:nvPr/>
        </p:nvSpPr>
        <p:spPr>
          <a:xfrm>
            <a:off x="323528" y="44624"/>
            <a:ext cx="8229600" cy="1143000"/>
          </a:xfrm>
          <a:prstGeom prst="rect">
            <a:avLst/>
          </a:prstGeom>
        </p:spPr>
        <p:txBody>
          <a:bodyPr vert="horz" lIns="91440" tIns="45720" rIns="91440" bIns="45720" rtlCol="0" anchor="ctr">
            <a:noAutofit/>
          </a:bodyPr>
          <a:lstStyle>
            <a:defPPr>
              <a:defRPr lang="en-US"/>
            </a:defPPr>
            <a:lvl1pPr>
              <a:spcBef>
                <a:spcPct val="0"/>
              </a:spcBef>
              <a:buNone/>
              <a:defRPr sz="3600" b="1">
                <a:solidFill>
                  <a:srgbClr val="1B4177"/>
                </a:solidFill>
                <a:latin typeface="+mj-lt"/>
                <a:ea typeface="+mj-ea"/>
                <a:cs typeface="+mj-cs"/>
              </a:defRPr>
            </a:lvl1pPr>
          </a:lstStyle>
          <a:p>
            <a:pPr>
              <a:lnSpc>
                <a:spcPts val="3600"/>
              </a:lnSpc>
            </a:pPr>
            <a:r>
              <a:rPr lang="en-GB" sz="3200"/>
              <a:t>Main Factors for Determining </a:t>
            </a:r>
            <a:br>
              <a:rPr lang="en-GB" sz="3200"/>
            </a:br>
            <a:r>
              <a:rPr lang="en-GB" sz="3200"/>
              <a:t>State Safety Risk Profile</a:t>
            </a:r>
          </a:p>
        </p:txBody>
      </p:sp>
      <p:sp>
        <p:nvSpPr>
          <p:cNvPr id="5" name="Date Placeholder 4"/>
          <p:cNvSpPr>
            <a:spLocks noGrp="1"/>
          </p:cNvSpPr>
          <p:nvPr>
            <p:ph type="dt" sz="half" idx="10"/>
          </p:nvPr>
        </p:nvSpPr>
        <p:spPr/>
        <p:txBody>
          <a:bodyPr/>
          <a:lstStyle/>
          <a:p>
            <a:r>
              <a:rPr lang="en-US" smtClean="0"/>
              <a:t>August 2022</a:t>
            </a:r>
            <a:endParaRPr lang="en-US"/>
          </a:p>
        </p:txBody>
      </p:sp>
      <p:sp>
        <p:nvSpPr>
          <p:cNvPr id="6" name="Slide Number Placeholder 5"/>
          <p:cNvSpPr>
            <a:spLocks noGrp="1"/>
          </p:cNvSpPr>
          <p:nvPr>
            <p:ph type="sldNum" sz="quarter" idx="12"/>
          </p:nvPr>
        </p:nvSpPr>
        <p:spPr/>
        <p:txBody>
          <a:bodyPr/>
          <a:lstStyle/>
          <a:p>
            <a:fld id="{AEBC9397-8921-489F-B39C-2E8FC685A84F}" type="slidenum">
              <a:rPr lang="en-US" smtClean="0"/>
              <a:t>33</a:t>
            </a:fld>
            <a:endParaRPr lang="en-US"/>
          </a:p>
        </p:txBody>
      </p:sp>
      <p:sp>
        <p:nvSpPr>
          <p:cNvPr id="2" name="Footer Placeholder 1"/>
          <p:cNvSpPr>
            <a:spLocks noGrp="1"/>
          </p:cNvSpPr>
          <p:nvPr>
            <p:ph type="ftr" sz="quarter" idx="11"/>
          </p:nvPr>
        </p:nvSpPr>
        <p:spPr/>
        <p:txBody>
          <a:bodyPr/>
          <a:lstStyle/>
          <a:p>
            <a:r>
              <a:rPr lang="en-US" smtClean="0"/>
              <a:t>USOAP</a:t>
            </a:r>
            <a:endParaRPr lang="en-US"/>
          </a:p>
        </p:txBody>
      </p:sp>
    </p:spTree>
    <p:extLst>
      <p:ext uri="{BB962C8B-B14F-4D97-AF65-F5344CB8AC3E}">
        <p14:creationId xmlns:p14="http://schemas.microsoft.com/office/powerpoint/2010/main" val="15463996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USOAP CMA Components</a:t>
            </a:r>
            <a:endParaRPr lang="en-GB"/>
          </a:p>
        </p:txBody>
      </p:sp>
      <p:sp>
        <p:nvSpPr>
          <p:cNvPr id="3" name="Date Placeholder 2"/>
          <p:cNvSpPr>
            <a:spLocks noGrp="1"/>
          </p:cNvSpPr>
          <p:nvPr>
            <p:ph type="dt" sz="half" idx="10"/>
          </p:nvPr>
        </p:nvSpPr>
        <p:spPr>
          <a:xfrm>
            <a:off x="457200" y="6356350"/>
            <a:ext cx="2133600" cy="365125"/>
          </a:xfrm>
        </p:spPr>
        <p:txBody>
          <a:bodyPr/>
          <a:lstStyle/>
          <a:p>
            <a:r>
              <a:rPr lang="en-US" smtClean="0"/>
              <a:t>August 2022</a:t>
            </a:r>
            <a:endParaRPr lang="en-US"/>
          </a:p>
        </p:txBody>
      </p:sp>
      <p:sp>
        <p:nvSpPr>
          <p:cNvPr id="5" name="Slide Number Placeholder 4"/>
          <p:cNvSpPr>
            <a:spLocks noGrp="1"/>
          </p:cNvSpPr>
          <p:nvPr>
            <p:ph type="sldNum" sz="quarter" idx="12"/>
          </p:nvPr>
        </p:nvSpPr>
        <p:spPr>
          <a:xfrm>
            <a:off x="6553200" y="6356350"/>
            <a:ext cx="2133600" cy="365125"/>
          </a:xfrm>
        </p:spPr>
        <p:txBody>
          <a:bodyPr/>
          <a:lstStyle/>
          <a:p>
            <a:fld id="{AEBC9397-8921-489F-B39C-2E8FC685A84F}" type="slidenum">
              <a:rPr lang="en-US" smtClean="0"/>
              <a:t>34</a:t>
            </a:fld>
            <a:endParaRPr lang="en-US"/>
          </a:p>
        </p:txBody>
      </p:sp>
      <p:grpSp>
        <p:nvGrpSpPr>
          <p:cNvPr id="6" name="Group 5"/>
          <p:cNvGrpSpPr/>
          <p:nvPr/>
        </p:nvGrpSpPr>
        <p:grpSpPr>
          <a:xfrm>
            <a:off x="2355964" y="1505913"/>
            <a:ext cx="4507804" cy="4507803"/>
            <a:chOff x="2343420" y="1766841"/>
            <a:chExt cx="4507804" cy="4507803"/>
          </a:xfrm>
        </p:grpSpPr>
        <p:sp>
          <p:nvSpPr>
            <p:cNvPr id="7" name="Freeform 6"/>
            <p:cNvSpPr/>
            <p:nvPr/>
          </p:nvSpPr>
          <p:spPr>
            <a:xfrm>
              <a:off x="2343420" y="1766841"/>
              <a:ext cx="2203023" cy="2203023"/>
            </a:xfrm>
            <a:custGeom>
              <a:avLst/>
              <a:gdLst>
                <a:gd name="connsiteX0" fmla="*/ 0 w 2203023"/>
                <a:gd name="connsiteY0" fmla="*/ 2203023 h 2203023"/>
                <a:gd name="connsiteX1" fmla="*/ 645253 w 2203023"/>
                <a:gd name="connsiteY1" fmla="*/ 645251 h 2203023"/>
                <a:gd name="connsiteX2" fmla="*/ 2203027 w 2203023"/>
                <a:gd name="connsiteY2" fmla="*/ 3 h 2203023"/>
                <a:gd name="connsiteX3" fmla="*/ 2203023 w 2203023"/>
                <a:gd name="connsiteY3" fmla="*/ 2203023 h 2203023"/>
                <a:gd name="connsiteX4" fmla="*/ 0 w 2203023"/>
                <a:gd name="connsiteY4" fmla="*/ 2203023 h 2203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3023" h="2203023">
                  <a:moveTo>
                    <a:pt x="0" y="2203023"/>
                  </a:moveTo>
                  <a:cubicBezTo>
                    <a:pt x="1" y="1618745"/>
                    <a:pt x="232105" y="1058397"/>
                    <a:pt x="645253" y="645251"/>
                  </a:cubicBezTo>
                  <a:cubicBezTo>
                    <a:pt x="1058401" y="232104"/>
                    <a:pt x="1618749" y="2"/>
                    <a:pt x="2203027" y="3"/>
                  </a:cubicBezTo>
                  <a:cubicBezTo>
                    <a:pt x="2203026" y="734343"/>
                    <a:pt x="2203024" y="1468683"/>
                    <a:pt x="2203023" y="2203023"/>
                  </a:cubicBezTo>
                  <a:lnTo>
                    <a:pt x="0" y="2203023"/>
                  </a:lnTo>
                  <a:close/>
                </a:path>
              </a:pathLst>
            </a:custGeom>
            <a:solidFill>
              <a:schemeClr val="accent1">
                <a:alpha val="39000"/>
              </a:schemeClr>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txBody>
            <a:bodyPr spcFirstLastPara="0" vert="horz" wrap="square" lIns="901284" tIns="901281" rIns="256032" bIns="256032" numCol="1" spcCol="1270" anchor="ctr" anchorCtr="0">
              <a:noAutofit/>
            </a:bodyPr>
            <a:lstStyle/>
            <a:p>
              <a:pPr lvl="0" algn="ctr" defTabSz="1600200">
                <a:lnSpc>
                  <a:spcPct val="90000"/>
                </a:lnSpc>
                <a:spcBef>
                  <a:spcPct val="0"/>
                </a:spcBef>
                <a:spcAft>
                  <a:spcPct val="35000"/>
                </a:spcAft>
              </a:pPr>
              <a:endParaRPr lang="en-GB" sz="1400" kern="1200">
                <a:latin typeface="Arial" pitchFamily="34" charset="0"/>
                <a:cs typeface="Arial" pitchFamily="34" charset="0"/>
              </a:endParaRPr>
            </a:p>
          </p:txBody>
        </p:sp>
        <p:sp>
          <p:nvSpPr>
            <p:cNvPr id="8" name="Freeform 7"/>
            <p:cNvSpPr/>
            <p:nvPr/>
          </p:nvSpPr>
          <p:spPr>
            <a:xfrm>
              <a:off x="4648200" y="1766841"/>
              <a:ext cx="2203023" cy="2203023"/>
            </a:xfrm>
            <a:custGeom>
              <a:avLst/>
              <a:gdLst>
                <a:gd name="connsiteX0" fmla="*/ 0 w 2203023"/>
                <a:gd name="connsiteY0" fmla="*/ 2203023 h 2203023"/>
                <a:gd name="connsiteX1" fmla="*/ 645253 w 2203023"/>
                <a:gd name="connsiteY1" fmla="*/ 645251 h 2203023"/>
                <a:gd name="connsiteX2" fmla="*/ 2203027 w 2203023"/>
                <a:gd name="connsiteY2" fmla="*/ 3 h 2203023"/>
                <a:gd name="connsiteX3" fmla="*/ 2203023 w 2203023"/>
                <a:gd name="connsiteY3" fmla="*/ 2203023 h 2203023"/>
                <a:gd name="connsiteX4" fmla="*/ 0 w 2203023"/>
                <a:gd name="connsiteY4" fmla="*/ 2203023 h 2203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3023" h="2203023">
                  <a:moveTo>
                    <a:pt x="0" y="0"/>
                  </a:moveTo>
                  <a:cubicBezTo>
                    <a:pt x="584278" y="1"/>
                    <a:pt x="1144626" y="232105"/>
                    <a:pt x="1557772" y="645253"/>
                  </a:cubicBezTo>
                  <a:cubicBezTo>
                    <a:pt x="1970919" y="1058401"/>
                    <a:pt x="2203021" y="1618749"/>
                    <a:pt x="2203020" y="2203027"/>
                  </a:cubicBezTo>
                  <a:cubicBezTo>
                    <a:pt x="1468680" y="2203026"/>
                    <a:pt x="734340" y="2203024"/>
                    <a:pt x="0" y="2203023"/>
                  </a:cubicBezTo>
                  <a:lnTo>
                    <a:pt x="0" y="0"/>
                  </a:lnTo>
                  <a:close/>
                </a:path>
              </a:pathLst>
            </a:custGeom>
            <a:solidFill>
              <a:schemeClr val="accent1">
                <a:alpha val="39000"/>
              </a:schemeClr>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4">
                <a:hueOff val="-2619279"/>
                <a:satOff val="6131"/>
                <a:lumOff val="-3072"/>
                <a:alphaOff val="0"/>
              </a:schemeClr>
            </a:fillRef>
            <a:effectRef idx="2">
              <a:schemeClr val="accent4">
                <a:hueOff val="-2619279"/>
                <a:satOff val="6131"/>
                <a:lumOff val="-3072"/>
                <a:alphaOff val="0"/>
              </a:schemeClr>
            </a:effectRef>
            <a:fontRef idx="minor">
              <a:schemeClr val="lt1"/>
            </a:fontRef>
          </p:style>
          <p:txBody>
            <a:bodyPr spcFirstLastPara="0" vert="horz" wrap="square" lIns="256033" tIns="901284" rIns="901280" bIns="256032" numCol="1" spcCol="1270" anchor="ctr" anchorCtr="0">
              <a:noAutofit/>
            </a:bodyPr>
            <a:lstStyle/>
            <a:p>
              <a:pPr lvl="0" algn="ctr" defTabSz="1600200">
                <a:lnSpc>
                  <a:spcPct val="90000"/>
                </a:lnSpc>
                <a:spcBef>
                  <a:spcPct val="0"/>
                </a:spcBef>
                <a:spcAft>
                  <a:spcPct val="35000"/>
                </a:spcAft>
              </a:pPr>
              <a:endParaRPr lang="en-GB" sz="1400" kern="1200">
                <a:latin typeface="Arial" pitchFamily="34" charset="0"/>
                <a:cs typeface="Arial" pitchFamily="34" charset="0"/>
              </a:endParaRPr>
            </a:p>
          </p:txBody>
        </p:sp>
        <p:sp>
          <p:nvSpPr>
            <p:cNvPr id="9" name="Freeform 8"/>
            <p:cNvSpPr/>
            <p:nvPr/>
          </p:nvSpPr>
          <p:spPr>
            <a:xfrm rot="21600000">
              <a:off x="4648200" y="4071620"/>
              <a:ext cx="2203024" cy="2203024"/>
            </a:xfrm>
            <a:custGeom>
              <a:avLst/>
              <a:gdLst>
                <a:gd name="connsiteX0" fmla="*/ 0 w 2203023"/>
                <a:gd name="connsiteY0" fmla="*/ 2203023 h 2203023"/>
                <a:gd name="connsiteX1" fmla="*/ 645253 w 2203023"/>
                <a:gd name="connsiteY1" fmla="*/ 645251 h 2203023"/>
                <a:gd name="connsiteX2" fmla="*/ 2203027 w 2203023"/>
                <a:gd name="connsiteY2" fmla="*/ 3 h 2203023"/>
                <a:gd name="connsiteX3" fmla="*/ 2203023 w 2203023"/>
                <a:gd name="connsiteY3" fmla="*/ 2203023 h 2203023"/>
                <a:gd name="connsiteX4" fmla="*/ 0 w 2203023"/>
                <a:gd name="connsiteY4" fmla="*/ 2203023 h 2203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3023" h="2203023">
                  <a:moveTo>
                    <a:pt x="2203023" y="0"/>
                  </a:moveTo>
                  <a:cubicBezTo>
                    <a:pt x="2203022" y="584278"/>
                    <a:pt x="1970918" y="1144626"/>
                    <a:pt x="1557770" y="1557772"/>
                  </a:cubicBezTo>
                  <a:cubicBezTo>
                    <a:pt x="1144622" y="1970919"/>
                    <a:pt x="584274" y="2203021"/>
                    <a:pt x="-3" y="2203020"/>
                  </a:cubicBezTo>
                  <a:cubicBezTo>
                    <a:pt x="-2" y="1468680"/>
                    <a:pt x="0" y="734340"/>
                    <a:pt x="0" y="0"/>
                  </a:cubicBezTo>
                  <a:lnTo>
                    <a:pt x="2203023" y="0"/>
                  </a:lnTo>
                  <a:close/>
                </a:path>
              </a:pathLst>
            </a:custGeom>
            <a:solidFill>
              <a:schemeClr val="accent1"/>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4">
                <a:hueOff val="-5238559"/>
                <a:satOff val="12262"/>
                <a:lumOff val="-6143"/>
                <a:alphaOff val="0"/>
              </a:schemeClr>
            </a:fillRef>
            <a:effectRef idx="2">
              <a:schemeClr val="accent4">
                <a:hueOff val="-5238559"/>
                <a:satOff val="12262"/>
                <a:lumOff val="-6143"/>
                <a:alphaOff val="0"/>
              </a:schemeClr>
            </a:effectRef>
            <a:fontRef idx="minor">
              <a:schemeClr val="lt1"/>
            </a:fontRef>
          </p:style>
          <p:txBody>
            <a:bodyPr spcFirstLastPara="0" vert="horz" wrap="square" lIns="256032" tIns="256033" rIns="901285" bIns="901281" numCol="1" spcCol="1270" anchor="ctr" anchorCtr="0">
              <a:noAutofit/>
            </a:bodyPr>
            <a:lstStyle/>
            <a:p>
              <a:pPr lvl="0" algn="ctr" defTabSz="1600200">
                <a:lnSpc>
                  <a:spcPct val="90000"/>
                </a:lnSpc>
                <a:spcBef>
                  <a:spcPct val="0"/>
                </a:spcBef>
                <a:spcAft>
                  <a:spcPct val="35000"/>
                </a:spcAft>
              </a:pPr>
              <a:endParaRPr lang="en-GB" sz="1600" kern="1200">
                <a:latin typeface="Arial" pitchFamily="34" charset="0"/>
                <a:cs typeface="Arial" pitchFamily="34" charset="0"/>
              </a:endParaRPr>
            </a:p>
          </p:txBody>
        </p:sp>
        <p:sp>
          <p:nvSpPr>
            <p:cNvPr id="10" name="Freeform 9"/>
            <p:cNvSpPr/>
            <p:nvPr/>
          </p:nvSpPr>
          <p:spPr>
            <a:xfrm rot="21600000">
              <a:off x="2343420" y="4071621"/>
              <a:ext cx="2203023" cy="2203023"/>
            </a:xfrm>
            <a:custGeom>
              <a:avLst/>
              <a:gdLst>
                <a:gd name="connsiteX0" fmla="*/ 0 w 2203023"/>
                <a:gd name="connsiteY0" fmla="*/ 2203023 h 2203023"/>
                <a:gd name="connsiteX1" fmla="*/ 645253 w 2203023"/>
                <a:gd name="connsiteY1" fmla="*/ 645251 h 2203023"/>
                <a:gd name="connsiteX2" fmla="*/ 2203027 w 2203023"/>
                <a:gd name="connsiteY2" fmla="*/ 3 h 2203023"/>
                <a:gd name="connsiteX3" fmla="*/ 2203023 w 2203023"/>
                <a:gd name="connsiteY3" fmla="*/ 2203023 h 2203023"/>
                <a:gd name="connsiteX4" fmla="*/ 0 w 2203023"/>
                <a:gd name="connsiteY4" fmla="*/ 2203023 h 2203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3023" h="2203023">
                  <a:moveTo>
                    <a:pt x="2203023" y="2203023"/>
                  </a:moveTo>
                  <a:cubicBezTo>
                    <a:pt x="1618745" y="2203022"/>
                    <a:pt x="1058397" y="1970918"/>
                    <a:pt x="645251" y="1557770"/>
                  </a:cubicBezTo>
                  <a:cubicBezTo>
                    <a:pt x="232104" y="1144622"/>
                    <a:pt x="2" y="584274"/>
                    <a:pt x="3" y="-4"/>
                  </a:cubicBezTo>
                  <a:cubicBezTo>
                    <a:pt x="734343" y="-3"/>
                    <a:pt x="1468683" y="-1"/>
                    <a:pt x="2203023" y="0"/>
                  </a:cubicBezTo>
                  <a:lnTo>
                    <a:pt x="2203023" y="2203023"/>
                  </a:lnTo>
                  <a:close/>
                </a:path>
              </a:pathLst>
            </a:custGeom>
            <a:solidFill>
              <a:schemeClr val="accent1">
                <a:alpha val="39000"/>
              </a:schemeClr>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4">
                <a:hueOff val="-7857838"/>
                <a:satOff val="18393"/>
                <a:lumOff val="-9215"/>
                <a:alphaOff val="0"/>
              </a:schemeClr>
            </a:fillRef>
            <a:effectRef idx="2">
              <a:schemeClr val="accent4">
                <a:hueOff val="-7857838"/>
                <a:satOff val="18393"/>
                <a:lumOff val="-9215"/>
                <a:alphaOff val="0"/>
              </a:schemeClr>
            </a:effectRef>
            <a:fontRef idx="minor">
              <a:schemeClr val="lt1"/>
            </a:fontRef>
          </p:style>
          <p:txBody>
            <a:bodyPr spcFirstLastPara="0" vert="horz" wrap="square" lIns="901282" tIns="256032" rIns="256031" bIns="901284" numCol="1" spcCol="1270" anchor="ctr" anchorCtr="0">
              <a:noAutofit/>
            </a:bodyPr>
            <a:lstStyle/>
            <a:p>
              <a:pPr lvl="0" algn="ctr" defTabSz="1600200">
                <a:lnSpc>
                  <a:spcPct val="90000"/>
                </a:lnSpc>
                <a:spcBef>
                  <a:spcPct val="0"/>
                </a:spcBef>
                <a:spcAft>
                  <a:spcPct val="35000"/>
                </a:spcAft>
              </a:pPr>
              <a:endParaRPr lang="en-GB" sz="1600" kern="1200">
                <a:latin typeface="Arial" pitchFamily="34" charset="0"/>
                <a:cs typeface="Arial" pitchFamily="34" charset="0"/>
              </a:endParaRPr>
            </a:p>
          </p:txBody>
        </p:sp>
        <p:sp>
          <p:nvSpPr>
            <p:cNvPr id="11" name="TextBox 10"/>
            <p:cNvSpPr txBox="1"/>
            <p:nvPr/>
          </p:nvSpPr>
          <p:spPr>
            <a:xfrm>
              <a:off x="2904381" y="2681816"/>
              <a:ext cx="1524000" cy="840230"/>
            </a:xfrm>
            <a:prstGeom prst="rect">
              <a:avLst/>
            </a:prstGeom>
            <a:noFill/>
          </p:spPr>
          <p:txBody>
            <a:bodyPr wrap="square" rtlCol="0">
              <a:spAutoFit/>
            </a:bodyPr>
            <a:lstStyle/>
            <a:p>
              <a:pPr lvl="0" defTabSz="1600200">
                <a:lnSpc>
                  <a:spcPct val="90000"/>
                </a:lnSpc>
                <a:spcAft>
                  <a:spcPct val="35000"/>
                </a:spcAft>
              </a:pPr>
              <a:r>
                <a:rPr lang="en-GB">
                  <a:solidFill>
                    <a:schemeClr val="bg1"/>
                  </a:solidFill>
                  <a:latin typeface="Arial" pitchFamily="34" charset="0"/>
                  <a:cs typeface="Arial" pitchFamily="34" charset="0"/>
                </a:rPr>
                <a:t>Collection of safety information</a:t>
              </a:r>
            </a:p>
          </p:txBody>
        </p:sp>
        <p:sp>
          <p:nvSpPr>
            <p:cNvPr id="12" name="TextBox 11"/>
            <p:cNvSpPr txBox="1"/>
            <p:nvPr/>
          </p:nvSpPr>
          <p:spPr>
            <a:xfrm>
              <a:off x="4757539" y="2609808"/>
              <a:ext cx="1752600" cy="1200329"/>
            </a:xfrm>
            <a:prstGeom prst="rect">
              <a:avLst/>
            </a:prstGeom>
            <a:noFill/>
          </p:spPr>
          <p:txBody>
            <a:bodyPr wrap="square" rtlCol="0">
              <a:spAutoFit/>
            </a:bodyPr>
            <a:lstStyle/>
            <a:p>
              <a:pPr lvl="0"/>
              <a:r>
                <a:rPr lang="en-GB">
                  <a:solidFill>
                    <a:schemeClr val="bg1"/>
                  </a:solidFill>
                  <a:latin typeface="Arial" pitchFamily="34" charset="0"/>
                  <a:cs typeface="Arial" pitchFamily="34" charset="0"/>
                </a:rPr>
                <a:t>Determination of State safety risk profile</a:t>
              </a:r>
            </a:p>
            <a:p>
              <a:endParaRPr lang="en-GB">
                <a:solidFill>
                  <a:schemeClr val="bg1"/>
                </a:solidFill>
              </a:endParaRPr>
            </a:p>
          </p:txBody>
        </p:sp>
        <p:sp>
          <p:nvSpPr>
            <p:cNvPr id="13" name="TextBox 12"/>
            <p:cNvSpPr txBox="1"/>
            <p:nvPr/>
          </p:nvSpPr>
          <p:spPr>
            <a:xfrm>
              <a:off x="2793843" y="4332902"/>
              <a:ext cx="1752600" cy="840230"/>
            </a:xfrm>
            <a:prstGeom prst="rect">
              <a:avLst/>
            </a:prstGeom>
            <a:noFill/>
          </p:spPr>
          <p:txBody>
            <a:bodyPr wrap="square" rtlCol="0">
              <a:spAutoFit/>
            </a:bodyPr>
            <a:lstStyle/>
            <a:p>
              <a:pPr lvl="0" defTabSz="1600200">
                <a:lnSpc>
                  <a:spcPct val="90000"/>
                </a:lnSpc>
                <a:spcAft>
                  <a:spcPct val="35000"/>
                </a:spcAft>
              </a:pPr>
              <a:r>
                <a:rPr lang="en-GB">
                  <a:solidFill>
                    <a:schemeClr val="bg1"/>
                  </a:solidFill>
                  <a:latin typeface="Arial" pitchFamily="34" charset="0"/>
                  <a:cs typeface="Arial" pitchFamily="34" charset="0"/>
                </a:rPr>
                <a:t>Update of EI and status of SSCs</a:t>
              </a:r>
            </a:p>
          </p:txBody>
        </p:sp>
        <p:sp>
          <p:nvSpPr>
            <p:cNvPr id="14" name="Rectangle 13"/>
            <p:cNvSpPr/>
            <p:nvPr/>
          </p:nvSpPr>
          <p:spPr>
            <a:xfrm>
              <a:off x="4724400" y="4159892"/>
              <a:ext cx="1600200" cy="1338828"/>
            </a:xfrm>
            <a:prstGeom prst="rect">
              <a:avLst/>
            </a:prstGeom>
          </p:spPr>
          <p:txBody>
            <a:bodyPr wrap="square">
              <a:spAutoFit/>
            </a:bodyPr>
            <a:lstStyle/>
            <a:p>
              <a:pPr lvl="0" defTabSz="1600200">
                <a:lnSpc>
                  <a:spcPct val="90000"/>
                </a:lnSpc>
                <a:spcAft>
                  <a:spcPct val="35000"/>
                </a:spcAft>
              </a:pPr>
              <a:r>
                <a:rPr lang="en-GB" b="1">
                  <a:solidFill>
                    <a:schemeClr val="bg1"/>
                  </a:solidFill>
                  <a:latin typeface="Arial" pitchFamily="34" charset="0"/>
                  <a:cs typeface="Arial" pitchFamily="34" charset="0"/>
                </a:rPr>
                <a:t>Prioritization and conduct of USOAP CMA activities</a:t>
              </a:r>
            </a:p>
          </p:txBody>
        </p:sp>
      </p:grpSp>
      <p:sp>
        <p:nvSpPr>
          <p:cNvPr id="4" name="Footer Placeholder 3"/>
          <p:cNvSpPr>
            <a:spLocks noGrp="1"/>
          </p:cNvSpPr>
          <p:nvPr>
            <p:ph type="ftr" sz="quarter" idx="11"/>
          </p:nvPr>
        </p:nvSpPr>
        <p:spPr/>
        <p:txBody>
          <a:bodyPr/>
          <a:lstStyle/>
          <a:p>
            <a:r>
              <a:rPr lang="en-US" smtClean="0"/>
              <a:t>USOAP</a:t>
            </a:r>
            <a:endParaRPr lang="en-US"/>
          </a:p>
        </p:txBody>
      </p:sp>
    </p:spTree>
    <p:extLst>
      <p:ext uri="{BB962C8B-B14F-4D97-AF65-F5344CB8AC3E}">
        <p14:creationId xmlns:p14="http://schemas.microsoft.com/office/powerpoint/2010/main" val="28990385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3119524482"/>
              </p:ext>
            </p:extLst>
          </p:nvPr>
        </p:nvGraphicFramePr>
        <p:xfrm>
          <a:off x="340770" y="1377279"/>
          <a:ext cx="8519276" cy="4937760"/>
        </p:xfrm>
        <a:graphic>
          <a:graphicData uri="http://schemas.openxmlformats.org/drawingml/2006/table">
            <a:tbl>
              <a:tblPr firstRow="1" bandRow="1">
                <a:tableStyleId>{5C22544A-7EE6-4342-B048-85BDC9FD1C3A}</a:tableStyleId>
              </a:tblPr>
              <a:tblGrid>
                <a:gridCol w="1661254">
                  <a:extLst>
                    <a:ext uri="{9D8B030D-6E8A-4147-A177-3AD203B41FA5}">
                      <a16:colId xmlns:a16="http://schemas.microsoft.com/office/drawing/2014/main" val="20000"/>
                    </a:ext>
                  </a:extLst>
                </a:gridCol>
                <a:gridCol w="1249534">
                  <a:extLst>
                    <a:ext uri="{9D8B030D-6E8A-4147-A177-3AD203B41FA5}">
                      <a16:colId xmlns:a16="http://schemas.microsoft.com/office/drawing/2014/main" val="20001"/>
                    </a:ext>
                  </a:extLst>
                </a:gridCol>
                <a:gridCol w="3720058">
                  <a:extLst>
                    <a:ext uri="{9D8B030D-6E8A-4147-A177-3AD203B41FA5}">
                      <a16:colId xmlns:a16="http://schemas.microsoft.com/office/drawing/2014/main" val="20002"/>
                    </a:ext>
                  </a:extLst>
                </a:gridCol>
                <a:gridCol w="1888430">
                  <a:extLst>
                    <a:ext uri="{9D8B030D-6E8A-4147-A177-3AD203B41FA5}">
                      <a16:colId xmlns:a16="http://schemas.microsoft.com/office/drawing/2014/main" val="20003"/>
                    </a:ext>
                  </a:extLst>
                </a:gridCol>
              </a:tblGrid>
              <a:tr h="806490">
                <a:tc>
                  <a:txBody>
                    <a:bodyPr/>
                    <a:lstStyle/>
                    <a:p>
                      <a:pPr algn="ctr"/>
                      <a:r>
                        <a:rPr lang="en-US"/>
                        <a:t>Activity</a:t>
                      </a:r>
                      <a:endParaRPr lang="en-CA"/>
                    </a:p>
                  </a:txBody>
                  <a:tcPr anchor="ctr"/>
                </a:tc>
                <a:tc>
                  <a:txBody>
                    <a:bodyPr/>
                    <a:lstStyle/>
                    <a:p>
                      <a:pPr algn="ctr"/>
                      <a:r>
                        <a:rPr lang="en-US"/>
                        <a:t>On-site,</a:t>
                      </a:r>
                      <a:r>
                        <a:rPr lang="en-US" baseline="0"/>
                        <a:t> Off site, or Virtual</a:t>
                      </a:r>
                      <a:endParaRPr lang="en-CA"/>
                    </a:p>
                  </a:txBody>
                  <a:tcPr anchor="ctr"/>
                </a:tc>
                <a:tc>
                  <a:txBody>
                    <a:bodyPr/>
                    <a:lstStyle/>
                    <a:p>
                      <a:pPr algn="ctr"/>
                      <a:r>
                        <a:rPr lang="en-US"/>
                        <a:t>Description</a:t>
                      </a:r>
                      <a:endParaRPr lang="en-CA"/>
                    </a:p>
                  </a:txBody>
                  <a:tcPr anchor="ctr"/>
                </a:tc>
                <a:tc>
                  <a:txBody>
                    <a:bodyPr/>
                    <a:lstStyle/>
                    <a:p>
                      <a:pPr algn="ctr"/>
                      <a:r>
                        <a:rPr lang="en-US"/>
                        <a:t>Remarks</a:t>
                      </a:r>
                      <a:endParaRPr lang="en-CA"/>
                    </a:p>
                  </a:txBody>
                  <a:tcPr anchor="ctr"/>
                </a:tc>
                <a:extLst>
                  <a:ext uri="{0D108BD9-81ED-4DB2-BD59-A6C34878D82A}">
                    <a16:rowId xmlns:a16="http://schemas.microsoft.com/office/drawing/2014/main" val="10000"/>
                  </a:ext>
                </a:extLst>
              </a:tr>
              <a:tr h="1497766">
                <a:tc>
                  <a:txBody>
                    <a:bodyPr/>
                    <a:lstStyle/>
                    <a:p>
                      <a:pPr lvl="0">
                        <a:buNone/>
                      </a:pPr>
                      <a:r>
                        <a:rPr lang="en-US"/>
                        <a:t>Documentation-Based Audit (DBA)</a:t>
                      </a:r>
                    </a:p>
                  </a:txBody>
                  <a:tcPr/>
                </a:tc>
                <a:tc>
                  <a:txBody>
                    <a:bodyPr/>
                    <a:lstStyle/>
                    <a:p>
                      <a:pPr lvl="0">
                        <a:buNone/>
                      </a:pPr>
                      <a:r>
                        <a:rPr lang="en-US"/>
                        <a:t>Off-site</a:t>
                      </a:r>
                    </a:p>
                  </a:txBody>
                  <a:tcPr/>
                </a:tc>
                <a:tc>
                  <a:txBody>
                    <a:bodyPr/>
                    <a:lstStyle/>
                    <a:p>
                      <a:pPr lvl="0">
                        <a:buNone/>
                      </a:pPr>
                      <a:r>
                        <a:rPr lang="en-US"/>
                        <a:t>A systematic</a:t>
                      </a:r>
                      <a:r>
                        <a:rPr lang="en-US" baseline="0"/>
                        <a:t> and objective review of the establishment and/or implementation of a State’s safety oversight system whose security situation precludes an on-site activity by ICAO and/or whose limited level of aviation activities does not warrant an on-site activity</a:t>
                      </a:r>
                      <a:endParaRPr lang="en-CA"/>
                    </a:p>
                  </a:txBody>
                  <a:tcPr/>
                </a:tc>
                <a:tc>
                  <a:txBody>
                    <a:bodyPr/>
                    <a:lstStyle/>
                    <a:p>
                      <a:pPr lvl="0">
                        <a:buNone/>
                      </a:pPr>
                      <a:r>
                        <a:rPr lang="en-GB" sz="1800" b="0" i="0" u="none" strike="noStrike" noProof="0">
                          <a:latin typeface="Calibri"/>
                        </a:rPr>
                        <a:t>This audit type, by itself, does not result in an effective implementation (EI) score.</a:t>
                      </a:r>
                      <a:endParaRPr lang="en-US"/>
                    </a:p>
                  </a:txBody>
                  <a:tcPr/>
                </a:tc>
                <a:extLst>
                  <a:ext uri="{0D108BD9-81ED-4DB2-BD59-A6C34878D82A}">
                    <a16:rowId xmlns:a16="http://schemas.microsoft.com/office/drawing/2014/main" val="10002"/>
                  </a:ext>
                </a:extLst>
              </a:tr>
              <a:tr h="1497765">
                <a:tc>
                  <a:txBody>
                    <a:bodyPr/>
                    <a:lstStyle/>
                    <a:p>
                      <a:pPr lvl="0">
                        <a:buNone/>
                      </a:pPr>
                      <a:r>
                        <a:rPr lang="en-US"/>
                        <a:t>Full Scope Audit</a:t>
                      </a:r>
                      <a:endParaRPr lang="en-CA"/>
                    </a:p>
                  </a:txBody>
                  <a:tcPr/>
                </a:tc>
                <a:tc>
                  <a:txBody>
                    <a:bodyPr/>
                    <a:lstStyle/>
                    <a:p>
                      <a:pPr lvl="0">
                        <a:buNone/>
                      </a:pPr>
                      <a:r>
                        <a:rPr lang="en-US"/>
                        <a:t>On-site</a:t>
                      </a:r>
                      <a:endParaRPr lang="en-CA"/>
                    </a:p>
                  </a:txBody>
                  <a:tcPr/>
                </a:tc>
                <a:tc>
                  <a:txBody>
                    <a:bodyPr/>
                    <a:lstStyle/>
                    <a:p>
                      <a:pPr lvl="0">
                        <a:buNone/>
                      </a:pPr>
                      <a:r>
                        <a:rPr lang="en-US"/>
                        <a:t>A systematic and objective assessment  </a:t>
                      </a:r>
                      <a:r>
                        <a:rPr lang="en-US" baseline="0"/>
                        <a:t>of a State's safety oversight system, which covers the PQs associated with the entire scope of a State's safety oversight and accident/investigation systems</a:t>
                      </a:r>
                    </a:p>
                  </a:txBody>
                  <a:tcPr/>
                </a:tc>
                <a:tc>
                  <a:txBody>
                    <a:bodyPr/>
                    <a:lstStyle/>
                    <a:p>
                      <a:pPr lvl="0">
                        <a:buNone/>
                      </a:pPr>
                      <a:endParaRPr lang="en-US"/>
                    </a:p>
                  </a:txBody>
                  <a:tcPr/>
                </a:tc>
                <a:extLst>
                  <a:ext uri="{0D108BD9-81ED-4DB2-BD59-A6C34878D82A}">
                    <a16:rowId xmlns:a16="http://schemas.microsoft.com/office/drawing/2014/main" val="548407441"/>
                  </a:ext>
                </a:extLst>
              </a:tr>
            </a:tbl>
          </a:graphicData>
        </a:graphic>
      </p:graphicFrame>
      <p:sp>
        <p:nvSpPr>
          <p:cNvPr id="3" name="Date Placeholder 2"/>
          <p:cNvSpPr>
            <a:spLocks noGrp="1"/>
          </p:cNvSpPr>
          <p:nvPr>
            <p:ph type="dt" sz="half" idx="10"/>
          </p:nvPr>
        </p:nvSpPr>
        <p:spPr/>
        <p:txBody>
          <a:bodyPr/>
          <a:lstStyle/>
          <a:p>
            <a:r>
              <a:rPr lang="en-US" smtClean="0">
                <a:solidFill>
                  <a:prstClr val="black">
                    <a:tint val="75000"/>
                  </a:prstClr>
                </a:solidFill>
              </a:rPr>
              <a:t>August 2022</a:t>
            </a:r>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USOAP</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EBC9397-8921-489F-B39C-2E8FC685A84F}" type="slidenum">
              <a:rPr lang="en-US" smtClean="0">
                <a:solidFill>
                  <a:prstClr val="black">
                    <a:tint val="75000"/>
                  </a:prstClr>
                </a:solidFill>
              </a:rPr>
              <a:pPr/>
              <a:t>35</a:t>
            </a:fld>
            <a:endParaRPr lang="en-US">
              <a:solidFill>
                <a:prstClr val="black">
                  <a:tint val="75000"/>
                </a:prstClr>
              </a:solidFill>
            </a:endParaRPr>
          </a:p>
        </p:txBody>
      </p:sp>
      <p:sp>
        <p:nvSpPr>
          <p:cNvPr id="6" name="Title 5"/>
          <p:cNvSpPr>
            <a:spLocks noGrp="1"/>
          </p:cNvSpPr>
          <p:nvPr>
            <p:ph type="title"/>
          </p:nvPr>
        </p:nvSpPr>
        <p:spPr>
          <a:xfrm>
            <a:off x="107504" y="44624"/>
            <a:ext cx="8229600" cy="1143000"/>
          </a:xfrm>
        </p:spPr>
        <p:txBody>
          <a:bodyPr>
            <a:normAutofit fontScale="90000"/>
          </a:bodyPr>
          <a:lstStyle/>
          <a:p>
            <a:r>
              <a:rPr lang="en-US"/>
              <a:t> Main Activities under USOAP CMA (Audits)</a:t>
            </a:r>
            <a:endParaRPr lang="en-GB"/>
          </a:p>
        </p:txBody>
      </p:sp>
    </p:spTree>
    <p:extLst>
      <p:ext uri="{BB962C8B-B14F-4D97-AF65-F5344CB8AC3E}">
        <p14:creationId xmlns:p14="http://schemas.microsoft.com/office/powerpoint/2010/main" val="26408394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smtClean="0">
                <a:solidFill>
                  <a:prstClr val="black">
                    <a:tint val="75000"/>
                  </a:prstClr>
                </a:solidFill>
              </a:rPr>
              <a:t>August 2022</a:t>
            </a:r>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USOAP</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EBC9397-8921-489F-B39C-2E8FC685A84F}" type="slidenum">
              <a:rPr lang="en-US" smtClean="0">
                <a:solidFill>
                  <a:prstClr val="black">
                    <a:tint val="75000"/>
                  </a:prstClr>
                </a:solidFill>
              </a:rPr>
              <a:pPr/>
              <a:t>36</a:t>
            </a:fld>
            <a:endParaRPr lang="en-US">
              <a:solidFill>
                <a:prstClr val="black">
                  <a:tint val="75000"/>
                </a:prstClr>
              </a:solidFill>
            </a:endParaRPr>
          </a:p>
        </p:txBody>
      </p:sp>
      <p:sp>
        <p:nvSpPr>
          <p:cNvPr id="6" name="Title 5"/>
          <p:cNvSpPr>
            <a:spLocks noGrp="1"/>
          </p:cNvSpPr>
          <p:nvPr>
            <p:ph type="title"/>
          </p:nvPr>
        </p:nvSpPr>
        <p:spPr>
          <a:xfrm>
            <a:off x="107504" y="44624"/>
            <a:ext cx="8229600" cy="1143000"/>
          </a:xfrm>
        </p:spPr>
        <p:txBody>
          <a:bodyPr>
            <a:normAutofit fontScale="90000"/>
          </a:bodyPr>
          <a:lstStyle/>
          <a:p>
            <a:r>
              <a:rPr lang="en-US"/>
              <a:t> Main Activities under USOAP CMA (Audits)</a:t>
            </a:r>
            <a:br>
              <a:rPr lang="en-US"/>
            </a:br>
            <a:r>
              <a:rPr lang="en-US" sz="2800">
                <a:cs typeface="Calibri"/>
              </a:rPr>
              <a:t>(cont.)</a:t>
            </a:r>
            <a:endParaRPr lang="en-GB" sz="2800"/>
          </a:p>
        </p:txBody>
      </p:sp>
      <p:graphicFrame>
        <p:nvGraphicFramePr>
          <p:cNvPr id="8" name="Content Placeholder 6">
            <a:extLst>
              <a:ext uri="{FF2B5EF4-FFF2-40B4-BE49-F238E27FC236}">
                <a16:creationId xmlns:a16="http://schemas.microsoft.com/office/drawing/2014/main" id="{5E01657B-7F5C-9058-F985-B74990132E6E}"/>
              </a:ext>
            </a:extLst>
          </p:cNvPr>
          <p:cNvGraphicFramePr>
            <a:graphicFrameLocks/>
          </p:cNvGraphicFramePr>
          <p:nvPr>
            <p:extLst>
              <p:ext uri="{D42A27DB-BD31-4B8C-83A1-F6EECF244321}">
                <p14:modId xmlns:p14="http://schemas.microsoft.com/office/powerpoint/2010/main" val="263417864"/>
              </p:ext>
            </p:extLst>
          </p:nvPr>
        </p:nvGraphicFramePr>
        <p:xfrm>
          <a:off x="340770" y="1618657"/>
          <a:ext cx="8519273" cy="4389120"/>
        </p:xfrm>
        <a:graphic>
          <a:graphicData uri="http://schemas.openxmlformats.org/drawingml/2006/table">
            <a:tbl>
              <a:tblPr firstRow="1" bandRow="1">
                <a:tableStyleId>{5C22544A-7EE6-4342-B048-85BDC9FD1C3A}</a:tableStyleId>
              </a:tblPr>
              <a:tblGrid>
                <a:gridCol w="1774844">
                  <a:extLst>
                    <a:ext uri="{9D8B030D-6E8A-4147-A177-3AD203B41FA5}">
                      <a16:colId xmlns:a16="http://schemas.microsoft.com/office/drawing/2014/main" val="20000"/>
                    </a:ext>
                  </a:extLst>
                </a:gridCol>
                <a:gridCol w="1135943">
                  <a:extLst>
                    <a:ext uri="{9D8B030D-6E8A-4147-A177-3AD203B41FA5}">
                      <a16:colId xmlns:a16="http://schemas.microsoft.com/office/drawing/2014/main" val="20001"/>
                    </a:ext>
                  </a:extLst>
                </a:gridCol>
                <a:gridCol w="3819464">
                  <a:extLst>
                    <a:ext uri="{9D8B030D-6E8A-4147-A177-3AD203B41FA5}">
                      <a16:colId xmlns:a16="http://schemas.microsoft.com/office/drawing/2014/main" val="20002"/>
                    </a:ext>
                  </a:extLst>
                </a:gridCol>
                <a:gridCol w="1789022">
                  <a:extLst>
                    <a:ext uri="{9D8B030D-6E8A-4147-A177-3AD203B41FA5}">
                      <a16:colId xmlns:a16="http://schemas.microsoft.com/office/drawing/2014/main" val="20003"/>
                    </a:ext>
                  </a:extLst>
                </a:gridCol>
              </a:tblGrid>
              <a:tr h="894521">
                <a:tc>
                  <a:txBody>
                    <a:bodyPr/>
                    <a:lstStyle/>
                    <a:p>
                      <a:pPr algn="ctr"/>
                      <a:r>
                        <a:rPr lang="en-US"/>
                        <a:t>Activity</a:t>
                      </a:r>
                      <a:endParaRPr lang="en-CA"/>
                    </a:p>
                  </a:txBody>
                  <a:tcPr anchor="ctr"/>
                </a:tc>
                <a:tc>
                  <a:txBody>
                    <a:bodyPr/>
                    <a:lstStyle/>
                    <a:p>
                      <a:pPr algn="ctr"/>
                      <a:r>
                        <a:rPr lang="en-US"/>
                        <a:t>On-site,</a:t>
                      </a:r>
                      <a:r>
                        <a:rPr lang="en-US" baseline="0"/>
                        <a:t> Off site, or Virtual</a:t>
                      </a:r>
                      <a:endParaRPr lang="en-CA"/>
                    </a:p>
                  </a:txBody>
                  <a:tcPr anchor="ctr"/>
                </a:tc>
                <a:tc>
                  <a:txBody>
                    <a:bodyPr/>
                    <a:lstStyle/>
                    <a:p>
                      <a:pPr algn="ctr"/>
                      <a:r>
                        <a:rPr lang="en-US"/>
                        <a:t>Description</a:t>
                      </a:r>
                      <a:endParaRPr lang="en-CA"/>
                    </a:p>
                  </a:txBody>
                  <a:tcPr anchor="ctr"/>
                </a:tc>
                <a:tc>
                  <a:txBody>
                    <a:bodyPr/>
                    <a:lstStyle/>
                    <a:p>
                      <a:pPr algn="ctr"/>
                      <a:r>
                        <a:rPr lang="en-US"/>
                        <a:t>Remarks</a:t>
                      </a:r>
                      <a:endParaRPr lang="en-CA"/>
                    </a:p>
                  </a:txBody>
                  <a:tcPr anchor="ctr"/>
                </a:tc>
                <a:extLst>
                  <a:ext uri="{0D108BD9-81ED-4DB2-BD59-A6C34878D82A}">
                    <a16:rowId xmlns:a16="http://schemas.microsoft.com/office/drawing/2014/main" val="10000"/>
                  </a:ext>
                </a:extLst>
              </a:tr>
              <a:tr h="1164298">
                <a:tc>
                  <a:txBody>
                    <a:bodyPr/>
                    <a:lstStyle/>
                    <a:p>
                      <a:pPr lvl="0" algn="l">
                        <a:lnSpc>
                          <a:spcPct val="100000"/>
                        </a:lnSpc>
                        <a:spcBef>
                          <a:spcPts val="0"/>
                        </a:spcBef>
                        <a:spcAft>
                          <a:spcPts val="0"/>
                        </a:spcAft>
                        <a:buNone/>
                      </a:pPr>
                      <a:r>
                        <a:rPr lang="en-US" sz="1800" b="0" i="0" u="none" strike="noStrike" noProof="0">
                          <a:latin typeface="Calibri"/>
                        </a:rPr>
                        <a:t>Focused Audit </a:t>
                      </a:r>
                    </a:p>
                    <a:p>
                      <a:pPr lvl="0">
                        <a:buNone/>
                      </a:pPr>
                      <a:endParaRPr lang="en-US"/>
                    </a:p>
                  </a:txBody>
                  <a:tcPr/>
                </a:tc>
                <a:tc>
                  <a:txBody>
                    <a:bodyPr/>
                    <a:lstStyle/>
                    <a:p>
                      <a:pPr lvl="0">
                        <a:buNone/>
                      </a:pPr>
                      <a:r>
                        <a:rPr lang="en-US" sz="1800" b="0" i="0" u="none" strike="noStrike" noProof="0">
                          <a:latin typeface="Calibri"/>
                        </a:rPr>
                        <a:t>On-site </a:t>
                      </a:r>
                      <a:endParaRPr lang="en-US"/>
                    </a:p>
                    <a:p>
                      <a:pPr lvl="0">
                        <a:buNone/>
                      </a:pPr>
                      <a:r>
                        <a:rPr lang="en-US" sz="1800" b="0" i="0" u="none" strike="noStrike" noProof="0">
                          <a:latin typeface="Calibri"/>
                        </a:rPr>
                        <a:t>Virtual </a:t>
                      </a:r>
                      <a:endParaRPr lang="en-US"/>
                    </a:p>
                  </a:txBody>
                  <a:tcPr/>
                </a:tc>
                <a:tc>
                  <a:txBody>
                    <a:bodyPr/>
                    <a:lstStyle/>
                    <a:p>
                      <a:pPr lvl="0" algn="l">
                        <a:lnSpc>
                          <a:spcPct val="100000"/>
                        </a:lnSpc>
                        <a:spcBef>
                          <a:spcPts val="0"/>
                        </a:spcBef>
                        <a:spcAft>
                          <a:spcPts val="0"/>
                        </a:spcAft>
                        <a:buNone/>
                      </a:pPr>
                      <a:r>
                        <a:rPr lang="en-US" sz="1800" b="0" i="0" u="none" strike="noStrike" baseline="0" noProof="0"/>
                        <a:t>A systematic and objective assessment</a:t>
                      </a:r>
                      <a:r>
                        <a:rPr lang="en-US" sz="1800" b="0" i="0" u="none" strike="noStrike" baseline="0" noProof="0">
                          <a:latin typeface="Calibri"/>
                        </a:rPr>
                        <a:t> of a State's safety oversight system, which covers exclusively a subset of  PQs, such as Priority PQs or a specific audit area </a:t>
                      </a:r>
                    </a:p>
                  </a:txBody>
                  <a:tcPr/>
                </a:tc>
                <a:tc>
                  <a:txBody>
                    <a:bodyPr/>
                    <a:lstStyle/>
                    <a:p>
                      <a:pPr lvl="0">
                        <a:buNone/>
                      </a:pPr>
                      <a:endParaRPr lang="en-GB" sz="1800" b="0" i="0" u="none" strike="noStrike" noProof="0">
                        <a:latin typeface="Calibri"/>
                      </a:endParaRPr>
                    </a:p>
                  </a:txBody>
                  <a:tcPr/>
                </a:tc>
                <a:extLst>
                  <a:ext uri="{0D108BD9-81ED-4DB2-BD59-A6C34878D82A}">
                    <a16:rowId xmlns:a16="http://schemas.microsoft.com/office/drawing/2014/main" val="10002"/>
                  </a:ext>
                </a:extLst>
              </a:tr>
              <a:tr h="1221093">
                <a:tc>
                  <a:txBody>
                    <a:bodyPr/>
                    <a:lstStyle/>
                    <a:p>
                      <a:pPr lvl="0">
                        <a:buNone/>
                      </a:pPr>
                      <a:r>
                        <a:rPr lang="en-US" sz="1800" b="0" i="0" u="none" strike="noStrike" noProof="0">
                          <a:latin typeface="Calibri"/>
                        </a:rPr>
                        <a:t>Follow-up Audit</a:t>
                      </a:r>
                    </a:p>
                  </a:txBody>
                  <a:tcPr/>
                </a:tc>
                <a:tc>
                  <a:txBody>
                    <a:bodyPr/>
                    <a:lstStyle/>
                    <a:p>
                      <a:pPr lvl="0">
                        <a:buNone/>
                      </a:pPr>
                      <a:r>
                        <a:rPr lang="en-US" sz="1800" b="0" i="0" u="none" strike="noStrike" noProof="0">
                          <a:latin typeface="Calibri"/>
                        </a:rPr>
                        <a:t>On-site </a:t>
                      </a:r>
                      <a:endParaRPr lang="en-US"/>
                    </a:p>
                    <a:p>
                      <a:pPr lvl="0">
                        <a:buNone/>
                      </a:pPr>
                      <a:r>
                        <a:rPr lang="en-US" sz="1800" b="0" i="0" u="none" strike="noStrike" noProof="0">
                          <a:latin typeface="Calibri"/>
                        </a:rPr>
                        <a:t>Virtual</a:t>
                      </a:r>
                      <a:endParaRPr lang="en-US"/>
                    </a:p>
                  </a:txBody>
                  <a:tcPr/>
                </a:tc>
                <a:tc>
                  <a:txBody>
                    <a:bodyPr/>
                    <a:lstStyle/>
                    <a:p>
                      <a:pPr lvl="0" algn="l">
                        <a:lnSpc>
                          <a:spcPct val="100000"/>
                        </a:lnSpc>
                        <a:spcBef>
                          <a:spcPts val="0"/>
                        </a:spcBef>
                        <a:spcAft>
                          <a:spcPts val="0"/>
                        </a:spcAft>
                        <a:buNone/>
                      </a:pPr>
                      <a:r>
                        <a:rPr lang="en-US" sz="1800" b="0" i="0" u="none" strike="noStrike" baseline="0" noProof="0"/>
                        <a:t>A systematic and objective assessment</a:t>
                      </a:r>
                      <a:r>
                        <a:rPr lang="en-US" sz="1800" b="0" i="0" u="none" strike="noStrike" baseline="0" noProof="0">
                          <a:latin typeface="Calibri"/>
                        </a:rPr>
                        <a:t> of a State's safety oversight system, which covers PQs assessed previously as not satisfactory, not applicable, and/or undetermined.</a:t>
                      </a:r>
                    </a:p>
                  </a:txBody>
                  <a:tcPr/>
                </a:tc>
                <a:tc>
                  <a:txBody>
                    <a:bodyPr/>
                    <a:lstStyle/>
                    <a:p>
                      <a:pPr lvl="0">
                        <a:buNone/>
                      </a:pPr>
                      <a:endParaRPr lang="en-US"/>
                    </a:p>
                  </a:txBody>
                  <a:tcPr/>
                </a:tc>
                <a:extLst>
                  <a:ext uri="{0D108BD9-81ED-4DB2-BD59-A6C34878D82A}">
                    <a16:rowId xmlns:a16="http://schemas.microsoft.com/office/drawing/2014/main" val="548407441"/>
                  </a:ext>
                </a:extLst>
              </a:tr>
            </a:tbl>
          </a:graphicData>
        </a:graphic>
      </p:graphicFrame>
    </p:spTree>
    <p:extLst>
      <p:ext uri="{BB962C8B-B14F-4D97-AF65-F5344CB8AC3E}">
        <p14:creationId xmlns:p14="http://schemas.microsoft.com/office/powerpoint/2010/main" val="9937570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smtClean="0">
                <a:solidFill>
                  <a:prstClr val="black">
                    <a:tint val="75000"/>
                  </a:prstClr>
                </a:solidFill>
              </a:rPr>
              <a:t>August 2022</a:t>
            </a:r>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USOAP</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EBC9397-8921-489F-B39C-2E8FC685A84F}" type="slidenum">
              <a:rPr lang="en-US" smtClean="0">
                <a:solidFill>
                  <a:prstClr val="black">
                    <a:tint val="75000"/>
                  </a:prstClr>
                </a:solidFill>
              </a:rPr>
              <a:pPr/>
              <a:t>37</a:t>
            </a:fld>
            <a:endParaRPr lang="en-US">
              <a:solidFill>
                <a:prstClr val="black">
                  <a:tint val="75000"/>
                </a:prstClr>
              </a:solidFill>
            </a:endParaRPr>
          </a:p>
        </p:txBody>
      </p:sp>
      <p:sp>
        <p:nvSpPr>
          <p:cNvPr id="6" name="Title 5"/>
          <p:cNvSpPr>
            <a:spLocks noGrp="1"/>
          </p:cNvSpPr>
          <p:nvPr>
            <p:ph type="title"/>
          </p:nvPr>
        </p:nvSpPr>
        <p:spPr>
          <a:xfrm>
            <a:off x="107504" y="44624"/>
            <a:ext cx="8229600" cy="1143000"/>
          </a:xfrm>
        </p:spPr>
        <p:txBody>
          <a:bodyPr>
            <a:normAutofit fontScale="90000"/>
          </a:bodyPr>
          <a:lstStyle/>
          <a:p>
            <a:r>
              <a:rPr lang="en-US"/>
              <a:t> Main Activities under USOAP CMA (Audits)</a:t>
            </a:r>
            <a:br>
              <a:rPr lang="en-US"/>
            </a:br>
            <a:r>
              <a:rPr lang="en-US" sz="2800">
                <a:cs typeface="Calibri"/>
              </a:rPr>
              <a:t>(cont.)</a:t>
            </a:r>
            <a:endParaRPr lang="en-GB" sz="2800"/>
          </a:p>
        </p:txBody>
      </p:sp>
      <p:graphicFrame>
        <p:nvGraphicFramePr>
          <p:cNvPr id="8" name="Content Placeholder 6">
            <a:extLst>
              <a:ext uri="{FF2B5EF4-FFF2-40B4-BE49-F238E27FC236}">
                <a16:creationId xmlns:a16="http://schemas.microsoft.com/office/drawing/2014/main" id="{5E01657B-7F5C-9058-F985-B74990132E6E}"/>
              </a:ext>
            </a:extLst>
          </p:cNvPr>
          <p:cNvGraphicFramePr>
            <a:graphicFrameLocks/>
          </p:cNvGraphicFramePr>
          <p:nvPr>
            <p:extLst>
              <p:ext uri="{D42A27DB-BD31-4B8C-83A1-F6EECF244321}">
                <p14:modId xmlns:p14="http://schemas.microsoft.com/office/powerpoint/2010/main" val="1770741831"/>
              </p:ext>
            </p:extLst>
          </p:nvPr>
        </p:nvGraphicFramePr>
        <p:xfrm>
          <a:off x="326571" y="1292086"/>
          <a:ext cx="8519273" cy="4941451"/>
        </p:xfrm>
        <a:graphic>
          <a:graphicData uri="http://schemas.openxmlformats.org/drawingml/2006/table">
            <a:tbl>
              <a:tblPr firstRow="1" bandRow="1">
                <a:tableStyleId>{5C22544A-7EE6-4342-B048-85BDC9FD1C3A}</a:tableStyleId>
              </a:tblPr>
              <a:tblGrid>
                <a:gridCol w="1774844">
                  <a:extLst>
                    <a:ext uri="{9D8B030D-6E8A-4147-A177-3AD203B41FA5}">
                      <a16:colId xmlns:a16="http://schemas.microsoft.com/office/drawing/2014/main" val="20000"/>
                    </a:ext>
                  </a:extLst>
                </a:gridCol>
                <a:gridCol w="1135943">
                  <a:extLst>
                    <a:ext uri="{9D8B030D-6E8A-4147-A177-3AD203B41FA5}">
                      <a16:colId xmlns:a16="http://schemas.microsoft.com/office/drawing/2014/main" val="20001"/>
                    </a:ext>
                  </a:extLst>
                </a:gridCol>
                <a:gridCol w="3819464">
                  <a:extLst>
                    <a:ext uri="{9D8B030D-6E8A-4147-A177-3AD203B41FA5}">
                      <a16:colId xmlns:a16="http://schemas.microsoft.com/office/drawing/2014/main" val="20002"/>
                    </a:ext>
                  </a:extLst>
                </a:gridCol>
                <a:gridCol w="1789022">
                  <a:extLst>
                    <a:ext uri="{9D8B030D-6E8A-4147-A177-3AD203B41FA5}">
                      <a16:colId xmlns:a16="http://schemas.microsoft.com/office/drawing/2014/main" val="20003"/>
                    </a:ext>
                  </a:extLst>
                </a:gridCol>
              </a:tblGrid>
              <a:tr h="871836">
                <a:tc>
                  <a:txBody>
                    <a:bodyPr/>
                    <a:lstStyle/>
                    <a:p>
                      <a:pPr algn="ctr"/>
                      <a:r>
                        <a:rPr lang="en-US"/>
                        <a:t>Activity</a:t>
                      </a:r>
                      <a:endParaRPr lang="en-CA"/>
                    </a:p>
                  </a:txBody>
                  <a:tcPr anchor="ctr"/>
                </a:tc>
                <a:tc>
                  <a:txBody>
                    <a:bodyPr/>
                    <a:lstStyle/>
                    <a:p>
                      <a:pPr algn="ctr"/>
                      <a:r>
                        <a:rPr lang="en-US"/>
                        <a:t>On-site,</a:t>
                      </a:r>
                      <a:r>
                        <a:rPr lang="en-US" baseline="0"/>
                        <a:t> Off-site, or Virtual</a:t>
                      </a:r>
                      <a:endParaRPr lang="en-CA"/>
                    </a:p>
                  </a:txBody>
                  <a:tcPr anchor="ctr"/>
                </a:tc>
                <a:tc>
                  <a:txBody>
                    <a:bodyPr/>
                    <a:lstStyle/>
                    <a:p>
                      <a:pPr algn="ctr"/>
                      <a:r>
                        <a:rPr lang="en-US"/>
                        <a:t>Description</a:t>
                      </a:r>
                      <a:endParaRPr lang="en-CA"/>
                    </a:p>
                  </a:txBody>
                  <a:tcPr anchor="ctr"/>
                </a:tc>
                <a:tc>
                  <a:txBody>
                    <a:bodyPr/>
                    <a:lstStyle/>
                    <a:p>
                      <a:pPr algn="ctr"/>
                      <a:r>
                        <a:rPr lang="en-US"/>
                        <a:t>Remarks</a:t>
                      </a:r>
                      <a:endParaRPr lang="en-CA"/>
                    </a:p>
                  </a:txBody>
                  <a:tcPr anchor="ctr"/>
                </a:tc>
                <a:extLst>
                  <a:ext uri="{0D108BD9-81ED-4DB2-BD59-A6C34878D82A}">
                    <a16:rowId xmlns:a16="http://schemas.microsoft.com/office/drawing/2014/main" val="10000"/>
                  </a:ext>
                </a:extLst>
              </a:tr>
              <a:tr h="4027051">
                <a:tc>
                  <a:txBody>
                    <a:bodyPr/>
                    <a:lstStyle/>
                    <a:p>
                      <a:pPr lvl="0">
                        <a:buNone/>
                      </a:pPr>
                      <a:r>
                        <a:rPr lang="en-US" sz="1800" b="0" i="0" u="none" strike="noStrike" noProof="0"/>
                        <a:t>Integrated Audit Activity (IAA)</a:t>
                      </a:r>
                      <a:endParaRPr lang="en-US"/>
                    </a:p>
                  </a:txBody>
                  <a:tcPr/>
                </a:tc>
                <a:tc>
                  <a:txBody>
                    <a:bodyPr/>
                    <a:lstStyle/>
                    <a:p>
                      <a:pPr lvl="0">
                        <a:buNone/>
                      </a:pPr>
                      <a:r>
                        <a:rPr lang="en-US" sz="1800" b="0" i="0" u="none" strike="noStrike" noProof="0"/>
                        <a:t>On-site</a:t>
                      </a:r>
                    </a:p>
                    <a:p>
                      <a:pPr lvl="0">
                        <a:buNone/>
                      </a:pPr>
                      <a:r>
                        <a:rPr lang="en-US" sz="1800" b="0" i="0" u="none" strike="noStrike" noProof="0"/>
                        <a:t>Off-site</a:t>
                      </a:r>
                    </a:p>
                    <a:p>
                      <a:pPr lvl="0">
                        <a:buNone/>
                      </a:pPr>
                      <a:r>
                        <a:rPr lang="en-US" sz="1800" b="0" i="0" u="none" strike="noStrike" noProof="0"/>
                        <a:t>Virtual</a:t>
                      </a:r>
                    </a:p>
                  </a:txBody>
                  <a:tcPr/>
                </a:tc>
                <a:tc>
                  <a:txBody>
                    <a:bodyPr/>
                    <a:lstStyle/>
                    <a:p>
                      <a:pPr marL="177800" lvl="0" indent="-177800">
                        <a:buClr>
                          <a:srgbClr val="000000"/>
                        </a:buClr>
                        <a:buFont typeface="Arial,Sans-Serif"/>
                        <a:buChar char="•"/>
                      </a:pPr>
                      <a:r>
                        <a:rPr lang="en-US" sz="1800" b="0" i="0" u="none" strike="noStrike" baseline="0" noProof="0"/>
                        <a:t>Limited scope, integrated within scheduled mission in a State by ICAO or safety partners*.</a:t>
                      </a:r>
                    </a:p>
                    <a:p>
                      <a:pPr marL="177800" lvl="0" indent="-177800">
                        <a:buClr>
                          <a:srgbClr val="000000"/>
                        </a:buClr>
                        <a:buFont typeface="Arial,Sans-Serif"/>
                        <a:buChar char="•"/>
                      </a:pPr>
                      <a:r>
                        <a:rPr lang="en-US" sz="1800" b="0" i="0" u="none" strike="noStrike" baseline="0" noProof="0"/>
                        <a:t>On-site interview and collection of evidence by SMEs.</a:t>
                      </a:r>
                    </a:p>
                    <a:p>
                      <a:pPr marL="177800" lvl="0" indent="-177800">
                        <a:buClr>
                          <a:srgbClr val="000000"/>
                        </a:buClr>
                        <a:buFont typeface="Arial,Sans-Serif"/>
                        <a:buChar char="•"/>
                      </a:pPr>
                      <a:r>
                        <a:rPr lang="en-US" sz="1800" b="0" i="0" u="none" strike="noStrike" baseline="0" noProof="0"/>
                        <a:t>All collected evidence reviewed by ICAO HQ (OAS).</a:t>
                      </a:r>
                    </a:p>
                    <a:p>
                      <a:pPr marL="177800" lvl="0" indent="-177800">
                        <a:buClr>
                          <a:srgbClr val="000000"/>
                        </a:buClr>
                        <a:buFont typeface="Arial,Sans-Serif"/>
                        <a:buChar char="•"/>
                      </a:pPr>
                      <a:endParaRPr lang="en-US" sz="1800" b="0" i="0" u="none" strike="noStrike" baseline="0" noProof="0"/>
                    </a:p>
                    <a:p>
                      <a:pPr marL="0" lvl="0" indent="0">
                        <a:buNone/>
                      </a:pPr>
                      <a:r>
                        <a:rPr lang="en-US" sz="1800" b="0" i="1" u="none" strike="noStrike" baseline="0" noProof="0"/>
                        <a:t>* Organizations which provide technical support to USOAP CMA activities on basis of formal agreement with ICAO (e.g. EASA)</a:t>
                      </a:r>
                      <a:endParaRPr lang="en-CA" sz="1800" b="0" i="0" u="none" strike="noStrike" baseline="0" noProof="0"/>
                    </a:p>
                    <a:p>
                      <a:pPr lvl="0">
                        <a:buNone/>
                      </a:pPr>
                      <a:endParaRPr lang="en-GB" sz="1800" b="0" i="0" u="none" strike="noStrike" baseline="0" noProof="0">
                        <a:latin typeface="Calibri"/>
                      </a:endParaRPr>
                    </a:p>
                  </a:txBody>
                  <a:tcPr/>
                </a:tc>
                <a:tc>
                  <a:txBody>
                    <a:bodyPr/>
                    <a:lstStyle/>
                    <a:p>
                      <a:pPr lvl="0">
                        <a:buNone/>
                      </a:pPr>
                      <a:r>
                        <a:rPr lang="en-US" sz="1800" b="0" i="0" u="none" strike="noStrike" noProof="0">
                          <a:latin typeface="Calibri"/>
                        </a:rPr>
                        <a:t>Associated PQs are identified at ICAO HQ (OAS) based on review of past USOAP CMA activities and aspects of the State Profile (e.g., self-assessment, SAAQ, EFOD).</a:t>
                      </a:r>
                      <a:endParaRPr lang="en-US"/>
                    </a:p>
                  </a:txBody>
                  <a:tcPr/>
                </a:tc>
                <a:extLst>
                  <a:ext uri="{0D108BD9-81ED-4DB2-BD59-A6C34878D82A}">
                    <a16:rowId xmlns:a16="http://schemas.microsoft.com/office/drawing/2014/main" val="3678505079"/>
                  </a:ext>
                </a:extLst>
              </a:tr>
            </a:tbl>
          </a:graphicData>
        </a:graphic>
      </p:graphicFrame>
    </p:spTree>
    <p:extLst>
      <p:ext uri="{BB962C8B-B14F-4D97-AF65-F5344CB8AC3E}">
        <p14:creationId xmlns:p14="http://schemas.microsoft.com/office/powerpoint/2010/main" val="14246376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2860489433"/>
              </p:ext>
            </p:extLst>
          </p:nvPr>
        </p:nvGraphicFramePr>
        <p:xfrm>
          <a:off x="207910" y="1822512"/>
          <a:ext cx="8712968" cy="3017520"/>
        </p:xfrm>
        <a:graphic>
          <a:graphicData uri="http://schemas.openxmlformats.org/drawingml/2006/table">
            <a:tbl>
              <a:tblPr firstRow="1" bandRow="1">
                <a:tableStyleId>{5C22544A-7EE6-4342-B048-85BDC9FD1C3A}</a:tableStyleId>
              </a:tblPr>
              <a:tblGrid>
                <a:gridCol w="1306987">
                  <a:extLst>
                    <a:ext uri="{9D8B030D-6E8A-4147-A177-3AD203B41FA5}">
                      <a16:colId xmlns:a16="http://schemas.microsoft.com/office/drawing/2014/main" val="20000"/>
                    </a:ext>
                  </a:extLst>
                </a:gridCol>
                <a:gridCol w="991086">
                  <a:extLst>
                    <a:ext uri="{9D8B030D-6E8A-4147-A177-3AD203B41FA5}">
                      <a16:colId xmlns:a16="http://schemas.microsoft.com/office/drawing/2014/main" val="20001"/>
                    </a:ext>
                  </a:extLst>
                </a:gridCol>
                <a:gridCol w="4193058">
                  <a:extLst>
                    <a:ext uri="{9D8B030D-6E8A-4147-A177-3AD203B41FA5}">
                      <a16:colId xmlns:a16="http://schemas.microsoft.com/office/drawing/2014/main" val="20002"/>
                    </a:ext>
                  </a:extLst>
                </a:gridCol>
                <a:gridCol w="2221837">
                  <a:extLst>
                    <a:ext uri="{9D8B030D-6E8A-4147-A177-3AD203B41FA5}">
                      <a16:colId xmlns:a16="http://schemas.microsoft.com/office/drawing/2014/main" val="20003"/>
                    </a:ext>
                  </a:extLst>
                </a:gridCol>
              </a:tblGrid>
              <a:tr h="626280">
                <a:tc>
                  <a:txBody>
                    <a:bodyPr/>
                    <a:lstStyle/>
                    <a:p>
                      <a:pPr algn="ctr"/>
                      <a:r>
                        <a:rPr lang="en-US"/>
                        <a:t>Activity</a:t>
                      </a:r>
                      <a:endParaRPr lang="en-CA"/>
                    </a:p>
                  </a:txBody>
                  <a:tcPr anchor="ctr"/>
                </a:tc>
                <a:tc>
                  <a:txBody>
                    <a:bodyPr/>
                    <a:lstStyle/>
                    <a:p>
                      <a:pPr algn="ctr"/>
                      <a:r>
                        <a:rPr lang="en-US"/>
                        <a:t>On-</a:t>
                      </a:r>
                      <a:r>
                        <a:rPr lang="en-US" baseline="0"/>
                        <a:t> or Off site</a:t>
                      </a:r>
                      <a:endParaRPr lang="en-CA"/>
                    </a:p>
                  </a:txBody>
                  <a:tcPr anchor="ctr"/>
                </a:tc>
                <a:tc>
                  <a:txBody>
                    <a:bodyPr/>
                    <a:lstStyle/>
                    <a:p>
                      <a:pPr algn="ctr"/>
                      <a:r>
                        <a:rPr lang="en-US"/>
                        <a:t>Description</a:t>
                      </a:r>
                      <a:endParaRPr lang="en-CA"/>
                    </a:p>
                  </a:txBody>
                  <a:tcPr anchor="ctr"/>
                </a:tc>
                <a:tc>
                  <a:txBody>
                    <a:bodyPr/>
                    <a:lstStyle/>
                    <a:p>
                      <a:pPr algn="ctr"/>
                      <a:r>
                        <a:rPr lang="en-US"/>
                        <a:t>Remarks</a:t>
                      </a:r>
                      <a:endParaRPr lang="en-CA"/>
                    </a:p>
                  </a:txBody>
                  <a:tcPr anchor="ctr"/>
                </a:tc>
                <a:extLst>
                  <a:ext uri="{0D108BD9-81ED-4DB2-BD59-A6C34878D82A}">
                    <a16:rowId xmlns:a16="http://schemas.microsoft.com/office/drawing/2014/main" val="10000"/>
                  </a:ext>
                </a:extLst>
              </a:tr>
              <a:tr h="1016104">
                <a:tc>
                  <a:txBody>
                    <a:bodyPr/>
                    <a:lstStyle/>
                    <a:p>
                      <a:pPr lvl="0">
                        <a:buNone/>
                      </a:pPr>
                      <a:r>
                        <a:rPr lang="en-US"/>
                        <a:t>ICVM</a:t>
                      </a:r>
                      <a:endParaRPr lang="en-CA"/>
                    </a:p>
                  </a:txBody>
                  <a:tcPr/>
                </a:tc>
                <a:tc>
                  <a:txBody>
                    <a:bodyPr/>
                    <a:lstStyle/>
                    <a:p>
                      <a:pPr lvl="0">
                        <a:buNone/>
                      </a:pPr>
                      <a:r>
                        <a:rPr lang="en-US"/>
                        <a:t>On-site</a:t>
                      </a:r>
                    </a:p>
                    <a:p>
                      <a:pPr lvl="0">
                        <a:buNone/>
                      </a:pPr>
                      <a:r>
                        <a:rPr lang="en-US"/>
                        <a:t>Virtual</a:t>
                      </a:r>
                    </a:p>
                  </a:txBody>
                  <a:tcPr/>
                </a:tc>
                <a:tc>
                  <a:txBody>
                    <a:bodyPr/>
                    <a:lstStyle/>
                    <a:p>
                      <a:pPr lvl="0">
                        <a:buNone/>
                      </a:pPr>
                      <a:r>
                        <a:rPr lang="en-US"/>
                        <a:t>The</a:t>
                      </a:r>
                      <a:r>
                        <a:rPr lang="en-US" baseline="0"/>
                        <a:t> c</a:t>
                      </a:r>
                      <a:r>
                        <a:rPr lang="en-US"/>
                        <a:t>ollection</a:t>
                      </a:r>
                      <a:r>
                        <a:rPr lang="en-US" baseline="0"/>
                        <a:t> and assessment of evidence of a State’s effective correction of previously identified findings (in one or more audit areas).</a:t>
                      </a:r>
                      <a:endParaRPr lang="en-CA"/>
                    </a:p>
                  </a:txBody>
                  <a:tcPr/>
                </a:tc>
                <a:tc>
                  <a:txBody>
                    <a:bodyPr/>
                    <a:lstStyle/>
                    <a:p>
                      <a:pPr lvl="0">
                        <a:buNone/>
                      </a:pPr>
                      <a:r>
                        <a:rPr lang="en-US"/>
                        <a:t>Collected</a:t>
                      </a:r>
                      <a:r>
                        <a:rPr lang="en-US" baseline="0"/>
                        <a:t> evidence is reviewed and validated at ICAO HQ (OAS).</a:t>
                      </a:r>
                      <a:endParaRPr lang="en-CA"/>
                    </a:p>
                  </a:txBody>
                  <a:tcPr/>
                </a:tc>
                <a:extLst>
                  <a:ext uri="{0D108BD9-81ED-4DB2-BD59-A6C34878D82A}">
                    <a16:rowId xmlns:a16="http://schemas.microsoft.com/office/drawing/2014/main" val="2024696316"/>
                  </a:ext>
                </a:extLst>
              </a:tr>
              <a:tr h="1016104">
                <a:tc>
                  <a:txBody>
                    <a:bodyPr/>
                    <a:lstStyle/>
                    <a:p>
                      <a:r>
                        <a:rPr lang="en-US"/>
                        <a:t>Off-site validation activity (OSVA)</a:t>
                      </a:r>
                      <a:endParaRPr lang="en-CA"/>
                    </a:p>
                  </a:txBody>
                  <a:tcPr/>
                </a:tc>
                <a:tc>
                  <a:txBody>
                    <a:bodyPr/>
                    <a:lstStyle/>
                    <a:p>
                      <a:r>
                        <a:rPr lang="en-US"/>
                        <a:t>Off-site</a:t>
                      </a:r>
                      <a:endParaRPr lang="en-CA"/>
                    </a:p>
                  </a:txBody>
                  <a:tcPr/>
                </a:tc>
                <a:tc>
                  <a:txBody>
                    <a:bodyPr/>
                    <a:lstStyle/>
                    <a:p>
                      <a:r>
                        <a:rPr lang="en-US"/>
                        <a:t>The</a:t>
                      </a:r>
                      <a:r>
                        <a:rPr lang="en-US" baseline="0"/>
                        <a:t> a</a:t>
                      </a:r>
                      <a:r>
                        <a:rPr lang="en-US"/>
                        <a:t>ssessment of a State’s effective corrective actions</a:t>
                      </a:r>
                      <a:r>
                        <a:rPr lang="en-US" baseline="0"/>
                        <a:t> addressing previously identified findings.</a:t>
                      </a:r>
                      <a:endParaRPr lang="en-CA"/>
                    </a:p>
                  </a:txBody>
                  <a:tcPr/>
                </a:tc>
                <a:tc>
                  <a:txBody>
                    <a:bodyPr/>
                    <a:lstStyle/>
                    <a:p>
                      <a:r>
                        <a:rPr lang="en-US"/>
                        <a:t>Addresses PQs</a:t>
                      </a:r>
                      <a:r>
                        <a:rPr lang="en-US" baseline="0"/>
                        <a:t> not requiring on-site activity.</a:t>
                      </a:r>
                      <a:endParaRPr lang="en-CA"/>
                    </a:p>
                  </a:txBody>
                  <a:tcPr/>
                </a:tc>
                <a:extLst>
                  <a:ext uri="{0D108BD9-81ED-4DB2-BD59-A6C34878D82A}">
                    <a16:rowId xmlns:a16="http://schemas.microsoft.com/office/drawing/2014/main" val="10001"/>
                  </a:ext>
                </a:extLst>
              </a:tr>
            </a:tbl>
          </a:graphicData>
        </a:graphic>
      </p:graphicFrame>
      <p:sp>
        <p:nvSpPr>
          <p:cNvPr id="3" name="Date Placeholder 2"/>
          <p:cNvSpPr>
            <a:spLocks noGrp="1"/>
          </p:cNvSpPr>
          <p:nvPr>
            <p:ph type="dt" sz="half" idx="10"/>
          </p:nvPr>
        </p:nvSpPr>
        <p:spPr/>
        <p:txBody>
          <a:bodyPr/>
          <a:lstStyle/>
          <a:p>
            <a:r>
              <a:rPr lang="en-US" smtClean="0">
                <a:solidFill>
                  <a:prstClr val="black">
                    <a:tint val="75000"/>
                  </a:prstClr>
                </a:solidFill>
              </a:rPr>
              <a:t>August 2022</a:t>
            </a:r>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USOAP</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EBC9397-8921-489F-B39C-2E8FC685A84F}" type="slidenum">
              <a:rPr lang="en-US" smtClean="0">
                <a:solidFill>
                  <a:prstClr val="black">
                    <a:tint val="75000"/>
                  </a:prstClr>
                </a:solidFill>
              </a:rPr>
              <a:pPr/>
              <a:t>38</a:t>
            </a:fld>
            <a:endParaRPr lang="en-US">
              <a:solidFill>
                <a:prstClr val="black">
                  <a:tint val="75000"/>
                </a:prstClr>
              </a:solidFill>
            </a:endParaRPr>
          </a:p>
        </p:txBody>
      </p:sp>
      <p:sp>
        <p:nvSpPr>
          <p:cNvPr id="6" name="Title 5"/>
          <p:cNvSpPr>
            <a:spLocks noGrp="1"/>
          </p:cNvSpPr>
          <p:nvPr>
            <p:ph type="title"/>
          </p:nvPr>
        </p:nvSpPr>
        <p:spPr>
          <a:xfrm>
            <a:off x="107504" y="44624"/>
            <a:ext cx="8229600" cy="1143000"/>
          </a:xfrm>
        </p:spPr>
        <p:txBody>
          <a:bodyPr/>
          <a:lstStyle/>
          <a:p>
            <a:r>
              <a:rPr lang="en-US" sz="3200"/>
              <a:t> Main Activities under USOAP CMA (Validations)</a:t>
            </a:r>
            <a:endParaRPr lang="en-GB" sz="3200"/>
          </a:p>
        </p:txBody>
      </p:sp>
    </p:spTree>
    <p:extLst>
      <p:ext uri="{BB962C8B-B14F-4D97-AF65-F5344CB8AC3E}">
        <p14:creationId xmlns:p14="http://schemas.microsoft.com/office/powerpoint/2010/main" val="28211220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26043247"/>
              </p:ext>
            </p:extLst>
          </p:nvPr>
        </p:nvGraphicFramePr>
        <p:xfrm>
          <a:off x="207910" y="1836710"/>
          <a:ext cx="8712968" cy="3733800"/>
        </p:xfrm>
        <a:graphic>
          <a:graphicData uri="http://schemas.openxmlformats.org/drawingml/2006/table">
            <a:tbl>
              <a:tblPr firstRow="1" bandRow="1">
                <a:tableStyleId>{5C22544A-7EE6-4342-B048-85BDC9FD1C3A}</a:tableStyleId>
              </a:tblPr>
              <a:tblGrid>
                <a:gridCol w="1306987">
                  <a:extLst>
                    <a:ext uri="{9D8B030D-6E8A-4147-A177-3AD203B41FA5}">
                      <a16:colId xmlns:a16="http://schemas.microsoft.com/office/drawing/2014/main" val="20000"/>
                    </a:ext>
                  </a:extLst>
                </a:gridCol>
                <a:gridCol w="991086">
                  <a:extLst>
                    <a:ext uri="{9D8B030D-6E8A-4147-A177-3AD203B41FA5}">
                      <a16:colId xmlns:a16="http://schemas.microsoft.com/office/drawing/2014/main" val="20001"/>
                    </a:ext>
                  </a:extLst>
                </a:gridCol>
                <a:gridCol w="4193058">
                  <a:extLst>
                    <a:ext uri="{9D8B030D-6E8A-4147-A177-3AD203B41FA5}">
                      <a16:colId xmlns:a16="http://schemas.microsoft.com/office/drawing/2014/main" val="20002"/>
                    </a:ext>
                  </a:extLst>
                </a:gridCol>
                <a:gridCol w="2221837">
                  <a:extLst>
                    <a:ext uri="{9D8B030D-6E8A-4147-A177-3AD203B41FA5}">
                      <a16:colId xmlns:a16="http://schemas.microsoft.com/office/drawing/2014/main" val="20003"/>
                    </a:ext>
                  </a:extLst>
                </a:gridCol>
              </a:tblGrid>
              <a:tr h="626280">
                <a:tc>
                  <a:txBody>
                    <a:bodyPr/>
                    <a:lstStyle/>
                    <a:p>
                      <a:pPr algn="ctr"/>
                      <a:r>
                        <a:rPr lang="en-US"/>
                        <a:t>Activity</a:t>
                      </a:r>
                      <a:endParaRPr lang="en-CA"/>
                    </a:p>
                  </a:txBody>
                  <a:tcPr anchor="ctr"/>
                </a:tc>
                <a:tc>
                  <a:txBody>
                    <a:bodyPr/>
                    <a:lstStyle/>
                    <a:p>
                      <a:pPr algn="ctr"/>
                      <a:r>
                        <a:rPr lang="en-US"/>
                        <a:t>On-</a:t>
                      </a:r>
                      <a:r>
                        <a:rPr lang="en-US" baseline="0"/>
                        <a:t> or Off site</a:t>
                      </a:r>
                      <a:endParaRPr lang="en-CA"/>
                    </a:p>
                  </a:txBody>
                  <a:tcPr anchor="ctr"/>
                </a:tc>
                <a:tc>
                  <a:txBody>
                    <a:bodyPr/>
                    <a:lstStyle/>
                    <a:p>
                      <a:pPr algn="ctr"/>
                      <a:r>
                        <a:rPr lang="en-US"/>
                        <a:t>Description</a:t>
                      </a:r>
                      <a:endParaRPr lang="en-CA"/>
                    </a:p>
                  </a:txBody>
                  <a:tcPr anchor="ctr"/>
                </a:tc>
                <a:tc>
                  <a:txBody>
                    <a:bodyPr/>
                    <a:lstStyle/>
                    <a:p>
                      <a:pPr algn="ctr"/>
                      <a:r>
                        <a:rPr lang="en-US"/>
                        <a:t>Remarks</a:t>
                      </a:r>
                      <a:endParaRPr lang="en-CA"/>
                    </a:p>
                  </a:txBody>
                  <a:tcPr anchor="ctr"/>
                </a:tc>
                <a:extLst>
                  <a:ext uri="{0D108BD9-81ED-4DB2-BD59-A6C34878D82A}">
                    <a16:rowId xmlns:a16="http://schemas.microsoft.com/office/drawing/2014/main" val="10000"/>
                  </a:ext>
                </a:extLst>
              </a:tr>
              <a:tr h="3041929">
                <a:tc>
                  <a:txBody>
                    <a:bodyPr/>
                    <a:lstStyle/>
                    <a:p>
                      <a:r>
                        <a:rPr lang="en-US"/>
                        <a:t>Integrated</a:t>
                      </a:r>
                      <a:r>
                        <a:rPr lang="en-US" baseline="0"/>
                        <a:t> validation activity (IVA)</a:t>
                      </a:r>
                      <a:endParaRPr lang="en-CA"/>
                    </a:p>
                  </a:txBody>
                  <a:tcPr/>
                </a:tc>
                <a:tc>
                  <a:txBody>
                    <a:bodyPr/>
                    <a:lstStyle/>
                    <a:p>
                      <a:pPr lvl="0">
                        <a:buNone/>
                      </a:pPr>
                      <a:r>
                        <a:rPr lang="en-US" sz="1800" b="0" i="0" u="none" strike="noStrike" noProof="0"/>
                        <a:t>On-site</a:t>
                      </a:r>
                    </a:p>
                    <a:p>
                      <a:pPr lvl="0">
                        <a:buNone/>
                      </a:pPr>
                      <a:r>
                        <a:rPr lang="en-US" sz="1800" b="0" i="0" u="none" strike="noStrike" noProof="0"/>
                        <a:t>Off-site</a:t>
                      </a:r>
                    </a:p>
                    <a:p>
                      <a:pPr lvl="0">
                        <a:buNone/>
                      </a:pPr>
                      <a:r>
                        <a:rPr lang="en-US" sz="1800" b="0" i="0" u="none" strike="noStrike" noProof="0"/>
                        <a:t>Virtual</a:t>
                      </a:r>
                      <a:endParaRPr lang="en-CA"/>
                    </a:p>
                  </a:txBody>
                  <a:tcPr/>
                </a:tc>
                <a:tc>
                  <a:txBody>
                    <a:bodyPr/>
                    <a:lstStyle/>
                    <a:p>
                      <a:pPr marL="177800" indent="-177800">
                        <a:buFont typeface="Arial" panose="020B0604020202020204" pitchFamily="34" charset="0"/>
                        <a:buChar char="•"/>
                      </a:pPr>
                      <a:r>
                        <a:rPr lang="en-US"/>
                        <a:t>Limited scope, integrated</a:t>
                      </a:r>
                      <a:r>
                        <a:rPr lang="en-US" baseline="0"/>
                        <a:t> within scheduled mission in a State by ICAO or safety partners*.</a:t>
                      </a:r>
                    </a:p>
                    <a:p>
                      <a:pPr marL="177800" indent="-177800">
                        <a:buFont typeface="Arial" panose="020B0604020202020204" pitchFamily="34" charset="0"/>
                        <a:buChar char="•"/>
                      </a:pPr>
                      <a:r>
                        <a:rPr lang="en-US" baseline="0"/>
                        <a:t>On-site collection and review of evidence by SMEs.</a:t>
                      </a:r>
                    </a:p>
                    <a:p>
                      <a:pPr marL="177800" indent="-177800">
                        <a:buFont typeface="Arial" panose="020B0604020202020204" pitchFamily="34" charset="0"/>
                        <a:buChar char="•"/>
                      </a:pPr>
                      <a:r>
                        <a:rPr lang="en-US" baseline="0"/>
                        <a:t>All collected evidence reviewed by ICAO HQ (OAS) as part of an off-site validation activity.</a:t>
                      </a:r>
                    </a:p>
                    <a:p>
                      <a:pPr marL="177800" indent="-177800">
                        <a:buFont typeface="Arial" panose="020B0604020202020204" pitchFamily="34" charset="0"/>
                        <a:buChar char="•"/>
                      </a:pPr>
                      <a:endParaRPr lang="en-US" sz="800" baseline="0"/>
                    </a:p>
                    <a:p>
                      <a:pPr marL="0" indent="0">
                        <a:buFont typeface="Arial" panose="020B0604020202020204" pitchFamily="34" charset="0"/>
                        <a:buNone/>
                      </a:pPr>
                      <a:r>
                        <a:rPr lang="en-US" sz="1500" i="1" baseline="0"/>
                        <a:t>* Organizations which provide technical support to USOAP CMA activities on basis of formal agreement with ICAO (e.g. EASA).</a:t>
                      </a:r>
                      <a:endParaRPr lang="en-CA" sz="1500" i="1"/>
                    </a:p>
                  </a:txBody>
                  <a:tcPr/>
                </a:tc>
                <a:tc>
                  <a:txBody>
                    <a:bodyPr/>
                    <a:lstStyle/>
                    <a:p>
                      <a:pPr marL="0" indent="0">
                        <a:buFont typeface="Arial" panose="020B0604020202020204" pitchFamily="34" charset="0"/>
                        <a:buNone/>
                      </a:pPr>
                      <a:r>
                        <a:rPr lang="en-US"/>
                        <a:t>Associated PQs are identified at ICAO HQ (OAS) based</a:t>
                      </a:r>
                      <a:r>
                        <a:rPr lang="en-US" baseline="0"/>
                        <a:t> on State’s CAP performance.</a:t>
                      </a:r>
                    </a:p>
                  </a:txBody>
                  <a:tcPr/>
                </a:tc>
                <a:extLst>
                  <a:ext uri="{0D108BD9-81ED-4DB2-BD59-A6C34878D82A}">
                    <a16:rowId xmlns:a16="http://schemas.microsoft.com/office/drawing/2014/main" val="10002"/>
                  </a:ext>
                </a:extLst>
              </a:tr>
            </a:tbl>
          </a:graphicData>
        </a:graphic>
      </p:graphicFrame>
      <p:sp>
        <p:nvSpPr>
          <p:cNvPr id="3" name="Date Placeholder 2"/>
          <p:cNvSpPr>
            <a:spLocks noGrp="1"/>
          </p:cNvSpPr>
          <p:nvPr>
            <p:ph type="dt" sz="half" idx="10"/>
          </p:nvPr>
        </p:nvSpPr>
        <p:spPr/>
        <p:txBody>
          <a:bodyPr/>
          <a:lstStyle/>
          <a:p>
            <a:r>
              <a:rPr lang="en-US" smtClean="0">
                <a:solidFill>
                  <a:prstClr val="black">
                    <a:tint val="75000"/>
                  </a:prstClr>
                </a:solidFill>
              </a:rPr>
              <a:t>August 2022</a:t>
            </a:r>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USOAP</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EBC9397-8921-489F-B39C-2E8FC685A84F}" type="slidenum">
              <a:rPr lang="en-US" smtClean="0">
                <a:solidFill>
                  <a:prstClr val="black">
                    <a:tint val="75000"/>
                  </a:prstClr>
                </a:solidFill>
              </a:rPr>
              <a:pPr/>
              <a:t>39</a:t>
            </a:fld>
            <a:endParaRPr lang="en-US">
              <a:solidFill>
                <a:prstClr val="black">
                  <a:tint val="75000"/>
                </a:prstClr>
              </a:solidFill>
            </a:endParaRPr>
          </a:p>
        </p:txBody>
      </p:sp>
      <p:sp>
        <p:nvSpPr>
          <p:cNvPr id="6" name="Title 5"/>
          <p:cNvSpPr>
            <a:spLocks noGrp="1"/>
          </p:cNvSpPr>
          <p:nvPr>
            <p:ph type="title"/>
          </p:nvPr>
        </p:nvSpPr>
        <p:spPr>
          <a:xfrm>
            <a:off x="107504" y="44624"/>
            <a:ext cx="8229600" cy="1143000"/>
          </a:xfrm>
        </p:spPr>
        <p:txBody>
          <a:bodyPr/>
          <a:lstStyle/>
          <a:p>
            <a:r>
              <a:rPr lang="en-US" sz="3200"/>
              <a:t> Main Activities under USOAP CMA (Validations) </a:t>
            </a:r>
            <a:r>
              <a:rPr lang="en-US" sz="2800"/>
              <a:t>(cont.)</a:t>
            </a:r>
            <a:endParaRPr lang="en-GB" sz="2800"/>
          </a:p>
        </p:txBody>
      </p:sp>
    </p:spTree>
    <p:extLst>
      <p:ext uri="{BB962C8B-B14F-4D97-AF65-F5344CB8AC3E}">
        <p14:creationId xmlns:p14="http://schemas.microsoft.com/office/powerpoint/2010/main" val="5230852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Content Placeholder 2"/>
          <p:cNvSpPr txBox="1">
            <a:spLocks/>
          </p:cNvSpPr>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857250" lvl="1" indent="-457200">
              <a:buClr>
                <a:srgbClr val="FF0000"/>
              </a:buClr>
              <a:buFont typeface="Wingdings" pitchFamily="2" charset="2"/>
              <a:buChar char="q"/>
            </a:pPr>
            <a:endParaRPr lang="en-GB" sz="2400"/>
          </a:p>
          <a:p>
            <a:pPr marL="857250" lvl="1" indent="-457200">
              <a:buClr>
                <a:srgbClr val="FF0000"/>
              </a:buClr>
              <a:buFont typeface="Wingdings" pitchFamily="2" charset="2"/>
              <a:buChar char="q"/>
            </a:pPr>
            <a:endParaRPr lang="en-GB" sz="2400"/>
          </a:p>
          <a:p>
            <a:pPr marL="857250" lvl="1" indent="-457200">
              <a:buClr>
                <a:srgbClr val="FF0000"/>
              </a:buClr>
              <a:buFont typeface="Wingdings" pitchFamily="2" charset="2"/>
              <a:buChar char="q"/>
            </a:pPr>
            <a:endParaRPr lang="en-GB" sz="2400"/>
          </a:p>
          <a:p>
            <a:pPr marL="857250" lvl="1" indent="-457200">
              <a:buClr>
                <a:srgbClr val="FF0000"/>
              </a:buClr>
              <a:buFont typeface="Wingdings" pitchFamily="2" charset="2"/>
              <a:buChar char="q"/>
            </a:pPr>
            <a:endParaRPr lang="en-GB" sz="2400"/>
          </a:p>
          <a:p>
            <a:pPr marL="400050" lvl="1" indent="0" algn="ctr">
              <a:buClr>
                <a:srgbClr val="FF0000"/>
              </a:buClr>
            </a:pPr>
            <a:r>
              <a:rPr lang="en-GB" sz="3600" b="1">
                <a:solidFill>
                  <a:srgbClr val="14639A"/>
                </a:solidFill>
              </a:rPr>
              <a:t>Monitoring and Oversight</a:t>
            </a:r>
            <a:br>
              <a:rPr lang="en-GB" sz="3600" b="1">
                <a:solidFill>
                  <a:srgbClr val="14639A"/>
                </a:solidFill>
              </a:rPr>
            </a:br>
            <a:r>
              <a:rPr lang="en-GB" sz="3600" b="1">
                <a:solidFill>
                  <a:srgbClr val="14639A"/>
                </a:solidFill>
              </a:rPr>
              <a:t>(MO)</a:t>
            </a:r>
          </a:p>
          <a:p>
            <a:pPr marL="0" indent="0">
              <a:spcBef>
                <a:spcPct val="20000"/>
              </a:spcBef>
              <a:buClr>
                <a:srgbClr val="FF0000"/>
              </a:buClr>
            </a:pPr>
            <a:endParaRPr lang="en-GB" sz="2800"/>
          </a:p>
          <a:p>
            <a:pPr marL="0" indent="0">
              <a:spcBef>
                <a:spcPct val="20000"/>
              </a:spcBef>
              <a:buClr>
                <a:srgbClr val="FF0000"/>
              </a:buClr>
            </a:pPr>
            <a:endParaRPr lang="en-GB" sz="2800"/>
          </a:p>
        </p:txBody>
      </p:sp>
      <p:sp>
        <p:nvSpPr>
          <p:cNvPr id="3" name="Date Placeholder 2"/>
          <p:cNvSpPr>
            <a:spLocks noGrp="1"/>
          </p:cNvSpPr>
          <p:nvPr>
            <p:ph type="dt" sz="half" idx="10"/>
          </p:nvPr>
        </p:nvSpPr>
        <p:spPr>
          <a:xfrm>
            <a:off x="457200" y="6356350"/>
            <a:ext cx="2133600" cy="365125"/>
          </a:xfrm>
        </p:spPr>
        <p:txBody>
          <a:bodyPr/>
          <a:lstStyle/>
          <a:p>
            <a:r>
              <a:rPr lang="en-US" smtClean="0"/>
              <a:t>August 2022</a:t>
            </a:r>
            <a:endParaRPr lang="en-US"/>
          </a:p>
        </p:txBody>
      </p:sp>
      <p:sp>
        <p:nvSpPr>
          <p:cNvPr id="4" name="Slide Number Placeholder 3"/>
          <p:cNvSpPr>
            <a:spLocks noGrp="1"/>
          </p:cNvSpPr>
          <p:nvPr>
            <p:ph type="sldNum" sz="quarter" idx="12"/>
          </p:nvPr>
        </p:nvSpPr>
        <p:spPr>
          <a:xfrm>
            <a:off x="6553200" y="6356350"/>
            <a:ext cx="2133600" cy="365125"/>
          </a:xfrm>
        </p:spPr>
        <p:txBody>
          <a:bodyPr/>
          <a:lstStyle/>
          <a:p>
            <a:fld id="{AEBC9397-8921-489F-B39C-2E8FC685A84F}" type="slidenum">
              <a:rPr lang="en-US" smtClean="0"/>
              <a:t>4</a:t>
            </a:fld>
            <a:endParaRPr lang="en-US"/>
          </a:p>
        </p:txBody>
      </p:sp>
      <p:sp>
        <p:nvSpPr>
          <p:cNvPr id="2" name="Footer Placeholder 1"/>
          <p:cNvSpPr>
            <a:spLocks noGrp="1"/>
          </p:cNvSpPr>
          <p:nvPr>
            <p:ph type="ftr" sz="quarter" idx="11"/>
          </p:nvPr>
        </p:nvSpPr>
        <p:spPr/>
        <p:txBody>
          <a:bodyPr/>
          <a:lstStyle/>
          <a:p>
            <a:r>
              <a:rPr lang="en-US" smtClean="0"/>
              <a:t>USOAP</a:t>
            </a:r>
            <a:endParaRPr lang="en-US"/>
          </a:p>
        </p:txBody>
      </p:sp>
    </p:spTree>
    <p:extLst>
      <p:ext uri="{BB962C8B-B14F-4D97-AF65-F5344CB8AC3E}">
        <p14:creationId xmlns:p14="http://schemas.microsoft.com/office/powerpoint/2010/main" val="172519349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1665970008"/>
              </p:ext>
            </p:extLst>
          </p:nvPr>
        </p:nvGraphicFramePr>
        <p:xfrm>
          <a:off x="207910" y="1836710"/>
          <a:ext cx="8712968" cy="3682009"/>
        </p:xfrm>
        <a:graphic>
          <a:graphicData uri="http://schemas.openxmlformats.org/drawingml/2006/table">
            <a:tbl>
              <a:tblPr firstRow="1" bandRow="1">
                <a:tableStyleId>{5C22544A-7EE6-4342-B048-85BDC9FD1C3A}</a:tableStyleId>
              </a:tblPr>
              <a:tblGrid>
                <a:gridCol w="1306987">
                  <a:extLst>
                    <a:ext uri="{9D8B030D-6E8A-4147-A177-3AD203B41FA5}">
                      <a16:colId xmlns:a16="http://schemas.microsoft.com/office/drawing/2014/main" val="20000"/>
                    </a:ext>
                  </a:extLst>
                </a:gridCol>
                <a:gridCol w="991086">
                  <a:extLst>
                    <a:ext uri="{9D8B030D-6E8A-4147-A177-3AD203B41FA5}">
                      <a16:colId xmlns:a16="http://schemas.microsoft.com/office/drawing/2014/main" val="20001"/>
                    </a:ext>
                  </a:extLst>
                </a:gridCol>
                <a:gridCol w="4193058">
                  <a:extLst>
                    <a:ext uri="{9D8B030D-6E8A-4147-A177-3AD203B41FA5}">
                      <a16:colId xmlns:a16="http://schemas.microsoft.com/office/drawing/2014/main" val="20002"/>
                    </a:ext>
                  </a:extLst>
                </a:gridCol>
                <a:gridCol w="2221837">
                  <a:extLst>
                    <a:ext uri="{9D8B030D-6E8A-4147-A177-3AD203B41FA5}">
                      <a16:colId xmlns:a16="http://schemas.microsoft.com/office/drawing/2014/main" val="20003"/>
                    </a:ext>
                  </a:extLst>
                </a:gridCol>
              </a:tblGrid>
              <a:tr h="626280">
                <a:tc>
                  <a:txBody>
                    <a:bodyPr/>
                    <a:lstStyle/>
                    <a:p>
                      <a:pPr algn="ctr"/>
                      <a:r>
                        <a:rPr lang="en-US"/>
                        <a:t>Activity</a:t>
                      </a:r>
                      <a:endParaRPr lang="en-CA"/>
                    </a:p>
                  </a:txBody>
                  <a:tcPr anchor="ctr"/>
                </a:tc>
                <a:tc>
                  <a:txBody>
                    <a:bodyPr/>
                    <a:lstStyle/>
                    <a:p>
                      <a:pPr algn="ctr"/>
                      <a:r>
                        <a:rPr lang="en-US"/>
                        <a:t>On-</a:t>
                      </a:r>
                      <a:r>
                        <a:rPr lang="en-US" baseline="0"/>
                        <a:t> or Off site</a:t>
                      </a:r>
                      <a:endParaRPr lang="en-CA"/>
                    </a:p>
                  </a:txBody>
                  <a:tcPr anchor="ctr"/>
                </a:tc>
                <a:tc>
                  <a:txBody>
                    <a:bodyPr/>
                    <a:lstStyle/>
                    <a:p>
                      <a:pPr algn="ctr"/>
                      <a:r>
                        <a:rPr lang="en-US"/>
                        <a:t>Description</a:t>
                      </a:r>
                      <a:endParaRPr lang="en-CA"/>
                    </a:p>
                  </a:txBody>
                  <a:tcPr anchor="ctr"/>
                </a:tc>
                <a:tc>
                  <a:txBody>
                    <a:bodyPr/>
                    <a:lstStyle/>
                    <a:p>
                      <a:pPr algn="ctr"/>
                      <a:r>
                        <a:rPr lang="en-US"/>
                        <a:t>Remarks</a:t>
                      </a:r>
                      <a:endParaRPr lang="en-CA"/>
                    </a:p>
                  </a:txBody>
                  <a:tcPr anchor="ctr"/>
                </a:tc>
                <a:extLst>
                  <a:ext uri="{0D108BD9-81ED-4DB2-BD59-A6C34878D82A}">
                    <a16:rowId xmlns:a16="http://schemas.microsoft.com/office/drawing/2014/main" val="10000"/>
                  </a:ext>
                </a:extLst>
              </a:tr>
              <a:tr h="3041929">
                <a:tc>
                  <a:txBody>
                    <a:bodyPr/>
                    <a:lstStyle/>
                    <a:p>
                      <a:r>
                        <a:rPr lang="en-US" baseline="0" dirty="0">
                          <a:solidFill>
                            <a:srgbClr val="FF0000"/>
                          </a:solidFill>
                        </a:rPr>
                        <a:t>State Safety </a:t>
                      </a:r>
                      <a:r>
                        <a:rPr lang="en-US" baseline="0" dirty="0" err="1">
                          <a:solidFill>
                            <a:srgbClr val="FF0000"/>
                          </a:solidFill>
                        </a:rPr>
                        <a:t>ProgrammeImplementation</a:t>
                      </a:r>
                      <a:r>
                        <a:rPr lang="en-US" baseline="0" dirty="0">
                          <a:solidFill>
                            <a:srgbClr val="FF0000"/>
                          </a:solidFill>
                        </a:rPr>
                        <a:t> Assessment</a:t>
                      </a:r>
                    </a:p>
                  </a:txBody>
                  <a:tcPr/>
                </a:tc>
                <a:tc>
                  <a:txBody>
                    <a:bodyPr/>
                    <a:lstStyle/>
                    <a:p>
                      <a:pPr lvl="0">
                        <a:buNone/>
                      </a:pPr>
                      <a:r>
                        <a:rPr lang="en-US" sz="1800" b="0" i="0" u="none" strike="noStrike" baseline="0" noProof="0" dirty="0">
                          <a:solidFill>
                            <a:srgbClr val="FF0000"/>
                          </a:solidFill>
                        </a:rPr>
                        <a:t>On-site</a:t>
                      </a:r>
                    </a:p>
                    <a:p>
                      <a:pPr lvl="0">
                        <a:buNone/>
                      </a:pPr>
                      <a:endParaRPr lang="en-US" sz="1800" b="0" i="0" u="none" strike="noStrike" baseline="0" noProof="0" dirty="0">
                        <a:solidFill>
                          <a:srgbClr val="FF0000"/>
                        </a:solidFill>
                      </a:endParaRPr>
                    </a:p>
                  </a:txBody>
                  <a:tcPr/>
                </a:tc>
                <a:tc>
                  <a:txBody>
                    <a:bodyPr/>
                    <a:lstStyle/>
                    <a:p>
                      <a:pPr marL="0" lvl="0" indent="0">
                        <a:buNone/>
                      </a:pPr>
                      <a:r>
                        <a:rPr lang="en-US" sz="1800" b="0" i="0" u="none" strike="noStrike" baseline="0" noProof="0" dirty="0">
                          <a:solidFill>
                            <a:srgbClr val="FF0000"/>
                          </a:solidFill>
                          <a:latin typeface="Calibri"/>
                        </a:rPr>
                        <a:t>The assessment of the level of maturity achieved by the State, in its SSP implementation and maintenance, by assessing the SSP PQs </a:t>
                      </a:r>
                    </a:p>
                  </a:txBody>
                  <a:tcPr/>
                </a:tc>
                <a:tc>
                  <a:txBody>
                    <a:bodyPr/>
                    <a:lstStyle/>
                    <a:p>
                      <a:pPr marL="0" indent="0">
                        <a:buFont typeface="Arial" panose="020B0604020202020204" pitchFamily="34" charset="0"/>
                        <a:buNone/>
                      </a:pPr>
                      <a:r>
                        <a:rPr lang="en-US" baseline="0" dirty="0">
                          <a:solidFill>
                            <a:srgbClr val="FF0000"/>
                          </a:solidFill>
                        </a:rPr>
                        <a:t>SSP </a:t>
                      </a:r>
                      <a:r>
                        <a:rPr lang="en-GB" sz="1800" b="0" i="0" u="none" strike="noStrike" baseline="0" noProof="0" dirty="0">
                          <a:solidFill>
                            <a:srgbClr val="FF0000"/>
                          </a:solidFill>
                          <a:latin typeface="Calibri"/>
                        </a:rPr>
                        <a:t>PQs are organized by assessment area </a:t>
                      </a:r>
                    </a:p>
                  </a:txBody>
                  <a:tcPr/>
                </a:tc>
                <a:extLst>
                  <a:ext uri="{0D108BD9-81ED-4DB2-BD59-A6C34878D82A}">
                    <a16:rowId xmlns:a16="http://schemas.microsoft.com/office/drawing/2014/main" val="10002"/>
                  </a:ext>
                </a:extLst>
              </a:tr>
            </a:tbl>
          </a:graphicData>
        </a:graphic>
      </p:graphicFrame>
      <p:sp>
        <p:nvSpPr>
          <p:cNvPr id="3" name="Date Placeholder 2"/>
          <p:cNvSpPr>
            <a:spLocks noGrp="1"/>
          </p:cNvSpPr>
          <p:nvPr>
            <p:ph type="dt" sz="half" idx="10"/>
          </p:nvPr>
        </p:nvSpPr>
        <p:spPr/>
        <p:txBody>
          <a:bodyPr/>
          <a:lstStyle/>
          <a:p>
            <a:r>
              <a:rPr lang="en-US" smtClean="0">
                <a:solidFill>
                  <a:prstClr val="black">
                    <a:tint val="75000"/>
                  </a:prstClr>
                </a:solidFill>
              </a:rPr>
              <a:t>August 2022</a:t>
            </a:r>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USOAP</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EBC9397-8921-489F-B39C-2E8FC685A84F}" type="slidenum">
              <a:rPr lang="en-US" smtClean="0">
                <a:solidFill>
                  <a:prstClr val="black">
                    <a:tint val="75000"/>
                  </a:prstClr>
                </a:solidFill>
              </a:rPr>
              <a:pPr/>
              <a:t>40</a:t>
            </a:fld>
            <a:endParaRPr lang="en-US">
              <a:solidFill>
                <a:prstClr val="black">
                  <a:tint val="75000"/>
                </a:prstClr>
              </a:solidFill>
            </a:endParaRPr>
          </a:p>
        </p:txBody>
      </p:sp>
      <p:sp>
        <p:nvSpPr>
          <p:cNvPr id="6" name="Title 5"/>
          <p:cNvSpPr>
            <a:spLocks noGrp="1"/>
          </p:cNvSpPr>
          <p:nvPr>
            <p:ph type="title"/>
          </p:nvPr>
        </p:nvSpPr>
        <p:spPr>
          <a:xfrm>
            <a:off x="107504" y="44624"/>
            <a:ext cx="8229600" cy="1143000"/>
          </a:xfrm>
        </p:spPr>
        <p:txBody>
          <a:bodyPr/>
          <a:lstStyle/>
          <a:p>
            <a:r>
              <a:rPr lang="en-US" sz="3200"/>
              <a:t> Main Activities under USOAP CMA (SSPIAs) </a:t>
            </a:r>
            <a:endParaRPr lang="en-US" sz="2800">
              <a:cs typeface="Calibri"/>
            </a:endParaRPr>
          </a:p>
        </p:txBody>
      </p:sp>
    </p:spTree>
    <p:extLst>
      <p:ext uri="{BB962C8B-B14F-4D97-AF65-F5344CB8AC3E}">
        <p14:creationId xmlns:p14="http://schemas.microsoft.com/office/powerpoint/2010/main" val="150081679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88840"/>
            <a:ext cx="8229600" cy="4137323"/>
          </a:xfrm>
        </p:spPr>
        <p:txBody>
          <a:bodyPr>
            <a:normAutofit/>
          </a:bodyPr>
          <a:lstStyle/>
          <a:p>
            <a:pPr marL="0" indent="0">
              <a:buNone/>
            </a:pPr>
            <a:r>
              <a:rPr lang="en-GB" sz="2800">
                <a:solidFill>
                  <a:srgbClr val="14639A"/>
                </a:solidFill>
                <a:latin typeface="Arial" pitchFamily="34" charset="0"/>
                <a:cs typeface="Arial" pitchFamily="34" charset="0"/>
              </a:rPr>
              <a:t>MO prioritizes CMA activities in States based on:</a:t>
            </a:r>
          </a:p>
          <a:p>
            <a:pPr marL="514350" indent="-514350">
              <a:buFont typeface="+mj-lt"/>
              <a:buAutoNum type="alphaLcParenR"/>
            </a:pPr>
            <a:r>
              <a:rPr lang="en-GB" sz="2800">
                <a:solidFill>
                  <a:srgbClr val="14639A"/>
                </a:solidFill>
                <a:latin typeface="Arial" pitchFamily="34" charset="0"/>
                <a:cs typeface="Arial" pitchFamily="34" charset="0"/>
              </a:rPr>
              <a:t>State’s safety risk profile; </a:t>
            </a:r>
          </a:p>
          <a:p>
            <a:pPr marL="514350" indent="-514350">
              <a:buFont typeface="+mj-lt"/>
              <a:buAutoNum type="alphaLcParenR"/>
            </a:pPr>
            <a:r>
              <a:rPr lang="en-GB" sz="2800">
                <a:solidFill>
                  <a:srgbClr val="14639A"/>
                </a:solidFill>
                <a:latin typeface="Arial" pitchFamily="34" charset="0"/>
                <a:cs typeface="Arial" pitchFamily="34" charset="0"/>
              </a:rPr>
              <a:t>Approved MO budget; and </a:t>
            </a:r>
          </a:p>
          <a:p>
            <a:pPr marL="514350" indent="-514350">
              <a:buFont typeface="+mj-lt"/>
              <a:buAutoNum type="alphaLcParenR"/>
            </a:pPr>
            <a:r>
              <a:rPr lang="en-GB" sz="2800">
                <a:solidFill>
                  <a:srgbClr val="14639A"/>
                </a:solidFill>
                <a:latin typeface="Arial" pitchFamily="34" charset="0"/>
                <a:cs typeface="Arial" pitchFamily="34" charset="0"/>
              </a:rPr>
              <a:t>Available MO resources. </a:t>
            </a:r>
            <a:endParaRPr lang="en-GB" sz="2400">
              <a:solidFill>
                <a:srgbClr val="14639A"/>
              </a:solidFill>
              <a:latin typeface="Arial" pitchFamily="34" charset="0"/>
              <a:cs typeface="Arial" pitchFamily="34" charset="0"/>
            </a:endParaRPr>
          </a:p>
          <a:p>
            <a:pPr marL="0" indent="0">
              <a:buNone/>
            </a:pPr>
            <a:endParaRPr lang="en-GB" sz="2400">
              <a:solidFill>
                <a:schemeClr val="tx1"/>
              </a:solidFill>
              <a:latin typeface="Arial" pitchFamily="34" charset="0"/>
              <a:cs typeface="Arial" pitchFamily="34" charset="0"/>
            </a:endParaRPr>
          </a:p>
          <a:p>
            <a:pPr lvl="1"/>
            <a:endParaRPr lang="en-GB">
              <a:solidFill>
                <a:schemeClr val="tx1"/>
              </a:solidFill>
              <a:latin typeface="Arial" pitchFamily="34" charset="0"/>
              <a:cs typeface="Arial" pitchFamily="34" charset="0"/>
            </a:endParaRPr>
          </a:p>
        </p:txBody>
      </p:sp>
      <p:sp>
        <p:nvSpPr>
          <p:cNvPr id="4" name="Title 1"/>
          <p:cNvSpPr txBox="1">
            <a:spLocks/>
          </p:cNvSpPr>
          <p:nvPr/>
        </p:nvSpPr>
        <p:spPr>
          <a:xfrm>
            <a:off x="467544" y="44624"/>
            <a:ext cx="8229600" cy="1143000"/>
          </a:xfrm>
          <a:prstGeom prst="rect">
            <a:avLst/>
          </a:prstGeom>
        </p:spPr>
        <p:txBody>
          <a:bodyPr vert="horz" lIns="91440" tIns="45720" rIns="91440" bIns="45720" rtlCol="0" anchor="ctr">
            <a:noAutofit/>
          </a:bodyPr>
          <a:lstStyle>
            <a:defPPr>
              <a:defRPr lang="en-US"/>
            </a:defPPr>
            <a:lvl1pPr>
              <a:spcBef>
                <a:spcPct val="0"/>
              </a:spcBef>
              <a:buNone/>
              <a:defRPr sz="3600" b="1">
                <a:solidFill>
                  <a:srgbClr val="1B4177"/>
                </a:solidFill>
                <a:latin typeface="+mj-lt"/>
                <a:ea typeface="+mj-ea"/>
                <a:cs typeface="+mj-cs"/>
              </a:defRPr>
            </a:lvl1pPr>
          </a:lstStyle>
          <a:p>
            <a:pPr>
              <a:lnSpc>
                <a:spcPts val="3500"/>
              </a:lnSpc>
            </a:pPr>
            <a:r>
              <a:rPr lang="en-GB"/>
              <a:t>Prioritization and Conduct of </a:t>
            </a:r>
            <a:br>
              <a:rPr lang="en-GB"/>
            </a:br>
            <a:r>
              <a:rPr lang="en-GB"/>
              <a:t>USOAP CMA Activities</a:t>
            </a:r>
          </a:p>
        </p:txBody>
      </p:sp>
      <p:sp>
        <p:nvSpPr>
          <p:cNvPr id="5" name="Date Placeholder 4"/>
          <p:cNvSpPr>
            <a:spLocks noGrp="1"/>
          </p:cNvSpPr>
          <p:nvPr>
            <p:ph type="dt" sz="half" idx="10"/>
          </p:nvPr>
        </p:nvSpPr>
        <p:spPr/>
        <p:txBody>
          <a:bodyPr/>
          <a:lstStyle/>
          <a:p>
            <a:r>
              <a:rPr lang="en-US" smtClean="0"/>
              <a:t>August 2022</a:t>
            </a:r>
            <a:endParaRPr lang="en-US"/>
          </a:p>
        </p:txBody>
      </p:sp>
      <p:sp>
        <p:nvSpPr>
          <p:cNvPr id="6" name="Slide Number Placeholder 5"/>
          <p:cNvSpPr>
            <a:spLocks noGrp="1"/>
          </p:cNvSpPr>
          <p:nvPr>
            <p:ph type="sldNum" sz="quarter" idx="12"/>
          </p:nvPr>
        </p:nvSpPr>
        <p:spPr/>
        <p:txBody>
          <a:bodyPr/>
          <a:lstStyle/>
          <a:p>
            <a:fld id="{AEBC9397-8921-489F-B39C-2E8FC685A84F}" type="slidenum">
              <a:rPr lang="en-US" smtClean="0"/>
              <a:t>41</a:t>
            </a:fld>
            <a:endParaRPr lang="en-US"/>
          </a:p>
        </p:txBody>
      </p:sp>
      <p:sp>
        <p:nvSpPr>
          <p:cNvPr id="2" name="Footer Placeholder 1"/>
          <p:cNvSpPr>
            <a:spLocks noGrp="1"/>
          </p:cNvSpPr>
          <p:nvPr>
            <p:ph type="ftr" sz="quarter" idx="11"/>
          </p:nvPr>
        </p:nvSpPr>
        <p:spPr/>
        <p:txBody>
          <a:bodyPr/>
          <a:lstStyle/>
          <a:p>
            <a:r>
              <a:rPr lang="en-US" smtClean="0"/>
              <a:t>USOAP</a:t>
            </a:r>
            <a:endParaRPr lang="en-US"/>
          </a:p>
        </p:txBody>
      </p:sp>
    </p:spTree>
    <p:extLst>
      <p:ext uri="{BB962C8B-B14F-4D97-AF65-F5344CB8AC3E}">
        <p14:creationId xmlns:p14="http://schemas.microsoft.com/office/powerpoint/2010/main" val="404575072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endParaRPr lang="en-US"/>
          </a:p>
          <a:p>
            <a:endParaRPr lang="en-GB"/>
          </a:p>
        </p:txBody>
      </p:sp>
      <p:sp>
        <p:nvSpPr>
          <p:cNvPr id="3" name="Date Placeholder 2"/>
          <p:cNvSpPr>
            <a:spLocks noGrp="1"/>
          </p:cNvSpPr>
          <p:nvPr>
            <p:ph type="dt" sz="half" idx="10"/>
          </p:nvPr>
        </p:nvSpPr>
        <p:spPr/>
        <p:txBody>
          <a:bodyPr/>
          <a:lstStyle/>
          <a:p>
            <a:r>
              <a:rPr lang="en-US" smtClean="0"/>
              <a:t>August 2022</a:t>
            </a:r>
            <a:endParaRPr lang="en-US"/>
          </a:p>
        </p:txBody>
      </p:sp>
      <p:sp>
        <p:nvSpPr>
          <p:cNvPr id="5" name="Slide Number Placeholder 4"/>
          <p:cNvSpPr>
            <a:spLocks noGrp="1"/>
          </p:cNvSpPr>
          <p:nvPr>
            <p:ph type="sldNum" sz="quarter" idx="12"/>
          </p:nvPr>
        </p:nvSpPr>
        <p:spPr/>
        <p:txBody>
          <a:bodyPr/>
          <a:lstStyle/>
          <a:p>
            <a:fld id="{AEBC9397-8921-489F-B39C-2E8FC685A84F}" type="slidenum">
              <a:rPr lang="en-US" smtClean="0"/>
              <a:t>42</a:t>
            </a:fld>
            <a:endParaRPr lang="en-US"/>
          </a:p>
        </p:txBody>
      </p:sp>
      <p:sp>
        <p:nvSpPr>
          <p:cNvPr id="6" name="Title 5"/>
          <p:cNvSpPr>
            <a:spLocks noGrp="1"/>
          </p:cNvSpPr>
          <p:nvPr>
            <p:ph type="title"/>
          </p:nvPr>
        </p:nvSpPr>
        <p:spPr/>
        <p:txBody>
          <a:bodyPr>
            <a:normAutofit/>
          </a:bodyPr>
          <a:lstStyle/>
          <a:p>
            <a:pPr marL="0" indent="0"/>
            <a:r>
              <a:rPr lang="en-US"/>
              <a:t>Criteria Used to Select a State for:</a:t>
            </a:r>
          </a:p>
        </p:txBody>
      </p:sp>
      <p:graphicFrame>
        <p:nvGraphicFramePr>
          <p:cNvPr id="8" name="Table 7"/>
          <p:cNvGraphicFramePr>
            <a:graphicFrameLocks noGrp="1"/>
          </p:cNvGraphicFramePr>
          <p:nvPr>
            <p:extLst>
              <p:ext uri="{D42A27DB-BD31-4B8C-83A1-F6EECF244321}">
                <p14:modId xmlns:p14="http://schemas.microsoft.com/office/powerpoint/2010/main" val="3613835724"/>
              </p:ext>
            </p:extLst>
          </p:nvPr>
        </p:nvGraphicFramePr>
        <p:xfrm>
          <a:off x="323528" y="1340767"/>
          <a:ext cx="8568952" cy="4464496"/>
        </p:xfrm>
        <a:graphic>
          <a:graphicData uri="http://schemas.openxmlformats.org/drawingml/2006/table">
            <a:tbl>
              <a:tblPr firstRow="1" bandRow="1">
                <a:tableStyleId>{5940675A-B579-460E-94D1-54222C63F5DA}</a:tableStyleId>
              </a:tblPr>
              <a:tblGrid>
                <a:gridCol w="4284476">
                  <a:extLst>
                    <a:ext uri="{9D8B030D-6E8A-4147-A177-3AD203B41FA5}">
                      <a16:colId xmlns:a16="http://schemas.microsoft.com/office/drawing/2014/main" val="20000"/>
                    </a:ext>
                  </a:extLst>
                </a:gridCol>
                <a:gridCol w="4284476">
                  <a:extLst>
                    <a:ext uri="{9D8B030D-6E8A-4147-A177-3AD203B41FA5}">
                      <a16:colId xmlns:a16="http://schemas.microsoft.com/office/drawing/2014/main" val="20001"/>
                    </a:ext>
                  </a:extLst>
                </a:gridCol>
              </a:tblGrid>
              <a:tr h="551046">
                <a:tc>
                  <a:txBody>
                    <a:bodyPr/>
                    <a:lstStyle/>
                    <a:p>
                      <a:pPr algn="ctr"/>
                      <a:r>
                        <a:rPr lang="en-US" b="1"/>
                        <a:t>CMA Audit</a:t>
                      </a:r>
                      <a:endParaRPr lang="en-GB" b="1"/>
                    </a:p>
                  </a:txBody>
                  <a:tcPr anchor="ctr">
                    <a:solidFill>
                      <a:schemeClr val="accent5"/>
                    </a:solidFill>
                  </a:tcPr>
                </a:tc>
                <a:tc>
                  <a:txBody>
                    <a:bodyPr/>
                    <a:lstStyle/>
                    <a:p>
                      <a:pPr algn="ctr"/>
                      <a:r>
                        <a:rPr lang="en-US" b="1"/>
                        <a:t>ICVM</a:t>
                      </a:r>
                      <a:endParaRPr lang="en-GB" b="1"/>
                    </a:p>
                  </a:txBody>
                  <a:tcPr anchor="ctr">
                    <a:solidFill>
                      <a:schemeClr val="accent5"/>
                    </a:solidFill>
                  </a:tcPr>
                </a:tc>
                <a:extLst>
                  <a:ext uri="{0D108BD9-81ED-4DB2-BD59-A6C34878D82A}">
                    <a16:rowId xmlns:a16="http://schemas.microsoft.com/office/drawing/2014/main" val="10000"/>
                  </a:ext>
                </a:extLst>
              </a:tr>
              <a:tr h="460406">
                <a:tc gridSpan="2">
                  <a:txBody>
                    <a:bodyPr/>
                    <a:lstStyle/>
                    <a:p>
                      <a:pPr algn="ctr"/>
                      <a:r>
                        <a:rPr lang="en-US">
                          <a:solidFill>
                            <a:schemeClr val="tx2"/>
                          </a:solidFill>
                        </a:rPr>
                        <a:t>State’s safety risk profile</a:t>
                      </a:r>
                      <a:endParaRPr lang="en-GB">
                        <a:solidFill>
                          <a:schemeClr val="tx2"/>
                        </a:solidFill>
                      </a:endParaRPr>
                    </a:p>
                  </a:txBody>
                  <a:tcPr anchor="ctr">
                    <a:solidFill>
                      <a:schemeClr val="accent2">
                        <a:lumMod val="20000"/>
                        <a:lumOff val="80000"/>
                      </a:schemeClr>
                    </a:solidFill>
                  </a:tcPr>
                </a:tc>
                <a:tc hMerge="1">
                  <a:txBody>
                    <a:bodyPr/>
                    <a:lstStyle/>
                    <a:p>
                      <a:pPr algn="ctr"/>
                      <a:endParaRPr lang="en-GB">
                        <a:solidFill>
                          <a:schemeClr val="tx2"/>
                        </a:solidFill>
                      </a:endParaRPr>
                    </a:p>
                  </a:txBody>
                  <a:tcPr anchor="ctr">
                    <a:solidFill>
                      <a:schemeClr val="accent4">
                        <a:lumMod val="20000"/>
                        <a:lumOff val="80000"/>
                      </a:schemeClr>
                    </a:solidFill>
                  </a:tcPr>
                </a:tc>
                <a:extLst>
                  <a:ext uri="{0D108BD9-81ED-4DB2-BD59-A6C34878D82A}">
                    <a16:rowId xmlns:a16="http://schemas.microsoft.com/office/drawing/2014/main" val="10001"/>
                  </a:ext>
                </a:extLst>
              </a:tr>
              <a:tr h="460406">
                <a:tc gridSpan="2">
                  <a:txBody>
                    <a:bodyPr/>
                    <a:lstStyle/>
                    <a:p>
                      <a:pPr algn="ctr"/>
                      <a:r>
                        <a:rPr lang="en-US">
                          <a:solidFill>
                            <a:schemeClr val="tx2"/>
                          </a:solidFill>
                        </a:rPr>
                        <a:t>Information submitted by State through PQ self-assessment</a:t>
                      </a:r>
                      <a:endParaRPr lang="en-GB">
                        <a:solidFill>
                          <a:schemeClr val="tx2"/>
                        </a:solidFill>
                      </a:endParaRPr>
                    </a:p>
                  </a:txBody>
                  <a:tcPr anchor="ctr">
                    <a:solidFill>
                      <a:schemeClr val="accent2">
                        <a:lumMod val="20000"/>
                        <a:lumOff val="80000"/>
                      </a:schemeClr>
                    </a:solidFill>
                  </a:tcPr>
                </a:tc>
                <a:tc hMerge="1">
                  <a:txBody>
                    <a:bodyPr/>
                    <a:lstStyle/>
                    <a:p>
                      <a:endParaRPr lang="en-GB"/>
                    </a:p>
                  </a:txBody>
                  <a:tcPr/>
                </a:tc>
                <a:extLst>
                  <a:ext uri="{0D108BD9-81ED-4DB2-BD59-A6C34878D82A}">
                    <a16:rowId xmlns:a16="http://schemas.microsoft.com/office/drawing/2014/main" val="10002"/>
                  </a:ext>
                </a:extLst>
              </a:tr>
              <a:tr h="460406">
                <a:tc gridSpan="2">
                  <a:txBody>
                    <a:bodyPr/>
                    <a:lstStyle/>
                    <a:p>
                      <a:pPr algn="ctr"/>
                      <a:r>
                        <a:rPr lang="en-US">
                          <a:solidFill>
                            <a:schemeClr val="tx2"/>
                          </a:solidFill>
                        </a:rPr>
                        <a:t>Recommendations from RO or ANB sections</a:t>
                      </a:r>
                      <a:endParaRPr lang="en-GB">
                        <a:solidFill>
                          <a:schemeClr val="tx2"/>
                        </a:solidFill>
                      </a:endParaRPr>
                    </a:p>
                  </a:txBody>
                  <a:tcPr anchor="ctr">
                    <a:solidFill>
                      <a:schemeClr val="accent2">
                        <a:lumMod val="20000"/>
                        <a:lumOff val="80000"/>
                      </a:schemeClr>
                    </a:solidFill>
                  </a:tcPr>
                </a:tc>
                <a:tc hMerge="1">
                  <a:txBody>
                    <a:bodyPr/>
                    <a:lstStyle/>
                    <a:p>
                      <a:endParaRPr lang="en-GB"/>
                    </a:p>
                  </a:txBody>
                  <a:tcPr/>
                </a:tc>
                <a:extLst>
                  <a:ext uri="{0D108BD9-81ED-4DB2-BD59-A6C34878D82A}">
                    <a16:rowId xmlns:a16="http://schemas.microsoft.com/office/drawing/2014/main" val="10003"/>
                  </a:ext>
                </a:extLst>
              </a:tr>
              <a:tr h="460406">
                <a:tc gridSpan="2">
                  <a:txBody>
                    <a:bodyPr/>
                    <a:lstStyle/>
                    <a:p>
                      <a:pPr algn="ctr"/>
                      <a:r>
                        <a:rPr lang="en-US">
                          <a:solidFill>
                            <a:schemeClr val="tx2"/>
                          </a:solidFill>
                        </a:rPr>
                        <a:t>Information shared by recognized international organizations</a:t>
                      </a:r>
                      <a:endParaRPr lang="en-GB">
                        <a:solidFill>
                          <a:schemeClr val="tx2"/>
                        </a:solidFill>
                      </a:endParaRPr>
                    </a:p>
                  </a:txBody>
                  <a:tcPr anchor="ctr">
                    <a:solidFill>
                      <a:schemeClr val="accent2">
                        <a:lumMod val="20000"/>
                        <a:lumOff val="80000"/>
                      </a:schemeClr>
                    </a:solidFill>
                  </a:tcPr>
                </a:tc>
                <a:tc hMerge="1">
                  <a:txBody>
                    <a:bodyPr/>
                    <a:lstStyle/>
                    <a:p>
                      <a:endParaRPr lang="en-GB"/>
                    </a:p>
                  </a:txBody>
                  <a:tcPr/>
                </a:tc>
                <a:extLst>
                  <a:ext uri="{0D108BD9-81ED-4DB2-BD59-A6C34878D82A}">
                    <a16:rowId xmlns:a16="http://schemas.microsoft.com/office/drawing/2014/main" val="10004"/>
                  </a:ext>
                </a:extLst>
              </a:tr>
              <a:tr h="460406">
                <a:tc gridSpan="2">
                  <a:txBody>
                    <a:bodyPr/>
                    <a:lstStyle/>
                    <a:p>
                      <a:pPr algn="ctr"/>
                      <a:r>
                        <a:rPr lang="en-US">
                          <a:solidFill>
                            <a:schemeClr val="tx2"/>
                          </a:solidFill>
                        </a:rPr>
                        <a:t>Regional balance</a:t>
                      </a:r>
                      <a:endParaRPr lang="en-GB">
                        <a:solidFill>
                          <a:schemeClr val="tx2"/>
                        </a:solidFill>
                      </a:endParaRPr>
                    </a:p>
                  </a:txBody>
                  <a:tcPr anchor="ctr">
                    <a:solidFill>
                      <a:schemeClr val="accent2">
                        <a:lumMod val="20000"/>
                        <a:lumOff val="80000"/>
                      </a:schemeClr>
                    </a:solidFill>
                  </a:tcPr>
                </a:tc>
                <a:tc hMerge="1">
                  <a:txBody>
                    <a:bodyPr/>
                    <a:lstStyle/>
                    <a:p>
                      <a:endParaRPr lang="en-GB"/>
                    </a:p>
                  </a:txBody>
                  <a:tcPr/>
                </a:tc>
                <a:extLst>
                  <a:ext uri="{0D108BD9-81ED-4DB2-BD59-A6C34878D82A}">
                    <a16:rowId xmlns:a16="http://schemas.microsoft.com/office/drawing/2014/main" val="10005"/>
                  </a:ext>
                </a:extLst>
              </a:tr>
              <a:tr h="805710">
                <a:tc>
                  <a:txBody>
                    <a:bodyPr/>
                    <a:lstStyle/>
                    <a:p>
                      <a:pPr algn="ctr"/>
                      <a:r>
                        <a:rPr lang="en-US">
                          <a:solidFill>
                            <a:schemeClr val="tx2"/>
                          </a:solidFill>
                        </a:rPr>
                        <a:t>Date of last audit</a:t>
                      </a:r>
                      <a:endParaRPr lang="en-GB">
                        <a:solidFill>
                          <a:schemeClr val="tx2"/>
                        </a:solidFill>
                      </a:endParaRPr>
                    </a:p>
                  </a:txBody>
                  <a:tcPr anchor="ctr">
                    <a:solidFill>
                      <a:schemeClr val="accent1">
                        <a:lumMod val="20000"/>
                        <a:lumOff val="80000"/>
                      </a:schemeClr>
                    </a:solidFill>
                  </a:tcPr>
                </a:tc>
                <a:tc>
                  <a:txBody>
                    <a:bodyPr/>
                    <a:lstStyle/>
                    <a:p>
                      <a:pPr algn="ctr"/>
                      <a:r>
                        <a:rPr lang="en-US">
                          <a:solidFill>
                            <a:schemeClr val="tx2"/>
                          </a:solidFill>
                        </a:rPr>
                        <a:t>State’s readiness (via reported progress in CAP implementation)</a:t>
                      </a:r>
                      <a:endParaRPr lang="en-GB">
                        <a:solidFill>
                          <a:schemeClr val="tx2"/>
                        </a:solidFill>
                      </a:endParaRPr>
                    </a:p>
                  </a:txBody>
                  <a:tcPr anchor="ctr">
                    <a:solidFill>
                      <a:schemeClr val="accent4">
                        <a:lumMod val="20000"/>
                        <a:lumOff val="80000"/>
                      </a:schemeClr>
                    </a:solidFill>
                  </a:tcPr>
                </a:tc>
                <a:extLst>
                  <a:ext uri="{0D108BD9-81ED-4DB2-BD59-A6C34878D82A}">
                    <a16:rowId xmlns:a16="http://schemas.microsoft.com/office/drawing/2014/main" val="10006"/>
                  </a:ext>
                </a:extLst>
              </a:tr>
              <a:tr h="805710">
                <a:tc>
                  <a:txBody>
                    <a:bodyPr/>
                    <a:lstStyle/>
                    <a:p>
                      <a:pPr algn="ctr"/>
                      <a:r>
                        <a:rPr lang="en-US">
                          <a:solidFill>
                            <a:schemeClr val="tx2"/>
                          </a:solidFill>
                        </a:rPr>
                        <a:t>Significant changes in any audit area within State’s civil aviation system</a:t>
                      </a:r>
                      <a:endParaRPr lang="en-GB">
                        <a:solidFill>
                          <a:schemeClr val="tx2"/>
                        </a:solidFill>
                      </a:endParaRPr>
                    </a:p>
                  </a:txBody>
                  <a:tcPr anchor="ctr">
                    <a:solidFill>
                      <a:schemeClr val="accent1">
                        <a:lumMod val="20000"/>
                        <a:lumOff val="80000"/>
                      </a:schemeClr>
                    </a:solidFill>
                  </a:tcPr>
                </a:tc>
                <a:tc>
                  <a:txBody>
                    <a:bodyPr/>
                    <a:lstStyle/>
                    <a:p>
                      <a:pPr algn="ctr"/>
                      <a:r>
                        <a:rPr lang="en-US">
                          <a:solidFill>
                            <a:schemeClr val="tx2"/>
                          </a:solidFill>
                        </a:rPr>
                        <a:t>State’s progress in resolving identified SSCs</a:t>
                      </a:r>
                      <a:endParaRPr lang="en-GB">
                        <a:solidFill>
                          <a:schemeClr val="tx2"/>
                        </a:solidFill>
                      </a:endParaRPr>
                    </a:p>
                  </a:txBody>
                  <a:tcPr anchor="ctr">
                    <a:solidFill>
                      <a:schemeClr val="accent4">
                        <a:lumMod val="20000"/>
                        <a:lumOff val="80000"/>
                      </a:schemeClr>
                    </a:solidFill>
                  </a:tcPr>
                </a:tc>
                <a:extLst>
                  <a:ext uri="{0D108BD9-81ED-4DB2-BD59-A6C34878D82A}">
                    <a16:rowId xmlns:a16="http://schemas.microsoft.com/office/drawing/2014/main" val="10007"/>
                  </a:ext>
                </a:extLst>
              </a:tr>
            </a:tbl>
          </a:graphicData>
        </a:graphic>
      </p:graphicFrame>
      <p:sp>
        <p:nvSpPr>
          <p:cNvPr id="4" name="Footer Placeholder 3"/>
          <p:cNvSpPr>
            <a:spLocks noGrp="1"/>
          </p:cNvSpPr>
          <p:nvPr>
            <p:ph type="ftr" sz="quarter" idx="11"/>
          </p:nvPr>
        </p:nvSpPr>
        <p:spPr/>
        <p:txBody>
          <a:bodyPr/>
          <a:lstStyle/>
          <a:p>
            <a:r>
              <a:rPr lang="en-US" smtClean="0"/>
              <a:t>USOAP</a:t>
            </a:r>
            <a:endParaRPr lang="en-US"/>
          </a:p>
        </p:txBody>
      </p:sp>
    </p:spTree>
    <p:extLst>
      <p:ext uri="{BB962C8B-B14F-4D97-AF65-F5344CB8AC3E}">
        <p14:creationId xmlns:p14="http://schemas.microsoft.com/office/powerpoint/2010/main" val="33335089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98884"/>
            <a:ext cx="8229600" cy="1143000"/>
          </a:xfrm>
        </p:spPr>
        <p:txBody>
          <a:bodyPr>
            <a:normAutofit/>
          </a:bodyPr>
          <a:lstStyle/>
          <a:p>
            <a:pPr marL="0" indent="0">
              <a:lnSpc>
                <a:spcPts val="3700"/>
              </a:lnSpc>
            </a:pPr>
            <a:r>
              <a:rPr lang="en-US" sz="3200">
                <a:solidFill>
                  <a:srgbClr val="14639A"/>
                </a:solidFill>
              </a:rPr>
              <a:t>Criteria Used to Select a State for </a:t>
            </a:r>
            <a:br>
              <a:rPr lang="en-US" sz="3200">
                <a:solidFill>
                  <a:srgbClr val="14639A"/>
                </a:solidFill>
              </a:rPr>
            </a:br>
            <a:r>
              <a:rPr lang="en-US" sz="3200">
                <a:solidFill>
                  <a:srgbClr val="14639A"/>
                </a:solidFill>
              </a:rPr>
              <a:t>an </a:t>
            </a:r>
            <a:r>
              <a:rPr lang="en-US" sz="3200" i="1">
                <a:solidFill>
                  <a:srgbClr val="14639A"/>
                </a:solidFill>
              </a:rPr>
              <a:t>Off-Site Validation Activity</a:t>
            </a:r>
            <a:endParaRPr lang="en-US" sz="3200">
              <a:solidFill>
                <a:srgbClr val="14639A"/>
              </a:solidFill>
            </a:endParaRPr>
          </a:p>
        </p:txBody>
      </p:sp>
      <p:sp>
        <p:nvSpPr>
          <p:cNvPr id="3" name="Content Placeholder 2"/>
          <p:cNvSpPr>
            <a:spLocks noGrp="1"/>
          </p:cNvSpPr>
          <p:nvPr>
            <p:ph idx="1"/>
          </p:nvPr>
        </p:nvSpPr>
        <p:spPr/>
        <p:txBody>
          <a:bodyPr vert="horz" lIns="91440" tIns="45720" rIns="91440" bIns="45720" rtlCol="0" anchor="t">
            <a:normAutofit lnSpcReduction="10000"/>
          </a:bodyPr>
          <a:lstStyle/>
          <a:p>
            <a:pPr marL="514350" indent="-514350">
              <a:buFont typeface="+mj-lt"/>
              <a:buAutoNum type="arabicParenR"/>
            </a:pPr>
            <a:r>
              <a:rPr lang="en-US" sz="2600">
                <a:solidFill>
                  <a:srgbClr val="14639A"/>
                </a:solidFill>
              </a:rPr>
              <a:t>State has PQ findings associated with eligible PQs </a:t>
            </a:r>
            <a:r>
              <a:rPr lang="en-US" sz="2600"/>
              <a:t/>
            </a:r>
            <a:br>
              <a:rPr lang="en-US" sz="2600"/>
            </a:br>
            <a:r>
              <a:rPr lang="en-US" sz="2600">
                <a:solidFill>
                  <a:srgbClr val="14639A"/>
                </a:solidFill>
              </a:rPr>
              <a:t>(most of the PQs from CEs 1 to 5);</a:t>
            </a:r>
          </a:p>
          <a:p>
            <a:pPr marL="514350" indent="-514350">
              <a:buFont typeface="+mj-lt"/>
              <a:buAutoNum type="arabicParenR"/>
            </a:pPr>
            <a:r>
              <a:rPr lang="en-US" sz="2600">
                <a:solidFill>
                  <a:srgbClr val="14639A"/>
                </a:solidFill>
              </a:rPr>
              <a:t>Most (about 75%) of the State’s corresponding CAPs, for the audit area considered, meet the following three conditions:</a:t>
            </a:r>
            <a:endParaRPr lang="en-US" sz="2600">
              <a:solidFill>
                <a:srgbClr val="14639A"/>
              </a:solidFill>
              <a:cs typeface="Calibri"/>
            </a:endParaRPr>
          </a:p>
          <a:p>
            <a:pPr marL="971550" lvl="1" indent="-514350">
              <a:buFont typeface="+mj-lt"/>
              <a:buAutoNum type="alphaLcParenR"/>
            </a:pPr>
            <a:r>
              <a:rPr lang="en-US" sz="2600">
                <a:solidFill>
                  <a:srgbClr val="14639A"/>
                </a:solidFill>
              </a:rPr>
              <a:t>CAPs fully address the corresponding PQ findings;</a:t>
            </a:r>
            <a:endParaRPr lang="en-US" sz="2600">
              <a:solidFill>
                <a:srgbClr val="14639A"/>
              </a:solidFill>
              <a:cs typeface="Calibri"/>
            </a:endParaRPr>
          </a:p>
          <a:p>
            <a:pPr marL="971550" lvl="1" indent="-514350">
              <a:buFont typeface="+mj-lt"/>
              <a:buAutoNum type="alphaLcParenR"/>
            </a:pPr>
            <a:r>
              <a:rPr lang="en-US" sz="2600">
                <a:solidFill>
                  <a:srgbClr val="14639A"/>
                </a:solidFill>
              </a:rPr>
              <a:t>CAPs are reported by the State as fully implemented; and</a:t>
            </a:r>
            <a:endParaRPr lang="en-US" sz="2600">
              <a:solidFill>
                <a:srgbClr val="14639A"/>
              </a:solidFill>
              <a:cs typeface="Calibri"/>
            </a:endParaRPr>
          </a:p>
          <a:p>
            <a:pPr marL="971550" lvl="1" indent="-514350">
              <a:buAutoNum type="alphaLcParenR"/>
            </a:pPr>
            <a:r>
              <a:rPr lang="en-US" sz="2600">
                <a:solidFill>
                  <a:srgbClr val="14639A"/>
                </a:solidFill>
              </a:rPr>
              <a:t>The State has submitted all relevant evidence for the corresponding PQs through </a:t>
            </a:r>
            <a:r>
              <a:rPr lang="en-US" sz="2600">
                <a:solidFill>
                  <a:srgbClr val="14639A"/>
                </a:solidFill>
                <a:ea typeface="+mn-lt"/>
                <a:cs typeface="+mn-lt"/>
              </a:rPr>
              <a:t>PQ self-assessment </a:t>
            </a:r>
            <a:r>
              <a:rPr lang="en-US" sz="2600">
                <a:solidFill>
                  <a:srgbClr val="14639A"/>
                </a:solidFill>
              </a:rPr>
              <a:t>on the OLF.</a:t>
            </a:r>
            <a:endParaRPr lang="en-US" sz="2600">
              <a:solidFill>
                <a:srgbClr val="14639A"/>
              </a:solidFill>
              <a:cs typeface="Calibri"/>
            </a:endParaRPr>
          </a:p>
          <a:p>
            <a:pPr marL="457200" lvl="1" indent="0">
              <a:buNone/>
            </a:pPr>
            <a:endParaRPr lang="en-US"/>
          </a:p>
        </p:txBody>
      </p:sp>
      <p:sp>
        <p:nvSpPr>
          <p:cNvPr id="5" name="Date Placeholder 4"/>
          <p:cNvSpPr>
            <a:spLocks noGrp="1"/>
          </p:cNvSpPr>
          <p:nvPr>
            <p:ph type="dt" sz="half" idx="10"/>
          </p:nvPr>
        </p:nvSpPr>
        <p:spPr/>
        <p:txBody>
          <a:bodyPr/>
          <a:lstStyle/>
          <a:p>
            <a:r>
              <a:rPr lang="en-US" smtClean="0"/>
              <a:t>August 2022</a:t>
            </a:r>
            <a:endParaRPr lang="en-US"/>
          </a:p>
        </p:txBody>
      </p:sp>
      <p:sp>
        <p:nvSpPr>
          <p:cNvPr id="6" name="Slide Number Placeholder 5"/>
          <p:cNvSpPr>
            <a:spLocks noGrp="1"/>
          </p:cNvSpPr>
          <p:nvPr>
            <p:ph type="sldNum" sz="quarter" idx="12"/>
          </p:nvPr>
        </p:nvSpPr>
        <p:spPr/>
        <p:txBody>
          <a:bodyPr/>
          <a:lstStyle/>
          <a:p>
            <a:fld id="{AEBC9397-8921-489F-B39C-2E8FC685A84F}" type="slidenum">
              <a:rPr lang="en-US" smtClean="0"/>
              <a:t>43</a:t>
            </a:fld>
            <a:endParaRPr lang="en-US"/>
          </a:p>
        </p:txBody>
      </p:sp>
      <p:sp>
        <p:nvSpPr>
          <p:cNvPr id="4" name="Footer Placeholder 3"/>
          <p:cNvSpPr>
            <a:spLocks noGrp="1"/>
          </p:cNvSpPr>
          <p:nvPr>
            <p:ph type="ftr" sz="quarter" idx="11"/>
          </p:nvPr>
        </p:nvSpPr>
        <p:spPr/>
        <p:txBody>
          <a:bodyPr/>
          <a:lstStyle/>
          <a:p>
            <a:r>
              <a:rPr lang="en-US" smtClean="0"/>
              <a:t>USOAP</a:t>
            </a:r>
            <a:endParaRPr lang="en-US"/>
          </a:p>
        </p:txBody>
      </p:sp>
    </p:spTree>
    <p:extLst>
      <p:ext uri="{BB962C8B-B14F-4D97-AF65-F5344CB8AC3E}">
        <p14:creationId xmlns:p14="http://schemas.microsoft.com/office/powerpoint/2010/main" val="110539187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98884"/>
            <a:ext cx="8229600" cy="1143000"/>
          </a:xfrm>
        </p:spPr>
        <p:txBody>
          <a:bodyPr>
            <a:normAutofit/>
          </a:bodyPr>
          <a:lstStyle/>
          <a:p>
            <a:pPr>
              <a:lnSpc>
                <a:spcPts val="3300"/>
              </a:lnSpc>
            </a:pPr>
            <a:r>
              <a:rPr lang="en-GB" sz="3200"/>
              <a:t>Conduct of USOAP CMA Activities —</a:t>
            </a:r>
            <a:br>
              <a:rPr lang="en-GB" sz="3200"/>
            </a:br>
            <a:r>
              <a:rPr lang="en-GB" sz="3000" i="1"/>
              <a:t>Scope</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200437069"/>
              </p:ext>
            </p:extLst>
          </p:nvPr>
        </p:nvGraphicFramePr>
        <p:xfrm>
          <a:off x="467544" y="1412776"/>
          <a:ext cx="8424936" cy="4304160"/>
        </p:xfrm>
        <a:graphic>
          <a:graphicData uri="http://schemas.openxmlformats.org/drawingml/2006/table">
            <a:tbl>
              <a:tblPr firstRow="1" bandRow="1" bandCol="1">
                <a:tableStyleId>{69012ECD-51FC-41F1-AA8D-1B2483CD663E}</a:tableStyleId>
              </a:tblPr>
              <a:tblGrid>
                <a:gridCol w="5616624">
                  <a:extLst>
                    <a:ext uri="{9D8B030D-6E8A-4147-A177-3AD203B41FA5}">
                      <a16:colId xmlns:a16="http://schemas.microsoft.com/office/drawing/2014/main" val="20000"/>
                    </a:ext>
                  </a:extLst>
                </a:gridCol>
                <a:gridCol w="1368152">
                  <a:extLst>
                    <a:ext uri="{9D8B030D-6E8A-4147-A177-3AD203B41FA5}">
                      <a16:colId xmlns:a16="http://schemas.microsoft.com/office/drawing/2014/main" val="20001"/>
                    </a:ext>
                  </a:extLst>
                </a:gridCol>
                <a:gridCol w="1440160">
                  <a:extLst>
                    <a:ext uri="{9D8B030D-6E8A-4147-A177-3AD203B41FA5}">
                      <a16:colId xmlns:a16="http://schemas.microsoft.com/office/drawing/2014/main" val="20002"/>
                    </a:ext>
                  </a:extLst>
                </a:gridCol>
              </a:tblGrid>
              <a:tr h="640080">
                <a:tc>
                  <a:txBody>
                    <a:bodyPr/>
                    <a:lstStyle/>
                    <a:p>
                      <a:r>
                        <a:rPr lang="en-US" sz="1800"/>
                        <a:t>Factors determining</a:t>
                      </a:r>
                      <a:r>
                        <a:rPr lang="en-US" sz="1800" baseline="0"/>
                        <a:t> scope </a:t>
                      </a:r>
                      <a:endParaRPr lang="en-GB" sz="1800"/>
                    </a:p>
                  </a:txBody>
                  <a:tcPr anchor="ctr"/>
                </a:tc>
                <a:tc>
                  <a:txBody>
                    <a:bodyPr/>
                    <a:lstStyle/>
                    <a:p>
                      <a:pPr algn="ctr"/>
                      <a:r>
                        <a:rPr lang="en-US" sz="1800"/>
                        <a:t>ICVM</a:t>
                      </a:r>
                      <a:endParaRPr lang="en-GB" sz="1800"/>
                    </a:p>
                  </a:txBody>
                  <a:tcPr anchor="ctr"/>
                </a:tc>
                <a:tc>
                  <a:txBody>
                    <a:bodyPr/>
                    <a:lstStyle/>
                    <a:p>
                      <a:pPr algn="ctr"/>
                      <a:r>
                        <a:rPr lang="en-US" sz="1800"/>
                        <a:t>CMA Audit</a:t>
                      </a:r>
                      <a:endParaRPr lang="en-GB" sz="1800"/>
                    </a:p>
                  </a:txBody>
                  <a:tcPr anchor="ctr"/>
                </a:tc>
                <a:extLst>
                  <a:ext uri="{0D108BD9-81ED-4DB2-BD59-A6C34878D82A}">
                    <a16:rowId xmlns:a16="http://schemas.microsoft.com/office/drawing/2014/main" val="10000"/>
                  </a:ext>
                </a:extLst>
              </a:tr>
              <a:tr h="504000">
                <a:tc>
                  <a:txBody>
                    <a:bodyPr/>
                    <a:lstStyle/>
                    <a:p>
                      <a:r>
                        <a:rPr lang="en-US" sz="1800" b="1">
                          <a:solidFill>
                            <a:srgbClr val="1B4177"/>
                          </a:solidFill>
                        </a:rPr>
                        <a:t>Level of aviation activity  in the State</a:t>
                      </a:r>
                      <a:endParaRPr lang="en-GB" sz="1800" b="1">
                        <a:solidFill>
                          <a:srgbClr val="1B4177"/>
                        </a:solidFill>
                      </a:endParaRPr>
                    </a:p>
                  </a:txBody>
                  <a:tcPr anchor="ctr"/>
                </a:tc>
                <a:tc>
                  <a:txBody>
                    <a:bodyPr/>
                    <a:lstStyle/>
                    <a:p>
                      <a:pPr algn="ctr"/>
                      <a:r>
                        <a:rPr lang="en-GB" sz="1800" b="1">
                          <a:solidFill>
                            <a:srgbClr val="C00000"/>
                          </a:solidFill>
                          <a:latin typeface="Wingdings 2" panose="05020102010507070707" pitchFamily="18" charset="2"/>
                          <a:sym typeface="Wingdings"/>
                        </a:rPr>
                        <a:t></a:t>
                      </a:r>
                      <a:endParaRPr lang="en-GB" sz="1800" b="1">
                        <a:solidFill>
                          <a:srgbClr val="C00000"/>
                        </a:solidFill>
                        <a:latin typeface="Wingdings 2" panose="05020102010507070707" pitchFamily="18" charset="2"/>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800" b="1">
                          <a:solidFill>
                            <a:srgbClr val="C00000"/>
                          </a:solidFill>
                          <a:latin typeface="Wingdings 2" panose="05020102010507070707" pitchFamily="18" charset="2"/>
                          <a:sym typeface="Wingdings"/>
                        </a:rPr>
                        <a:t></a:t>
                      </a:r>
                      <a:endParaRPr lang="en-GB" sz="1800" b="1">
                        <a:solidFill>
                          <a:srgbClr val="C00000"/>
                        </a:solidFill>
                        <a:latin typeface="Wingdings 2" panose="05020102010507070707" pitchFamily="18" charset="2"/>
                      </a:endParaRPr>
                    </a:p>
                  </a:txBody>
                  <a:tcPr anchor="ctr"/>
                </a:tc>
                <a:extLst>
                  <a:ext uri="{0D108BD9-81ED-4DB2-BD59-A6C34878D82A}">
                    <a16:rowId xmlns:a16="http://schemas.microsoft.com/office/drawing/2014/main" val="10001"/>
                  </a:ext>
                </a:extLst>
              </a:tr>
              <a:tr h="504000">
                <a:tc>
                  <a:txBody>
                    <a:bodyPr/>
                    <a:lstStyle/>
                    <a:p>
                      <a:r>
                        <a:rPr lang="en-US" sz="1800" b="1">
                          <a:solidFill>
                            <a:srgbClr val="1B4177"/>
                          </a:solidFill>
                        </a:rPr>
                        <a:t>Any changes to the State’s</a:t>
                      </a:r>
                      <a:r>
                        <a:rPr lang="en-US" sz="1800" b="1" baseline="0">
                          <a:solidFill>
                            <a:srgbClr val="1B4177"/>
                          </a:solidFill>
                        </a:rPr>
                        <a:t> system</a:t>
                      </a:r>
                      <a:endParaRPr lang="en-GB" sz="1800" b="1">
                        <a:solidFill>
                          <a:srgbClr val="1B4177"/>
                        </a:solidFill>
                      </a:endParaRPr>
                    </a:p>
                  </a:txBody>
                  <a:tcPr anchor="ctr"/>
                </a:tc>
                <a:tc>
                  <a:txBody>
                    <a:bodyPr/>
                    <a:lstStyle/>
                    <a:p>
                      <a:pPr algn="ctr"/>
                      <a:endParaRPr lang="en-GB" sz="1800"/>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800" b="1">
                          <a:solidFill>
                            <a:srgbClr val="C00000"/>
                          </a:solidFill>
                          <a:latin typeface="Wingdings 2" panose="05020102010507070707" pitchFamily="18" charset="2"/>
                          <a:sym typeface="Wingdings"/>
                        </a:rPr>
                        <a:t></a:t>
                      </a:r>
                      <a:endParaRPr lang="en-GB" sz="1800" b="1">
                        <a:solidFill>
                          <a:srgbClr val="C00000"/>
                        </a:solidFill>
                        <a:latin typeface="Wingdings 2" panose="05020102010507070707" pitchFamily="18" charset="2"/>
                      </a:endParaRPr>
                    </a:p>
                  </a:txBody>
                  <a:tcPr anchor="ctr"/>
                </a:tc>
                <a:extLst>
                  <a:ext uri="{0D108BD9-81ED-4DB2-BD59-A6C34878D82A}">
                    <a16:rowId xmlns:a16="http://schemas.microsoft.com/office/drawing/2014/main" val="10002"/>
                  </a:ext>
                </a:extLst>
              </a:tr>
              <a:tr h="504000">
                <a:tc>
                  <a:txBody>
                    <a:bodyPr/>
                    <a:lstStyle/>
                    <a:p>
                      <a:r>
                        <a:rPr lang="en-US" sz="1800" b="1">
                          <a:solidFill>
                            <a:srgbClr val="1B4177"/>
                          </a:solidFill>
                        </a:rPr>
                        <a:t>Acceptability of CAPs</a:t>
                      </a:r>
                      <a:endParaRPr lang="en-GB" sz="1800" b="1">
                        <a:solidFill>
                          <a:srgbClr val="1B4177"/>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800" b="1">
                          <a:solidFill>
                            <a:srgbClr val="C00000"/>
                          </a:solidFill>
                          <a:latin typeface="Wingdings 2" panose="05020102010507070707" pitchFamily="18" charset="2"/>
                          <a:sym typeface="Wingdings"/>
                        </a:rPr>
                        <a:t></a:t>
                      </a:r>
                      <a:endParaRPr lang="en-GB" sz="1800" b="1">
                        <a:solidFill>
                          <a:srgbClr val="C00000"/>
                        </a:solidFill>
                        <a:latin typeface="Wingdings 2" panose="05020102010507070707" pitchFamily="18" charset="2"/>
                      </a:endParaRPr>
                    </a:p>
                  </a:txBody>
                  <a:tcPr anchor="ctr"/>
                </a:tc>
                <a:tc>
                  <a:txBody>
                    <a:bodyPr/>
                    <a:lstStyle/>
                    <a:p>
                      <a:pPr algn="ctr"/>
                      <a:endParaRPr lang="en-GB" sz="1800"/>
                    </a:p>
                  </a:txBody>
                  <a:tcPr anchor="ctr">
                    <a:solidFill>
                      <a:schemeClr val="bg1">
                        <a:lumMod val="75000"/>
                      </a:schemeClr>
                    </a:solidFill>
                  </a:tcPr>
                </a:tc>
                <a:extLst>
                  <a:ext uri="{0D108BD9-81ED-4DB2-BD59-A6C34878D82A}">
                    <a16:rowId xmlns:a16="http://schemas.microsoft.com/office/drawing/2014/main" val="10003"/>
                  </a:ext>
                </a:extLst>
              </a:tr>
              <a:tr h="612000">
                <a:tc>
                  <a:txBody>
                    <a:bodyPr/>
                    <a:lstStyle/>
                    <a:p>
                      <a:r>
                        <a:rPr lang="en-US" sz="1800" b="1">
                          <a:solidFill>
                            <a:srgbClr val="1B4177"/>
                          </a:solidFill>
                        </a:rPr>
                        <a:t>Level of progress reported by the State in CAP</a:t>
                      </a:r>
                      <a:r>
                        <a:rPr lang="en-US" sz="1800" b="1" baseline="0">
                          <a:solidFill>
                            <a:srgbClr val="1B4177"/>
                          </a:solidFill>
                        </a:rPr>
                        <a:t> </a:t>
                      </a:r>
                      <a:r>
                        <a:rPr lang="en-US" sz="1800" b="1">
                          <a:solidFill>
                            <a:srgbClr val="1B4177"/>
                          </a:solidFill>
                        </a:rPr>
                        <a:t>implementation</a:t>
                      </a:r>
                      <a:endParaRPr lang="en-GB" sz="1800" b="1">
                        <a:solidFill>
                          <a:srgbClr val="1B4177"/>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800" b="1">
                          <a:solidFill>
                            <a:srgbClr val="C00000"/>
                          </a:solidFill>
                          <a:latin typeface="Wingdings 2" panose="05020102010507070707" pitchFamily="18" charset="2"/>
                          <a:sym typeface="Wingdings"/>
                        </a:rPr>
                        <a:t></a:t>
                      </a:r>
                      <a:endParaRPr lang="en-GB" sz="1800" b="1">
                        <a:solidFill>
                          <a:srgbClr val="C00000"/>
                        </a:solidFill>
                        <a:latin typeface="Wingdings 2" panose="05020102010507070707" pitchFamily="18" charset="2"/>
                      </a:endParaRPr>
                    </a:p>
                  </a:txBody>
                  <a:tcPr anchor="ctr"/>
                </a:tc>
                <a:tc>
                  <a:txBody>
                    <a:bodyPr/>
                    <a:lstStyle/>
                    <a:p>
                      <a:pPr algn="ctr"/>
                      <a:endParaRPr lang="en-GB" sz="1800"/>
                    </a:p>
                  </a:txBody>
                  <a:tcPr anchor="ctr">
                    <a:solidFill>
                      <a:schemeClr val="bg1">
                        <a:lumMod val="75000"/>
                      </a:schemeClr>
                    </a:solidFill>
                  </a:tcPr>
                </a:tc>
                <a:extLst>
                  <a:ext uri="{0D108BD9-81ED-4DB2-BD59-A6C34878D82A}">
                    <a16:rowId xmlns:a16="http://schemas.microsoft.com/office/drawing/2014/main" val="10004"/>
                  </a:ext>
                </a:extLst>
              </a:tr>
              <a:tr h="504000">
                <a:tc>
                  <a:txBody>
                    <a:bodyPr/>
                    <a:lstStyle/>
                    <a:p>
                      <a:r>
                        <a:rPr lang="en-US" sz="1800" b="1">
                          <a:solidFill>
                            <a:srgbClr val="1B4177"/>
                          </a:solidFill>
                        </a:rPr>
                        <a:t>State’s self-assessment, including submitted evidence</a:t>
                      </a:r>
                      <a:endParaRPr lang="en-GB" sz="1800" b="1">
                        <a:solidFill>
                          <a:srgbClr val="1B4177"/>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800" b="1">
                          <a:solidFill>
                            <a:srgbClr val="C00000"/>
                          </a:solidFill>
                          <a:latin typeface="Wingdings 2" panose="05020102010507070707" pitchFamily="18" charset="2"/>
                          <a:sym typeface="Wingdings"/>
                        </a:rPr>
                        <a:t></a:t>
                      </a:r>
                      <a:endParaRPr lang="en-GB" sz="1800" b="1">
                        <a:solidFill>
                          <a:srgbClr val="C00000"/>
                        </a:solidFill>
                        <a:latin typeface="Wingdings 2" panose="05020102010507070707" pitchFamily="18" charset="2"/>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800" b="1">
                          <a:solidFill>
                            <a:srgbClr val="C00000"/>
                          </a:solidFill>
                          <a:latin typeface="Wingdings 2" panose="05020102010507070707" pitchFamily="18" charset="2"/>
                          <a:sym typeface="Wingdings"/>
                        </a:rPr>
                        <a:t></a:t>
                      </a:r>
                      <a:endParaRPr lang="en-GB" sz="1800" b="1">
                        <a:solidFill>
                          <a:srgbClr val="C00000"/>
                        </a:solidFill>
                        <a:latin typeface="Wingdings 2" panose="05020102010507070707" pitchFamily="18" charset="2"/>
                      </a:endParaRPr>
                    </a:p>
                  </a:txBody>
                  <a:tcPr anchor="ctr"/>
                </a:tc>
                <a:extLst>
                  <a:ext uri="{0D108BD9-81ED-4DB2-BD59-A6C34878D82A}">
                    <a16:rowId xmlns:a16="http://schemas.microsoft.com/office/drawing/2014/main" val="10005"/>
                  </a:ext>
                </a:extLst>
              </a:tr>
              <a:tr h="504000">
                <a:tc>
                  <a:txBody>
                    <a:bodyPr/>
                    <a:lstStyle/>
                    <a:p>
                      <a:r>
                        <a:rPr lang="en-US" sz="1800" b="1">
                          <a:solidFill>
                            <a:srgbClr val="1B4177"/>
                          </a:solidFill>
                        </a:rPr>
                        <a:t>Request by State (cost-recovery activity)</a:t>
                      </a:r>
                      <a:endParaRPr lang="en-GB" sz="1800" b="1">
                        <a:solidFill>
                          <a:srgbClr val="1B4177"/>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800" b="1">
                          <a:solidFill>
                            <a:srgbClr val="C00000"/>
                          </a:solidFill>
                          <a:latin typeface="Wingdings 2" panose="05020102010507070707" pitchFamily="18" charset="2"/>
                          <a:sym typeface="Wingdings"/>
                        </a:rPr>
                        <a:t></a:t>
                      </a:r>
                      <a:endParaRPr lang="en-GB" sz="1800" b="1">
                        <a:solidFill>
                          <a:srgbClr val="C00000"/>
                        </a:solidFill>
                        <a:latin typeface="Wingdings 2" panose="05020102010507070707" pitchFamily="18" charset="2"/>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800" b="1">
                          <a:solidFill>
                            <a:srgbClr val="C00000"/>
                          </a:solidFill>
                          <a:latin typeface="Wingdings 2" panose="05020102010507070707" pitchFamily="18" charset="2"/>
                          <a:sym typeface="Wingdings"/>
                        </a:rPr>
                        <a:t></a:t>
                      </a:r>
                      <a:endParaRPr lang="en-GB" sz="1800" b="1">
                        <a:solidFill>
                          <a:srgbClr val="C00000"/>
                        </a:solidFill>
                        <a:latin typeface="Wingdings 2" panose="05020102010507070707" pitchFamily="18" charset="2"/>
                      </a:endParaRPr>
                    </a:p>
                  </a:txBody>
                  <a:tcPr anchor="ctr"/>
                </a:tc>
                <a:extLst>
                  <a:ext uri="{0D108BD9-81ED-4DB2-BD59-A6C34878D82A}">
                    <a16:rowId xmlns:a16="http://schemas.microsoft.com/office/drawing/2014/main" val="10006"/>
                  </a:ext>
                </a:extLst>
              </a:tr>
              <a:tr h="504000">
                <a:tc>
                  <a:txBody>
                    <a:bodyPr/>
                    <a:lstStyle/>
                    <a:p>
                      <a:r>
                        <a:rPr lang="en-US" sz="1800" b="1">
                          <a:solidFill>
                            <a:srgbClr val="1B4177"/>
                          </a:solidFill>
                        </a:rPr>
                        <a:t>Availability of resources</a:t>
                      </a:r>
                      <a:endParaRPr lang="en-GB" sz="1800" b="1">
                        <a:solidFill>
                          <a:srgbClr val="1B4177"/>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800" b="1">
                          <a:solidFill>
                            <a:srgbClr val="C00000"/>
                          </a:solidFill>
                          <a:latin typeface="Wingdings 2" panose="05020102010507070707" pitchFamily="18" charset="2"/>
                          <a:sym typeface="Wingdings"/>
                        </a:rPr>
                        <a:t></a:t>
                      </a:r>
                      <a:endParaRPr lang="en-GB" sz="1800" b="1">
                        <a:solidFill>
                          <a:srgbClr val="C00000"/>
                        </a:solidFill>
                        <a:latin typeface="Wingdings 2" panose="05020102010507070707" pitchFamily="18" charset="2"/>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800" b="1">
                          <a:solidFill>
                            <a:srgbClr val="C00000"/>
                          </a:solidFill>
                          <a:latin typeface="Wingdings 2" panose="05020102010507070707" pitchFamily="18" charset="2"/>
                          <a:sym typeface="Wingdings"/>
                        </a:rPr>
                        <a:t></a:t>
                      </a:r>
                      <a:endParaRPr lang="en-GB" sz="1800" b="1">
                        <a:solidFill>
                          <a:srgbClr val="C00000"/>
                        </a:solidFill>
                        <a:latin typeface="Wingdings 2" panose="05020102010507070707" pitchFamily="18" charset="2"/>
                      </a:endParaRPr>
                    </a:p>
                  </a:txBody>
                  <a:tcPr anchor="ctr"/>
                </a:tc>
                <a:extLst>
                  <a:ext uri="{0D108BD9-81ED-4DB2-BD59-A6C34878D82A}">
                    <a16:rowId xmlns:a16="http://schemas.microsoft.com/office/drawing/2014/main" val="10007"/>
                  </a:ext>
                </a:extLst>
              </a:tr>
            </a:tbl>
          </a:graphicData>
        </a:graphic>
      </p:graphicFrame>
      <p:sp>
        <p:nvSpPr>
          <p:cNvPr id="3" name="Date Placeholder 2"/>
          <p:cNvSpPr>
            <a:spLocks noGrp="1"/>
          </p:cNvSpPr>
          <p:nvPr>
            <p:ph type="dt" sz="half" idx="10"/>
          </p:nvPr>
        </p:nvSpPr>
        <p:spPr/>
        <p:txBody>
          <a:bodyPr/>
          <a:lstStyle/>
          <a:p>
            <a:r>
              <a:rPr lang="en-US" smtClean="0"/>
              <a:t>August 2022</a:t>
            </a:r>
            <a:endParaRPr lang="en-US"/>
          </a:p>
        </p:txBody>
      </p:sp>
      <p:sp>
        <p:nvSpPr>
          <p:cNvPr id="6" name="Slide Number Placeholder 5"/>
          <p:cNvSpPr>
            <a:spLocks noGrp="1"/>
          </p:cNvSpPr>
          <p:nvPr>
            <p:ph type="sldNum" sz="quarter" idx="12"/>
          </p:nvPr>
        </p:nvSpPr>
        <p:spPr/>
        <p:txBody>
          <a:bodyPr/>
          <a:lstStyle/>
          <a:p>
            <a:fld id="{AEBC9397-8921-489F-B39C-2E8FC685A84F}" type="slidenum">
              <a:rPr lang="en-US" smtClean="0"/>
              <a:t>44</a:t>
            </a:fld>
            <a:endParaRPr lang="en-US"/>
          </a:p>
        </p:txBody>
      </p:sp>
      <p:sp>
        <p:nvSpPr>
          <p:cNvPr id="4" name="Footer Placeholder 3"/>
          <p:cNvSpPr>
            <a:spLocks noGrp="1"/>
          </p:cNvSpPr>
          <p:nvPr>
            <p:ph type="ftr" sz="quarter" idx="11"/>
          </p:nvPr>
        </p:nvSpPr>
        <p:spPr/>
        <p:txBody>
          <a:bodyPr/>
          <a:lstStyle/>
          <a:p>
            <a:r>
              <a:rPr lang="en-US" smtClean="0"/>
              <a:t>USOAP</a:t>
            </a:r>
            <a:endParaRPr lang="en-US"/>
          </a:p>
        </p:txBody>
      </p:sp>
    </p:spTree>
    <p:extLst>
      <p:ext uri="{BB962C8B-B14F-4D97-AF65-F5344CB8AC3E}">
        <p14:creationId xmlns:p14="http://schemas.microsoft.com/office/powerpoint/2010/main" val="367437344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98884"/>
            <a:ext cx="8229600" cy="1143000"/>
          </a:xfrm>
        </p:spPr>
        <p:txBody>
          <a:bodyPr>
            <a:normAutofit/>
          </a:bodyPr>
          <a:lstStyle/>
          <a:p>
            <a:pPr>
              <a:lnSpc>
                <a:spcPts val="3500"/>
              </a:lnSpc>
            </a:pPr>
            <a:r>
              <a:rPr lang="en-GB" sz="3200"/>
              <a:t>Conduct of USOAP CMA Activities —</a:t>
            </a:r>
            <a:br>
              <a:rPr lang="en-GB" sz="3200"/>
            </a:br>
            <a:r>
              <a:rPr lang="en-GB" sz="3000" i="1"/>
              <a:t>Duration and Team Composition</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973064016"/>
              </p:ext>
            </p:extLst>
          </p:nvPr>
        </p:nvGraphicFramePr>
        <p:xfrm>
          <a:off x="755576" y="1700808"/>
          <a:ext cx="7776864" cy="3396380"/>
        </p:xfrm>
        <a:graphic>
          <a:graphicData uri="http://schemas.openxmlformats.org/drawingml/2006/table">
            <a:tbl>
              <a:tblPr firstRow="1" firstCol="1" bandRow="1" bandCol="1">
                <a:tableStyleId>{69012ECD-51FC-41F1-AA8D-1B2483CD663E}</a:tableStyleId>
              </a:tblPr>
              <a:tblGrid>
                <a:gridCol w="4986958">
                  <a:extLst>
                    <a:ext uri="{9D8B030D-6E8A-4147-A177-3AD203B41FA5}">
                      <a16:colId xmlns:a16="http://schemas.microsoft.com/office/drawing/2014/main" val="20000"/>
                    </a:ext>
                  </a:extLst>
                </a:gridCol>
                <a:gridCol w="1394953">
                  <a:extLst>
                    <a:ext uri="{9D8B030D-6E8A-4147-A177-3AD203B41FA5}">
                      <a16:colId xmlns:a16="http://schemas.microsoft.com/office/drawing/2014/main" val="20001"/>
                    </a:ext>
                  </a:extLst>
                </a:gridCol>
                <a:gridCol w="1394953">
                  <a:extLst>
                    <a:ext uri="{9D8B030D-6E8A-4147-A177-3AD203B41FA5}">
                      <a16:colId xmlns:a16="http://schemas.microsoft.com/office/drawing/2014/main" val="20002"/>
                    </a:ext>
                  </a:extLst>
                </a:gridCol>
              </a:tblGrid>
              <a:tr h="679276">
                <a:tc>
                  <a:txBody>
                    <a:bodyPr/>
                    <a:lstStyle/>
                    <a:p>
                      <a:pPr marL="0" marR="0" algn="l">
                        <a:spcBef>
                          <a:spcPts val="0"/>
                        </a:spcBef>
                        <a:spcAft>
                          <a:spcPts val="0"/>
                        </a:spcAft>
                      </a:pPr>
                      <a:r>
                        <a:rPr lang="en-US" sz="2000">
                          <a:effectLst/>
                        </a:rPr>
                        <a:t>Factors determining duration and </a:t>
                      </a:r>
                      <a:br>
                        <a:rPr lang="en-US" sz="2000">
                          <a:effectLst/>
                        </a:rPr>
                      </a:br>
                      <a:r>
                        <a:rPr lang="en-US" sz="2000">
                          <a:effectLst/>
                        </a:rPr>
                        <a:t>team composition</a:t>
                      </a:r>
                      <a:endParaRPr lang="en-GB" sz="2000">
                        <a:effectLst/>
                        <a:latin typeface="Times New Roman"/>
                        <a:ea typeface="SimSun"/>
                      </a:endParaRPr>
                    </a:p>
                  </a:txBody>
                  <a:tcPr marL="68580" marR="68580" marT="0" marB="0" anchor="ctr"/>
                </a:tc>
                <a:tc>
                  <a:txBody>
                    <a:bodyPr/>
                    <a:lstStyle/>
                    <a:p>
                      <a:pPr marL="0" marR="0" algn="ctr">
                        <a:spcBef>
                          <a:spcPts val="0"/>
                        </a:spcBef>
                        <a:spcAft>
                          <a:spcPts val="0"/>
                        </a:spcAft>
                      </a:pPr>
                      <a:r>
                        <a:rPr lang="en-US" sz="2000">
                          <a:effectLst/>
                        </a:rPr>
                        <a:t>ICVM</a:t>
                      </a:r>
                      <a:endParaRPr lang="en-GB" sz="2000">
                        <a:effectLst/>
                        <a:latin typeface="Times New Roman"/>
                        <a:ea typeface="SimSun"/>
                      </a:endParaRPr>
                    </a:p>
                  </a:txBody>
                  <a:tcPr marL="68580" marR="68580" marT="0" marB="0" anchor="ctr"/>
                </a:tc>
                <a:tc>
                  <a:txBody>
                    <a:bodyPr/>
                    <a:lstStyle/>
                    <a:p>
                      <a:pPr marL="0" marR="0" algn="ctr">
                        <a:spcBef>
                          <a:spcPts val="0"/>
                        </a:spcBef>
                        <a:spcAft>
                          <a:spcPts val="0"/>
                        </a:spcAft>
                      </a:pPr>
                      <a:r>
                        <a:rPr lang="en-US" sz="2000">
                          <a:effectLst/>
                        </a:rPr>
                        <a:t>CMA Audit</a:t>
                      </a:r>
                      <a:endParaRPr lang="en-GB" sz="2000">
                        <a:effectLst/>
                        <a:latin typeface="Times New Roman"/>
                        <a:ea typeface="SimSun"/>
                      </a:endParaRPr>
                    </a:p>
                  </a:txBody>
                  <a:tcPr marL="68580" marR="68580" marT="0" marB="0" anchor="ctr"/>
                </a:tc>
                <a:extLst>
                  <a:ext uri="{0D108BD9-81ED-4DB2-BD59-A6C34878D82A}">
                    <a16:rowId xmlns:a16="http://schemas.microsoft.com/office/drawing/2014/main" val="10000"/>
                  </a:ext>
                </a:extLst>
              </a:tr>
              <a:tr h="679276">
                <a:tc>
                  <a:txBody>
                    <a:bodyPr/>
                    <a:lstStyle/>
                    <a:p>
                      <a:pPr marL="0" marR="0" algn="l">
                        <a:spcBef>
                          <a:spcPts val="0"/>
                        </a:spcBef>
                        <a:spcAft>
                          <a:spcPts val="0"/>
                        </a:spcAft>
                      </a:pPr>
                      <a:r>
                        <a:rPr lang="en-US" sz="2000" b="1">
                          <a:solidFill>
                            <a:srgbClr val="1B4177"/>
                          </a:solidFill>
                          <a:effectLst/>
                        </a:rPr>
                        <a:t>Scope</a:t>
                      </a:r>
                      <a:endParaRPr lang="en-GB" sz="2000" b="1">
                        <a:solidFill>
                          <a:srgbClr val="1B4177"/>
                        </a:solidFill>
                        <a:effectLst/>
                        <a:latin typeface="Times New Roman"/>
                        <a:ea typeface="SimSun"/>
                      </a:endParaRPr>
                    </a:p>
                  </a:txBody>
                  <a:tcPr marL="68580" marR="68580" marT="0" marB="0" anchor="ctr"/>
                </a:tc>
                <a:tc>
                  <a:txBody>
                    <a:bodyPr/>
                    <a:lstStyle/>
                    <a:p>
                      <a:pPr marL="0" marR="0" algn="ctr">
                        <a:spcBef>
                          <a:spcPts val="0"/>
                        </a:spcBef>
                        <a:spcAft>
                          <a:spcPts val="0"/>
                        </a:spcAft>
                      </a:pPr>
                      <a:r>
                        <a:rPr lang="en-US" sz="2000" b="1">
                          <a:solidFill>
                            <a:srgbClr val="C00000"/>
                          </a:solidFill>
                          <a:effectLst/>
                          <a:sym typeface="Wingdings"/>
                        </a:rPr>
                        <a:t></a:t>
                      </a:r>
                      <a:endParaRPr lang="en-GB" sz="2000" b="1">
                        <a:solidFill>
                          <a:srgbClr val="C00000"/>
                        </a:solidFill>
                        <a:effectLst/>
                        <a:latin typeface="Times New Roman"/>
                        <a:ea typeface="SimSun"/>
                      </a:endParaRPr>
                    </a:p>
                  </a:txBody>
                  <a:tcPr marL="68580" marR="68580" marT="0" marB="0" anchor="ctr"/>
                </a:tc>
                <a:tc>
                  <a:txBody>
                    <a:bodyPr/>
                    <a:lstStyle/>
                    <a:p>
                      <a:pPr marL="0" marR="0" algn="ctr">
                        <a:spcBef>
                          <a:spcPts val="0"/>
                        </a:spcBef>
                        <a:spcAft>
                          <a:spcPts val="0"/>
                        </a:spcAft>
                      </a:pPr>
                      <a:r>
                        <a:rPr lang="en-US" sz="2000" b="1">
                          <a:solidFill>
                            <a:srgbClr val="C00000"/>
                          </a:solidFill>
                          <a:effectLst/>
                          <a:sym typeface="Wingdings"/>
                        </a:rPr>
                        <a:t></a:t>
                      </a:r>
                      <a:endParaRPr lang="en-GB" sz="2000" b="1">
                        <a:solidFill>
                          <a:srgbClr val="C00000"/>
                        </a:solidFill>
                        <a:effectLst/>
                        <a:latin typeface="Times New Roman"/>
                        <a:ea typeface="SimSun"/>
                      </a:endParaRPr>
                    </a:p>
                  </a:txBody>
                  <a:tcPr marL="68580" marR="68580" marT="0" marB="0" anchor="ctr"/>
                </a:tc>
                <a:extLst>
                  <a:ext uri="{0D108BD9-81ED-4DB2-BD59-A6C34878D82A}">
                    <a16:rowId xmlns:a16="http://schemas.microsoft.com/office/drawing/2014/main" val="10001"/>
                  </a:ext>
                </a:extLst>
              </a:tr>
              <a:tr h="679276">
                <a:tc>
                  <a:txBody>
                    <a:bodyPr/>
                    <a:lstStyle/>
                    <a:p>
                      <a:pPr marL="0" marR="0" algn="l">
                        <a:spcBef>
                          <a:spcPts val="0"/>
                        </a:spcBef>
                        <a:spcAft>
                          <a:spcPts val="0"/>
                        </a:spcAft>
                      </a:pPr>
                      <a:r>
                        <a:rPr lang="en-US" sz="2000" b="1">
                          <a:solidFill>
                            <a:srgbClr val="1B4177"/>
                          </a:solidFill>
                          <a:effectLst/>
                        </a:rPr>
                        <a:t>Complexity of the State’s system</a:t>
                      </a:r>
                      <a:endParaRPr lang="en-GB" sz="2000" b="1">
                        <a:solidFill>
                          <a:srgbClr val="1B4177"/>
                        </a:solidFill>
                        <a:effectLst/>
                        <a:latin typeface="Times New Roman"/>
                        <a:ea typeface="SimSun"/>
                      </a:endParaRPr>
                    </a:p>
                  </a:txBody>
                  <a:tcPr marL="68580" marR="68580" marT="0" marB="0" anchor="ctr"/>
                </a:tc>
                <a:tc>
                  <a:txBody>
                    <a:bodyPr/>
                    <a:lstStyle/>
                    <a:p>
                      <a:pPr marL="0" marR="0" algn="ctr">
                        <a:spcBef>
                          <a:spcPts val="0"/>
                        </a:spcBef>
                        <a:spcAft>
                          <a:spcPts val="0"/>
                        </a:spcAft>
                      </a:pPr>
                      <a:r>
                        <a:rPr lang="en-US" sz="2000" b="1">
                          <a:solidFill>
                            <a:srgbClr val="C00000"/>
                          </a:solidFill>
                          <a:effectLst/>
                          <a:sym typeface="Wingdings"/>
                        </a:rPr>
                        <a:t></a:t>
                      </a:r>
                      <a:endParaRPr lang="en-GB" sz="2000" b="1">
                        <a:solidFill>
                          <a:srgbClr val="C00000"/>
                        </a:solidFill>
                        <a:effectLst/>
                        <a:latin typeface="Times New Roman"/>
                        <a:ea typeface="SimSun"/>
                      </a:endParaRPr>
                    </a:p>
                  </a:txBody>
                  <a:tcPr marL="68580" marR="68580" marT="0" marB="0" anchor="ctr"/>
                </a:tc>
                <a:tc>
                  <a:txBody>
                    <a:bodyPr/>
                    <a:lstStyle/>
                    <a:p>
                      <a:pPr marL="0" marR="0" algn="ctr">
                        <a:spcBef>
                          <a:spcPts val="0"/>
                        </a:spcBef>
                        <a:spcAft>
                          <a:spcPts val="0"/>
                        </a:spcAft>
                      </a:pPr>
                      <a:r>
                        <a:rPr lang="en-US" sz="2000" b="1">
                          <a:solidFill>
                            <a:srgbClr val="C00000"/>
                          </a:solidFill>
                          <a:effectLst/>
                          <a:sym typeface="Wingdings"/>
                        </a:rPr>
                        <a:t></a:t>
                      </a:r>
                      <a:endParaRPr lang="en-GB" sz="2000" b="1">
                        <a:solidFill>
                          <a:srgbClr val="C00000"/>
                        </a:solidFill>
                        <a:effectLst/>
                        <a:latin typeface="Times New Roman"/>
                        <a:ea typeface="SimSun"/>
                      </a:endParaRPr>
                    </a:p>
                  </a:txBody>
                  <a:tcPr marL="68580" marR="68580" marT="0" marB="0" anchor="ctr"/>
                </a:tc>
                <a:extLst>
                  <a:ext uri="{0D108BD9-81ED-4DB2-BD59-A6C34878D82A}">
                    <a16:rowId xmlns:a16="http://schemas.microsoft.com/office/drawing/2014/main" val="10002"/>
                  </a:ext>
                </a:extLst>
              </a:tr>
              <a:tr h="679276">
                <a:tc>
                  <a:txBody>
                    <a:bodyPr/>
                    <a:lstStyle/>
                    <a:p>
                      <a:pPr marL="0" marR="0" algn="l">
                        <a:spcBef>
                          <a:spcPts val="0"/>
                        </a:spcBef>
                        <a:spcAft>
                          <a:spcPts val="0"/>
                        </a:spcAft>
                      </a:pPr>
                      <a:r>
                        <a:rPr lang="en-US" sz="2000" b="1">
                          <a:solidFill>
                            <a:srgbClr val="1B4177"/>
                          </a:solidFill>
                          <a:effectLst/>
                        </a:rPr>
                        <a:t>Number of Not-Satisfactory PQs to be addressed</a:t>
                      </a:r>
                      <a:endParaRPr lang="en-GB" sz="2000" b="1">
                        <a:solidFill>
                          <a:srgbClr val="1B4177"/>
                        </a:solidFill>
                        <a:effectLst/>
                        <a:latin typeface="Times New Roman"/>
                        <a:ea typeface="SimSun"/>
                      </a:endParaRPr>
                    </a:p>
                  </a:txBody>
                  <a:tcPr marL="68580" marR="68580" marT="0" marB="0" anchor="ctr"/>
                </a:tc>
                <a:tc>
                  <a:txBody>
                    <a:bodyPr/>
                    <a:lstStyle/>
                    <a:p>
                      <a:pPr marL="0" marR="0" algn="ctr">
                        <a:spcBef>
                          <a:spcPts val="0"/>
                        </a:spcBef>
                        <a:spcAft>
                          <a:spcPts val="0"/>
                        </a:spcAft>
                      </a:pPr>
                      <a:r>
                        <a:rPr lang="en-US" sz="2000" b="1">
                          <a:solidFill>
                            <a:srgbClr val="C00000"/>
                          </a:solidFill>
                          <a:effectLst/>
                          <a:sym typeface="Wingdings"/>
                        </a:rPr>
                        <a:t></a:t>
                      </a:r>
                      <a:endParaRPr lang="en-GB" sz="2000" b="1">
                        <a:solidFill>
                          <a:srgbClr val="C00000"/>
                        </a:solidFill>
                        <a:effectLst/>
                        <a:latin typeface="Times New Roman"/>
                        <a:ea typeface="SimSun"/>
                      </a:endParaRPr>
                    </a:p>
                  </a:txBody>
                  <a:tcPr marL="68580" marR="68580" marT="0" marB="0" anchor="ctr"/>
                </a:tc>
                <a:tc>
                  <a:txBody>
                    <a:bodyPr/>
                    <a:lstStyle/>
                    <a:p>
                      <a:pPr marL="0" marR="0" algn="ctr">
                        <a:spcBef>
                          <a:spcPts val="0"/>
                        </a:spcBef>
                        <a:spcAft>
                          <a:spcPts val="0"/>
                        </a:spcAft>
                      </a:pPr>
                      <a:r>
                        <a:rPr lang="en-US" sz="2000" b="1">
                          <a:solidFill>
                            <a:srgbClr val="C00000"/>
                          </a:solidFill>
                          <a:effectLst/>
                        </a:rPr>
                        <a:t> </a:t>
                      </a:r>
                      <a:endParaRPr lang="en-GB" sz="2000" b="1">
                        <a:solidFill>
                          <a:srgbClr val="C00000"/>
                        </a:solidFill>
                        <a:effectLst/>
                        <a:latin typeface="Times New Roman"/>
                        <a:ea typeface="SimSun"/>
                      </a:endParaRPr>
                    </a:p>
                  </a:txBody>
                  <a:tcPr marL="68580" marR="68580" marT="0" marB="0" anchor="ctr">
                    <a:solidFill>
                      <a:schemeClr val="bg1">
                        <a:lumMod val="75000"/>
                      </a:schemeClr>
                    </a:solidFill>
                  </a:tcPr>
                </a:tc>
                <a:extLst>
                  <a:ext uri="{0D108BD9-81ED-4DB2-BD59-A6C34878D82A}">
                    <a16:rowId xmlns:a16="http://schemas.microsoft.com/office/drawing/2014/main" val="10003"/>
                  </a:ext>
                </a:extLst>
              </a:tr>
              <a:tr h="679276">
                <a:tc>
                  <a:txBody>
                    <a:bodyPr/>
                    <a:lstStyle/>
                    <a:p>
                      <a:pPr marL="0" marR="0" algn="l">
                        <a:spcBef>
                          <a:spcPts val="0"/>
                        </a:spcBef>
                        <a:spcAft>
                          <a:spcPts val="0"/>
                        </a:spcAft>
                      </a:pPr>
                      <a:r>
                        <a:rPr lang="en-US" sz="2000" b="1">
                          <a:solidFill>
                            <a:srgbClr val="1B4177"/>
                          </a:solidFill>
                          <a:effectLst/>
                        </a:rPr>
                        <a:t>Other factors, such as State’s official language</a:t>
                      </a:r>
                      <a:endParaRPr lang="en-GB" sz="2000" b="1">
                        <a:solidFill>
                          <a:srgbClr val="1B4177"/>
                        </a:solidFill>
                        <a:effectLst/>
                        <a:latin typeface="Times New Roman"/>
                        <a:ea typeface="SimSun"/>
                      </a:endParaRPr>
                    </a:p>
                  </a:txBody>
                  <a:tcPr marL="68580" marR="68580" marT="0" marB="0" anchor="ctr"/>
                </a:tc>
                <a:tc>
                  <a:txBody>
                    <a:bodyPr/>
                    <a:lstStyle/>
                    <a:p>
                      <a:pPr marL="0" marR="0" algn="ctr">
                        <a:spcBef>
                          <a:spcPts val="0"/>
                        </a:spcBef>
                        <a:spcAft>
                          <a:spcPts val="0"/>
                        </a:spcAft>
                      </a:pPr>
                      <a:r>
                        <a:rPr lang="en-US" sz="2000" b="1">
                          <a:solidFill>
                            <a:srgbClr val="C00000"/>
                          </a:solidFill>
                          <a:effectLst/>
                          <a:sym typeface="Wingdings"/>
                        </a:rPr>
                        <a:t></a:t>
                      </a:r>
                      <a:endParaRPr lang="en-GB" sz="2000" b="1">
                        <a:solidFill>
                          <a:srgbClr val="C00000"/>
                        </a:solidFill>
                        <a:effectLst/>
                        <a:latin typeface="Times New Roman"/>
                        <a:ea typeface="SimSun"/>
                      </a:endParaRPr>
                    </a:p>
                  </a:txBody>
                  <a:tcPr marL="68580" marR="68580" marT="0" marB="0" anchor="ctr"/>
                </a:tc>
                <a:tc>
                  <a:txBody>
                    <a:bodyPr/>
                    <a:lstStyle/>
                    <a:p>
                      <a:pPr marL="0" marR="0" algn="ctr">
                        <a:spcBef>
                          <a:spcPts val="0"/>
                        </a:spcBef>
                        <a:spcAft>
                          <a:spcPts val="0"/>
                        </a:spcAft>
                      </a:pPr>
                      <a:r>
                        <a:rPr lang="en-US" sz="2000" b="1">
                          <a:solidFill>
                            <a:srgbClr val="C00000"/>
                          </a:solidFill>
                          <a:effectLst/>
                          <a:sym typeface="Wingdings"/>
                        </a:rPr>
                        <a:t></a:t>
                      </a:r>
                      <a:endParaRPr lang="en-GB" sz="2000" b="1">
                        <a:solidFill>
                          <a:srgbClr val="C00000"/>
                        </a:solidFill>
                        <a:effectLst/>
                        <a:latin typeface="Times New Roman"/>
                        <a:ea typeface="SimSun"/>
                      </a:endParaRPr>
                    </a:p>
                  </a:txBody>
                  <a:tcPr marL="68580" marR="68580" marT="0" marB="0" anchor="ctr"/>
                </a:tc>
                <a:extLst>
                  <a:ext uri="{0D108BD9-81ED-4DB2-BD59-A6C34878D82A}">
                    <a16:rowId xmlns:a16="http://schemas.microsoft.com/office/drawing/2014/main" val="10004"/>
                  </a:ext>
                </a:extLst>
              </a:tr>
            </a:tbl>
          </a:graphicData>
        </a:graphic>
      </p:graphicFrame>
      <p:sp>
        <p:nvSpPr>
          <p:cNvPr id="3" name="Date Placeholder 2"/>
          <p:cNvSpPr>
            <a:spLocks noGrp="1"/>
          </p:cNvSpPr>
          <p:nvPr>
            <p:ph type="dt" sz="half" idx="10"/>
          </p:nvPr>
        </p:nvSpPr>
        <p:spPr/>
        <p:txBody>
          <a:bodyPr/>
          <a:lstStyle/>
          <a:p>
            <a:r>
              <a:rPr lang="en-US" smtClean="0"/>
              <a:t>August 2022</a:t>
            </a:r>
            <a:endParaRPr lang="en-US"/>
          </a:p>
        </p:txBody>
      </p:sp>
      <p:sp>
        <p:nvSpPr>
          <p:cNvPr id="5" name="Slide Number Placeholder 4"/>
          <p:cNvSpPr>
            <a:spLocks noGrp="1"/>
          </p:cNvSpPr>
          <p:nvPr>
            <p:ph type="sldNum" sz="quarter" idx="12"/>
          </p:nvPr>
        </p:nvSpPr>
        <p:spPr/>
        <p:txBody>
          <a:bodyPr/>
          <a:lstStyle/>
          <a:p>
            <a:fld id="{AEBC9397-8921-489F-B39C-2E8FC685A84F}" type="slidenum">
              <a:rPr lang="en-US" smtClean="0"/>
              <a:t>45</a:t>
            </a:fld>
            <a:endParaRPr lang="en-US"/>
          </a:p>
        </p:txBody>
      </p:sp>
      <p:sp>
        <p:nvSpPr>
          <p:cNvPr id="4" name="Footer Placeholder 3"/>
          <p:cNvSpPr>
            <a:spLocks noGrp="1"/>
          </p:cNvSpPr>
          <p:nvPr>
            <p:ph type="ftr" sz="quarter" idx="11"/>
          </p:nvPr>
        </p:nvSpPr>
        <p:spPr/>
        <p:txBody>
          <a:bodyPr/>
          <a:lstStyle/>
          <a:p>
            <a:r>
              <a:rPr lang="en-US" smtClean="0"/>
              <a:t>USOAP</a:t>
            </a:r>
            <a:endParaRPr lang="en-US"/>
          </a:p>
        </p:txBody>
      </p:sp>
    </p:spTree>
    <p:extLst>
      <p:ext uri="{BB962C8B-B14F-4D97-AF65-F5344CB8AC3E}">
        <p14:creationId xmlns:p14="http://schemas.microsoft.com/office/powerpoint/2010/main" val="112361890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1520" y="1412776"/>
            <a:ext cx="8784976" cy="4896544"/>
          </a:xfrm>
        </p:spPr>
        <p:txBody>
          <a:bodyPr>
            <a:normAutofit/>
          </a:bodyPr>
          <a:lstStyle/>
          <a:p>
            <a:pPr marL="542925" lvl="0" indent="-457200">
              <a:buClr>
                <a:schemeClr val="tx2"/>
              </a:buClr>
              <a:buFont typeface="+mj-lt"/>
              <a:buAutoNum type="arabicParenR"/>
            </a:pPr>
            <a:r>
              <a:rPr lang="en-CA" sz="2500" b="1">
                <a:solidFill>
                  <a:srgbClr val="FF0000"/>
                </a:solidFill>
              </a:rPr>
              <a:t>R</a:t>
            </a:r>
            <a:r>
              <a:rPr lang="en-CA" sz="2500">
                <a:solidFill>
                  <a:srgbClr val="FF0000"/>
                </a:solidFill>
              </a:rPr>
              <a:t>elevant: </a:t>
            </a:r>
            <a:r>
              <a:rPr lang="en-CA" sz="2500"/>
              <a:t>CAP addresses the </a:t>
            </a:r>
            <a:r>
              <a:rPr lang="en-CA" sz="2500" b="1" i="1"/>
              <a:t>issues </a:t>
            </a:r>
            <a:r>
              <a:rPr lang="en-CA" sz="2500"/>
              <a:t>and</a:t>
            </a:r>
            <a:r>
              <a:rPr lang="en-CA" sz="2500" b="1" i="1"/>
              <a:t> requirements</a:t>
            </a:r>
            <a:r>
              <a:rPr lang="en-CA" sz="2500"/>
              <a:t> related to the finding and corresponding PQ and CE.</a:t>
            </a:r>
            <a:r>
              <a:rPr lang="en-GB" sz="2500"/>
              <a:t> </a:t>
            </a:r>
          </a:p>
          <a:p>
            <a:pPr marL="542925" lvl="0" indent="-457200">
              <a:buClr>
                <a:schemeClr val="tx2"/>
              </a:buClr>
              <a:buFont typeface="+mj-lt"/>
              <a:buAutoNum type="arabicParenR"/>
            </a:pPr>
            <a:r>
              <a:rPr lang="en-CA" sz="2500" b="1">
                <a:solidFill>
                  <a:srgbClr val="FF0000"/>
                </a:solidFill>
              </a:rPr>
              <a:t>C</a:t>
            </a:r>
            <a:r>
              <a:rPr lang="en-CA" sz="2500">
                <a:solidFill>
                  <a:srgbClr val="FF0000"/>
                </a:solidFill>
              </a:rPr>
              <a:t>omprehensive</a:t>
            </a:r>
            <a:r>
              <a:rPr lang="en-CA" sz="2500"/>
              <a:t>: CAP is </a:t>
            </a:r>
            <a:r>
              <a:rPr lang="en-CA" sz="2500" b="1" i="1"/>
              <a:t>complete</a:t>
            </a:r>
            <a:r>
              <a:rPr lang="en-CA" sz="2500"/>
              <a:t> and includes</a:t>
            </a:r>
            <a:r>
              <a:rPr lang="en-CA" sz="2500" b="1" i="1"/>
              <a:t> all elements </a:t>
            </a:r>
            <a:br>
              <a:rPr lang="en-CA" sz="2500" b="1" i="1"/>
            </a:br>
            <a:r>
              <a:rPr lang="en-CA" sz="2500" b="1" i="1"/>
              <a:t>or aspects</a:t>
            </a:r>
            <a:r>
              <a:rPr lang="en-CA" sz="2500"/>
              <a:t> associated with the finding.</a:t>
            </a:r>
            <a:r>
              <a:rPr lang="en-GB" sz="2500"/>
              <a:t>  </a:t>
            </a:r>
          </a:p>
          <a:p>
            <a:pPr marL="542925" lvl="0" indent="-457200">
              <a:buClr>
                <a:schemeClr val="tx2"/>
              </a:buClr>
              <a:buFont typeface="+mj-lt"/>
              <a:buAutoNum type="arabicParenR"/>
            </a:pPr>
            <a:r>
              <a:rPr lang="en-CA" sz="2500" b="1">
                <a:solidFill>
                  <a:srgbClr val="FF0000"/>
                </a:solidFill>
              </a:rPr>
              <a:t>D</a:t>
            </a:r>
            <a:r>
              <a:rPr lang="en-CA" sz="2500">
                <a:solidFill>
                  <a:srgbClr val="FF0000"/>
                </a:solidFill>
              </a:rPr>
              <a:t>etailed</a:t>
            </a:r>
            <a:r>
              <a:rPr lang="en-CA" sz="2500"/>
              <a:t>: CAP outlines implementation process using </a:t>
            </a:r>
            <a:br>
              <a:rPr lang="en-CA" sz="2500"/>
            </a:br>
            <a:r>
              <a:rPr lang="en-CA" sz="2500" b="1" i="1"/>
              <a:t>step-by-step approach</a:t>
            </a:r>
            <a:r>
              <a:rPr lang="en-CA" sz="2500"/>
              <a:t>.</a:t>
            </a:r>
            <a:r>
              <a:rPr lang="en-GB" sz="2500"/>
              <a:t> </a:t>
            </a:r>
          </a:p>
          <a:p>
            <a:pPr marL="542925" lvl="0" indent="-457200">
              <a:buClr>
                <a:schemeClr val="tx2"/>
              </a:buClr>
              <a:buFont typeface="+mj-lt"/>
              <a:buAutoNum type="arabicParenR"/>
            </a:pPr>
            <a:r>
              <a:rPr lang="en-CA" sz="2500" b="1">
                <a:solidFill>
                  <a:srgbClr val="FF0000"/>
                </a:solidFill>
              </a:rPr>
              <a:t>S</a:t>
            </a:r>
            <a:r>
              <a:rPr lang="en-CA" sz="2500">
                <a:solidFill>
                  <a:srgbClr val="FF0000"/>
                </a:solidFill>
              </a:rPr>
              <a:t>pecific</a:t>
            </a:r>
            <a:r>
              <a:rPr lang="en-CA" sz="2500"/>
              <a:t>:  CAP identifies </a:t>
            </a:r>
            <a:r>
              <a:rPr lang="en-CA" sz="2500" b="1" i="1"/>
              <a:t>who will do what, when </a:t>
            </a:r>
            <a:r>
              <a:rPr lang="en-CA" sz="2500"/>
              <a:t>and</a:t>
            </a:r>
            <a:r>
              <a:rPr lang="en-CA" sz="2500" b="1" i="1"/>
              <a:t> </a:t>
            </a:r>
            <a:r>
              <a:rPr lang="en-CA" sz="2500"/>
              <a:t>in coordination with other entities, if applicable.</a:t>
            </a:r>
            <a:r>
              <a:rPr lang="en-GB" sz="2500"/>
              <a:t> </a:t>
            </a:r>
          </a:p>
          <a:p>
            <a:pPr marL="542925" lvl="0" indent="-457200">
              <a:buClr>
                <a:schemeClr val="tx2"/>
              </a:buClr>
              <a:buFont typeface="+mj-lt"/>
              <a:buAutoNum type="arabicParenR"/>
            </a:pPr>
            <a:r>
              <a:rPr lang="en-CA" sz="2500" b="1">
                <a:solidFill>
                  <a:srgbClr val="FF0000"/>
                </a:solidFill>
              </a:rPr>
              <a:t>R</a:t>
            </a:r>
            <a:r>
              <a:rPr lang="en-CA" sz="2500">
                <a:solidFill>
                  <a:srgbClr val="FF0000"/>
                </a:solidFill>
              </a:rPr>
              <a:t>ealistic</a:t>
            </a:r>
            <a:r>
              <a:rPr lang="en-CA" sz="2500"/>
              <a:t>: In terms of </a:t>
            </a:r>
            <a:r>
              <a:rPr lang="en-CA" sz="2500" b="1" i="1"/>
              <a:t>contents</a:t>
            </a:r>
            <a:r>
              <a:rPr lang="en-CA" sz="2500"/>
              <a:t> and </a:t>
            </a:r>
            <a:r>
              <a:rPr lang="en-CA" sz="2500" b="1" i="1"/>
              <a:t>implementation timelines</a:t>
            </a:r>
            <a:r>
              <a:rPr lang="en-CA" sz="2500"/>
              <a:t>.</a:t>
            </a:r>
            <a:r>
              <a:rPr lang="en-GB" sz="2500"/>
              <a:t> </a:t>
            </a:r>
          </a:p>
          <a:p>
            <a:pPr marL="542925" lvl="0" indent="-457200">
              <a:buClr>
                <a:schemeClr val="tx2"/>
              </a:buClr>
              <a:buFont typeface="+mj-lt"/>
              <a:buAutoNum type="arabicParenR"/>
            </a:pPr>
            <a:r>
              <a:rPr lang="en-CA" sz="2500" b="1">
                <a:solidFill>
                  <a:srgbClr val="FF0000"/>
                </a:solidFill>
              </a:rPr>
              <a:t>C</a:t>
            </a:r>
            <a:r>
              <a:rPr lang="en-CA" sz="2500">
                <a:solidFill>
                  <a:srgbClr val="FF0000"/>
                </a:solidFill>
              </a:rPr>
              <a:t>onsistent</a:t>
            </a:r>
            <a:r>
              <a:rPr lang="en-CA" sz="2500"/>
              <a:t>: In relation to </a:t>
            </a:r>
            <a:r>
              <a:rPr lang="en-CA" sz="2500" b="1" i="1"/>
              <a:t>other CAPs </a:t>
            </a:r>
            <a:r>
              <a:rPr lang="en-CA" sz="2500"/>
              <a:t>and with the </a:t>
            </a:r>
            <a:br>
              <a:rPr lang="en-CA" sz="2500"/>
            </a:br>
            <a:r>
              <a:rPr lang="en-CA" sz="2500" b="1" i="1"/>
              <a:t>State’s self-assessment</a:t>
            </a:r>
            <a:r>
              <a:rPr lang="en-CA" sz="2500"/>
              <a:t>.</a:t>
            </a:r>
            <a:endParaRPr lang="en-GB" sz="2500"/>
          </a:p>
        </p:txBody>
      </p:sp>
      <p:sp>
        <p:nvSpPr>
          <p:cNvPr id="3" name="Date Placeholder 2"/>
          <p:cNvSpPr>
            <a:spLocks noGrp="1"/>
          </p:cNvSpPr>
          <p:nvPr>
            <p:ph type="dt" sz="half" idx="10"/>
          </p:nvPr>
        </p:nvSpPr>
        <p:spPr/>
        <p:txBody>
          <a:bodyPr/>
          <a:lstStyle/>
          <a:p>
            <a:r>
              <a:rPr lang="en-US" smtClean="0"/>
              <a:t>August 2022</a:t>
            </a:r>
            <a:endParaRPr lang="en-US"/>
          </a:p>
        </p:txBody>
      </p:sp>
      <p:sp>
        <p:nvSpPr>
          <p:cNvPr id="5" name="Slide Number Placeholder 4"/>
          <p:cNvSpPr>
            <a:spLocks noGrp="1"/>
          </p:cNvSpPr>
          <p:nvPr>
            <p:ph type="sldNum" sz="quarter" idx="12"/>
          </p:nvPr>
        </p:nvSpPr>
        <p:spPr/>
        <p:txBody>
          <a:bodyPr/>
          <a:lstStyle/>
          <a:p>
            <a:fld id="{AEBC9397-8921-489F-B39C-2E8FC685A84F}" type="slidenum">
              <a:rPr lang="en-US" smtClean="0"/>
              <a:t>46</a:t>
            </a:fld>
            <a:endParaRPr lang="en-US"/>
          </a:p>
        </p:txBody>
      </p:sp>
      <p:sp>
        <p:nvSpPr>
          <p:cNvPr id="6" name="Title 5"/>
          <p:cNvSpPr>
            <a:spLocks noGrp="1"/>
          </p:cNvSpPr>
          <p:nvPr>
            <p:ph type="title"/>
          </p:nvPr>
        </p:nvSpPr>
        <p:spPr>
          <a:xfrm>
            <a:off x="107504" y="30907"/>
            <a:ext cx="8229600" cy="1143000"/>
          </a:xfrm>
        </p:spPr>
        <p:txBody>
          <a:bodyPr>
            <a:normAutofit/>
          </a:bodyPr>
          <a:lstStyle/>
          <a:p>
            <a:pPr marL="93663"/>
            <a:r>
              <a:rPr lang="en-US" sz="3200"/>
              <a:t>Six Criteria for a Good CAP (“RCDSRC”)</a:t>
            </a:r>
            <a:endParaRPr lang="en-GB" sz="3200"/>
          </a:p>
        </p:txBody>
      </p:sp>
      <p:sp>
        <p:nvSpPr>
          <p:cNvPr id="4" name="Footer Placeholder 3"/>
          <p:cNvSpPr>
            <a:spLocks noGrp="1"/>
          </p:cNvSpPr>
          <p:nvPr>
            <p:ph type="ftr" sz="quarter" idx="11"/>
          </p:nvPr>
        </p:nvSpPr>
        <p:spPr/>
        <p:txBody>
          <a:bodyPr/>
          <a:lstStyle/>
          <a:p>
            <a:r>
              <a:rPr lang="en-US" smtClean="0"/>
              <a:t>USOAP</a:t>
            </a:r>
            <a:endParaRPr lang="en-US"/>
          </a:p>
        </p:txBody>
      </p:sp>
    </p:spTree>
    <p:extLst>
      <p:ext uri="{BB962C8B-B14F-4D97-AF65-F5344CB8AC3E}">
        <p14:creationId xmlns:p14="http://schemas.microsoft.com/office/powerpoint/2010/main" val="103374861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98884"/>
            <a:ext cx="8229600" cy="1143000"/>
          </a:xfrm>
        </p:spPr>
        <p:txBody>
          <a:bodyPr>
            <a:normAutofit/>
          </a:bodyPr>
          <a:lstStyle/>
          <a:p>
            <a:r>
              <a:rPr lang="en-US">
                <a:solidFill>
                  <a:srgbClr val="14639A"/>
                </a:solidFill>
                <a:cs typeface="Arial" pitchFamily="34" charset="0"/>
              </a:rPr>
              <a:t>Off-Site Validation Activity</a:t>
            </a:r>
            <a:endParaRPr lang="en-GB"/>
          </a:p>
        </p:txBody>
      </p:sp>
      <p:sp>
        <p:nvSpPr>
          <p:cNvPr id="3" name="Content Placeholder 2"/>
          <p:cNvSpPr>
            <a:spLocks noGrp="1"/>
          </p:cNvSpPr>
          <p:nvPr>
            <p:ph idx="1"/>
          </p:nvPr>
        </p:nvSpPr>
        <p:spPr/>
        <p:txBody>
          <a:bodyPr>
            <a:normAutofit/>
          </a:bodyPr>
          <a:lstStyle/>
          <a:p>
            <a:pPr marL="0" indent="0">
              <a:buNone/>
            </a:pPr>
            <a:endParaRPr lang="en-US" sz="2400">
              <a:solidFill>
                <a:schemeClr val="tx1"/>
              </a:solidFill>
              <a:latin typeface="Arial" pitchFamily="34" charset="0"/>
              <a:cs typeface="Arial" pitchFamily="34" charset="0"/>
            </a:endParaRPr>
          </a:p>
          <a:p>
            <a:r>
              <a:rPr lang="en-US" sz="2400">
                <a:solidFill>
                  <a:srgbClr val="14639A"/>
                </a:solidFill>
                <a:latin typeface="Arial" pitchFamily="34" charset="0"/>
                <a:cs typeface="Arial" pitchFamily="34" charset="0"/>
              </a:rPr>
              <a:t>CAPs related to t</a:t>
            </a:r>
            <a:r>
              <a:rPr lang="en-CA" sz="2400">
                <a:solidFill>
                  <a:srgbClr val="14639A"/>
                </a:solidFill>
                <a:latin typeface="Arial" pitchFamily="34" charset="0"/>
                <a:cs typeface="Arial" pitchFamily="34" charset="0"/>
              </a:rPr>
              <a:t>he majority of PQ findings associated with CEs 6, 7 and 8 (collectively known as the “Implementation” CEs) do not qualify for an off-site validation activity.</a:t>
            </a:r>
          </a:p>
          <a:p>
            <a:pPr marL="0" indent="0">
              <a:buNone/>
            </a:pPr>
            <a:endParaRPr lang="en-CA" sz="2400">
              <a:solidFill>
                <a:srgbClr val="14639A"/>
              </a:solidFill>
              <a:latin typeface="Arial" pitchFamily="34" charset="0"/>
              <a:cs typeface="Arial" pitchFamily="34" charset="0"/>
            </a:endParaRPr>
          </a:p>
          <a:p>
            <a:r>
              <a:rPr lang="en-CA" sz="2400">
                <a:solidFill>
                  <a:srgbClr val="14639A"/>
                </a:solidFill>
                <a:latin typeface="Arial" pitchFamily="34" charset="0"/>
                <a:cs typeface="Arial" pitchFamily="34" charset="0"/>
              </a:rPr>
              <a:t>Such CAPs must be assessed and validated through an on-site activity.</a:t>
            </a:r>
          </a:p>
        </p:txBody>
      </p:sp>
      <p:sp>
        <p:nvSpPr>
          <p:cNvPr id="5" name="Date Placeholder 4"/>
          <p:cNvSpPr>
            <a:spLocks noGrp="1"/>
          </p:cNvSpPr>
          <p:nvPr>
            <p:ph type="dt" sz="half" idx="10"/>
          </p:nvPr>
        </p:nvSpPr>
        <p:spPr/>
        <p:txBody>
          <a:bodyPr/>
          <a:lstStyle/>
          <a:p>
            <a:r>
              <a:rPr lang="en-US" smtClean="0"/>
              <a:t>August 2022</a:t>
            </a:r>
            <a:endParaRPr lang="en-US"/>
          </a:p>
        </p:txBody>
      </p:sp>
      <p:sp>
        <p:nvSpPr>
          <p:cNvPr id="6" name="Slide Number Placeholder 5"/>
          <p:cNvSpPr>
            <a:spLocks noGrp="1"/>
          </p:cNvSpPr>
          <p:nvPr>
            <p:ph type="sldNum" sz="quarter" idx="12"/>
          </p:nvPr>
        </p:nvSpPr>
        <p:spPr/>
        <p:txBody>
          <a:bodyPr/>
          <a:lstStyle/>
          <a:p>
            <a:fld id="{AEBC9397-8921-489F-B39C-2E8FC685A84F}" type="slidenum">
              <a:rPr lang="en-US" smtClean="0"/>
              <a:t>47</a:t>
            </a:fld>
            <a:endParaRPr lang="en-US"/>
          </a:p>
        </p:txBody>
      </p:sp>
      <p:sp>
        <p:nvSpPr>
          <p:cNvPr id="4" name="Footer Placeholder 3"/>
          <p:cNvSpPr>
            <a:spLocks noGrp="1"/>
          </p:cNvSpPr>
          <p:nvPr>
            <p:ph type="ftr" sz="quarter" idx="11"/>
          </p:nvPr>
        </p:nvSpPr>
        <p:spPr/>
        <p:txBody>
          <a:bodyPr/>
          <a:lstStyle/>
          <a:p>
            <a:r>
              <a:rPr lang="en-US" smtClean="0"/>
              <a:t>USOAP</a:t>
            </a:r>
            <a:endParaRPr lang="en-US"/>
          </a:p>
        </p:txBody>
      </p:sp>
    </p:spTree>
    <p:extLst>
      <p:ext uri="{BB962C8B-B14F-4D97-AF65-F5344CB8AC3E}">
        <p14:creationId xmlns:p14="http://schemas.microsoft.com/office/powerpoint/2010/main" val="270516872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USOAP CMA Components</a:t>
            </a:r>
            <a:endParaRPr lang="en-GB"/>
          </a:p>
        </p:txBody>
      </p:sp>
      <p:sp>
        <p:nvSpPr>
          <p:cNvPr id="3" name="Date Placeholder 2"/>
          <p:cNvSpPr>
            <a:spLocks noGrp="1"/>
          </p:cNvSpPr>
          <p:nvPr>
            <p:ph type="dt" sz="half" idx="10"/>
          </p:nvPr>
        </p:nvSpPr>
        <p:spPr>
          <a:xfrm>
            <a:off x="457200" y="6356350"/>
            <a:ext cx="2133600" cy="365125"/>
          </a:xfrm>
        </p:spPr>
        <p:txBody>
          <a:bodyPr/>
          <a:lstStyle/>
          <a:p>
            <a:r>
              <a:rPr lang="en-US" smtClean="0"/>
              <a:t>August 2022</a:t>
            </a:r>
            <a:endParaRPr lang="en-US"/>
          </a:p>
        </p:txBody>
      </p:sp>
      <p:sp>
        <p:nvSpPr>
          <p:cNvPr id="5" name="Slide Number Placeholder 4"/>
          <p:cNvSpPr>
            <a:spLocks noGrp="1"/>
          </p:cNvSpPr>
          <p:nvPr>
            <p:ph type="sldNum" sz="quarter" idx="12"/>
          </p:nvPr>
        </p:nvSpPr>
        <p:spPr>
          <a:xfrm>
            <a:off x="6553200" y="6356350"/>
            <a:ext cx="2133600" cy="365125"/>
          </a:xfrm>
        </p:spPr>
        <p:txBody>
          <a:bodyPr/>
          <a:lstStyle/>
          <a:p>
            <a:fld id="{AEBC9397-8921-489F-B39C-2E8FC685A84F}" type="slidenum">
              <a:rPr lang="en-US" smtClean="0"/>
              <a:t>48</a:t>
            </a:fld>
            <a:endParaRPr lang="en-US"/>
          </a:p>
        </p:txBody>
      </p:sp>
      <p:grpSp>
        <p:nvGrpSpPr>
          <p:cNvPr id="6" name="Group 5"/>
          <p:cNvGrpSpPr/>
          <p:nvPr/>
        </p:nvGrpSpPr>
        <p:grpSpPr>
          <a:xfrm>
            <a:off x="2343420" y="1494047"/>
            <a:ext cx="4507804" cy="4507803"/>
            <a:chOff x="2343420" y="1766841"/>
            <a:chExt cx="4507804" cy="4507803"/>
          </a:xfrm>
        </p:grpSpPr>
        <p:sp>
          <p:nvSpPr>
            <p:cNvPr id="7" name="Freeform 6"/>
            <p:cNvSpPr/>
            <p:nvPr/>
          </p:nvSpPr>
          <p:spPr>
            <a:xfrm>
              <a:off x="2343420" y="1766841"/>
              <a:ext cx="2203023" cy="2203023"/>
            </a:xfrm>
            <a:custGeom>
              <a:avLst/>
              <a:gdLst>
                <a:gd name="connsiteX0" fmla="*/ 0 w 2203023"/>
                <a:gd name="connsiteY0" fmla="*/ 2203023 h 2203023"/>
                <a:gd name="connsiteX1" fmla="*/ 645253 w 2203023"/>
                <a:gd name="connsiteY1" fmla="*/ 645251 h 2203023"/>
                <a:gd name="connsiteX2" fmla="*/ 2203027 w 2203023"/>
                <a:gd name="connsiteY2" fmla="*/ 3 h 2203023"/>
                <a:gd name="connsiteX3" fmla="*/ 2203023 w 2203023"/>
                <a:gd name="connsiteY3" fmla="*/ 2203023 h 2203023"/>
                <a:gd name="connsiteX4" fmla="*/ 0 w 2203023"/>
                <a:gd name="connsiteY4" fmla="*/ 2203023 h 2203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3023" h="2203023">
                  <a:moveTo>
                    <a:pt x="0" y="2203023"/>
                  </a:moveTo>
                  <a:cubicBezTo>
                    <a:pt x="1" y="1618745"/>
                    <a:pt x="232105" y="1058397"/>
                    <a:pt x="645253" y="645251"/>
                  </a:cubicBezTo>
                  <a:cubicBezTo>
                    <a:pt x="1058401" y="232104"/>
                    <a:pt x="1618749" y="2"/>
                    <a:pt x="2203027" y="3"/>
                  </a:cubicBezTo>
                  <a:cubicBezTo>
                    <a:pt x="2203026" y="734343"/>
                    <a:pt x="2203024" y="1468683"/>
                    <a:pt x="2203023" y="2203023"/>
                  </a:cubicBezTo>
                  <a:lnTo>
                    <a:pt x="0" y="2203023"/>
                  </a:lnTo>
                  <a:close/>
                </a:path>
              </a:pathLst>
            </a:custGeom>
            <a:solidFill>
              <a:schemeClr val="accent1">
                <a:alpha val="24000"/>
              </a:schemeClr>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txBody>
            <a:bodyPr spcFirstLastPara="0" vert="horz" wrap="square" lIns="901284" tIns="901281" rIns="256032" bIns="256032" numCol="1" spcCol="1270" anchor="ctr" anchorCtr="0">
              <a:noAutofit/>
            </a:bodyPr>
            <a:lstStyle/>
            <a:p>
              <a:pPr lvl="0" algn="ctr" defTabSz="1600200">
                <a:lnSpc>
                  <a:spcPct val="90000"/>
                </a:lnSpc>
                <a:spcBef>
                  <a:spcPct val="0"/>
                </a:spcBef>
                <a:spcAft>
                  <a:spcPct val="35000"/>
                </a:spcAft>
              </a:pPr>
              <a:endParaRPr lang="en-GB" sz="1400" kern="1200">
                <a:latin typeface="Arial" pitchFamily="34" charset="0"/>
                <a:cs typeface="Arial" pitchFamily="34" charset="0"/>
              </a:endParaRPr>
            </a:p>
          </p:txBody>
        </p:sp>
        <p:sp>
          <p:nvSpPr>
            <p:cNvPr id="8" name="Freeform 7"/>
            <p:cNvSpPr/>
            <p:nvPr/>
          </p:nvSpPr>
          <p:spPr>
            <a:xfrm>
              <a:off x="4648200" y="1766841"/>
              <a:ext cx="2203023" cy="2203023"/>
            </a:xfrm>
            <a:custGeom>
              <a:avLst/>
              <a:gdLst>
                <a:gd name="connsiteX0" fmla="*/ 0 w 2203023"/>
                <a:gd name="connsiteY0" fmla="*/ 2203023 h 2203023"/>
                <a:gd name="connsiteX1" fmla="*/ 645253 w 2203023"/>
                <a:gd name="connsiteY1" fmla="*/ 645251 h 2203023"/>
                <a:gd name="connsiteX2" fmla="*/ 2203027 w 2203023"/>
                <a:gd name="connsiteY2" fmla="*/ 3 h 2203023"/>
                <a:gd name="connsiteX3" fmla="*/ 2203023 w 2203023"/>
                <a:gd name="connsiteY3" fmla="*/ 2203023 h 2203023"/>
                <a:gd name="connsiteX4" fmla="*/ 0 w 2203023"/>
                <a:gd name="connsiteY4" fmla="*/ 2203023 h 2203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3023" h="2203023">
                  <a:moveTo>
                    <a:pt x="0" y="0"/>
                  </a:moveTo>
                  <a:cubicBezTo>
                    <a:pt x="584278" y="1"/>
                    <a:pt x="1144626" y="232105"/>
                    <a:pt x="1557772" y="645253"/>
                  </a:cubicBezTo>
                  <a:cubicBezTo>
                    <a:pt x="1970919" y="1058401"/>
                    <a:pt x="2203021" y="1618749"/>
                    <a:pt x="2203020" y="2203027"/>
                  </a:cubicBezTo>
                  <a:cubicBezTo>
                    <a:pt x="1468680" y="2203026"/>
                    <a:pt x="734340" y="2203024"/>
                    <a:pt x="0" y="2203023"/>
                  </a:cubicBezTo>
                  <a:lnTo>
                    <a:pt x="0" y="0"/>
                  </a:lnTo>
                  <a:close/>
                </a:path>
              </a:pathLst>
            </a:custGeom>
            <a:solidFill>
              <a:schemeClr val="accent1">
                <a:alpha val="24000"/>
              </a:schemeClr>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4">
                <a:hueOff val="-2619279"/>
                <a:satOff val="6131"/>
                <a:lumOff val="-3072"/>
                <a:alphaOff val="0"/>
              </a:schemeClr>
            </a:fillRef>
            <a:effectRef idx="2">
              <a:schemeClr val="accent4">
                <a:hueOff val="-2619279"/>
                <a:satOff val="6131"/>
                <a:lumOff val="-3072"/>
                <a:alphaOff val="0"/>
              </a:schemeClr>
            </a:effectRef>
            <a:fontRef idx="minor">
              <a:schemeClr val="lt1"/>
            </a:fontRef>
          </p:style>
          <p:txBody>
            <a:bodyPr spcFirstLastPara="0" vert="horz" wrap="square" lIns="256033" tIns="901284" rIns="901280" bIns="256032" numCol="1" spcCol="1270" anchor="ctr" anchorCtr="0">
              <a:noAutofit/>
            </a:bodyPr>
            <a:lstStyle/>
            <a:p>
              <a:pPr lvl="0" algn="ctr" defTabSz="1600200">
                <a:lnSpc>
                  <a:spcPct val="90000"/>
                </a:lnSpc>
                <a:spcBef>
                  <a:spcPct val="0"/>
                </a:spcBef>
                <a:spcAft>
                  <a:spcPct val="35000"/>
                </a:spcAft>
              </a:pPr>
              <a:endParaRPr lang="en-GB" sz="1400" kern="1200">
                <a:latin typeface="Arial" pitchFamily="34" charset="0"/>
                <a:cs typeface="Arial" pitchFamily="34" charset="0"/>
              </a:endParaRPr>
            </a:p>
          </p:txBody>
        </p:sp>
        <p:sp>
          <p:nvSpPr>
            <p:cNvPr id="9" name="Freeform 8"/>
            <p:cNvSpPr/>
            <p:nvPr/>
          </p:nvSpPr>
          <p:spPr>
            <a:xfrm rot="21600000">
              <a:off x="4648200" y="4071620"/>
              <a:ext cx="2203024" cy="2203024"/>
            </a:xfrm>
            <a:custGeom>
              <a:avLst/>
              <a:gdLst>
                <a:gd name="connsiteX0" fmla="*/ 0 w 2203023"/>
                <a:gd name="connsiteY0" fmla="*/ 2203023 h 2203023"/>
                <a:gd name="connsiteX1" fmla="*/ 645253 w 2203023"/>
                <a:gd name="connsiteY1" fmla="*/ 645251 h 2203023"/>
                <a:gd name="connsiteX2" fmla="*/ 2203027 w 2203023"/>
                <a:gd name="connsiteY2" fmla="*/ 3 h 2203023"/>
                <a:gd name="connsiteX3" fmla="*/ 2203023 w 2203023"/>
                <a:gd name="connsiteY3" fmla="*/ 2203023 h 2203023"/>
                <a:gd name="connsiteX4" fmla="*/ 0 w 2203023"/>
                <a:gd name="connsiteY4" fmla="*/ 2203023 h 2203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3023" h="2203023">
                  <a:moveTo>
                    <a:pt x="2203023" y="0"/>
                  </a:moveTo>
                  <a:cubicBezTo>
                    <a:pt x="2203022" y="584278"/>
                    <a:pt x="1970918" y="1144626"/>
                    <a:pt x="1557770" y="1557772"/>
                  </a:cubicBezTo>
                  <a:cubicBezTo>
                    <a:pt x="1144622" y="1970919"/>
                    <a:pt x="584274" y="2203021"/>
                    <a:pt x="-3" y="2203020"/>
                  </a:cubicBezTo>
                  <a:cubicBezTo>
                    <a:pt x="-2" y="1468680"/>
                    <a:pt x="0" y="734340"/>
                    <a:pt x="0" y="0"/>
                  </a:cubicBezTo>
                  <a:lnTo>
                    <a:pt x="2203023" y="0"/>
                  </a:lnTo>
                  <a:close/>
                </a:path>
              </a:pathLst>
            </a:custGeom>
            <a:solidFill>
              <a:schemeClr val="accent1">
                <a:alpha val="24000"/>
              </a:schemeClr>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4">
                <a:hueOff val="-5238559"/>
                <a:satOff val="12262"/>
                <a:lumOff val="-6143"/>
                <a:alphaOff val="0"/>
              </a:schemeClr>
            </a:fillRef>
            <a:effectRef idx="2">
              <a:schemeClr val="accent4">
                <a:hueOff val="-5238559"/>
                <a:satOff val="12262"/>
                <a:lumOff val="-6143"/>
                <a:alphaOff val="0"/>
              </a:schemeClr>
            </a:effectRef>
            <a:fontRef idx="minor">
              <a:schemeClr val="lt1"/>
            </a:fontRef>
          </p:style>
          <p:txBody>
            <a:bodyPr spcFirstLastPara="0" vert="horz" wrap="square" lIns="256032" tIns="256033" rIns="901285" bIns="901281" numCol="1" spcCol="1270" anchor="ctr" anchorCtr="0">
              <a:noAutofit/>
            </a:bodyPr>
            <a:lstStyle/>
            <a:p>
              <a:pPr lvl="0" algn="ctr" defTabSz="1600200">
                <a:lnSpc>
                  <a:spcPct val="90000"/>
                </a:lnSpc>
                <a:spcBef>
                  <a:spcPct val="0"/>
                </a:spcBef>
                <a:spcAft>
                  <a:spcPct val="35000"/>
                </a:spcAft>
              </a:pPr>
              <a:endParaRPr lang="en-GB" sz="1600" kern="1200">
                <a:latin typeface="Arial" pitchFamily="34" charset="0"/>
                <a:cs typeface="Arial" pitchFamily="34" charset="0"/>
              </a:endParaRPr>
            </a:p>
          </p:txBody>
        </p:sp>
        <p:sp>
          <p:nvSpPr>
            <p:cNvPr id="10" name="Freeform 9"/>
            <p:cNvSpPr/>
            <p:nvPr/>
          </p:nvSpPr>
          <p:spPr>
            <a:xfrm rot="21600000">
              <a:off x="2343420" y="4071621"/>
              <a:ext cx="2203023" cy="2203023"/>
            </a:xfrm>
            <a:custGeom>
              <a:avLst/>
              <a:gdLst>
                <a:gd name="connsiteX0" fmla="*/ 0 w 2203023"/>
                <a:gd name="connsiteY0" fmla="*/ 2203023 h 2203023"/>
                <a:gd name="connsiteX1" fmla="*/ 645253 w 2203023"/>
                <a:gd name="connsiteY1" fmla="*/ 645251 h 2203023"/>
                <a:gd name="connsiteX2" fmla="*/ 2203027 w 2203023"/>
                <a:gd name="connsiteY2" fmla="*/ 3 h 2203023"/>
                <a:gd name="connsiteX3" fmla="*/ 2203023 w 2203023"/>
                <a:gd name="connsiteY3" fmla="*/ 2203023 h 2203023"/>
                <a:gd name="connsiteX4" fmla="*/ 0 w 2203023"/>
                <a:gd name="connsiteY4" fmla="*/ 2203023 h 2203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3023" h="2203023">
                  <a:moveTo>
                    <a:pt x="2203023" y="2203023"/>
                  </a:moveTo>
                  <a:cubicBezTo>
                    <a:pt x="1618745" y="2203022"/>
                    <a:pt x="1058397" y="1970918"/>
                    <a:pt x="645251" y="1557770"/>
                  </a:cubicBezTo>
                  <a:cubicBezTo>
                    <a:pt x="232104" y="1144622"/>
                    <a:pt x="2" y="584274"/>
                    <a:pt x="3" y="-4"/>
                  </a:cubicBezTo>
                  <a:cubicBezTo>
                    <a:pt x="734343" y="-3"/>
                    <a:pt x="1468683" y="-1"/>
                    <a:pt x="2203023" y="0"/>
                  </a:cubicBezTo>
                  <a:lnTo>
                    <a:pt x="2203023" y="2203023"/>
                  </a:lnTo>
                  <a:close/>
                </a:path>
              </a:pathLst>
            </a:custGeom>
            <a:solidFill>
              <a:schemeClr val="accent1"/>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4">
                <a:hueOff val="-7857838"/>
                <a:satOff val="18393"/>
                <a:lumOff val="-9215"/>
                <a:alphaOff val="0"/>
              </a:schemeClr>
            </a:fillRef>
            <a:effectRef idx="2">
              <a:schemeClr val="accent4">
                <a:hueOff val="-7857838"/>
                <a:satOff val="18393"/>
                <a:lumOff val="-9215"/>
                <a:alphaOff val="0"/>
              </a:schemeClr>
            </a:effectRef>
            <a:fontRef idx="minor">
              <a:schemeClr val="lt1"/>
            </a:fontRef>
          </p:style>
          <p:txBody>
            <a:bodyPr spcFirstLastPara="0" vert="horz" wrap="square" lIns="901282" tIns="256032" rIns="256031" bIns="901284" numCol="1" spcCol="1270" anchor="ctr" anchorCtr="0">
              <a:noAutofit/>
            </a:bodyPr>
            <a:lstStyle/>
            <a:p>
              <a:pPr lvl="0" algn="ctr" defTabSz="1600200">
                <a:lnSpc>
                  <a:spcPct val="90000"/>
                </a:lnSpc>
                <a:spcBef>
                  <a:spcPct val="0"/>
                </a:spcBef>
                <a:spcAft>
                  <a:spcPct val="35000"/>
                </a:spcAft>
              </a:pPr>
              <a:endParaRPr lang="en-GB" sz="1600" kern="1200">
                <a:latin typeface="Arial" pitchFamily="34" charset="0"/>
                <a:cs typeface="Arial" pitchFamily="34" charset="0"/>
              </a:endParaRPr>
            </a:p>
          </p:txBody>
        </p:sp>
        <p:sp>
          <p:nvSpPr>
            <p:cNvPr id="11" name="TextBox 10"/>
            <p:cNvSpPr txBox="1"/>
            <p:nvPr/>
          </p:nvSpPr>
          <p:spPr>
            <a:xfrm>
              <a:off x="2875806" y="2627404"/>
              <a:ext cx="1524000" cy="840230"/>
            </a:xfrm>
            <a:prstGeom prst="rect">
              <a:avLst/>
            </a:prstGeom>
            <a:noFill/>
          </p:spPr>
          <p:txBody>
            <a:bodyPr wrap="square" rtlCol="0">
              <a:spAutoFit/>
            </a:bodyPr>
            <a:lstStyle/>
            <a:p>
              <a:pPr lvl="0" defTabSz="1600200">
                <a:lnSpc>
                  <a:spcPct val="90000"/>
                </a:lnSpc>
                <a:spcAft>
                  <a:spcPct val="35000"/>
                </a:spcAft>
              </a:pPr>
              <a:r>
                <a:rPr lang="en-GB">
                  <a:solidFill>
                    <a:schemeClr val="bg1"/>
                  </a:solidFill>
                  <a:latin typeface="Arial" pitchFamily="34" charset="0"/>
                  <a:cs typeface="Arial" pitchFamily="34" charset="0"/>
                </a:rPr>
                <a:t>Collection of safety information</a:t>
              </a:r>
            </a:p>
          </p:txBody>
        </p:sp>
        <p:sp>
          <p:nvSpPr>
            <p:cNvPr id="12" name="TextBox 11"/>
            <p:cNvSpPr txBox="1"/>
            <p:nvPr/>
          </p:nvSpPr>
          <p:spPr>
            <a:xfrm>
              <a:off x="4800600" y="2547620"/>
              <a:ext cx="1752600" cy="1200329"/>
            </a:xfrm>
            <a:prstGeom prst="rect">
              <a:avLst/>
            </a:prstGeom>
            <a:noFill/>
          </p:spPr>
          <p:txBody>
            <a:bodyPr wrap="square" rtlCol="0">
              <a:spAutoFit/>
            </a:bodyPr>
            <a:lstStyle/>
            <a:p>
              <a:pPr lvl="0"/>
              <a:r>
                <a:rPr lang="en-GB">
                  <a:solidFill>
                    <a:schemeClr val="bg1"/>
                  </a:solidFill>
                  <a:latin typeface="Arial" pitchFamily="34" charset="0"/>
                  <a:cs typeface="Arial" pitchFamily="34" charset="0"/>
                </a:rPr>
                <a:t>Determination of State safety risk profile</a:t>
              </a:r>
            </a:p>
            <a:p>
              <a:endParaRPr lang="en-GB">
                <a:solidFill>
                  <a:schemeClr val="bg1"/>
                </a:solidFill>
              </a:endParaRPr>
            </a:p>
          </p:txBody>
        </p:sp>
        <p:sp>
          <p:nvSpPr>
            <p:cNvPr id="13" name="TextBox 12"/>
            <p:cNvSpPr txBox="1"/>
            <p:nvPr/>
          </p:nvSpPr>
          <p:spPr>
            <a:xfrm>
              <a:off x="2647206" y="4332902"/>
              <a:ext cx="1752600" cy="840230"/>
            </a:xfrm>
            <a:prstGeom prst="rect">
              <a:avLst/>
            </a:prstGeom>
            <a:noFill/>
          </p:spPr>
          <p:txBody>
            <a:bodyPr wrap="square" rtlCol="0">
              <a:spAutoFit/>
            </a:bodyPr>
            <a:lstStyle/>
            <a:p>
              <a:pPr lvl="0" defTabSz="1600200">
                <a:lnSpc>
                  <a:spcPct val="90000"/>
                </a:lnSpc>
                <a:spcAft>
                  <a:spcPct val="35000"/>
                </a:spcAft>
              </a:pPr>
              <a:r>
                <a:rPr lang="en-GB" b="1">
                  <a:solidFill>
                    <a:schemeClr val="bg1"/>
                  </a:solidFill>
                  <a:latin typeface="Arial" pitchFamily="34" charset="0"/>
                  <a:cs typeface="Arial" pitchFamily="34" charset="0"/>
                </a:rPr>
                <a:t>Update of EI and status of SSCs</a:t>
              </a:r>
            </a:p>
          </p:txBody>
        </p:sp>
        <p:sp>
          <p:nvSpPr>
            <p:cNvPr id="14" name="Rectangle 13"/>
            <p:cNvSpPr/>
            <p:nvPr/>
          </p:nvSpPr>
          <p:spPr>
            <a:xfrm>
              <a:off x="4724400" y="4159892"/>
              <a:ext cx="1600200" cy="1338828"/>
            </a:xfrm>
            <a:prstGeom prst="rect">
              <a:avLst/>
            </a:prstGeom>
          </p:spPr>
          <p:txBody>
            <a:bodyPr wrap="square">
              <a:spAutoFit/>
            </a:bodyPr>
            <a:lstStyle/>
            <a:p>
              <a:pPr lvl="0" defTabSz="1600200">
                <a:lnSpc>
                  <a:spcPct val="90000"/>
                </a:lnSpc>
                <a:spcAft>
                  <a:spcPct val="35000"/>
                </a:spcAft>
              </a:pPr>
              <a:r>
                <a:rPr lang="en-GB">
                  <a:solidFill>
                    <a:schemeClr val="bg1"/>
                  </a:solidFill>
                  <a:latin typeface="Arial" pitchFamily="34" charset="0"/>
                  <a:cs typeface="Arial" pitchFamily="34" charset="0"/>
                </a:rPr>
                <a:t>Prioritization and conduct of USOAP CMA activities</a:t>
              </a:r>
            </a:p>
          </p:txBody>
        </p:sp>
      </p:grpSp>
      <p:sp>
        <p:nvSpPr>
          <p:cNvPr id="4" name="Footer Placeholder 3"/>
          <p:cNvSpPr>
            <a:spLocks noGrp="1"/>
          </p:cNvSpPr>
          <p:nvPr>
            <p:ph type="ftr" sz="quarter" idx="11"/>
          </p:nvPr>
        </p:nvSpPr>
        <p:spPr/>
        <p:txBody>
          <a:bodyPr/>
          <a:lstStyle/>
          <a:p>
            <a:r>
              <a:rPr lang="en-US" smtClean="0"/>
              <a:t>USOAP</a:t>
            </a:r>
            <a:endParaRPr lang="en-US"/>
          </a:p>
        </p:txBody>
      </p:sp>
    </p:spTree>
    <p:extLst>
      <p:ext uri="{BB962C8B-B14F-4D97-AF65-F5344CB8AC3E}">
        <p14:creationId xmlns:p14="http://schemas.microsoft.com/office/powerpoint/2010/main" val="255162426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pPr marL="0" indent="0">
                  <a:buNone/>
                </a:pPr>
                <a:endParaRPr lang="en-GB" sz="2800">
                  <a:solidFill>
                    <a:srgbClr val="14639A"/>
                  </a:solidFill>
                  <a:latin typeface="Arial" pitchFamily="34" charset="0"/>
                  <a:cs typeface="Arial" pitchFamily="34" charset="0"/>
                </a:endParaRPr>
              </a:p>
              <a:p>
                <a:pPr marL="0" indent="0">
                  <a:buNone/>
                </a:pPr>
                <a:r>
                  <a:rPr lang="en-GB" sz="2800">
                    <a:solidFill>
                      <a:srgbClr val="14639A"/>
                    </a:solidFill>
                    <a:latin typeface="Arial" pitchFamily="34" charset="0"/>
                    <a:cs typeface="Arial" pitchFamily="34" charset="0"/>
                  </a:rPr>
                  <a:t>EI calculation:</a:t>
                </a:r>
              </a:p>
              <a:p>
                <a:pPr marL="0" indent="0">
                  <a:buNone/>
                </a:pPr>
                <a:endParaRPr lang="en-GB" sz="2000">
                  <a:solidFill>
                    <a:schemeClr val="tx1"/>
                  </a:solidFill>
                  <a:latin typeface="Arial" pitchFamily="34" charset="0"/>
                  <a:cs typeface="Arial" pitchFamily="34" charset="0"/>
                </a:endParaRPr>
              </a:p>
              <a:p>
                <a:pPr marL="0" lvl="1" indent="0" algn="ctr">
                  <a:buNone/>
                </a:pPr>
                <a:r>
                  <a:rPr lang="en-GB" sz="2000">
                    <a:solidFill>
                      <a:srgbClr val="14639A"/>
                    </a:solidFill>
                    <a:latin typeface="Arial" pitchFamily="34" charset="0"/>
                    <a:cs typeface="Arial" pitchFamily="34" charset="0"/>
                  </a:rPr>
                  <a:t>Overall EI (%) </a:t>
                </a:r>
                <a14:m>
                  <m:oMath xmlns:m="http://schemas.openxmlformats.org/officeDocument/2006/math">
                    <m:r>
                      <a:rPr lang="en-GB" sz="1800" i="1">
                        <a:solidFill>
                          <a:srgbClr val="14639A"/>
                        </a:solidFill>
                        <a:latin typeface="Cambria Math"/>
                        <a:cs typeface="Arial" pitchFamily="34" charset="0"/>
                      </a:rPr>
                      <m:t>=</m:t>
                    </m:r>
                    <m:r>
                      <a:rPr lang="en-US" sz="1800" b="0" i="1" smtClean="0">
                        <a:solidFill>
                          <a:srgbClr val="14639A"/>
                        </a:solidFill>
                        <a:latin typeface="Cambria Math"/>
                        <a:cs typeface="Arial" pitchFamily="34" charset="0"/>
                      </a:rPr>
                      <m:t> </m:t>
                    </m:r>
                    <m:f>
                      <m:fPr>
                        <m:ctrlPr>
                          <a:rPr lang="en-GB" sz="1800" i="1">
                            <a:solidFill>
                              <a:srgbClr val="14639A"/>
                            </a:solidFill>
                            <a:latin typeface="Cambria Math" panose="02040503050406030204" pitchFamily="18" charset="0"/>
                            <a:cs typeface="Arial" pitchFamily="34" charset="0"/>
                          </a:rPr>
                        </m:ctrlPr>
                      </m:fPr>
                      <m:num>
                        <m:r>
                          <m:rPr>
                            <m:nor/>
                          </m:rPr>
                          <a:rPr lang="en-US" sz="1800" b="0" smtClean="0">
                            <a:solidFill>
                              <a:srgbClr val="14639A"/>
                            </a:solidFill>
                            <a:latin typeface="Cambria Math"/>
                            <a:cs typeface="Arial" pitchFamily="34" charset="0"/>
                          </a:rPr>
                          <m:t>N</m:t>
                        </m:r>
                        <m:r>
                          <m:rPr>
                            <m:nor/>
                          </m:rPr>
                          <a:rPr lang="en-US" sz="1800">
                            <a:solidFill>
                              <a:srgbClr val="14639A"/>
                            </a:solidFill>
                            <a:latin typeface="Cambria Math"/>
                            <a:cs typeface="Arial" pitchFamily="34" charset="0"/>
                          </a:rPr>
                          <m:t>umber</m:t>
                        </m:r>
                        <m:r>
                          <m:rPr>
                            <m:nor/>
                          </m:rPr>
                          <a:rPr lang="en-US" sz="1800">
                            <a:solidFill>
                              <a:srgbClr val="14639A"/>
                            </a:solidFill>
                            <a:latin typeface="Cambria Math"/>
                            <a:cs typeface="Arial" pitchFamily="34" charset="0"/>
                          </a:rPr>
                          <m:t> </m:t>
                        </m:r>
                        <m:r>
                          <m:rPr>
                            <m:nor/>
                          </m:rPr>
                          <a:rPr lang="en-US" sz="1800">
                            <a:solidFill>
                              <a:srgbClr val="14639A"/>
                            </a:solidFill>
                            <a:latin typeface="Cambria Math"/>
                            <a:cs typeface="Arial" pitchFamily="34" charset="0"/>
                          </a:rPr>
                          <m:t>of</m:t>
                        </m:r>
                        <m:r>
                          <m:rPr>
                            <m:nor/>
                          </m:rPr>
                          <a:rPr lang="en-US" sz="1800">
                            <a:solidFill>
                              <a:srgbClr val="14639A"/>
                            </a:solidFill>
                            <a:latin typeface="Cambria Math"/>
                            <a:cs typeface="Arial" pitchFamily="34" charset="0"/>
                          </a:rPr>
                          <m:t> </m:t>
                        </m:r>
                        <m:r>
                          <m:rPr>
                            <m:nor/>
                          </m:rPr>
                          <a:rPr lang="en-US" sz="1800" b="0" smtClean="0">
                            <a:solidFill>
                              <a:srgbClr val="14639A"/>
                            </a:solidFill>
                            <a:latin typeface="Cambria Math"/>
                            <a:cs typeface="Arial" pitchFamily="34" charset="0"/>
                          </a:rPr>
                          <m:t>S</m:t>
                        </m:r>
                        <m:r>
                          <m:rPr>
                            <m:nor/>
                          </m:rPr>
                          <a:rPr lang="en-US" sz="1800">
                            <a:solidFill>
                              <a:srgbClr val="14639A"/>
                            </a:solidFill>
                            <a:latin typeface="Cambria Math"/>
                            <a:cs typeface="Arial" pitchFamily="34" charset="0"/>
                          </a:rPr>
                          <m:t>atisfactory</m:t>
                        </m:r>
                        <m:r>
                          <m:rPr>
                            <m:nor/>
                          </m:rPr>
                          <a:rPr lang="en-US" sz="1800">
                            <a:solidFill>
                              <a:srgbClr val="14639A"/>
                            </a:solidFill>
                            <a:latin typeface="Cambria Math"/>
                            <a:cs typeface="Arial" pitchFamily="34" charset="0"/>
                          </a:rPr>
                          <m:t> </m:t>
                        </m:r>
                        <m:r>
                          <m:rPr>
                            <m:nor/>
                          </m:rPr>
                          <a:rPr lang="en-US" sz="1800">
                            <a:solidFill>
                              <a:srgbClr val="14639A"/>
                            </a:solidFill>
                            <a:latin typeface="Cambria Math"/>
                            <a:cs typeface="Arial" pitchFamily="34" charset="0"/>
                          </a:rPr>
                          <m:t>PQs</m:t>
                        </m:r>
                      </m:num>
                      <m:den>
                        <m:r>
                          <m:rPr>
                            <m:nor/>
                          </m:rPr>
                          <a:rPr lang="en-US" sz="1800" b="0" smtClean="0">
                            <a:solidFill>
                              <a:srgbClr val="14639A"/>
                            </a:solidFill>
                            <a:latin typeface="Cambria Math"/>
                            <a:cs typeface="Arial" pitchFamily="34" charset="0"/>
                          </a:rPr>
                          <m:t>T</m:t>
                        </m:r>
                        <m:r>
                          <m:rPr>
                            <m:nor/>
                          </m:rPr>
                          <a:rPr lang="en-US" sz="1800">
                            <a:solidFill>
                              <a:srgbClr val="14639A"/>
                            </a:solidFill>
                            <a:latin typeface="Cambria Math"/>
                            <a:cs typeface="Arial" pitchFamily="34" charset="0"/>
                          </a:rPr>
                          <m:t>otal</m:t>
                        </m:r>
                        <m:r>
                          <m:rPr>
                            <m:nor/>
                          </m:rPr>
                          <a:rPr lang="en-US" sz="1800">
                            <a:solidFill>
                              <a:srgbClr val="14639A"/>
                            </a:solidFill>
                            <a:latin typeface="Cambria Math"/>
                            <a:cs typeface="Arial" pitchFamily="34" charset="0"/>
                          </a:rPr>
                          <m:t> </m:t>
                        </m:r>
                        <m:r>
                          <m:rPr>
                            <m:nor/>
                          </m:rPr>
                          <a:rPr lang="en-US" sz="1800" b="0" smtClean="0">
                            <a:solidFill>
                              <a:srgbClr val="14639A"/>
                            </a:solidFill>
                            <a:latin typeface="Cambria Math"/>
                            <a:cs typeface="Arial" pitchFamily="34" charset="0"/>
                          </a:rPr>
                          <m:t>Number</m:t>
                        </m:r>
                        <m:r>
                          <m:rPr>
                            <m:nor/>
                          </m:rPr>
                          <a:rPr lang="en-US" sz="1800" b="0" smtClean="0">
                            <a:solidFill>
                              <a:srgbClr val="14639A"/>
                            </a:solidFill>
                            <a:latin typeface="Cambria Math"/>
                            <a:cs typeface="Arial" pitchFamily="34" charset="0"/>
                          </a:rPr>
                          <m:t> </m:t>
                        </m:r>
                        <m:r>
                          <m:rPr>
                            <m:nor/>
                          </m:rPr>
                          <a:rPr lang="en-US" sz="1800" b="0" smtClean="0">
                            <a:solidFill>
                              <a:srgbClr val="14639A"/>
                            </a:solidFill>
                            <a:latin typeface="Cambria Math"/>
                            <a:cs typeface="Arial" pitchFamily="34" charset="0"/>
                          </a:rPr>
                          <m:t>of</m:t>
                        </m:r>
                        <m:r>
                          <m:rPr>
                            <m:nor/>
                          </m:rPr>
                          <a:rPr lang="en-US" sz="1800" b="0" smtClean="0">
                            <a:solidFill>
                              <a:srgbClr val="14639A"/>
                            </a:solidFill>
                            <a:latin typeface="Cambria Math"/>
                            <a:cs typeface="Arial" pitchFamily="34" charset="0"/>
                          </a:rPr>
                          <m:t> </m:t>
                        </m:r>
                        <m:r>
                          <m:rPr>
                            <m:nor/>
                          </m:rPr>
                          <a:rPr lang="en-US" sz="1800" b="0" i="0" smtClean="0">
                            <a:solidFill>
                              <a:srgbClr val="14639A"/>
                            </a:solidFill>
                            <a:latin typeface="Cambria Math"/>
                            <a:cs typeface="Arial" pitchFamily="34" charset="0"/>
                          </a:rPr>
                          <m:t>Applicable</m:t>
                        </m:r>
                        <m:r>
                          <m:rPr>
                            <m:nor/>
                          </m:rPr>
                          <a:rPr lang="en-US" sz="1800" b="0" i="0" smtClean="0">
                            <a:solidFill>
                              <a:srgbClr val="14639A"/>
                            </a:solidFill>
                            <a:latin typeface="Cambria Math"/>
                            <a:cs typeface="Arial" pitchFamily="34" charset="0"/>
                          </a:rPr>
                          <m:t>  </m:t>
                        </m:r>
                        <m:r>
                          <m:rPr>
                            <m:nor/>
                          </m:rPr>
                          <a:rPr lang="en-US" sz="1800">
                            <a:solidFill>
                              <a:srgbClr val="14639A"/>
                            </a:solidFill>
                            <a:latin typeface="Cambria Math"/>
                            <a:cs typeface="Arial" pitchFamily="34" charset="0"/>
                          </a:rPr>
                          <m:t>PQs</m:t>
                        </m:r>
                        <m:r>
                          <m:rPr>
                            <m:nor/>
                          </m:rPr>
                          <a:rPr lang="en-US" sz="1800">
                            <a:solidFill>
                              <a:srgbClr val="14639A"/>
                            </a:solidFill>
                            <a:latin typeface="Cambria Math"/>
                            <a:cs typeface="Arial" pitchFamily="34" charset="0"/>
                          </a:rPr>
                          <m:t> </m:t>
                        </m:r>
                      </m:den>
                    </m:f>
                  </m:oMath>
                </a14:m>
                <a:r>
                  <a:rPr lang="en-US" sz="1800">
                    <a:solidFill>
                      <a:srgbClr val="14639A"/>
                    </a:solidFill>
                    <a:latin typeface="Cambria Math" pitchFamily="18" charset="0"/>
                    <a:ea typeface="Cambria Math" pitchFamily="18" charset="0"/>
                    <a:cs typeface="Arial" pitchFamily="34" charset="0"/>
                  </a:rPr>
                  <a:t>  </a:t>
                </a:r>
                <a:r>
                  <a:rPr lang="en-US" sz="1800">
                    <a:solidFill>
                      <a:srgbClr val="14639A"/>
                    </a:solidFill>
                    <a:latin typeface="Arial" pitchFamily="34" charset="0"/>
                    <a:ea typeface="Cambria Math" pitchFamily="18" charset="0"/>
                    <a:cs typeface="Arial" pitchFamily="34" charset="0"/>
                  </a:rPr>
                  <a:t>X 100</a:t>
                </a:r>
                <a:r>
                  <a:rPr lang="en-US" sz="1800" i="1">
                    <a:solidFill>
                      <a:srgbClr val="14639A"/>
                    </a:solidFill>
                    <a:latin typeface="Cambria Math" pitchFamily="18" charset="0"/>
                    <a:ea typeface="Cambria Math" pitchFamily="18" charset="0"/>
                    <a:cs typeface="Arial" pitchFamily="34" charset="0"/>
                  </a:rPr>
                  <a:t/>
                </a:r>
                <a:br>
                  <a:rPr lang="en-US" sz="1800" i="1">
                    <a:solidFill>
                      <a:srgbClr val="14639A"/>
                    </a:solidFill>
                    <a:latin typeface="Cambria Math" pitchFamily="18" charset="0"/>
                    <a:ea typeface="Cambria Math" pitchFamily="18" charset="0"/>
                    <a:cs typeface="Arial" pitchFamily="34" charset="0"/>
                  </a:rPr>
                </a:br>
                <a:endParaRPr lang="en-US" sz="1800" i="1">
                  <a:solidFill>
                    <a:srgbClr val="14639A"/>
                  </a:solidFill>
                  <a:latin typeface="Cambria Math" pitchFamily="18" charset="0"/>
                  <a:ea typeface="Cambria Math" pitchFamily="18" charset="0"/>
                  <a:cs typeface="Arial" pitchFamily="34"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1481"/>
                </a:stretch>
              </a:blipFill>
            </p:spPr>
            <p:txBody>
              <a:bodyPr/>
              <a:lstStyle/>
              <a:p>
                <a:r>
                  <a:rPr lang="en-US">
                    <a:noFill/>
                  </a:rPr>
                  <a:t> </a:t>
                </a:r>
              </a:p>
            </p:txBody>
          </p:sp>
        </mc:Fallback>
      </mc:AlternateContent>
      <p:sp>
        <p:nvSpPr>
          <p:cNvPr id="4" name="Title 1"/>
          <p:cNvSpPr txBox="1">
            <a:spLocks/>
          </p:cNvSpPr>
          <p:nvPr/>
        </p:nvSpPr>
        <p:spPr>
          <a:xfrm>
            <a:off x="467544" y="44624"/>
            <a:ext cx="8229600" cy="11430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3600" b="1" kern="1200">
                <a:solidFill>
                  <a:srgbClr val="1B4177"/>
                </a:solidFill>
                <a:latin typeface="+mj-lt"/>
                <a:ea typeface="+mj-ea"/>
                <a:cs typeface="+mj-cs"/>
              </a:defRPr>
            </a:lvl1pPr>
          </a:lstStyle>
          <a:p>
            <a:r>
              <a:rPr lang="en-GB"/>
              <a:t>Update of EI</a:t>
            </a:r>
          </a:p>
        </p:txBody>
      </p:sp>
      <p:sp>
        <p:nvSpPr>
          <p:cNvPr id="5" name="Date Placeholder 4"/>
          <p:cNvSpPr>
            <a:spLocks noGrp="1"/>
          </p:cNvSpPr>
          <p:nvPr>
            <p:ph type="dt" sz="half" idx="10"/>
          </p:nvPr>
        </p:nvSpPr>
        <p:spPr/>
        <p:txBody>
          <a:bodyPr/>
          <a:lstStyle/>
          <a:p>
            <a:r>
              <a:rPr lang="en-US" smtClean="0"/>
              <a:t>August 2022</a:t>
            </a:r>
            <a:endParaRPr lang="en-US"/>
          </a:p>
        </p:txBody>
      </p:sp>
      <p:sp>
        <p:nvSpPr>
          <p:cNvPr id="6" name="Slide Number Placeholder 5"/>
          <p:cNvSpPr>
            <a:spLocks noGrp="1"/>
          </p:cNvSpPr>
          <p:nvPr>
            <p:ph type="sldNum" sz="quarter" idx="12"/>
          </p:nvPr>
        </p:nvSpPr>
        <p:spPr/>
        <p:txBody>
          <a:bodyPr/>
          <a:lstStyle/>
          <a:p>
            <a:fld id="{AEBC9397-8921-489F-B39C-2E8FC685A84F}" type="slidenum">
              <a:rPr lang="en-US" smtClean="0"/>
              <a:t>49</a:t>
            </a:fld>
            <a:endParaRPr lang="en-US"/>
          </a:p>
        </p:txBody>
      </p:sp>
      <p:sp>
        <p:nvSpPr>
          <p:cNvPr id="2" name="Footer Placeholder 1"/>
          <p:cNvSpPr>
            <a:spLocks noGrp="1"/>
          </p:cNvSpPr>
          <p:nvPr>
            <p:ph type="ftr" sz="quarter" idx="11"/>
          </p:nvPr>
        </p:nvSpPr>
        <p:spPr/>
        <p:txBody>
          <a:bodyPr/>
          <a:lstStyle/>
          <a:p>
            <a:r>
              <a:rPr lang="en-US" smtClean="0"/>
              <a:t>USOAP</a:t>
            </a:r>
            <a:endParaRPr lang="en-US"/>
          </a:p>
        </p:txBody>
      </p:sp>
    </p:spTree>
    <p:extLst>
      <p:ext uri="{BB962C8B-B14F-4D97-AF65-F5344CB8AC3E}">
        <p14:creationId xmlns:p14="http://schemas.microsoft.com/office/powerpoint/2010/main" val="13619385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itle 1">
            <a:extLst>
              <a:ext uri="{FF2B5EF4-FFF2-40B4-BE49-F238E27FC236}">
                <a16:creationId xmlns:a16="http://schemas.microsoft.com/office/drawing/2014/main" id="{A80C9ECD-8F5D-17A7-EB35-A0BFA234AAA1}"/>
              </a:ext>
            </a:extLst>
          </p:cNvPr>
          <p:cNvSpPr txBox="1">
            <a:spLocks/>
          </p:cNvSpPr>
          <p:nvPr/>
        </p:nvSpPr>
        <p:spPr>
          <a:xfrm>
            <a:off x="467544" y="44624"/>
            <a:ext cx="8229600" cy="1143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600" b="1" kern="1200">
                <a:solidFill>
                  <a:srgbClr val="1B4177"/>
                </a:solidFill>
                <a:latin typeface="+mj-lt"/>
                <a:ea typeface="+mj-ea"/>
                <a:cs typeface="+mj-cs"/>
              </a:defRPr>
            </a:lvl1pPr>
          </a:lstStyle>
          <a:p>
            <a:r>
              <a:rPr lang="en-GB" sz="3200">
                <a:latin typeface="Arial"/>
                <a:cs typeface="Arial"/>
              </a:rPr>
              <a:t>Air Navigation Bureau – Org Chart</a:t>
            </a:r>
            <a:endParaRPr lang="en-US"/>
          </a:p>
        </p:txBody>
      </p:sp>
      <p:pic>
        <p:nvPicPr>
          <p:cNvPr id="4" name="Picture 4" descr="Graphical user interface, application, PowerPoint&#10;&#10;Description automatically generated">
            <a:extLst>
              <a:ext uri="{FF2B5EF4-FFF2-40B4-BE49-F238E27FC236}">
                <a16:creationId xmlns:a16="http://schemas.microsoft.com/office/drawing/2014/main" id="{75C11DD5-E787-73D6-CD98-740E535C3536}"/>
              </a:ext>
            </a:extLst>
          </p:cNvPr>
          <p:cNvPicPr>
            <a:picLocks noChangeAspect="1"/>
          </p:cNvPicPr>
          <p:nvPr/>
        </p:nvPicPr>
        <p:blipFill>
          <a:blip r:embed="rId3"/>
          <a:stretch>
            <a:fillRect/>
          </a:stretch>
        </p:blipFill>
        <p:spPr>
          <a:xfrm>
            <a:off x="274609" y="1777240"/>
            <a:ext cx="8609160" cy="4849086"/>
          </a:xfrm>
          <a:prstGeom prst="rect">
            <a:avLst/>
          </a:prstGeom>
        </p:spPr>
      </p:pic>
    </p:spTree>
    <p:extLst>
      <p:ext uri="{BB962C8B-B14F-4D97-AF65-F5344CB8AC3E}">
        <p14:creationId xmlns:p14="http://schemas.microsoft.com/office/powerpoint/2010/main" val="1113576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412776"/>
            <a:ext cx="8229600" cy="4425355"/>
          </a:xfrm>
        </p:spPr>
        <p:txBody>
          <a:bodyPr vert="horz" lIns="91440" tIns="45720" rIns="91440" bIns="45720" rtlCol="0" anchor="t">
            <a:normAutofit/>
          </a:bodyPr>
          <a:lstStyle/>
          <a:p>
            <a:pPr marL="0" lvl="0" indent="0">
              <a:buNone/>
            </a:pPr>
            <a:endParaRPr lang="en-GB" sz="1000">
              <a:solidFill>
                <a:srgbClr val="14639A"/>
              </a:solidFill>
              <a:latin typeface="Arial" pitchFamily="34" charset="0"/>
              <a:cs typeface="Arial" pitchFamily="34" charset="0"/>
            </a:endParaRPr>
          </a:p>
          <a:p>
            <a:r>
              <a:rPr lang="en-US">
                <a:solidFill>
                  <a:srgbClr val="14639A"/>
                </a:solidFill>
                <a:latin typeface="Arial"/>
                <a:cs typeface="Arial"/>
              </a:rPr>
              <a:t>The validation of collected safety information enables ICAO to continuously update a State’s EI.</a:t>
            </a:r>
          </a:p>
          <a:p>
            <a:pPr marL="57150" indent="0">
              <a:buNone/>
            </a:pPr>
            <a:endParaRPr lang="en-US" sz="1600">
              <a:solidFill>
                <a:srgbClr val="14639A"/>
              </a:solidFill>
              <a:latin typeface="Arial" charset="0"/>
              <a:cs typeface="Arial" charset="0"/>
            </a:endParaRPr>
          </a:p>
          <a:p>
            <a:r>
              <a:rPr lang="en-GB">
                <a:solidFill>
                  <a:srgbClr val="14639A"/>
                </a:solidFill>
                <a:latin typeface="Arial"/>
                <a:cs typeface="Arial"/>
              </a:rPr>
              <a:t>State’s EI </a:t>
            </a:r>
            <a:r>
              <a:rPr lang="en-US">
                <a:solidFill>
                  <a:srgbClr val="14639A"/>
                </a:solidFill>
                <a:latin typeface="Arial"/>
                <a:cs typeface="Arial"/>
              </a:rPr>
              <a:t>is reported on the OLF.</a:t>
            </a:r>
          </a:p>
        </p:txBody>
      </p:sp>
      <p:sp>
        <p:nvSpPr>
          <p:cNvPr id="4" name="Title 1"/>
          <p:cNvSpPr txBox="1">
            <a:spLocks/>
          </p:cNvSpPr>
          <p:nvPr/>
        </p:nvSpPr>
        <p:spPr>
          <a:xfrm>
            <a:off x="467544" y="44624"/>
            <a:ext cx="8229600" cy="11430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3600" b="1" kern="1200">
                <a:solidFill>
                  <a:srgbClr val="1B4177"/>
                </a:solidFill>
                <a:latin typeface="+mj-lt"/>
                <a:ea typeface="+mj-ea"/>
                <a:cs typeface="+mj-cs"/>
              </a:defRPr>
            </a:lvl1pPr>
          </a:lstStyle>
          <a:p>
            <a:r>
              <a:rPr lang="en-GB"/>
              <a:t>Update of EI</a:t>
            </a:r>
          </a:p>
        </p:txBody>
      </p:sp>
      <p:sp>
        <p:nvSpPr>
          <p:cNvPr id="5" name="Date Placeholder 4"/>
          <p:cNvSpPr>
            <a:spLocks noGrp="1"/>
          </p:cNvSpPr>
          <p:nvPr>
            <p:ph type="dt" sz="half" idx="10"/>
          </p:nvPr>
        </p:nvSpPr>
        <p:spPr/>
        <p:txBody>
          <a:bodyPr/>
          <a:lstStyle/>
          <a:p>
            <a:r>
              <a:rPr lang="en-US" smtClean="0"/>
              <a:t>August 2022</a:t>
            </a:r>
            <a:endParaRPr lang="en-US"/>
          </a:p>
        </p:txBody>
      </p:sp>
      <p:sp>
        <p:nvSpPr>
          <p:cNvPr id="6" name="Slide Number Placeholder 5"/>
          <p:cNvSpPr>
            <a:spLocks noGrp="1"/>
          </p:cNvSpPr>
          <p:nvPr>
            <p:ph type="sldNum" sz="quarter" idx="12"/>
          </p:nvPr>
        </p:nvSpPr>
        <p:spPr/>
        <p:txBody>
          <a:bodyPr/>
          <a:lstStyle/>
          <a:p>
            <a:fld id="{AEBC9397-8921-489F-B39C-2E8FC685A84F}" type="slidenum">
              <a:rPr lang="en-US" smtClean="0"/>
              <a:t>50</a:t>
            </a:fld>
            <a:endParaRPr lang="en-US"/>
          </a:p>
        </p:txBody>
      </p:sp>
      <p:sp>
        <p:nvSpPr>
          <p:cNvPr id="2" name="Footer Placeholder 1"/>
          <p:cNvSpPr>
            <a:spLocks noGrp="1"/>
          </p:cNvSpPr>
          <p:nvPr>
            <p:ph type="ftr" sz="quarter" idx="11"/>
          </p:nvPr>
        </p:nvSpPr>
        <p:spPr/>
        <p:txBody>
          <a:bodyPr/>
          <a:lstStyle/>
          <a:p>
            <a:r>
              <a:rPr lang="en-US" smtClean="0"/>
              <a:t>USOAP</a:t>
            </a:r>
            <a:endParaRPr lang="en-US"/>
          </a:p>
        </p:txBody>
      </p:sp>
    </p:spTree>
    <p:extLst>
      <p:ext uri="{BB962C8B-B14F-4D97-AF65-F5344CB8AC3E}">
        <p14:creationId xmlns:p14="http://schemas.microsoft.com/office/powerpoint/2010/main" val="131462069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98884"/>
            <a:ext cx="8229600" cy="1143000"/>
          </a:xfrm>
        </p:spPr>
        <p:txBody>
          <a:bodyPr>
            <a:normAutofit/>
          </a:bodyPr>
          <a:lstStyle/>
          <a:p>
            <a:pPr marL="0" indent="0"/>
            <a:r>
              <a:rPr lang="en-GB" sz="3200">
                <a:solidFill>
                  <a:schemeClr val="tx2"/>
                </a:solidFill>
                <a:cs typeface="Arial" panose="020B0604020202020204" pitchFamily="34" charset="0"/>
              </a:rPr>
              <a:t>Mandatory Information Request (MIR) </a:t>
            </a:r>
            <a:endParaRPr lang="en-GB" sz="3200" i="1">
              <a:solidFill>
                <a:schemeClr val="tx2"/>
              </a:solidFill>
              <a:cs typeface="Arial" panose="020B0604020202020204" pitchFamily="34" charset="0"/>
            </a:endParaRPr>
          </a:p>
        </p:txBody>
      </p:sp>
      <p:sp>
        <p:nvSpPr>
          <p:cNvPr id="3" name="Content Placeholder 2"/>
          <p:cNvSpPr>
            <a:spLocks noGrp="1"/>
          </p:cNvSpPr>
          <p:nvPr>
            <p:ph idx="1"/>
          </p:nvPr>
        </p:nvSpPr>
        <p:spPr/>
        <p:txBody>
          <a:bodyPr>
            <a:normAutofit/>
          </a:bodyPr>
          <a:lstStyle/>
          <a:p>
            <a:pPr marL="0" indent="0">
              <a:buNone/>
            </a:pPr>
            <a:endParaRPr lang="en-GB" sz="1000">
              <a:solidFill>
                <a:srgbClr val="14639A"/>
              </a:solidFill>
              <a:latin typeface="Arial" panose="020B0604020202020204" pitchFamily="34" charset="0"/>
              <a:cs typeface="Arial" panose="020B0604020202020204" pitchFamily="34" charset="0"/>
            </a:endParaRPr>
          </a:p>
          <a:p>
            <a:r>
              <a:rPr lang="en-US" sz="2800">
                <a:solidFill>
                  <a:srgbClr val="14639A"/>
                </a:solidFill>
                <a:latin typeface="Arial" charset="0"/>
                <a:cs typeface="Arial" charset="0"/>
              </a:rPr>
              <a:t>A MIR is issued by MO under the USOAP CMA process when concerns are raised by internal and/or external stakeholders about aspects of a State’s safety oversight system</a:t>
            </a:r>
            <a:r>
              <a:rPr lang="en-US" sz="2800"/>
              <a:t>.</a:t>
            </a:r>
            <a:endParaRPr lang="en-GB" sz="2800">
              <a:solidFill>
                <a:srgbClr val="14639A"/>
              </a:solidFill>
              <a:latin typeface="Arial" panose="020B0604020202020204" pitchFamily="34" charset="0"/>
              <a:cs typeface="Arial" panose="020B0604020202020204" pitchFamily="34" charset="0"/>
            </a:endParaRPr>
          </a:p>
        </p:txBody>
      </p:sp>
      <p:sp>
        <p:nvSpPr>
          <p:cNvPr id="4" name="Date Placeholder 3"/>
          <p:cNvSpPr>
            <a:spLocks noGrp="1"/>
          </p:cNvSpPr>
          <p:nvPr>
            <p:ph type="dt" sz="half" idx="10"/>
          </p:nvPr>
        </p:nvSpPr>
        <p:spPr/>
        <p:txBody>
          <a:bodyPr/>
          <a:lstStyle/>
          <a:p>
            <a:r>
              <a:rPr lang="en-US" smtClean="0"/>
              <a:t>August 2022</a:t>
            </a:r>
            <a:endParaRPr lang="en-US"/>
          </a:p>
        </p:txBody>
      </p:sp>
      <p:sp>
        <p:nvSpPr>
          <p:cNvPr id="6" name="Slide Number Placeholder 5"/>
          <p:cNvSpPr>
            <a:spLocks noGrp="1"/>
          </p:cNvSpPr>
          <p:nvPr>
            <p:ph type="sldNum" sz="quarter" idx="12"/>
          </p:nvPr>
        </p:nvSpPr>
        <p:spPr/>
        <p:txBody>
          <a:bodyPr/>
          <a:lstStyle/>
          <a:p>
            <a:fld id="{AEBC9397-8921-489F-B39C-2E8FC685A84F}" type="slidenum">
              <a:rPr lang="en-US" smtClean="0"/>
              <a:t>51</a:t>
            </a:fld>
            <a:endParaRPr lang="en-US"/>
          </a:p>
        </p:txBody>
      </p:sp>
      <p:sp>
        <p:nvSpPr>
          <p:cNvPr id="5" name="Footer Placeholder 4"/>
          <p:cNvSpPr>
            <a:spLocks noGrp="1"/>
          </p:cNvSpPr>
          <p:nvPr>
            <p:ph type="ftr" sz="quarter" idx="11"/>
          </p:nvPr>
        </p:nvSpPr>
        <p:spPr/>
        <p:txBody>
          <a:bodyPr/>
          <a:lstStyle/>
          <a:p>
            <a:r>
              <a:rPr lang="en-US" smtClean="0"/>
              <a:t>USOAP</a:t>
            </a:r>
            <a:endParaRPr lang="en-US"/>
          </a:p>
        </p:txBody>
      </p:sp>
    </p:spTree>
    <p:extLst>
      <p:ext uri="{BB962C8B-B14F-4D97-AF65-F5344CB8AC3E}">
        <p14:creationId xmlns:p14="http://schemas.microsoft.com/office/powerpoint/2010/main" val="7050406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1268760"/>
            <a:ext cx="8229600" cy="4713387"/>
          </a:xfrm>
        </p:spPr>
        <p:txBody>
          <a:bodyPr>
            <a:noAutofit/>
          </a:bodyPr>
          <a:lstStyle/>
          <a:p>
            <a:pPr marL="0" indent="0">
              <a:buFont typeface="Arial" pitchFamily="34" charset="0"/>
              <a:buNone/>
            </a:pPr>
            <a:r>
              <a:rPr lang="en-US" sz="2400">
                <a:solidFill>
                  <a:srgbClr val="14639A"/>
                </a:solidFill>
                <a:latin typeface="Arial" charset="0"/>
                <a:cs typeface="Arial" charset="0"/>
              </a:rPr>
              <a:t>Generally, MIRs have been issued for one or more of the following instances (</a:t>
            </a:r>
            <a:r>
              <a:rPr lang="en-US" sz="2400">
                <a:solidFill>
                  <a:srgbClr val="FF0000"/>
                </a:solidFill>
                <a:latin typeface="Arial" charset="0"/>
                <a:cs typeface="Arial" charset="0"/>
              </a:rPr>
              <a:t>but also not limited to these instances</a:t>
            </a:r>
            <a:r>
              <a:rPr lang="en-US" sz="2400">
                <a:solidFill>
                  <a:srgbClr val="14639A"/>
                </a:solidFill>
                <a:latin typeface="Arial" charset="0"/>
                <a:cs typeface="Arial" charset="0"/>
              </a:rPr>
              <a:t>):</a:t>
            </a:r>
          </a:p>
          <a:p>
            <a:pPr marL="457200" indent="-457200">
              <a:buFont typeface="Arial" pitchFamily="34" charset="0"/>
              <a:buAutoNum type="alphaLcParenR"/>
            </a:pPr>
            <a:r>
              <a:rPr lang="en-US" sz="2400">
                <a:solidFill>
                  <a:srgbClr val="14639A"/>
                </a:solidFill>
                <a:latin typeface="Arial" charset="0"/>
                <a:cs typeface="Arial" charset="0"/>
              </a:rPr>
              <a:t>Indication of concerns raised by internal and/or external stakeholders about a State’s safety oversight capabilities;</a:t>
            </a:r>
          </a:p>
          <a:p>
            <a:pPr marL="457200" indent="-457200">
              <a:buFont typeface="Arial" pitchFamily="34" charset="0"/>
              <a:buAutoNum type="alphaLcParenR"/>
            </a:pPr>
            <a:r>
              <a:rPr lang="en-US" sz="2400">
                <a:solidFill>
                  <a:srgbClr val="14639A"/>
                </a:solidFill>
                <a:latin typeface="Arial" charset="0"/>
                <a:cs typeface="Arial" charset="0"/>
              </a:rPr>
              <a:t>Major changes in a State’s safety oversight system;</a:t>
            </a:r>
          </a:p>
          <a:p>
            <a:pPr marL="457200" indent="-457200">
              <a:buFont typeface="Arial" pitchFamily="34" charset="0"/>
              <a:buAutoNum type="alphaLcParenR"/>
            </a:pPr>
            <a:r>
              <a:rPr lang="en-US" sz="2400">
                <a:solidFill>
                  <a:srgbClr val="14639A"/>
                </a:solidFill>
                <a:latin typeface="Arial" charset="0"/>
                <a:cs typeface="Arial" charset="0"/>
              </a:rPr>
              <a:t>Evidence indicating that potential deficiency or an SSC may exist and additional information is required; and</a:t>
            </a:r>
          </a:p>
          <a:p>
            <a:pPr marL="457200" indent="-457200">
              <a:buFont typeface="Arial" pitchFamily="34" charset="0"/>
              <a:buAutoNum type="alphaLcParenR"/>
            </a:pPr>
            <a:r>
              <a:rPr lang="en-US" sz="2400">
                <a:solidFill>
                  <a:srgbClr val="14639A"/>
                </a:solidFill>
                <a:latin typeface="Arial" charset="0"/>
                <a:cs typeface="Arial" charset="0"/>
              </a:rPr>
              <a:t>Concerns raised about a State’s lack of compliance in the conduct of its aviation activities; e.g. in the process of an aircraft accident or incident investigation.</a:t>
            </a:r>
          </a:p>
        </p:txBody>
      </p:sp>
      <p:sp>
        <p:nvSpPr>
          <p:cNvPr id="4" name="Date Placeholder 3"/>
          <p:cNvSpPr>
            <a:spLocks noGrp="1"/>
          </p:cNvSpPr>
          <p:nvPr>
            <p:ph type="dt" sz="half" idx="10"/>
          </p:nvPr>
        </p:nvSpPr>
        <p:spPr/>
        <p:txBody>
          <a:bodyPr/>
          <a:lstStyle/>
          <a:p>
            <a:r>
              <a:rPr lang="en-US" smtClean="0"/>
              <a:t>August 2022</a:t>
            </a:r>
            <a:endParaRPr lang="en-US"/>
          </a:p>
        </p:txBody>
      </p:sp>
      <p:sp>
        <p:nvSpPr>
          <p:cNvPr id="5" name="Footer Placeholder 4"/>
          <p:cNvSpPr>
            <a:spLocks noGrp="1"/>
          </p:cNvSpPr>
          <p:nvPr>
            <p:ph type="ftr" sz="quarter" idx="11"/>
          </p:nvPr>
        </p:nvSpPr>
        <p:spPr/>
        <p:txBody>
          <a:bodyPr/>
          <a:lstStyle/>
          <a:p>
            <a:r>
              <a:rPr lang="en-US" smtClean="0"/>
              <a:t>USOAP</a:t>
            </a:r>
            <a:endParaRPr lang="en-US"/>
          </a:p>
        </p:txBody>
      </p:sp>
      <p:sp>
        <p:nvSpPr>
          <p:cNvPr id="6" name="Slide Number Placeholder 5"/>
          <p:cNvSpPr>
            <a:spLocks noGrp="1"/>
          </p:cNvSpPr>
          <p:nvPr>
            <p:ph type="sldNum" sz="quarter" idx="12"/>
          </p:nvPr>
        </p:nvSpPr>
        <p:spPr/>
        <p:txBody>
          <a:bodyPr/>
          <a:lstStyle/>
          <a:p>
            <a:fld id="{AEBC9397-8921-489F-B39C-2E8FC685A84F}" type="slidenum">
              <a:rPr lang="en-US" smtClean="0"/>
              <a:t>52</a:t>
            </a:fld>
            <a:endParaRPr lang="en-US"/>
          </a:p>
        </p:txBody>
      </p:sp>
      <p:sp>
        <p:nvSpPr>
          <p:cNvPr id="2" name="Title 1"/>
          <p:cNvSpPr>
            <a:spLocks noGrp="1"/>
          </p:cNvSpPr>
          <p:nvPr>
            <p:ph type="title"/>
          </p:nvPr>
        </p:nvSpPr>
        <p:spPr/>
        <p:txBody>
          <a:bodyPr>
            <a:normAutofit/>
          </a:bodyPr>
          <a:lstStyle/>
          <a:p>
            <a:pPr marL="0" indent="0"/>
            <a:r>
              <a:rPr lang="en-GB">
                <a:solidFill>
                  <a:schemeClr val="tx2"/>
                </a:solidFill>
                <a:cs typeface="Arial" panose="020B0604020202020204" pitchFamily="34" charset="0"/>
              </a:rPr>
              <a:t>When can a MIR be issued? </a:t>
            </a:r>
          </a:p>
        </p:txBody>
      </p:sp>
    </p:spTree>
    <p:extLst>
      <p:ext uri="{BB962C8B-B14F-4D97-AF65-F5344CB8AC3E}">
        <p14:creationId xmlns:p14="http://schemas.microsoft.com/office/powerpoint/2010/main" val="2177184832"/>
      </p:ext>
    </p:extLst>
  </p:cSld>
  <p:clrMapOvr>
    <a:overrideClrMapping bg1="lt1" tx1="dk1" bg2="lt2" tx2="dk2" accent1="accent1" accent2="accent2" accent3="accent3" accent4="accent4" accent5="accent5" accent6="accent6" hlink="hlink" folHlink="folHlink"/>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1520" y="116632"/>
            <a:ext cx="8229600" cy="1152128"/>
          </a:xfrm>
        </p:spPr>
        <p:txBody>
          <a:bodyPr>
            <a:normAutofit/>
          </a:bodyPr>
          <a:lstStyle/>
          <a:p>
            <a:r>
              <a:rPr lang="en-US">
                <a:solidFill>
                  <a:srgbClr val="14639A"/>
                </a:solidFill>
              </a:rPr>
              <a:t>State’s Response to a MIR</a:t>
            </a:r>
            <a:endParaRPr lang="en-GB">
              <a:solidFill>
                <a:srgbClr val="14639A"/>
              </a:solidFill>
            </a:endParaRPr>
          </a:p>
        </p:txBody>
      </p:sp>
      <p:sp>
        <p:nvSpPr>
          <p:cNvPr id="5" name="Content Placeholder 4"/>
          <p:cNvSpPr>
            <a:spLocks noGrp="1"/>
          </p:cNvSpPr>
          <p:nvPr>
            <p:ph idx="1"/>
          </p:nvPr>
        </p:nvSpPr>
        <p:spPr>
          <a:xfrm>
            <a:off x="539552" y="1484784"/>
            <a:ext cx="8229600" cy="4017309"/>
          </a:xfrm>
        </p:spPr>
        <p:txBody>
          <a:bodyPr vert="horz" lIns="91440" tIns="45720" rIns="91440" bIns="45720" rtlCol="0" anchor="t">
            <a:normAutofit fontScale="85000" lnSpcReduction="10000"/>
          </a:bodyPr>
          <a:lstStyle/>
          <a:p>
            <a:r>
              <a:rPr lang="en-US">
                <a:solidFill>
                  <a:srgbClr val="14639A"/>
                </a:solidFill>
                <a:latin typeface="Arial" charset="0"/>
                <a:cs typeface="Arial" charset="0"/>
              </a:rPr>
              <a:t>States are </a:t>
            </a:r>
            <a:r>
              <a:rPr lang="en-US" u="sng">
                <a:solidFill>
                  <a:srgbClr val="14639A"/>
                </a:solidFill>
                <a:latin typeface="Arial" charset="0"/>
                <a:cs typeface="Arial" charset="0"/>
              </a:rPr>
              <a:t>required</a:t>
            </a:r>
            <a:r>
              <a:rPr lang="en-US">
                <a:solidFill>
                  <a:srgbClr val="14639A"/>
                </a:solidFill>
                <a:latin typeface="Arial" charset="0"/>
                <a:cs typeface="Arial" charset="0"/>
              </a:rPr>
              <a:t> to respond to a MIR. </a:t>
            </a:r>
          </a:p>
          <a:p>
            <a:r>
              <a:rPr lang="en-US">
                <a:solidFill>
                  <a:srgbClr val="14639A"/>
                </a:solidFill>
                <a:latin typeface="Arial" charset="0"/>
                <a:cs typeface="Arial" charset="0"/>
              </a:rPr>
              <a:t>Failure by a State to respond to a MIR with:</a:t>
            </a:r>
            <a:endParaRPr lang="en-US" i="1">
              <a:solidFill>
                <a:srgbClr val="14639A"/>
              </a:solidFill>
              <a:latin typeface="Arial" charset="0"/>
              <a:cs typeface="Arial" charset="0"/>
            </a:endParaRPr>
          </a:p>
          <a:p>
            <a:pPr marL="914400" lvl="1" indent="-514350">
              <a:buFont typeface="+mj-lt"/>
              <a:buAutoNum type="alphaLcParenR"/>
            </a:pPr>
            <a:r>
              <a:rPr lang="en-US" i="1">
                <a:solidFill>
                  <a:schemeClr val="accent1">
                    <a:lumMod val="75000"/>
                  </a:schemeClr>
                </a:solidFill>
                <a:latin typeface="Arial" charset="0"/>
                <a:cs typeface="Arial" charset="0"/>
              </a:rPr>
              <a:t>complete, clear and relevant information addressing the associated PQs </a:t>
            </a:r>
            <a:r>
              <a:rPr lang="en-US" i="1">
                <a:solidFill>
                  <a:srgbClr val="14639A"/>
                </a:solidFill>
                <a:latin typeface="Arial" charset="0"/>
                <a:cs typeface="Arial" charset="0"/>
              </a:rPr>
              <a:t>and/</a:t>
            </a:r>
            <a:r>
              <a:rPr lang="en-US">
                <a:solidFill>
                  <a:srgbClr val="14639A"/>
                </a:solidFill>
                <a:latin typeface="Arial" charset="0"/>
                <a:cs typeface="Arial" charset="0"/>
              </a:rPr>
              <a:t>or  </a:t>
            </a:r>
          </a:p>
          <a:p>
            <a:pPr marL="914400" lvl="1" indent="-514350">
              <a:buFont typeface="+mj-lt"/>
              <a:buAutoNum type="alphaLcParenR"/>
            </a:pPr>
            <a:r>
              <a:rPr lang="en-US" i="1">
                <a:solidFill>
                  <a:schemeClr val="accent1">
                    <a:lumMod val="75000"/>
                  </a:schemeClr>
                </a:solidFill>
                <a:latin typeface="Arial" charset="0"/>
                <a:cs typeface="Arial" charset="0"/>
              </a:rPr>
              <a:t>within the specified timeframe </a:t>
            </a:r>
          </a:p>
          <a:p>
            <a:pPr marL="400050" lvl="1" indent="0">
              <a:buNone/>
            </a:pPr>
            <a:r>
              <a:rPr lang="en-US" sz="3200">
                <a:solidFill>
                  <a:srgbClr val="14639A"/>
                </a:solidFill>
                <a:latin typeface="Arial"/>
                <a:cs typeface="Arial"/>
              </a:rPr>
              <a:t>will result in a </a:t>
            </a:r>
            <a:r>
              <a:rPr lang="en-US" sz="3200">
                <a:solidFill>
                  <a:srgbClr val="FF0000"/>
                </a:solidFill>
                <a:latin typeface="Arial"/>
                <a:cs typeface="Arial"/>
              </a:rPr>
              <a:t>finding </a:t>
            </a:r>
            <a:r>
              <a:rPr lang="en-US" sz="3200">
                <a:solidFill>
                  <a:schemeClr val="accent1">
                    <a:lumMod val="75000"/>
                  </a:schemeClr>
                </a:solidFill>
                <a:latin typeface="Arial"/>
                <a:cs typeface="Arial"/>
              </a:rPr>
              <a:t>and/</a:t>
            </a:r>
            <a:r>
              <a:rPr lang="en-US" sz="3200">
                <a:solidFill>
                  <a:srgbClr val="14639A"/>
                </a:solidFill>
                <a:latin typeface="Arial"/>
                <a:cs typeface="Arial"/>
              </a:rPr>
              <a:t>or </a:t>
            </a:r>
            <a:r>
              <a:rPr lang="en-US" sz="3200">
                <a:solidFill>
                  <a:srgbClr val="FF0000"/>
                </a:solidFill>
                <a:latin typeface="Arial"/>
                <a:cs typeface="Arial"/>
              </a:rPr>
              <a:t>SSC </a:t>
            </a:r>
            <a:r>
              <a:rPr lang="en-US" sz="3200">
                <a:solidFill>
                  <a:srgbClr val="14639A"/>
                </a:solidFill>
                <a:latin typeface="Arial"/>
                <a:cs typeface="Arial"/>
              </a:rPr>
              <a:t>for the State</a:t>
            </a:r>
            <a:r>
              <a:rPr lang="en-US">
                <a:solidFill>
                  <a:srgbClr val="14639A"/>
                </a:solidFill>
                <a:latin typeface="Arial"/>
                <a:cs typeface="Arial"/>
              </a:rPr>
              <a:t>.</a:t>
            </a:r>
          </a:p>
          <a:p>
            <a:pPr marL="457200" indent="-457200"/>
            <a:r>
              <a:rPr lang="en-US">
                <a:solidFill>
                  <a:srgbClr val="14639A"/>
                </a:solidFill>
                <a:latin typeface="Arial" charset="0"/>
                <a:cs typeface="Arial" charset="0"/>
              </a:rPr>
              <a:t>In the absence of response by State, the status of all associated PQs becomes Not Satisfactory.</a:t>
            </a:r>
          </a:p>
          <a:p>
            <a:endParaRPr lang="en-US">
              <a:solidFill>
                <a:srgbClr val="14639A"/>
              </a:solidFill>
              <a:latin typeface="Arial" charset="0"/>
              <a:cs typeface="Arial" charset="0"/>
            </a:endParaRPr>
          </a:p>
          <a:p>
            <a:endParaRPr lang="en-US" sz="2400">
              <a:solidFill>
                <a:srgbClr val="14639A"/>
              </a:solidFill>
            </a:endParaRPr>
          </a:p>
          <a:p>
            <a:endParaRPr lang="en-US" sz="2400">
              <a:solidFill>
                <a:srgbClr val="14639A"/>
              </a:solidFill>
            </a:endParaRPr>
          </a:p>
          <a:p>
            <a:endParaRPr lang="en-US" sz="2400">
              <a:solidFill>
                <a:srgbClr val="14639A"/>
              </a:solidFill>
            </a:endParaRPr>
          </a:p>
          <a:p>
            <a:endParaRPr lang="en-US" sz="2400">
              <a:solidFill>
                <a:srgbClr val="14639A"/>
              </a:solidFill>
            </a:endParaRPr>
          </a:p>
          <a:p>
            <a:endParaRPr lang="en-GB" sz="2400"/>
          </a:p>
          <a:p>
            <a:endParaRPr lang="en-US" sz="2400">
              <a:solidFill>
                <a:schemeClr val="accent1"/>
              </a:solidFill>
            </a:endParaRPr>
          </a:p>
          <a:p>
            <a:endParaRPr lang="en-US" sz="2400">
              <a:solidFill>
                <a:srgbClr val="14639A"/>
              </a:solidFill>
            </a:endParaRPr>
          </a:p>
          <a:p>
            <a:endParaRPr lang="en-US" sz="2400">
              <a:solidFill>
                <a:srgbClr val="14639A"/>
              </a:solidFill>
            </a:endParaRPr>
          </a:p>
          <a:p>
            <a:endParaRPr lang="en-US" sz="2400">
              <a:solidFill>
                <a:srgbClr val="14639A"/>
              </a:solidFill>
            </a:endParaRPr>
          </a:p>
          <a:p>
            <a:endParaRPr lang="en-US" sz="2400">
              <a:solidFill>
                <a:srgbClr val="14639A"/>
              </a:solidFill>
            </a:endParaRPr>
          </a:p>
          <a:p>
            <a:endParaRPr lang="en-GB"/>
          </a:p>
        </p:txBody>
      </p:sp>
      <p:sp>
        <p:nvSpPr>
          <p:cNvPr id="2" name="Date Placeholder 1"/>
          <p:cNvSpPr>
            <a:spLocks noGrp="1"/>
          </p:cNvSpPr>
          <p:nvPr>
            <p:ph type="dt" sz="half" idx="10"/>
          </p:nvPr>
        </p:nvSpPr>
        <p:spPr/>
        <p:txBody>
          <a:bodyPr/>
          <a:lstStyle/>
          <a:p>
            <a:r>
              <a:rPr lang="en-US" smtClean="0"/>
              <a:t>August 2022</a:t>
            </a:r>
            <a:endParaRPr lang="en-CA"/>
          </a:p>
        </p:txBody>
      </p:sp>
      <p:sp>
        <p:nvSpPr>
          <p:cNvPr id="3" name="Footer Placeholder 2"/>
          <p:cNvSpPr>
            <a:spLocks noGrp="1"/>
          </p:cNvSpPr>
          <p:nvPr>
            <p:ph type="ftr" sz="quarter" idx="11"/>
          </p:nvPr>
        </p:nvSpPr>
        <p:spPr/>
        <p:txBody>
          <a:bodyPr/>
          <a:lstStyle/>
          <a:p>
            <a:r>
              <a:rPr lang="en-US" smtClean="0"/>
              <a:t>USOAP</a:t>
            </a:r>
            <a:endParaRPr lang="en-CA"/>
          </a:p>
        </p:txBody>
      </p:sp>
      <p:sp>
        <p:nvSpPr>
          <p:cNvPr id="6" name="Slide Number Placeholder 5"/>
          <p:cNvSpPr>
            <a:spLocks noGrp="1"/>
          </p:cNvSpPr>
          <p:nvPr>
            <p:ph type="sldNum" sz="quarter" idx="12"/>
          </p:nvPr>
        </p:nvSpPr>
        <p:spPr/>
        <p:txBody>
          <a:bodyPr/>
          <a:lstStyle/>
          <a:p>
            <a:fld id="{3FF909EE-2C65-48BC-95E5-26F3591A45A6}" type="slidenum">
              <a:rPr lang="en-CA" smtClean="0"/>
              <a:pPr/>
              <a:t>53</a:t>
            </a:fld>
            <a:endParaRPr lang="en-CA"/>
          </a:p>
        </p:txBody>
      </p:sp>
    </p:spTree>
    <p:extLst>
      <p:ext uri="{BB962C8B-B14F-4D97-AF65-F5344CB8AC3E}">
        <p14:creationId xmlns:p14="http://schemas.microsoft.com/office/powerpoint/2010/main" val="314246427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23528" y="260648"/>
            <a:ext cx="6624736" cy="998984"/>
          </a:xfrm>
        </p:spPr>
        <p:txBody>
          <a:bodyPr>
            <a:normAutofit/>
          </a:bodyPr>
          <a:lstStyle/>
          <a:p>
            <a:r>
              <a:rPr lang="en-US">
                <a:solidFill>
                  <a:srgbClr val="14639A"/>
                </a:solidFill>
                <a:ea typeface="+mn-ea"/>
                <a:cs typeface="Arial" charset="0"/>
              </a:rPr>
              <a:t>MIR Timelines</a:t>
            </a:r>
            <a:endParaRPr lang="en-GB">
              <a:solidFill>
                <a:srgbClr val="14639A"/>
              </a:solidFill>
              <a:ea typeface="+mn-ea"/>
              <a:cs typeface="Arial" charset="0"/>
            </a:endParaRPr>
          </a:p>
        </p:txBody>
      </p:sp>
      <p:sp>
        <p:nvSpPr>
          <p:cNvPr id="5" name="Content Placeholder 4"/>
          <p:cNvSpPr>
            <a:spLocks noGrp="1"/>
          </p:cNvSpPr>
          <p:nvPr>
            <p:ph idx="1"/>
          </p:nvPr>
        </p:nvSpPr>
        <p:spPr>
          <a:xfrm>
            <a:off x="467544" y="1340768"/>
            <a:ext cx="8229600" cy="4752528"/>
          </a:xfrm>
        </p:spPr>
        <p:txBody>
          <a:bodyPr vert="horz" lIns="91440" tIns="45720" rIns="91440" bIns="45720" rtlCol="0" anchor="t">
            <a:noAutofit/>
          </a:bodyPr>
          <a:lstStyle/>
          <a:p>
            <a:r>
              <a:rPr lang="en-US" sz="2400">
                <a:solidFill>
                  <a:srgbClr val="14639A"/>
                </a:solidFill>
                <a:latin typeface="Arial"/>
                <a:cs typeface="Arial"/>
              </a:rPr>
              <a:t>Deadline to respond to a MIR will be determined by MO on a case-by-case basis depending on the severity and urgency of the issue.</a:t>
            </a:r>
          </a:p>
          <a:p>
            <a:r>
              <a:rPr lang="en-US" sz="2400">
                <a:solidFill>
                  <a:srgbClr val="14639A"/>
                </a:solidFill>
                <a:latin typeface="Arial"/>
                <a:cs typeface="Arial"/>
              </a:rPr>
              <a:t>No deadline extension will be granted in case of serious safety concerns.</a:t>
            </a:r>
          </a:p>
          <a:p>
            <a:r>
              <a:rPr lang="en-US" sz="2400">
                <a:solidFill>
                  <a:srgbClr val="14639A"/>
                </a:solidFill>
                <a:latin typeface="Arial"/>
                <a:cs typeface="Arial"/>
              </a:rPr>
              <a:t>Once State submits MIR response that is acceptable to ICAO, ICAO starts review of MIR response.</a:t>
            </a:r>
          </a:p>
          <a:p>
            <a:r>
              <a:rPr lang="en-US" sz="2400">
                <a:solidFill>
                  <a:srgbClr val="14639A"/>
                </a:solidFill>
                <a:latin typeface="Arial"/>
                <a:cs typeface="Arial"/>
              </a:rPr>
              <a:t>MIR is closed once ICAO completes review of MIR response.</a:t>
            </a:r>
          </a:p>
          <a:p>
            <a:r>
              <a:rPr lang="en-US" sz="2400">
                <a:solidFill>
                  <a:srgbClr val="14639A"/>
                </a:solidFill>
                <a:latin typeface="Arial"/>
                <a:cs typeface="Arial"/>
              </a:rPr>
              <a:t>MIR report production process is then launched. </a:t>
            </a:r>
          </a:p>
        </p:txBody>
      </p:sp>
      <p:sp>
        <p:nvSpPr>
          <p:cNvPr id="2" name="Date Placeholder 1"/>
          <p:cNvSpPr>
            <a:spLocks noGrp="1"/>
          </p:cNvSpPr>
          <p:nvPr>
            <p:ph type="dt" sz="half" idx="10"/>
          </p:nvPr>
        </p:nvSpPr>
        <p:spPr/>
        <p:txBody>
          <a:bodyPr/>
          <a:lstStyle/>
          <a:p>
            <a:r>
              <a:rPr lang="en-US" smtClean="0"/>
              <a:t>August 2022</a:t>
            </a:r>
            <a:endParaRPr lang="en-CA"/>
          </a:p>
        </p:txBody>
      </p:sp>
      <p:sp>
        <p:nvSpPr>
          <p:cNvPr id="3" name="Footer Placeholder 2"/>
          <p:cNvSpPr>
            <a:spLocks noGrp="1"/>
          </p:cNvSpPr>
          <p:nvPr>
            <p:ph type="ftr" sz="quarter" idx="11"/>
          </p:nvPr>
        </p:nvSpPr>
        <p:spPr/>
        <p:txBody>
          <a:bodyPr/>
          <a:lstStyle/>
          <a:p>
            <a:r>
              <a:rPr lang="en-US" smtClean="0"/>
              <a:t>USOAP</a:t>
            </a:r>
            <a:endParaRPr lang="en-CA"/>
          </a:p>
        </p:txBody>
      </p:sp>
      <p:sp>
        <p:nvSpPr>
          <p:cNvPr id="6" name="Slide Number Placeholder 5"/>
          <p:cNvSpPr>
            <a:spLocks noGrp="1"/>
          </p:cNvSpPr>
          <p:nvPr>
            <p:ph type="sldNum" sz="quarter" idx="12"/>
          </p:nvPr>
        </p:nvSpPr>
        <p:spPr/>
        <p:txBody>
          <a:bodyPr/>
          <a:lstStyle/>
          <a:p>
            <a:fld id="{3FF909EE-2C65-48BC-95E5-26F3591A45A6}" type="slidenum">
              <a:rPr lang="en-CA" smtClean="0"/>
              <a:pPr/>
              <a:t>54</a:t>
            </a:fld>
            <a:endParaRPr lang="en-CA"/>
          </a:p>
        </p:txBody>
      </p:sp>
    </p:spTree>
    <p:extLst>
      <p:ext uri="{BB962C8B-B14F-4D97-AF65-F5344CB8AC3E}">
        <p14:creationId xmlns:p14="http://schemas.microsoft.com/office/powerpoint/2010/main" val="49932415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23528" y="260648"/>
            <a:ext cx="6624736" cy="864096"/>
          </a:xfrm>
        </p:spPr>
        <p:txBody>
          <a:bodyPr>
            <a:normAutofit fontScale="90000"/>
          </a:bodyPr>
          <a:lstStyle/>
          <a:p>
            <a:r>
              <a:rPr lang="en-US" sz="4000">
                <a:solidFill>
                  <a:srgbClr val="002060"/>
                </a:solidFill>
              </a:rPr>
              <a:t>Upon Receipt of State’s MIR Response…</a:t>
            </a:r>
            <a:endParaRPr lang="en-GB" sz="2800">
              <a:solidFill>
                <a:srgbClr val="002060"/>
              </a:solidFill>
            </a:endParaRPr>
          </a:p>
        </p:txBody>
      </p:sp>
      <p:sp>
        <p:nvSpPr>
          <p:cNvPr id="5" name="Content Placeholder 4"/>
          <p:cNvSpPr>
            <a:spLocks noGrp="1"/>
          </p:cNvSpPr>
          <p:nvPr>
            <p:ph idx="1"/>
          </p:nvPr>
        </p:nvSpPr>
        <p:spPr>
          <a:xfrm>
            <a:off x="467544" y="1340768"/>
            <a:ext cx="8280920" cy="4752528"/>
          </a:xfrm>
        </p:spPr>
        <p:txBody>
          <a:bodyPr vert="horz" lIns="91440" tIns="45720" rIns="91440" bIns="45720" rtlCol="0" anchor="t">
            <a:normAutofit lnSpcReduction="10000"/>
          </a:bodyPr>
          <a:lstStyle/>
          <a:p>
            <a:r>
              <a:rPr lang="en-US" sz="2800">
                <a:solidFill>
                  <a:srgbClr val="14639A"/>
                </a:solidFill>
                <a:latin typeface="Arial"/>
                <a:cs typeface="Arial"/>
              </a:rPr>
              <a:t>State’s response to a MIR is reviewed and assessed by ICAO (i.e. relevant SPOs/TOs of OAS/MO).</a:t>
            </a:r>
          </a:p>
          <a:p>
            <a:r>
              <a:rPr lang="en-US" sz="2800">
                <a:solidFill>
                  <a:srgbClr val="14639A"/>
                </a:solidFill>
                <a:latin typeface="Arial"/>
                <a:cs typeface="Arial"/>
              </a:rPr>
              <a:t>Assessment of information and other related evidences will lead to one or two of the following scenarios:</a:t>
            </a:r>
          </a:p>
          <a:p>
            <a:pPr marL="914400" lvl="1" indent="-514350">
              <a:buFont typeface="+mj-lt"/>
              <a:buAutoNum type="alphaLcParenR"/>
            </a:pPr>
            <a:r>
              <a:rPr lang="en-US" sz="2400">
                <a:solidFill>
                  <a:srgbClr val="14639A"/>
                </a:solidFill>
                <a:latin typeface="Arial"/>
                <a:cs typeface="Arial"/>
              </a:rPr>
              <a:t>no change in status of associated PQs; and</a:t>
            </a:r>
          </a:p>
          <a:p>
            <a:pPr marL="914400" lvl="1" indent="-514350">
              <a:buFont typeface="+mj-lt"/>
              <a:buAutoNum type="alphaLcParenR"/>
            </a:pPr>
            <a:r>
              <a:rPr lang="en-US" sz="2400">
                <a:solidFill>
                  <a:srgbClr val="14639A"/>
                </a:solidFill>
                <a:latin typeface="Arial"/>
                <a:cs typeface="Arial"/>
              </a:rPr>
              <a:t>change in status of associated PQ/s and a MIR Report is produced; and/or</a:t>
            </a:r>
          </a:p>
          <a:p>
            <a:pPr marL="914400" lvl="1" indent="-514350">
              <a:buFont typeface="+mj-lt"/>
              <a:buAutoNum type="alphaLcParenR"/>
            </a:pPr>
            <a:r>
              <a:rPr lang="en-US" sz="2400">
                <a:solidFill>
                  <a:srgbClr val="14639A"/>
                </a:solidFill>
                <a:latin typeface="Arial"/>
                <a:cs typeface="Arial"/>
              </a:rPr>
              <a:t>in the most serious cases, an SSC is issued and the SSC process is launched.</a:t>
            </a:r>
          </a:p>
          <a:p>
            <a:endParaRPr lang="en-US" sz="2400">
              <a:solidFill>
                <a:srgbClr val="14639A"/>
              </a:solidFill>
            </a:endParaRPr>
          </a:p>
          <a:p>
            <a:endParaRPr lang="en-US" sz="2400">
              <a:solidFill>
                <a:srgbClr val="14639A"/>
              </a:solidFill>
            </a:endParaRPr>
          </a:p>
          <a:p>
            <a:endParaRPr lang="en-US" sz="2400">
              <a:solidFill>
                <a:srgbClr val="14639A"/>
              </a:solidFill>
            </a:endParaRPr>
          </a:p>
          <a:p>
            <a:endParaRPr lang="en-GB"/>
          </a:p>
        </p:txBody>
      </p:sp>
      <p:sp>
        <p:nvSpPr>
          <p:cNvPr id="2" name="Date Placeholder 1"/>
          <p:cNvSpPr>
            <a:spLocks noGrp="1"/>
          </p:cNvSpPr>
          <p:nvPr>
            <p:ph type="dt" sz="half" idx="10"/>
          </p:nvPr>
        </p:nvSpPr>
        <p:spPr/>
        <p:txBody>
          <a:bodyPr/>
          <a:lstStyle/>
          <a:p>
            <a:r>
              <a:rPr lang="en-US" smtClean="0"/>
              <a:t>August 2022</a:t>
            </a:r>
            <a:endParaRPr lang="en-CA"/>
          </a:p>
        </p:txBody>
      </p:sp>
      <p:sp>
        <p:nvSpPr>
          <p:cNvPr id="3" name="Footer Placeholder 2"/>
          <p:cNvSpPr>
            <a:spLocks noGrp="1"/>
          </p:cNvSpPr>
          <p:nvPr>
            <p:ph type="ftr" sz="quarter" idx="11"/>
          </p:nvPr>
        </p:nvSpPr>
        <p:spPr/>
        <p:txBody>
          <a:bodyPr/>
          <a:lstStyle/>
          <a:p>
            <a:r>
              <a:rPr lang="en-US" smtClean="0"/>
              <a:t>USOAP</a:t>
            </a:r>
            <a:endParaRPr lang="en-CA"/>
          </a:p>
        </p:txBody>
      </p:sp>
      <p:sp>
        <p:nvSpPr>
          <p:cNvPr id="6" name="Slide Number Placeholder 5"/>
          <p:cNvSpPr>
            <a:spLocks noGrp="1"/>
          </p:cNvSpPr>
          <p:nvPr>
            <p:ph type="sldNum" sz="quarter" idx="12"/>
          </p:nvPr>
        </p:nvSpPr>
        <p:spPr/>
        <p:txBody>
          <a:bodyPr/>
          <a:lstStyle/>
          <a:p>
            <a:fld id="{3FF909EE-2C65-48BC-95E5-26F3591A45A6}" type="slidenum">
              <a:rPr lang="en-CA" smtClean="0"/>
              <a:pPr/>
              <a:t>55</a:t>
            </a:fld>
            <a:endParaRPr lang="en-CA"/>
          </a:p>
        </p:txBody>
      </p:sp>
    </p:spTree>
    <p:extLst>
      <p:ext uri="{BB962C8B-B14F-4D97-AF65-F5344CB8AC3E}">
        <p14:creationId xmlns:p14="http://schemas.microsoft.com/office/powerpoint/2010/main" val="294206635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23528" y="260648"/>
            <a:ext cx="6624736" cy="864096"/>
          </a:xfrm>
        </p:spPr>
        <p:txBody>
          <a:bodyPr>
            <a:normAutofit/>
          </a:bodyPr>
          <a:lstStyle/>
          <a:p>
            <a:r>
              <a:rPr lang="en-GB" sz="2800">
                <a:solidFill>
                  <a:srgbClr val="002060"/>
                </a:solidFill>
              </a:rPr>
              <a:t>Graphic Summary of MIR Process (1)</a:t>
            </a:r>
          </a:p>
        </p:txBody>
      </p:sp>
      <p:sp>
        <p:nvSpPr>
          <p:cNvPr id="5" name="Content Placeholder 4"/>
          <p:cNvSpPr>
            <a:spLocks noGrp="1"/>
          </p:cNvSpPr>
          <p:nvPr>
            <p:ph idx="1"/>
          </p:nvPr>
        </p:nvSpPr>
        <p:spPr>
          <a:xfrm>
            <a:off x="467544" y="1340768"/>
            <a:ext cx="8280920" cy="4752528"/>
          </a:xfrm>
        </p:spPr>
        <p:txBody>
          <a:bodyPr>
            <a:normAutofit/>
          </a:bodyPr>
          <a:lstStyle/>
          <a:p>
            <a:endParaRPr lang="en-US" sz="2400">
              <a:solidFill>
                <a:srgbClr val="14639A"/>
              </a:solidFill>
            </a:endParaRPr>
          </a:p>
          <a:p>
            <a:endParaRPr lang="en-US" sz="2400">
              <a:solidFill>
                <a:srgbClr val="14639A"/>
              </a:solidFill>
            </a:endParaRPr>
          </a:p>
          <a:p>
            <a:endParaRPr lang="en-US" sz="2400">
              <a:solidFill>
                <a:srgbClr val="14639A"/>
              </a:solidFill>
            </a:endParaRPr>
          </a:p>
          <a:p>
            <a:endParaRPr lang="en-GB"/>
          </a:p>
        </p:txBody>
      </p:sp>
      <p:sp>
        <p:nvSpPr>
          <p:cNvPr id="2" name="Date Placeholder 1"/>
          <p:cNvSpPr>
            <a:spLocks noGrp="1"/>
          </p:cNvSpPr>
          <p:nvPr>
            <p:ph type="dt" sz="half" idx="10"/>
          </p:nvPr>
        </p:nvSpPr>
        <p:spPr/>
        <p:txBody>
          <a:bodyPr/>
          <a:lstStyle/>
          <a:p>
            <a:r>
              <a:rPr lang="en-US" smtClean="0"/>
              <a:t>August 2022</a:t>
            </a:r>
            <a:endParaRPr lang="en-CA"/>
          </a:p>
        </p:txBody>
      </p:sp>
      <p:sp>
        <p:nvSpPr>
          <p:cNvPr id="3" name="Footer Placeholder 2"/>
          <p:cNvSpPr>
            <a:spLocks noGrp="1"/>
          </p:cNvSpPr>
          <p:nvPr>
            <p:ph type="ftr" sz="quarter" idx="11"/>
          </p:nvPr>
        </p:nvSpPr>
        <p:spPr>
          <a:xfrm>
            <a:off x="3124200" y="6381328"/>
            <a:ext cx="2895600" cy="365125"/>
          </a:xfrm>
        </p:spPr>
        <p:txBody>
          <a:bodyPr/>
          <a:lstStyle/>
          <a:p>
            <a:r>
              <a:rPr lang="en-US" smtClean="0"/>
              <a:t>USOAP</a:t>
            </a:r>
            <a:endParaRPr lang="en-CA"/>
          </a:p>
        </p:txBody>
      </p:sp>
      <p:sp>
        <p:nvSpPr>
          <p:cNvPr id="6" name="Slide Number Placeholder 5"/>
          <p:cNvSpPr>
            <a:spLocks noGrp="1"/>
          </p:cNvSpPr>
          <p:nvPr>
            <p:ph type="sldNum" sz="quarter" idx="12"/>
          </p:nvPr>
        </p:nvSpPr>
        <p:spPr/>
        <p:txBody>
          <a:bodyPr/>
          <a:lstStyle/>
          <a:p>
            <a:fld id="{3FF909EE-2C65-48BC-95E5-26F3591A45A6}" type="slidenum">
              <a:rPr lang="en-CA" smtClean="0"/>
              <a:pPr/>
              <a:t>56</a:t>
            </a:fld>
            <a:endParaRPr lang="en-CA"/>
          </a:p>
        </p:txBody>
      </p:sp>
      <p:graphicFrame>
        <p:nvGraphicFramePr>
          <p:cNvPr id="12" name="Diagram 11"/>
          <p:cNvGraphicFramePr/>
          <p:nvPr>
            <p:extLst>
              <p:ext uri="{D42A27DB-BD31-4B8C-83A1-F6EECF244321}">
                <p14:modId xmlns:p14="http://schemas.microsoft.com/office/powerpoint/2010/main" val="138502167"/>
              </p:ext>
            </p:extLst>
          </p:nvPr>
        </p:nvGraphicFramePr>
        <p:xfrm>
          <a:off x="395536" y="1397000"/>
          <a:ext cx="8424936" cy="43362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TextBox 12"/>
          <p:cNvSpPr txBox="1"/>
          <p:nvPr/>
        </p:nvSpPr>
        <p:spPr>
          <a:xfrm>
            <a:off x="611560" y="1412776"/>
            <a:ext cx="3960440" cy="461665"/>
          </a:xfrm>
          <a:prstGeom prst="rect">
            <a:avLst/>
          </a:prstGeom>
          <a:noFill/>
        </p:spPr>
        <p:txBody>
          <a:bodyPr wrap="square" rtlCol="0">
            <a:spAutoFit/>
          </a:bodyPr>
          <a:lstStyle/>
          <a:p>
            <a:r>
              <a:rPr lang="en-US" sz="2400" b="1">
                <a:solidFill>
                  <a:schemeClr val="accent1">
                    <a:lumMod val="75000"/>
                  </a:schemeClr>
                </a:solidFill>
              </a:rPr>
              <a:t>Step 1 — A MIR is issued…</a:t>
            </a:r>
            <a:endParaRPr lang="en-CA" sz="2400" b="1">
              <a:solidFill>
                <a:schemeClr val="accent1">
                  <a:lumMod val="75000"/>
                </a:schemeClr>
              </a:solidFill>
            </a:endParaRPr>
          </a:p>
        </p:txBody>
      </p:sp>
      <p:cxnSp>
        <p:nvCxnSpPr>
          <p:cNvPr id="8" name="Elbow Connector 7"/>
          <p:cNvCxnSpPr/>
          <p:nvPr/>
        </p:nvCxnSpPr>
        <p:spPr>
          <a:xfrm>
            <a:off x="5652120" y="3284984"/>
            <a:ext cx="2520280" cy="432048"/>
          </a:xfrm>
          <a:prstGeom prst="bentConnector3">
            <a:avLst>
              <a:gd name="adj1" fmla="val 99887"/>
            </a:avLst>
          </a:prstGeom>
          <a:ln w="34925">
            <a:beve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944531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23528" y="260648"/>
            <a:ext cx="6624736" cy="864096"/>
          </a:xfrm>
        </p:spPr>
        <p:txBody>
          <a:bodyPr>
            <a:normAutofit/>
          </a:bodyPr>
          <a:lstStyle/>
          <a:p>
            <a:r>
              <a:rPr lang="en-GB" sz="2800">
                <a:solidFill>
                  <a:srgbClr val="002060"/>
                </a:solidFill>
              </a:rPr>
              <a:t>Graphic Summary of MIR Process (2)</a:t>
            </a:r>
          </a:p>
        </p:txBody>
      </p:sp>
      <p:sp>
        <p:nvSpPr>
          <p:cNvPr id="5" name="Content Placeholder 4"/>
          <p:cNvSpPr>
            <a:spLocks noGrp="1"/>
          </p:cNvSpPr>
          <p:nvPr>
            <p:ph idx="1"/>
          </p:nvPr>
        </p:nvSpPr>
        <p:spPr>
          <a:xfrm>
            <a:off x="467544" y="1340768"/>
            <a:ext cx="8280920" cy="4752528"/>
          </a:xfrm>
        </p:spPr>
        <p:txBody>
          <a:bodyPr>
            <a:normAutofit/>
          </a:bodyPr>
          <a:lstStyle/>
          <a:p>
            <a:endParaRPr lang="en-US" sz="2400">
              <a:solidFill>
                <a:srgbClr val="14639A"/>
              </a:solidFill>
            </a:endParaRPr>
          </a:p>
          <a:p>
            <a:endParaRPr lang="en-US" sz="2400">
              <a:solidFill>
                <a:srgbClr val="14639A"/>
              </a:solidFill>
            </a:endParaRPr>
          </a:p>
          <a:p>
            <a:endParaRPr lang="en-US" sz="2400">
              <a:solidFill>
                <a:srgbClr val="14639A"/>
              </a:solidFill>
            </a:endParaRPr>
          </a:p>
          <a:p>
            <a:endParaRPr lang="en-GB"/>
          </a:p>
        </p:txBody>
      </p:sp>
      <p:sp>
        <p:nvSpPr>
          <p:cNvPr id="2" name="Date Placeholder 1"/>
          <p:cNvSpPr>
            <a:spLocks noGrp="1"/>
          </p:cNvSpPr>
          <p:nvPr>
            <p:ph type="dt" sz="half" idx="10"/>
          </p:nvPr>
        </p:nvSpPr>
        <p:spPr/>
        <p:txBody>
          <a:bodyPr/>
          <a:lstStyle/>
          <a:p>
            <a:r>
              <a:rPr lang="en-US" smtClean="0"/>
              <a:t>August 2022</a:t>
            </a:r>
            <a:endParaRPr lang="en-CA"/>
          </a:p>
        </p:txBody>
      </p:sp>
      <p:sp>
        <p:nvSpPr>
          <p:cNvPr id="3" name="Footer Placeholder 2"/>
          <p:cNvSpPr>
            <a:spLocks noGrp="1"/>
          </p:cNvSpPr>
          <p:nvPr>
            <p:ph type="ftr" sz="quarter" idx="11"/>
          </p:nvPr>
        </p:nvSpPr>
        <p:spPr>
          <a:xfrm>
            <a:off x="3131840" y="6381328"/>
            <a:ext cx="2895600" cy="365125"/>
          </a:xfrm>
        </p:spPr>
        <p:txBody>
          <a:bodyPr/>
          <a:lstStyle/>
          <a:p>
            <a:r>
              <a:rPr lang="en-US" smtClean="0"/>
              <a:t>USOAP</a:t>
            </a:r>
            <a:endParaRPr lang="en-CA"/>
          </a:p>
        </p:txBody>
      </p:sp>
      <p:sp>
        <p:nvSpPr>
          <p:cNvPr id="6" name="Slide Number Placeholder 5"/>
          <p:cNvSpPr>
            <a:spLocks noGrp="1"/>
          </p:cNvSpPr>
          <p:nvPr>
            <p:ph type="sldNum" sz="quarter" idx="12"/>
          </p:nvPr>
        </p:nvSpPr>
        <p:spPr/>
        <p:txBody>
          <a:bodyPr/>
          <a:lstStyle/>
          <a:p>
            <a:fld id="{3FF909EE-2C65-48BC-95E5-26F3591A45A6}" type="slidenum">
              <a:rPr lang="en-CA" smtClean="0"/>
              <a:pPr/>
              <a:t>57</a:t>
            </a:fld>
            <a:endParaRPr lang="en-CA"/>
          </a:p>
        </p:txBody>
      </p:sp>
      <p:graphicFrame>
        <p:nvGraphicFramePr>
          <p:cNvPr id="21" name="Diagram 20"/>
          <p:cNvGraphicFramePr/>
          <p:nvPr>
            <p:extLst>
              <p:ext uri="{D42A27DB-BD31-4B8C-83A1-F6EECF244321}">
                <p14:modId xmlns:p14="http://schemas.microsoft.com/office/powerpoint/2010/main" val="3663012477"/>
              </p:ext>
            </p:extLst>
          </p:nvPr>
        </p:nvGraphicFramePr>
        <p:xfrm>
          <a:off x="465406" y="1772816"/>
          <a:ext cx="8424936" cy="43362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2" name="TextBox 21"/>
          <p:cNvSpPr txBox="1"/>
          <p:nvPr/>
        </p:nvSpPr>
        <p:spPr>
          <a:xfrm>
            <a:off x="336155" y="1291381"/>
            <a:ext cx="8352928" cy="461665"/>
          </a:xfrm>
          <a:prstGeom prst="rect">
            <a:avLst/>
          </a:prstGeom>
          <a:noFill/>
        </p:spPr>
        <p:txBody>
          <a:bodyPr wrap="square" rtlCol="0">
            <a:spAutoFit/>
          </a:bodyPr>
          <a:lstStyle/>
          <a:p>
            <a:r>
              <a:rPr lang="en-US" sz="2400" b="1">
                <a:solidFill>
                  <a:schemeClr val="accent1">
                    <a:lumMod val="75000"/>
                  </a:schemeClr>
                </a:solidFill>
              </a:rPr>
              <a:t>Step 2 — MIR Review and Report Production Process</a:t>
            </a:r>
            <a:endParaRPr lang="en-CA" sz="2400"/>
          </a:p>
        </p:txBody>
      </p:sp>
      <p:sp>
        <p:nvSpPr>
          <p:cNvPr id="24" name="TextBox 23"/>
          <p:cNvSpPr txBox="1"/>
          <p:nvPr/>
        </p:nvSpPr>
        <p:spPr>
          <a:xfrm>
            <a:off x="2918918" y="3429000"/>
            <a:ext cx="569860" cy="577081"/>
          </a:xfrm>
          <a:prstGeom prst="rect">
            <a:avLst/>
          </a:prstGeom>
          <a:solidFill>
            <a:srgbClr val="92D050"/>
          </a:solidFill>
          <a:ln w="25400">
            <a:solidFill>
              <a:schemeClr val="tx1"/>
            </a:solidFill>
          </a:ln>
        </p:spPr>
        <p:txBody>
          <a:bodyPr wrap="square" rtlCol="0">
            <a:spAutoFit/>
          </a:bodyPr>
          <a:lstStyle/>
          <a:p>
            <a:pPr algn="ctr"/>
            <a:r>
              <a:rPr lang="en-US" sz="1050" b="1"/>
              <a:t>Either or both</a:t>
            </a:r>
            <a:endParaRPr lang="en-CA" sz="1050" b="1"/>
          </a:p>
        </p:txBody>
      </p:sp>
      <p:cxnSp>
        <p:nvCxnSpPr>
          <p:cNvPr id="10" name="Elbow Connector 9"/>
          <p:cNvCxnSpPr/>
          <p:nvPr/>
        </p:nvCxnSpPr>
        <p:spPr>
          <a:xfrm flipV="1">
            <a:off x="6012160" y="2780928"/>
            <a:ext cx="1872208" cy="727324"/>
          </a:xfrm>
          <a:prstGeom prst="bentConnector3">
            <a:avLst>
              <a:gd name="adj1" fmla="val 100368"/>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2603426" y="5157192"/>
            <a:ext cx="1154782" cy="0"/>
          </a:xfrm>
          <a:prstGeom prst="straightConnector1">
            <a:avLst/>
          </a:prstGeom>
          <a:ln w="38100">
            <a:prstDash val="dash"/>
            <a:tailEnd type="stealth"/>
          </a:ln>
        </p:spPr>
        <p:style>
          <a:lnRef idx="1">
            <a:schemeClr val="accent1"/>
          </a:lnRef>
          <a:fillRef idx="0">
            <a:schemeClr val="accent1"/>
          </a:fillRef>
          <a:effectRef idx="0">
            <a:schemeClr val="accent1"/>
          </a:effectRef>
          <a:fontRef idx="minor">
            <a:schemeClr val="tx1"/>
          </a:fontRef>
        </p:style>
      </p:cxnSp>
      <p:cxnSp>
        <p:nvCxnSpPr>
          <p:cNvPr id="45" name="Elbow Connector 44"/>
          <p:cNvCxnSpPr/>
          <p:nvPr/>
        </p:nvCxnSpPr>
        <p:spPr>
          <a:xfrm flipV="1">
            <a:off x="2603426" y="3819128"/>
            <a:ext cx="1154782" cy="1006588"/>
          </a:xfrm>
          <a:prstGeom prst="bentConnector3">
            <a:avLst>
              <a:gd name="adj1" fmla="val 84643"/>
            </a:avLst>
          </a:prstGeom>
          <a:ln w="34925">
            <a:prstDash val="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163589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sz="2800">
                <a:solidFill>
                  <a:srgbClr val="14639A"/>
                </a:solidFill>
                <a:latin typeface="Arial" pitchFamily="34" charset="0"/>
                <a:cs typeface="Arial" pitchFamily="34" charset="0"/>
              </a:rPr>
              <a:t>Status of PQs can only be changed following completion of a USOAP CMA activity, namely:</a:t>
            </a:r>
          </a:p>
          <a:p>
            <a:pPr marL="0" indent="0">
              <a:buNone/>
            </a:pPr>
            <a:endParaRPr lang="en-US" sz="900">
              <a:solidFill>
                <a:srgbClr val="14639A"/>
              </a:solidFill>
              <a:latin typeface="Arial" pitchFamily="34" charset="0"/>
              <a:cs typeface="Arial" pitchFamily="34" charset="0"/>
            </a:endParaRPr>
          </a:p>
          <a:p>
            <a:pPr marL="857250" lvl="1" indent="-457200">
              <a:buFont typeface="+mj-lt"/>
              <a:buAutoNum type="arabicParenR"/>
            </a:pPr>
            <a:r>
              <a:rPr lang="en-US">
                <a:solidFill>
                  <a:srgbClr val="14639A"/>
                </a:solidFill>
                <a:latin typeface="Arial" pitchFamily="34" charset="0"/>
                <a:cs typeface="Arial" pitchFamily="34" charset="0"/>
              </a:rPr>
              <a:t>CMA audit,</a:t>
            </a:r>
          </a:p>
          <a:p>
            <a:pPr marL="857250" lvl="1" indent="-457200">
              <a:buFont typeface="+mj-lt"/>
              <a:buAutoNum type="arabicParenR"/>
            </a:pPr>
            <a:r>
              <a:rPr lang="en-US">
                <a:solidFill>
                  <a:srgbClr val="14639A"/>
                </a:solidFill>
                <a:latin typeface="Arial" pitchFamily="34" charset="0"/>
                <a:cs typeface="Arial" pitchFamily="34" charset="0"/>
              </a:rPr>
              <a:t>ICVM,</a:t>
            </a:r>
          </a:p>
          <a:p>
            <a:pPr marL="857250" lvl="1" indent="-457200">
              <a:buFont typeface="+mj-lt"/>
              <a:buAutoNum type="arabicParenR"/>
            </a:pPr>
            <a:r>
              <a:rPr lang="en-US">
                <a:solidFill>
                  <a:srgbClr val="14639A"/>
                </a:solidFill>
                <a:latin typeface="Arial" pitchFamily="34" charset="0"/>
                <a:cs typeface="Arial" pitchFamily="34" charset="0"/>
              </a:rPr>
              <a:t>Off-site validation activity,</a:t>
            </a:r>
          </a:p>
          <a:p>
            <a:pPr marL="857250" lvl="1" indent="-457200">
              <a:buFont typeface="+mj-lt"/>
              <a:buAutoNum type="arabicParenR"/>
            </a:pPr>
            <a:r>
              <a:rPr lang="en-US">
                <a:solidFill>
                  <a:srgbClr val="14639A"/>
                </a:solidFill>
                <a:latin typeface="Arial" pitchFamily="34" charset="0"/>
                <a:cs typeface="Arial" pitchFamily="34" charset="0"/>
              </a:rPr>
              <a:t>IVA, or</a:t>
            </a:r>
          </a:p>
          <a:p>
            <a:pPr marL="857250" lvl="1" indent="-457200">
              <a:buFont typeface="+mj-lt"/>
              <a:buAutoNum type="arabicParenR"/>
            </a:pPr>
            <a:r>
              <a:rPr lang="en-US">
                <a:solidFill>
                  <a:srgbClr val="14639A"/>
                </a:solidFill>
                <a:latin typeface="Arial" pitchFamily="34" charset="0"/>
                <a:cs typeface="Arial" pitchFamily="34" charset="0"/>
              </a:rPr>
              <a:t>MIR.</a:t>
            </a:r>
          </a:p>
        </p:txBody>
      </p:sp>
      <p:sp>
        <p:nvSpPr>
          <p:cNvPr id="4" name="Title 1"/>
          <p:cNvSpPr txBox="1">
            <a:spLocks/>
          </p:cNvSpPr>
          <p:nvPr/>
        </p:nvSpPr>
        <p:spPr>
          <a:xfrm>
            <a:off x="467544" y="44624"/>
            <a:ext cx="8229600" cy="11430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3600" b="1" kern="1200">
                <a:solidFill>
                  <a:srgbClr val="1B4177"/>
                </a:solidFill>
                <a:latin typeface="+mj-lt"/>
                <a:ea typeface="+mj-ea"/>
                <a:cs typeface="+mj-cs"/>
              </a:defRPr>
            </a:lvl1pPr>
          </a:lstStyle>
          <a:p>
            <a:r>
              <a:rPr lang="en-GB"/>
              <a:t>PQ Status Change</a:t>
            </a:r>
          </a:p>
        </p:txBody>
      </p:sp>
      <p:sp>
        <p:nvSpPr>
          <p:cNvPr id="5" name="Date Placeholder 4"/>
          <p:cNvSpPr>
            <a:spLocks noGrp="1"/>
          </p:cNvSpPr>
          <p:nvPr>
            <p:ph type="dt" sz="half" idx="10"/>
          </p:nvPr>
        </p:nvSpPr>
        <p:spPr/>
        <p:txBody>
          <a:bodyPr/>
          <a:lstStyle/>
          <a:p>
            <a:r>
              <a:rPr lang="en-US" smtClean="0"/>
              <a:t>August 2022</a:t>
            </a:r>
            <a:endParaRPr lang="en-US"/>
          </a:p>
        </p:txBody>
      </p:sp>
      <p:sp>
        <p:nvSpPr>
          <p:cNvPr id="6" name="Slide Number Placeholder 5"/>
          <p:cNvSpPr>
            <a:spLocks noGrp="1"/>
          </p:cNvSpPr>
          <p:nvPr>
            <p:ph type="sldNum" sz="quarter" idx="12"/>
          </p:nvPr>
        </p:nvSpPr>
        <p:spPr/>
        <p:txBody>
          <a:bodyPr/>
          <a:lstStyle/>
          <a:p>
            <a:fld id="{AEBC9397-8921-489F-B39C-2E8FC685A84F}" type="slidenum">
              <a:rPr lang="en-US" smtClean="0"/>
              <a:t>58</a:t>
            </a:fld>
            <a:endParaRPr lang="en-US"/>
          </a:p>
        </p:txBody>
      </p:sp>
      <p:sp>
        <p:nvSpPr>
          <p:cNvPr id="2" name="Footer Placeholder 1"/>
          <p:cNvSpPr>
            <a:spLocks noGrp="1"/>
          </p:cNvSpPr>
          <p:nvPr>
            <p:ph type="ftr" sz="quarter" idx="11"/>
          </p:nvPr>
        </p:nvSpPr>
        <p:spPr/>
        <p:txBody>
          <a:bodyPr/>
          <a:lstStyle/>
          <a:p>
            <a:r>
              <a:rPr lang="en-US" smtClean="0"/>
              <a:t>USOAP</a:t>
            </a:r>
            <a:endParaRPr lang="en-US"/>
          </a:p>
        </p:txBody>
      </p:sp>
    </p:spTree>
    <p:extLst>
      <p:ext uri="{BB962C8B-B14F-4D97-AF65-F5344CB8AC3E}">
        <p14:creationId xmlns:p14="http://schemas.microsoft.com/office/powerpoint/2010/main" val="320191444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98884"/>
            <a:ext cx="8229600" cy="1143000"/>
          </a:xfrm>
        </p:spPr>
        <p:txBody>
          <a:bodyPr>
            <a:normAutofit/>
          </a:bodyPr>
          <a:lstStyle/>
          <a:p>
            <a:r>
              <a:rPr lang="en-GB"/>
              <a:t>Significant Safety Concerns (SSCs)</a:t>
            </a:r>
            <a:endParaRPr lang="en-CA"/>
          </a:p>
        </p:txBody>
      </p:sp>
      <p:graphicFrame>
        <p:nvGraphicFramePr>
          <p:cNvPr id="4" name="Content Placeholder 5"/>
          <p:cNvGraphicFramePr>
            <a:graphicFrameLocks/>
          </p:cNvGraphicFramePr>
          <p:nvPr>
            <p:extLst>
              <p:ext uri="{D42A27DB-BD31-4B8C-83A1-F6EECF244321}">
                <p14:modId xmlns:p14="http://schemas.microsoft.com/office/powerpoint/2010/main" val="2238296148"/>
              </p:ext>
            </p:extLst>
          </p:nvPr>
        </p:nvGraphicFramePr>
        <p:xfrm>
          <a:off x="457200" y="1700808"/>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683568" y="1412776"/>
            <a:ext cx="4536504" cy="584775"/>
          </a:xfrm>
          <a:prstGeom prst="rect">
            <a:avLst/>
          </a:prstGeom>
          <a:noFill/>
        </p:spPr>
        <p:txBody>
          <a:bodyPr wrap="square" rtlCol="0">
            <a:spAutoFit/>
          </a:bodyPr>
          <a:lstStyle/>
          <a:p>
            <a:r>
              <a:rPr lang="en-US" sz="3200">
                <a:latin typeface="Arial" pitchFamily="34" charset="0"/>
                <a:cs typeface="Arial" pitchFamily="34" charset="0"/>
              </a:rPr>
              <a:t>Definition of an SSC </a:t>
            </a:r>
            <a:endParaRPr lang="en-CA" sz="3200">
              <a:latin typeface="Arial" pitchFamily="34" charset="0"/>
              <a:cs typeface="Arial" pitchFamily="34" charset="0"/>
            </a:endParaRPr>
          </a:p>
        </p:txBody>
      </p:sp>
      <p:sp>
        <p:nvSpPr>
          <p:cNvPr id="6" name="Date Placeholder 5"/>
          <p:cNvSpPr>
            <a:spLocks noGrp="1"/>
          </p:cNvSpPr>
          <p:nvPr>
            <p:ph type="dt" sz="half" idx="10"/>
          </p:nvPr>
        </p:nvSpPr>
        <p:spPr/>
        <p:txBody>
          <a:bodyPr/>
          <a:lstStyle/>
          <a:p>
            <a:r>
              <a:rPr lang="en-US" smtClean="0"/>
              <a:t>August 2022</a:t>
            </a:r>
            <a:endParaRPr lang="en-US"/>
          </a:p>
        </p:txBody>
      </p:sp>
      <p:sp>
        <p:nvSpPr>
          <p:cNvPr id="7" name="Slide Number Placeholder 6"/>
          <p:cNvSpPr>
            <a:spLocks noGrp="1"/>
          </p:cNvSpPr>
          <p:nvPr>
            <p:ph type="sldNum" sz="quarter" idx="12"/>
          </p:nvPr>
        </p:nvSpPr>
        <p:spPr/>
        <p:txBody>
          <a:bodyPr/>
          <a:lstStyle/>
          <a:p>
            <a:fld id="{AEBC9397-8921-489F-B39C-2E8FC685A84F}" type="slidenum">
              <a:rPr lang="en-US" smtClean="0"/>
              <a:t>59</a:t>
            </a:fld>
            <a:endParaRPr lang="en-US"/>
          </a:p>
        </p:txBody>
      </p:sp>
      <p:sp>
        <p:nvSpPr>
          <p:cNvPr id="5" name="Footer Placeholder 4"/>
          <p:cNvSpPr>
            <a:spLocks noGrp="1"/>
          </p:cNvSpPr>
          <p:nvPr>
            <p:ph type="ftr" sz="quarter" idx="11"/>
          </p:nvPr>
        </p:nvSpPr>
        <p:spPr/>
        <p:txBody>
          <a:bodyPr/>
          <a:lstStyle/>
          <a:p>
            <a:r>
              <a:rPr lang="en-US" smtClean="0"/>
              <a:t>USOAP</a:t>
            </a:r>
            <a:endParaRPr lang="en-US"/>
          </a:p>
        </p:txBody>
      </p:sp>
    </p:spTree>
    <p:extLst>
      <p:ext uri="{BB962C8B-B14F-4D97-AF65-F5344CB8AC3E}">
        <p14:creationId xmlns:p14="http://schemas.microsoft.com/office/powerpoint/2010/main" val="2888942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p:cNvSpPr txBox="1">
            <a:spLocks/>
          </p:cNvSpPr>
          <p:nvPr/>
        </p:nvSpPr>
        <p:spPr>
          <a:xfrm>
            <a:off x="467544" y="44624"/>
            <a:ext cx="8229600" cy="1143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600" b="1" kern="1200">
                <a:solidFill>
                  <a:srgbClr val="1B4177"/>
                </a:solidFill>
                <a:latin typeface="+mj-lt"/>
                <a:ea typeface="+mj-ea"/>
                <a:cs typeface="+mj-cs"/>
              </a:defRPr>
            </a:lvl1pPr>
          </a:lstStyle>
          <a:p>
            <a:r>
              <a:rPr lang="en-GB" sz="3200">
                <a:latin typeface="Arial" charset="0"/>
                <a:cs typeface="Arial" charset="0"/>
              </a:rPr>
              <a:t>Monitoring &amp; Oversight (MO)</a:t>
            </a:r>
          </a:p>
        </p:txBody>
      </p:sp>
      <p:grpSp>
        <p:nvGrpSpPr>
          <p:cNvPr id="9" name="Group 8"/>
          <p:cNvGrpSpPr/>
          <p:nvPr/>
        </p:nvGrpSpPr>
        <p:grpSpPr>
          <a:xfrm>
            <a:off x="3598368" y="1645567"/>
            <a:ext cx="2155580" cy="1845001"/>
            <a:chOff x="3552251" y="2029006"/>
            <a:chExt cx="2155580" cy="1845001"/>
          </a:xfrm>
        </p:grpSpPr>
        <p:pic>
          <p:nvPicPr>
            <p:cNvPr id="45" name="Picture 3"/>
            <p:cNvPicPr>
              <a:picLocks noChangeAspect="1" noChangeArrowheads="1"/>
            </p:cNvPicPr>
            <p:nvPr/>
          </p:nvPicPr>
          <p:blipFill>
            <a:blip r:embed="rId3" cstate="print"/>
            <a:srcRect/>
            <a:stretch>
              <a:fillRect/>
            </a:stretch>
          </p:blipFill>
          <p:spPr bwMode="auto">
            <a:xfrm>
              <a:off x="3754337" y="2029006"/>
              <a:ext cx="1764040" cy="963371"/>
            </a:xfrm>
            <a:prstGeom prst="rect">
              <a:avLst/>
            </a:prstGeom>
            <a:noFill/>
            <a:ln w="9525">
              <a:noFill/>
              <a:miter lim="800000"/>
              <a:headEnd/>
              <a:tailEnd/>
            </a:ln>
          </p:spPr>
        </p:pic>
        <p:sp>
          <p:nvSpPr>
            <p:cNvPr id="46" name="Rectangle 45"/>
            <p:cNvSpPr>
              <a:spLocks noChangeArrowheads="1"/>
            </p:cNvSpPr>
            <p:nvPr/>
          </p:nvSpPr>
          <p:spPr bwMode="auto">
            <a:xfrm>
              <a:off x="3552251" y="3107130"/>
              <a:ext cx="2155580" cy="766877"/>
            </a:xfrm>
            <a:prstGeom prst="rect">
              <a:avLst/>
            </a:prstGeom>
            <a:noFill/>
            <a:ln w="12700">
              <a:noFill/>
              <a:miter lim="800000"/>
              <a:headEnd/>
              <a:tailEnd/>
            </a:ln>
          </p:spPr>
          <p:txBody>
            <a:bodyPr wrap="square" lIns="90488" tIns="44450" rIns="90488" bIns="44450">
              <a:spAutoFit/>
            </a:bodyPr>
            <a:lstStyle/>
            <a:p>
              <a:pPr algn="ctr" eaLnBrk="0" hangingPunct="0">
                <a:spcBef>
                  <a:spcPct val="50000"/>
                </a:spcBef>
              </a:pPr>
              <a:r>
                <a:rPr lang="en-GB" sz="2200">
                  <a:solidFill>
                    <a:srgbClr val="14639A"/>
                  </a:solidFill>
                  <a:latin typeface="Arial" pitchFamily="34" charset="0"/>
                  <a:cs typeface="Arial" pitchFamily="34" charset="0"/>
                </a:rPr>
                <a:t>Planning and Scheduling</a:t>
              </a:r>
            </a:p>
          </p:txBody>
        </p:sp>
      </p:grpSp>
      <p:grpSp>
        <p:nvGrpSpPr>
          <p:cNvPr id="16" name="Group 15"/>
          <p:cNvGrpSpPr/>
          <p:nvPr/>
        </p:nvGrpSpPr>
        <p:grpSpPr>
          <a:xfrm>
            <a:off x="6326065" y="1645567"/>
            <a:ext cx="2448270" cy="1606345"/>
            <a:chOff x="6481074" y="2132856"/>
            <a:chExt cx="2261908" cy="1606345"/>
          </a:xfrm>
        </p:grpSpPr>
        <p:sp>
          <p:nvSpPr>
            <p:cNvPr id="33" name="Rectangle 14"/>
            <p:cNvSpPr>
              <a:spLocks noChangeArrowheads="1"/>
            </p:cNvSpPr>
            <p:nvPr/>
          </p:nvSpPr>
          <p:spPr bwMode="auto">
            <a:xfrm>
              <a:off x="6481074" y="3310879"/>
              <a:ext cx="2261908" cy="428322"/>
            </a:xfrm>
            <a:prstGeom prst="rect">
              <a:avLst/>
            </a:prstGeom>
            <a:noFill/>
            <a:ln w="12700">
              <a:noFill/>
              <a:miter lim="800000"/>
              <a:headEnd/>
              <a:tailEnd/>
            </a:ln>
          </p:spPr>
          <p:txBody>
            <a:bodyPr wrap="square" lIns="90488" tIns="44450" rIns="90488" bIns="44450">
              <a:spAutoFit/>
            </a:bodyPr>
            <a:lstStyle/>
            <a:p>
              <a:pPr algn="ctr" eaLnBrk="0" hangingPunct="0">
                <a:spcBef>
                  <a:spcPct val="50000"/>
                </a:spcBef>
              </a:pPr>
              <a:r>
                <a:rPr lang="en-GB" sz="2200">
                  <a:solidFill>
                    <a:srgbClr val="14639A"/>
                  </a:solidFill>
                  <a:latin typeface="Arial" pitchFamily="34" charset="0"/>
                  <a:cs typeface="Arial" pitchFamily="34" charset="0"/>
                </a:rPr>
                <a:t>On-site Activities</a:t>
              </a:r>
            </a:p>
          </p:txBody>
        </p:sp>
        <p:pic>
          <p:nvPicPr>
            <p:cNvPr id="1038"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92280" y="2132856"/>
              <a:ext cx="1060443" cy="1067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49" name="Group 48"/>
          <p:cNvGrpSpPr/>
          <p:nvPr/>
        </p:nvGrpSpPr>
        <p:grpSpPr>
          <a:xfrm>
            <a:off x="3131840" y="3795506"/>
            <a:ext cx="2952328" cy="2085640"/>
            <a:chOff x="2910090" y="3991972"/>
            <a:chExt cx="2952328" cy="2085640"/>
          </a:xfrm>
        </p:grpSpPr>
        <p:sp>
          <p:nvSpPr>
            <p:cNvPr id="36" name="Rectangle 21"/>
            <p:cNvSpPr>
              <a:spLocks noChangeArrowheads="1"/>
            </p:cNvSpPr>
            <p:nvPr/>
          </p:nvSpPr>
          <p:spPr bwMode="auto">
            <a:xfrm>
              <a:off x="2910090" y="5310735"/>
              <a:ext cx="2952328" cy="766877"/>
            </a:xfrm>
            <a:prstGeom prst="rect">
              <a:avLst/>
            </a:prstGeom>
            <a:noFill/>
            <a:ln w="12700">
              <a:noFill/>
              <a:miter lim="800000"/>
              <a:headEnd/>
              <a:tailEnd/>
            </a:ln>
          </p:spPr>
          <p:txBody>
            <a:bodyPr wrap="square" lIns="90488" tIns="44450" rIns="90488" bIns="44450">
              <a:spAutoFit/>
            </a:bodyPr>
            <a:lstStyle/>
            <a:p>
              <a:pPr algn="ctr" eaLnBrk="0" hangingPunct="0"/>
              <a:r>
                <a:rPr lang="en-GB" sz="2200">
                  <a:solidFill>
                    <a:srgbClr val="14639A"/>
                  </a:solidFill>
                  <a:latin typeface="Arial" pitchFamily="34" charset="0"/>
                  <a:cs typeface="Arial" pitchFamily="34" charset="0"/>
                </a:rPr>
                <a:t>Reports, Analyses and Working Papers</a:t>
              </a:r>
            </a:p>
          </p:txBody>
        </p:sp>
        <p:pic>
          <p:nvPicPr>
            <p:cNvPr id="1039" name="Picture 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79912" y="3991972"/>
              <a:ext cx="1152128" cy="13092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8" name="Group 7"/>
          <p:cNvGrpSpPr/>
          <p:nvPr/>
        </p:nvGrpSpPr>
        <p:grpSpPr>
          <a:xfrm>
            <a:off x="572347" y="1612248"/>
            <a:ext cx="3026021" cy="1907753"/>
            <a:chOff x="526230" y="1870488"/>
            <a:chExt cx="2677617" cy="1907753"/>
          </a:xfrm>
        </p:grpSpPr>
        <p:sp>
          <p:nvSpPr>
            <p:cNvPr id="27" name="Rectangle 5"/>
            <p:cNvSpPr>
              <a:spLocks noChangeArrowheads="1"/>
            </p:cNvSpPr>
            <p:nvPr/>
          </p:nvSpPr>
          <p:spPr bwMode="auto">
            <a:xfrm>
              <a:off x="526230" y="3072920"/>
              <a:ext cx="2677617" cy="705321"/>
            </a:xfrm>
            <a:prstGeom prst="rect">
              <a:avLst/>
            </a:prstGeom>
            <a:noFill/>
            <a:ln w="12700">
              <a:noFill/>
              <a:miter lim="800000"/>
              <a:headEnd/>
              <a:tailEnd/>
            </a:ln>
          </p:spPr>
          <p:txBody>
            <a:bodyPr wrap="square" lIns="90488" tIns="44450" rIns="90488" bIns="44450">
              <a:spAutoFit/>
            </a:bodyPr>
            <a:lstStyle/>
            <a:p>
              <a:pPr algn="ctr" eaLnBrk="0" hangingPunct="0"/>
              <a:r>
                <a:rPr lang="en-GB" sz="2200">
                  <a:solidFill>
                    <a:srgbClr val="14639A"/>
                  </a:solidFill>
                  <a:latin typeface="Arial" pitchFamily="34" charset="0"/>
                  <a:cs typeface="Arial" pitchFamily="34" charset="0"/>
                </a:rPr>
                <a:t>Continuous Monitoring</a:t>
              </a:r>
            </a:p>
            <a:p>
              <a:pPr algn="ctr" eaLnBrk="0" hangingPunct="0"/>
              <a:r>
                <a:rPr lang="en-GB">
                  <a:solidFill>
                    <a:srgbClr val="14639A"/>
                  </a:solidFill>
                  <a:latin typeface="Arial" pitchFamily="34" charset="0"/>
                  <a:cs typeface="Arial" pitchFamily="34" charset="0"/>
                </a:rPr>
                <a:t>(Online Framework — OLF)</a:t>
              </a:r>
            </a:p>
          </p:txBody>
        </p:sp>
        <p:pic>
          <p:nvPicPr>
            <p:cNvPr id="1040" name="Picture 1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02626" y="1870488"/>
              <a:ext cx="1177382" cy="1202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48" name="Group 47"/>
          <p:cNvGrpSpPr/>
          <p:nvPr/>
        </p:nvGrpSpPr>
        <p:grpSpPr>
          <a:xfrm>
            <a:off x="594870" y="3795505"/>
            <a:ext cx="2464962" cy="2019852"/>
            <a:chOff x="555926" y="3931977"/>
            <a:chExt cx="2207998" cy="1792975"/>
          </a:xfrm>
        </p:grpSpPr>
        <p:sp>
          <p:nvSpPr>
            <p:cNvPr id="43" name="Text Box 24"/>
            <p:cNvSpPr txBox="1">
              <a:spLocks noChangeArrowheads="1"/>
            </p:cNvSpPr>
            <p:nvPr/>
          </p:nvSpPr>
          <p:spPr bwMode="auto">
            <a:xfrm>
              <a:off x="555926" y="5342464"/>
              <a:ext cx="2207998" cy="382488"/>
            </a:xfrm>
            <a:prstGeom prst="rect">
              <a:avLst/>
            </a:prstGeom>
            <a:noFill/>
            <a:ln w="9525">
              <a:noFill/>
              <a:miter lim="800000"/>
              <a:headEnd/>
              <a:tailEnd/>
            </a:ln>
          </p:spPr>
          <p:txBody>
            <a:bodyPr wrap="square">
              <a:spAutoFit/>
            </a:bodyPr>
            <a:lstStyle/>
            <a:p>
              <a:pPr algn="ctr" eaLnBrk="0" hangingPunct="0"/>
              <a:r>
                <a:rPr lang="en-US" sz="2200">
                  <a:solidFill>
                    <a:srgbClr val="14639A"/>
                  </a:solidFill>
                  <a:latin typeface="Arial" pitchFamily="34" charset="0"/>
                  <a:cs typeface="Arial" pitchFamily="34" charset="0"/>
                </a:rPr>
                <a:t>Off-site Activities</a:t>
              </a:r>
            </a:p>
          </p:txBody>
        </p:sp>
        <p:pic>
          <p:nvPicPr>
            <p:cNvPr id="1042" name="Picture 1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72436" y="3931977"/>
              <a:ext cx="1223300" cy="1361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50" name="Group 49"/>
          <p:cNvGrpSpPr/>
          <p:nvPr/>
        </p:nvGrpSpPr>
        <p:grpSpPr>
          <a:xfrm>
            <a:off x="6528006" y="3647819"/>
            <a:ext cx="2041907" cy="2233327"/>
            <a:chOff x="6492137" y="3931977"/>
            <a:chExt cx="2041907" cy="2233327"/>
          </a:xfrm>
        </p:grpSpPr>
        <p:sp>
          <p:nvSpPr>
            <p:cNvPr id="30" name="Rectangle 11"/>
            <p:cNvSpPr>
              <a:spLocks noChangeArrowheads="1"/>
            </p:cNvSpPr>
            <p:nvPr/>
          </p:nvSpPr>
          <p:spPr bwMode="auto">
            <a:xfrm>
              <a:off x="6492137" y="5398427"/>
              <a:ext cx="2041907" cy="766877"/>
            </a:xfrm>
            <a:prstGeom prst="rect">
              <a:avLst/>
            </a:prstGeom>
            <a:noFill/>
            <a:ln w="12700">
              <a:noFill/>
              <a:miter lim="800000"/>
              <a:headEnd/>
              <a:tailEnd/>
            </a:ln>
          </p:spPr>
          <p:txBody>
            <a:bodyPr lIns="90488" tIns="44450" rIns="90488" bIns="44450">
              <a:spAutoFit/>
            </a:bodyPr>
            <a:lstStyle/>
            <a:p>
              <a:pPr algn="ctr" eaLnBrk="0" hangingPunct="0">
                <a:spcBef>
                  <a:spcPct val="50000"/>
                </a:spcBef>
              </a:pPr>
              <a:r>
                <a:rPr lang="en-GB" sz="2200">
                  <a:solidFill>
                    <a:srgbClr val="14639A"/>
                  </a:solidFill>
                  <a:latin typeface="Arial" pitchFamily="34" charset="0"/>
                  <a:cs typeface="Arial" pitchFamily="34" charset="0"/>
                </a:rPr>
                <a:t>Training and</a:t>
              </a:r>
              <a:br>
                <a:rPr lang="en-GB" sz="2200">
                  <a:solidFill>
                    <a:srgbClr val="14639A"/>
                  </a:solidFill>
                  <a:latin typeface="Arial" pitchFamily="34" charset="0"/>
                  <a:cs typeface="Arial" pitchFamily="34" charset="0"/>
                </a:rPr>
              </a:br>
              <a:r>
                <a:rPr lang="en-GB" sz="2200">
                  <a:solidFill>
                    <a:srgbClr val="14639A"/>
                  </a:solidFill>
                  <a:latin typeface="Arial" pitchFamily="34" charset="0"/>
                  <a:cs typeface="Arial" pitchFamily="34" charset="0"/>
                </a:rPr>
                <a:t>Workshops</a:t>
              </a:r>
            </a:p>
          </p:txBody>
        </p:sp>
        <p:pic>
          <p:nvPicPr>
            <p:cNvPr id="1044" name="Picture 2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84415" y="3931977"/>
              <a:ext cx="1657350" cy="1352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 name="Date Placeholder 2"/>
          <p:cNvSpPr>
            <a:spLocks noGrp="1"/>
          </p:cNvSpPr>
          <p:nvPr>
            <p:ph type="dt" sz="half" idx="10"/>
          </p:nvPr>
        </p:nvSpPr>
        <p:spPr/>
        <p:txBody>
          <a:bodyPr/>
          <a:lstStyle/>
          <a:p>
            <a:r>
              <a:rPr lang="en-US" smtClean="0"/>
              <a:t>August 2022</a:t>
            </a:r>
            <a:endParaRPr lang="en-US"/>
          </a:p>
        </p:txBody>
      </p:sp>
      <p:sp>
        <p:nvSpPr>
          <p:cNvPr id="4" name="Slide Number Placeholder 3"/>
          <p:cNvSpPr>
            <a:spLocks noGrp="1"/>
          </p:cNvSpPr>
          <p:nvPr>
            <p:ph type="sldNum" sz="quarter" idx="12"/>
          </p:nvPr>
        </p:nvSpPr>
        <p:spPr/>
        <p:txBody>
          <a:bodyPr/>
          <a:lstStyle/>
          <a:p>
            <a:fld id="{AEBC9397-8921-489F-B39C-2E8FC685A84F}" type="slidenum">
              <a:rPr lang="en-US" smtClean="0"/>
              <a:t>6</a:t>
            </a:fld>
            <a:endParaRPr lang="en-US"/>
          </a:p>
        </p:txBody>
      </p:sp>
      <p:sp>
        <p:nvSpPr>
          <p:cNvPr id="2" name="Footer Placeholder 1"/>
          <p:cNvSpPr>
            <a:spLocks noGrp="1"/>
          </p:cNvSpPr>
          <p:nvPr>
            <p:ph type="ftr" sz="quarter" idx="11"/>
          </p:nvPr>
        </p:nvSpPr>
        <p:spPr/>
        <p:txBody>
          <a:bodyPr/>
          <a:lstStyle/>
          <a:p>
            <a:r>
              <a:rPr lang="en-US" smtClean="0"/>
              <a:t>USOAP</a:t>
            </a:r>
            <a:endParaRPr lang="en-US"/>
          </a:p>
        </p:txBody>
      </p:sp>
    </p:spTree>
    <p:extLst>
      <p:ext uri="{BB962C8B-B14F-4D97-AF65-F5344CB8AC3E}">
        <p14:creationId xmlns:p14="http://schemas.microsoft.com/office/powerpoint/2010/main" val="267187588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ight Arrow 7"/>
          <p:cNvSpPr/>
          <p:nvPr/>
        </p:nvSpPr>
        <p:spPr>
          <a:xfrm>
            <a:off x="685800" y="1916832"/>
            <a:ext cx="6766520" cy="1080120"/>
          </a:xfrm>
          <a:prstGeom prst="rightArrow">
            <a:avLst/>
          </a:prstGeom>
          <a:solidFill>
            <a:schemeClr val="accent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dirty="0">
                <a:latin typeface="Arial"/>
                <a:cs typeface="Arial"/>
              </a:rPr>
              <a:t># of unresolved SSCs </a:t>
            </a:r>
            <a:r>
              <a:rPr lang="en-GB" dirty="0" smtClean="0">
                <a:latin typeface="Arial"/>
                <a:cs typeface="Arial"/>
              </a:rPr>
              <a:t>(4</a:t>
            </a:r>
            <a:r>
              <a:rPr lang="en-GB" b="1" dirty="0" smtClean="0">
                <a:latin typeface="Arial"/>
                <a:cs typeface="Arial"/>
              </a:rPr>
              <a:t> </a:t>
            </a:r>
            <a:r>
              <a:rPr lang="en-GB" dirty="0">
                <a:latin typeface="Arial"/>
                <a:cs typeface="Arial"/>
              </a:rPr>
              <a:t>States)</a:t>
            </a:r>
            <a:endParaRPr lang="en-CA" dirty="0">
              <a:latin typeface="Arial"/>
              <a:cs typeface="Arial"/>
            </a:endParaRPr>
          </a:p>
        </p:txBody>
      </p:sp>
      <p:sp>
        <p:nvSpPr>
          <p:cNvPr id="3" name="Title 2"/>
          <p:cNvSpPr>
            <a:spLocks noGrp="1"/>
          </p:cNvSpPr>
          <p:nvPr>
            <p:ph type="title"/>
          </p:nvPr>
        </p:nvSpPr>
        <p:spPr>
          <a:xfrm>
            <a:off x="152400" y="0"/>
            <a:ext cx="8991600" cy="1143000"/>
          </a:xfrm>
        </p:spPr>
        <p:txBody>
          <a:bodyPr>
            <a:normAutofit/>
          </a:bodyPr>
          <a:lstStyle/>
          <a:p>
            <a:r>
              <a:rPr lang="en-GB"/>
              <a:t>Status of SSCs</a:t>
            </a:r>
            <a:endParaRPr lang="en-GB">
              <a:solidFill>
                <a:srgbClr val="FF0000"/>
              </a:solidFill>
            </a:endParaRPr>
          </a:p>
        </p:txBody>
      </p:sp>
      <p:sp>
        <p:nvSpPr>
          <p:cNvPr id="5" name="Content Placeholder 3"/>
          <p:cNvSpPr txBox="1">
            <a:spLocks/>
          </p:cNvSpPr>
          <p:nvPr/>
        </p:nvSpPr>
        <p:spPr>
          <a:xfrm>
            <a:off x="685800" y="1556792"/>
            <a:ext cx="8134672" cy="4063752"/>
          </a:xfrm>
          <a:prstGeom prst="rect">
            <a:avLst/>
          </a:prstGeom>
        </p:spPr>
        <p:txBody>
          <a:bodyPr vert="horz" lIns="91440" tIns="45720" rIns="91440" bIns="45720" rtlCol="0">
            <a:normAutofit/>
          </a:bodyPr>
          <a:lstStyle/>
          <a:p>
            <a:pPr marR="0" lvl="0" algn="l" defTabSz="914400" rtl="0" eaLnBrk="0" fontAlgn="auto" latinLnBrk="0" hangingPunct="1">
              <a:lnSpc>
                <a:spcPct val="110000"/>
              </a:lnSpc>
              <a:spcBef>
                <a:spcPts val="0"/>
              </a:spcBef>
              <a:spcAft>
                <a:spcPts val="1200"/>
              </a:spcAft>
              <a:buClr>
                <a:srgbClr val="FF0000"/>
              </a:buClr>
              <a:buSzTx/>
              <a:tabLst/>
              <a:defRPr/>
            </a:pPr>
            <a:r>
              <a:rPr lang="en-GB" sz="2400">
                <a:latin typeface="Arial" pitchFamily="34" charset="0"/>
                <a:cs typeface="Arial" pitchFamily="34" charset="0"/>
              </a:rPr>
              <a:t>  </a:t>
            </a:r>
          </a:p>
          <a:p>
            <a:pPr marL="571500" marR="0" lvl="0" indent="-571500" algn="l" defTabSz="914400" rtl="0" eaLnBrk="0" fontAlgn="auto" latinLnBrk="0" hangingPunct="1">
              <a:lnSpc>
                <a:spcPct val="110000"/>
              </a:lnSpc>
              <a:spcBef>
                <a:spcPts val="0"/>
              </a:spcBef>
              <a:spcAft>
                <a:spcPts val="1200"/>
              </a:spcAft>
              <a:buClr>
                <a:srgbClr val="FF0000"/>
              </a:buClr>
              <a:buSzTx/>
              <a:buFont typeface="Arial" pitchFamily="34" charset="0"/>
              <a:buChar char="•"/>
              <a:tabLst/>
              <a:defRPr/>
            </a:pPr>
            <a:endParaRPr lang="en-GB" sz="2400">
              <a:latin typeface="Arial" pitchFamily="34" charset="0"/>
              <a:cs typeface="Arial" pitchFamily="34" charset="0"/>
            </a:endParaRPr>
          </a:p>
          <a:p>
            <a:pPr marR="0" lvl="0" algn="l" defTabSz="914400" rtl="0" eaLnBrk="0" fontAlgn="auto" latinLnBrk="0" hangingPunct="1">
              <a:lnSpc>
                <a:spcPct val="110000"/>
              </a:lnSpc>
              <a:spcBef>
                <a:spcPts val="0"/>
              </a:spcBef>
              <a:spcAft>
                <a:spcPts val="1200"/>
              </a:spcAft>
              <a:buClr>
                <a:srgbClr val="FF0000"/>
              </a:buClr>
              <a:buSzTx/>
              <a:tabLst/>
              <a:defRPr/>
            </a:pPr>
            <a:endParaRPr lang="en-GB" sz="2400">
              <a:latin typeface="Arial" pitchFamily="34" charset="0"/>
              <a:cs typeface="Arial" pitchFamily="34" charset="0"/>
            </a:endParaRPr>
          </a:p>
          <a:p>
            <a:pPr marR="0" lvl="0" algn="l" defTabSz="914400" rtl="0" eaLnBrk="0" fontAlgn="auto" latinLnBrk="0" hangingPunct="1">
              <a:lnSpc>
                <a:spcPct val="110000"/>
              </a:lnSpc>
              <a:spcBef>
                <a:spcPts val="0"/>
              </a:spcBef>
              <a:spcAft>
                <a:spcPts val="1200"/>
              </a:spcAft>
              <a:buClr>
                <a:srgbClr val="FF0000"/>
              </a:buClr>
              <a:buSzTx/>
              <a:tabLst/>
              <a:defRPr/>
            </a:pPr>
            <a:endParaRPr lang="en-GB" sz="2400" b="1" i="1">
              <a:solidFill>
                <a:srgbClr val="C00000"/>
              </a:solidFill>
              <a:latin typeface="Arial" pitchFamily="34" charset="0"/>
              <a:cs typeface="Arial" pitchFamily="34" charset="0"/>
            </a:endParaRPr>
          </a:p>
          <a:p>
            <a:pPr marR="0" lvl="0" algn="l" defTabSz="914400" rtl="0" eaLnBrk="0" fontAlgn="auto" latinLnBrk="0" hangingPunct="1">
              <a:lnSpc>
                <a:spcPct val="110000"/>
              </a:lnSpc>
              <a:spcBef>
                <a:spcPts val="0"/>
              </a:spcBef>
              <a:spcAft>
                <a:spcPts val="1200"/>
              </a:spcAft>
              <a:buClr>
                <a:srgbClr val="FF0000"/>
              </a:buClr>
              <a:buSzTx/>
              <a:tabLst/>
              <a:defRPr/>
            </a:pPr>
            <a:endParaRPr lang="en-GB" sz="2400" b="1" i="1">
              <a:solidFill>
                <a:srgbClr val="C00000"/>
              </a:solidFill>
              <a:latin typeface="Arial" pitchFamily="34" charset="0"/>
              <a:cs typeface="Arial" pitchFamily="34" charset="0"/>
            </a:endParaRPr>
          </a:p>
          <a:p>
            <a:pPr marR="0" lvl="0" algn="l" defTabSz="914400" rtl="0" eaLnBrk="0" fontAlgn="auto" latinLnBrk="0" hangingPunct="1">
              <a:lnSpc>
                <a:spcPct val="110000"/>
              </a:lnSpc>
              <a:spcBef>
                <a:spcPts val="0"/>
              </a:spcBef>
              <a:spcAft>
                <a:spcPts val="1200"/>
              </a:spcAft>
              <a:buClr>
                <a:srgbClr val="FF0000"/>
              </a:buClr>
              <a:buSzTx/>
              <a:tabLst/>
              <a:defRPr/>
            </a:pPr>
            <a:endParaRPr lang="en-GB" sz="2400" b="1" i="1">
              <a:solidFill>
                <a:srgbClr val="C00000"/>
              </a:solidFill>
              <a:latin typeface="Arial" pitchFamily="34" charset="0"/>
              <a:cs typeface="Arial" pitchFamily="34" charset="0"/>
            </a:endParaRPr>
          </a:p>
          <a:p>
            <a:pPr marL="342900" marR="0" lvl="0" indent="-342900" algn="l" defTabSz="914400" rtl="0" eaLnBrk="0" fontAlgn="auto" latinLnBrk="0" hangingPunct="1">
              <a:lnSpc>
                <a:spcPct val="110000"/>
              </a:lnSpc>
              <a:spcBef>
                <a:spcPts val="0"/>
              </a:spcBef>
              <a:spcAft>
                <a:spcPts val="1200"/>
              </a:spcAft>
              <a:buClr>
                <a:schemeClr val="accent6"/>
              </a:buClr>
              <a:buSzTx/>
              <a:buFont typeface="Wingdings" pitchFamily="2" charset="2"/>
              <a:buChar char="Q"/>
              <a:tabLst/>
              <a:defRPr/>
            </a:pPr>
            <a:endParaRPr kumimoji="0" lang="en-GB" sz="3200" b="1" i="0" u="none" strike="noStrike" kern="1200" cap="none" spc="0" normalizeH="0" baseline="0" noProof="0">
              <a:ln>
                <a:noFill/>
              </a:ln>
              <a:solidFill>
                <a:schemeClr val="tx1"/>
              </a:solidFill>
              <a:effectLst/>
              <a:uLnTx/>
              <a:uFillTx/>
              <a:latin typeface="+mn-lt"/>
              <a:ea typeface="+mn-ea"/>
              <a:cs typeface="+mn-cs"/>
            </a:endParaRPr>
          </a:p>
        </p:txBody>
      </p:sp>
      <p:sp>
        <p:nvSpPr>
          <p:cNvPr id="10" name="Right Arrow 9"/>
          <p:cNvSpPr/>
          <p:nvPr/>
        </p:nvSpPr>
        <p:spPr>
          <a:xfrm>
            <a:off x="685800" y="2996952"/>
            <a:ext cx="6766520" cy="1152128"/>
          </a:xfrm>
          <a:prstGeom prst="rightArrow">
            <a:avLst/>
          </a:prstGeom>
          <a:solidFill>
            <a:schemeClr val="accent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atin typeface="Arial" pitchFamily="34" charset="0"/>
                <a:cs typeface="Arial" pitchFamily="34" charset="0"/>
              </a:rPr>
              <a:t># of SSCs resolved through corrective actions </a:t>
            </a:r>
            <a:br>
              <a:rPr lang="en-GB">
                <a:latin typeface="Arial" pitchFamily="34" charset="0"/>
                <a:cs typeface="Arial" pitchFamily="34" charset="0"/>
              </a:rPr>
            </a:br>
            <a:r>
              <a:rPr lang="en-GB">
                <a:latin typeface="Arial" pitchFamily="34" charset="0"/>
                <a:cs typeface="Arial" pitchFamily="34" charset="0"/>
              </a:rPr>
              <a:t>taken by the States </a:t>
            </a:r>
            <a:r>
              <a:rPr lang="en-GB" b="1">
                <a:latin typeface="Arial" pitchFamily="34" charset="0"/>
                <a:cs typeface="Arial" pitchFamily="34" charset="0"/>
              </a:rPr>
              <a:t>after being posted </a:t>
            </a:r>
            <a:r>
              <a:rPr lang="en-GB">
                <a:latin typeface="Arial" pitchFamily="34" charset="0"/>
                <a:cs typeface="Arial" pitchFamily="34" charset="0"/>
              </a:rPr>
              <a:t>on ICAO website</a:t>
            </a:r>
            <a:endParaRPr lang="en-CA"/>
          </a:p>
        </p:txBody>
      </p:sp>
      <p:sp>
        <p:nvSpPr>
          <p:cNvPr id="12" name="Right Arrow 11"/>
          <p:cNvSpPr/>
          <p:nvPr/>
        </p:nvSpPr>
        <p:spPr>
          <a:xfrm>
            <a:off x="685800" y="4221088"/>
            <a:ext cx="6766520" cy="1224136"/>
          </a:xfrm>
          <a:prstGeom prst="rightArrow">
            <a:avLst/>
          </a:prstGeom>
          <a:solidFill>
            <a:schemeClr val="accent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atin typeface="Arial" pitchFamily="34" charset="0"/>
                <a:cs typeface="Arial" pitchFamily="34" charset="0"/>
              </a:rPr>
              <a:t># of SSCs resolved through immediate actions taken by the States</a:t>
            </a:r>
            <a:r>
              <a:rPr lang="en-GB" b="1">
                <a:latin typeface="Arial" pitchFamily="34" charset="0"/>
                <a:cs typeface="Arial" pitchFamily="34" charset="0"/>
              </a:rPr>
              <a:t> prior to being posted </a:t>
            </a:r>
            <a:r>
              <a:rPr lang="en-GB">
                <a:latin typeface="Arial" pitchFamily="34" charset="0"/>
                <a:cs typeface="Arial" pitchFamily="34" charset="0"/>
              </a:rPr>
              <a:t>on the ICAO website</a:t>
            </a:r>
            <a:endParaRPr lang="en-CA"/>
          </a:p>
        </p:txBody>
      </p:sp>
      <p:sp>
        <p:nvSpPr>
          <p:cNvPr id="14" name="Oval 13"/>
          <p:cNvSpPr/>
          <p:nvPr/>
        </p:nvSpPr>
        <p:spPr>
          <a:xfrm>
            <a:off x="7626584" y="2222866"/>
            <a:ext cx="892900" cy="468052"/>
          </a:xfrm>
          <a:prstGeom prst="ellipse">
            <a:avLst/>
          </a:prstGeom>
          <a:solidFill>
            <a:srgbClr val="92D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lvl="0" algn="ctr" eaLnBrk="0">
              <a:lnSpc>
                <a:spcPct val="110000"/>
              </a:lnSpc>
              <a:spcAft>
                <a:spcPts val="1200"/>
              </a:spcAft>
              <a:buClr>
                <a:srgbClr val="FF0000"/>
              </a:buClr>
              <a:defRPr/>
            </a:pPr>
            <a:r>
              <a:rPr lang="en-US" sz="2800" b="1" dirty="0" smtClean="0">
                <a:solidFill>
                  <a:schemeClr val="bg1"/>
                </a:solidFill>
                <a:latin typeface="Arial"/>
                <a:cs typeface="Arial"/>
              </a:rPr>
              <a:t>4</a:t>
            </a:r>
            <a:endParaRPr lang="en-US" sz="2800" b="1" dirty="0">
              <a:solidFill>
                <a:schemeClr val="bg1"/>
              </a:solidFill>
              <a:latin typeface="Arial"/>
              <a:cs typeface="Arial"/>
            </a:endParaRPr>
          </a:p>
        </p:txBody>
      </p:sp>
      <p:sp>
        <p:nvSpPr>
          <p:cNvPr id="15" name="Oval 14"/>
          <p:cNvSpPr/>
          <p:nvPr/>
        </p:nvSpPr>
        <p:spPr>
          <a:xfrm>
            <a:off x="7646746" y="3374994"/>
            <a:ext cx="892900" cy="468052"/>
          </a:xfrm>
          <a:prstGeom prst="ellipse">
            <a:avLst/>
          </a:prstGeom>
          <a:solidFill>
            <a:srgbClr val="92D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eaLnBrk="0">
              <a:lnSpc>
                <a:spcPct val="110000"/>
              </a:lnSpc>
              <a:spcAft>
                <a:spcPts val="1200"/>
              </a:spcAft>
              <a:buClr>
                <a:srgbClr val="FF0000"/>
              </a:buClr>
              <a:defRPr/>
            </a:pPr>
            <a:r>
              <a:rPr lang="en-GB" sz="2800" b="1">
                <a:solidFill>
                  <a:schemeClr val="bg1"/>
                </a:solidFill>
                <a:latin typeface="Arial" pitchFamily="34" charset="0"/>
                <a:cs typeface="Arial" pitchFamily="34" charset="0"/>
              </a:rPr>
              <a:t>44</a:t>
            </a:r>
          </a:p>
        </p:txBody>
      </p:sp>
      <p:sp>
        <p:nvSpPr>
          <p:cNvPr id="16" name="Oval 15"/>
          <p:cNvSpPr/>
          <p:nvPr/>
        </p:nvSpPr>
        <p:spPr>
          <a:xfrm>
            <a:off x="7698806" y="4565280"/>
            <a:ext cx="892900" cy="468052"/>
          </a:xfrm>
          <a:prstGeom prst="ellipse">
            <a:avLst/>
          </a:prstGeom>
          <a:solidFill>
            <a:srgbClr val="92D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eaLnBrk="0">
              <a:lnSpc>
                <a:spcPct val="110000"/>
              </a:lnSpc>
              <a:spcAft>
                <a:spcPts val="1200"/>
              </a:spcAft>
              <a:buClr>
                <a:srgbClr val="FF0000"/>
              </a:buClr>
              <a:defRPr/>
            </a:pPr>
            <a:r>
              <a:rPr lang="en-GB" sz="2800" b="1">
                <a:solidFill>
                  <a:schemeClr val="bg1"/>
                </a:solidFill>
                <a:latin typeface="Arial" pitchFamily="34" charset="0"/>
                <a:cs typeface="Arial" pitchFamily="34" charset="0"/>
              </a:rPr>
              <a:t>9</a:t>
            </a:r>
          </a:p>
        </p:txBody>
      </p:sp>
      <p:sp>
        <p:nvSpPr>
          <p:cNvPr id="2" name="TextBox 1"/>
          <p:cNvSpPr txBox="1"/>
          <p:nvPr/>
        </p:nvSpPr>
        <p:spPr>
          <a:xfrm>
            <a:off x="1043608" y="5445224"/>
            <a:ext cx="6768752" cy="369332"/>
          </a:xfrm>
          <a:prstGeom prst="rect">
            <a:avLst/>
          </a:prstGeom>
          <a:noFill/>
        </p:spPr>
        <p:txBody>
          <a:bodyPr wrap="square" rtlCol="0">
            <a:spAutoFit/>
          </a:bodyPr>
          <a:lstStyle/>
          <a:p>
            <a:r>
              <a:rPr lang="en-US" i="1" dirty="0"/>
              <a:t>Note.— Information was last updated on </a:t>
            </a:r>
            <a:r>
              <a:rPr lang="en-US" i="1" dirty="0" smtClean="0"/>
              <a:t>01 December 2022.</a:t>
            </a:r>
            <a:endParaRPr lang="en-CA" i="1" dirty="0"/>
          </a:p>
        </p:txBody>
      </p:sp>
      <p:sp>
        <p:nvSpPr>
          <p:cNvPr id="6" name="Date Placeholder 5"/>
          <p:cNvSpPr>
            <a:spLocks noGrp="1"/>
          </p:cNvSpPr>
          <p:nvPr>
            <p:ph type="dt" sz="half" idx="10"/>
          </p:nvPr>
        </p:nvSpPr>
        <p:spPr/>
        <p:txBody>
          <a:bodyPr/>
          <a:lstStyle/>
          <a:p>
            <a:r>
              <a:rPr lang="en-US" smtClean="0"/>
              <a:t>August 2022</a:t>
            </a:r>
            <a:endParaRPr lang="en-US"/>
          </a:p>
        </p:txBody>
      </p:sp>
      <p:sp>
        <p:nvSpPr>
          <p:cNvPr id="7" name="Slide Number Placeholder 6"/>
          <p:cNvSpPr>
            <a:spLocks noGrp="1"/>
          </p:cNvSpPr>
          <p:nvPr>
            <p:ph type="sldNum" sz="quarter" idx="12"/>
          </p:nvPr>
        </p:nvSpPr>
        <p:spPr/>
        <p:txBody>
          <a:bodyPr/>
          <a:lstStyle/>
          <a:p>
            <a:fld id="{AEBC9397-8921-489F-B39C-2E8FC685A84F}" type="slidenum">
              <a:rPr lang="en-US" smtClean="0"/>
              <a:t>60</a:t>
            </a:fld>
            <a:endParaRPr lang="en-US"/>
          </a:p>
        </p:txBody>
      </p:sp>
      <p:sp>
        <p:nvSpPr>
          <p:cNvPr id="4" name="Footer Placeholder 3"/>
          <p:cNvSpPr>
            <a:spLocks noGrp="1"/>
          </p:cNvSpPr>
          <p:nvPr>
            <p:ph type="ftr" sz="quarter" idx="11"/>
          </p:nvPr>
        </p:nvSpPr>
        <p:spPr/>
        <p:txBody>
          <a:bodyPr/>
          <a:lstStyle/>
          <a:p>
            <a:r>
              <a:rPr lang="en-US" smtClean="0"/>
              <a:t>USOAP</a:t>
            </a:r>
            <a:endParaRPr lang="en-US"/>
          </a:p>
        </p:txBody>
      </p:sp>
    </p:spTree>
    <p:extLst>
      <p:ext uri="{BB962C8B-B14F-4D97-AF65-F5344CB8AC3E}">
        <p14:creationId xmlns:p14="http://schemas.microsoft.com/office/powerpoint/2010/main" val="2842617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6" presetClass="entr" presetSubtype="21"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0-#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500"/>
                            </p:stCondLst>
                            <p:childTnLst>
                              <p:par>
                                <p:cTn id="20" presetID="16" presetClass="entr" presetSubtype="21"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arn(inVertical)">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0-#ppt_w/2"/>
                                          </p:val>
                                        </p:tav>
                                        <p:tav tm="100000">
                                          <p:val>
                                            <p:strVal val="#ppt_x"/>
                                          </p:val>
                                        </p:tav>
                                      </p:tavLst>
                                    </p:anim>
                                    <p:anim calcmode="lin" valueType="num">
                                      <p:cBhvr additive="base">
                                        <p:cTn id="28" dur="500" fill="hold"/>
                                        <p:tgtEl>
                                          <p:spTgt spid="12"/>
                                        </p:tgtEl>
                                        <p:attrNameLst>
                                          <p:attrName>ppt_y</p:attrName>
                                        </p:attrNameLst>
                                      </p:cBhvr>
                                      <p:tavLst>
                                        <p:tav tm="0">
                                          <p:val>
                                            <p:strVal val="#ppt_y"/>
                                          </p:val>
                                        </p:tav>
                                        <p:tav tm="100000">
                                          <p:val>
                                            <p:strVal val="#ppt_y"/>
                                          </p:val>
                                        </p:tav>
                                      </p:tavLst>
                                    </p:anim>
                                  </p:childTnLst>
                                </p:cTn>
                              </p:par>
                            </p:childTnLst>
                          </p:cTn>
                        </p:par>
                        <p:par>
                          <p:cTn id="29" fill="hold">
                            <p:stCondLst>
                              <p:cond delay="500"/>
                            </p:stCondLst>
                            <p:childTnLst>
                              <p:par>
                                <p:cTn id="30" presetID="16" presetClass="entr" presetSubtype="21"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barn(inVertical)">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wipe(left)">
                                      <p:cBhvr>
                                        <p:cTn id="3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2" grpId="0" animBg="1"/>
      <p:bldP spid="14" grpId="0" animBg="1"/>
      <p:bldP spid="15" grpId="0" animBg="1"/>
      <p:bldP spid="16" grpId="0" animBg="1"/>
      <p:bldP spid="2"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98884"/>
            <a:ext cx="8229600" cy="1143000"/>
          </a:xfrm>
        </p:spPr>
        <p:txBody>
          <a:bodyPr>
            <a:noAutofit/>
          </a:bodyPr>
          <a:lstStyle/>
          <a:p>
            <a:r>
              <a:rPr lang="en-GB"/>
              <a:t>SSC Mechanism: Identification</a:t>
            </a:r>
          </a:p>
        </p:txBody>
      </p:sp>
      <p:graphicFrame>
        <p:nvGraphicFramePr>
          <p:cNvPr id="21" name="Diagram 20"/>
          <p:cNvGraphicFramePr/>
          <p:nvPr>
            <p:extLst>
              <p:ext uri="{D42A27DB-BD31-4B8C-83A1-F6EECF244321}">
                <p14:modId xmlns:p14="http://schemas.microsoft.com/office/powerpoint/2010/main" val="2521739575"/>
              </p:ext>
            </p:extLst>
          </p:nvPr>
        </p:nvGraphicFramePr>
        <p:xfrm>
          <a:off x="611560" y="1556792"/>
          <a:ext cx="5948214" cy="47525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2" name="Rounded Rectangle 21"/>
          <p:cNvSpPr/>
          <p:nvPr/>
        </p:nvSpPr>
        <p:spPr>
          <a:xfrm>
            <a:off x="6842407" y="4653136"/>
            <a:ext cx="1980849" cy="1296144"/>
          </a:xfrm>
          <a:prstGeom prst="roundRect">
            <a:avLst/>
          </a:prstGeom>
          <a:solidFill>
            <a:schemeClr val="tx2"/>
          </a:solidFill>
          <a:ln>
            <a:solidFill>
              <a:schemeClr val="tx2"/>
            </a:solid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sysClr val="window" lastClr="FFFFFF"/>
                </a:solidFill>
                <a:effectLst>
                  <a:outerShdw blurRad="50800" dist="38100" dir="2700000" algn="tl" rotWithShape="0">
                    <a:prstClr val="black">
                      <a:alpha val="40000"/>
                    </a:prstClr>
                  </a:outerShdw>
                </a:effectLst>
                <a:uLnTx/>
                <a:uFillTx/>
                <a:latin typeface="Arial" pitchFamily="34" charset="0"/>
                <a:cs typeface="Arial" pitchFamily="34" charset="0"/>
              </a:rPr>
              <a:t>ICAO SSC Committee</a:t>
            </a:r>
            <a:r>
              <a:rPr lang="en-US" b="1" kern="0">
                <a:solidFill>
                  <a:sysClr val="window" lastClr="FFFFFF"/>
                </a:solidFill>
                <a:effectLst>
                  <a:outerShdw blurRad="50800" dist="38100" dir="2700000" algn="tl" rotWithShape="0">
                    <a:prstClr val="black">
                      <a:alpha val="40000"/>
                    </a:prstClr>
                  </a:outerShdw>
                </a:effectLst>
                <a:latin typeface="Arial" pitchFamily="34" charset="0"/>
                <a:cs typeface="Arial" pitchFamily="34" charset="0"/>
              </a:rPr>
              <a:t> is convened to validate</a:t>
            </a:r>
            <a:endParaRPr kumimoji="0" lang="en-US" sz="1800" b="1" i="0" u="none" strike="noStrike" kern="0" cap="none" spc="0" normalizeH="0" baseline="0" noProof="0">
              <a:ln>
                <a:noFill/>
              </a:ln>
              <a:solidFill>
                <a:sysClr val="window" lastClr="FFFFFF"/>
              </a:solidFill>
              <a:effectLst>
                <a:outerShdw blurRad="50800" dist="38100" dir="2700000" algn="tl" rotWithShape="0">
                  <a:prstClr val="black">
                    <a:alpha val="40000"/>
                  </a:prstClr>
                </a:outerShdw>
              </a:effectLst>
              <a:uLnTx/>
              <a:uFillTx/>
              <a:latin typeface="Arial" pitchFamily="34" charset="0"/>
              <a:cs typeface="Arial" pitchFamily="34" charset="0"/>
            </a:endParaRPr>
          </a:p>
        </p:txBody>
      </p:sp>
      <p:sp>
        <p:nvSpPr>
          <p:cNvPr id="23" name="Down Arrow 22"/>
          <p:cNvSpPr/>
          <p:nvPr/>
        </p:nvSpPr>
        <p:spPr>
          <a:xfrm>
            <a:off x="7532469" y="3140968"/>
            <a:ext cx="427567" cy="1367408"/>
          </a:xfrm>
          <a:prstGeom prst="downArrow">
            <a:avLst/>
          </a:prstGeom>
          <a:solidFill>
            <a:schemeClr val="accent6"/>
          </a:solidFill>
          <a:ln>
            <a:solidFill>
              <a:schemeClr val="accent6"/>
            </a:solid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24" name="Oval 23"/>
          <p:cNvSpPr/>
          <p:nvPr/>
        </p:nvSpPr>
        <p:spPr>
          <a:xfrm>
            <a:off x="6669252" y="2060848"/>
            <a:ext cx="2154004" cy="925924"/>
          </a:xfrm>
          <a:prstGeom prst="ellipse">
            <a:avLst/>
          </a:prstGeom>
          <a:solidFill>
            <a:schemeClr val="accent6"/>
          </a:solidFill>
          <a:ln>
            <a:solidFill>
              <a:schemeClr val="accent6"/>
            </a:solid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sysClr val="window" lastClr="FFFFFF"/>
                </a:solidFill>
                <a:effectLst>
                  <a:outerShdw blurRad="50800" dist="38100" dir="2700000" algn="tl" rotWithShape="0">
                    <a:prstClr val="black">
                      <a:alpha val="40000"/>
                    </a:prstClr>
                  </a:outerShdw>
                </a:effectLst>
                <a:uLnTx/>
                <a:uFillTx/>
                <a:latin typeface="Arial" pitchFamily="34" charset="0"/>
                <a:cs typeface="Arial" pitchFamily="34" charset="0"/>
              </a:rPr>
              <a:t>Preliminary SSC is</a:t>
            </a:r>
          </a:p>
          <a:p>
            <a:pPr marL="0" marR="0" lvl="0" indent="0" algn="ctr" defTabSz="914400" eaLnBrk="1" fontAlgn="auto" latinLnBrk="0" hangingPunct="1">
              <a:lnSpc>
                <a:spcPct val="100000"/>
              </a:lnSpc>
              <a:spcBef>
                <a:spcPts val="0"/>
              </a:spcBef>
              <a:spcAft>
                <a:spcPts val="0"/>
              </a:spcAft>
              <a:buClrTx/>
              <a:buSzTx/>
              <a:buFontTx/>
              <a:buNone/>
              <a:tabLst/>
              <a:defRPr/>
            </a:pPr>
            <a:r>
              <a:rPr lang="en-US" b="1" kern="0">
                <a:solidFill>
                  <a:sysClr val="window" lastClr="FFFFFF"/>
                </a:solidFill>
                <a:effectLst>
                  <a:outerShdw blurRad="50800" dist="38100" dir="2700000" algn="tl" rotWithShape="0">
                    <a:prstClr val="black">
                      <a:alpha val="40000"/>
                    </a:prstClr>
                  </a:outerShdw>
                </a:effectLst>
                <a:latin typeface="Arial" pitchFamily="34" charset="0"/>
                <a:cs typeface="Arial" pitchFamily="34" charset="0"/>
              </a:rPr>
              <a:t>identified</a:t>
            </a:r>
            <a:endParaRPr kumimoji="0" lang="en-CA" sz="1800" b="1" i="0" u="none" strike="noStrike" kern="0" cap="none" spc="0" normalizeH="0" baseline="0" noProof="0">
              <a:ln>
                <a:noFill/>
              </a:ln>
              <a:solidFill>
                <a:sysClr val="window" lastClr="FFFFFF"/>
              </a:solidFill>
              <a:effectLst>
                <a:outerShdw blurRad="50800" dist="38100" dir="2700000" algn="tl" rotWithShape="0">
                  <a:prstClr val="black">
                    <a:alpha val="40000"/>
                  </a:prstClr>
                </a:outerShdw>
              </a:effectLst>
              <a:uLnTx/>
              <a:uFillTx/>
              <a:latin typeface="Arial" pitchFamily="34" charset="0"/>
              <a:cs typeface="Arial" pitchFamily="34" charset="0"/>
            </a:endParaRPr>
          </a:p>
        </p:txBody>
      </p:sp>
      <p:sp>
        <p:nvSpPr>
          <p:cNvPr id="3" name="Date Placeholder 2"/>
          <p:cNvSpPr>
            <a:spLocks noGrp="1"/>
          </p:cNvSpPr>
          <p:nvPr>
            <p:ph type="dt" sz="half" idx="10"/>
          </p:nvPr>
        </p:nvSpPr>
        <p:spPr/>
        <p:txBody>
          <a:bodyPr/>
          <a:lstStyle/>
          <a:p>
            <a:r>
              <a:rPr lang="en-US" smtClean="0"/>
              <a:t>August 2022</a:t>
            </a:r>
            <a:endParaRPr lang="en-US"/>
          </a:p>
        </p:txBody>
      </p:sp>
      <p:sp>
        <p:nvSpPr>
          <p:cNvPr id="5" name="Slide Number Placeholder 4"/>
          <p:cNvSpPr>
            <a:spLocks noGrp="1"/>
          </p:cNvSpPr>
          <p:nvPr>
            <p:ph type="sldNum" sz="quarter" idx="12"/>
          </p:nvPr>
        </p:nvSpPr>
        <p:spPr/>
        <p:txBody>
          <a:bodyPr/>
          <a:lstStyle/>
          <a:p>
            <a:fld id="{AEBC9397-8921-489F-B39C-2E8FC685A84F}" type="slidenum">
              <a:rPr lang="en-US" smtClean="0"/>
              <a:t>61</a:t>
            </a:fld>
            <a:endParaRPr lang="en-US"/>
          </a:p>
        </p:txBody>
      </p:sp>
      <p:sp>
        <p:nvSpPr>
          <p:cNvPr id="4" name="Footer Placeholder 3"/>
          <p:cNvSpPr>
            <a:spLocks noGrp="1"/>
          </p:cNvSpPr>
          <p:nvPr>
            <p:ph type="ftr" sz="quarter" idx="11"/>
          </p:nvPr>
        </p:nvSpPr>
        <p:spPr/>
        <p:txBody>
          <a:bodyPr/>
          <a:lstStyle/>
          <a:p>
            <a:r>
              <a:rPr lang="en-US" smtClean="0"/>
              <a:t>USOAP</a:t>
            </a:r>
            <a:endParaRPr lang="en-US"/>
          </a:p>
        </p:txBody>
      </p:sp>
    </p:spTree>
    <p:extLst>
      <p:ext uri="{BB962C8B-B14F-4D97-AF65-F5344CB8AC3E}">
        <p14:creationId xmlns:p14="http://schemas.microsoft.com/office/powerpoint/2010/main" val="3446896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98884"/>
            <a:ext cx="8229600" cy="1143000"/>
          </a:xfrm>
        </p:spPr>
        <p:txBody>
          <a:bodyPr>
            <a:normAutofit/>
          </a:bodyPr>
          <a:lstStyle/>
          <a:p>
            <a:r>
              <a:rPr lang="en-GB"/>
              <a:t>SSC Mechanism: Notification</a:t>
            </a:r>
            <a:endParaRPr lang="en-CA" b="1"/>
          </a:p>
        </p:txBody>
      </p:sp>
      <p:grpSp>
        <p:nvGrpSpPr>
          <p:cNvPr id="8" name="Group 7"/>
          <p:cNvGrpSpPr/>
          <p:nvPr/>
        </p:nvGrpSpPr>
        <p:grpSpPr>
          <a:xfrm>
            <a:off x="5635037" y="1337097"/>
            <a:ext cx="3344400" cy="5044232"/>
            <a:chOff x="5714889" y="1349002"/>
            <a:chExt cx="3344400" cy="5200525"/>
          </a:xfrm>
          <a:effectLst>
            <a:outerShdw blurRad="50800" dist="38100" dir="2700000" algn="tl" rotWithShape="0">
              <a:prstClr val="black">
                <a:alpha val="40000"/>
              </a:prstClr>
            </a:outerShdw>
          </a:effectLst>
        </p:grpSpPr>
        <p:sp>
          <p:nvSpPr>
            <p:cNvPr id="21" name="Rectangle 20"/>
            <p:cNvSpPr/>
            <p:nvPr/>
          </p:nvSpPr>
          <p:spPr>
            <a:xfrm>
              <a:off x="5715867" y="1349002"/>
              <a:ext cx="3342444" cy="5200525"/>
            </a:xfrm>
            <a:prstGeom prst="rect">
              <a:avLst/>
            </a:prstGeom>
            <a:ln/>
            <a:effectLst>
              <a:outerShdw blurRad="50800" dist="38100" dir="2700000" algn="tl"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rtlCol="0" anchor="ctr"/>
            <a:lstStyle/>
            <a:p>
              <a:pPr algn="ctr"/>
              <a:endParaRPr lang="en-CA">
                <a:effectLst>
                  <a:outerShdw blurRad="50800" dist="38100" dir="2700000" algn="tl" rotWithShape="0">
                    <a:prstClr val="black">
                      <a:alpha val="40000"/>
                    </a:prstClr>
                  </a:outerShdw>
                </a:effectLst>
              </a:endParaRPr>
            </a:p>
          </p:txBody>
        </p:sp>
        <p:sp>
          <p:nvSpPr>
            <p:cNvPr id="12" name="Rectangle 11"/>
            <p:cNvSpPr/>
            <p:nvPr/>
          </p:nvSpPr>
          <p:spPr>
            <a:xfrm>
              <a:off x="5714889" y="1349002"/>
              <a:ext cx="3344400" cy="360000"/>
            </a:xfrm>
            <a:prstGeom prst="rect">
              <a:avLst/>
            </a:prstGeom>
            <a:ln/>
          </p:spPr>
          <p:style>
            <a:lnRef idx="1">
              <a:schemeClr val="accent3"/>
            </a:lnRef>
            <a:fillRef idx="3">
              <a:schemeClr val="accent3"/>
            </a:fillRef>
            <a:effectRef idx="2">
              <a:schemeClr val="accent3"/>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a:ln>
                    <a:noFill/>
                  </a:ln>
                  <a:solidFill>
                    <a:sysClr val="window" lastClr="FFFFFF"/>
                  </a:solidFill>
                  <a:effectLst>
                    <a:outerShdw blurRad="50800" dist="38100" dir="2700000" algn="tl" rotWithShape="0">
                      <a:prstClr val="black">
                        <a:alpha val="40000"/>
                      </a:prstClr>
                    </a:outerShdw>
                  </a:effectLst>
                  <a:uLnTx/>
                  <a:uFillTx/>
                  <a:latin typeface="Calibri"/>
                  <a:ea typeface="+mn-ea"/>
                  <a:cs typeface="+mn-cs"/>
                </a:rPr>
                <a:t>STATE</a:t>
              </a:r>
              <a:endParaRPr kumimoji="0" lang="en-CA" b="1" i="0" u="none" strike="noStrike" kern="0" cap="none" spc="0" normalizeH="0" baseline="0" noProof="0">
                <a:ln>
                  <a:noFill/>
                </a:ln>
                <a:solidFill>
                  <a:sysClr val="window" lastClr="FFFFFF"/>
                </a:solidFill>
                <a:effectLst>
                  <a:outerShdw blurRad="50800" dist="38100" dir="2700000" algn="tl" rotWithShape="0">
                    <a:prstClr val="black">
                      <a:alpha val="40000"/>
                    </a:prstClr>
                  </a:outerShdw>
                </a:effectLst>
                <a:uLnTx/>
                <a:uFillTx/>
                <a:latin typeface="Calibri"/>
                <a:ea typeface="+mn-ea"/>
                <a:cs typeface="+mn-cs"/>
              </a:endParaRPr>
            </a:p>
          </p:txBody>
        </p:sp>
      </p:grpSp>
      <p:grpSp>
        <p:nvGrpSpPr>
          <p:cNvPr id="7" name="Group 6"/>
          <p:cNvGrpSpPr/>
          <p:nvPr/>
        </p:nvGrpSpPr>
        <p:grpSpPr>
          <a:xfrm>
            <a:off x="1936268" y="1337096"/>
            <a:ext cx="3614400" cy="5044232"/>
            <a:chOff x="1914727" y="1349003"/>
            <a:chExt cx="3614400" cy="5212432"/>
          </a:xfrm>
          <a:effectLst>
            <a:outerShdw blurRad="50800" dist="38100" dir="2700000" algn="tl" rotWithShape="0">
              <a:prstClr val="black">
                <a:alpha val="40000"/>
              </a:prstClr>
            </a:outerShdw>
          </a:effectLst>
        </p:grpSpPr>
        <p:sp>
          <p:nvSpPr>
            <p:cNvPr id="3" name="Rectangle 2"/>
            <p:cNvSpPr/>
            <p:nvPr/>
          </p:nvSpPr>
          <p:spPr>
            <a:xfrm>
              <a:off x="1915487" y="1349003"/>
              <a:ext cx="3612880" cy="5212432"/>
            </a:xfrm>
            <a:prstGeom prst="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endParaRPr lang="en-CA">
                <a:effectLst>
                  <a:outerShdw blurRad="50800" dist="38100" dir="2700000" algn="tl" rotWithShape="0">
                    <a:prstClr val="black">
                      <a:alpha val="40000"/>
                    </a:prstClr>
                  </a:outerShdw>
                </a:effectLst>
              </a:endParaRPr>
            </a:p>
          </p:txBody>
        </p:sp>
        <p:sp>
          <p:nvSpPr>
            <p:cNvPr id="11" name="Rectangle 10"/>
            <p:cNvSpPr/>
            <p:nvPr/>
          </p:nvSpPr>
          <p:spPr>
            <a:xfrm>
              <a:off x="1914727" y="1349003"/>
              <a:ext cx="3614400" cy="360000"/>
            </a:xfrm>
            <a:prstGeom prst="rect">
              <a:avLst/>
            </a:prstGeom>
            <a:ln/>
          </p:spPr>
          <p:style>
            <a:lnRef idx="1">
              <a:schemeClr val="accent6"/>
            </a:lnRef>
            <a:fillRef idx="3">
              <a:schemeClr val="accent6"/>
            </a:fillRef>
            <a:effectRef idx="2">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a:ln>
                    <a:noFill/>
                  </a:ln>
                  <a:solidFill>
                    <a:sysClr val="window" lastClr="FFFFFF"/>
                  </a:solidFill>
                  <a:effectLst>
                    <a:outerShdw blurRad="50800" dist="38100" dir="2700000" algn="tl" rotWithShape="0">
                      <a:prstClr val="black">
                        <a:alpha val="40000"/>
                      </a:prstClr>
                    </a:outerShdw>
                  </a:effectLst>
                  <a:uLnTx/>
                  <a:uFillTx/>
                  <a:latin typeface="Calibri"/>
                  <a:ea typeface="+mn-ea"/>
                  <a:cs typeface="+mn-cs"/>
                </a:rPr>
                <a:t>ICAO SSC COMMITTEE</a:t>
              </a:r>
              <a:endParaRPr kumimoji="0" lang="en-CA" b="1" i="0" u="none" strike="noStrike" kern="0" cap="none" spc="0" normalizeH="0" baseline="0" noProof="0">
                <a:ln>
                  <a:noFill/>
                </a:ln>
                <a:solidFill>
                  <a:sysClr val="window" lastClr="FFFFFF"/>
                </a:solidFill>
                <a:effectLst>
                  <a:outerShdw blurRad="50800" dist="38100" dir="2700000" algn="tl" rotWithShape="0">
                    <a:prstClr val="black">
                      <a:alpha val="40000"/>
                    </a:prstClr>
                  </a:outerShdw>
                </a:effectLst>
                <a:uLnTx/>
                <a:uFillTx/>
                <a:latin typeface="Calibri"/>
                <a:ea typeface="+mn-ea"/>
                <a:cs typeface="+mn-cs"/>
              </a:endParaRPr>
            </a:p>
          </p:txBody>
        </p:sp>
      </p:grpSp>
      <p:sp>
        <p:nvSpPr>
          <p:cNvPr id="14" name="TextBox 13"/>
          <p:cNvSpPr txBox="1"/>
          <p:nvPr/>
        </p:nvSpPr>
        <p:spPr>
          <a:xfrm>
            <a:off x="2316980" y="3017168"/>
            <a:ext cx="2808000" cy="483081"/>
          </a:xfrm>
          <a:prstGeom prst="rect">
            <a:avLst/>
          </a:prstGeom>
          <a:ln/>
          <a:effectLst>
            <a:outerShdw blurRad="50800" dist="38100" dir="2700000" algn="tl"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wrap="square" rtlCol="0" anchor="ctr">
            <a:spAutoFit/>
          </a:bodyPr>
          <a:lstStyle/>
          <a:p>
            <a:pPr marL="0" marR="0" lvl="0" indent="0" algn="ctr" defTabSz="914400" eaLnBrk="1" fontAlgn="auto" latinLnBrk="0" hangingPunct="1">
              <a:lnSpc>
                <a:spcPts val="1500"/>
              </a:lnSpc>
              <a:spcBef>
                <a:spcPts val="0"/>
              </a:spcBef>
              <a:spcAft>
                <a:spcPts val="0"/>
              </a:spcAft>
              <a:buClrTx/>
              <a:buSzTx/>
              <a:buFontTx/>
              <a:buNone/>
              <a:tabLst/>
              <a:defRPr/>
            </a:pPr>
            <a:r>
              <a:rPr kumimoji="0" lang="en-US" sz="1600" b="1" i="0" u="none" strike="noStrike" kern="0" cap="none" spc="0" normalizeH="0" baseline="0" noProof="0">
                <a:ln>
                  <a:noFill/>
                </a:ln>
                <a:solidFill>
                  <a:schemeClr val="tx1"/>
                </a:solidFill>
                <a:effectLst/>
                <a:uLnTx/>
                <a:uFillTx/>
                <a:latin typeface="+mn-lt"/>
              </a:rPr>
              <a:t>Reviews State response </a:t>
            </a:r>
            <a:br>
              <a:rPr kumimoji="0" lang="en-US" sz="1600" b="1" i="0" u="none" strike="noStrike" kern="0" cap="none" spc="0" normalizeH="0" baseline="0" noProof="0">
                <a:ln>
                  <a:noFill/>
                </a:ln>
                <a:solidFill>
                  <a:schemeClr val="tx1"/>
                </a:solidFill>
                <a:effectLst/>
                <a:uLnTx/>
                <a:uFillTx/>
                <a:latin typeface="+mn-lt"/>
              </a:rPr>
            </a:br>
            <a:r>
              <a:rPr kumimoji="0" lang="en-US" sz="1600" b="1" i="0" u="none" strike="noStrike" kern="0" cap="none" spc="0" normalizeH="0" baseline="0" noProof="0">
                <a:ln>
                  <a:noFill/>
                </a:ln>
                <a:solidFill>
                  <a:schemeClr val="tx1"/>
                </a:solidFill>
                <a:effectLst/>
                <a:uLnTx/>
                <a:uFillTx/>
                <a:latin typeface="+mn-lt"/>
              </a:rPr>
              <a:t>&amp; evidence.</a:t>
            </a:r>
            <a:endParaRPr kumimoji="0" lang="en-CA" sz="1600" b="1" i="0" u="none" strike="noStrike" kern="0" cap="none" spc="0" normalizeH="0" baseline="0" noProof="0">
              <a:ln>
                <a:noFill/>
              </a:ln>
              <a:solidFill>
                <a:schemeClr val="tx1"/>
              </a:solidFill>
              <a:effectLst/>
              <a:uLnTx/>
              <a:uFillTx/>
              <a:latin typeface="+mn-lt"/>
            </a:endParaRPr>
          </a:p>
        </p:txBody>
      </p:sp>
      <p:grpSp>
        <p:nvGrpSpPr>
          <p:cNvPr id="6" name="Group 5"/>
          <p:cNvGrpSpPr/>
          <p:nvPr/>
        </p:nvGrpSpPr>
        <p:grpSpPr>
          <a:xfrm>
            <a:off x="145081" y="1337096"/>
            <a:ext cx="1690615" cy="5044232"/>
            <a:chOff x="145081" y="1337096"/>
            <a:chExt cx="1402583" cy="5212432"/>
          </a:xfrm>
          <a:effectLst>
            <a:outerShdw blurRad="50800" dist="38100" dir="2700000" algn="tl" rotWithShape="0">
              <a:prstClr val="black">
                <a:alpha val="40000"/>
              </a:prstClr>
            </a:outerShdw>
          </a:effectLst>
        </p:grpSpPr>
        <p:sp>
          <p:nvSpPr>
            <p:cNvPr id="23" name="Rectangle 22"/>
            <p:cNvSpPr/>
            <p:nvPr/>
          </p:nvSpPr>
          <p:spPr>
            <a:xfrm>
              <a:off x="145081" y="1337096"/>
              <a:ext cx="1402583" cy="5212432"/>
            </a:xfrm>
            <a:prstGeom prst="rect">
              <a:avLst/>
            </a:prstGeom>
            <a:ln/>
          </p:spPr>
          <p:style>
            <a:lnRef idx="2">
              <a:schemeClr val="accent5"/>
            </a:lnRef>
            <a:fillRef idx="1">
              <a:schemeClr val="lt1"/>
            </a:fillRef>
            <a:effectRef idx="0">
              <a:schemeClr val="accent5"/>
            </a:effectRef>
            <a:fontRef idx="minor">
              <a:schemeClr val="dk1"/>
            </a:fontRef>
          </p:style>
          <p:txBody>
            <a:bodyPr rtlCol="0" anchor="ctr"/>
            <a:lstStyle/>
            <a:p>
              <a:pPr algn="ctr"/>
              <a:endParaRPr lang="en-CA">
                <a:effectLst>
                  <a:outerShdw blurRad="50800" dist="38100" dir="2700000" algn="tl" rotWithShape="0">
                    <a:prstClr val="black">
                      <a:alpha val="40000"/>
                    </a:prstClr>
                  </a:outerShdw>
                </a:effectLst>
              </a:endParaRPr>
            </a:p>
          </p:txBody>
        </p:sp>
        <p:sp>
          <p:nvSpPr>
            <p:cNvPr id="22" name="Rectangle 21"/>
            <p:cNvSpPr/>
            <p:nvPr/>
          </p:nvSpPr>
          <p:spPr>
            <a:xfrm>
              <a:off x="145208" y="1337096"/>
              <a:ext cx="1402456" cy="360000"/>
            </a:xfrm>
            <a:prstGeom prst="rect">
              <a:avLst/>
            </a:prstGeom>
            <a:ln/>
          </p:spPr>
          <p:style>
            <a:lnRef idx="1">
              <a:schemeClr val="accent5"/>
            </a:lnRef>
            <a:fillRef idx="3">
              <a:schemeClr val="accent5"/>
            </a:fillRef>
            <a:effectRef idx="2">
              <a:schemeClr val="accent5"/>
            </a:effectRef>
            <a:fontRef idx="minor">
              <a:schemeClr val="lt1"/>
            </a:fontRef>
          </p:style>
          <p:txBody>
            <a:bodyPr lIns="36000" r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a:ln>
                    <a:noFill/>
                  </a:ln>
                  <a:solidFill>
                    <a:sysClr val="window" lastClr="FFFFFF"/>
                  </a:solidFill>
                  <a:effectLst>
                    <a:outerShdw blurRad="50800" dist="38100" dir="2700000" algn="tl" rotWithShape="0">
                      <a:prstClr val="black">
                        <a:alpha val="40000"/>
                      </a:prstClr>
                    </a:outerShdw>
                  </a:effectLst>
                  <a:uLnTx/>
                  <a:uFillTx/>
                  <a:latin typeface="Calibri"/>
                  <a:ea typeface="+mn-ea"/>
                  <a:cs typeface="+mn-cs"/>
                </a:rPr>
                <a:t>STATES</a:t>
              </a:r>
              <a:endParaRPr kumimoji="0" lang="en-CA" b="1" i="0" u="none" strike="noStrike" kern="0" cap="none" spc="0" normalizeH="0" baseline="0" noProof="0">
                <a:ln>
                  <a:noFill/>
                </a:ln>
                <a:solidFill>
                  <a:sysClr val="window" lastClr="FFFFFF"/>
                </a:solidFill>
                <a:effectLst>
                  <a:outerShdw blurRad="50800" dist="38100" dir="2700000" algn="tl" rotWithShape="0">
                    <a:prstClr val="black">
                      <a:alpha val="40000"/>
                    </a:prstClr>
                  </a:outerShdw>
                </a:effectLst>
                <a:uLnTx/>
                <a:uFillTx/>
                <a:latin typeface="Calibri"/>
                <a:ea typeface="+mn-ea"/>
                <a:cs typeface="+mn-cs"/>
              </a:endParaRPr>
            </a:p>
          </p:txBody>
        </p:sp>
      </p:grpSp>
      <p:sp>
        <p:nvSpPr>
          <p:cNvPr id="10" name="Right Arrow 9"/>
          <p:cNvSpPr/>
          <p:nvPr/>
        </p:nvSpPr>
        <p:spPr>
          <a:xfrm flipH="1">
            <a:off x="5130288" y="2850033"/>
            <a:ext cx="3305470" cy="857339"/>
          </a:xfrm>
          <a:prstGeom prst="rightArrow">
            <a:avLst/>
          </a:prstGeom>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eaLnBrk="1" fontAlgn="auto" latinLnBrk="0" hangingPunct="1">
              <a:lnSpc>
                <a:spcPts val="1200"/>
              </a:lnSpc>
              <a:spcBef>
                <a:spcPts val="0"/>
              </a:spcBef>
              <a:spcAft>
                <a:spcPts val="0"/>
              </a:spcAft>
              <a:buClrTx/>
              <a:buSzTx/>
              <a:buFontTx/>
              <a:buNone/>
              <a:tabLst/>
              <a:defRPr/>
            </a:pPr>
            <a:r>
              <a:rPr kumimoji="0" lang="en-US" sz="1600" b="1" i="0" u="none" strike="noStrike" kern="0" cap="none" spc="0" normalizeH="0" baseline="0" noProof="0">
                <a:ln>
                  <a:noFill/>
                </a:ln>
                <a:solidFill>
                  <a:schemeClr val="bg1"/>
                </a:solidFill>
                <a:effectLst/>
                <a:uLnTx/>
                <a:uFillTx/>
                <a:latin typeface="Calibri"/>
                <a:ea typeface="+mn-ea"/>
                <a:cs typeface="+mn-cs"/>
              </a:rPr>
              <a:t>Submits response</a:t>
            </a:r>
            <a:r>
              <a:rPr kumimoji="0" lang="en-US" sz="1600" b="1" i="0" u="none" strike="noStrike" kern="0" cap="none" spc="0" normalizeH="0" noProof="0">
                <a:ln>
                  <a:noFill/>
                </a:ln>
                <a:solidFill>
                  <a:schemeClr val="bg1"/>
                </a:solidFill>
                <a:effectLst/>
                <a:uLnTx/>
                <a:uFillTx/>
                <a:latin typeface="Calibri"/>
                <a:ea typeface="+mn-ea"/>
                <a:cs typeface="+mn-cs"/>
              </a:rPr>
              <a:t> </a:t>
            </a:r>
            <a:r>
              <a:rPr kumimoji="0" lang="en-US" sz="1600" b="1" i="0" u="none" strike="noStrike" kern="0" cap="none" spc="0" normalizeH="0" baseline="0" noProof="0">
                <a:ln>
                  <a:noFill/>
                </a:ln>
                <a:solidFill>
                  <a:schemeClr val="bg1"/>
                </a:solidFill>
                <a:effectLst/>
                <a:uLnTx/>
                <a:uFillTx/>
                <a:latin typeface="Calibri"/>
                <a:ea typeface="+mn-ea"/>
                <a:cs typeface="+mn-cs"/>
              </a:rPr>
              <a:t>&amp; evidence. </a:t>
            </a:r>
            <a:r>
              <a:rPr kumimoji="0" lang="en-US" sz="1200" i="0" u="none" strike="noStrike" kern="0" cap="none" spc="0" normalizeH="0" baseline="0" noProof="0">
                <a:ln>
                  <a:noFill/>
                </a:ln>
                <a:solidFill>
                  <a:schemeClr val="bg1"/>
                </a:solidFill>
                <a:effectLst/>
                <a:uLnTx/>
                <a:uFillTx/>
                <a:latin typeface="Calibri"/>
                <a:ea typeface="+mn-ea"/>
                <a:cs typeface="+mn-cs"/>
              </a:rPr>
              <a:t>(within 15 days)</a:t>
            </a:r>
            <a:endParaRPr kumimoji="0" lang="en-CA" sz="1200" i="0" u="none" strike="noStrike" kern="0" cap="none" spc="0" normalizeH="0" baseline="0" noProof="0">
              <a:ln>
                <a:noFill/>
              </a:ln>
              <a:solidFill>
                <a:schemeClr val="bg1"/>
              </a:solidFill>
              <a:effectLst/>
              <a:uLnTx/>
              <a:uFillTx/>
              <a:latin typeface="Calibri"/>
              <a:ea typeface="+mn-ea"/>
              <a:cs typeface="+mn-cs"/>
            </a:endParaRPr>
          </a:p>
        </p:txBody>
      </p:sp>
      <p:sp>
        <p:nvSpPr>
          <p:cNvPr id="17" name="Right Arrow 16"/>
          <p:cNvSpPr/>
          <p:nvPr/>
        </p:nvSpPr>
        <p:spPr>
          <a:xfrm>
            <a:off x="5072180" y="4409854"/>
            <a:ext cx="3651448" cy="1179385"/>
          </a:xfrm>
          <a:prstGeom prst="rightArrow">
            <a:avLst/>
          </a:prstGeom>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eaLnBrk="1" fontAlgn="auto" latinLnBrk="0" hangingPunct="1">
              <a:lnSpc>
                <a:spcPts val="1500"/>
              </a:lnSpc>
              <a:spcBef>
                <a:spcPts val="0"/>
              </a:spcBef>
              <a:spcAft>
                <a:spcPts val="0"/>
              </a:spcAft>
              <a:buClrTx/>
              <a:buSzTx/>
              <a:buFontTx/>
              <a:buNone/>
              <a:tabLst/>
              <a:defRPr/>
            </a:pPr>
            <a:r>
              <a:rPr kumimoji="0" lang="en-US" sz="1600" b="1" i="0" u="none" strike="noStrike" kern="0" cap="none" spc="0" normalizeH="0" baseline="0" noProof="0">
                <a:ln>
                  <a:noFill/>
                </a:ln>
                <a:solidFill>
                  <a:schemeClr val="bg1"/>
                </a:solidFill>
                <a:effectLst/>
                <a:uLnTx/>
                <a:uFillTx/>
                <a:latin typeface="Calibri"/>
                <a:cs typeface="+mn-cs"/>
              </a:rPr>
              <a:t>Sends SSC confirmation letter.</a:t>
            </a:r>
          </a:p>
          <a:p>
            <a:pPr marL="0" marR="0" lvl="0" indent="0" algn="r" defTabSz="914400" eaLnBrk="1" fontAlgn="auto" latinLnBrk="0" hangingPunct="1">
              <a:lnSpc>
                <a:spcPts val="1500"/>
              </a:lnSpc>
              <a:spcBef>
                <a:spcPts val="0"/>
              </a:spcBef>
              <a:spcAft>
                <a:spcPts val="0"/>
              </a:spcAft>
              <a:buClrTx/>
              <a:buSzTx/>
              <a:buFontTx/>
              <a:buNone/>
              <a:tabLst/>
              <a:defRPr/>
            </a:pPr>
            <a:r>
              <a:rPr lang="en-US" sz="1200" kern="0">
                <a:solidFill>
                  <a:schemeClr val="bg1"/>
                </a:solidFill>
                <a:latin typeface="Calibri"/>
                <a:cs typeface="+mn-cs"/>
              </a:rPr>
              <a:t>advises State that SSC will be published on OLF.</a:t>
            </a:r>
            <a:endParaRPr kumimoji="0" lang="en-CA" sz="1200" b="0" i="0" u="none" strike="noStrike" kern="0" cap="none" spc="0" normalizeH="0" baseline="0" noProof="0">
              <a:ln>
                <a:noFill/>
              </a:ln>
              <a:solidFill>
                <a:schemeClr val="bg1"/>
              </a:solidFill>
              <a:effectLst/>
              <a:uLnTx/>
              <a:uFillTx/>
              <a:latin typeface="Calibri"/>
              <a:cs typeface="+mn-cs"/>
            </a:endParaRPr>
          </a:p>
        </p:txBody>
      </p:sp>
      <p:sp>
        <p:nvSpPr>
          <p:cNvPr id="16" name="Right Arrow 15"/>
          <p:cNvSpPr/>
          <p:nvPr/>
        </p:nvSpPr>
        <p:spPr>
          <a:xfrm>
            <a:off x="5056297" y="3515143"/>
            <a:ext cx="3620160" cy="1102040"/>
          </a:xfrm>
          <a:prstGeom prst="rightArrow">
            <a:avLst/>
          </a:prstGeom>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a:ln>
                  <a:noFill/>
                </a:ln>
                <a:solidFill>
                  <a:schemeClr val="bg1"/>
                </a:solidFill>
                <a:effectLst/>
                <a:uLnTx/>
                <a:uFillTx/>
                <a:latin typeface="Calibri"/>
                <a:ea typeface="+mn-ea"/>
                <a:cs typeface="+mn-cs"/>
              </a:rPr>
              <a:t>Sends SSC resolution </a:t>
            </a:r>
            <a:r>
              <a:rPr lang="en-US" sz="1600" b="1" kern="0">
                <a:solidFill>
                  <a:schemeClr val="bg1"/>
                </a:solidFill>
                <a:latin typeface="Calibri"/>
              </a:rPr>
              <a:t>letter.</a:t>
            </a:r>
            <a:endParaRPr kumimoji="0" lang="en-CA" sz="1600" b="1" i="0" u="none" strike="noStrike" kern="0" cap="none" spc="0" normalizeH="0" baseline="0" noProof="0">
              <a:ln>
                <a:noFill/>
              </a:ln>
              <a:solidFill>
                <a:schemeClr val="bg1"/>
              </a:solidFill>
              <a:effectLst/>
              <a:uLnTx/>
              <a:uFillTx/>
              <a:latin typeface="Calibri"/>
              <a:ea typeface="+mn-ea"/>
              <a:cs typeface="+mn-cs"/>
            </a:endParaRPr>
          </a:p>
        </p:txBody>
      </p:sp>
      <p:sp>
        <p:nvSpPr>
          <p:cNvPr id="13" name="TextBox 12"/>
          <p:cNvSpPr txBox="1"/>
          <p:nvPr/>
        </p:nvSpPr>
        <p:spPr>
          <a:xfrm>
            <a:off x="2316980" y="1772816"/>
            <a:ext cx="3138696" cy="913070"/>
          </a:xfrm>
          <a:prstGeom prst="rect">
            <a:avLst/>
          </a:prstGeom>
          <a:ln/>
          <a:effectLst>
            <a:outerShdw blurRad="50800" dist="38100" dir="2700000" algn="tl"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wrap="square" rtlCol="0">
            <a:spAutoFit/>
          </a:bodyPr>
          <a:lstStyle/>
          <a:p>
            <a:pPr marL="0" marR="0" lvl="0" indent="0" algn="ctr" defTabSz="914400" eaLnBrk="1" fontAlgn="auto" latinLnBrk="0" hangingPunct="1">
              <a:lnSpc>
                <a:spcPts val="1600"/>
              </a:lnSpc>
              <a:spcBef>
                <a:spcPts val="0"/>
              </a:spcBef>
              <a:spcAft>
                <a:spcPts val="0"/>
              </a:spcAft>
              <a:buClrTx/>
              <a:buSzTx/>
              <a:buFontTx/>
              <a:buNone/>
              <a:tabLst/>
              <a:defRPr/>
            </a:pPr>
            <a:r>
              <a:rPr kumimoji="0" lang="en-US" sz="1600" b="1" i="0" u="none" strike="noStrike" kern="0" cap="none" spc="0" normalizeH="0" baseline="0" noProof="0">
                <a:ln>
                  <a:noFill/>
                </a:ln>
                <a:solidFill>
                  <a:schemeClr val="tx1"/>
                </a:solidFill>
                <a:effectLst/>
                <a:uLnTx/>
                <a:uFillTx/>
                <a:latin typeface="+mn-lt"/>
                <a:cs typeface="Arial" pitchFamily="34" charset="0"/>
              </a:rPr>
              <a:t>Reviews evidence collected </a:t>
            </a:r>
            <a:r>
              <a:rPr lang="en-US" sz="1600" b="1" kern="0" noProof="0">
                <a:solidFill>
                  <a:schemeClr val="tx1"/>
                </a:solidFill>
                <a:cs typeface="Arial" pitchFamily="34" charset="0"/>
              </a:rPr>
              <a:t>and confirms/dismisses within 15 days. </a:t>
            </a:r>
            <a:br>
              <a:rPr lang="en-US" sz="1600" b="1" kern="0" noProof="0">
                <a:solidFill>
                  <a:schemeClr val="tx1"/>
                </a:solidFill>
                <a:cs typeface="Arial" pitchFamily="34" charset="0"/>
              </a:rPr>
            </a:br>
            <a:r>
              <a:rPr lang="en-US" sz="1600" b="1" kern="0" noProof="0">
                <a:solidFill>
                  <a:schemeClr val="tx1"/>
                </a:solidFill>
                <a:cs typeface="Arial" pitchFamily="34" charset="0"/>
              </a:rPr>
              <a:t>If dismissed &gt;&gt;&gt; No action.</a:t>
            </a:r>
            <a:br>
              <a:rPr lang="en-US" sz="1600" b="1" kern="0" noProof="0">
                <a:solidFill>
                  <a:schemeClr val="tx1"/>
                </a:solidFill>
                <a:cs typeface="Arial" pitchFamily="34" charset="0"/>
              </a:rPr>
            </a:br>
            <a:r>
              <a:rPr lang="en-US" sz="1600" b="1" kern="0" noProof="0">
                <a:solidFill>
                  <a:schemeClr val="tx1"/>
                </a:solidFill>
                <a:cs typeface="Arial" pitchFamily="34" charset="0"/>
              </a:rPr>
              <a:t>If confirmed &gt;&gt;&gt;</a:t>
            </a:r>
            <a:endParaRPr lang="en-CA" sz="1600" b="1" kern="0">
              <a:solidFill>
                <a:schemeClr val="tx1"/>
              </a:solidFill>
            </a:endParaRPr>
          </a:p>
        </p:txBody>
      </p:sp>
      <p:sp>
        <p:nvSpPr>
          <p:cNvPr id="15" name="TextBox 14"/>
          <p:cNvSpPr txBox="1"/>
          <p:nvPr/>
        </p:nvSpPr>
        <p:spPr>
          <a:xfrm>
            <a:off x="2336814" y="3789127"/>
            <a:ext cx="2813308" cy="483081"/>
          </a:xfrm>
          <a:prstGeom prst="rect">
            <a:avLst/>
          </a:prstGeom>
          <a:ln/>
          <a:effectLst>
            <a:outerShdw blurRad="50800" dist="38100" dir="2700000" algn="tl"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wrap="square" rtlCol="0">
            <a:spAutoFit/>
          </a:bodyPr>
          <a:lstStyle/>
          <a:p>
            <a:pPr marL="0" marR="0" lvl="0" indent="0" algn="ctr" defTabSz="914400" eaLnBrk="1" fontAlgn="auto" latinLnBrk="0" hangingPunct="1">
              <a:lnSpc>
                <a:spcPts val="1500"/>
              </a:lnSpc>
              <a:spcBef>
                <a:spcPts val="0"/>
              </a:spcBef>
              <a:spcAft>
                <a:spcPts val="0"/>
              </a:spcAft>
              <a:buClrTx/>
              <a:buSzTx/>
              <a:buFontTx/>
              <a:buNone/>
              <a:tabLst/>
              <a:defRPr/>
            </a:pPr>
            <a:r>
              <a:rPr kumimoji="0" lang="en-US" sz="1600" b="1" i="0" u="none" strike="noStrike" kern="0" cap="none" spc="0" normalizeH="0" baseline="0" noProof="0">
                <a:ln>
                  <a:noFill/>
                </a:ln>
                <a:solidFill>
                  <a:schemeClr val="tx1"/>
                </a:solidFill>
                <a:effectLst/>
                <a:uLnTx/>
                <a:uFillTx/>
                <a:latin typeface="+mn-lt"/>
              </a:rPr>
              <a:t>If suggested immediate actions  resolve SSC &gt;&gt;&gt;</a:t>
            </a:r>
            <a:endParaRPr kumimoji="0" lang="en-CA" sz="1600" b="1" i="0" u="none" strike="noStrike" kern="0" cap="none" spc="0" normalizeH="0" baseline="0" noProof="0">
              <a:ln>
                <a:noFill/>
              </a:ln>
              <a:solidFill>
                <a:schemeClr val="tx1"/>
              </a:solidFill>
              <a:effectLst/>
              <a:uLnTx/>
              <a:uFillTx/>
              <a:latin typeface="+mn-lt"/>
            </a:endParaRPr>
          </a:p>
        </p:txBody>
      </p:sp>
      <p:sp>
        <p:nvSpPr>
          <p:cNvPr id="18" name="TextBox 17"/>
          <p:cNvSpPr txBox="1"/>
          <p:nvPr/>
        </p:nvSpPr>
        <p:spPr>
          <a:xfrm>
            <a:off x="2373521" y="4768478"/>
            <a:ext cx="2808000" cy="483081"/>
          </a:xfrm>
          <a:prstGeom prst="rect">
            <a:avLst/>
          </a:prstGeom>
          <a:ln/>
          <a:effectLst>
            <a:outerShdw blurRad="50800" dist="38100" dir="2700000" algn="tl"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wrap="square" rtlCol="0" anchor="ctr">
            <a:spAutoFit/>
          </a:bodyPr>
          <a:lstStyle/>
          <a:p>
            <a:pPr marL="0" marR="0" lvl="0" indent="0" algn="ctr" defTabSz="914400" eaLnBrk="1" fontAlgn="auto" latinLnBrk="0" hangingPunct="1">
              <a:lnSpc>
                <a:spcPts val="1500"/>
              </a:lnSpc>
              <a:spcBef>
                <a:spcPts val="0"/>
              </a:spcBef>
              <a:spcAft>
                <a:spcPts val="0"/>
              </a:spcAft>
              <a:buClrTx/>
              <a:buSzTx/>
              <a:buFontTx/>
              <a:buNone/>
              <a:tabLst/>
              <a:defRPr/>
            </a:pPr>
            <a:r>
              <a:rPr kumimoji="0" lang="en-US" sz="1600" b="1" i="0" u="none" strike="noStrike" kern="0" cap="none" spc="0" normalizeH="0" baseline="0" noProof="0">
                <a:ln>
                  <a:noFill/>
                </a:ln>
                <a:solidFill>
                  <a:schemeClr val="tx1"/>
                </a:solidFill>
                <a:effectLst/>
                <a:uLnTx/>
                <a:uFillTx/>
                <a:latin typeface="+mn-lt"/>
              </a:rPr>
              <a:t>If corrective actions</a:t>
            </a:r>
            <a:r>
              <a:rPr kumimoji="0" lang="en-US" sz="1600" b="1" i="0" u="none" strike="noStrike" kern="0" cap="none" spc="0" normalizeH="0" noProof="0">
                <a:ln>
                  <a:noFill/>
                </a:ln>
                <a:solidFill>
                  <a:schemeClr val="tx1"/>
                </a:solidFill>
                <a:effectLst/>
                <a:uLnTx/>
                <a:uFillTx/>
                <a:latin typeface="+mn-lt"/>
              </a:rPr>
              <a:t> deemed</a:t>
            </a:r>
            <a:r>
              <a:rPr kumimoji="0" lang="en-US" sz="1600" b="1" i="0" u="none" strike="noStrike" kern="0" cap="none" spc="0" normalizeH="0" baseline="0" noProof="0">
                <a:ln>
                  <a:noFill/>
                </a:ln>
                <a:solidFill>
                  <a:schemeClr val="tx1"/>
                </a:solidFill>
                <a:effectLst/>
                <a:uLnTx/>
                <a:uFillTx/>
                <a:latin typeface="+mn-lt"/>
              </a:rPr>
              <a:t> insufficient &gt;&gt;&gt;</a:t>
            </a:r>
            <a:endParaRPr kumimoji="0" lang="en-CA" sz="1600" b="1" i="0" u="none" strike="noStrike" kern="0" cap="none" spc="0" normalizeH="0" baseline="0" noProof="0">
              <a:ln>
                <a:noFill/>
              </a:ln>
              <a:solidFill>
                <a:schemeClr val="tx1"/>
              </a:solidFill>
              <a:effectLst/>
              <a:uLnTx/>
              <a:uFillTx/>
              <a:latin typeface="+mn-lt"/>
            </a:endParaRPr>
          </a:p>
        </p:txBody>
      </p:sp>
      <p:sp>
        <p:nvSpPr>
          <p:cNvPr id="27" name="Right Arrow 26"/>
          <p:cNvSpPr/>
          <p:nvPr/>
        </p:nvSpPr>
        <p:spPr>
          <a:xfrm flipH="1">
            <a:off x="225297" y="5445224"/>
            <a:ext cx="4346702" cy="677530"/>
          </a:xfrm>
          <a:prstGeom prst="rightArrow">
            <a:avLst>
              <a:gd name="adj1" fmla="val 77065"/>
              <a:gd name="adj2" fmla="val 50000"/>
            </a:avLst>
          </a:prstGeom>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lnSpc>
                <a:spcPts val="1500"/>
              </a:lnSpc>
              <a:defRPr/>
            </a:pPr>
            <a:r>
              <a:rPr kumimoji="0" lang="en-US" sz="1400" b="1" i="0" u="none" strike="noStrike" kern="0" cap="none" spc="0" normalizeH="0" baseline="0" noProof="0">
                <a:ln>
                  <a:noFill/>
                </a:ln>
                <a:solidFill>
                  <a:schemeClr val="bg1"/>
                </a:solidFill>
                <a:effectLst/>
                <a:uLnTx/>
                <a:uFillTx/>
                <a:latin typeface="Calibri"/>
                <a:cs typeface="+mn-cs"/>
              </a:rPr>
              <a:t>SSC is published on OLF,</a:t>
            </a:r>
            <a:r>
              <a:rPr kumimoji="0" lang="en-US" sz="1400" b="1" i="0" u="none" strike="noStrike" kern="0" cap="none" spc="0" normalizeH="0" noProof="0">
                <a:ln>
                  <a:noFill/>
                </a:ln>
                <a:solidFill>
                  <a:schemeClr val="bg1"/>
                </a:solidFill>
                <a:effectLst/>
                <a:uLnTx/>
                <a:uFillTx/>
                <a:latin typeface="Calibri"/>
                <a:cs typeface="+mn-cs"/>
              </a:rPr>
              <a:t> </a:t>
            </a:r>
            <a:r>
              <a:rPr lang="en-US" sz="1400" b="1" kern="0" noProof="0">
                <a:solidFill>
                  <a:schemeClr val="bg1"/>
                </a:solidFill>
                <a:latin typeface="Calibri"/>
                <a:cs typeface="+mn-cs"/>
              </a:rPr>
              <a:t>Electronic Bulletin </a:t>
            </a:r>
            <a:r>
              <a:rPr lang="en-US" sz="1400" b="1" kern="0">
                <a:solidFill>
                  <a:schemeClr val="bg1"/>
                </a:solidFill>
              </a:rPr>
              <a:t>and (if unresolved after 90 days)</a:t>
            </a:r>
            <a:r>
              <a:rPr lang="en-CA" sz="1400" b="1" kern="0">
                <a:solidFill>
                  <a:schemeClr val="bg1"/>
                </a:solidFill>
              </a:rPr>
              <a:t> </a:t>
            </a:r>
            <a:r>
              <a:rPr lang="en-US" sz="1400" b="1" kern="0" noProof="0">
                <a:solidFill>
                  <a:schemeClr val="bg1"/>
                </a:solidFill>
                <a:latin typeface="Calibri"/>
                <a:cs typeface="+mn-cs"/>
              </a:rPr>
              <a:t>ICAO public website.</a:t>
            </a:r>
            <a:endParaRPr kumimoji="0" lang="en-CA" sz="1400" b="1" i="0" u="none" strike="noStrike" kern="0" cap="none" spc="0" normalizeH="0" baseline="0" noProof="0">
              <a:ln>
                <a:noFill/>
              </a:ln>
              <a:solidFill>
                <a:schemeClr val="bg1"/>
              </a:solidFill>
              <a:effectLst/>
              <a:uLnTx/>
              <a:uFillTx/>
              <a:latin typeface="Calibri"/>
              <a:cs typeface="+mn-cs"/>
            </a:endParaRPr>
          </a:p>
        </p:txBody>
      </p:sp>
      <p:sp>
        <p:nvSpPr>
          <p:cNvPr id="28" name="TextBox 27"/>
          <p:cNvSpPr txBox="1"/>
          <p:nvPr/>
        </p:nvSpPr>
        <p:spPr>
          <a:xfrm>
            <a:off x="3600788" y="4409854"/>
            <a:ext cx="407484" cy="307777"/>
          </a:xfrm>
          <a:prstGeom prst="rect">
            <a:avLst/>
          </a:prstGeom>
          <a:noFill/>
          <a:effectLst>
            <a:outerShdw blurRad="50800" dist="38100" dir="2700000" algn="tl" rotWithShape="0">
              <a:prstClr val="black">
                <a:alpha val="40000"/>
              </a:prstClr>
            </a:outerShdw>
          </a:effectLst>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srgbClr val="FF0000"/>
                </a:solidFill>
                <a:effectLst>
                  <a:outerShdw blurRad="50800" dist="38100" dir="2700000" algn="tl" rotWithShape="0">
                    <a:prstClr val="black">
                      <a:alpha val="40000"/>
                    </a:prstClr>
                  </a:outerShdw>
                </a:effectLst>
                <a:uLnTx/>
                <a:uFillTx/>
                <a:latin typeface="+mn-lt"/>
              </a:rPr>
              <a:t>OR</a:t>
            </a:r>
            <a:endParaRPr kumimoji="0" lang="en-CA" sz="1400" b="1" i="0" u="none" strike="noStrike" kern="0" cap="none" spc="0" normalizeH="0" baseline="0" noProof="0">
              <a:ln>
                <a:noFill/>
              </a:ln>
              <a:solidFill>
                <a:srgbClr val="FF0000"/>
              </a:solidFill>
              <a:effectLst>
                <a:outerShdw blurRad="50800" dist="38100" dir="2700000" algn="tl" rotWithShape="0">
                  <a:prstClr val="black">
                    <a:alpha val="40000"/>
                  </a:prstClr>
                </a:outerShdw>
              </a:effectLst>
              <a:uLnTx/>
              <a:uFillTx/>
              <a:latin typeface="+mn-lt"/>
            </a:endParaRPr>
          </a:p>
        </p:txBody>
      </p:sp>
      <p:sp>
        <p:nvSpPr>
          <p:cNvPr id="19" name="Date Placeholder 18"/>
          <p:cNvSpPr>
            <a:spLocks noGrp="1"/>
          </p:cNvSpPr>
          <p:nvPr>
            <p:ph type="dt" sz="half" idx="10"/>
          </p:nvPr>
        </p:nvSpPr>
        <p:spPr/>
        <p:txBody>
          <a:bodyPr/>
          <a:lstStyle/>
          <a:p>
            <a:r>
              <a:rPr lang="en-US" smtClean="0"/>
              <a:t>August 2022</a:t>
            </a:r>
            <a:endParaRPr lang="en-US"/>
          </a:p>
        </p:txBody>
      </p:sp>
      <p:sp>
        <p:nvSpPr>
          <p:cNvPr id="24" name="Slide Number Placeholder 23"/>
          <p:cNvSpPr>
            <a:spLocks noGrp="1"/>
          </p:cNvSpPr>
          <p:nvPr>
            <p:ph type="sldNum" sz="quarter" idx="12"/>
          </p:nvPr>
        </p:nvSpPr>
        <p:spPr/>
        <p:txBody>
          <a:bodyPr/>
          <a:lstStyle/>
          <a:p>
            <a:fld id="{AEBC9397-8921-489F-B39C-2E8FC685A84F}" type="slidenum">
              <a:rPr lang="en-US" smtClean="0"/>
              <a:t>62</a:t>
            </a:fld>
            <a:endParaRPr lang="en-US"/>
          </a:p>
        </p:txBody>
      </p:sp>
      <p:sp>
        <p:nvSpPr>
          <p:cNvPr id="5" name="Right Arrow 4"/>
          <p:cNvSpPr/>
          <p:nvPr/>
        </p:nvSpPr>
        <p:spPr>
          <a:xfrm>
            <a:off x="5455676" y="1823552"/>
            <a:ext cx="2956127" cy="1081196"/>
          </a:xfrm>
          <a:prstGeom prst="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ts val="1500"/>
              </a:lnSpc>
              <a:defRPr/>
            </a:pPr>
            <a:r>
              <a:rPr lang="en-US" sz="1600" b="1" kern="0">
                <a:solidFill>
                  <a:schemeClr val="bg1"/>
                </a:solidFill>
              </a:rPr>
              <a:t>Sends SSC initial </a:t>
            </a:r>
            <a:br>
              <a:rPr lang="en-US" sz="1600" b="1" kern="0">
                <a:solidFill>
                  <a:schemeClr val="bg1"/>
                </a:solidFill>
              </a:rPr>
            </a:br>
            <a:r>
              <a:rPr lang="en-US" sz="1600" b="1" kern="0">
                <a:solidFill>
                  <a:schemeClr val="bg1"/>
                </a:solidFill>
              </a:rPr>
              <a:t>notification letter.</a:t>
            </a:r>
            <a:endParaRPr lang="en-CA" sz="1600" b="1" kern="0">
              <a:solidFill>
                <a:schemeClr val="bg1"/>
              </a:solidFill>
            </a:endParaRPr>
          </a:p>
        </p:txBody>
      </p:sp>
      <p:sp>
        <p:nvSpPr>
          <p:cNvPr id="4" name="Footer Placeholder 3"/>
          <p:cNvSpPr>
            <a:spLocks noGrp="1"/>
          </p:cNvSpPr>
          <p:nvPr>
            <p:ph type="ftr" sz="quarter" idx="11"/>
          </p:nvPr>
        </p:nvSpPr>
        <p:spPr/>
        <p:txBody>
          <a:bodyPr/>
          <a:lstStyle/>
          <a:p>
            <a:r>
              <a:rPr lang="en-US" smtClean="0"/>
              <a:t>USOAP</a:t>
            </a:r>
            <a:endParaRPr lang="en-US"/>
          </a:p>
        </p:txBody>
      </p:sp>
    </p:spTree>
    <p:extLst>
      <p:ext uri="{BB962C8B-B14F-4D97-AF65-F5344CB8AC3E}">
        <p14:creationId xmlns:p14="http://schemas.microsoft.com/office/powerpoint/2010/main" val="1466997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fade">
                                      <p:cBhvr>
                                        <p:cTn id="40" dur="500"/>
                                        <p:tgtEl>
                                          <p:spTgt spid="16"/>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fade">
                                      <p:cBhvr>
                                        <p:cTn id="45" dur="500"/>
                                        <p:tgtEl>
                                          <p:spTgt spid="28"/>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500"/>
                                        <p:tgtEl>
                                          <p:spTgt spid="18"/>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500"/>
                                        <p:tgtEl>
                                          <p:spTgt spid="17"/>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fade">
                                      <p:cBhvr>
                                        <p:cTn id="5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0" grpId="0" animBg="1"/>
      <p:bldP spid="17" grpId="0" animBg="1"/>
      <p:bldP spid="16" grpId="0" animBg="1"/>
      <p:bldP spid="13" grpId="0" animBg="1"/>
      <p:bldP spid="15" grpId="0" animBg="1"/>
      <p:bldP spid="18" grpId="0" animBg="1"/>
      <p:bldP spid="27" grpId="0" animBg="1"/>
      <p:bldP spid="28" grpId="0"/>
      <p:bldP spid="5"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818" y="0"/>
            <a:ext cx="8229600" cy="1143000"/>
          </a:xfrm>
        </p:spPr>
        <p:txBody>
          <a:bodyPr>
            <a:normAutofit/>
          </a:bodyPr>
          <a:lstStyle/>
          <a:p>
            <a:r>
              <a:rPr lang="en-GB"/>
              <a:t>SSC Mechanism: ICAO Plan of Action</a:t>
            </a:r>
            <a:endParaRPr lang="en-US"/>
          </a:p>
        </p:txBody>
      </p:sp>
      <p:sp>
        <p:nvSpPr>
          <p:cNvPr id="7" name="Rectangle 6"/>
          <p:cNvSpPr/>
          <p:nvPr/>
        </p:nvSpPr>
        <p:spPr>
          <a:xfrm>
            <a:off x="2362200" y="1676400"/>
            <a:ext cx="2133600" cy="4495800"/>
          </a:xfrm>
          <a:prstGeom prst="rect">
            <a:avLst/>
          </a:prstGeom>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8" name="Rectangle 7"/>
          <p:cNvSpPr/>
          <p:nvPr/>
        </p:nvSpPr>
        <p:spPr>
          <a:xfrm>
            <a:off x="4654550" y="1676400"/>
            <a:ext cx="2133600" cy="4495800"/>
          </a:xfrm>
          <a:prstGeom prst="rect">
            <a:avLst/>
          </a:prstGeom>
          <a:effectLst>
            <a:outerShdw blurRad="50800" dist="38100" dir="2700000" algn="tl" rotWithShape="0">
              <a:prstClr val="black">
                <a:alpha val="40000"/>
              </a:prstClr>
            </a:outerShdw>
          </a:effectLst>
        </p:spPr>
        <p:style>
          <a:lnRef idx="2">
            <a:schemeClr val="accent5"/>
          </a:lnRef>
          <a:fillRef idx="1">
            <a:schemeClr val="lt1"/>
          </a:fillRef>
          <a:effectRef idx="0">
            <a:schemeClr val="accent5"/>
          </a:effectRef>
          <a:fontRef idx="minor">
            <a:schemeClr val="dk1"/>
          </a:fontRef>
        </p:style>
        <p:txBody>
          <a:bodyPr rtlCol="0" anchor="ctr"/>
          <a:lstStyle/>
          <a:p>
            <a:pPr algn="ctr"/>
            <a:endParaRPr lang="en-GB"/>
          </a:p>
        </p:txBody>
      </p:sp>
      <p:sp>
        <p:nvSpPr>
          <p:cNvPr id="9" name="Rectangle 8"/>
          <p:cNvSpPr/>
          <p:nvPr/>
        </p:nvSpPr>
        <p:spPr>
          <a:xfrm>
            <a:off x="6956093" y="1647825"/>
            <a:ext cx="2046204" cy="4495800"/>
          </a:xfrm>
          <a:prstGeom prst="rect">
            <a:avLst/>
          </a:prstGeom>
          <a:effectLst>
            <a:outerShdw blurRad="50800" dist="38100" dir="2700000" algn="tl"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cxnSp>
        <p:nvCxnSpPr>
          <p:cNvPr id="21" name="Straight Arrow Connector 20"/>
          <p:cNvCxnSpPr>
            <a:stCxn id="39" idx="1"/>
            <a:endCxn id="33" idx="3"/>
          </p:cNvCxnSpPr>
          <p:nvPr/>
        </p:nvCxnSpPr>
        <p:spPr>
          <a:xfrm flipH="1">
            <a:off x="4318618" y="3854249"/>
            <a:ext cx="523211"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grpSp>
        <p:nvGrpSpPr>
          <p:cNvPr id="63" name="Group 62"/>
          <p:cNvGrpSpPr/>
          <p:nvPr/>
        </p:nvGrpSpPr>
        <p:grpSpPr>
          <a:xfrm>
            <a:off x="76201" y="1282499"/>
            <a:ext cx="8926098" cy="4905375"/>
            <a:chOff x="76200" y="1647825"/>
            <a:chExt cx="8991601" cy="4905375"/>
          </a:xfrm>
        </p:grpSpPr>
        <p:sp>
          <p:nvSpPr>
            <p:cNvPr id="6" name="Rectangle 5"/>
            <p:cNvSpPr/>
            <p:nvPr/>
          </p:nvSpPr>
          <p:spPr>
            <a:xfrm>
              <a:off x="76200" y="1676400"/>
              <a:ext cx="2133600" cy="4495800"/>
            </a:xfrm>
            <a:prstGeom prst="rect">
              <a:avLst/>
            </a:prstGeom>
            <a:effectLst>
              <a:outerShdw blurRad="50800" dist="38100" dir="2700000" algn="tl"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rtlCol="0" anchor="ctr"/>
            <a:lstStyle/>
            <a:p>
              <a:pPr algn="ctr"/>
              <a:endParaRPr lang="en-GB"/>
            </a:p>
          </p:txBody>
        </p:sp>
        <p:sp>
          <p:nvSpPr>
            <p:cNvPr id="10" name="Rectangle 9"/>
            <p:cNvSpPr/>
            <p:nvPr/>
          </p:nvSpPr>
          <p:spPr>
            <a:xfrm>
              <a:off x="76201" y="1647825"/>
              <a:ext cx="2133599" cy="304800"/>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GB" b="1"/>
                <a:t>MARB</a:t>
              </a:r>
            </a:p>
          </p:txBody>
        </p:sp>
        <p:sp>
          <p:nvSpPr>
            <p:cNvPr id="11" name="Rectangle 10"/>
            <p:cNvSpPr/>
            <p:nvPr/>
          </p:nvSpPr>
          <p:spPr>
            <a:xfrm>
              <a:off x="2378976" y="1647825"/>
              <a:ext cx="2149256" cy="3048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GB" b="1"/>
                <a:t>ICAO – ANB, TCB</a:t>
              </a:r>
            </a:p>
          </p:txBody>
        </p:sp>
        <p:sp>
          <p:nvSpPr>
            <p:cNvPr id="12" name="Rectangle 11"/>
            <p:cNvSpPr/>
            <p:nvPr/>
          </p:nvSpPr>
          <p:spPr>
            <a:xfrm>
              <a:off x="4688147" y="1647825"/>
              <a:ext cx="2166032" cy="304800"/>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GB" b="1"/>
                <a:t>REGIONAL OFFICE</a:t>
              </a:r>
            </a:p>
          </p:txBody>
        </p:sp>
        <p:sp>
          <p:nvSpPr>
            <p:cNvPr id="13" name="Rectangle 12"/>
            <p:cNvSpPr/>
            <p:nvPr/>
          </p:nvSpPr>
          <p:spPr>
            <a:xfrm>
              <a:off x="7006581" y="1647825"/>
              <a:ext cx="2061220" cy="30480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GB" b="1"/>
                <a:t>STATE</a:t>
              </a:r>
            </a:p>
          </p:txBody>
        </p:sp>
        <p:cxnSp>
          <p:nvCxnSpPr>
            <p:cNvPr id="14" name="Straight Arrow Connector 13"/>
            <p:cNvCxnSpPr>
              <a:stCxn id="26" idx="3"/>
              <a:endCxn id="27" idx="1"/>
            </p:cNvCxnSpPr>
            <p:nvPr/>
          </p:nvCxnSpPr>
          <p:spPr>
            <a:xfrm>
              <a:off x="2063750" y="2295525"/>
              <a:ext cx="53340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5" name="Straight Arrow Connector 14"/>
            <p:cNvCxnSpPr>
              <a:stCxn id="27" idx="3"/>
              <a:endCxn id="28" idx="1"/>
            </p:cNvCxnSpPr>
            <p:nvPr/>
          </p:nvCxnSpPr>
          <p:spPr>
            <a:xfrm>
              <a:off x="4349750" y="2295525"/>
              <a:ext cx="59943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6" name="Shape 28"/>
            <p:cNvCxnSpPr>
              <a:stCxn id="28" idx="2"/>
            </p:cNvCxnSpPr>
            <p:nvPr/>
          </p:nvCxnSpPr>
          <p:spPr>
            <a:xfrm rot="5400000">
              <a:off x="4968230" y="1971675"/>
              <a:ext cx="304800" cy="1409700"/>
            </a:xfrm>
            <a:prstGeom prst="bentConnector2">
              <a:avLst/>
            </a:prstGeom>
            <a:ln>
              <a:tailEnd type="arrow"/>
            </a:ln>
          </p:spPr>
          <p:style>
            <a:lnRef idx="2">
              <a:schemeClr val="dk1"/>
            </a:lnRef>
            <a:fillRef idx="0">
              <a:schemeClr val="dk1"/>
            </a:fillRef>
            <a:effectRef idx="1">
              <a:schemeClr val="dk1"/>
            </a:effectRef>
            <a:fontRef idx="minor">
              <a:schemeClr val="tx1"/>
            </a:fontRef>
          </p:style>
        </p:cxnSp>
        <p:cxnSp>
          <p:nvCxnSpPr>
            <p:cNvPr id="17" name="Straight Arrow Connector 16"/>
            <p:cNvCxnSpPr>
              <a:stCxn id="29" idx="2"/>
              <a:endCxn id="30" idx="0"/>
            </p:cNvCxnSpPr>
            <p:nvPr/>
          </p:nvCxnSpPr>
          <p:spPr>
            <a:xfrm>
              <a:off x="3473450" y="3095625"/>
              <a:ext cx="0" cy="2286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8" name="Straight Arrow Connector 17"/>
            <p:cNvCxnSpPr>
              <a:stCxn id="30" idx="3"/>
              <a:endCxn id="31" idx="1"/>
            </p:cNvCxnSpPr>
            <p:nvPr/>
          </p:nvCxnSpPr>
          <p:spPr>
            <a:xfrm>
              <a:off x="4349750" y="3571875"/>
              <a:ext cx="52705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9" name="Straight Arrow Connector 18"/>
            <p:cNvCxnSpPr>
              <a:endCxn id="32" idx="1"/>
            </p:cNvCxnSpPr>
            <p:nvPr/>
          </p:nvCxnSpPr>
          <p:spPr>
            <a:xfrm>
              <a:off x="6695430" y="3571875"/>
              <a:ext cx="45720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0" name="Shape 44"/>
            <p:cNvCxnSpPr>
              <a:stCxn id="32" idx="2"/>
            </p:cNvCxnSpPr>
            <p:nvPr/>
          </p:nvCxnSpPr>
          <p:spPr>
            <a:xfrm rot="5400000">
              <a:off x="7162155" y="3352800"/>
              <a:ext cx="400050" cy="1333500"/>
            </a:xfrm>
            <a:prstGeom prst="bentConnector2">
              <a:avLst/>
            </a:prstGeom>
            <a:ln>
              <a:tailEnd type="arrow"/>
            </a:ln>
          </p:spPr>
          <p:style>
            <a:lnRef idx="2">
              <a:schemeClr val="dk1"/>
            </a:lnRef>
            <a:fillRef idx="0">
              <a:schemeClr val="dk1"/>
            </a:fillRef>
            <a:effectRef idx="1">
              <a:schemeClr val="dk1"/>
            </a:effectRef>
            <a:fontRef idx="minor">
              <a:schemeClr val="tx1"/>
            </a:fontRef>
          </p:style>
        </p:cxnSp>
        <p:cxnSp>
          <p:nvCxnSpPr>
            <p:cNvPr id="22" name="Shape 80"/>
            <p:cNvCxnSpPr>
              <a:stCxn id="33" idx="2"/>
              <a:endCxn id="38" idx="0"/>
            </p:cNvCxnSpPr>
            <p:nvPr/>
          </p:nvCxnSpPr>
          <p:spPr>
            <a:xfrm rot="16200000" flipH="1">
              <a:off x="3892550" y="4048125"/>
              <a:ext cx="304800" cy="1143000"/>
            </a:xfrm>
            <a:prstGeom prst="bentConnector3">
              <a:avLst>
                <a:gd name="adj1" fmla="val 50000"/>
              </a:avLst>
            </a:prstGeom>
            <a:ln>
              <a:tailEnd type="arrow"/>
            </a:ln>
          </p:spPr>
          <p:style>
            <a:lnRef idx="2">
              <a:schemeClr val="dk1"/>
            </a:lnRef>
            <a:fillRef idx="0">
              <a:schemeClr val="dk1"/>
            </a:fillRef>
            <a:effectRef idx="1">
              <a:schemeClr val="dk1"/>
            </a:effectRef>
            <a:fontRef idx="minor">
              <a:schemeClr val="tx1"/>
            </a:fontRef>
          </p:style>
        </p:cxnSp>
        <p:cxnSp>
          <p:nvCxnSpPr>
            <p:cNvPr id="23" name="Shape 80"/>
            <p:cNvCxnSpPr>
              <a:stCxn id="36" idx="2"/>
              <a:endCxn id="34" idx="1"/>
            </p:cNvCxnSpPr>
            <p:nvPr/>
          </p:nvCxnSpPr>
          <p:spPr>
            <a:xfrm rot="5400000" flipH="1">
              <a:off x="896448" y="3338023"/>
              <a:ext cx="2372704" cy="2628899"/>
            </a:xfrm>
            <a:prstGeom prst="bentConnector4">
              <a:avLst>
                <a:gd name="adj1" fmla="val -9635"/>
                <a:gd name="adj2" fmla="val 108759"/>
              </a:avLst>
            </a:prstGeom>
            <a:ln>
              <a:tailEnd type="arrow"/>
            </a:ln>
          </p:spPr>
          <p:style>
            <a:lnRef idx="2">
              <a:schemeClr val="dk1"/>
            </a:lnRef>
            <a:fillRef idx="0">
              <a:schemeClr val="dk1"/>
            </a:fillRef>
            <a:effectRef idx="1">
              <a:schemeClr val="dk1"/>
            </a:effectRef>
            <a:fontRef idx="minor">
              <a:schemeClr val="tx1"/>
            </a:fontRef>
          </p:style>
        </p:cxnSp>
        <p:cxnSp>
          <p:nvCxnSpPr>
            <p:cNvPr id="24" name="Shape 80"/>
            <p:cNvCxnSpPr>
              <a:stCxn id="38" idx="2"/>
              <a:endCxn id="36" idx="0"/>
            </p:cNvCxnSpPr>
            <p:nvPr/>
          </p:nvCxnSpPr>
          <p:spPr>
            <a:xfrm rot="5400000">
              <a:off x="3854450" y="4695825"/>
              <a:ext cx="304800" cy="1219200"/>
            </a:xfrm>
            <a:prstGeom prst="bentConnector3">
              <a:avLst>
                <a:gd name="adj1" fmla="val 50000"/>
              </a:avLst>
            </a:prstGeom>
            <a:ln>
              <a:tailEnd type="arrow"/>
            </a:ln>
          </p:spPr>
          <p:style>
            <a:lnRef idx="2">
              <a:schemeClr val="dk1"/>
            </a:lnRef>
            <a:fillRef idx="0">
              <a:schemeClr val="dk1"/>
            </a:fillRef>
            <a:effectRef idx="1">
              <a:schemeClr val="dk1"/>
            </a:effectRef>
            <a:fontRef idx="minor">
              <a:schemeClr val="tx1"/>
            </a:fontRef>
          </p:style>
        </p:cxnSp>
        <p:cxnSp>
          <p:nvCxnSpPr>
            <p:cNvPr id="25" name="Shape 80"/>
            <p:cNvCxnSpPr/>
            <p:nvPr/>
          </p:nvCxnSpPr>
          <p:spPr>
            <a:xfrm rot="16200000" flipH="1">
              <a:off x="5787380" y="3514725"/>
              <a:ext cx="12700" cy="4648200"/>
            </a:xfrm>
            <a:prstGeom prst="bentConnector3">
              <a:avLst>
                <a:gd name="adj1" fmla="val 2100000"/>
              </a:avLst>
            </a:prstGeom>
            <a:ln>
              <a:tailEnd type="arrow"/>
            </a:ln>
          </p:spPr>
          <p:style>
            <a:lnRef idx="2">
              <a:schemeClr val="dk1"/>
            </a:lnRef>
            <a:fillRef idx="0">
              <a:schemeClr val="dk1"/>
            </a:fillRef>
            <a:effectRef idx="1">
              <a:schemeClr val="dk1"/>
            </a:effectRef>
            <a:fontRef idx="minor">
              <a:schemeClr val="tx1"/>
            </a:fontRef>
          </p:style>
        </p:cxnSp>
        <p:sp>
          <p:nvSpPr>
            <p:cNvPr id="26" name="Rectangle 25"/>
            <p:cNvSpPr/>
            <p:nvPr/>
          </p:nvSpPr>
          <p:spPr>
            <a:xfrm>
              <a:off x="234950" y="2105025"/>
              <a:ext cx="1828800" cy="381000"/>
            </a:xfrm>
            <a:prstGeom prst="rect">
              <a:avLst/>
            </a:prstGeom>
            <a:effectLst>
              <a:outerShdw blurRad="50800" dist="38100" dir="2700000" algn="tl"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rtlCol="0" anchor="ctr"/>
            <a:lstStyle/>
            <a:p>
              <a:pPr algn="ctr">
                <a:lnSpc>
                  <a:spcPts val="1100"/>
                </a:lnSpc>
              </a:pPr>
              <a:r>
                <a:rPr lang="en-US" sz="1100" b="1"/>
                <a:t>List of States </a:t>
              </a:r>
              <a:br>
                <a:rPr lang="en-US" sz="1100" b="1"/>
              </a:br>
              <a:r>
                <a:rPr lang="en-US" sz="1100" b="1"/>
                <a:t>referred  to MARB.</a:t>
              </a:r>
              <a:endParaRPr lang="en-GB" sz="1100" b="1"/>
            </a:p>
          </p:txBody>
        </p:sp>
        <p:sp>
          <p:nvSpPr>
            <p:cNvPr id="27" name="Rectangle 26"/>
            <p:cNvSpPr/>
            <p:nvPr/>
          </p:nvSpPr>
          <p:spPr>
            <a:xfrm>
              <a:off x="2597150" y="2105025"/>
              <a:ext cx="1752600" cy="381000"/>
            </a:xfrm>
            <a:prstGeom prst="rect">
              <a:avLst/>
            </a:prstGeom>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lnSpc>
                  <a:spcPts val="1100"/>
                </a:lnSpc>
              </a:pPr>
              <a:r>
                <a:rPr lang="en-US" sz="1100" b="1"/>
                <a:t>Determines nature of assistance.</a:t>
              </a:r>
              <a:endParaRPr lang="en-GB" sz="1100" b="1"/>
            </a:p>
          </p:txBody>
        </p:sp>
        <p:sp>
          <p:nvSpPr>
            <p:cNvPr id="28" name="Rectangle 27"/>
            <p:cNvSpPr/>
            <p:nvPr/>
          </p:nvSpPr>
          <p:spPr>
            <a:xfrm>
              <a:off x="4949180" y="2066925"/>
              <a:ext cx="1752600" cy="457200"/>
            </a:xfrm>
            <a:prstGeom prst="rect">
              <a:avLst/>
            </a:prstGeom>
            <a:effectLst>
              <a:outerShdw blurRad="50800" dist="38100" dir="2700000" algn="tl" rotWithShape="0">
                <a:prstClr val="black">
                  <a:alpha val="40000"/>
                </a:prstClr>
              </a:outerShdw>
            </a:effectLst>
          </p:spPr>
          <p:style>
            <a:lnRef idx="2">
              <a:schemeClr val="accent5"/>
            </a:lnRef>
            <a:fillRef idx="1">
              <a:schemeClr val="lt1"/>
            </a:fillRef>
            <a:effectRef idx="0">
              <a:schemeClr val="accent5"/>
            </a:effectRef>
            <a:fontRef idx="minor">
              <a:schemeClr val="dk1"/>
            </a:fontRef>
          </p:style>
          <p:txBody>
            <a:bodyPr rtlCol="0" anchor="ctr"/>
            <a:lstStyle/>
            <a:p>
              <a:pPr algn="ctr">
                <a:lnSpc>
                  <a:spcPts val="1100"/>
                </a:lnSpc>
              </a:pPr>
              <a:r>
                <a:rPr lang="en-US" sz="1100" b="1"/>
                <a:t>In cooperation with State,  develops State-specific ICAO Plan of Action.</a:t>
              </a:r>
              <a:endParaRPr lang="en-GB" sz="1100" b="1"/>
            </a:p>
          </p:txBody>
        </p:sp>
        <p:sp>
          <p:nvSpPr>
            <p:cNvPr id="29" name="Rectangle 28"/>
            <p:cNvSpPr/>
            <p:nvPr/>
          </p:nvSpPr>
          <p:spPr>
            <a:xfrm>
              <a:off x="2597150" y="2562225"/>
              <a:ext cx="1752600" cy="533400"/>
            </a:xfrm>
            <a:prstGeom prst="rect">
              <a:avLst/>
            </a:prstGeom>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lnSpc>
                  <a:spcPts val="1100"/>
                </a:lnSpc>
              </a:pPr>
              <a:r>
                <a:rPr lang="en-US" sz="1100" b="1"/>
                <a:t>Shares ICAO Plan of Action for review to ensure</a:t>
              </a:r>
              <a:br>
                <a:rPr lang="en-US" sz="1100" b="1"/>
              </a:br>
              <a:r>
                <a:rPr lang="en-US" sz="1100" b="1"/>
                <a:t> “one ICAO”.</a:t>
              </a:r>
              <a:endParaRPr lang="en-GB" sz="1100" b="1"/>
            </a:p>
          </p:txBody>
        </p:sp>
        <p:sp>
          <p:nvSpPr>
            <p:cNvPr id="30" name="Rectangle 29"/>
            <p:cNvSpPr/>
            <p:nvPr/>
          </p:nvSpPr>
          <p:spPr>
            <a:xfrm>
              <a:off x="2597150" y="3324225"/>
              <a:ext cx="1752600" cy="495300"/>
            </a:xfrm>
            <a:prstGeom prst="rect">
              <a:avLst/>
            </a:prstGeom>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lnSpc>
                  <a:spcPts val="1100"/>
                </a:lnSpc>
              </a:pPr>
              <a:r>
                <a:rPr lang="en-US" sz="1100" b="1"/>
                <a:t>Collects and consolidates feedback.</a:t>
              </a:r>
              <a:endParaRPr lang="en-GB" sz="1100" b="1"/>
            </a:p>
          </p:txBody>
        </p:sp>
        <p:sp>
          <p:nvSpPr>
            <p:cNvPr id="31" name="Rectangle 30"/>
            <p:cNvSpPr/>
            <p:nvPr/>
          </p:nvSpPr>
          <p:spPr>
            <a:xfrm>
              <a:off x="4876800" y="3324225"/>
              <a:ext cx="1752600" cy="495300"/>
            </a:xfrm>
            <a:prstGeom prst="rect">
              <a:avLst/>
            </a:prstGeom>
            <a:effectLst>
              <a:outerShdw blurRad="50800" dist="38100" dir="2700000" algn="tl" rotWithShape="0">
                <a:prstClr val="black">
                  <a:alpha val="40000"/>
                </a:prstClr>
              </a:outerShdw>
            </a:effectLst>
          </p:spPr>
          <p:style>
            <a:lnRef idx="2">
              <a:schemeClr val="accent5"/>
            </a:lnRef>
            <a:fillRef idx="1">
              <a:schemeClr val="lt1"/>
            </a:fillRef>
            <a:effectRef idx="0">
              <a:schemeClr val="accent5"/>
            </a:effectRef>
            <a:fontRef idx="minor">
              <a:schemeClr val="dk1"/>
            </a:fontRef>
          </p:style>
          <p:txBody>
            <a:bodyPr rtlCol="0" anchor="ctr"/>
            <a:lstStyle/>
            <a:p>
              <a:pPr algn="ctr">
                <a:lnSpc>
                  <a:spcPts val="1100"/>
                </a:lnSpc>
              </a:pPr>
              <a:r>
                <a:rPr lang="en-US" sz="1100" b="1"/>
                <a:t>Finalizes and presents </a:t>
              </a:r>
              <a:br>
                <a:rPr lang="en-US" sz="1100" b="1"/>
              </a:br>
              <a:r>
                <a:rPr lang="en-US" sz="1100" b="1"/>
                <a:t>ICAO Plan of Action</a:t>
              </a:r>
              <a:br>
                <a:rPr lang="en-US" sz="1100" b="1"/>
              </a:br>
              <a:r>
                <a:rPr lang="en-US" sz="1100" b="1"/>
                <a:t> to State.</a:t>
              </a:r>
              <a:endParaRPr lang="en-GB" sz="1100" b="1"/>
            </a:p>
          </p:txBody>
        </p:sp>
        <p:sp>
          <p:nvSpPr>
            <p:cNvPr id="32" name="Rectangle 31"/>
            <p:cNvSpPr/>
            <p:nvPr/>
          </p:nvSpPr>
          <p:spPr>
            <a:xfrm>
              <a:off x="7152630" y="3324225"/>
              <a:ext cx="1752600" cy="495300"/>
            </a:xfrm>
            <a:prstGeom prst="rect">
              <a:avLst/>
            </a:prstGeom>
            <a:effectLst>
              <a:outerShdw blurRad="50800" dist="38100" dir="2700000" algn="tl"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rtlCol="0" anchor="ctr"/>
            <a:lstStyle/>
            <a:p>
              <a:pPr algn="ctr"/>
              <a:r>
                <a:rPr lang="en-US" sz="1100" b="1"/>
                <a:t>Accepts ICAO </a:t>
              </a:r>
              <a:br>
                <a:rPr lang="en-US" sz="1100" b="1"/>
              </a:br>
              <a:r>
                <a:rPr lang="en-US" sz="1100" b="1"/>
                <a:t>Plan of Action.</a:t>
              </a:r>
              <a:endParaRPr lang="en-GB" sz="1100" b="1"/>
            </a:p>
          </p:txBody>
        </p:sp>
        <p:sp>
          <p:nvSpPr>
            <p:cNvPr id="33" name="Rectangle 32"/>
            <p:cNvSpPr/>
            <p:nvPr/>
          </p:nvSpPr>
          <p:spPr>
            <a:xfrm>
              <a:off x="2597150" y="3971925"/>
              <a:ext cx="1752600" cy="495300"/>
            </a:xfrm>
            <a:prstGeom prst="rect">
              <a:avLst/>
            </a:prstGeom>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lnSpc>
                  <a:spcPts val="1100"/>
                </a:lnSpc>
              </a:pPr>
              <a:r>
                <a:rPr lang="en-US" sz="1100" b="1"/>
                <a:t>Communicates with donors (e.g. State, SAFE, SCAN and others).</a:t>
              </a:r>
              <a:endParaRPr lang="en-GB" sz="1100" b="1"/>
            </a:p>
          </p:txBody>
        </p:sp>
        <p:sp>
          <p:nvSpPr>
            <p:cNvPr id="34" name="Rectangle 33"/>
            <p:cNvSpPr/>
            <p:nvPr/>
          </p:nvSpPr>
          <p:spPr>
            <a:xfrm>
              <a:off x="768350" y="3209924"/>
              <a:ext cx="1295400" cy="512393"/>
            </a:xfrm>
            <a:prstGeom prst="rect">
              <a:avLst/>
            </a:prstGeom>
            <a:effectLst>
              <a:outerShdw blurRad="50800" dist="38100" dir="2700000" algn="tl"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rtlCol="0" anchor="ctr"/>
            <a:lstStyle/>
            <a:p>
              <a:pPr algn="ctr">
                <a:lnSpc>
                  <a:spcPts val="1100"/>
                </a:lnSpc>
              </a:pPr>
              <a:r>
                <a:rPr lang="en-US" sz="1100" b="1"/>
                <a:t>MARB decides next course of action.</a:t>
              </a:r>
              <a:endParaRPr lang="en-GB" sz="1100" b="1"/>
            </a:p>
          </p:txBody>
        </p:sp>
        <p:sp>
          <p:nvSpPr>
            <p:cNvPr id="35" name="Rectangle 34"/>
            <p:cNvSpPr/>
            <p:nvPr/>
          </p:nvSpPr>
          <p:spPr>
            <a:xfrm>
              <a:off x="7241530" y="5234487"/>
              <a:ext cx="1752600" cy="578936"/>
            </a:xfrm>
            <a:prstGeom prst="rect">
              <a:avLst/>
            </a:prstGeom>
            <a:effectLst>
              <a:outerShdw blurRad="50800" dist="38100" dir="2700000" algn="tl"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rtlCol="0" anchor="ctr"/>
            <a:lstStyle/>
            <a:p>
              <a:pPr algn="ctr"/>
              <a:r>
                <a:rPr lang="en-US" sz="1100" b="1"/>
                <a:t>Continues participation in USOAP CMA process.</a:t>
              </a:r>
              <a:endParaRPr lang="en-GB" sz="1100" b="1"/>
            </a:p>
          </p:txBody>
        </p:sp>
        <p:sp>
          <p:nvSpPr>
            <p:cNvPr id="36" name="Rectangle 35"/>
            <p:cNvSpPr/>
            <p:nvPr/>
          </p:nvSpPr>
          <p:spPr>
            <a:xfrm>
              <a:off x="2520950" y="5457825"/>
              <a:ext cx="1752600" cy="381000"/>
            </a:xfrm>
            <a:prstGeom prst="rect">
              <a:avLst/>
            </a:prstGeom>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en-US" sz="1100" b="1"/>
                <a:t>Monitors progress.</a:t>
              </a:r>
              <a:endParaRPr lang="en-GB" sz="1100" b="1"/>
            </a:p>
          </p:txBody>
        </p:sp>
        <p:cxnSp>
          <p:nvCxnSpPr>
            <p:cNvPr id="37" name="Shape 80"/>
            <p:cNvCxnSpPr>
              <a:stCxn id="39" idx="2"/>
              <a:endCxn id="36" idx="3"/>
            </p:cNvCxnSpPr>
            <p:nvPr/>
          </p:nvCxnSpPr>
          <p:spPr>
            <a:xfrm rot="5400000">
              <a:off x="4422775" y="4318000"/>
              <a:ext cx="1181100" cy="1479550"/>
            </a:xfrm>
            <a:prstGeom prst="bentConnector2">
              <a:avLst/>
            </a:prstGeom>
            <a:ln>
              <a:solidFill>
                <a:schemeClr val="tx1">
                  <a:lumMod val="50000"/>
                  <a:lumOff val="50000"/>
                </a:schemeClr>
              </a:solidFill>
              <a:prstDash val="sysDash"/>
              <a:tailEnd type="arrow"/>
            </a:ln>
          </p:spPr>
          <p:style>
            <a:lnRef idx="2">
              <a:schemeClr val="dk1"/>
            </a:lnRef>
            <a:fillRef idx="0">
              <a:schemeClr val="dk1"/>
            </a:fillRef>
            <a:effectRef idx="1">
              <a:schemeClr val="dk1"/>
            </a:effectRef>
            <a:fontRef idx="minor">
              <a:schemeClr val="tx1"/>
            </a:fontRef>
          </p:style>
        </p:cxnSp>
        <p:sp>
          <p:nvSpPr>
            <p:cNvPr id="38" name="Rectangle 37"/>
            <p:cNvSpPr/>
            <p:nvPr/>
          </p:nvSpPr>
          <p:spPr>
            <a:xfrm>
              <a:off x="1758950" y="4772025"/>
              <a:ext cx="5715000" cy="381000"/>
            </a:xfrm>
            <a:prstGeom prst="rect">
              <a:avLst/>
            </a:prstGeom>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sz="1100" b="1"/>
                <a:t>If ICAO project, drafts, reviews and approves project document .</a:t>
              </a:r>
              <a:br>
                <a:rPr lang="en-US" sz="1100" b="1"/>
              </a:br>
              <a:r>
                <a:rPr lang="en-US" sz="1100" b="1"/>
                <a:t>Implements and monitors project.</a:t>
              </a:r>
              <a:endParaRPr lang="en-GB" sz="1100" b="1"/>
            </a:p>
          </p:txBody>
        </p:sp>
        <p:sp>
          <p:nvSpPr>
            <p:cNvPr id="39" name="Rectangle 38"/>
            <p:cNvSpPr/>
            <p:nvPr/>
          </p:nvSpPr>
          <p:spPr>
            <a:xfrm>
              <a:off x="4876800" y="3971925"/>
              <a:ext cx="1752600" cy="495300"/>
            </a:xfrm>
            <a:prstGeom prst="rect">
              <a:avLst/>
            </a:prstGeom>
            <a:effectLst>
              <a:outerShdw blurRad="50800" dist="38100" dir="2700000" algn="tl" rotWithShape="0">
                <a:prstClr val="black">
                  <a:alpha val="40000"/>
                </a:prstClr>
              </a:outerShdw>
            </a:effectLst>
          </p:spPr>
          <p:style>
            <a:lnRef idx="2">
              <a:schemeClr val="accent5"/>
            </a:lnRef>
            <a:fillRef idx="1">
              <a:schemeClr val="lt1"/>
            </a:fillRef>
            <a:effectRef idx="0">
              <a:schemeClr val="accent5"/>
            </a:effectRef>
            <a:fontRef idx="minor">
              <a:schemeClr val="dk1"/>
            </a:fontRef>
          </p:style>
          <p:txBody>
            <a:bodyPr rtlCol="0" anchor="ctr"/>
            <a:lstStyle/>
            <a:p>
              <a:pPr algn="ctr"/>
              <a:r>
                <a:rPr lang="en-US" sz="1100" b="1"/>
                <a:t>Monitors implementation of ICAO Plan of Action.</a:t>
              </a:r>
              <a:endParaRPr lang="en-GB" sz="1100" b="1"/>
            </a:p>
          </p:txBody>
        </p:sp>
        <p:cxnSp>
          <p:nvCxnSpPr>
            <p:cNvPr id="40" name="Shape 80"/>
            <p:cNvCxnSpPr>
              <a:stCxn id="32" idx="0"/>
              <a:endCxn id="28" idx="3"/>
            </p:cNvCxnSpPr>
            <p:nvPr/>
          </p:nvCxnSpPr>
          <p:spPr>
            <a:xfrm rot="16200000" flipV="1">
              <a:off x="6851005" y="2146300"/>
              <a:ext cx="1028700" cy="1327150"/>
            </a:xfrm>
            <a:prstGeom prst="bentConnector2">
              <a:avLst/>
            </a:prstGeom>
            <a:ln>
              <a:solidFill>
                <a:schemeClr val="tx1">
                  <a:lumMod val="50000"/>
                  <a:lumOff val="50000"/>
                </a:schemeClr>
              </a:solidFill>
              <a:prstDash val="sysDash"/>
              <a:tailEnd type="arrow"/>
            </a:ln>
          </p:spPr>
          <p:style>
            <a:lnRef idx="2">
              <a:schemeClr val="dk1"/>
            </a:lnRef>
            <a:fillRef idx="0">
              <a:schemeClr val="dk1"/>
            </a:fillRef>
            <a:effectRef idx="1">
              <a:schemeClr val="dk1"/>
            </a:effectRef>
            <a:fontRef idx="minor">
              <a:schemeClr val="tx1"/>
            </a:fontRef>
          </p:style>
        </p:cxnSp>
        <p:cxnSp>
          <p:nvCxnSpPr>
            <p:cNvPr id="41" name="Shape 80"/>
            <p:cNvCxnSpPr>
              <a:stCxn id="34" idx="2"/>
              <a:endCxn id="36" idx="1"/>
            </p:cNvCxnSpPr>
            <p:nvPr/>
          </p:nvCxnSpPr>
          <p:spPr>
            <a:xfrm rot="16200000" flipH="1">
              <a:off x="1005496" y="4132871"/>
              <a:ext cx="1926008" cy="1104899"/>
            </a:xfrm>
            <a:prstGeom prst="bentConnector2">
              <a:avLst/>
            </a:prstGeom>
            <a:ln>
              <a:solidFill>
                <a:schemeClr val="tx1">
                  <a:lumMod val="50000"/>
                  <a:lumOff val="50000"/>
                </a:schemeClr>
              </a:solidFill>
              <a:prstDash val="sysDash"/>
              <a:tailEnd type="arrow"/>
            </a:ln>
          </p:spPr>
          <p:style>
            <a:lnRef idx="2">
              <a:schemeClr val="dk1"/>
            </a:lnRef>
            <a:fillRef idx="0">
              <a:schemeClr val="dk1"/>
            </a:fillRef>
            <a:effectRef idx="1">
              <a:schemeClr val="dk1"/>
            </a:effectRef>
            <a:fontRef idx="minor">
              <a:schemeClr val="tx1"/>
            </a:fontRef>
          </p:style>
        </p:cxnSp>
        <p:sp>
          <p:nvSpPr>
            <p:cNvPr id="42" name="TextBox 41"/>
            <p:cNvSpPr txBox="1"/>
            <p:nvPr/>
          </p:nvSpPr>
          <p:spPr>
            <a:xfrm>
              <a:off x="545631" y="5797113"/>
              <a:ext cx="1422868" cy="338554"/>
            </a:xfrm>
            <a:prstGeom prst="rect">
              <a:avLst/>
            </a:prstGeom>
            <a:noFill/>
          </p:spPr>
          <p:txBody>
            <a:bodyPr wrap="none" rtlCol="0">
              <a:spAutoFit/>
            </a:bodyPr>
            <a:lstStyle/>
            <a:p>
              <a:r>
                <a:rPr lang="en-US" sz="1600" b="1">
                  <a:solidFill>
                    <a:srgbClr val="FF0000"/>
                  </a:solidFill>
                  <a:effectLst>
                    <a:outerShdw blurRad="50800" dist="38100" dir="2700000" algn="tl" rotWithShape="0">
                      <a:prstClr val="black">
                        <a:alpha val="40000"/>
                      </a:prstClr>
                    </a:outerShdw>
                  </a:effectLst>
                </a:rPr>
                <a:t>Unsatisfactory</a:t>
              </a:r>
              <a:endParaRPr lang="en-GB" sz="1600" b="1">
                <a:solidFill>
                  <a:srgbClr val="FF0000"/>
                </a:solidFill>
                <a:effectLst>
                  <a:outerShdw blurRad="50800" dist="38100" dir="2700000" algn="tl" rotWithShape="0">
                    <a:prstClr val="black">
                      <a:alpha val="40000"/>
                    </a:prstClr>
                  </a:outerShdw>
                </a:effectLst>
              </a:endParaRPr>
            </a:p>
          </p:txBody>
        </p:sp>
        <p:sp>
          <p:nvSpPr>
            <p:cNvPr id="43" name="TextBox 42"/>
            <p:cNvSpPr txBox="1"/>
            <p:nvPr/>
          </p:nvSpPr>
          <p:spPr>
            <a:xfrm>
              <a:off x="6924030" y="5832472"/>
              <a:ext cx="1191956" cy="338554"/>
            </a:xfrm>
            <a:prstGeom prst="rect">
              <a:avLst/>
            </a:prstGeom>
            <a:noFill/>
          </p:spPr>
          <p:txBody>
            <a:bodyPr wrap="none" rtlCol="0">
              <a:spAutoFit/>
            </a:bodyPr>
            <a:lstStyle/>
            <a:p>
              <a:r>
                <a:rPr lang="en-US" sz="1600" b="1">
                  <a:solidFill>
                    <a:srgbClr val="FF0000"/>
                  </a:solidFill>
                  <a:effectLst>
                    <a:outerShdw blurRad="50800" dist="38100" dir="2700000" algn="tl" rotWithShape="0">
                      <a:prstClr val="black">
                        <a:alpha val="40000"/>
                      </a:prstClr>
                    </a:outerShdw>
                  </a:effectLst>
                </a:rPr>
                <a:t>Satisfactory</a:t>
              </a:r>
              <a:endParaRPr lang="en-GB" sz="1600" b="1">
                <a:solidFill>
                  <a:srgbClr val="FF0000"/>
                </a:solidFill>
                <a:effectLst>
                  <a:outerShdw blurRad="50800" dist="38100" dir="2700000" algn="tl" rotWithShape="0">
                    <a:prstClr val="black">
                      <a:alpha val="40000"/>
                    </a:prstClr>
                  </a:outerShdw>
                </a:effectLst>
              </a:endParaRPr>
            </a:p>
          </p:txBody>
        </p:sp>
        <p:sp>
          <p:nvSpPr>
            <p:cNvPr id="44" name="Rectangle 43"/>
            <p:cNvSpPr/>
            <p:nvPr/>
          </p:nvSpPr>
          <p:spPr>
            <a:xfrm>
              <a:off x="234950" y="2714625"/>
              <a:ext cx="914400" cy="381000"/>
            </a:xfrm>
            <a:prstGeom prst="rect">
              <a:avLst/>
            </a:prstGeom>
            <a:effectLst>
              <a:outerShdw blurRad="50800" dist="38100" dir="2700000" algn="tl"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rtlCol="0" anchor="ctr"/>
            <a:lstStyle/>
            <a:p>
              <a:pPr algn="ctr">
                <a:lnSpc>
                  <a:spcPts val="1100"/>
                </a:lnSpc>
              </a:pPr>
              <a:r>
                <a:rPr lang="en-US" sz="1100" b="1"/>
                <a:t>Reports to Council.</a:t>
              </a:r>
              <a:endParaRPr lang="en-GB" sz="1100" b="1"/>
            </a:p>
          </p:txBody>
        </p:sp>
        <p:cxnSp>
          <p:nvCxnSpPr>
            <p:cNvPr id="45" name="Shape 80"/>
            <p:cNvCxnSpPr>
              <a:stCxn id="34" idx="0"/>
              <a:endCxn id="44" idx="3"/>
            </p:cNvCxnSpPr>
            <p:nvPr/>
          </p:nvCxnSpPr>
          <p:spPr>
            <a:xfrm rot="16200000" flipV="1">
              <a:off x="1130302" y="2924175"/>
              <a:ext cx="304799" cy="266700"/>
            </a:xfrm>
            <a:prstGeom prst="bentConnector2">
              <a:avLst/>
            </a:prstGeom>
            <a:ln>
              <a:tailEnd type="arrow"/>
            </a:ln>
          </p:spPr>
          <p:style>
            <a:lnRef idx="2">
              <a:schemeClr val="dk1"/>
            </a:lnRef>
            <a:fillRef idx="0">
              <a:schemeClr val="dk1"/>
            </a:fillRef>
            <a:effectRef idx="1">
              <a:schemeClr val="dk1"/>
            </a:effectRef>
            <a:fontRef idx="minor">
              <a:schemeClr val="tx1"/>
            </a:fontRef>
          </p:style>
        </p:cxnSp>
        <p:cxnSp>
          <p:nvCxnSpPr>
            <p:cNvPr id="46" name="Shape 80"/>
            <p:cNvCxnSpPr/>
            <p:nvPr/>
          </p:nvCxnSpPr>
          <p:spPr>
            <a:xfrm rot="5400000">
              <a:off x="-1250156" y="4656931"/>
              <a:ext cx="3124200" cy="1588"/>
            </a:xfrm>
            <a:prstGeom prst="bentConnector3">
              <a:avLst>
                <a:gd name="adj1" fmla="val 50000"/>
              </a:avLst>
            </a:prstGeom>
            <a:ln>
              <a:tailEnd type="arrow"/>
            </a:ln>
          </p:spPr>
          <p:style>
            <a:lnRef idx="2">
              <a:schemeClr val="dk1"/>
            </a:lnRef>
            <a:fillRef idx="0">
              <a:schemeClr val="dk1"/>
            </a:fillRef>
            <a:effectRef idx="1">
              <a:schemeClr val="dk1"/>
            </a:effectRef>
            <a:fontRef idx="minor">
              <a:schemeClr val="tx1"/>
            </a:fontRef>
          </p:style>
        </p:cxnSp>
        <p:sp>
          <p:nvSpPr>
            <p:cNvPr id="47" name="Rectangle 46"/>
            <p:cNvSpPr/>
            <p:nvPr/>
          </p:nvSpPr>
          <p:spPr>
            <a:xfrm>
              <a:off x="76200" y="6248400"/>
              <a:ext cx="8991600" cy="3048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b="1"/>
                <a:t>COUNCIL</a:t>
              </a:r>
              <a:endParaRPr lang="en-GB" b="1"/>
            </a:p>
          </p:txBody>
        </p:sp>
      </p:grpSp>
      <p:sp>
        <p:nvSpPr>
          <p:cNvPr id="4" name="Date Placeholder 3"/>
          <p:cNvSpPr>
            <a:spLocks noGrp="1"/>
          </p:cNvSpPr>
          <p:nvPr>
            <p:ph type="dt" sz="half" idx="10"/>
          </p:nvPr>
        </p:nvSpPr>
        <p:spPr/>
        <p:txBody>
          <a:bodyPr/>
          <a:lstStyle/>
          <a:p>
            <a:r>
              <a:rPr lang="en-US" smtClean="0"/>
              <a:t>August 2022</a:t>
            </a:r>
            <a:endParaRPr lang="en-US"/>
          </a:p>
        </p:txBody>
      </p:sp>
      <p:sp>
        <p:nvSpPr>
          <p:cNvPr id="5" name="Slide Number Placeholder 4"/>
          <p:cNvSpPr>
            <a:spLocks noGrp="1"/>
          </p:cNvSpPr>
          <p:nvPr>
            <p:ph type="sldNum" sz="quarter" idx="12"/>
          </p:nvPr>
        </p:nvSpPr>
        <p:spPr/>
        <p:txBody>
          <a:bodyPr/>
          <a:lstStyle/>
          <a:p>
            <a:fld id="{AEBC9397-8921-489F-B39C-2E8FC685A84F}" type="slidenum">
              <a:rPr lang="en-US" smtClean="0"/>
              <a:t>63</a:t>
            </a:fld>
            <a:endParaRPr lang="en-US"/>
          </a:p>
        </p:txBody>
      </p:sp>
      <p:sp>
        <p:nvSpPr>
          <p:cNvPr id="3" name="Footer Placeholder 2"/>
          <p:cNvSpPr>
            <a:spLocks noGrp="1"/>
          </p:cNvSpPr>
          <p:nvPr>
            <p:ph type="ftr" sz="quarter" idx="11"/>
          </p:nvPr>
        </p:nvSpPr>
        <p:spPr/>
        <p:txBody>
          <a:bodyPr/>
          <a:lstStyle/>
          <a:p>
            <a:r>
              <a:rPr lang="en-US" smtClean="0"/>
              <a:t>USOAP</a:t>
            </a:r>
            <a:endParaRPr lang="en-US"/>
          </a:p>
        </p:txBody>
      </p:sp>
    </p:spTree>
    <p:extLst>
      <p:ext uri="{BB962C8B-B14F-4D97-AF65-F5344CB8AC3E}">
        <p14:creationId xmlns:p14="http://schemas.microsoft.com/office/powerpoint/2010/main" val="1685819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98884"/>
            <a:ext cx="8229600" cy="1143000"/>
          </a:xfrm>
        </p:spPr>
        <p:txBody>
          <a:bodyPr>
            <a:normAutofit/>
          </a:bodyPr>
          <a:lstStyle/>
          <a:p>
            <a:r>
              <a:rPr lang="en-GB"/>
              <a:t>SSC Mechanism: Resolution </a:t>
            </a:r>
            <a:endParaRPr lang="en-CA" b="1"/>
          </a:p>
        </p:txBody>
      </p:sp>
      <p:grpSp>
        <p:nvGrpSpPr>
          <p:cNvPr id="42" name="Group 41"/>
          <p:cNvGrpSpPr/>
          <p:nvPr/>
        </p:nvGrpSpPr>
        <p:grpSpPr>
          <a:xfrm>
            <a:off x="5560343" y="1276422"/>
            <a:ext cx="3428654" cy="4965805"/>
            <a:chOff x="5676672" y="1349002"/>
            <a:chExt cx="3457839" cy="4987191"/>
          </a:xfrm>
          <a:effectLst>
            <a:outerShdw blurRad="50800" dist="38100" dir="2700000" algn="tl" rotWithShape="0">
              <a:prstClr val="black">
                <a:alpha val="40000"/>
              </a:prstClr>
            </a:outerShdw>
          </a:effectLst>
        </p:grpSpPr>
        <p:sp>
          <p:nvSpPr>
            <p:cNvPr id="43" name="Rectangle 42"/>
            <p:cNvSpPr/>
            <p:nvPr/>
          </p:nvSpPr>
          <p:spPr>
            <a:xfrm>
              <a:off x="5676672" y="1371067"/>
              <a:ext cx="3457839" cy="4965126"/>
            </a:xfrm>
            <a:prstGeom prst="rect">
              <a:avLst/>
            </a:prstGeom>
            <a:ln/>
            <a:effectLst>
              <a:outerShdw blurRad="50800" dist="38100" dir="2700000" algn="tl"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rtlCol="0" anchor="ctr"/>
            <a:lstStyle/>
            <a:p>
              <a:pPr algn="ctr"/>
              <a:endParaRPr lang="en-CA">
                <a:effectLst>
                  <a:outerShdw blurRad="50800" dist="38100" dir="2700000" algn="tl" rotWithShape="0">
                    <a:prstClr val="black">
                      <a:alpha val="40000"/>
                    </a:prstClr>
                  </a:outerShdw>
                </a:effectLst>
              </a:endParaRPr>
            </a:p>
          </p:txBody>
        </p:sp>
        <p:sp>
          <p:nvSpPr>
            <p:cNvPr id="44" name="Rectangle 43"/>
            <p:cNvSpPr/>
            <p:nvPr/>
          </p:nvSpPr>
          <p:spPr>
            <a:xfrm>
              <a:off x="5676672" y="1349002"/>
              <a:ext cx="3457839" cy="360000"/>
            </a:xfrm>
            <a:prstGeom prst="rect">
              <a:avLst/>
            </a:prstGeom>
            <a:ln/>
          </p:spPr>
          <p:style>
            <a:lnRef idx="1">
              <a:schemeClr val="accent3"/>
            </a:lnRef>
            <a:fillRef idx="3">
              <a:schemeClr val="accent3"/>
            </a:fillRef>
            <a:effectRef idx="2">
              <a:schemeClr val="accent3"/>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a:ln>
                    <a:noFill/>
                  </a:ln>
                  <a:solidFill>
                    <a:sysClr val="window" lastClr="FFFFFF"/>
                  </a:solidFill>
                  <a:effectLst>
                    <a:outerShdw blurRad="50800" dist="38100" dir="2700000" algn="tl" rotWithShape="0">
                      <a:prstClr val="black">
                        <a:alpha val="40000"/>
                      </a:prstClr>
                    </a:outerShdw>
                  </a:effectLst>
                  <a:uLnTx/>
                  <a:uFillTx/>
                  <a:latin typeface="Calibri"/>
                  <a:ea typeface="+mn-ea"/>
                  <a:cs typeface="+mn-cs"/>
                </a:rPr>
                <a:t>STATE</a:t>
              </a:r>
              <a:endParaRPr kumimoji="0" lang="en-CA" b="1" i="0" u="none" strike="noStrike" kern="0" cap="none" spc="0" normalizeH="0" baseline="0" noProof="0">
                <a:ln>
                  <a:noFill/>
                </a:ln>
                <a:solidFill>
                  <a:sysClr val="window" lastClr="FFFFFF"/>
                </a:solidFill>
                <a:effectLst>
                  <a:outerShdw blurRad="50800" dist="38100" dir="2700000" algn="tl" rotWithShape="0">
                    <a:prstClr val="black">
                      <a:alpha val="40000"/>
                    </a:prstClr>
                  </a:outerShdw>
                </a:effectLst>
                <a:uLnTx/>
                <a:uFillTx/>
                <a:latin typeface="Calibri"/>
                <a:ea typeface="+mn-ea"/>
                <a:cs typeface="+mn-cs"/>
              </a:endParaRPr>
            </a:p>
          </p:txBody>
        </p:sp>
      </p:grpSp>
      <p:grpSp>
        <p:nvGrpSpPr>
          <p:cNvPr id="45" name="Group 44"/>
          <p:cNvGrpSpPr/>
          <p:nvPr/>
        </p:nvGrpSpPr>
        <p:grpSpPr>
          <a:xfrm>
            <a:off x="1927925" y="1264184"/>
            <a:ext cx="3583894" cy="4978044"/>
            <a:chOff x="1914727" y="1349003"/>
            <a:chExt cx="3614400" cy="4999483"/>
          </a:xfrm>
          <a:effectLst>
            <a:outerShdw blurRad="50800" dist="38100" dir="2700000" algn="tl" rotWithShape="0">
              <a:prstClr val="black">
                <a:alpha val="40000"/>
              </a:prstClr>
            </a:outerShdw>
          </a:effectLst>
        </p:grpSpPr>
        <p:sp>
          <p:nvSpPr>
            <p:cNvPr id="46" name="Rectangle 45"/>
            <p:cNvSpPr/>
            <p:nvPr/>
          </p:nvSpPr>
          <p:spPr>
            <a:xfrm>
              <a:off x="1949340" y="1349003"/>
              <a:ext cx="3579787" cy="4999483"/>
            </a:xfrm>
            <a:prstGeom prst="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endParaRPr lang="en-CA">
                <a:effectLst>
                  <a:outerShdw blurRad="50800" dist="38100" dir="2700000" algn="tl" rotWithShape="0">
                    <a:prstClr val="black">
                      <a:alpha val="40000"/>
                    </a:prstClr>
                  </a:outerShdw>
                </a:effectLst>
              </a:endParaRPr>
            </a:p>
          </p:txBody>
        </p:sp>
        <p:sp>
          <p:nvSpPr>
            <p:cNvPr id="47" name="Rectangle 46"/>
            <p:cNvSpPr/>
            <p:nvPr/>
          </p:nvSpPr>
          <p:spPr>
            <a:xfrm>
              <a:off x="1914727" y="1349003"/>
              <a:ext cx="3614400" cy="360000"/>
            </a:xfrm>
            <a:prstGeom prst="rect">
              <a:avLst/>
            </a:prstGeom>
            <a:ln/>
          </p:spPr>
          <p:style>
            <a:lnRef idx="1">
              <a:schemeClr val="accent6"/>
            </a:lnRef>
            <a:fillRef idx="3">
              <a:schemeClr val="accent6"/>
            </a:fillRef>
            <a:effectRef idx="2">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a:ln>
                    <a:noFill/>
                  </a:ln>
                  <a:solidFill>
                    <a:sysClr val="window" lastClr="FFFFFF"/>
                  </a:solidFill>
                  <a:effectLst>
                    <a:outerShdw blurRad="50800" dist="38100" dir="2700000" algn="tl" rotWithShape="0">
                      <a:prstClr val="black">
                        <a:alpha val="40000"/>
                      </a:prstClr>
                    </a:outerShdw>
                  </a:effectLst>
                  <a:uLnTx/>
                  <a:uFillTx/>
                  <a:latin typeface="Calibri"/>
                  <a:ea typeface="+mn-ea"/>
                  <a:cs typeface="+mn-cs"/>
                </a:rPr>
                <a:t>ICAO SSC COMMITTEE</a:t>
              </a:r>
              <a:endParaRPr kumimoji="0" lang="en-CA" b="1" i="0" u="none" strike="noStrike" kern="0" cap="none" spc="0" normalizeH="0" baseline="0" noProof="0">
                <a:ln>
                  <a:noFill/>
                </a:ln>
                <a:solidFill>
                  <a:sysClr val="window" lastClr="FFFFFF"/>
                </a:solidFill>
                <a:effectLst>
                  <a:outerShdw blurRad="50800" dist="38100" dir="2700000" algn="tl" rotWithShape="0">
                    <a:prstClr val="black">
                      <a:alpha val="40000"/>
                    </a:prstClr>
                  </a:outerShdw>
                </a:effectLst>
                <a:uLnTx/>
                <a:uFillTx/>
                <a:latin typeface="Calibri"/>
                <a:ea typeface="+mn-ea"/>
                <a:cs typeface="+mn-cs"/>
              </a:endParaRPr>
            </a:p>
          </p:txBody>
        </p:sp>
      </p:grpSp>
      <p:grpSp>
        <p:nvGrpSpPr>
          <p:cNvPr id="48" name="Group 47"/>
          <p:cNvGrpSpPr/>
          <p:nvPr/>
        </p:nvGrpSpPr>
        <p:grpSpPr>
          <a:xfrm>
            <a:off x="151989" y="1264184"/>
            <a:ext cx="1776690" cy="4978045"/>
            <a:chOff x="145208" y="1337096"/>
            <a:chExt cx="1702928" cy="4999484"/>
          </a:xfrm>
          <a:effectLst>
            <a:outerShdw blurRad="50800" dist="38100" dir="2700000" algn="tl" rotWithShape="0">
              <a:prstClr val="black">
                <a:alpha val="40000"/>
              </a:prstClr>
            </a:outerShdw>
          </a:effectLst>
        </p:grpSpPr>
        <p:sp>
          <p:nvSpPr>
            <p:cNvPr id="49" name="Rectangle 48"/>
            <p:cNvSpPr/>
            <p:nvPr/>
          </p:nvSpPr>
          <p:spPr>
            <a:xfrm>
              <a:off x="145208" y="1337097"/>
              <a:ext cx="1702928" cy="4999483"/>
            </a:xfrm>
            <a:prstGeom prst="rect">
              <a:avLst/>
            </a:prstGeom>
            <a:ln/>
          </p:spPr>
          <p:style>
            <a:lnRef idx="2">
              <a:schemeClr val="accent5"/>
            </a:lnRef>
            <a:fillRef idx="1">
              <a:schemeClr val="lt1"/>
            </a:fillRef>
            <a:effectRef idx="0">
              <a:schemeClr val="accent5"/>
            </a:effectRef>
            <a:fontRef idx="minor">
              <a:schemeClr val="dk1"/>
            </a:fontRef>
          </p:style>
          <p:txBody>
            <a:bodyPr rtlCol="0" anchor="ctr"/>
            <a:lstStyle/>
            <a:p>
              <a:pPr algn="ctr"/>
              <a:endParaRPr lang="en-CA">
                <a:effectLst>
                  <a:outerShdw blurRad="50800" dist="38100" dir="2700000" algn="tl" rotWithShape="0">
                    <a:prstClr val="black">
                      <a:alpha val="40000"/>
                    </a:prstClr>
                  </a:outerShdw>
                </a:effectLst>
              </a:endParaRPr>
            </a:p>
          </p:txBody>
        </p:sp>
        <p:sp>
          <p:nvSpPr>
            <p:cNvPr id="50" name="Rectangle 49"/>
            <p:cNvSpPr/>
            <p:nvPr/>
          </p:nvSpPr>
          <p:spPr>
            <a:xfrm>
              <a:off x="145208" y="1337096"/>
              <a:ext cx="1702800" cy="360000"/>
            </a:xfrm>
            <a:prstGeom prst="rect">
              <a:avLst/>
            </a:prstGeom>
            <a:ln/>
          </p:spPr>
          <p:style>
            <a:lnRef idx="1">
              <a:schemeClr val="accent5"/>
            </a:lnRef>
            <a:fillRef idx="3">
              <a:schemeClr val="accent5"/>
            </a:fillRef>
            <a:effectRef idx="2">
              <a:schemeClr val="accent5"/>
            </a:effectRef>
            <a:fontRef idx="minor">
              <a:schemeClr val="lt1"/>
            </a:fontRef>
          </p:style>
          <p:txBody>
            <a:bodyPr lIns="36000" r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a:ln>
                    <a:noFill/>
                  </a:ln>
                  <a:solidFill>
                    <a:sysClr val="window" lastClr="FFFFFF"/>
                  </a:solidFill>
                  <a:effectLst>
                    <a:outerShdw blurRad="50800" dist="38100" dir="2700000" algn="tl" rotWithShape="0">
                      <a:prstClr val="black">
                        <a:alpha val="40000"/>
                      </a:prstClr>
                    </a:outerShdw>
                  </a:effectLst>
                  <a:uLnTx/>
                  <a:uFillTx/>
                  <a:latin typeface="Calibri"/>
                  <a:ea typeface="+mn-ea"/>
                  <a:cs typeface="+mn-cs"/>
                </a:rPr>
                <a:t>STATES</a:t>
              </a:r>
              <a:endParaRPr kumimoji="0" lang="en-CA" sz="1600" b="1" i="0" u="none" strike="noStrike" kern="0" cap="none" spc="0" normalizeH="0" baseline="0" noProof="0">
                <a:ln>
                  <a:noFill/>
                </a:ln>
                <a:solidFill>
                  <a:sysClr val="window" lastClr="FFFFFF"/>
                </a:solidFill>
                <a:effectLst>
                  <a:outerShdw blurRad="50800" dist="38100" dir="2700000" algn="tl" rotWithShape="0">
                    <a:prstClr val="black">
                      <a:alpha val="40000"/>
                    </a:prstClr>
                  </a:outerShdw>
                </a:effectLst>
                <a:uLnTx/>
                <a:uFillTx/>
                <a:latin typeface="Calibri"/>
                <a:ea typeface="+mn-ea"/>
                <a:cs typeface="+mn-cs"/>
              </a:endParaRPr>
            </a:p>
          </p:txBody>
        </p:sp>
      </p:grpSp>
      <p:sp>
        <p:nvSpPr>
          <p:cNvPr id="17" name="Right Arrow 16"/>
          <p:cNvSpPr/>
          <p:nvPr/>
        </p:nvSpPr>
        <p:spPr>
          <a:xfrm>
            <a:off x="5345666" y="4485216"/>
            <a:ext cx="2885447" cy="627412"/>
          </a:xfrm>
          <a:prstGeom prst="rightArrow">
            <a:avLst/>
          </a:prstGeom>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a:ln>
                  <a:noFill/>
                </a:ln>
                <a:solidFill>
                  <a:schemeClr val="bg1"/>
                </a:solidFill>
                <a:effectLst/>
                <a:uLnTx/>
                <a:uFillTx/>
                <a:latin typeface="Calibri"/>
                <a:ea typeface="+mn-ea"/>
                <a:cs typeface="+mn-cs"/>
              </a:rPr>
              <a:t>Sends SSC resolution</a:t>
            </a:r>
            <a:r>
              <a:rPr kumimoji="0" lang="en-US" sz="1600" b="1" i="0" u="none" strike="noStrike" kern="0" cap="none" spc="0" normalizeH="0" noProof="0">
                <a:ln>
                  <a:noFill/>
                </a:ln>
                <a:solidFill>
                  <a:schemeClr val="bg1"/>
                </a:solidFill>
                <a:effectLst/>
                <a:uLnTx/>
                <a:uFillTx/>
                <a:latin typeface="Calibri"/>
                <a:ea typeface="+mn-ea"/>
                <a:cs typeface="+mn-cs"/>
              </a:rPr>
              <a:t> </a:t>
            </a:r>
            <a:r>
              <a:rPr kumimoji="0" lang="en-US" sz="1600" b="1" i="0" u="none" strike="noStrike" kern="0" cap="none" spc="0" normalizeH="0" baseline="0" noProof="0">
                <a:ln>
                  <a:noFill/>
                </a:ln>
                <a:solidFill>
                  <a:schemeClr val="bg1"/>
                </a:solidFill>
                <a:effectLst/>
                <a:uLnTx/>
                <a:uFillTx/>
                <a:latin typeface="Calibri"/>
                <a:ea typeface="+mn-ea"/>
                <a:cs typeface="+mn-cs"/>
              </a:rPr>
              <a:t>letter.</a:t>
            </a:r>
            <a:endParaRPr kumimoji="0" lang="en-CA" sz="1600" b="1" i="0" u="none" strike="noStrike" kern="0" cap="none" spc="0" normalizeH="0" baseline="0" noProof="0">
              <a:ln>
                <a:noFill/>
              </a:ln>
              <a:solidFill>
                <a:schemeClr val="bg1"/>
              </a:solidFill>
              <a:effectLst/>
              <a:uLnTx/>
              <a:uFillTx/>
              <a:latin typeface="Calibri"/>
              <a:ea typeface="+mn-ea"/>
              <a:cs typeface="+mn-cs"/>
            </a:endParaRPr>
          </a:p>
        </p:txBody>
      </p:sp>
      <p:sp>
        <p:nvSpPr>
          <p:cNvPr id="14" name="TextBox 13"/>
          <p:cNvSpPr txBox="1"/>
          <p:nvPr/>
        </p:nvSpPr>
        <p:spPr>
          <a:xfrm>
            <a:off x="2080575" y="2703558"/>
            <a:ext cx="3188236" cy="337102"/>
          </a:xfrm>
          <a:prstGeom prst="rect">
            <a:avLst/>
          </a:prstGeom>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a:ln>
                  <a:noFill/>
                </a:ln>
                <a:solidFill>
                  <a:schemeClr val="tx1"/>
                </a:solidFill>
                <a:effectLst/>
                <a:uLnTx/>
                <a:uFillTx/>
                <a:latin typeface="+mn-lt"/>
              </a:rPr>
              <a:t>Reviews State progress</a:t>
            </a:r>
            <a:r>
              <a:rPr kumimoji="0" lang="en-US" sz="1600" b="1" i="0" u="none" strike="noStrike" kern="0" cap="none" spc="0" normalizeH="0" noProof="0">
                <a:ln>
                  <a:noFill/>
                </a:ln>
                <a:solidFill>
                  <a:schemeClr val="tx1"/>
                </a:solidFill>
                <a:effectLst/>
                <a:uLnTx/>
                <a:uFillTx/>
                <a:latin typeface="+mn-lt"/>
              </a:rPr>
              <a:t> </a:t>
            </a:r>
            <a:r>
              <a:rPr kumimoji="0" lang="en-US" sz="1600" b="1" i="0" u="none" strike="noStrike" kern="0" cap="none" spc="0" normalizeH="0" baseline="0" noProof="0">
                <a:ln>
                  <a:noFill/>
                </a:ln>
                <a:solidFill>
                  <a:schemeClr val="tx1"/>
                </a:solidFill>
                <a:effectLst/>
                <a:uLnTx/>
                <a:uFillTx/>
                <a:latin typeface="+mn-lt"/>
              </a:rPr>
              <a:t>&amp; evidence.</a:t>
            </a:r>
            <a:endParaRPr kumimoji="0" lang="en-CA" sz="1600" b="1" i="0" u="none" strike="noStrike" kern="0" cap="none" spc="0" normalizeH="0" baseline="0" noProof="0">
              <a:ln>
                <a:noFill/>
              </a:ln>
              <a:solidFill>
                <a:schemeClr val="tx1"/>
              </a:solidFill>
              <a:effectLst/>
              <a:uLnTx/>
              <a:uFillTx/>
              <a:latin typeface="+mn-lt"/>
            </a:endParaRPr>
          </a:p>
        </p:txBody>
      </p:sp>
      <p:sp>
        <p:nvSpPr>
          <p:cNvPr id="15" name="TextBox 14"/>
          <p:cNvSpPr txBox="1"/>
          <p:nvPr/>
        </p:nvSpPr>
        <p:spPr>
          <a:xfrm>
            <a:off x="2080575" y="3725824"/>
            <a:ext cx="3226407" cy="483081"/>
          </a:xfrm>
          <a:prstGeom prst="rect">
            <a:avLst/>
          </a:prstGeom>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wrap="square" rtlCol="0">
            <a:spAutoFit/>
          </a:bodyPr>
          <a:lstStyle/>
          <a:p>
            <a:pPr marL="0" marR="0" lvl="0" indent="0" algn="ctr" defTabSz="914400" eaLnBrk="1" fontAlgn="auto" latinLnBrk="0" hangingPunct="1">
              <a:lnSpc>
                <a:spcPts val="1500"/>
              </a:lnSpc>
              <a:spcBef>
                <a:spcPts val="0"/>
              </a:spcBef>
              <a:spcAft>
                <a:spcPts val="0"/>
              </a:spcAft>
              <a:buClrTx/>
              <a:buSzTx/>
              <a:buFontTx/>
              <a:buNone/>
              <a:tabLst/>
              <a:defRPr/>
            </a:pPr>
            <a:r>
              <a:rPr kumimoji="0" lang="en-US" sz="1600" b="1" i="0" u="none" strike="noStrike" kern="0" cap="none" spc="0" normalizeH="0" baseline="0" noProof="0">
                <a:ln>
                  <a:noFill/>
                </a:ln>
                <a:solidFill>
                  <a:schemeClr val="tx1"/>
                </a:solidFill>
                <a:effectLst/>
                <a:uLnTx/>
                <a:uFillTx/>
                <a:latin typeface="+mn-lt"/>
              </a:rPr>
              <a:t>If corrective actions are </a:t>
            </a:r>
            <a:br>
              <a:rPr kumimoji="0" lang="en-US" sz="1600" b="1" i="0" u="none" strike="noStrike" kern="0" cap="none" spc="0" normalizeH="0" baseline="0" noProof="0">
                <a:ln>
                  <a:noFill/>
                </a:ln>
                <a:solidFill>
                  <a:schemeClr val="tx1"/>
                </a:solidFill>
                <a:effectLst/>
                <a:uLnTx/>
                <a:uFillTx/>
                <a:latin typeface="+mn-lt"/>
              </a:rPr>
            </a:br>
            <a:r>
              <a:rPr kumimoji="0" lang="en-US" sz="1600" b="1" i="0" u="none" strike="noStrike" kern="0" cap="none" spc="0" normalizeH="0" baseline="0" noProof="0">
                <a:ln>
                  <a:noFill/>
                </a:ln>
                <a:solidFill>
                  <a:schemeClr val="tx1"/>
                </a:solidFill>
                <a:effectLst/>
                <a:uLnTx/>
                <a:uFillTx/>
                <a:latin typeface="+mn-lt"/>
              </a:rPr>
              <a:t>insufficient &gt;&gt;&gt;</a:t>
            </a:r>
            <a:endParaRPr kumimoji="0" lang="en-CA" sz="1600" b="1" i="0" u="none" strike="noStrike" kern="0" cap="none" spc="0" normalizeH="0" baseline="0" noProof="0">
              <a:ln>
                <a:noFill/>
              </a:ln>
              <a:solidFill>
                <a:schemeClr val="tx1"/>
              </a:solidFill>
              <a:effectLst/>
              <a:uLnTx/>
              <a:uFillTx/>
              <a:latin typeface="+mn-lt"/>
            </a:endParaRPr>
          </a:p>
        </p:txBody>
      </p:sp>
      <p:sp>
        <p:nvSpPr>
          <p:cNvPr id="18" name="TextBox 17"/>
          <p:cNvSpPr txBox="1"/>
          <p:nvPr/>
        </p:nvSpPr>
        <p:spPr>
          <a:xfrm>
            <a:off x="2099038" y="4609640"/>
            <a:ext cx="3308805" cy="337102"/>
          </a:xfrm>
          <a:prstGeom prst="rect">
            <a:avLst/>
          </a:prstGeom>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a:ln>
                  <a:noFill/>
                </a:ln>
                <a:solidFill>
                  <a:schemeClr val="tx1"/>
                </a:solidFill>
                <a:effectLst/>
                <a:uLnTx/>
                <a:uFillTx/>
                <a:latin typeface="+mn-lt"/>
              </a:rPr>
              <a:t>If corrective actions resolve SSC &gt;&gt;&gt;</a:t>
            </a:r>
            <a:endParaRPr kumimoji="0" lang="en-CA" sz="1600" b="1" i="0" u="none" strike="noStrike" kern="0" cap="none" spc="0" normalizeH="0" baseline="0" noProof="0">
              <a:ln>
                <a:noFill/>
              </a:ln>
              <a:solidFill>
                <a:schemeClr val="tx1"/>
              </a:solidFill>
              <a:effectLst/>
              <a:uLnTx/>
              <a:uFillTx/>
              <a:latin typeface="+mn-lt"/>
            </a:endParaRPr>
          </a:p>
        </p:txBody>
      </p:sp>
      <p:sp>
        <p:nvSpPr>
          <p:cNvPr id="10" name="Right Arrow 9"/>
          <p:cNvSpPr/>
          <p:nvPr/>
        </p:nvSpPr>
        <p:spPr>
          <a:xfrm flipH="1">
            <a:off x="5241595" y="2614664"/>
            <a:ext cx="3428330" cy="643559"/>
          </a:xfrm>
          <a:prstGeom prst="rightArrow">
            <a:avLst/>
          </a:prstGeom>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600" b="1" kern="0">
                <a:solidFill>
                  <a:schemeClr val="bg1"/>
                </a:solidFill>
                <a:latin typeface="Calibri"/>
                <a:cs typeface="+mn-cs"/>
              </a:rPr>
              <a:t>Advises ICAO that SSC is resolved.</a:t>
            </a:r>
            <a:endParaRPr kumimoji="0" lang="en-CA" sz="1600" b="1" i="0" u="none" strike="noStrike" kern="0" cap="none" spc="0" normalizeH="0" baseline="0" noProof="0">
              <a:ln>
                <a:noFill/>
              </a:ln>
              <a:solidFill>
                <a:schemeClr val="bg1"/>
              </a:solidFill>
              <a:effectLst/>
              <a:uLnTx/>
              <a:uFillTx/>
              <a:latin typeface="Calibri"/>
              <a:cs typeface="+mn-cs"/>
            </a:endParaRPr>
          </a:p>
        </p:txBody>
      </p:sp>
      <p:sp>
        <p:nvSpPr>
          <p:cNvPr id="26" name="Right Arrow 25"/>
          <p:cNvSpPr/>
          <p:nvPr/>
        </p:nvSpPr>
        <p:spPr>
          <a:xfrm flipH="1">
            <a:off x="346175" y="4946741"/>
            <a:ext cx="4986753" cy="896266"/>
          </a:xfrm>
          <a:prstGeom prst="rightArrow">
            <a:avLst>
              <a:gd name="adj1" fmla="val 77065"/>
              <a:gd name="adj2" fmla="val 50000"/>
            </a:avLst>
          </a:prstGeom>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eaLnBrk="1" fontAlgn="auto" latinLnBrk="0" hangingPunct="1">
              <a:lnSpc>
                <a:spcPts val="1300"/>
              </a:lnSpc>
              <a:spcBef>
                <a:spcPts val="0"/>
              </a:spcBef>
              <a:spcAft>
                <a:spcPts val="0"/>
              </a:spcAft>
              <a:buClrTx/>
              <a:buSzTx/>
              <a:buFontTx/>
              <a:buNone/>
              <a:tabLst/>
              <a:defRPr/>
            </a:pPr>
            <a:r>
              <a:rPr kumimoji="0" lang="en-US" sz="1400" b="1" i="0" u="none" strike="noStrike" kern="0" cap="none" spc="0" normalizeH="0" baseline="0" noProof="0">
                <a:ln>
                  <a:noFill/>
                </a:ln>
                <a:solidFill>
                  <a:schemeClr val="bg1"/>
                </a:solidFill>
                <a:effectLst/>
                <a:uLnTx/>
                <a:uFillTx/>
                <a:latin typeface="Calibri"/>
              </a:rPr>
              <a:t>SSC</a:t>
            </a:r>
            <a:r>
              <a:rPr kumimoji="0" lang="en-US" sz="1400" b="1" i="0" u="none" strike="noStrike" kern="0" cap="none" spc="0" normalizeH="0" noProof="0">
                <a:ln>
                  <a:noFill/>
                </a:ln>
                <a:solidFill>
                  <a:schemeClr val="bg1"/>
                </a:solidFill>
                <a:effectLst/>
                <a:uLnTx/>
                <a:uFillTx/>
                <a:latin typeface="Calibri"/>
              </a:rPr>
              <a:t> </a:t>
            </a:r>
            <a:r>
              <a:rPr kumimoji="0" lang="en-US" sz="1400" b="1" i="0" u="none" strike="noStrike" kern="0" cap="none" spc="0" normalizeH="0" baseline="0" noProof="0">
                <a:ln>
                  <a:noFill/>
                </a:ln>
                <a:solidFill>
                  <a:schemeClr val="bg1"/>
                </a:solidFill>
                <a:effectLst/>
                <a:uLnTx/>
                <a:uFillTx/>
                <a:latin typeface="Calibri"/>
              </a:rPr>
              <a:t>is immediately removed from USOAP CMA OLF </a:t>
            </a:r>
            <a:br>
              <a:rPr kumimoji="0" lang="en-US" sz="1400" b="1" i="0" u="none" strike="noStrike" kern="0" cap="none" spc="0" normalizeH="0" baseline="0" noProof="0">
                <a:ln>
                  <a:noFill/>
                </a:ln>
                <a:solidFill>
                  <a:schemeClr val="bg1"/>
                </a:solidFill>
                <a:effectLst/>
                <a:uLnTx/>
                <a:uFillTx/>
                <a:latin typeface="Calibri"/>
              </a:rPr>
            </a:br>
            <a:r>
              <a:rPr kumimoji="0" lang="en-US" sz="1400" b="1" i="0" u="none" strike="noStrike" kern="0" cap="none" spc="0" normalizeH="0" baseline="0" noProof="0">
                <a:ln>
                  <a:noFill/>
                </a:ln>
                <a:solidFill>
                  <a:schemeClr val="bg1"/>
                </a:solidFill>
                <a:effectLst/>
                <a:uLnTx/>
                <a:uFillTx/>
                <a:latin typeface="Calibri"/>
              </a:rPr>
              <a:t>and ICAO public website.</a:t>
            </a:r>
          </a:p>
          <a:p>
            <a:pPr marL="0" marR="0" lvl="0" indent="0" algn="ctr" defTabSz="914400" eaLnBrk="1" fontAlgn="auto" latinLnBrk="0" hangingPunct="1">
              <a:lnSpc>
                <a:spcPts val="1300"/>
              </a:lnSpc>
              <a:spcBef>
                <a:spcPts val="0"/>
              </a:spcBef>
              <a:spcAft>
                <a:spcPts val="0"/>
              </a:spcAft>
              <a:buClrTx/>
              <a:buSzTx/>
              <a:buFontTx/>
              <a:buNone/>
              <a:tabLst/>
              <a:defRPr/>
            </a:pPr>
            <a:r>
              <a:rPr lang="en-US" sz="1400" b="1" kern="0">
                <a:solidFill>
                  <a:schemeClr val="bg1"/>
                </a:solidFill>
                <a:latin typeface="Calibri"/>
              </a:rPr>
              <a:t>SSC resolution is published in Electronic Bulletin.</a:t>
            </a:r>
            <a:endParaRPr kumimoji="0" lang="en-CA" sz="1400" b="1" i="0" u="none" strike="noStrike" kern="0" cap="none" spc="0" normalizeH="0" baseline="0" noProof="0">
              <a:ln>
                <a:noFill/>
              </a:ln>
              <a:solidFill>
                <a:schemeClr val="bg1"/>
              </a:solidFill>
              <a:effectLst/>
              <a:uLnTx/>
              <a:uFillTx/>
              <a:latin typeface="Calibri"/>
            </a:endParaRPr>
          </a:p>
        </p:txBody>
      </p:sp>
      <p:sp>
        <p:nvSpPr>
          <p:cNvPr id="30" name="Down Arrow 29"/>
          <p:cNvSpPr/>
          <p:nvPr/>
        </p:nvSpPr>
        <p:spPr>
          <a:xfrm>
            <a:off x="2137927" y="5843007"/>
            <a:ext cx="3231026" cy="399219"/>
          </a:xfrm>
          <a:prstGeom prst="downArrow">
            <a:avLst>
              <a:gd name="adj1" fmla="val 76009"/>
              <a:gd name="adj2" fmla="val 50000"/>
            </a:avLst>
          </a:prstGeom>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300" b="1" kern="0">
                <a:solidFill>
                  <a:schemeClr val="bg1"/>
                </a:solidFill>
                <a:latin typeface="Calibri"/>
                <a:cs typeface="+mn-cs"/>
              </a:rPr>
              <a:t>Reports SSC resolution </a:t>
            </a:r>
            <a:r>
              <a:rPr kumimoji="0" lang="en-US" sz="1300" b="1" i="0" u="none" strike="noStrike" kern="0" cap="none" spc="0" normalizeH="0" baseline="0" noProof="0">
                <a:ln>
                  <a:noFill/>
                </a:ln>
                <a:solidFill>
                  <a:schemeClr val="bg1"/>
                </a:solidFill>
                <a:effectLst/>
                <a:uLnTx/>
                <a:uFillTx/>
                <a:latin typeface="Calibri"/>
                <a:cs typeface="+mn-cs"/>
              </a:rPr>
              <a:t>to MARB.</a:t>
            </a:r>
            <a:endParaRPr kumimoji="0" lang="en-CA" sz="1300" b="1" i="0" u="none" strike="noStrike" kern="0" cap="none" spc="0" normalizeH="0" baseline="0" noProof="0">
              <a:ln>
                <a:noFill/>
              </a:ln>
              <a:solidFill>
                <a:schemeClr val="bg1"/>
              </a:solidFill>
              <a:effectLst/>
              <a:uLnTx/>
              <a:uFillTx/>
              <a:latin typeface="Calibri"/>
              <a:cs typeface="+mn-cs"/>
            </a:endParaRPr>
          </a:p>
        </p:txBody>
      </p:sp>
      <p:sp>
        <p:nvSpPr>
          <p:cNvPr id="24" name="TextBox 23"/>
          <p:cNvSpPr txBox="1"/>
          <p:nvPr/>
        </p:nvSpPr>
        <p:spPr>
          <a:xfrm>
            <a:off x="5776367" y="1740281"/>
            <a:ext cx="2885526" cy="477053"/>
          </a:xfrm>
          <a:prstGeom prst="rect">
            <a:avLst/>
          </a:prstGeom>
          <a:ln/>
          <a:effectLst>
            <a:outerShdw blurRad="50800" dist="38100" dir="2700000" algn="tl"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wrap="square" rtlCol="0">
            <a:spAutoFit/>
          </a:bodyPr>
          <a:lstStyle/>
          <a:p>
            <a:pPr marL="0" marR="0" lvl="0" indent="0" algn="ctr" defTabSz="914400" eaLnBrk="1" fontAlgn="auto" latinLnBrk="0" hangingPunct="1">
              <a:lnSpc>
                <a:spcPts val="1500"/>
              </a:lnSpc>
              <a:spcBef>
                <a:spcPts val="0"/>
              </a:spcBef>
              <a:spcAft>
                <a:spcPts val="0"/>
              </a:spcAft>
              <a:buClrTx/>
              <a:buSzTx/>
              <a:buFontTx/>
              <a:buNone/>
              <a:tabLst/>
              <a:defRPr/>
            </a:pPr>
            <a:r>
              <a:rPr kumimoji="0" lang="en-US" sz="1500" b="1" i="0" u="none" strike="noStrike" kern="0" cap="none" spc="0" normalizeH="0" baseline="0" noProof="0">
                <a:ln>
                  <a:noFill/>
                </a:ln>
                <a:solidFill>
                  <a:schemeClr val="tx1"/>
                </a:solidFill>
                <a:effectLst/>
                <a:uLnTx/>
                <a:uFillTx/>
                <a:latin typeface="+mn-lt"/>
                <a:cs typeface="Arial" pitchFamily="34" charset="0"/>
              </a:rPr>
              <a:t>Continues</a:t>
            </a:r>
            <a:r>
              <a:rPr lang="en-US" sz="1500" b="1" kern="0">
                <a:solidFill>
                  <a:schemeClr val="tx1"/>
                </a:solidFill>
                <a:latin typeface="+mn-lt"/>
                <a:cs typeface="Arial" pitchFamily="34" charset="0"/>
              </a:rPr>
              <a:t> to update </a:t>
            </a:r>
            <a:br>
              <a:rPr lang="en-US" sz="1500" b="1" kern="0">
                <a:solidFill>
                  <a:schemeClr val="tx1"/>
                </a:solidFill>
                <a:latin typeface="+mn-lt"/>
                <a:cs typeface="Arial" pitchFamily="34" charset="0"/>
              </a:rPr>
            </a:br>
            <a:r>
              <a:rPr lang="en-US" sz="1500" b="1" kern="0">
                <a:solidFill>
                  <a:schemeClr val="tx1"/>
                </a:solidFill>
                <a:latin typeface="+mn-lt"/>
                <a:cs typeface="Arial" pitchFamily="34" charset="0"/>
              </a:rPr>
              <a:t>progress on CAPs.</a:t>
            </a:r>
            <a:endParaRPr kumimoji="0" lang="en-US" sz="1500" b="1" i="0" u="none" strike="noStrike" kern="0" cap="none" spc="0" normalizeH="0" baseline="0" noProof="0">
              <a:ln>
                <a:noFill/>
              </a:ln>
              <a:solidFill>
                <a:schemeClr val="tx1"/>
              </a:solidFill>
              <a:effectLst/>
              <a:uLnTx/>
              <a:uFillTx/>
              <a:latin typeface="+mn-lt"/>
              <a:cs typeface="Arial" pitchFamily="34" charset="0"/>
            </a:endParaRPr>
          </a:p>
        </p:txBody>
      </p:sp>
      <p:sp>
        <p:nvSpPr>
          <p:cNvPr id="27" name="TextBox 26"/>
          <p:cNvSpPr txBox="1"/>
          <p:nvPr/>
        </p:nvSpPr>
        <p:spPr>
          <a:xfrm>
            <a:off x="5776367" y="2362287"/>
            <a:ext cx="2915589" cy="246221"/>
          </a:xfrm>
          <a:prstGeom prst="rect">
            <a:avLst/>
          </a:prstGeom>
          <a:ln/>
          <a:effectLst>
            <a:outerShdw blurRad="50800" dist="38100" dir="2700000" algn="tl"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wrap="square" rtlCol="0" anchor="ctr">
            <a:spAutoFit/>
          </a:bodyPr>
          <a:lstStyle/>
          <a:p>
            <a:pPr marL="0" marR="0" lvl="0" indent="0" algn="ctr" defTabSz="914400" eaLnBrk="1" fontAlgn="auto" latinLnBrk="0" hangingPunct="1">
              <a:lnSpc>
                <a:spcPts val="1200"/>
              </a:lnSpc>
              <a:spcBef>
                <a:spcPts val="0"/>
              </a:spcBef>
              <a:spcAft>
                <a:spcPts val="0"/>
              </a:spcAft>
              <a:buClrTx/>
              <a:buSzTx/>
              <a:buFontTx/>
              <a:buNone/>
              <a:tabLst/>
              <a:defRPr/>
            </a:pPr>
            <a:r>
              <a:rPr kumimoji="0" lang="en-US" sz="1500" b="1" i="0" u="none" strike="noStrike" kern="0" cap="none" spc="0" normalizeH="0" baseline="0" noProof="0">
                <a:ln>
                  <a:noFill/>
                </a:ln>
                <a:solidFill>
                  <a:schemeClr val="tx1"/>
                </a:solidFill>
                <a:effectLst/>
                <a:uLnTx/>
                <a:uFillTx/>
                <a:latin typeface="+mn-lt"/>
                <a:cs typeface="Arial" pitchFamily="34" charset="0"/>
              </a:rPr>
              <a:t>Completes</a:t>
            </a:r>
            <a:r>
              <a:rPr kumimoji="0" lang="en-US" sz="1500" b="1" i="0" u="none" strike="noStrike" kern="0" cap="none" spc="0" normalizeH="0" noProof="0">
                <a:ln>
                  <a:noFill/>
                </a:ln>
                <a:solidFill>
                  <a:schemeClr val="tx1"/>
                </a:solidFill>
                <a:effectLst/>
                <a:uLnTx/>
                <a:uFillTx/>
                <a:latin typeface="+mn-lt"/>
                <a:cs typeface="Arial" pitchFamily="34" charset="0"/>
              </a:rPr>
              <a:t> State self-assessment.</a:t>
            </a:r>
            <a:endParaRPr kumimoji="0" lang="en-US" sz="1500" b="1" i="0" u="none" strike="noStrike" kern="0" cap="none" spc="0" normalizeH="0" baseline="0" noProof="0">
              <a:ln>
                <a:noFill/>
              </a:ln>
              <a:solidFill>
                <a:schemeClr val="tx1"/>
              </a:solidFill>
              <a:effectLst/>
              <a:uLnTx/>
              <a:uFillTx/>
              <a:latin typeface="+mn-lt"/>
              <a:cs typeface="Arial" pitchFamily="34" charset="0"/>
            </a:endParaRPr>
          </a:p>
        </p:txBody>
      </p:sp>
      <p:cxnSp>
        <p:nvCxnSpPr>
          <p:cNvPr id="28" name="Shape 20"/>
          <p:cNvCxnSpPr/>
          <p:nvPr/>
        </p:nvCxnSpPr>
        <p:spPr>
          <a:xfrm flipV="1">
            <a:off x="5368953" y="2132160"/>
            <a:ext cx="3283642" cy="1872904"/>
          </a:xfrm>
          <a:prstGeom prst="bentConnector3">
            <a:avLst>
              <a:gd name="adj1" fmla="val 106274"/>
            </a:avLst>
          </a:prstGeom>
          <a:ln>
            <a:headEnd type="none" w="med" len="med"/>
            <a:tailEnd type="triangle" w="med" len="med"/>
          </a:ln>
          <a:effectLst>
            <a:outerShdw blurRad="50800" dist="38100" dir="2700000" algn="tl" rotWithShape="0">
              <a:prstClr val="black">
                <a:alpha val="40000"/>
              </a:prstClr>
            </a:outerShdw>
          </a:effectLst>
        </p:spPr>
        <p:style>
          <a:lnRef idx="2">
            <a:schemeClr val="dk1"/>
          </a:lnRef>
          <a:fillRef idx="0">
            <a:schemeClr val="dk1"/>
          </a:fillRef>
          <a:effectRef idx="1">
            <a:schemeClr val="dk1"/>
          </a:effectRef>
          <a:fontRef idx="minor">
            <a:schemeClr val="tx1"/>
          </a:fontRef>
        </p:style>
      </p:cxnSp>
      <p:sp>
        <p:nvSpPr>
          <p:cNvPr id="25" name="TextBox 24"/>
          <p:cNvSpPr txBox="1"/>
          <p:nvPr/>
        </p:nvSpPr>
        <p:spPr>
          <a:xfrm>
            <a:off x="2061489" y="3140968"/>
            <a:ext cx="3226407" cy="483081"/>
          </a:xfrm>
          <a:prstGeom prst="rect">
            <a:avLst/>
          </a:prstGeom>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wrap="square" rtlCol="0">
            <a:spAutoFit/>
          </a:bodyPr>
          <a:lstStyle/>
          <a:p>
            <a:pPr marL="0" marR="0" lvl="0" indent="0" algn="ctr" defTabSz="914400" eaLnBrk="1" fontAlgn="auto" latinLnBrk="0" hangingPunct="1">
              <a:lnSpc>
                <a:spcPts val="1500"/>
              </a:lnSpc>
              <a:spcBef>
                <a:spcPts val="0"/>
              </a:spcBef>
              <a:spcAft>
                <a:spcPts val="0"/>
              </a:spcAft>
              <a:buClrTx/>
              <a:buSzTx/>
              <a:buFontTx/>
              <a:buNone/>
              <a:tabLst/>
              <a:defRPr/>
            </a:pPr>
            <a:r>
              <a:rPr kumimoji="0" lang="en-US" sz="1600" b="1" i="0" u="none" strike="noStrike" kern="0" cap="none" spc="0" normalizeH="0" baseline="0" noProof="0">
                <a:ln>
                  <a:noFill/>
                </a:ln>
                <a:solidFill>
                  <a:schemeClr val="tx1"/>
                </a:solidFill>
                <a:effectLst/>
                <a:uLnTx/>
                <a:uFillTx/>
                <a:latin typeface="+mn-lt"/>
              </a:rPr>
              <a:t>Recommends conduct of ICVM </a:t>
            </a:r>
            <a:br>
              <a:rPr kumimoji="0" lang="en-US" sz="1600" b="1" i="0" u="none" strike="noStrike" kern="0" cap="none" spc="0" normalizeH="0" baseline="0" noProof="0">
                <a:ln>
                  <a:noFill/>
                </a:ln>
                <a:solidFill>
                  <a:schemeClr val="tx1"/>
                </a:solidFill>
                <a:effectLst/>
                <a:uLnTx/>
                <a:uFillTx/>
                <a:latin typeface="+mn-lt"/>
              </a:rPr>
            </a:br>
            <a:r>
              <a:rPr kumimoji="0" lang="en-US" sz="1600" b="1" i="0" u="none" strike="noStrike" kern="0" cap="none" spc="0" normalizeH="0" baseline="0" noProof="0">
                <a:ln>
                  <a:noFill/>
                </a:ln>
                <a:solidFill>
                  <a:schemeClr val="tx1"/>
                </a:solidFill>
                <a:effectLst/>
                <a:uLnTx/>
                <a:uFillTx/>
                <a:latin typeface="+mn-lt"/>
              </a:rPr>
              <a:t>to verify implementation.</a:t>
            </a:r>
            <a:endParaRPr kumimoji="0" lang="en-CA" sz="1600" b="1" i="0" u="none" strike="noStrike" kern="0" cap="none" spc="0" normalizeH="0" baseline="0" noProof="0">
              <a:ln>
                <a:noFill/>
              </a:ln>
              <a:solidFill>
                <a:schemeClr val="tx1"/>
              </a:solidFill>
              <a:effectLst/>
              <a:uLnTx/>
              <a:uFillTx/>
              <a:latin typeface="+mn-lt"/>
            </a:endParaRPr>
          </a:p>
        </p:txBody>
      </p:sp>
      <p:sp>
        <p:nvSpPr>
          <p:cNvPr id="40" name="TextBox 39"/>
          <p:cNvSpPr txBox="1"/>
          <p:nvPr/>
        </p:nvSpPr>
        <p:spPr>
          <a:xfrm>
            <a:off x="3512236" y="4229796"/>
            <a:ext cx="435834" cy="337102"/>
          </a:xfrm>
          <a:prstGeom prst="rect">
            <a:avLst/>
          </a:prstGeom>
          <a:noFill/>
          <a:effectLst>
            <a:outerShdw blurRad="50800" dist="38100" dir="2700000" algn="tl" rotWithShape="0">
              <a:prstClr val="black">
                <a:alpha val="40000"/>
              </a:prstClr>
            </a:outerShdw>
          </a:effectLst>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a:ln>
                  <a:noFill/>
                </a:ln>
                <a:solidFill>
                  <a:srgbClr val="FF0000"/>
                </a:solidFill>
                <a:effectLst>
                  <a:outerShdw blurRad="50800" dist="38100" dir="2700000" algn="tl" rotWithShape="0">
                    <a:prstClr val="black">
                      <a:alpha val="40000"/>
                    </a:prstClr>
                  </a:outerShdw>
                </a:effectLst>
                <a:uLnTx/>
                <a:uFillTx/>
                <a:latin typeface="+mn-lt"/>
              </a:rPr>
              <a:t>OR</a:t>
            </a:r>
            <a:endParaRPr kumimoji="0" lang="en-CA" sz="1600" b="1" i="0" u="none" strike="noStrike" kern="0" cap="none" spc="0" normalizeH="0" baseline="0" noProof="0">
              <a:ln>
                <a:noFill/>
              </a:ln>
              <a:solidFill>
                <a:srgbClr val="FF0000"/>
              </a:solidFill>
              <a:effectLst>
                <a:outerShdw blurRad="50800" dist="38100" dir="2700000" algn="tl" rotWithShape="0">
                  <a:prstClr val="black">
                    <a:alpha val="40000"/>
                  </a:prstClr>
                </a:outerShdw>
              </a:effectLst>
              <a:uLnTx/>
              <a:uFillTx/>
              <a:latin typeface="+mn-lt"/>
            </a:endParaRPr>
          </a:p>
        </p:txBody>
      </p:sp>
      <p:cxnSp>
        <p:nvCxnSpPr>
          <p:cNvPr id="41" name="Straight Connector 40"/>
          <p:cNvCxnSpPr/>
          <p:nvPr/>
        </p:nvCxnSpPr>
        <p:spPr>
          <a:xfrm>
            <a:off x="310227" y="4485216"/>
            <a:ext cx="8351666" cy="0"/>
          </a:xfrm>
          <a:prstGeom prst="line">
            <a:avLst/>
          </a:prstGeom>
          <a:ln>
            <a:prstDash val="sysDot"/>
          </a:ln>
          <a:effectLst>
            <a:outerShdw blurRad="50800" dist="38100" dir="2700000" algn="tl"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4" name="Date Placeholder 3"/>
          <p:cNvSpPr>
            <a:spLocks noGrp="1"/>
          </p:cNvSpPr>
          <p:nvPr>
            <p:ph type="dt" sz="half" idx="10"/>
          </p:nvPr>
        </p:nvSpPr>
        <p:spPr/>
        <p:txBody>
          <a:bodyPr/>
          <a:lstStyle/>
          <a:p>
            <a:r>
              <a:rPr lang="en-US" smtClean="0"/>
              <a:t>August 2022</a:t>
            </a:r>
            <a:endParaRPr lang="en-US"/>
          </a:p>
        </p:txBody>
      </p:sp>
      <p:sp>
        <p:nvSpPr>
          <p:cNvPr id="5" name="Slide Number Placeholder 4"/>
          <p:cNvSpPr>
            <a:spLocks noGrp="1"/>
          </p:cNvSpPr>
          <p:nvPr>
            <p:ph type="sldNum" sz="quarter" idx="12"/>
          </p:nvPr>
        </p:nvSpPr>
        <p:spPr/>
        <p:txBody>
          <a:bodyPr/>
          <a:lstStyle/>
          <a:p>
            <a:fld id="{AEBC9397-8921-489F-B39C-2E8FC685A84F}" type="slidenum">
              <a:rPr lang="en-US" smtClean="0"/>
              <a:t>64</a:t>
            </a:fld>
            <a:endParaRPr lang="en-US"/>
          </a:p>
        </p:txBody>
      </p:sp>
      <p:sp>
        <p:nvSpPr>
          <p:cNvPr id="3" name="Footer Placeholder 2"/>
          <p:cNvSpPr>
            <a:spLocks noGrp="1"/>
          </p:cNvSpPr>
          <p:nvPr>
            <p:ph type="ftr" sz="quarter" idx="11"/>
          </p:nvPr>
        </p:nvSpPr>
        <p:spPr/>
        <p:txBody>
          <a:bodyPr/>
          <a:lstStyle/>
          <a:p>
            <a:r>
              <a:rPr lang="en-US" smtClean="0"/>
              <a:t>USOAP</a:t>
            </a:r>
            <a:endParaRPr lang="en-US"/>
          </a:p>
        </p:txBody>
      </p:sp>
    </p:spTree>
    <p:extLst>
      <p:ext uri="{BB962C8B-B14F-4D97-AF65-F5344CB8AC3E}">
        <p14:creationId xmlns:p14="http://schemas.microsoft.com/office/powerpoint/2010/main" val="851813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fade">
                                      <p:cBhvr>
                                        <p:cTn id="20" dur="500"/>
                                        <p:tgtEl>
                                          <p:spTgt spid="2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500"/>
                                        <p:tgtEl>
                                          <p:spTgt spid="25"/>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fade">
                                      <p:cBhvr>
                                        <p:cTn id="40" dur="500"/>
                                        <p:tgtEl>
                                          <p:spTgt spid="15"/>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fade">
                                      <p:cBhvr>
                                        <p:cTn id="45" dur="500"/>
                                        <p:tgtEl>
                                          <p:spTgt spid="28"/>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fade">
                                      <p:cBhvr>
                                        <p:cTn id="50" dur="500"/>
                                        <p:tgtEl>
                                          <p:spTgt spid="41"/>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500"/>
                                        <p:tgtEl>
                                          <p:spTgt spid="40"/>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500"/>
                                        <p:tgtEl>
                                          <p:spTgt spid="18"/>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fade">
                                      <p:cBhvr>
                                        <p:cTn id="61" dur="500"/>
                                        <p:tgtEl>
                                          <p:spTgt spid="17"/>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26"/>
                                        </p:tgtEl>
                                        <p:attrNameLst>
                                          <p:attrName>style.visibility</p:attrName>
                                        </p:attrNameLst>
                                      </p:cBhvr>
                                      <p:to>
                                        <p:strVal val="visible"/>
                                      </p:to>
                                    </p:set>
                                    <p:animEffect transition="in" filter="fade">
                                      <p:cBhvr>
                                        <p:cTn id="66" dur="500"/>
                                        <p:tgtEl>
                                          <p:spTgt spid="26"/>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30"/>
                                        </p:tgtEl>
                                        <p:attrNameLst>
                                          <p:attrName>style.visibility</p:attrName>
                                        </p:attrNameLst>
                                      </p:cBhvr>
                                      <p:to>
                                        <p:strVal val="visible"/>
                                      </p:to>
                                    </p:set>
                                    <p:animEffect transition="in" filter="fade">
                                      <p:cBhvr>
                                        <p:cTn id="7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4" grpId="0" animBg="1"/>
      <p:bldP spid="15" grpId="0" animBg="1"/>
      <p:bldP spid="18" grpId="0" animBg="1"/>
      <p:bldP spid="10" grpId="0" animBg="1"/>
      <p:bldP spid="26" grpId="0" animBg="1"/>
      <p:bldP spid="30" grpId="0" animBg="1"/>
      <p:bldP spid="24" grpId="0" animBg="1"/>
      <p:bldP spid="27" grpId="0" animBg="1"/>
      <p:bldP spid="25" grpId="0" animBg="1"/>
      <p:bldP spid="40"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Content Placeholder 2"/>
          <p:cNvSpPr txBox="1">
            <a:spLocks/>
          </p:cNvSpPr>
          <p:nvPr/>
        </p:nvSpPr>
        <p:spPr bwMode="auto">
          <a:xfrm>
            <a:off x="412230" y="1322882"/>
            <a:ext cx="8229600" cy="3131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857250" lvl="1" indent="-457200">
              <a:buClr>
                <a:srgbClr val="FF0000"/>
              </a:buClr>
              <a:buFont typeface="Wingdings" pitchFamily="2" charset="2"/>
              <a:buChar char="q"/>
            </a:pPr>
            <a:endParaRPr lang="en-GB" sz="2400"/>
          </a:p>
          <a:p>
            <a:pPr marL="857250" lvl="1" indent="-457200">
              <a:buClr>
                <a:srgbClr val="FF0000"/>
              </a:buClr>
              <a:buFont typeface="Wingdings" pitchFamily="2" charset="2"/>
              <a:buChar char="q"/>
            </a:pPr>
            <a:endParaRPr lang="en-GB" sz="2400"/>
          </a:p>
          <a:p>
            <a:pPr marL="400050" lvl="1" indent="0">
              <a:buClr>
                <a:srgbClr val="FF0000"/>
              </a:buClr>
            </a:pPr>
            <a:endParaRPr lang="en-GB" sz="2400"/>
          </a:p>
          <a:p>
            <a:pPr marL="0" lvl="1" indent="0" algn="ctr">
              <a:buClr>
                <a:srgbClr val="FF0000"/>
              </a:buClr>
            </a:pPr>
            <a:r>
              <a:rPr lang="en-US" sz="3600" b="1">
                <a:solidFill>
                  <a:schemeClr val="accent1"/>
                </a:solidFill>
                <a:latin typeface="Arial"/>
                <a:cs typeface="Arial"/>
              </a:rPr>
              <a:t>Roll-out of SSP Implementation Assessments under USOAP CMA</a:t>
            </a:r>
          </a:p>
          <a:p>
            <a:pPr marL="400050" lvl="1" indent="0">
              <a:buClr>
                <a:srgbClr val="FF0000"/>
              </a:buClr>
            </a:pPr>
            <a:endParaRPr lang="en-GB" sz="2800"/>
          </a:p>
          <a:p>
            <a:pPr marL="0" indent="0">
              <a:spcBef>
                <a:spcPct val="20000"/>
              </a:spcBef>
              <a:buClr>
                <a:srgbClr val="FF0000"/>
              </a:buClr>
            </a:pPr>
            <a:endParaRPr lang="en-GB" sz="2800"/>
          </a:p>
          <a:p>
            <a:pPr marL="0" indent="0">
              <a:spcBef>
                <a:spcPct val="20000"/>
              </a:spcBef>
              <a:buClr>
                <a:srgbClr val="FF0000"/>
              </a:buClr>
            </a:pPr>
            <a:endParaRPr lang="en-GB" sz="2800"/>
          </a:p>
        </p:txBody>
      </p:sp>
      <p:sp>
        <p:nvSpPr>
          <p:cNvPr id="3" name="Date Placeholder 2"/>
          <p:cNvSpPr>
            <a:spLocks noGrp="1"/>
          </p:cNvSpPr>
          <p:nvPr>
            <p:ph type="dt" sz="half" idx="10"/>
          </p:nvPr>
        </p:nvSpPr>
        <p:spPr>
          <a:xfrm>
            <a:off x="457200" y="6356350"/>
            <a:ext cx="2133600" cy="365125"/>
          </a:xfrm>
        </p:spPr>
        <p:txBody>
          <a:bodyPr/>
          <a:lstStyle/>
          <a:p>
            <a:r>
              <a:rPr lang="en-US" smtClean="0"/>
              <a:t>August 2022</a:t>
            </a:r>
            <a:endParaRPr lang="en-US"/>
          </a:p>
        </p:txBody>
      </p:sp>
      <p:sp>
        <p:nvSpPr>
          <p:cNvPr id="4" name="Slide Number Placeholder 3"/>
          <p:cNvSpPr>
            <a:spLocks noGrp="1"/>
          </p:cNvSpPr>
          <p:nvPr>
            <p:ph type="sldNum" sz="quarter" idx="12"/>
          </p:nvPr>
        </p:nvSpPr>
        <p:spPr>
          <a:xfrm>
            <a:off x="6553200" y="6356350"/>
            <a:ext cx="2133600" cy="365125"/>
          </a:xfrm>
        </p:spPr>
        <p:txBody>
          <a:bodyPr/>
          <a:lstStyle/>
          <a:p>
            <a:fld id="{AEBC9397-8921-489F-B39C-2E8FC685A84F}" type="slidenum">
              <a:rPr lang="en-US" smtClean="0"/>
              <a:t>65</a:t>
            </a:fld>
            <a:endParaRPr lang="en-US"/>
          </a:p>
        </p:txBody>
      </p:sp>
      <p:sp>
        <p:nvSpPr>
          <p:cNvPr id="2" name="Footer Placeholder 1"/>
          <p:cNvSpPr>
            <a:spLocks noGrp="1"/>
          </p:cNvSpPr>
          <p:nvPr>
            <p:ph type="ftr" sz="quarter" idx="11"/>
          </p:nvPr>
        </p:nvSpPr>
        <p:spPr/>
        <p:txBody>
          <a:bodyPr/>
          <a:lstStyle/>
          <a:p>
            <a:r>
              <a:rPr lang="en-US" smtClean="0"/>
              <a:t>USOAP</a:t>
            </a:r>
            <a:endParaRPr lang="en-US"/>
          </a:p>
        </p:txBody>
      </p:sp>
    </p:spTree>
    <p:extLst>
      <p:ext uri="{BB962C8B-B14F-4D97-AF65-F5344CB8AC3E}">
        <p14:creationId xmlns:p14="http://schemas.microsoft.com/office/powerpoint/2010/main" val="17009676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5A39D4-FA0D-AA64-BCCA-BD7D148B6568}"/>
              </a:ext>
            </a:extLst>
          </p:cNvPr>
          <p:cNvSpPr>
            <a:spLocks noGrp="1"/>
          </p:cNvSpPr>
          <p:nvPr>
            <p:ph type="title"/>
          </p:nvPr>
        </p:nvSpPr>
        <p:spPr/>
        <p:txBody>
          <a:bodyPr/>
          <a:lstStyle/>
          <a:p>
            <a:endParaRPr lang="en-US"/>
          </a:p>
        </p:txBody>
      </p:sp>
      <p:sp>
        <p:nvSpPr>
          <p:cNvPr id="3" name="Date Placeholder 2">
            <a:extLst>
              <a:ext uri="{FF2B5EF4-FFF2-40B4-BE49-F238E27FC236}">
                <a16:creationId xmlns:a16="http://schemas.microsoft.com/office/drawing/2014/main" id="{6E1E4EE9-00DD-B99C-5B97-62D13FFE4847}"/>
              </a:ext>
            </a:extLst>
          </p:cNvPr>
          <p:cNvSpPr>
            <a:spLocks noGrp="1"/>
          </p:cNvSpPr>
          <p:nvPr>
            <p:ph type="dt" sz="half" idx="10"/>
          </p:nvPr>
        </p:nvSpPr>
        <p:spPr/>
        <p:txBody>
          <a:bodyPr/>
          <a:lstStyle/>
          <a:p>
            <a:r>
              <a:rPr lang="en-US" smtClean="0"/>
              <a:t>August 2022</a:t>
            </a:r>
            <a:endParaRPr lang="en-US"/>
          </a:p>
        </p:txBody>
      </p:sp>
      <p:sp>
        <p:nvSpPr>
          <p:cNvPr id="4" name="Footer Placeholder 3">
            <a:extLst>
              <a:ext uri="{FF2B5EF4-FFF2-40B4-BE49-F238E27FC236}">
                <a16:creationId xmlns:a16="http://schemas.microsoft.com/office/drawing/2014/main" id="{A7672837-C5D5-910F-2829-2BFEDA20314B}"/>
              </a:ext>
            </a:extLst>
          </p:cNvPr>
          <p:cNvSpPr>
            <a:spLocks noGrp="1"/>
          </p:cNvSpPr>
          <p:nvPr>
            <p:ph type="ftr" sz="quarter" idx="11"/>
          </p:nvPr>
        </p:nvSpPr>
        <p:spPr/>
        <p:txBody>
          <a:bodyPr/>
          <a:lstStyle/>
          <a:p>
            <a:r>
              <a:rPr lang="en-US" smtClean="0"/>
              <a:t>USOAP</a:t>
            </a:r>
            <a:endParaRPr lang="en-US"/>
          </a:p>
        </p:txBody>
      </p:sp>
      <p:sp>
        <p:nvSpPr>
          <p:cNvPr id="5" name="Slide Number Placeholder 4">
            <a:extLst>
              <a:ext uri="{FF2B5EF4-FFF2-40B4-BE49-F238E27FC236}">
                <a16:creationId xmlns:a16="http://schemas.microsoft.com/office/drawing/2014/main" id="{5BA50C34-01EF-4B05-75AD-EFD82B46A904}"/>
              </a:ext>
            </a:extLst>
          </p:cNvPr>
          <p:cNvSpPr>
            <a:spLocks noGrp="1"/>
          </p:cNvSpPr>
          <p:nvPr>
            <p:ph type="sldNum" sz="quarter" idx="12"/>
          </p:nvPr>
        </p:nvSpPr>
        <p:spPr/>
        <p:txBody>
          <a:bodyPr/>
          <a:lstStyle/>
          <a:p>
            <a:fld id="{AEBC9397-8921-489F-B39C-2E8FC685A84F}" type="slidenum">
              <a:rPr lang="en-US" smtClean="0"/>
              <a:t>66</a:t>
            </a:fld>
            <a:endParaRPr lang="en-US"/>
          </a:p>
        </p:txBody>
      </p:sp>
      <p:sp>
        <p:nvSpPr>
          <p:cNvPr id="7" name="TextBox 6">
            <a:extLst>
              <a:ext uri="{FF2B5EF4-FFF2-40B4-BE49-F238E27FC236}">
                <a16:creationId xmlns:a16="http://schemas.microsoft.com/office/drawing/2014/main" id="{381A5F8A-CE79-3E3B-3ABC-CA94F4846C8D}"/>
              </a:ext>
            </a:extLst>
          </p:cNvPr>
          <p:cNvSpPr txBox="1"/>
          <p:nvPr/>
        </p:nvSpPr>
        <p:spPr>
          <a:xfrm>
            <a:off x="434716" y="2263515"/>
            <a:ext cx="8019736"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600" b="1">
                <a:solidFill>
                  <a:schemeClr val="accent1"/>
                </a:solidFill>
                <a:latin typeface="Arial"/>
                <a:cs typeface="Arial"/>
              </a:rPr>
              <a:t>ICAO activities in support of safety management implementation</a:t>
            </a:r>
          </a:p>
        </p:txBody>
      </p:sp>
    </p:spTree>
    <p:extLst>
      <p:ext uri="{BB962C8B-B14F-4D97-AF65-F5344CB8AC3E}">
        <p14:creationId xmlns:p14="http://schemas.microsoft.com/office/powerpoint/2010/main" val="200574980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DCE5A6A0-5EFE-AAFA-519E-E1A77FB96F51}"/>
              </a:ext>
            </a:extLst>
          </p:cNvPr>
          <p:cNvPicPr>
            <a:picLocks noChangeAspect="1"/>
          </p:cNvPicPr>
          <p:nvPr/>
        </p:nvPicPr>
        <p:blipFill>
          <a:blip r:embed="rId3"/>
          <a:stretch>
            <a:fillRect/>
          </a:stretch>
        </p:blipFill>
        <p:spPr>
          <a:xfrm>
            <a:off x="29981" y="1218191"/>
            <a:ext cx="9076542" cy="5643314"/>
          </a:xfrm>
          <a:prstGeom prst="rect">
            <a:avLst/>
          </a:prstGeom>
        </p:spPr>
      </p:pic>
    </p:spTree>
    <p:extLst>
      <p:ext uri="{BB962C8B-B14F-4D97-AF65-F5344CB8AC3E}">
        <p14:creationId xmlns:p14="http://schemas.microsoft.com/office/powerpoint/2010/main" val="3810622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2468893"/>
            <a:ext cx="7772400" cy="1362075"/>
          </a:xfrm>
        </p:spPr>
        <p:txBody>
          <a:bodyPr/>
          <a:lstStyle/>
          <a:p>
            <a:r>
              <a:rPr lang="en-US">
                <a:solidFill>
                  <a:schemeClr val="tx2">
                    <a:lumMod val="60000"/>
                    <a:lumOff val="40000"/>
                  </a:schemeClr>
                </a:solidFill>
                <a:latin typeface="Arial"/>
                <a:cs typeface="Arial"/>
              </a:rPr>
              <a:t>SSPIAs under phase 2</a:t>
            </a:r>
            <a:endParaRPr lang="en-US">
              <a:solidFill>
                <a:schemeClr val="tx2">
                  <a:lumMod val="60000"/>
                  <a:lumOff val="40000"/>
                </a:schemeClr>
              </a:solidFill>
            </a:endParaRPr>
          </a:p>
        </p:txBody>
      </p:sp>
      <p:sp>
        <p:nvSpPr>
          <p:cNvPr id="3" name="Date Placeholder 2"/>
          <p:cNvSpPr>
            <a:spLocks noGrp="1"/>
          </p:cNvSpPr>
          <p:nvPr>
            <p:ph type="dt" sz="half" idx="10"/>
          </p:nvPr>
        </p:nvSpPr>
        <p:spPr/>
        <p:txBody>
          <a:bodyPr/>
          <a:lstStyle/>
          <a:p>
            <a:r>
              <a:rPr lang="en-US" smtClean="0"/>
              <a:t>August 2022</a:t>
            </a:r>
            <a:endParaRPr lang="en-CA"/>
          </a:p>
        </p:txBody>
      </p:sp>
      <p:sp>
        <p:nvSpPr>
          <p:cNvPr id="5" name="Slide Number Placeholder 4"/>
          <p:cNvSpPr>
            <a:spLocks noGrp="1"/>
          </p:cNvSpPr>
          <p:nvPr>
            <p:ph type="sldNum" sz="quarter" idx="12"/>
          </p:nvPr>
        </p:nvSpPr>
        <p:spPr/>
        <p:txBody>
          <a:bodyPr/>
          <a:lstStyle/>
          <a:p>
            <a:fld id="{3FF909EE-2C65-48BC-95E5-26F3591A45A6}" type="slidenum">
              <a:rPr lang="en-CA" smtClean="0"/>
              <a:t>68</a:t>
            </a:fld>
            <a:endParaRPr lang="en-CA"/>
          </a:p>
        </p:txBody>
      </p:sp>
      <p:sp>
        <p:nvSpPr>
          <p:cNvPr id="6" name="Footer Placeholder 5"/>
          <p:cNvSpPr>
            <a:spLocks noGrp="1"/>
          </p:cNvSpPr>
          <p:nvPr>
            <p:ph type="ftr" sz="quarter" idx="11"/>
          </p:nvPr>
        </p:nvSpPr>
        <p:spPr/>
        <p:txBody>
          <a:bodyPr/>
          <a:lstStyle/>
          <a:p>
            <a:r>
              <a:rPr lang="en-US" smtClean="0"/>
              <a:t>USOAP</a:t>
            </a:r>
            <a:endParaRPr lang="en-CA"/>
          </a:p>
        </p:txBody>
      </p:sp>
    </p:spTree>
    <p:extLst>
      <p:ext uri="{BB962C8B-B14F-4D97-AF65-F5344CB8AC3E}">
        <p14:creationId xmlns:p14="http://schemas.microsoft.com/office/powerpoint/2010/main" val="249198714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USOAP</a:t>
            </a:r>
            <a:endParaRPr lang="en-CA"/>
          </a:p>
        </p:txBody>
      </p:sp>
      <p:sp>
        <p:nvSpPr>
          <p:cNvPr id="4" name="Slide Number Placeholder 3"/>
          <p:cNvSpPr>
            <a:spLocks noGrp="1"/>
          </p:cNvSpPr>
          <p:nvPr>
            <p:ph type="sldNum" sz="quarter" idx="12"/>
          </p:nvPr>
        </p:nvSpPr>
        <p:spPr/>
        <p:txBody>
          <a:bodyPr/>
          <a:lstStyle/>
          <a:p>
            <a:fld id="{3FF909EE-2C65-48BC-95E5-26F3591A45A6}" type="slidenum">
              <a:rPr lang="en-CA" smtClean="0"/>
              <a:t>69</a:t>
            </a:fld>
            <a:endParaRPr lang="en-CA"/>
          </a:p>
        </p:txBody>
      </p:sp>
      <p:sp>
        <p:nvSpPr>
          <p:cNvPr id="5" name="Date Placeholder 4"/>
          <p:cNvSpPr>
            <a:spLocks noGrp="1"/>
          </p:cNvSpPr>
          <p:nvPr>
            <p:ph type="dt" sz="half" idx="10"/>
          </p:nvPr>
        </p:nvSpPr>
        <p:spPr/>
        <p:txBody>
          <a:bodyPr/>
          <a:lstStyle/>
          <a:p>
            <a:r>
              <a:rPr lang="en-US" smtClean="0"/>
              <a:t>August 2022</a:t>
            </a:r>
            <a:endParaRPr lang="en-CA"/>
          </a:p>
        </p:txBody>
      </p:sp>
      <p:pic>
        <p:nvPicPr>
          <p:cNvPr id="8" name="Picture 8" descr="Text&#10;&#10;Description automatically generated">
            <a:extLst>
              <a:ext uri="{FF2B5EF4-FFF2-40B4-BE49-F238E27FC236}">
                <a16:creationId xmlns:a16="http://schemas.microsoft.com/office/drawing/2014/main" id="{D14FC5C5-C64B-D58D-6268-D91810DE1B8A}"/>
              </a:ext>
            </a:extLst>
          </p:cNvPr>
          <p:cNvPicPr>
            <a:picLocks noChangeAspect="1"/>
          </p:cNvPicPr>
          <p:nvPr/>
        </p:nvPicPr>
        <p:blipFill>
          <a:blip r:embed="rId3"/>
          <a:stretch>
            <a:fillRect/>
          </a:stretch>
        </p:blipFill>
        <p:spPr>
          <a:xfrm>
            <a:off x="194873" y="1362870"/>
            <a:ext cx="8671808" cy="4342121"/>
          </a:xfrm>
          <a:prstGeom prst="rect">
            <a:avLst/>
          </a:prstGeom>
        </p:spPr>
      </p:pic>
    </p:spTree>
    <p:extLst>
      <p:ext uri="{BB962C8B-B14F-4D97-AF65-F5344CB8AC3E}">
        <p14:creationId xmlns:p14="http://schemas.microsoft.com/office/powerpoint/2010/main" val="23905070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Content Placeholder 2"/>
          <p:cNvSpPr txBox="1">
            <a:spLocks/>
          </p:cNvSpPr>
          <p:nvPr/>
        </p:nvSpPr>
        <p:spPr bwMode="auto">
          <a:xfrm>
            <a:off x="323528"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857250" lvl="1" indent="-457200" algn="ctr">
              <a:buClr>
                <a:srgbClr val="FF0000"/>
              </a:buClr>
              <a:buFont typeface="Wingdings" pitchFamily="2" charset="2"/>
              <a:buChar char="q"/>
            </a:pPr>
            <a:endParaRPr lang="en-GB" sz="2400"/>
          </a:p>
          <a:p>
            <a:pPr marL="857250" lvl="1" indent="-457200" algn="ctr">
              <a:buClr>
                <a:srgbClr val="FF0000"/>
              </a:buClr>
              <a:buFont typeface="Wingdings" pitchFamily="2" charset="2"/>
              <a:buChar char="q"/>
            </a:pPr>
            <a:endParaRPr lang="en-GB" sz="2400"/>
          </a:p>
          <a:p>
            <a:pPr marL="857250" lvl="1" indent="-457200" algn="ctr">
              <a:buClr>
                <a:srgbClr val="FF0000"/>
              </a:buClr>
              <a:buFont typeface="Wingdings" pitchFamily="2" charset="2"/>
              <a:buChar char="q"/>
            </a:pPr>
            <a:endParaRPr lang="en-GB" sz="2400"/>
          </a:p>
          <a:p>
            <a:pPr marL="400050" lvl="1" indent="0" algn="ctr">
              <a:buClr>
                <a:srgbClr val="FF0000"/>
              </a:buClr>
            </a:pPr>
            <a:endParaRPr lang="en-GB" sz="2400"/>
          </a:p>
          <a:p>
            <a:pPr marL="400050" lvl="1" indent="0" algn="ctr">
              <a:buClr>
                <a:srgbClr val="FF0000"/>
              </a:buClr>
            </a:pPr>
            <a:r>
              <a:rPr lang="en-GB" sz="3600" b="1">
                <a:solidFill>
                  <a:srgbClr val="1B4177"/>
                </a:solidFill>
              </a:rPr>
              <a:t>Critical Elements (CEs) of</a:t>
            </a:r>
          </a:p>
          <a:p>
            <a:pPr marL="400050" lvl="1" indent="0" algn="ctr">
              <a:buClr>
                <a:srgbClr val="FF0000"/>
              </a:buClr>
            </a:pPr>
            <a:r>
              <a:rPr lang="en-GB" sz="3600" b="1">
                <a:solidFill>
                  <a:srgbClr val="1B4177"/>
                </a:solidFill>
              </a:rPr>
              <a:t>a State Safety Oversight System</a:t>
            </a:r>
          </a:p>
          <a:p>
            <a:pPr marL="400050" lvl="1" indent="0" algn="ctr">
              <a:buClr>
                <a:srgbClr val="FF0000"/>
              </a:buClr>
            </a:pPr>
            <a:endParaRPr lang="en-GB" sz="3600" b="1">
              <a:solidFill>
                <a:srgbClr val="FF0000"/>
              </a:solidFill>
            </a:endParaRPr>
          </a:p>
          <a:p>
            <a:pPr marL="400050" lvl="1" indent="0" algn="ctr">
              <a:buClr>
                <a:srgbClr val="FF0000"/>
              </a:buClr>
            </a:pPr>
            <a:endParaRPr lang="en-GB" sz="2800"/>
          </a:p>
          <a:p>
            <a:pPr marL="0" indent="0" algn="ctr">
              <a:spcBef>
                <a:spcPct val="20000"/>
              </a:spcBef>
              <a:buClr>
                <a:srgbClr val="FF0000"/>
              </a:buClr>
            </a:pPr>
            <a:endParaRPr lang="en-GB" sz="2800"/>
          </a:p>
          <a:p>
            <a:pPr marL="0" indent="0" algn="ctr">
              <a:spcBef>
                <a:spcPct val="20000"/>
              </a:spcBef>
              <a:buClr>
                <a:srgbClr val="FF0000"/>
              </a:buClr>
            </a:pPr>
            <a:endParaRPr lang="en-GB" sz="2800"/>
          </a:p>
        </p:txBody>
      </p:sp>
      <p:sp>
        <p:nvSpPr>
          <p:cNvPr id="3" name="Date Placeholder 2"/>
          <p:cNvSpPr>
            <a:spLocks noGrp="1"/>
          </p:cNvSpPr>
          <p:nvPr>
            <p:ph type="dt" sz="half" idx="10"/>
          </p:nvPr>
        </p:nvSpPr>
        <p:spPr>
          <a:xfrm>
            <a:off x="457200" y="6356350"/>
            <a:ext cx="2133600" cy="365125"/>
          </a:xfrm>
        </p:spPr>
        <p:txBody>
          <a:bodyPr/>
          <a:lstStyle/>
          <a:p>
            <a:r>
              <a:rPr lang="en-US" smtClean="0"/>
              <a:t>August 2022</a:t>
            </a:r>
            <a:endParaRPr lang="en-US"/>
          </a:p>
        </p:txBody>
      </p:sp>
      <p:sp>
        <p:nvSpPr>
          <p:cNvPr id="4" name="Slide Number Placeholder 3"/>
          <p:cNvSpPr>
            <a:spLocks noGrp="1"/>
          </p:cNvSpPr>
          <p:nvPr>
            <p:ph type="sldNum" sz="quarter" idx="12"/>
          </p:nvPr>
        </p:nvSpPr>
        <p:spPr>
          <a:xfrm>
            <a:off x="6553200" y="6356350"/>
            <a:ext cx="2133600" cy="365125"/>
          </a:xfrm>
        </p:spPr>
        <p:txBody>
          <a:bodyPr/>
          <a:lstStyle/>
          <a:p>
            <a:fld id="{AEBC9397-8921-489F-B39C-2E8FC685A84F}" type="slidenum">
              <a:rPr lang="en-US" smtClean="0"/>
              <a:t>7</a:t>
            </a:fld>
            <a:endParaRPr lang="en-US"/>
          </a:p>
        </p:txBody>
      </p:sp>
      <p:sp>
        <p:nvSpPr>
          <p:cNvPr id="2" name="Footer Placeholder 1"/>
          <p:cNvSpPr>
            <a:spLocks noGrp="1"/>
          </p:cNvSpPr>
          <p:nvPr>
            <p:ph type="ftr" sz="quarter" idx="11"/>
          </p:nvPr>
        </p:nvSpPr>
        <p:spPr/>
        <p:txBody>
          <a:bodyPr/>
          <a:lstStyle/>
          <a:p>
            <a:r>
              <a:rPr lang="en-US" smtClean="0"/>
              <a:t>USOAP</a:t>
            </a:r>
            <a:endParaRPr lang="en-US"/>
          </a:p>
        </p:txBody>
      </p:sp>
    </p:spTree>
    <p:extLst>
      <p:ext uri="{BB962C8B-B14F-4D97-AF65-F5344CB8AC3E}">
        <p14:creationId xmlns:p14="http://schemas.microsoft.com/office/powerpoint/2010/main" val="196236616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USOAP</a:t>
            </a:r>
            <a:endParaRPr lang="en-CA"/>
          </a:p>
        </p:txBody>
      </p:sp>
      <p:sp>
        <p:nvSpPr>
          <p:cNvPr id="4" name="Slide Number Placeholder 3"/>
          <p:cNvSpPr>
            <a:spLocks noGrp="1"/>
          </p:cNvSpPr>
          <p:nvPr>
            <p:ph type="sldNum" sz="quarter" idx="12"/>
          </p:nvPr>
        </p:nvSpPr>
        <p:spPr/>
        <p:txBody>
          <a:bodyPr/>
          <a:lstStyle/>
          <a:p>
            <a:fld id="{3FF909EE-2C65-48BC-95E5-26F3591A45A6}" type="slidenum">
              <a:rPr lang="en-CA" smtClean="0"/>
              <a:t>70</a:t>
            </a:fld>
            <a:endParaRPr lang="en-CA"/>
          </a:p>
        </p:txBody>
      </p:sp>
      <p:sp>
        <p:nvSpPr>
          <p:cNvPr id="5" name="Date Placeholder 4"/>
          <p:cNvSpPr>
            <a:spLocks noGrp="1"/>
          </p:cNvSpPr>
          <p:nvPr>
            <p:ph type="dt" sz="half" idx="10"/>
          </p:nvPr>
        </p:nvSpPr>
        <p:spPr/>
        <p:txBody>
          <a:bodyPr/>
          <a:lstStyle/>
          <a:p>
            <a:r>
              <a:rPr lang="en-US" smtClean="0"/>
              <a:t>August 2022</a:t>
            </a:r>
            <a:endParaRPr lang="en-CA"/>
          </a:p>
        </p:txBody>
      </p:sp>
      <p:pic>
        <p:nvPicPr>
          <p:cNvPr id="9" name="Picture 9">
            <a:extLst>
              <a:ext uri="{FF2B5EF4-FFF2-40B4-BE49-F238E27FC236}">
                <a16:creationId xmlns:a16="http://schemas.microsoft.com/office/drawing/2014/main" id="{5035C83D-AC09-05E9-E6F6-E18E538C1D91}"/>
              </a:ext>
            </a:extLst>
          </p:cNvPr>
          <p:cNvPicPr>
            <a:picLocks noGrp="1" noChangeAspect="1"/>
          </p:cNvPicPr>
          <p:nvPr>
            <p:ph idx="1"/>
          </p:nvPr>
        </p:nvPicPr>
        <p:blipFill>
          <a:blip r:embed="rId3"/>
          <a:stretch>
            <a:fillRect/>
          </a:stretch>
        </p:blipFill>
        <p:spPr>
          <a:xfrm>
            <a:off x="149902" y="1312731"/>
            <a:ext cx="8229600" cy="896112"/>
          </a:xfrm>
        </p:spPr>
      </p:pic>
      <p:pic>
        <p:nvPicPr>
          <p:cNvPr id="13" name="Picture 13" descr="Text&#10;&#10;Description automatically generated">
            <a:extLst>
              <a:ext uri="{FF2B5EF4-FFF2-40B4-BE49-F238E27FC236}">
                <a16:creationId xmlns:a16="http://schemas.microsoft.com/office/drawing/2014/main" id="{51F5510C-0BD0-D0E4-984D-AF6D9BE71C19}"/>
              </a:ext>
            </a:extLst>
          </p:cNvPr>
          <p:cNvPicPr>
            <a:picLocks noChangeAspect="1"/>
          </p:cNvPicPr>
          <p:nvPr/>
        </p:nvPicPr>
        <p:blipFill>
          <a:blip r:embed="rId4"/>
          <a:stretch>
            <a:fillRect/>
          </a:stretch>
        </p:blipFill>
        <p:spPr>
          <a:xfrm>
            <a:off x="352270" y="2138099"/>
            <a:ext cx="8424470" cy="3241367"/>
          </a:xfrm>
          <a:prstGeom prst="rect">
            <a:avLst/>
          </a:prstGeom>
        </p:spPr>
      </p:pic>
    </p:spTree>
    <p:extLst>
      <p:ext uri="{BB962C8B-B14F-4D97-AF65-F5344CB8AC3E}">
        <p14:creationId xmlns:p14="http://schemas.microsoft.com/office/powerpoint/2010/main" val="1411602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813" y="2290437"/>
            <a:ext cx="8529402" cy="2472963"/>
          </a:xfrm>
        </p:spPr>
        <p:txBody>
          <a:bodyPr>
            <a:normAutofit/>
          </a:bodyPr>
          <a:lstStyle/>
          <a:p>
            <a:r>
              <a:rPr lang="en-US" sz="4400">
                <a:solidFill>
                  <a:schemeClr val="accent1"/>
                </a:solidFill>
                <a:latin typeface="Arial"/>
                <a:cs typeface="Arial"/>
              </a:rPr>
              <a:t>SSP PQs</a:t>
            </a:r>
            <a:endParaRPr lang="en-US" sz="4400">
              <a:solidFill>
                <a:schemeClr val="accent1"/>
              </a:solidFill>
            </a:endParaRPr>
          </a:p>
        </p:txBody>
      </p:sp>
      <p:sp>
        <p:nvSpPr>
          <p:cNvPr id="4" name="Date Placeholder 3"/>
          <p:cNvSpPr>
            <a:spLocks noGrp="1"/>
          </p:cNvSpPr>
          <p:nvPr>
            <p:ph type="dt" sz="half" idx="10"/>
          </p:nvPr>
        </p:nvSpPr>
        <p:spPr/>
        <p:txBody>
          <a:bodyPr/>
          <a:lstStyle/>
          <a:p>
            <a:r>
              <a:rPr lang="en-US" smtClean="0"/>
              <a:t>August 2022</a:t>
            </a:r>
            <a:endParaRPr lang="en-CA"/>
          </a:p>
        </p:txBody>
      </p:sp>
      <p:sp>
        <p:nvSpPr>
          <p:cNvPr id="6" name="Slide Number Placeholder 5"/>
          <p:cNvSpPr>
            <a:spLocks noGrp="1"/>
          </p:cNvSpPr>
          <p:nvPr>
            <p:ph type="sldNum" sz="quarter" idx="12"/>
          </p:nvPr>
        </p:nvSpPr>
        <p:spPr/>
        <p:txBody>
          <a:bodyPr/>
          <a:lstStyle/>
          <a:p>
            <a:fld id="{3FF909EE-2C65-48BC-95E5-26F3591A45A6}" type="slidenum">
              <a:rPr lang="en-CA" smtClean="0"/>
              <a:t>71</a:t>
            </a:fld>
            <a:endParaRPr lang="en-CA"/>
          </a:p>
        </p:txBody>
      </p:sp>
      <p:sp>
        <p:nvSpPr>
          <p:cNvPr id="8" name="Footer Placeholder 7"/>
          <p:cNvSpPr>
            <a:spLocks noGrp="1"/>
          </p:cNvSpPr>
          <p:nvPr>
            <p:ph type="ftr" sz="quarter" idx="11"/>
          </p:nvPr>
        </p:nvSpPr>
        <p:spPr/>
        <p:txBody>
          <a:bodyPr/>
          <a:lstStyle/>
          <a:p>
            <a:r>
              <a:rPr lang="en-US" smtClean="0"/>
              <a:t>USOAP</a:t>
            </a:r>
            <a:endParaRPr lang="en-CA"/>
          </a:p>
        </p:txBody>
      </p:sp>
    </p:spTree>
    <p:extLst>
      <p:ext uri="{BB962C8B-B14F-4D97-AF65-F5344CB8AC3E}">
        <p14:creationId xmlns:p14="http://schemas.microsoft.com/office/powerpoint/2010/main" val="267199974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USOAP</a:t>
            </a:r>
            <a:endParaRPr lang="en-CA"/>
          </a:p>
        </p:txBody>
      </p:sp>
      <p:sp>
        <p:nvSpPr>
          <p:cNvPr id="4" name="Slide Number Placeholder 3"/>
          <p:cNvSpPr>
            <a:spLocks noGrp="1"/>
          </p:cNvSpPr>
          <p:nvPr>
            <p:ph type="sldNum" sz="quarter" idx="12"/>
          </p:nvPr>
        </p:nvSpPr>
        <p:spPr/>
        <p:txBody>
          <a:bodyPr/>
          <a:lstStyle/>
          <a:p>
            <a:fld id="{3FF909EE-2C65-48BC-95E5-26F3591A45A6}" type="slidenum">
              <a:rPr lang="en-CA" smtClean="0"/>
              <a:t>72</a:t>
            </a:fld>
            <a:endParaRPr lang="en-CA"/>
          </a:p>
        </p:txBody>
      </p:sp>
      <p:sp>
        <p:nvSpPr>
          <p:cNvPr id="5" name="Date Placeholder 4"/>
          <p:cNvSpPr>
            <a:spLocks noGrp="1"/>
          </p:cNvSpPr>
          <p:nvPr>
            <p:ph type="dt" sz="half" idx="10"/>
          </p:nvPr>
        </p:nvSpPr>
        <p:spPr/>
        <p:txBody>
          <a:bodyPr/>
          <a:lstStyle/>
          <a:p>
            <a:r>
              <a:rPr lang="en-US" smtClean="0"/>
              <a:t>August 2022</a:t>
            </a:r>
            <a:endParaRPr lang="en-CA"/>
          </a:p>
        </p:txBody>
      </p:sp>
      <p:pic>
        <p:nvPicPr>
          <p:cNvPr id="8" name="Picture 8" descr="Text&#10;&#10;Description automatically generated">
            <a:extLst>
              <a:ext uri="{FF2B5EF4-FFF2-40B4-BE49-F238E27FC236}">
                <a16:creationId xmlns:a16="http://schemas.microsoft.com/office/drawing/2014/main" id="{12D001D0-EE2D-B860-521A-D775D0E94F75}"/>
              </a:ext>
            </a:extLst>
          </p:cNvPr>
          <p:cNvPicPr>
            <a:picLocks noChangeAspect="1"/>
          </p:cNvPicPr>
          <p:nvPr/>
        </p:nvPicPr>
        <p:blipFill>
          <a:blip r:embed="rId3"/>
          <a:stretch>
            <a:fillRect/>
          </a:stretch>
        </p:blipFill>
        <p:spPr>
          <a:xfrm>
            <a:off x="232349" y="1434303"/>
            <a:ext cx="8866680" cy="4296692"/>
          </a:xfrm>
          <a:prstGeom prst="rect">
            <a:avLst/>
          </a:prstGeom>
        </p:spPr>
      </p:pic>
    </p:spTree>
    <p:extLst>
      <p:ext uri="{BB962C8B-B14F-4D97-AF65-F5344CB8AC3E}">
        <p14:creationId xmlns:p14="http://schemas.microsoft.com/office/powerpoint/2010/main" val="3817779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USOAP</a:t>
            </a:r>
            <a:endParaRPr lang="en-CA"/>
          </a:p>
        </p:txBody>
      </p:sp>
      <p:sp>
        <p:nvSpPr>
          <p:cNvPr id="4" name="Slide Number Placeholder 3"/>
          <p:cNvSpPr>
            <a:spLocks noGrp="1"/>
          </p:cNvSpPr>
          <p:nvPr>
            <p:ph type="sldNum" sz="quarter" idx="12"/>
          </p:nvPr>
        </p:nvSpPr>
        <p:spPr/>
        <p:txBody>
          <a:bodyPr/>
          <a:lstStyle/>
          <a:p>
            <a:fld id="{3FF909EE-2C65-48BC-95E5-26F3591A45A6}" type="slidenum">
              <a:rPr lang="en-CA" smtClean="0"/>
              <a:t>73</a:t>
            </a:fld>
            <a:endParaRPr lang="en-CA"/>
          </a:p>
        </p:txBody>
      </p:sp>
      <p:sp>
        <p:nvSpPr>
          <p:cNvPr id="5" name="Date Placeholder 4"/>
          <p:cNvSpPr>
            <a:spLocks noGrp="1"/>
          </p:cNvSpPr>
          <p:nvPr>
            <p:ph type="dt" sz="half" idx="10"/>
          </p:nvPr>
        </p:nvSpPr>
        <p:spPr/>
        <p:txBody>
          <a:bodyPr/>
          <a:lstStyle/>
          <a:p>
            <a:r>
              <a:rPr lang="en-US" smtClean="0"/>
              <a:t>August 2022</a:t>
            </a:r>
            <a:endParaRPr lang="en-CA"/>
          </a:p>
        </p:txBody>
      </p:sp>
      <p:pic>
        <p:nvPicPr>
          <p:cNvPr id="8" name="Picture 8" descr="Text&#10;&#10;Description automatically generated">
            <a:extLst>
              <a:ext uri="{FF2B5EF4-FFF2-40B4-BE49-F238E27FC236}">
                <a16:creationId xmlns:a16="http://schemas.microsoft.com/office/drawing/2014/main" id="{2952D1CA-E9CB-D935-0F15-F3D47141AC0B}"/>
              </a:ext>
            </a:extLst>
          </p:cNvPr>
          <p:cNvPicPr>
            <a:picLocks noChangeAspect="1"/>
          </p:cNvPicPr>
          <p:nvPr/>
        </p:nvPicPr>
        <p:blipFill>
          <a:blip r:embed="rId3"/>
          <a:stretch>
            <a:fillRect/>
          </a:stretch>
        </p:blipFill>
        <p:spPr>
          <a:xfrm>
            <a:off x="322288" y="1276008"/>
            <a:ext cx="8776740" cy="4096122"/>
          </a:xfrm>
          <a:prstGeom prst="rect">
            <a:avLst/>
          </a:prstGeom>
        </p:spPr>
      </p:pic>
    </p:spTree>
    <p:extLst>
      <p:ext uri="{BB962C8B-B14F-4D97-AF65-F5344CB8AC3E}">
        <p14:creationId xmlns:p14="http://schemas.microsoft.com/office/powerpoint/2010/main" val="4048333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USOAP</a:t>
            </a:r>
            <a:endParaRPr lang="en-CA"/>
          </a:p>
        </p:txBody>
      </p:sp>
      <p:sp>
        <p:nvSpPr>
          <p:cNvPr id="4" name="Slide Number Placeholder 3"/>
          <p:cNvSpPr>
            <a:spLocks noGrp="1"/>
          </p:cNvSpPr>
          <p:nvPr>
            <p:ph type="sldNum" sz="quarter" idx="12"/>
          </p:nvPr>
        </p:nvSpPr>
        <p:spPr/>
        <p:txBody>
          <a:bodyPr/>
          <a:lstStyle/>
          <a:p>
            <a:fld id="{3FF909EE-2C65-48BC-95E5-26F3591A45A6}" type="slidenum">
              <a:rPr lang="en-CA" smtClean="0"/>
              <a:t>74</a:t>
            </a:fld>
            <a:endParaRPr lang="en-CA"/>
          </a:p>
        </p:txBody>
      </p:sp>
      <p:sp>
        <p:nvSpPr>
          <p:cNvPr id="5" name="Date Placeholder 4"/>
          <p:cNvSpPr>
            <a:spLocks noGrp="1"/>
          </p:cNvSpPr>
          <p:nvPr>
            <p:ph type="dt" sz="half" idx="10"/>
          </p:nvPr>
        </p:nvSpPr>
        <p:spPr/>
        <p:txBody>
          <a:bodyPr/>
          <a:lstStyle/>
          <a:p>
            <a:r>
              <a:rPr lang="en-US" smtClean="0"/>
              <a:t>August 2022</a:t>
            </a:r>
            <a:endParaRPr lang="en-CA"/>
          </a:p>
        </p:txBody>
      </p:sp>
      <p:sp>
        <p:nvSpPr>
          <p:cNvPr id="12" name="Title 1">
            <a:extLst>
              <a:ext uri="{FF2B5EF4-FFF2-40B4-BE49-F238E27FC236}">
                <a16:creationId xmlns:a16="http://schemas.microsoft.com/office/drawing/2014/main" id="{214DA570-FC53-50D6-D245-A2BFE05AB5A8}"/>
              </a:ext>
            </a:extLst>
          </p:cNvPr>
          <p:cNvSpPr>
            <a:spLocks noGrp="1"/>
          </p:cNvSpPr>
          <p:nvPr>
            <p:ph type="title"/>
          </p:nvPr>
        </p:nvSpPr>
        <p:spPr>
          <a:xfrm>
            <a:off x="912974" y="1885702"/>
            <a:ext cx="7487585" cy="1985782"/>
          </a:xfrm>
        </p:spPr>
        <p:txBody>
          <a:bodyPr>
            <a:normAutofit/>
          </a:bodyPr>
          <a:lstStyle/>
          <a:p>
            <a:r>
              <a:rPr lang="en-US" sz="3200">
                <a:solidFill>
                  <a:schemeClr val="accent1"/>
                </a:solidFill>
                <a:latin typeface="Arial"/>
                <a:cs typeface="Arial"/>
              </a:rPr>
              <a:t>SSP PQs associated maturity levels</a:t>
            </a:r>
            <a:endParaRPr lang="en-US" sz="3200">
              <a:solidFill>
                <a:schemeClr val="accent1"/>
              </a:solidFill>
              <a:cs typeface="Calibri"/>
            </a:endParaRPr>
          </a:p>
        </p:txBody>
      </p:sp>
    </p:spTree>
    <p:extLst>
      <p:ext uri="{BB962C8B-B14F-4D97-AF65-F5344CB8AC3E}">
        <p14:creationId xmlns:p14="http://schemas.microsoft.com/office/powerpoint/2010/main" val="287354899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USOAP</a:t>
            </a:r>
            <a:endParaRPr lang="en-CA"/>
          </a:p>
        </p:txBody>
      </p:sp>
      <p:sp>
        <p:nvSpPr>
          <p:cNvPr id="4" name="Slide Number Placeholder 3"/>
          <p:cNvSpPr>
            <a:spLocks noGrp="1"/>
          </p:cNvSpPr>
          <p:nvPr>
            <p:ph type="sldNum" sz="quarter" idx="12"/>
          </p:nvPr>
        </p:nvSpPr>
        <p:spPr/>
        <p:txBody>
          <a:bodyPr/>
          <a:lstStyle/>
          <a:p>
            <a:fld id="{3FF909EE-2C65-48BC-95E5-26F3591A45A6}" type="slidenum">
              <a:rPr lang="en-CA" smtClean="0"/>
              <a:t>75</a:t>
            </a:fld>
            <a:endParaRPr lang="en-CA"/>
          </a:p>
        </p:txBody>
      </p:sp>
      <p:sp>
        <p:nvSpPr>
          <p:cNvPr id="5" name="Date Placeholder 4"/>
          <p:cNvSpPr>
            <a:spLocks noGrp="1"/>
          </p:cNvSpPr>
          <p:nvPr>
            <p:ph type="dt" sz="half" idx="10"/>
          </p:nvPr>
        </p:nvSpPr>
        <p:spPr/>
        <p:txBody>
          <a:bodyPr/>
          <a:lstStyle/>
          <a:p>
            <a:r>
              <a:rPr lang="en-US" smtClean="0"/>
              <a:t>August 2022</a:t>
            </a:r>
            <a:endParaRPr lang="en-CA"/>
          </a:p>
        </p:txBody>
      </p:sp>
      <p:pic>
        <p:nvPicPr>
          <p:cNvPr id="8" name="Picture 8" descr="Text&#10;&#10;Description automatically generated">
            <a:extLst>
              <a:ext uri="{FF2B5EF4-FFF2-40B4-BE49-F238E27FC236}">
                <a16:creationId xmlns:a16="http://schemas.microsoft.com/office/drawing/2014/main" id="{0D55DC1D-F3EE-51AF-37E4-FDE81A2C25BB}"/>
              </a:ext>
            </a:extLst>
          </p:cNvPr>
          <p:cNvPicPr>
            <a:picLocks noChangeAspect="1"/>
          </p:cNvPicPr>
          <p:nvPr/>
        </p:nvPicPr>
        <p:blipFill>
          <a:blip r:embed="rId3"/>
          <a:stretch>
            <a:fillRect/>
          </a:stretch>
        </p:blipFill>
        <p:spPr>
          <a:xfrm>
            <a:off x="194873" y="1302442"/>
            <a:ext cx="8746759" cy="4500453"/>
          </a:xfrm>
          <a:prstGeom prst="rect">
            <a:avLst/>
          </a:prstGeom>
        </p:spPr>
      </p:pic>
    </p:spTree>
    <p:extLst>
      <p:ext uri="{BB962C8B-B14F-4D97-AF65-F5344CB8AC3E}">
        <p14:creationId xmlns:p14="http://schemas.microsoft.com/office/powerpoint/2010/main" val="193715218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ACC03F3C-DD21-2A6B-00B1-5671D6DE19EF}"/>
              </a:ext>
            </a:extLst>
          </p:cNvPr>
          <p:cNvSpPr>
            <a:spLocks noGrp="1"/>
          </p:cNvSpPr>
          <p:nvPr>
            <p:ph type="dt" sz="half" idx="10"/>
          </p:nvPr>
        </p:nvSpPr>
        <p:spPr/>
        <p:txBody>
          <a:bodyPr/>
          <a:lstStyle/>
          <a:p>
            <a:r>
              <a:rPr lang="en-US" smtClean="0"/>
              <a:t>August 2022</a:t>
            </a:r>
            <a:endParaRPr lang="en-US"/>
          </a:p>
        </p:txBody>
      </p:sp>
      <p:sp>
        <p:nvSpPr>
          <p:cNvPr id="4" name="Footer Placeholder 3">
            <a:extLst>
              <a:ext uri="{FF2B5EF4-FFF2-40B4-BE49-F238E27FC236}">
                <a16:creationId xmlns:a16="http://schemas.microsoft.com/office/drawing/2014/main" id="{69C382A2-E96B-EAC4-218F-EFEB0F104285}"/>
              </a:ext>
            </a:extLst>
          </p:cNvPr>
          <p:cNvSpPr>
            <a:spLocks noGrp="1"/>
          </p:cNvSpPr>
          <p:nvPr>
            <p:ph type="ftr" sz="quarter" idx="11"/>
          </p:nvPr>
        </p:nvSpPr>
        <p:spPr/>
        <p:txBody>
          <a:bodyPr/>
          <a:lstStyle/>
          <a:p>
            <a:r>
              <a:rPr lang="en-US" smtClean="0"/>
              <a:t>USOAP</a:t>
            </a:r>
            <a:endParaRPr lang="en-US"/>
          </a:p>
        </p:txBody>
      </p:sp>
      <p:sp>
        <p:nvSpPr>
          <p:cNvPr id="5" name="Slide Number Placeholder 4">
            <a:extLst>
              <a:ext uri="{FF2B5EF4-FFF2-40B4-BE49-F238E27FC236}">
                <a16:creationId xmlns:a16="http://schemas.microsoft.com/office/drawing/2014/main" id="{B01E2AF8-95DE-F42B-568C-20637441F637}"/>
              </a:ext>
            </a:extLst>
          </p:cNvPr>
          <p:cNvSpPr>
            <a:spLocks noGrp="1"/>
          </p:cNvSpPr>
          <p:nvPr>
            <p:ph type="sldNum" sz="quarter" idx="12"/>
          </p:nvPr>
        </p:nvSpPr>
        <p:spPr/>
        <p:txBody>
          <a:bodyPr/>
          <a:lstStyle/>
          <a:p>
            <a:fld id="{AEBC9397-8921-489F-B39C-2E8FC685A84F}" type="slidenum">
              <a:rPr lang="en-US" smtClean="0"/>
              <a:t>76</a:t>
            </a:fld>
            <a:endParaRPr lang="en-US"/>
          </a:p>
        </p:txBody>
      </p:sp>
      <p:sp>
        <p:nvSpPr>
          <p:cNvPr id="6" name="Title 5">
            <a:extLst>
              <a:ext uri="{FF2B5EF4-FFF2-40B4-BE49-F238E27FC236}">
                <a16:creationId xmlns:a16="http://schemas.microsoft.com/office/drawing/2014/main" id="{811FFC41-17D0-194F-2742-5D91B1E5BA0F}"/>
              </a:ext>
            </a:extLst>
          </p:cNvPr>
          <p:cNvSpPr>
            <a:spLocks noGrp="1"/>
          </p:cNvSpPr>
          <p:nvPr>
            <p:ph type="title"/>
          </p:nvPr>
        </p:nvSpPr>
        <p:spPr/>
        <p:txBody>
          <a:bodyPr/>
          <a:lstStyle/>
          <a:p>
            <a:endParaRPr lang="en-US"/>
          </a:p>
        </p:txBody>
      </p:sp>
      <p:pic>
        <p:nvPicPr>
          <p:cNvPr id="7" name="Picture 7" descr="Table&#10;&#10;Description automatically generated">
            <a:extLst>
              <a:ext uri="{FF2B5EF4-FFF2-40B4-BE49-F238E27FC236}">
                <a16:creationId xmlns:a16="http://schemas.microsoft.com/office/drawing/2014/main" id="{457EA5DD-C089-3C37-68E1-418679EEF0ED}"/>
              </a:ext>
            </a:extLst>
          </p:cNvPr>
          <p:cNvPicPr>
            <a:picLocks noChangeAspect="1"/>
          </p:cNvPicPr>
          <p:nvPr/>
        </p:nvPicPr>
        <p:blipFill>
          <a:blip r:embed="rId2"/>
          <a:stretch>
            <a:fillRect/>
          </a:stretch>
        </p:blipFill>
        <p:spPr>
          <a:xfrm>
            <a:off x="44971" y="1371812"/>
            <a:ext cx="9054058" cy="4556588"/>
          </a:xfrm>
          <a:prstGeom prst="rect">
            <a:avLst/>
          </a:prstGeom>
        </p:spPr>
      </p:pic>
    </p:spTree>
    <p:extLst>
      <p:ext uri="{BB962C8B-B14F-4D97-AF65-F5344CB8AC3E}">
        <p14:creationId xmlns:p14="http://schemas.microsoft.com/office/powerpoint/2010/main" val="348113206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140968"/>
            <a:ext cx="8352928" cy="1632181"/>
          </a:xfrm>
        </p:spPr>
        <p:txBody>
          <a:bodyPr/>
          <a:lstStyle/>
          <a:p>
            <a:r>
              <a:rPr lang="en-US">
                <a:solidFill>
                  <a:schemeClr val="accent1"/>
                </a:solidFill>
              </a:rPr>
              <a:t>Associated guidance material</a:t>
            </a:r>
          </a:p>
        </p:txBody>
      </p:sp>
      <p:sp>
        <p:nvSpPr>
          <p:cNvPr id="3" name="Footer Placeholder 2"/>
          <p:cNvSpPr>
            <a:spLocks noGrp="1"/>
          </p:cNvSpPr>
          <p:nvPr>
            <p:ph type="ftr" sz="quarter" idx="11"/>
          </p:nvPr>
        </p:nvSpPr>
        <p:spPr/>
        <p:txBody>
          <a:bodyPr/>
          <a:lstStyle/>
          <a:p>
            <a:r>
              <a:rPr lang="en-US" smtClean="0"/>
              <a:t>USOAP</a:t>
            </a:r>
            <a:endParaRPr lang="en-CA"/>
          </a:p>
        </p:txBody>
      </p:sp>
      <p:sp>
        <p:nvSpPr>
          <p:cNvPr id="4" name="Slide Number Placeholder 3"/>
          <p:cNvSpPr>
            <a:spLocks noGrp="1"/>
          </p:cNvSpPr>
          <p:nvPr>
            <p:ph type="sldNum" sz="quarter" idx="12"/>
          </p:nvPr>
        </p:nvSpPr>
        <p:spPr/>
        <p:txBody>
          <a:bodyPr/>
          <a:lstStyle/>
          <a:p>
            <a:fld id="{3FF909EE-2C65-48BC-95E5-26F3591A45A6}" type="slidenum">
              <a:rPr lang="en-CA" smtClean="0"/>
              <a:t>77</a:t>
            </a:fld>
            <a:endParaRPr lang="en-CA"/>
          </a:p>
        </p:txBody>
      </p:sp>
      <p:sp>
        <p:nvSpPr>
          <p:cNvPr id="5" name="Date Placeholder 4"/>
          <p:cNvSpPr>
            <a:spLocks noGrp="1"/>
          </p:cNvSpPr>
          <p:nvPr>
            <p:ph type="dt" sz="half" idx="10"/>
          </p:nvPr>
        </p:nvSpPr>
        <p:spPr/>
        <p:txBody>
          <a:bodyPr/>
          <a:lstStyle/>
          <a:p>
            <a:r>
              <a:rPr lang="en-US" smtClean="0"/>
              <a:t>August 2022</a:t>
            </a:r>
            <a:endParaRPr lang="en-CA"/>
          </a:p>
        </p:txBody>
      </p:sp>
    </p:spTree>
    <p:extLst>
      <p:ext uri="{BB962C8B-B14F-4D97-AF65-F5344CB8AC3E}">
        <p14:creationId xmlns:p14="http://schemas.microsoft.com/office/powerpoint/2010/main" val="228823090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USOAP</a:t>
            </a:r>
            <a:endParaRPr lang="en-CA"/>
          </a:p>
        </p:txBody>
      </p:sp>
      <p:sp>
        <p:nvSpPr>
          <p:cNvPr id="4" name="Slide Number Placeholder 3"/>
          <p:cNvSpPr>
            <a:spLocks noGrp="1"/>
          </p:cNvSpPr>
          <p:nvPr>
            <p:ph type="sldNum" sz="quarter" idx="12"/>
          </p:nvPr>
        </p:nvSpPr>
        <p:spPr/>
        <p:txBody>
          <a:bodyPr/>
          <a:lstStyle/>
          <a:p>
            <a:fld id="{3FF909EE-2C65-48BC-95E5-26F3591A45A6}" type="slidenum">
              <a:rPr lang="en-CA" smtClean="0"/>
              <a:t>78</a:t>
            </a:fld>
            <a:endParaRPr lang="en-CA"/>
          </a:p>
        </p:txBody>
      </p:sp>
      <p:sp>
        <p:nvSpPr>
          <p:cNvPr id="5" name="Date Placeholder 4"/>
          <p:cNvSpPr>
            <a:spLocks noGrp="1"/>
          </p:cNvSpPr>
          <p:nvPr>
            <p:ph type="dt" sz="half" idx="10"/>
          </p:nvPr>
        </p:nvSpPr>
        <p:spPr/>
        <p:txBody>
          <a:bodyPr/>
          <a:lstStyle/>
          <a:p>
            <a:r>
              <a:rPr lang="en-US" smtClean="0"/>
              <a:t>August 2022</a:t>
            </a:r>
            <a:endParaRPr lang="en-CA"/>
          </a:p>
        </p:txBody>
      </p:sp>
      <p:graphicFrame>
        <p:nvGraphicFramePr>
          <p:cNvPr id="6" name="Table 5"/>
          <p:cNvGraphicFramePr>
            <a:graphicFrameLocks noGrp="1"/>
          </p:cNvGraphicFramePr>
          <p:nvPr>
            <p:extLst>
              <p:ext uri="{D42A27DB-BD31-4B8C-83A1-F6EECF244321}">
                <p14:modId xmlns:p14="http://schemas.microsoft.com/office/powerpoint/2010/main" val="3850225377"/>
              </p:ext>
            </p:extLst>
          </p:nvPr>
        </p:nvGraphicFramePr>
        <p:xfrm>
          <a:off x="395536" y="1316766"/>
          <a:ext cx="8424936" cy="4616900"/>
        </p:xfrm>
        <a:graphic>
          <a:graphicData uri="http://schemas.openxmlformats.org/drawingml/2006/table">
            <a:tbl>
              <a:tblPr firstRow="1" bandRow="1">
                <a:tableStyleId>{5C22544A-7EE6-4342-B048-85BDC9FD1C3A}</a:tableStyleId>
              </a:tblPr>
              <a:tblGrid>
                <a:gridCol w="3888432">
                  <a:extLst>
                    <a:ext uri="{9D8B030D-6E8A-4147-A177-3AD203B41FA5}">
                      <a16:colId xmlns:a16="http://schemas.microsoft.com/office/drawing/2014/main" val="20000"/>
                    </a:ext>
                  </a:extLst>
                </a:gridCol>
                <a:gridCol w="4536504">
                  <a:extLst>
                    <a:ext uri="{9D8B030D-6E8A-4147-A177-3AD203B41FA5}">
                      <a16:colId xmlns:a16="http://schemas.microsoft.com/office/drawing/2014/main" val="20001"/>
                    </a:ext>
                  </a:extLst>
                </a:gridCol>
              </a:tblGrid>
              <a:tr h="709563">
                <a:tc>
                  <a:txBody>
                    <a:bodyPr/>
                    <a:lstStyle/>
                    <a:p>
                      <a:pPr algn="ctr"/>
                      <a:r>
                        <a:rPr lang="en-US" sz="2400"/>
                        <a:t>Issues</a:t>
                      </a:r>
                      <a:endParaRPr lang="en-CA" sz="2400"/>
                    </a:p>
                  </a:txBody>
                  <a:tcPr marT="60960" marB="60960" anchor="ctr"/>
                </a:tc>
                <a:tc>
                  <a:txBody>
                    <a:bodyPr/>
                    <a:lstStyle/>
                    <a:p>
                      <a:pPr algn="ctr"/>
                      <a:r>
                        <a:rPr lang="en-US" sz="2400"/>
                        <a:t>Guidance Material</a:t>
                      </a:r>
                      <a:endParaRPr lang="en-CA" sz="2400"/>
                    </a:p>
                  </a:txBody>
                  <a:tcPr marT="60960" marB="60960" anchor="ctr"/>
                </a:tc>
                <a:extLst>
                  <a:ext uri="{0D108BD9-81ED-4DB2-BD59-A6C34878D82A}">
                    <a16:rowId xmlns:a16="http://schemas.microsoft.com/office/drawing/2014/main" val="10000"/>
                  </a:ext>
                </a:extLst>
              </a:tr>
              <a:tr h="594185">
                <a:tc>
                  <a:txBody>
                    <a:bodyPr/>
                    <a:lstStyle/>
                    <a:p>
                      <a:r>
                        <a:rPr lang="en-US" sz="2400">
                          <a:solidFill>
                            <a:srgbClr val="002060"/>
                          </a:solidFill>
                        </a:rPr>
                        <a:t>SSP PQs</a:t>
                      </a:r>
                      <a:endParaRPr lang="en-CA" sz="2400">
                        <a:solidFill>
                          <a:srgbClr val="002060"/>
                        </a:solidFill>
                      </a:endParaRPr>
                    </a:p>
                  </a:txBody>
                  <a:tcPr marT="60960" marB="60960" anchor="ctr"/>
                </a:tc>
                <a:tc>
                  <a:txBody>
                    <a:bodyPr/>
                    <a:lstStyle/>
                    <a:p>
                      <a:r>
                        <a:rPr lang="en-US" sz="2400">
                          <a:solidFill>
                            <a:srgbClr val="002060"/>
                          </a:solidFill>
                        </a:rPr>
                        <a:t>SMM, 4</a:t>
                      </a:r>
                      <a:r>
                        <a:rPr lang="en-US" sz="2400" baseline="30000">
                          <a:solidFill>
                            <a:srgbClr val="002060"/>
                          </a:solidFill>
                        </a:rPr>
                        <a:t>th</a:t>
                      </a:r>
                      <a:r>
                        <a:rPr lang="en-US" sz="2400">
                          <a:solidFill>
                            <a:srgbClr val="002060"/>
                          </a:solidFill>
                        </a:rPr>
                        <a:t> edition</a:t>
                      </a:r>
                    </a:p>
                  </a:txBody>
                  <a:tcPr marT="60960" marB="60960" anchor="ctr"/>
                </a:tc>
                <a:extLst>
                  <a:ext uri="{0D108BD9-81ED-4DB2-BD59-A6C34878D82A}">
                    <a16:rowId xmlns:a16="http://schemas.microsoft.com/office/drawing/2014/main" val="10001"/>
                  </a:ext>
                </a:extLst>
              </a:tr>
              <a:tr h="1480561">
                <a:tc>
                  <a:txBody>
                    <a:bodyPr/>
                    <a:lstStyle/>
                    <a:p>
                      <a:r>
                        <a:rPr lang="en-US" sz="2400">
                          <a:solidFill>
                            <a:srgbClr val="002060"/>
                          </a:solidFill>
                        </a:rPr>
                        <a:t>Core “safety-oversight</a:t>
                      </a:r>
                      <a:r>
                        <a:rPr lang="en-US" sz="2400" baseline="0">
                          <a:solidFill>
                            <a:srgbClr val="002060"/>
                          </a:solidFill>
                        </a:rPr>
                        <a:t> and investigation” aspects</a:t>
                      </a:r>
                      <a:endParaRPr lang="en-CA" sz="2400">
                        <a:solidFill>
                          <a:srgbClr val="002060"/>
                        </a:solidFill>
                      </a:endParaRPr>
                    </a:p>
                  </a:txBody>
                  <a:tcPr marT="60960" marB="60960" anchor="ctr"/>
                </a:tc>
                <a:tc>
                  <a:txBody>
                    <a:bodyPr/>
                    <a:lstStyle/>
                    <a:p>
                      <a:r>
                        <a:rPr lang="en-US" sz="2400">
                          <a:solidFill>
                            <a:srgbClr val="002060"/>
                          </a:solidFill>
                        </a:rPr>
                        <a:t>Doc 9734 — </a:t>
                      </a:r>
                      <a:r>
                        <a:rPr lang="en-US" sz="2400" i="1">
                          <a:solidFill>
                            <a:srgbClr val="002060"/>
                          </a:solidFill>
                        </a:rPr>
                        <a:t>Safety Oversight Manual</a:t>
                      </a:r>
                      <a:r>
                        <a:rPr lang="en-US" sz="2400">
                          <a:solidFill>
                            <a:srgbClr val="002060"/>
                          </a:solidFill>
                        </a:rPr>
                        <a:t>, Part A — </a:t>
                      </a:r>
                      <a:r>
                        <a:rPr lang="en-US" sz="2400" i="1">
                          <a:solidFill>
                            <a:srgbClr val="002060"/>
                          </a:solidFill>
                        </a:rPr>
                        <a:t>The Establishment and Management of a State Safety Oversight System</a:t>
                      </a:r>
                      <a:endParaRPr lang="en-CA" sz="2400" i="1">
                        <a:solidFill>
                          <a:srgbClr val="002060"/>
                        </a:solidFill>
                      </a:endParaRPr>
                    </a:p>
                  </a:txBody>
                  <a:tcPr marT="60960" marB="60960" anchor="ctr"/>
                </a:tc>
                <a:extLst>
                  <a:ext uri="{0D108BD9-81ED-4DB2-BD59-A6C34878D82A}">
                    <a16:rowId xmlns:a16="http://schemas.microsoft.com/office/drawing/2014/main" val="10002"/>
                  </a:ext>
                </a:extLst>
              </a:tr>
              <a:tr h="1728192">
                <a:tc>
                  <a:txBody>
                    <a:bodyPr/>
                    <a:lstStyle/>
                    <a:p>
                      <a:r>
                        <a:rPr lang="en-US" sz="2400">
                          <a:solidFill>
                            <a:srgbClr val="002060"/>
                          </a:solidFill>
                        </a:rPr>
                        <a:t>Methodology for preparation,</a:t>
                      </a:r>
                      <a:r>
                        <a:rPr lang="en-US" sz="2400" baseline="0">
                          <a:solidFill>
                            <a:srgbClr val="002060"/>
                          </a:solidFill>
                        </a:rPr>
                        <a:t> conduct and reporting of SSP implementation assessments</a:t>
                      </a:r>
                      <a:endParaRPr lang="en-CA" sz="2400">
                        <a:solidFill>
                          <a:srgbClr val="002060"/>
                        </a:solidFill>
                      </a:endParaRPr>
                    </a:p>
                  </a:txBody>
                  <a:tcPr marT="60960" marB="60960" anchor="ctr"/>
                </a:tc>
                <a:tc>
                  <a:txBody>
                    <a:bodyPr/>
                    <a:lstStyle/>
                    <a:p>
                      <a:r>
                        <a:rPr lang="en-US" sz="2400">
                          <a:solidFill>
                            <a:srgbClr val="002060"/>
                          </a:solidFill>
                        </a:rPr>
                        <a:t>New </a:t>
                      </a:r>
                      <a:r>
                        <a:rPr lang="en-US" sz="2400" baseline="0">
                          <a:solidFill>
                            <a:srgbClr val="002060"/>
                          </a:solidFill>
                        </a:rPr>
                        <a:t>edition of Doc 9735 — </a:t>
                      </a:r>
                      <a:r>
                        <a:rPr lang="en-US" sz="2400" i="1">
                          <a:solidFill>
                            <a:srgbClr val="002060"/>
                          </a:solidFill>
                        </a:rPr>
                        <a:t>Universal Safety Oversight Audit Programme Continuous Monitoring Manual </a:t>
                      </a:r>
                      <a:endParaRPr lang="en-CA" sz="2400" i="1">
                        <a:solidFill>
                          <a:srgbClr val="002060"/>
                        </a:solidFill>
                      </a:endParaRPr>
                    </a:p>
                  </a:txBody>
                  <a:tcPr marT="60960" marB="60960" anchor="ct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8091138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Content Placeholder 2"/>
          <p:cNvSpPr txBox="1">
            <a:spLocks/>
          </p:cNvSpPr>
          <p:nvPr/>
        </p:nvSpPr>
        <p:spPr bwMode="auto">
          <a:xfrm>
            <a:off x="323528"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857250" lvl="1" indent="-457200">
              <a:buClr>
                <a:srgbClr val="FF0000"/>
              </a:buClr>
              <a:buFont typeface="Wingdings" pitchFamily="2" charset="2"/>
              <a:buChar char="q"/>
            </a:pPr>
            <a:endParaRPr lang="en-GB" sz="2400"/>
          </a:p>
          <a:p>
            <a:pPr marL="400050" lvl="1" indent="0">
              <a:buClr>
                <a:srgbClr val="FF0000"/>
              </a:buClr>
            </a:pPr>
            <a:endParaRPr lang="en-GB" sz="2400"/>
          </a:p>
          <a:p>
            <a:pPr marL="857250" lvl="1" indent="-457200">
              <a:buClr>
                <a:srgbClr val="FF0000"/>
              </a:buClr>
              <a:buFont typeface="Wingdings" pitchFamily="2" charset="2"/>
              <a:buChar char="q"/>
            </a:pPr>
            <a:endParaRPr lang="en-GB" sz="2400"/>
          </a:p>
          <a:p>
            <a:pPr marL="400050" lvl="1" indent="0" algn="ctr">
              <a:buClr>
                <a:srgbClr val="FF0000"/>
              </a:buClr>
            </a:pPr>
            <a:r>
              <a:rPr lang="en-GB" sz="3600" b="1">
                <a:solidFill>
                  <a:srgbClr val="1B4177"/>
                </a:solidFill>
              </a:rPr>
              <a:t>USOAP CMA </a:t>
            </a:r>
            <a:br>
              <a:rPr lang="en-GB" sz="3600" b="1">
                <a:solidFill>
                  <a:srgbClr val="1B4177"/>
                </a:solidFill>
              </a:rPr>
            </a:br>
            <a:r>
              <a:rPr lang="en-GB" sz="3600" b="1">
                <a:solidFill>
                  <a:srgbClr val="1B4177"/>
                </a:solidFill>
              </a:rPr>
              <a:t>Computed-Based Training (CBT)</a:t>
            </a:r>
          </a:p>
          <a:p>
            <a:pPr marL="400050" lvl="1" indent="0">
              <a:buClr>
                <a:srgbClr val="FF0000"/>
              </a:buClr>
            </a:pPr>
            <a:endParaRPr lang="en-GB" sz="2800"/>
          </a:p>
          <a:p>
            <a:pPr marL="0" indent="0">
              <a:spcBef>
                <a:spcPct val="20000"/>
              </a:spcBef>
              <a:buClr>
                <a:srgbClr val="FF0000"/>
              </a:buClr>
            </a:pPr>
            <a:endParaRPr lang="en-GB" sz="2800"/>
          </a:p>
          <a:p>
            <a:pPr marL="0" indent="0">
              <a:spcBef>
                <a:spcPct val="20000"/>
              </a:spcBef>
              <a:buClr>
                <a:srgbClr val="FF0000"/>
              </a:buClr>
            </a:pPr>
            <a:endParaRPr lang="en-GB" sz="2800"/>
          </a:p>
        </p:txBody>
      </p:sp>
      <p:sp>
        <p:nvSpPr>
          <p:cNvPr id="3" name="Date Placeholder 2"/>
          <p:cNvSpPr>
            <a:spLocks noGrp="1"/>
          </p:cNvSpPr>
          <p:nvPr>
            <p:ph type="dt" sz="half" idx="10"/>
          </p:nvPr>
        </p:nvSpPr>
        <p:spPr>
          <a:xfrm>
            <a:off x="457200" y="6356350"/>
            <a:ext cx="2133600" cy="365125"/>
          </a:xfrm>
        </p:spPr>
        <p:txBody>
          <a:bodyPr/>
          <a:lstStyle/>
          <a:p>
            <a:r>
              <a:rPr lang="en-US" smtClean="0"/>
              <a:t>August 2022</a:t>
            </a:r>
            <a:endParaRPr lang="en-US"/>
          </a:p>
        </p:txBody>
      </p:sp>
      <p:sp>
        <p:nvSpPr>
          <p:cNvPr id="4" name="Slide Number Placeholder 3"/>
          <p:cNvSpPr>
            <a:spLocks noGrp="1"/>
          </p:cNvSpPr>
          <p:nvPr>
            <p:ph type="sldNum" sz="quarter" idx="12"/>
          </p:nvPr>
        </p:nvSpPr>
        <p:spPr>
          <a:xfrm>
            <a:off x="6553200" y="6356350"/>
            <a:ext cx="2133600" cy="365125"/>
          </a:xfrm>
        </p:spPr>
        <p:txBody>
          <a:bodyPr/>
          <a:lstStyle/>
          <a:p>
            <a:fld id="{AEBC9397-8921-489F-B39C-2E8FC685A84F}" type="slidenum">
              <a:rPr lang="en-US" smtClean="0"/>
              <a:t>79</a:t>
            </a:fld>
            <a:endParaRPr lang="en-US"/>
          </a:p>
        </p:txBody>
      </p:sp>
      <p:sp>
        <p:nvSpPr>
          <p:cNvPr id="2" name="Footer Placeholder 1"/>
          <p:cNvSpPr>
            <a:spLocks noGrp="1"/>
          </p:cNvSpPr>
          <p:nvPr>
            <p:ph type="ftr" sz="quarter" idx="11"/>
          </p:nvPr>
        </p:nvSpPr>
        <p:spPr/>
        <p:txBody>
          <a:bodyPr/>
          <a:lstStyle/>
          <a:p>
            <a:r>
              <a:rPr lang="en-US" smtClean="0"/>
              <a:t>USOAP</a:t>
            </a:r>
            <a:endParaRPr lang="en-US"/>
          </a:p>
        </p:txBody>
      </p:sp>
    </p:spTree>
    <p:extLst>
      <p:ext uri="{BB962C8B-B14F-4D97-AF65-F5344CB8AC3E}">
        <p14:creationId xmlns:p14="http://schemas.microsoft.com/office/powerpoint/2010/main" val="2651173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68760"/>
            <a:ext cx="8229600" cy="4680520"/>
          </a:xfrm>
          <a:ln>
            <a:noFill/>
          </a:ln>
        </p:spPr>
        <p:txBody>
          <a:bodyPr>
            <a:normAutofit/>
          </a:bodyPr>
          <a:lstStyle/>
          <a:p>
            <a:pPr marL="0" indent="0">
              <a:buNone/>
            </a:pPr>
            <a:r>
              <a:rPr lang="en-US" sz="2000">
                <a:solidFill>
                  <a:srgbClr val="14639A"/>
                </a:solidFill>
                <a:latin typeface="Arial" pitchFamily="34" charset="0"/>
                <a:cs typeface="Arial" pitchFamily="34" charset="0"/>
              </a:rPr>
              <a:t>ICAO carries out audits and other monitoring activities to determine the safety oversight capabilities of its Member States by</a:t>
            </a:r>
            <a:r>
              <a:rPr lang="en-GB" sz="2000">
                <a:solidFill>
                  <a:srgbClr val="14639A"/>
                </a:solidFill>
                <a:latin typeface="Arial" pitchFamily="34" charset="0"/>
                <a:cs typeface="Arial" pitchFamily="34" charset="0"/>
              </a:rPr>
              <a:t>:</a:t>
            </a:r>
          </a:p>
          <a:p>
            <a:pPr marL="0" indent="0">
              <a:buNone/>
            </a:pPr>
            <a:endParaRPr lang="en-GB" sz="1000">
              <a:solidFill>
                <a:srgbClr val="14639A"/>
              </a:solidFill>
              <a:latin typeface="Arial" pitchFamily="34" charset="0"/>
              <a:cs typeface="Arial" pitchFamily="34" charset="0"/>
            </a:endParaRPr>
          </a:p>
          <a:p>
            <a:pPr lvl="1">
              <a:buFont typeface="Arial" pitchFamily="34" charset="0"/>
              <a:buChar char="•"/>
            </a:pPr>
            <a:r>
              <a:rPr lang="en-US" sz="2000">
                <a:solidFill>
                  <a:srgbClr val="14639A"/>
                </a:solidFill>
                <a:latin typeface="Arial" pitchFamily="34" charset="0"/>
                <a:cs typeface="Arial" pitchFamily="34" charset="0"/>
              </a:rPr>
              <a:t>Assessing their effective implementation of the 8 CEs in 8 audit areas (i.e. LEG, ORG, PEL, OPS, AIR, AIG, ANS and AGA) through Protocol Questions (PQs); and</a:t>
            </a:r>
          </a:p>
          <a:p>
            <a:pPr marL="457200" lvl="1" indent="0">
              <a:buNone/>
            </a:pPr>
            <a:endParaRPr lang="en-GB" sz="1000">
              <a:solidFill>
                <a:srgbClr val="14639A"/>
              </a:solidFill>
              <a:latin typeface="Arial" pitchFamily="34" charset="0"/>
              <a:cs typeface="Arial" pitchFamily="34" charset="0"/>
            </a:endParaRPr>
          </a:p>
          <a:p>
            <a:pPr lvl="1">
              <a:buFont typeface="Arial" pitchFamily="34" charset="0"/>
              <a:buChar char="•"/>
            </a:pPr>
            <a:r>
              <a:rPr lang="en-US" sz="2000">
                <a:solidFill>
                  <a:srgbClr val="14639A"/>
                </a:solidFill>
                <a:latin typeface="Arial" pitchFamily="34" charset="0"/>
                <a:cs typeface="Arial" pitchFamily="34" charset="0"/>
              </a:rPr>
              <a:t>Verifying the status of the Member States’ implementation of:</a:t>
            </a:r>
          </a:p>
          <a:p>
            <a:pPr lvl="2">
              <a:buFont typeface="Arial" pitchFamily="34" charset="0"/>
              <a:buChar char="−"/>
            </a:pPr>
            <a:r>
              <a:rPr lang="en-US" sz="2000">
                <a:solidFill>
                  <a:srgbClr val="14639A"/>
                </a:solidFill>
              </a:rPr>
              <a:t>Safety-related ICAO Standards and Recommended Practices (SARPs);</a:t>
            </a:r>
          </a:p>
          <a:p>
            <a:pPr lvl="2">
              <a:buFont typeface="Arial" pitchFamily="34" charset="0"/>
              <a:buChar char="−"/>
            </a:pPr>
            <a:r>
              <a:rPr lang="en-US" sz="2000">
                <a:solidFill>
                  <a:srgbClr val="14639A"/>
                </a:solidFill>
              </a:rPr>
              <a:t>Associated procedures; and</a:t>
            </a:r>
          </a:p>
          <a:p>
            <a:pPr lvl="2">
              <a:buFont typeface="Arial" pitchFamily="34" charset="0"/>
              <a:buChar char="−"/>
            </a:pPr>
            <a:r>
              <a:rPr lang="en-US" sz="2000">
                <a:solidFill>
                  <a:srgbClr val="14639A"/>
                </a:solidFill>
              </a:rPr>
              <a:t>Guidance material.</a:t>
            </a:r>
          </a:p>
        </p:txBody>
      </p:sp>
      <p:sp>
        <p:nvSpPr>
          <p:cNvPr id="4" name="Date Placeholder 3"/>
          <p:cNvSpPr>
            <a:spLocks noGrp="1"/>
          </p:cNvSpPr>
          <p:nvPr>
            <p:ph type="dt" sz="half" idx="10"/>
          </p:nvPr>
        </p:nvSpPr>
        <p:spPr/>
        <p:txBody>
          <a:bodyPr/>
          <a:lstStyle/>
          <a:p>
            <a:r>
              <a:rPr lang="en-US" smtClean="0"/>
              <a:t>August 2022</a:t>
            </a:r>
            <a:endParaRPr lang="en-US"/>
          </a:p>
        </p:txBody>
      </p:sp>
      <p:sp>
        <p:nvSpPr>
          <p:cNvPr id="5" name="Slide Number Placeholder 4"/>
          <p:cNvSpPr>
            <a:spLocks noGrp="1"/>
          </p:cNvSpPr>
          <p:nvPr>
            <p:ph type="sldNum" sz="quarter" idx="12"/>
          </p:nvPr>
        </p:nvSpPr>
        <p:spPr/>
        <p:txBody>
          <a:bodyPr/>
          <a:lstStyle/>
          <a:p>
            <a:fld id="{AEBC9397-8921-489F-B39C-2E8FC685A84F}" type="slidenum">
              <a:rPr lang="en-US" smtClean="0"/>
              <a:t>8</a:t>
            </a:fld>
            <a:endParaRPr lang="en-US"/>
          </a:p>
        </p:txBody>
      </p:sp>
      <p:sp>
        <p:nvSpPr>
          <p:cNvPr id="2" name="Footer Placeholder 1"/>
          <p:cNvSpPr>
            <a:spLocks noGrp="1"/>
          </p:cNvSpPr>
          <p:nvPr>
            <p:ph type="ftr" sz="quarter" idx="11"/>
          </p:nvPr>
        </p:nvSpPr>
        <p:spPr/>
        <p:txBody>
          <a:bodyPr/>
          <a:lstStyle/>
          <a:p>
            <a:r>
              <a:rPr lang="en-US" smtClean="0"/>
              <a:t>USOAP</a:t>
            </a:r>
            <a:endParaRPr lang="en-US"/>
          </a:p>
        </p:txBody>
      </p:sp>
    </p:spTree>
    <p:extLst>
      <p:ext uri="{BB962C8B-B14F-4D97-AF65-F5344CB8AC3E}">
        <p14:creationId xmlns:p14="http://schemas.microsoft.com/office/powerpoint/2010/main" val="289078150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56792"/>
            <a:ext cx="8229600" cy="4824536"/>
          </a:xfrm>
        </p:spPr>
        <p:txBody>
          <a:bodyPr>
            <a:normAutofit/>
          </a:bodyPr>
          <a:lstStyle/>
          <a:p>
            <a:pPr marL="0" lvl="0" indent="0">
              <a:buNone/>
            </a:pPr>
            <a:r>
              <a:rPr lang="en-CA" sz="2400">
                <a:solidFill>
                  <a:srgbClr val="14639A"/>
                </a:solidFill>
                <a:latin typeface="Arial" pitchFamily="34" charset="0"/>
                <a:cs typeface="Arial" pitchFamily="34" charset="0"/>
              </a:rPr>
              <a:t>As per EB 2011/44, the computer-based training (CBT) was launched to:</a:t>
            </a:r>
          </a:p>
          <a:p>
            <a:pPr marL="0" lvl="0" indent="0">
              <a:buNone/>
            </a:pPr>
            <a:endParaRPr lang="en-CA" sz="1000">
              <a:solidFill>
                <a:srgbClr val="14639A"/>
              </a:solidFill>
              <a:latin typeface="Arial" pitchFamily="34" charset="0"/>
              <a:cs typeface="Arial" pitchFamily="34" charset="0"/>
            </a:endParaRPr>
          </a:p>
          <a:p>
            <a:r>
              <a:rPr lang="en-US" sz="2400">
                <a:solidFill>
                  <a:srgbClr val="14639A"/>
                </a:solidFill>
                <a:latin typeface="Arial" pitchFamily="34" charset="0"/>
                <a:cs typeface="Arial" pitchFamily="34" charset="0"/>
              </a:rPr>
              <a:t>Provide participants with a thorough understanding of the USOAP CMA methodologies and the essential knowledge required to participate in USOAP CMA activities; and</a:t>
            </a:r>
          </a:p>
          <a:p>
            <a:pPr marL="0" indent="0">
              <a:buNone/>
            </a:pPr>
            <a:endParaRPr lang="en-US" sz="1000">
              <a:solidFill>
                <a:srgbClr val="14639A"/>
              </a:solidFill>
              <a:latin typeface="Arial" pitchFamily="34" charset="0"/>
              <a:cs typeface="Arial" pitchFamily="34" charset="0"/>
            </a:endParaRPr>
          </a:p>
          <a:p>
            <a:r>
              <a:rPr lang="en-US" sz="2400">
                <a:solidFill>
                  <a:srgbClr val="14639A"/>
                </a:solidFill>
                <a:latin typeface="Arial" pitchFamily="34" charset="0"/>
                <a:cs typeface="Arial" pitchFamily="34" charset="0"/>
              </a:rPr>
              <a:t>Serve as an opportunity for States to enhance the competencies of their aviation safety personnel in the areas addressed by USOAP CMA. </a:t>
            </a:r>
          </a:p>
        </p:txBody>
      </p:sp>
      <p:sp>
        <p:nvSpPr>
          <p:cNvPr id="4" name="Title 1"/>
          <p:cNvSpPr txBox="1">
            <a:spLocks/>
          </p:cNvSpPr>
          <p:nvPr/>
        </p:nvSpPr>
        <p:spPr>
          <a:xfrm>
            <a:off x="467544" y="44624"/>
            <a:ext cx="8229600" cy="1143000"/>
          </a:xfrm>
          <a:prstGeom prst="rect">
            <a:avLst/>
          </a:prstGeom>
        </p:spPr>
        <p:txBody>
          <a:bodyPr vert="horz" lIns="91440" tIns="45720" rIns="91440" bIns="45720" rtlCol="0" anchor="ctr">
            <a:noAutofit/>
          </a:bodyPr>
          <a:lstStyle>
            <a:defPPr>
              <a:defRPr lang="en-US"/>
            </a:defPPr>
            <a:lvl1pPr>
              <a:spcBef>
                <a:spcPct val="0"/>
              </a:spcBef>
              <a:buNone/>
              <a:defRPr sz="3600" b="1">
                <a:solidFill>
                  <a:srgbClr val="1B4177"/>
                </a:solidFill>
                <a:latin typeface="+mj-lt"/>
                <a:ea typeface="+mj-ea"/>
                <a:cs typeface="+mj-cs"/>
              </a:defRPr>
            </a:lvl1pPr>
          </a:lstStyle>
          <a:p>
            <a:r>
              <a:rPr lang="en-GB"/>
              <a:t>USOAP CMA CBT</a:t>
            </a:r>
          </a:p>
        </p:txBody>
      </p:sp>
      <p:sp>
        <p:nvSpPr>
          <p:cNvPr id="5" name="Date Placeholder 4"/>
          <p:cNvSpPr>
            <a:spLocks noGrp="1"/>
          </p:cNvSpPr>
          <p:nvPr>
            <p:ph type="dt" sz="half" idx="10"/>
          </p:nvPr>
        </p:nvSpPr>
        <p:spPr/>
        <p:txBody>
          <a:bodyPr/>
          <a:lstStyle/>
          <a:p>
            <a:r>
              <a:rPr lang="en-US" smtClean="0"/>
              <a:t>August 2022</a:t>
            </a:r>
            <a:endParaRPr lang="en-US"/>
          </a:p>
        </p:txBody>
      </p:sp>
      <p:sp>
        <p:nvSpPr>
          <p:cNvPr id="6" name="Slide Number Placeholder 5"/>
          <p:cNvSpPr>
            <a:spLocks noGrp="1"/>
          </p:cNvSpPr>
          <p:nvPr>
            <p:ph type="sldNum" sz="quarter" idx="12"/>
          </p:nvPr>
        </p:nvSpPr>
        <p:spPr/>
        <p:txBody>
          <a:bodyPr/>
          <a:lstStyle/>
          <a:p>
            <a:fld id="{AEBC9397-8921-489F-B39C-2E8FC685A84F}" type="slidenum">
              <a:rPr lang="en-US" smtClean="0"/>
              <a:t>80</a:t>
            </a:fld>
            <a:endParaRPr lang="en-US"/>
          </a:p>
        </p:txBody>
      </p:sp>
      <p:sp>
        <p:nvSpPr>
          <p:cNvPr id="2" name="Footer Placeholder 1"/>
          <p:cNvSpPr>
            <a:spLocks noGrp="1"/>
          </p:cNvSpPr>
          <p:nvPr>
            <p:ph type="ftr" sz="quarter" idx="11"/>
          </p:nvPr>
        </p:nvSpPr>
        <p:spPr/>
        <p:txBody>
          <a:bodyPr/>
          <a:lstStyle/>
          <a:p>
            <a:r>
              <a:rPr lang="en-US" smtClean="0"/>
              <a:t>USOAP</a:t>
            </a:r>
            <a:endParaRPr lang="en-US"/>
          </a:p>
        </p:txBody>
      </p:sp>
    </p:spTree>
    <p:extLst>
      <p:ext uri="{BB962C8B-B14F-4D97-AF65-F5344CB8AC3E}">
        <p14:creationId xmlns:p14="http://schemas.microsoft.com/office/powerpoint/2010/main" val="282791266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5209" y="1484784"/>
            <a:ext cx="8229600" cy="4752528"/>
          </a:xfrm>
        </p:spPr>
        <p:txBody>
          <a:bodyPr vert="horz" lIns="91440" tIns="45720" rIns="91440" bIns="45720" rtlCol="0" anchor="t">
            <a:normAutofit/>
          </a:bodyPr>
          <a:lstStyle/>
          <a:p>
            <a:r>
              <a:rPr lang="en-CA" sz="2400">
                <a:solidFill>
                  <a:srgbClr val="14639A"/>
                </a:solidFill>
                <a:latin typeface="Arial"/>
                <a:cs typeface="Arial"/>
              </a:rPr>
              <a:t>Assembly Resolution A40-13 </a:t>
            </a:r>
            <a:r>
              <a:rPr lang="en-CA" sz="2400">
                <a:solidFill>
                  <a:srgbClr val="14639A"/>
                </a:solidFill>
                <a:latin typeface="Arial"/>
                <a:cs typeface="Calibri"/>
              </a:rPr>
              <a:t>urges all Member States to support ICAO in the evolution of the USOAP CMA and, for those able to do so, to second qualified and experienced technical staff to ICAO on a long- or short-term basis</a:t>
            </a:r>
            <a:r>
              <a:rPr lang="en-CA" sz="2400">
                <a:solidFill>
                  <a:srgbClr val="14639A"/>
                </a:solidFill>
                <a:latin typeface="Arial"/>
                <a:cs typeface="Arial"/>
              </a:rPr>
              <a:t>.</a:t>
            </a:r>
            <a:endParaRPr lang="en-US">
              <a:latin typeface="Calibri"/>
              <a:cs typeface="Calibri"/>
            </a:endParaRPr>
          </a:p>
          <a:p>
            <a:r>
              <a:rPr lang="en-CA" sz="2400">
                <a:solidFill>
                  <a:srgbClr val="14639A"/>
                </a:solidFill>
                <a:latin typeface="Arial"/>
                <a:cs typeface="Arial"/>
              </a:rPr>
              <a:t>State-nominated experts who meet stated qualifications and experience criteria for the various audit areas (per </a:t>
            </a:r>
            <a:r>
              <a:rPr lang="en-CA" sz="2400" i="1">
                <a:solidFill>
                  <a:srgbClr val="14639A"/>
                </a:solidFill>
                <a:latin typeface="Arial"/>
                <a:cs typeface="Arial"/>
              </a:rPr>
              <a:t>SL AN19/34-15/35</a:t>
            </a:r>
            <a:r>
              <a:rPr lang="en-CA" sz="2400">
                <a:solidFill>
                  <a:srgbClr val="14639A"/>
                </a:solidFill>
                <a:latin typeface="Arial"/>
                <a:cs typeface="Arial"/>
              </a:rPr>
              <a:t>, 13 May 2015) will be enrolled at no fee.</a:t>
            </a:r>
            <a:endParaRPr lang="en-US">
              <a:cs typeface="Calibri"/>
            </a:endParaRPr>
          </a:p>
          <a:p>
            <a:r>
              <a:rPr lang="en-CA" sz="2400">
                <a:solidFill>
                  <a:srgbClr val="14639A"/>
                </a:solidFill>
                <a:latin typeface="Arial"/>
                <a:cs typeface="Arial"/>
              </a:rPr>
              <a:t>More information is available at: </a:t>
            </a:r>
            <a:endParaRPr lang="en-CA" sz="2400">
              <a:solidFill>
                <a:srgbClr val="14639A"/>
              </a:solidFill>
              <a:latin typeface="Arial" pitchFamily="34" charset="0"/>
              <a:cs typeface="Arial" pitchFamily="34" charset="0"/>
            </a:endParaRPr>
          </a:p>
          <a:p>
            <a:pPr marL="355600" lvl="0" indent="0">
              <a:buNone/>
            </a:pPr>
            <a:r>
              <a:rPr lang="en-CA" sz="1900">
                <a:solidFill>
                  <a:srgbClr val="14639A"/>
                </a:solidFill>
                <a:latin typeface="Arial" pitchFamily="34" charset="0"/>
                <a:cs typeface="Arial" pitchFamily="34" charset="0"/>
                <a:hlinkClick r:id="rId3"/>
              </a:rPr>
              <a:t>https://www.icao.int/safety/CMAForum/Pages/USOAPCMA-CBT.aspx</a:t>
            </a:r>
            <a:r>
              <a:rPr lang="en-CA" sz="2400">
                <a:solidFill>
                  <a:srgbClr val="14639A"/>
                </a:solidFill>
                <a:latin typeface="Arial" pitchFamily="34" charset="0"/>
                <a:cs typeface="Arial" pitchFamily="34" charset="0"/>
              </a:rPr>
              <a:t>.</a:t>
            </a:r>
            <a:endParaRPr lang="en-CA" sz="2400">
              <a:solidFill>
                <a:schemeClr val="tx1"/>
              </a:solidFill>
              <a:latin typeface="Arial" pitchFamily="34" charset="0"/>
              <a:cs typeface="Arial" pitchFamily="34" charset="0"/>
            </a:endParaRPr>
          </a:p>
        </p:txBody>
      </p:sp>
      <p:sp>
        <p:nvSpPr>
          <p:cNvPr id="4" name="Title 1"/>
          <p:cNvSpPr txBox="1">
            <a:spLocks/>
          </p:cNvSpPr>
          <p:nvPr/>
        </p:nvSpPr>
        <p:spPr>
          <a:xfrm>
            <a:off x="467544" y="44624"/>
            <a:ext cx="8229600" cy="1143000"/>
          </a:xfrm>
          <a:prstGeom prst="rect">
            <a:avLst/>
          </a:prstGeom>
        </p:spPr>
        <p:txBody>
          <a:bodyPr vert="horz" lIns="91440" tIns="45720" rIns="91440" bIns="45720" rtlCol="0" anchor="ctr">
            <a:noAutofit/>
          </a:bodyPr>
          <a:lstStyle>
            <a:defPPr>
              <a:defRPr lang="en-US"/>
            </a:defPPr>
            <a:lvl1pPr>
              <a:spcBef>
                <a:spcPct val="0"/>
              </a:spcBef>
              <a:buNone/>
              <a:defRPr sz="3600" b="1">
                <a:solidFill>
                  <a:srgbClr val="1B4177"/>
                </a:solidFill>
                <a:latin typeface="+mj-lt"/>
                <a:ea typeface="+mj-ea"/>
                <a:cs typeface="+mj-cs"/>
              </a:defRPr>
            </a:lvl1pPr>
          </a:lstStyle>
          <a:p>
            <a:r>
              <a:rPr lang="en-GB"/>
              <a:t>USOAP CMA CBT</a:t>
            </a:r>
          </a:p>
        </p:txBody>
      </p:sp>
      <p:sp>
        <p:nvSpPr>
          <p:cNvPr id="5" name="Date Placeholder 4"/>
          <p:cNvSpPr>
            <a:spLocks noGrp="1"/>
          </p:cNvSpPr>
          <p:nvPr>
            <p:ph type="dt" sz="half" idx="10"/>
          </p:nvPr>
        </p:nvSpPr>
        <p:spPr/>
        <p:txBody>
          <a:bodyPr/>
          <a:lstStyle/>
          <a:p>
            <a:r>
              <a:rPr lang="en-US" smtClean="0"/>
              <a:t>August 2022</a:t>
            </a:r>
            <a:endParaRPr lang="en-US"/>
          </a:p>
        </p:txBody>
      </p:sp>
      <p:sp>
        <p:nvSpPr>
          <p:cNvPr id="6" name="Slide Number Placeholder 5"/>
          <p:cNvSpPr>
            <a:spLocks noGrp="1"/>
          </p:cNvSpPr>
          <p:nvPr>
            <p:ph type="sldNum" sz="quarter" idx="12"/>
          </p:nvPr>
        </p:nvSpPr>
        <p:spPr/>
        <p:txBody>
          <a:bodyPr/>
          <a:lstStyle/>
          <a:p>
            <a:fld id="{AEBC9397-8921-489F-B39C-2E8FC685A84F}" type="slidenum">
              <a:rPr lang="en-US" smtClean="0"/>
              <a:t>81</a:t>
            </a:fld>
            <a:endParaRPr lang="en-US"/>
          </a:p>
        </p:txBody>
      </p:sp>
      <p:sp>
        <p:nvSpPr>
          <p:cNvPr id="2" name="Footer Placeholder 1"/>
          <p:cNvSpPr>
            <a:spLocks noGrp="1"/>
          </p:cNvSpPr>
          <p:nvPr>
            <p:ph type="ftr" sz="quarter" idx="11"/>
          </p:nvPr>
        </p:nvSpPr>
        <p:spPr/>
        <p:txBody>
          <a:bodyPr/>
          <a:lstStyle/>
          <a:p>
            <a:r>
              <a:rPr lang="en-US" smtClean="0"/>
              <a:t>USOAP</a:t>
            </a:r>
            <a:endParaRPr lang="en-US"/>
          </a:p>
        </p:txBody>
      </p:sp>
    </p:spTree>
    <p:extLst>
      <p:ext uri="{BB962C8B-B14F-4D97-AF65-F5344CB8AC3E}">
        <p14:creationId xmlns:p14="http://schemas.microsoft.com/office/powerpoint/2010/main" val="219142718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Content Placeholder 2"/>
          <p:cNvSpPr txBox="1">
            <a:spLocks/>
          </p:cNvSpPr>
          <p:nvPr/>
        </p:nvSpPr>
        <p:spPr bwMode="auto">
          <a:xfrm>
            <a:off x="470540" y="1340768"/>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857250" lvl="1" indent="-457200">
              <a:buClr>
                <a:srgbClr val="FF0000"/>
              </a:buClr>
              <a:buFont typeface="Wingdings" pitchFamily="2" charset="2"/>
              <a:buChar char="q"/>
            </a:pPr>
            <a:endParaRPr lang="en-GB" sz="2400"/>
          </a:p>
          <a:p>
            <a:pPr marL="400050" lvl="1" indent="0">
              <a:buClr>
                <a:srgbClr val="FF0000"/>
              </a:buClr>
            </a:pPr>
            <a:endParaRPr lang="en-GB" sz="2400"/>
          </a:p>
          <a:p>
            <a:pPr marL="857250" lvl="1" indent="-457200">
              <a:buClr>
                <a:srgbClr val="FF0000"/>
              </a:buClr>
              <a:buFont typeface="Wingdings" pitchFamily="2" charset="2"/>
              <a:buChar char="q"/>
            </a:pPr>
            <a:endParaRPr lang="en-GB" sz="2400"/>
          </a:p>
          <a:p>
            <a:pPr marL="400050" lvl="1" indent="0" algn="ctr">
              <a:buClr>
                <a:srgbClr val="FF0000"/>
              </a:buClr>
            </a:pPr>
            <a:r>
              <a:rPr lang="en-GB" sz="3600" b="1">
                <a:solidFill>
                  <a:srgbClr val="1B4177"/>
                </a:solidFill>
              </a:rPr>
              <a:t>States’ Main Obligations</a:t>
            </a:r>
          </a:p>
          <a:p>
            <a:pPr marL="400050" lvl="1" indent="0" algn="ctr">
              <a:buClr>
                <a:srgbClr val="FF0000"/>
              </a:buClr>
            </a:pPr>
            <a:r>
              <a:rPr lang="en-US" sz="3600" b="1">
                <a:solidFill>
                  <a:srgbClr val="1B4177"/>
                </a:solidFill>
              </a:rPr>
              <a:t>under USOAP CMA</a:t>
            </a:r>
            <a:endParaRPr lang="en-GB" sz="3600" b="1">
              <a:solidFill>
                <a:srgbClr val="1B4177"/>
              </a:solidFill>
            </a:endParaRPr>
          </a:p>
          <a:p>
            <a:pPr marL="400050" lvl="1" indent="0">
              <a:buClr>
                <a:srgbClr val="FF0000"/>
              </a:buClr>
            </a:pPr>
            <a:endParaRPr lang="en-GB" sz="2800"/>
          </a:p>
          <a:p>
            <a:pPr marL="0" indent="0">
              <a:spcBef>
                <a:spcPct val="20000"/>
              </a:spcBef>
              <a:buClr>
                <a:srgbClr val="FF0000"/>
              </a:buClr>
            </a:pPr>
            <a:endParaRPr lang="en-GB" sz="2800"/>
          </a:p>
          <a:p>
            <a:pPr marL="0" indent="0">
              <a:spcBef>
                <a:spcPct val="20000"/>
              </a:spcBef>
              <a:buClr>
                <a:srgbClr val="FF0000"/>
              </a:buClr>
            </a:pPr>
            <a:endParaRPr lang="en-GB" sz="2800"/>
          </a:p>
        </p:txBody>
      </p:sp>
      <p:sp>
        <p:nvSpPr>
          <p:cNvPr id="3" name="Date Placeholder 2"/>
          <p:cNvSpPr>
            <a:spLocks noGrp="1"/>
          </p:cNvSpPr>
          <p:nvPr>
            <p:ph type="dt" sz="half" idx="10"/>
          </p:nvPr>
        </p:nvSpPr>
        <p:spPr>
          <a:xfrm>
            <a:off x="457200" y="6356350"/>
            <a:ext cx="2133600" cy="365125"/>
          </a:xfrm>
        </p:spPr>
        <p:txBody>
          <a:bodyPr/>
          <a:lstStyle/>
          <a:p>
            <a:r>
              <a:rPr lang="en-US" smtClean="0"/>
              <a:t>August 2022</a:t>
            </a:r>
            <a:endParaRPr lang="en-US"/>
          </a:p>
        </p:txBody>
      </p:sp>
      <p:sp>
        <p:nvSpPr>
          <p:cNvPr id="4" name="Slide Number Placeholder 3"/>
          <p:cNvSpPr>
            <a:spLocks noGrp="1"/>
          </p:cNvSpPr>
          <p:nvPr>
            <p:ph type="sldNum" sz="quarter" idx="12"/>
          </p:nvPr>
        </p:nvSpPr>
        <p:spPr>
          <a:xfrm>
            <a:off x="6553200" y="6356350"/>
            <a:ext cx="2133600" cy="365125"/>
          </a:xfrm>
        </p:spPr>
        <p:txBody>
          <a:bodyPr/>
          <a:lstStyle/>
          <a:p>
            <a:fld id="{AEBC9397-8921-489F-B39C-2E8FC685A84F}" type="slidenum">
              <a:rPr lang="en-US" smtClean="0"/>
              <a:t>82</a:t>
            </a:fld>
            <a:endParaRPr lang="en-US"/>
          </a:p>
        </p:txBody>
      </p:sp>
      <p:sp>
        <p:nvSpPr>
          <p:cNvPr id="2" name="Footer Placeholder 1"/>
          <p:cNvSpPr>
            <a:spLocks noGrp="1"/>
          </p:cNvSpPr>
          <p:nvPr>
            <p:ph type="ftr" sz="quarter" idx="11"/>
          </p:nvPr>
        </p:nvSpPr>
        <p:spPr/>
        <p:txBody>
          <a:bodyPr/>
          <a:lstStyle/>
          <a:p>
            <a:r>
              <a:rPr lang="en-US" smtClean="0"/>
              <a:t>USOAP</a:t>
            </a:r>
            <a:endParaRPr lang="en-US"/>
          </a:p>
        </p:txBody>
      </p:sp>
    </p:spTree>
    <p:extLst>
      <p:ext uri="{BB962C8B-B14F-4D97-AF65-F5344CB8AC3E}">
        <p14:creationId xmlns:p14="http://schemas.microsoft.com/office/powerpoint/2010/main" val="138698533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68760"/>
            <a:ext cx="8435280" cy="4608512"/>
          </a:xfrm>
        </p:spPr>
        <p:txBody>
          <a:bodyPr>
            <a:normAutofit/>
          </a:bodyPr>
          <a:lstStyle/>
          <a:p>
            <a:pPr marL="0" indent="0">
              <a:lnSpc>
                <a:spcPct val="120000"/>
              </a:lnSpc>
              <a:spcBef>
                <a:spcPts val="0"/>
              </a:spcBef>
              <a:buNone/>
            </a:pPr>
            <a:r>
              <a:rPr lang="en-US" sz="2800">
                <a:solidFill>
                  <a:srgbClr val="14639A"/>
                </a:solidFill>
                <a:latin typeface="Arial" panose="020B0604020202020204" pitchFamily="34" charset="0"/>
                <a:cs typeface="Arial" panose="020B0604020202020204" pitchFamily="34" charset="0"/>
              </a:rPr>
              <a:t>As per the USOAP CMA MOU and by using the OLF, States shall, in particular:</a:t>
            </a:r>
          </a:p>
          <a:p>
            <a:pPr>
              <a:lnSpc>
                <a:spcPct val="120000"/>
              </a:lnSpc>
              <a:spcBef>
                <a:spcPts val="600"/>
              </a:spcBef>
            </a:pPr>
            <a:r>
              <a:rPr lang="en-US" sz="2800">
                <a:solidFill>
                  <a:srgbClr val="14639A"/>
                </a:solidFill>
                <a:latin typeface="Arial" panose="020B0604020202020204" pitchFamily="34" charset="0"/>
                <a:cs typeface="Arial" panose="020B0604020202020204" pitchFamily="34" charset="0"/>
              </a:rPr>
              <a:t>Continuously update their SAAQ and CCs/EFOD;</a:t>
            </a:r>
          </a:p>
          <a:p>
            <a:pPr>
              <a:lnSpc>
                <a:spcPct val="120000"/>
              </a:lnSpc>
              <a:spcBef>
                <a:spcPts val="0"/>
              </a:spcBef>
            </a:pPr>
            <a:r>
              <a:rPr lang="en-US" sz="2800">
                <a:solidFill>
                  <a:srgbClr val="14639A"/>
                </a:solidFill>
                <a:latin typeface="Arial" panose="020B0604020202020204" pitchFamily="34" charset="0"/>
                <a:cs typeface="Arial" panose="020B0604020202020204" pitchFamily="34" charset="0"/>
              </a:rPr>
              <a:t>Continuously update their CAPs and PQ status (self–assessment), providing all related evidence; and</a:t>
            </a:r>
          </a:p>
          <a:p>
            <a:pPr>
              <a:lnSpc>
                <a:spcPct val="120000"/>
              </a:lnSpc>
              <a:spcBef>
                <a:spcPts val="0"/>
              </a:spcBef>
            </a:pPr>
            <a:r>
              <a:rPr lang="en-US" sz="2800">
                <a:solidFill>
                  <a:srgbClr val="14639A"/>
                </a:solidFill>
                <a:latin typeface="Arial" panose="020B0604020202020204" pitchFamily="34" charset="0"/>
                <a:cs typeface="Arial" panose="020B0604020202020204" pitchFamily="34" charset="0"/>
              </a:rPr>
              <a:t>Reply promptly to MIRs sent by ICAO.</a:t>
            </a:r>
          </a:p>
          <a:p>
            <a:pPr marL="252000" indent="-252000">
              <a:spcBef>
                <a:spcPts val="0"/>
              </a:spcBef>
              <a:buNone/>
            </a:pPr>
            <a:endParaRPr lang="en-US"/>
          </a:p>
        </p:txBody>
      </p:sp>
      <p:sp>
        <p:nvSpPr>
          <p:cNvPr id="4" name="Date Placeholder 3"/>
          <p:cNvSpPr>
            <a:spLocks noGrp="1"/>
          </p:cNvSpPr>
          <p:nvPr>
            <p:ph type="dt" sz="half" idx="10"/>
          </p:nvPr>
        </p:nvSpPr>
        <p:spPr/>
        <p:txBody>
          <a:bodyPr/>
          <a:lstStyle/>
          <a:p>
            <a:r>
              <a:rPr lang="en-US" smtClean="0"/>
              <a:t>August 2022</a:t>
            </a:r>
            <a:endParaRPr lang="en-US"/>
          </a:p>
        </p:txBody>
      </p:sp>
      <p:sp>
        <p:nvSpPr>
          <p:cNvPr id="5" name="Slide Number Placeholder 4"/>
          <p:cNvSpPr>
            <a:spLocks noGrp="1"/>
          </p:cNvSpPr>
          <p:nvPr>
            <p:ph type="sldNum" sz="quarter" idx="12"/>
          </p:nvPr>
        </p:nvSpPr>
        <p:spPr/>
        <p:txBody>
          <a:bodyPr/>
          <a:lstStyle/>
          <a:p>
            <a:fld id="{AEBC9397-8921-489F-B39C-2E8FC685A84F}" type="slidenum">
              <a:rPr lang="en-US" smtClean="0"/>
              <a:t>83</a:t>
            </a:fld>
            <a:endParaRPr lang="en-US"/>
          </a:p>
        </p:txBody>
      </p:sp>
      <p:sp>
        <p:nvSpPr>
          <p:cNvPr id="2" name="Footer Placeholder 1"/>
          <p:cNvSpPr>
            <a:spLocks noGrp="1"/>
          </p:cNvSpPr>
          <p:nvPr>
            <p:ph type="ftr" sz="quarter" idx="11"/>
          </p:nvPr>
        </p:nvSpPr>
        <p:spPr/>
        <p:txBody>
          <a:bodyPr/>
          <a:lstStyle/>
          <a:p>
            <a:r>
              <a:rPr lang="en-US" smtClean="0"/>
              <a:t>USOAP</a:t>
            </a:r>
            <a:endParaRPr lang="en-US"/>
          </a:p>
        </p:txBody>
      </p:sp>
    </p:spTree>
    <p:extLst>
      <p:ext uri="{BB962C8B-B14F-4D97-AF65-F5344CB8AC3E}">
        <p14:creationId xmlns:p14="http://schemas.microsoft.com/office/powerpoint/2010/main" val="296986849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normAutofit/>
          </a:bodyPr>
          <a:lstStyle/>
          <a:p>
            <a:r>
              <a:rPr lang="en-GB">
                <a:latin typeface="Arial" pitchFamily="34" charset="0"/>
                <a:cs typeface="Arial" pitchFamily="34" charset="0"/>
              </a:rPr>
              <a:t>Review</a:t>
            </a:r>
          </a:p>
        </p:txBody>
      </p:sp>
      <p:sp>
        <p:nvSpPr>
          <p:cNvPr id="14339" name="Content Placeholder 2"/>
          <p:cNvSpPr txBox="1">
            <a:spLocks/>
          </p:cNvSpPr>
          <p:nvPr/>
        </p:nvSpPr>
        <p:spPr bwMode="auto">
          <a:xfrm>
            <a:off x="460251" y="1340768"/>
            <a:ext cx="8229600" cy="4824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628650" lvl="1" indent="-361950">
              <a:spcBef>
                <a:spcPts val="600"/>
              </a:spcBef>
              <a:buClr>
                <a:srgbClr val="FF0000"/>
              </a:buClr>
              <a:buFont typeface="+mj-lt"/>
              <a:buAutoNum type="arabicParenR"/>
            </a:pPr>
            <a:r>
              <a:rPr lang="en-GB" sz="2000">
                <a:solidFill>
                  <a:srgbClr val="14639A"/>
                </a:solidFill>
              </a:rPr>
              <a:t>Monitoring and Oversight (MO)</a:t>
            </a:r>
          </a:p>
          <a:p>
            <a:pPr marL="628650" lvl="1" indent="-361950">
              <a:spcBef>
                <a:spcPts val="600"/>
              </a:spcBef>
              <a:buClr>
                <a:srgbClr val="FF0000"/>
              </a:buClr>
              <a:buFont typeface="+mj-lt"/>
              <a:buAutoNum type="arabicParenR"/>
            </a:pPr>
            <a:r>
              <a:rPr lang="en-GB" sz="2000">
                <a:solidFill>
                  <a:srgbClr val="14639A"/>
                </a:solidFill>
              </a:rPr>
              <a:t>Critical Elements (CEs) of a State Safety Oversight System</a:t>
            </a:r>
          </a:p>
          <a:p>
            <a:pPr marL="628650" lvl="1" indent="-361950">
              <a:spcBef>
                <a:spcPts val="600"/>
              </a:spcBef>
              <a:buClr>
                <a:srgbClr val="FF0000"/>
              </a:buClr>
              <a:buFont typeface="+mj-lt"/>
              <a:buAutoNum type="arabicParenR"/>
            </a:pPr>
            <a:r>
              <a:rPr lang="en-GB" sz="2000">
                <a:solidFill>
                  <a:srgbClr val="14639A"/>
                </a:solidFill>
              </a:rPr>
              <a:t>USOAP CMA Audit Areas and Protocol Questions (PQs)</a:t>
            </a:r>
          </a:p>
          <a:p>
            <a:pPr marL="628650" lvl="1" indent="-361950">
              <a:spcBef>
                <a:spcPts val="600"/>
              </a:spcBef>
              <a:buClr>
                <a:srgbClr val="FF0000"/>
              </a:buClr>
              <a:buFont typeface="+mj-lt"/>
              <a:buAutoNum type="arabicParenR"/>
            </a:pPr>
            <a:r>
              <a:rPr lang="en-GB" sz="2000">
                <a:solidFill>
                  <a:srgbClr val="14639A"/>
                </a:solidFill>
              </a:rPr>
              <a:t>USOAP CMA Components</a:t>
            </a:r>
          </a:p>
          <a:p>
            <a:pPr marL="990600" lvl="2" indent="-361950">
              <a:spcBef>
                <a:spcPts val="600"/>
              </a:spcBef>
              <a:buClr>
                <a:srgbClr val="FF0000"/>
              </a:buClr>
              <a:buFont typeface="+mj-lt"/>
              <a:buAutoNum type="alphaLcParenR"/>
            </a:pPr>
            <a:r>
              <a:rPr lang="en-GB" sz="2000">
                <a:solidFill>
                  <a:srgbClr val="14639A"/>
                </a:solidFill>
              </a:rPr>
              <a:t>Collection of Safety Information</a:t>
            </a:r>
          </a:p>
          <a:p>
            <a:pPr marL="990600" lvl="2" indent="-361950">
              <a:spcBef>
                <a:spcPts val="600"/>
              </a:spcBef>
              <a:buClr>
                <a:srgbClr val="FF0000"/>
              </a:buClr>
              <a:buFont typeface="+mj-lt"/>
              <a:buAutoNum type="alphaLcParenR"/>
            </a:pPr>
            <a:r>
              <a:rPr lang="en-GB" sz="2000">
                <a:solidFill>
                  <a:srgbClr val="14639A"/>
                </a:solidFill>
              </a:rPr>
              <a:t>Determination of State Safety Risk Profile</a:t>
            </a:r>
          </a:p>
          <a:p>
            <a:pPr marL="990600" lvl="2" indent="-361950">
              <a:spcBef>
                <a:spcPts val="600"/>
              </a:spcBef>
              <a:buClr>
                <a:srgbClr val="FF0000"/>
              </a:buClr>
              <a:buFont typeface="+mj-lt"/>
              <a:buAutoNum type="alphaLcParenR"/>
            </a:pPr>
            <a:r>
              <a:rPr lang="en-GB" sz="2000">
                <a:solidFill>
                  <a:srgbClr val="14639A"/>
                </a:solidFill>
              </a:rPr>
              <a:t>Prioritization and Conduct of USOAP CMA activities</a:t>
            </a:r>
          </a:p>
          <a:p>
            <a:pPr marL="990600" lvl="2" indent="-361950">
              <a:spcBef>
                <a:spcPts val="600"/>
              </a:spcBef>
              <a:buClr>
                <a:srgbClr val="FF0000"/>
              </a:buClr>
              <a:buFont typeface="+mj-lt"/>
              <a:buAutoNum type="alphaLcParenR"/>
            </a:pPr>
            <a:r>
              <a:rPr lang="en-GB" sz="2000">
                <a:solidFill>
                  <a:srgbClr val="14639A"/>
                </a:solidFill>
              </a:rPr>
              <a:t>Update of Effective Implementation (EI) and Status of Significant Safety Concerns (SSCs)</a:t>
            </a:r>
          </a:p>
          <a:p>
            <a:pPr marL="628650" lvl="1" indent="-361950">
              <a:spcBef>
                <a:spcPts val="600"/>
              </a:spcBef>
              <a:buClr>
                <a:srgbClr val="FF0000"/>
              </a:buClr>
              <a:buFont typeface="+mj-lt"/>
              <a:buAutoNum type="arabicParenR"/>
            </a:pPr>
            <a:r>
              <a:rPr lang="en-GB" sz="2000">
                <a:solidFill>
                  <a:srgbClr val="14639A"/>
                </a:solidFill>
              </a:rPr>
              <a:t>Roll-out of SSP Implementation Assessments under USOAP CMA</a:t>
            </a:r>
          </a:p>
          <a:p>
            <a:pPr marL="628650" lvl="1" indent="-361950">
              <a:spcBef>
                <a:spcPts val="600"/>
              </a:spcBef>
              <a:buClr>
                <a:srgbClr val="FF0000"/>
              </a:buClr>
              <a:buFont typeface="+mj-lt"/>
              <a:buAutoNum type="arabicParenR"/>
            </a:pPr>
            <a:r>
              <a:rPr lang="en-GB" sz="2000">
                <a:solidFill>
                  <a:srgbClr val="14639A"/>
                </a:solidFill>
              </a:rPr>
              <a:t>USOAP CMA Computer-Based Training (CBT)</a:t>
            </a:r>
          </a:p>
          <a:p>
            <a:pPr marL="628650" lvl="1" indent="-361950">
              <a:spcBef>
                <a:spcPts val="600"/>
              </a:spcBef>
              <a:buClr>
                <a:srgbClr val="FF0000"/>
              </a:buClr>
              <a:buFont typeface="+mj-lt"/>
              <a:buAutoNum type="arabicParenR"/>
            </a:pPr>
            <a:r>
              <a:rPr lang="en-US" sz="2000">
                <a:solidFill>
                  <a:srgbClr val="14639A"/>
                </a:solidFill>
              </a:rPr>
              <a:t>States’ main obligations under USOAP CMA</a:t>
            </a:r>
            <a:endParaRPr lang="en-GB" sz="2000">
              <a:solidFill>
                <a:srgbClr val="14639A"/>
              </a:solidFill>
            </a:endParaRPr>
          </a:p>
          <a:p>
            <a:pPr marL="628650" lvl="1" indent="-361950">
              <a:spcBef>
                <a:spcPts val="600"/>
              </a:spcBef>
              <a:buClr>
                <a:srgbClr val="FF0000"/>
              </a:buClr>
              <a:buFont typeface="+mj-lt"/>
              <a:buAutoNum type="arabicParenR"/>
            </a:pPr>
            <a:endParaRPr lang="en-US" sz="2000">
              <a:solidFill>
                <a:srgbClr val="14639A"/>
              </a:solidFill>
            </a:endParaRPr>
          </a:p>
          <a:p>
            <a:pPr marL="857250" lvl="1" indent="-457200">
              <a:buClr>
                <a:srgbClr val="FF0000"/>
              </a:buClr>
              <a:buFont typeface="+mj-lt"/>
              <a:buAutoNum type="arabicParenR"/>
            </a:pPr>
            <a:endParaRPr lang="en-GB" sz="2400">
              <a:solidFill>
                <a:srgbClr val="14639A"/>
              </a:solidFill>
            </a:endParaRPr>
          </a:p>
          <a:p>
            <a:pPr marL="400050" lvl="1" indent="0">
              <a:buClr>
                <a:srgbClr val="FF0000"/>
              </a:buClr>
            </a:pPr>
            <a:endParaRPr lang="en-GB" sz="2800"/>
          </a:p>
          <a:p>
            <a:pPr marL="0" indent="0">
              <a:spcBef>
                <a:spcPct val="20000"/>
              </a:spcBef>
              <a:buClr>
                <a:srgbClr val="FF0000"/>
              </a:buClr>
            </a:pPr>
            <a:endParaRPr lang="en-GB" sz="2800"/>
          </a:p>
          <a:p>
            <a:pPr marL="0" indent="0">
              <a:spcBef>
                <a:spcPct val="20000"/>
              </a:spcBef>
              <a:buClr>
                <a:srgbClr val="FF0000"/>
              </a:buClr>
            </a:pPr>
            <a:endParaRPr lang="en-GB" sz="2800"/>
          </a:p>
        </p:txBody>
      </p:sp>
      <p:sp>
        <p:nvSpPr>
          <p:cNvPr id="3" name="Date Placeholder 2"/>
          <p:cNvSpPr>
            <a:spLocks noGrp="1"/>
          </p:cNvSpPr>
          <p:nvPr>
            <p:ph type="dt" sz="half" idx="10"/>
          </p:nvPr>
        </p:nvSpPr>
        <p:spPr>
          <a:xfrm>
            <a:off x="457200" y="6356350"/>
            <a:ext cx="2133600" cy="365125"/>
          </a:xfrm>
        </p:spPr>
        <p:txBody>
          <a:bodyPr/>
          <a:lstStyle/>
          <a:p>
            <a:r>
              <a:rPr lang="en-US" smtClean="0"/>
              <a:t>August 2022</a:t>
            </a:r>
            <a:endParaRPr lang="en-US"/>
          </a:p>
        </p:txBody>
      </p:sp>
      <p:sp>
        <p:nvSpPr>
          <p:cNvPr id="4" name="Slide Number Placeholder 3"/>
          <p:cNvSpPr>
            <a:spLocks noGrp="1"/>
          </p:cNvSpPr>
          <p:nvPr>
            <p:ph type="sldNum" sz="quarter" idx="12"/>
          </p:nvPr>
        </p:nvSpPr>
        <p:spPr>
          <a:xfrm>
            <a:off x="6553200" y="6356350"/>
            <a:ext cx="2133600" cy="365125"/>
          </a:xfrm>
        </p:spPr>
        <p:txBody>
          <a:bodyPr/>
          <a:lstStyle/>
          <a:p>
            <a:fld id="{AEBC9397-8921-489F-B39C-2E8FC685A84F}" type="slidenum">
              <a:rPr lang="en-US" smtClean="0"/>
              <a:t>84</a:t>
            </a:fld>
            <a:endParaRPr lang="en-US"/>
          </a:p>
        </p:txBody>
      </p:sp>
      <p:sp>
        <p:nvSpPr>
          <p:cNvPr id="2" name="Footer Placeholder 1"/>
          <p:cNvSpPr>
            <a:spLocks noGrp="1"/>
          </p:cNvSpPr>
          <p:nvPr>
            <p:ph type="ftr" sz="quarter" idx="11"/>
          </p:nvPr>
        </p:nvSpPr>
        <p:spPr/>
        <p:txBody>
          <a:bodyPr/>
          <a:lstStyle/>
          <a:p>
            <a:r>
              <a:rPr lang="en-US" smtClean="0"/>
              <a:t>USOAP</a:t>
            </a:r>
            <a:endParaRPr lang="en-US"/>
          </a:p>
        </p:txBody>
      </p:sp>
    </p:spTree>
    <p:extLst>
      <p:ext uri="{BB962C8B-B14F-4D97-AF65-F5344CB8AC3E}">
        <p14:creationId xmlns:p14="http://schemas.microsoft.com/office/powerpoint/2010/main" val="217684871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4644601"/>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1807" y="1376925"/>
            <a:ext cx="4860387" cy="4860387"/>
          </a:xfrm>
          <a:prstGeom prst="rect">
            <a:avLst/>
          </a:prstGeom>
        </p:spPr>
      </p:pic>
      <p:sp>
        <p:nvSpPr>
          <p:cNvPr id="19460" name="Oval 2"/>
          <p:cNvSpPr>
            <a:spLocks noChangeArrowheads="1"/>
          </p:cNvSpPr>
          <p:nvPr/>
        </p:nvSpPr>
        <p:spPr bwMode="auto">
          <a:xfrm rot="1398202">
            <a:off x="1600200" y="1107808"/>
            <a:ext cx="5562600" cy="5562600"/>
          </a:xfrm>
          <a:prstGeom prst="ellipse">
            <a:avLst/>
          </a:prstGeom>
          <a:noFill/>
          <a:ln w="9525">
            <a:noFill/>
            <a:miter lim="800000"/>
            <a:headEnd/>
            <a:tailEnd/>
          </a:ln>
        </p:spPr>
        <p:txBody>
          <a:bodyPr wrap="none" anchor="ctr"/>
          <a:lstStyle/>
          <a:p>
            <a:pPr algn="ctr"/>
            <a:endParaRPr lang="en-CA" sz="2400">
              <a:solidFill>
                <a:prstClr val="black"/>
              </a:solidFill>
              <a:latin typeface="Tahoma" pitchFamily="34" charset="0"/>
            </a:endParaRPr>
          </a:p>
        </p:txBody>
      </p:sp>
      <p:sp>
        <p:nvSpPr>
          <p:cNvPr id="19472" name="Rectangle 34"/>
          <p:cNvSpPr>
            <a:spLocks noGrp="1" noChangeArrowheads="1"/>
          </p:cNvSpPr>
          <p:nvPr>
            <p:ph type="title"/>
          </p:nvPr>
        </p:nvSpPr>
        <p:spPr>
          <a:xfrm>
            <a:off x="179387" y="116632"/>
            <a:ext cx="8763000" cy="990600"/>
          </a:xfrm>
          <a:noFill/>
        </p:spPr>
        <p:txBody>
          <a:bodyPr anchor="ctr" anchorCtr="0">
            <a:noAutofit/>
          </a:bodyPr>
          <a:lstStyle/>
          <a:p>
            <a:pPr marL="174625" eaLnBrk="1" hangingPunct="1">
              <a:lnSpc>
                <a:spcPts val="3500"/>
              </a:lnSpc>
            </a:pPr>
            <a:r>
              <a:rPr lang="en-US" sz="3200">
                <a:cs typeface="Arial" charset="0"/>
              </a:rPr>
              <a:t>Critical Elements (CEs)</a:t>
            </a:r>
            <a:endParaRPr sz="3200">
              <a:cs typeface="Arial" charset="0"/>
            </a:endParaRPr>
          </a:p>
        </p:txBody>
      </p:sp>
      <p:sp>
        <p:nvSpPr>
          <p:cNvPr id="14" name="Rectangle 13"/>
          <p:cNvSpPr/>
          <p:nvPr/>
        </p:nvSpPr>
        <p:spPr>
          <a:xfrm>
            <a:off x="5076056" y="2127278"/>
            <a:ext cx="1476164" cy="669414"/>
          </a:xfrm>
          <a:prstGeom prst="rect">
            <a:avLst/>
          </a:prstGeom>
        </p:spPr>
        <p:txBody>
          <a:bodyPr wrap="square">
            <a:spAutoFit/>
          </a:bodyPr>
          <a:lstStyle/>
          <a:p>
            <a:pPr algn="ctr">
              <a:lnSpc>
                <a:spcPts val="1500"/>
              </a:lnSpc>
            </a:pPr>
            <a:r>
              <a:rPr lang="en-US" sz="1300" b="1">
                <a:solidFill>
                  <a:prstClr val="white"/>
                </a:solidFill>
                <a:latin typeface="Arial" pitchFamily="34" charset="0"/>
                <a:cs typeface="Arial" pitchFamily="34" charset="0"/>
              </a:rPr>
              <a:t>CE-3</a:t>
            </a:r>
          </a:p>
          <a:p>
            <a:pPr algn="ctr">
              <a:lnSpc>
                <a:spcPts val="1500"/>
              </a:lnSpc>
            </a:pPr>
            <a:r>
              <a:rPr lang="en-US" sz="1300" b="1">
                <a:solidFill>
                  <a:prstClr val="white"/>
                </a:solidFill>
                <a:latin typeface="Arial" pitchFamily="34" charset="0"/>
                <a:cs typeface="Arial" pitchFamily="34" charset="0"/>
              </a:rPr>
              <a:t>State system</a:t>
            </a:r>
          </a:p>
          <a:p>
            <a:pPr algn="ctr">
              <a:lnSpc>
                <a:spcPts val="1500"/>
              </a:lnSpc>
            </a:pPr>
            <a:r>
              <a:rPr lang="en-US" sz="1300" b="1">
                <a:solidFill>
                  <a:prstClr val="white"/>
                </a:solidFill>
                <a:latin typeface="Arial" pitchFamily="34" charset="0"/>
                <a:cs typeface="Arial" pitchFamily="34" charset="0"/>
              </a:rPr>
              <a:t>&amp; functions</a:t>
            </a:r>
          </a:p>
        </p:txBody>
      </p:sp>
      <p:sp>
        <p:nvSpPr>
          <p:cNvPr id="40" name="Rectangle 39"/>
          <p:cNvSpPr/>
          <p:nvPr/>
        </p:nvSpPr>
        <p:spPr>
          <a:xfrm>
            <a:off x="3959932" y="1559114"/>
            <a:ext cx="1224136" cy="861774"/>
          </a:xfrm>
          <a:prstGeom prst="rect">
            <a:avLst/>
          </a:prstGeom>
        </p:spPr>
        <p:txBody>
          <a:bodyPr wrap="square">
            <a:spAutoFit/>
          </a:bodyPr>
          <a:lstStyle/>
          <a:p>
            <a:pPr algn="ctr">
              <a:lnSpc>
                <a:spcPts val="1500"/>
              </a:lnSpc>
            </a:pPr>
            <a:r>
              <a:rPr lang="en-US" sz="1300" b="1">
                <a:solidFill>
                  <a:prstClr val="white"/>
                </a:solidFill>
                <a:latin typeface="Arial" pitchFamily="34" charset="0"/>
                <a:cs typeface="Arial" pitchFamily="34" charset="0"/>
              </a:rPr>
              <a:t>CE-1</a:t>
            </a:r>
          </a:p>
          <a:p>
            <a:pPr algn="ctr">
              <a:lnSpc>
                <a:spcPts val="1500"/>
              </a:lnSpc>
            </a:pPr>
            <a:r>
              <a:rPr lang="en-US" sz="1300" b="1">
                <a:solidFill>
                  <a:prstClr val="white"/>
                </a:solidFill>
                <a:latin typeface="Arial" pitchFamily="34" charset="0"/>
                <a:cs typeface="Arial" pitchFamily="34" charset="0"/>
              </a:rPr>
              <a:t>Primary </a:t>
            </a:r>
            <a:br>
              <a:rPr lang="en-US" sz="1300" b="1">
                <a:solidFill>
                  <a:prstClr val="white"/>
                </a:solidFill>
                <a:latin typeface="Arial" pitchFamily="34" charset="0"/>
                <a:cs typeface="Arial" pitchFamily="34" charset="0"/>
              </a:rPr>
            </a:br>
            <a:r>
              <a:rPr lang="en-US" sz="1300" b="1">
                <a:solidFill>
                  <a:prstClr val="white"/>
                </a:solidFill>
                <a:latin typeface="Arial" pitchFamily="34" charset="0"/>
                <a:cs typeface="Arial" pitchFamily="34" charset="0"/>
              </a:rPr>
              <a:t>aviation </a:t>
            </a:r>
            <a:br>
              <a:rPr lang="en-US" sz="1300" b="1">
                <a:solidFill>
                  <a:prstClr val="white"/>
                </a:solidFill>
                <a:latin typeface="Arial" pitchFamily="34" charset="0"/>
                <a:cs typeface="Arial" pitchFamily="34" charset="0"/>
              </a:rPr>
            </a:br>
            <a:r>
              <a:rPr lang="en-US" sz="1300" b="1">
                <a:solidFill>
                  <a:prstClr val="white"/>
                </a:solidFill>
                <a:latin typeface="Arial" pitchFamily="34" charset="0"/>
                <a:cs typeface="Arial" pitchFamily="34" charset="0"/>
              </a:rPr>
              <a:t>legislation</a:t>
            </a:r>
          </a:p>
        </p:txBody>
      </p:sp>
      <p:sp>
        <p:nvSpPr>
          <p:cNvPr id="41" name="Rectangle 40"/>
          <p:cNvSpPr/>
          <p:nvPr/>
        </p:nvSpPr>
        <p:spPr>
          <a:xfrm>
            <a:off x="2555776" y="2028404"/>
            <a:ext cx="1440160" cy="861774"/>
          </a:xfrm>
          <a:prstGeom prst="rect">
            <a:avLst/>
          </a:prstGeom>
        </p:spPr>
        <p:txBody>
          <a:bodyPr wrap="square">
            <a:spAutoFit/>
          </a:bodyPr>
          <a:lstStyle/>
          <a:p>
            <a:pPr algn="ctr">
              <a:lnSpc>
                <a:spcPts val="1500"/>
              </a:lnSpc>
            </a:pPr>
            <a:r>
              <a:rPr lang="en-US" sz="1300" b="1">
                <a:solidFill>
                  <a:prstClr val="white"/>
                </a:solidFill>
                <a:latin typeface="Arial" pitchFamily="34" charset="0"/>
                <a:cs typeface="Arial" pitchFamily="34" charset="0"/>
              </a:rPr>
              <a:t>CE-2</a:t>
            </a:r>
          </a:p>
          <a:p>
            <a:pPr algn="ctr">
              <a:lnSpc>
                <a:spcPts val="1500"/>
              </a:lnSpc>
            </a:pPr>
            <a:r>
              <a:rPr lang="en-US" sz="1300" b="1">
                <a:solidFill>
                  <a:prstClr val="white"/>
                </a:solidFill>
                <a:latin typeface="Arial" pitchFamily="34" charset="0"/>
                <a:cs typeface="Arial" pitchFamily="34" charset="0"/>
              </a:rPr>
              <a:t>Specific</a:t>
            </a:r>
          </a:p>
          <a:p>
            <a:pPr algn="ctr">
              <a:lnSpc>
                <a:spcPts val="1500"/>
              </a:lnSpc>
            </a:pPr>
            <a:r>
              <a:rPr lang="en-US" sz="1300" b="1">
                <a:solidFill>
                  <a:prstClr val="white"/>
                </a:solidFill>
                <a:latin typeface="Arial" pitchFamily="34" charset="0"/>
                <a:cs typeface="Arial" pitchFamily="34" charset="0"/>
              </a:rPr>
              <a:t>operating regulations</a:t>
            </a:r>
          </a:p>
        </p:txBody>
      </p:sp>
      <p:sp>
        <p:nvSpPr>
          <p:cNvPr id="42" name="Rectangle 41"/>
          <p:cNvSpPr/>
          <p:nvPr/>
        </p:nvSpPr>
        <p:spPr>
          <a:xfrm>
            <a:off x="5724128" y="3030464"/>
            <a:ext cx="1278066" cy="1438855"/>
          </a:xfrm>
          <a:prstGeom prst="rect">
            <a:avLst/>
          </a:prstGeom>
        </p:spPr>
        <p:txBody>
          <a:bodyPr wrap="square">
            <a:spAutoFit/>
          </a:bodyPr>
          <a:lstStyle/>
          <a:p>
            <a:pPr algn="ctr">
              <a:lnSpc>
                <a:spcPts val="1500"/>
              </a:lnSpc>
            </a:pPr>
            <a:r>
              <a:rPr lang="en-US" sz="1300" b="1">
                <a:solidFill>
                  <a:prstClr val="white"/>
                </a:solidFill>
                <a:latin typeface="Arial" pitchFamily="34" charset="0"/>
                <a:cs typeface="Arial" pitchFamily="34" charset="0"/>
              </a:rPr>
              <a:t>CE-5</a:t>
            </a:r>
          </a:p>
          <a:p>
            <a:pPr algn="ctr">
              <a:lnSpc>
                <a:spcPts val="1500"/>
              </a:lnSpc>
            </a:pPr>
            <a:r>
              <a:rPr lang="en-US" sz="1100" b="1">
                <a:solidFill>
                  <a:prstClr val="white"/>
                </a:solidFill>
                <a:latin typeface="Arial" pitchFamily="34" charset="0"/>
                <a:cs typeface="Arial" pitchFamily="34" charset="0"/>
              </a:rPr>
              <a:t>Technical</a:t>
            </a:r>
          </a:p>
          <a:p>
            <a:pPr algn="ctr">
              <a:lnSpc>
                <a:spcPts val="1500"/>
              </a:lnSpc>
            </a:pPr>
            <a:r>
              <a:rPr lang="en-US" sz="1100" b="1">
                <a:solidFill>
                  <a:prstClr val="white"/>
                </a:solidFill>
                <a:latin typeface="Arial" pitchFamily="34" charset="0"/>
                <a:cs typeface="Arial" pitchFamily="34" charset="0"/>
              </a:rPr>
              <a:t>guidance,</a:t>
            </a:r>
          </a:p>
          <a:p>
            <a:pPr algn="ctr">
              <a:lnSpc>
                <a:spcPts val="1500"/>
              </a:lnSpc>
            </a:pPr>
            <a:r>
              <a:rPr lang="en-US" sz="1100" b="1">
                <a:solidFill>
                  <a:prstClr val="white"/>
                </a:solidFill>
                <a:latin typeface="Arial" pitchFamily="34" charset="0"/>
                <a:cs typeface="Arial" pitchFamily="34" charset="0"/>
              </a:rPr>
              <a:t>tools &amp; provision</a:t>
            </a:r>
          </a:p>
          <a:p>
            <a:pPr algn="ctr">
              <a:lnSpc>
                <a:spcPts val="1500"/>
              </a:lnSpc>
            </a:pPr>
            <a:r>
              <a:rPr lang="en-US" sz="1100" b="1">
                <a:solidFill>
                  <a:prstClr val="white"/>
                </a:solidFill>
                <a:latin typeface="Arial" pitchFamily="34" charset="0"/>
                <a:cs typeface="Arial" pitchFamily="34" charset="0"/>
              </a:rPr>
              <a:t>of safety-critical information</a:t>
            </a:r>
          </a:p>
        </p:txBody>
      </p:sp>
      <p:sp>
        <p:nvSpPr>
          <p:cNvPr id="44" name="Rectangle 43"/>
          <p:cNvSpPr/>
          <p:nvPr/>
        </p:nvSpPr>
        <p:spPr>
          <a:xfrm>
            <a:off x="2141806" y="3287306"/>
            <a:ext cx="1278066" cy="861774"/>
          </a:xfrm>
          <a:prstGeom prst="rect">
            <a:avLst/>
          </a:prstGeom>
        </p:spPr>
        <p:txBody>
          <a:bodyPr wrap="square">
            <a:spAutoFit/>
          </a:bodyPr>
          <a:lstStyle/>
          <a:p>
            <a:pPr algn="ctr">
              <a:lnSpc>
                <a:spcPts val="1500"/>
              </a:lnSpc>
            </a:pPr>
            <a:r>
              <a:rPr lang="en-US" sz="1300" b="1">
                <a:solidFill>
                  <a:prstClr val="white"/>
                </a:solidFill>
                <a:latin typeface="Arial" pitchFamily="34" charset="0"/>
                <a:cs typeface="Arial" pitchFamily="34" charset="0"/>
              </a:rPr>
              <a:t>CE-4</a:t>
            </a:r>
          </a:p>
          <a:p>
            <a:pPr algn="ctr">
              <a:lnSpc>
                <a:spcPts val="1500"/>
              </a:lnSpc>
            </a:pPr>
            <a:r>
              <a:rPr lang="en-US" sz="1300" b="1">
                <a:solidFill>
                  <a:prstClr val="white"/>
                </a:solidFill>
                <a:latin typeface="Arial" pitchFamily="34" charset="0"/>
                <a:cs typeface="Arial" pitchFamily="34" charset="0"/>
              </a:rPr>
              <a:t>Qualified</a:t>
            </a:r>
          </a:p>
          <a:p>
            <a:pPr algn="ctr">
              <a:lnSpc>
                <a:spcPts val="1500"/>
              </a:lnSpc>
            </a:pPr>
            <a:r>
              <a:rPr lang="en-US" sz="1300" b="1">
                <a:solidFill>
                  <a:prstClr val="white"/>
                </a:solidFill>
                <a:latin typeface="Arial" pitchFamily="34" charset="0"/>
                <a:cs typeface="Arial" pitchFamily="34" charset="0"/>
              </a:rPr>
              <a:t>technical</a:t>
            </a:r>
          </a:p>
          <a:p>
            <a:pPr algn="ctr">
              <a:lnSpc>
                <a:spcPts val="1500"/>
              </a:lnSpc>
            </a:pPr>
            <a:r>
              <a:rPr lang="en-US" sz="1300" b="1">
                <a:solidFill>
                  <a:prstClr val="white"/>
                </a:solidFill>
                <a:latin typeface="Arial" pitchFamily="34" charset="0"/>
                <a:cs typeface="Arial" pitchFamily="34" charset="0"/>
              </a:rPr>
              <a:t>personnel</a:t>
            </a:r>
          </a:p>
        </p:txBody>
      </p:sp>
      <p:sp>
        <p:nvSpPr>
          <p:cNvPr id="45" name="Rectangle 44"/>
          <p:cNvSpPr/>
          <p:nvPr/>
        </p:nvSpPr>
        <p:spPr>
          <a:xfrm>
            <a:off x="2717870" y="4437112"/>
            <a:ext cx="1278066" cy="1169551"/>
          </a:xfrm>
          <a:prstGeom prst="rect">
            <a:avLst/>
          </a:prstGeom>
        </p:spPr>
        <p:txBody>
          <a:bodyPr wrap="square">
            <a:spAutoFit/>
          </a:bodyPr>
          <a:lstStyle/>
          <a:p>
            <a:pPr algn="ctr">
              <a:lnSpc>
                <a:spcPts val="1400"/>
              </a:lnSpc>
            </a:pPr>
            <a:r>
              <a:rPr lang="en-US" sz="1200" b="1">
                <a:solidFill>
                  <a:prstClr val="white"/>
                </a:solidFill>
                <a:latin typeface="Arial" pitchFamily="34" charset="0"/>
                <a:cs typeface="Arial" pitchFamily="34" charset="0"/>
              </a:rPr>
              <a:t>CE-6</a:t>
            </a:r>
          </a:p>
          <a:p>
            <a:pPr algn="ctr">
              <a:lnSpc>
                <a:spcPts val="1400"/>
              </a:lnSpc>
            </a:pPr>
            <a:r>
              <a:rPr lang="en-US" sz="1200" b="1">
                <a:solidFill>
                  <a:prstClr val="white"/>
                </a:solidFill>
                <a:latin typeface="Arial" pitchFamily="34" charset="0"/>
                <a:cs typeface="Arial" pitchFamily="34" charset="0"/>
              </a:rPr>
              <a:t>Licensing,</a:t>
            </a:r>
          </a:p>
          <a:p>
            <a:pPr algn="ctr">
              <a:lnSpc>
                <a:spcPts val="1400"/>
              </a:lnSpc>
            </a:pPr>
            <a:r>
              <a:rPr lang="en-US" sz="1200" b="1">
                <a:solidFill>
                  <a:prstClr val="white"/>
                </a:solidFill>
                <a:latin typeface="Arial" pitchFamily="34" charset="0"/>
                <a:cs typeface="Arial" pitchFamily="34" charset="0"/>
              </a:rPr>
              <a:t>certification,</a:t>
            </a:r>
          </a:p>
          <a:p>
            <a:pPr algn="ctr">
              <a:lnSpc>
                <a:spcPts val="1400"/>
              </a:lnSpc>
            </a:pPr>
            <a:r>
              <a:rPr lang="en-US" sz="1200" b="1">
                <a:solidFill>
                  <a:prstClr val="white"/>
                </a:solidFill>
                <a:latin typeface="Arial" pitchFamily="34" charset="0"/>
                <a:cs typeface="Arial" pitchFamily="34" charset="0"/>
              </a:rPr>
              <a:t>authorization &amp; approval</a:t>
            </a:r>
          </a:p>
          <a:p>
            <a:pPr algn="ctr">
              <a:lnSpc>
                <a:spcPts val="1400"/>
              </a:lnSpc>
            </a:pPr>
            <a:r>
              <a:rPr lang="en-US" sz="1200" b="1">
                <a:solidFill>
                  <a:prstClr val="white"/>
                </a:solidFill>
                <a:latin typeface="Arial" pitchFamily="34" charset="0"/>
                <a:cs typeface="Arial" pitchFamily="34" charset="0"/>
              </a:rPr>
              <a:t>obligations</a:t>
            </a:r>
          </a:p>
        </p:txBody>
      </p:sp>
      <p:sp>
        <p:nvSpPr>
          <p:cNvPr id="46" name="Rectangle 45"/>
          <p:cNvSpPr/>
          <p:nvPr/>
        </p:nvSpPr>
        <p:spPr>
          <a:xfrm>
            <a:off x="3932967" y="5159514"/>
            <a:ext cx="1278066" cy="861774"/>
          </a:xfrm>
          <a:prstGeom prst="rect">
            <a:avLst/>
          </a:prstGeom>
        </p:spPr>
        <p:txBody>
          <a:bodyPr wrap="square">
            <a:spAutoFit/>
          </a:bodyPr>
          <a:lstStyle/>
          <a:p>
            <a:pPr algn="ctr">
              <a:lnSpc>
                <a:spcPts val="1500"/>
              </a:lnSpc>
            </a:pPr>
            <a:r>
              <a:rPr lang="en-US" sz="1300" b="1">
                <a:solidFill>
                  <a:prstClr val="white"/>
                </a:solidFill>
                <a:latin typeface="Arial" pitchFamily="34" charset="0"/>
                <a:cs typeface="Arial" pitchFamily="34" charset="0"/>
              </a:rPr>
              <a:t>CE-8</a:t>
            </a:r>
          </a:p>
          <a:p>
            <a:pPr algn="ctr">
              <a:lnSpc>
                <a:spcPts val="1500"/>
              </a:lnSpc>
            </a:pPr>
            <a:r>
              <a:rPr lang="en-US" sz="1300" b="1">
                <a:solidFill>
                  <a:prstClr val="white"/>
                </a:solidFill>
                <a:latin typeface="Arial" pitchFamily="34" charset="0"/>
                <a:cs typeface="Arial" pitchFamily="34" charset="0"/>
              </a:rPr>
              <a:t>Resolution</a:t>
            </a:r>
          </a:p>
          <a:p>
            <a:pPr algn="ctr">
              <a:lnSpc>
                <a:spcPts val="1500"/>
              </a:lnSpc>
            </a:pPr>
            <a:r>
              <a:rPr lang="en-US" sz="1300" b="1">
                <a:solidFill>
                  <a:prstClr val="white"/>
                </a:solidFill>
                <a:latin typeface="Arial" pitchFamily="34" charset="0"/>
                <a:cs typeface="Arial" pitchFamily="34" charset="0"/>
              </a:rPr>
              <a:t>of safety</a:t>
            </a:r>
          </a:p>
          <a:p>
            <a:pPr algn="ctr">
              <a:lnSpc>
                <a:spcPts val="1500"/>
              </a:lnSpc>
            </a:pPr>
            <a:r>
              <a:rPr lang="en-US" sz="1300" b="1">
                <a:solidFill>
                  <a:prstClr val="white"/>
                </a:solidFill>
                <a:latin typeface="Arial" pitchFamily="34" charset="0"/>
                <a:cs typeface="Arial" pitchFamily="34" charset="0"/>
              </a:rPr>
              <a:t>issues</a:t>
            </a:r>
          </a:p>
        </p:txBody>
      </p:sp>
      <p:sp>
        <p:nvSpPr>
          <p:cNvPr id="47" name="Rectangle 46"/>
          <p:cNvSpPr/>
          <p:nvPr/>
        </p:nvSpPr>
        <p:spPr>
          <a:xfrm>
            <a:off x="5220072" y="4725144"/>
            <a:ext cx="1278066" cy="669414"/>
          </a:xfrm>
          <a:prstGeom prst="rect">
            <a:avLst/>
          </a:prstGeom>
        </p:spPr>
        <p:txBody>
          <a:bodyPr wrap="square">
            <a:spAutoFit/>
          </a:bodyPr>
          <a:lstStyle/>
          <a:p>
            <a:pPr algn="ctr">
              <a:lnSpc>
                <a:spcPts val="1500"/>
              </a:lnSpc>
            </a:pPr>
            <a:r>
              <a:rPr lang="en-US" sz="1300" b="1">
                <a:solidFill>
                  <a:prstClr val="white"/>
                </a:solidFill>
                <a:latin typeface="Arial" pitchFamily="34" charset="0"/>
                <a:cs typeface="Arial" pitchFamily="34" charset="0"/>
              </a:rPr>
              <a:t>CE-7</a:t>
            </a:r>
          </a:p>
          <a:p>
            <a:pPr algn="ctr">
              <a:lnSpc>
                <a:spcPts val="1500"/>
              </a:lnSpc>
            </a:pPr>
            <a:r>
              <a:rPr lang="en-US" sz="1300" b="1">
                <a:solidFill>
                  <a:prstClr val="white"/>
                </a:solidFill>
                <a:latin typeface="Arial" pitchFamily="34" charset="0"/>
                <a:cs typeface="Arial" pitchFamily="34" charset="0"/>
              </a:rPr>
              <a:t>Surveillance</a:t>
            </a:r>
          </a:p>
          <a:p>
            <a:pPr algn="ctr">
              <a:lnSpc>
                <a:spcPts val="1500"/>
              </a:lnSpc>
            </a:pPr>
            <a:r>
              <a:rPr lang="en-US" sz="1300" b="1">
                <a:solidFill>
                  <a:prstClr val="white"/>
                </a:solidFill>
                <a:latin typeface="Arial" pitchFamily="34" charset="0"/>
                <a:cs typeface="Arial" pitchFamily="34" charset="0"/>
              </a:rPr>
              <a:t>obligations</a:t>
            </a:r>
          </a:p>
        </p:txBody>
      </p:sp>
      <p:sp>
        <p:nvSpPr>
          <p:cNvPr id="49" name="Rectangle 48"/>
          <p:cNvSpPr/>
          <p:nvPr/>
        </p:nvSpPr>
        <p:spPr>
          <a:xfrm>
            <a:off x="3432214" y="3212976"/>
            <a:ext cx="2304256" cy="306622"/>
          </a:xfrm>
          <a:prstGeom prst="rect">
            <a:avLst/>
          </a:prstGeom>
        </p:spPr>
        <p:txBody>
          <a:bodyPr wrap="square">
            <a:spAutoFit/>
          </a:bodyPr>
          <a:lstStyle/>
          <a:p>
            <a:pPr algn="ctr">
              <a:lnSpc>
                <a:spcPts val="1500"/>
              </a:lnSpc>
            </a:pPr>
            <a:r>
              <a:rPr lang="en-US" sz="2200" b="1">
                <a:solidFill>
                  <a:schemeClr val="tx2"/>
                </a:solidFill>
                <a:latin typeface="Arial" pitchFamily="34" charset="0"/>
                <a:cs typeface="Arial" pitchFamily="34" charset="0"/>
              </a:rPr>
              <a:t>ESTABLISH</a:t>
            </a:r>
          </a:p>
        </p:txBody>
      </p:sp>
      <p:sp>
        <p:nvSpPr>
          <p:cNvPr id="50" name="Rectangle 49"/>
          <p:cNvSpPr/>
          <p:nvPr/>
        </p:nvSpPr>
        <p:spPr>
          <a:xfrm>
            <a:off x="3432214" y="4334779"/>
            <a:ext cx="2304256" cy="300788"/>
          </a:xfrm>
          <a:prstGeom prst="rect">
            <a:avLst/>
          </a:prstGeom>
        </p:spPr>
        <p:txBody>
          <a:bodyPr wrap="square">
            <a:spAutoFit/>
          </a:bodyPr>
          <a:lstStyle/>
          <a:p>
            <a:pPr algn="ctr">
              <a:lnSpc>
                <a:spcPts val="1500"/>
              </a:lnSpc>
            </a:pPr>
            <a:r>
              <a:rPr lang="en-US" sz="2200" b="1">
                <a:solidFill>
                  <a:schemeClr val="tx2"/>
                </a:solidFill>
                <a:latin typeface="Arial" pitchFamily="34" charset="0"/>
                <a:cs typeface="Arial" pitchFamily="34" charset="0"/>
              </a:rPr>
              <a:t>IMPLEMENT</a:t>
            </a:r>
          </a:p>
        </p:txBody>
      </p:sp>
      <p:sp>
        <p:nvSpPr>
          <p:cNvPr id="2" name="Date Placeholder 1"/>
          <p:cNvSpPr>
            <a:spLocks noGrp="1"/>
          </p:cNvSpPr>
          <p:nvPr>
            <p:ph type="dt" sz="half" idx="10"/>
          </p:nvPr>
        </p:nvSpPr>
        <p:spPr>
          <a:xfrm>
            <a:off x="457200" y="6356350"/>
            <a:ext cx="2133600" cy="365125"/>
          </a:xfrm>
        </p:spPr>
        <p:txBody>
          <a:bodyPr/>
          <a:lstStyle/>
          <a:p>
            <a:r>
              <a:rPr lang="en-US" smtClean="0"/>
              <a:t>August 2022</a:t>
            </a:r>
            <a:endParaRPr lang="en-US"/>
          </a:p>
        </p:txBody>
      </p:sp>
      <p:sp>
        <p:nvSpPr>
          <p:cNvPr id="4" name="Slide Number Placeholder 3"/>
          <p:cNvSpPr>
            <a:spLocks noGrp="1"/>
          </p:cNvSpPr>
          <p:nvPr>
            <p:ph type="sldNum" sz="quarter" idx="12"/>
          </p:nvPr>
        </p:nvSpPr>
        <p:spPr>
          <a:xfrm>
            <a:off x="6553200" y="6356350"/>
            <a:ext cx="2133600" cy="365125"/>
          </a:xfrm>
        </p:spPr>
        <p:txBody>
          <a:bodyPr/>
          <a:lstStyle/>
          <a:p>
            <a:fld id="{AEBC9397-8921-489F-B39C-2E8FC685A84F}" type="slidenum">
              <a:rPr lang="en-US" smtClean="0"/>
              <a:t>9</a:t>
            </a:fld>
            <a:endParaRPr lang="en-US"/>
          </a:p>
        </p:txBody>
      </p:sp>
      <p:sp>
        <p:nvSpPr>
          <p:cNvPr id="3" name="Footer Placeholder 2"/>
          <p:cNvSpPr>
            <a:spLocks noGrp="1"/>
          </p:cNvSpPr>
          <p:nvPr>
            <p:ph type="ftr" sz="quarter" idx="11"/>
          </p:nvPr>
        </p:nvSpPr>
        <p:spPr/>
        <p:txBody>
          <a:bodyPr/>
          <a:lstStyle/>
          <a:p>
            <a:r>
              <a:rPr lang="en-US" smtClean="0"/>
              <a:t>USOAP</a:t>
            </a:r>
            <a:endParaRPr lang="en-US"/>
          </a:p>
        </p:txBody>
      </p:sp>
    </p:spTree>
    <p:extLst>
      <p:ext uri="{BB962C8B-B14F-4D97-AF65-F5344CB8AC3E}">
        <p14:creationId xmlns:p14="http://schemas.microsoft.com/office/powerpoint/2010/main" val="21716542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B4177"/>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B4177"/>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Category xmlns="101a94fc-4fb7-49fc-ab36-dbb3e9e3ccdb">15</Category>
    <Title1 xmlns="101a94fc-4fb7-49fc-ab36-dbb3e9e3ccdb" xsi:nil="true"/>
    <CategoryOrder xmlns="101a94fc-4fb7-49fc-ab36-dbb3e9e3ccdb">02</CategoryOrder>
    <DocumentName xmlns="101a94fc-4fb7-49fc-ab36-dbb3e9e3ccdb" xsi:nil="true"/>
    <acro xmlns="101a94fc-4fb7-49fc-ab36-dbb3e9e3ccdb" xsi:nil="true"/>
    <ArchivedDocumentsProperties xmlns="101a94fc-4fb7-49fc-ab36-dbb3e9e3ccdb" xsi:nil="true"/>
    <Revised xmlns="101a94fc-4fb7-49fc-ab36-dbb3e9e3ccdb">false</Revised>
    <LongTitle xmlns="101a94fc-4fb7-49fc-ab36-dbb3e9e3ccdb">Module 2</LongTitle>
    <cat xmlns="101a94fc-4fb7-49fc-ab36-dbb3e9e3ccdb" xsi:nil="true"/>
    <PublishingExpirationDate xmlns="http://schemas.microsoft.com/sharepoint/v3" xsi:nil="true"/>
    <Language xmlns="101a94fc-4fb7-49fc-ab36-dbb3e9e3ccdb">Bilingual</Language>
    <aaa xmlns="101a94fc-4fb7-49fc-ab36-dbb3e9e3ccdb">false</aaa>
    <a xmlns="101a94fc-4fb7-49fc-ab36-dbb3e9e3ccdb">1634</a>
    <Title2 xmlns="101a94fc-4fb7-49fc-ab36-dbb3e9e3ccdb" xsi:nil="true"/>
    <PublishingStartDate xmlns="http://schemas.microsoft.com/sharepoint/v3" xsi:nil="true"/>
    <Presenter xmlns="101a94fc-4fb7-49fc-ab36-dbb3e9e3ccdb"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3927D94646DC549B7465903FE9FE1A3" ma:contentTypeVersion="118" ma:contentTypeDescription="Create a new document." ma:contentTypeScope="" ma:versionID="b7dfd1b413e7d33dabde76de4b79de8f">
  <xsd:schema xmlns:xsd="http://www.w3.org/2001/XMLSchema" xmlns:xs="http://www.w3.org/2001/XMLSchema" xmlns:p="http://schemas.microsoft.com/office/2006/metadata/properties" xmlns:ns1="101a94fc-4fb7-49fc-ab36-dbb3e9e3ccdb" xmlns:ns2="http://schemas.microsoft.com/sharepoint/v3" targetNamespace="http://schemas.microsoft.com/office/2006/metadata/properties" ma:root="true" ma:fieldsID="c9f0411c7a8c78232c53993795c6232c" ns1:_="" ns2:_="">
    <xsd:import namespace="101a94fc-4fb7-49fc-ab36-dbb3e9e3ccdb"/>
    <xsd:import namespace="http://schemas.microsoft.com/sharepoint/v3"/>
    <xsd:element name="properties">
      <xsd:complexType>
        <xsd:sequence>
          <xsd:element name="documentManagement">
            <xsd:complexType>
              <xsd:all>
                <xsd:element ref="ns1:a" minOccurs="0"/>
                <xsd:element ref="ns1:Category" minOccurs="0"/>
                <xsd:element ref="ns1:CategoryOrder" minOccurs="0"/>
                <xsd:element ref="ns1:LongTitle" minOccurs="0"/>
                <xsd:element ref="ns1:Language" minOccurs="0"/>
                <xsd:element ref="ns1:aaa" minOccurs="0"/>
                <xsd:element ref="ns1:Revised" minOccurs="0"/>
                <xsd:element ref="ns1:Presenter" minOccurs="0"/>
                <xsd:element ref="ns1:DocumentName" minOccurs="0"/>
                <xsd:element ref="ns1:Title1" minOccurs="0"/>
                <xsd:element ref="ns1:Title2" minOccurs="0"/>
                <xsd:element ref="ns1:acro" minOccurs="0"/>
                <xsd:element ref="ns1:cat" minOccurs="0"/>
                <xsd:element ref="ns1:ArchivedDocumentsProperties" minOccurs="0"/>
                <xsd:element ref="ns2:PublishingStartDate" minOccurs="0"/>
                <xsd:element ref="ns2:PublishingExpirationDate" minOccurs="0"/>
                <xsd:element ref="ns1:Category_x003a_TypeEN" minOccurs="0"/>
                <xsd:element ref="ns1:Category_x003a_TypeES" minOccurs="0"/>
                <xsd:element ref="ns1:ArchivedDocumentsProperties_x003a_Acronym" minOccurs="0"/>
                <xsd:element ref="ns1:ArchivedDocumentsProperties_x003a_DocumentsOrder" minOccurs="0"/>
                <xsd:element ref="ns1:ArchivedDocumentsProperties_x003a_Category" minOccurs="0"/>
                <xsd:element ref="ns1:ArchivedDocumentsProperties_x003a_Presenter" minOccurs="0"/>
                <xsd:element ref="ns1:ArchivedDocumentsProperties_x003a_Language" minOccurs="0"/>
                <xsd:element ref="ns1:ArchivedDocumentsProperties_x003a_DocumentTitle" minOccurs="0"/>
                <xsd:element ref="ns1:ArchivedDocumentsProperties_x003a_DocumentTitle1" minOccurs="0"/>
                <xsd:element ref="ns1:ArchivedDocumentsProperties_x003a_DocumentTitle2" minOccurs="0"/>
                <xsd:element ref="ns1:ArchivedDocumentsProperties_x003a_ONLY" minOccurs="0"/>
                <xsd:element ref="ns1:ArchivedDocumentsProperties_x003a_Revise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01a94fc-4fb7-49fc-ab36-dbb3e9e3ccdb" elementFormDefault="qualified">
    <xsd:import namespace="http://schemas.microsoft.com/office/2006/documentManagement/types"/>
    <xsd:import namespace="http://schemas.microsoft.com/office/infopath/2007/PartnerControls"/>
    <xsd:element name="a" ma:index="0" nillable="true" ma:displayName="Acronym" ma:list="{1045e265-1928-4c45-849a-69ddabc67e10}" ma:internalName="a" ma:readOnly="false" ma:showField="Title">
      <xsd:simpleType>
        <xsd:restriction base="dms:Lookup"/>
      </xsd:simpleType>
    </xsd:element>
    <xsd:element name="Category" ma:index="3" nillable="true" ma:displayName="Category" ma:list="{c1012ec3-5fa7-4630-b0f2-9937f3c48b2b}" ma:internalName="Category" ma:showField="Title">
      <xsd:simpleType>
        <xsd:restriction base="dms:Lookup"/>
      </xsd:simpleType>
    </xsd:element>
    <xsd:element name="CategoryOrder" ma:index="4" nillable="true" ma:displayName="CategoryOrder" ma:description="Group by Category: Day, Session" ma:internalName="CategoryOrder">
      <xsd:simpleType>
        <xsd:restriction base="dms:Text">
          <xsd:maxLength value="255"/>
        </xsd:restriction>
      </xsd:simpleType>
    </xsd:element>
    <xsd:element name="LongTitle" ma:index="5" nillable="true" ma:displayName="Title" ma:internalName="LongTitle">
      <xsd:simpleType>
        <xsd:restriction base="dms:Text">
          <xsd:maxLength value="255"/>
        </xsd:restriction>
      </xsd:simpleType>
    </xsd:element>
    <xsd:element name="Language" ma:index="6" nillable="true" ma:displayName="Language" ma:description="Document's Language" ma:format="RadioButtons" ma:internalName="Language">
      <xsd:simpleType>
        <xsd:restriction base="dms:Choice">
          <xsd:enumeration value="English"/>
          <xsd:enumeration value="Spanish"/>
          <xsd:enumeration value="Bilingual"/>
          <xsd:enumeration value="Other"/>
        </xsd:restriction>
      </xsd:simpleType>
    </xsd:element>
    <xsd:element name="aaa" ma:index="7" nillable="true" ma:displayName="Only" ma:default="0" ma:internalName="aaa">
      <xsd:simpleType>
        <xsd:restriction base="dms:Boolean"/>
      </xsd:simpleType>
    </xsd:element>
    <xsd:element name="Revised" ma:index="8" nillable="true" ma:displayName="Revised" ma:default="0" ma:internalName="Revised">
      <xsd:simpleType>
        <xsd:restriction base="dms:Boolean"/>
      </xsd:simpleType>
    </xsd:element>
    <xsd:element name="Presenter" ma:index="9" nillable="true" ma:displayName="Presenter" ma:internalName="Presenter">
      <xsd:simpleType>
        <xsd:restriction base="dms:Text">
          <xsd:maxLength value="255"/>
        </xsd:restriction>
      </xsd:simpleType>
    </xsd:element>
    <xsd:element name="DocumentName" ma:index="11" nillable="true" ma:displayName="DocumentName" ma:hidden="true" ma:internalName="DocumentName" ma:readOnly="false">
      <xsd:simpleType>
        <xsd:restriction base="dms:Text">
          <xsd:maxLength value="255"/>
        </xsd:restriction>
      </xsd:simpleType>
    </xsd:element>
    <xsd:element name="Title1" ma:index="12" nillable="true" ma:displayName="Title1" ma:internalName="Title1">
      <xsd:simpleType>
        <xsd:restriction base="dms:Text">
          <xsd:maxLength value="255"/>
        </xsd:restriction>
      </xsd:simpleType>
    </xsd:element>
    <xsd:element name="Title2" ma:index="13" nillable="true" ma:displayName="Title2" ma:internalName="Title2">
      <xsd:simpleType>
        <xsd:restriction base="dms:Text">
          <xsd:maxLength value="255"/>
        </xsd:restriction>
      </xsd:simpleType>
    </xsd:element>
    <xsd:element name="acro" ma:index="14" nillable="true" ma:displayName="acro" ma:hidden="true" ma:internalName="acro" ma:readOnly="false">
      <xsd:simpleType>
        <xsd:restriction base="dms:Text">
          <xsd:maxLength value="255"/>
        </xsd:restriction>
      </xsd:simpleType>
    </xsd:element>
    <xsd:element name="cat" ma:index="15" nillable="true" ma:displayName="cat" ma:hidden="true" ma:internalName="cat" ma:readOnly="false">
      <xsd:simpleType>
        <xsd:restriction base="dms:Text">
          <xsd:maxLength value="255"/>
        </xsd:restriction>
      </xsd:simpleType>
    </xsd:element>
    <xsd:element name="ArchivedDocumentsProperties" ma:index="16" nillable="true" ma:displayName="ArchivedDocumentsProperties" ma:hidden="true" ma:list="{62446db8-06c7-4c5f-ab63-1825ec145873}" ma:internalName="ArchivedDocumentsProperties" ma:readOnly="false" ma:showField="Title">
      <xsd:simpleType>
        <xsd:restriction base="dms:Lookup"/>
      </xsd:simpleType>
    </xsd:element>
    <xsd:element name="Category_x003a_TypeEN" ma:index="21" nillable="true" ma:displayName="Category:TypeEN" ma:list="{c1012ec3-5fa7-4630-b0f2-9937f3c48b2b}" ma:internalName="Category_x003a_TypeEN" ma:readOnly="true" ma:showField="TypeEN" ma:web="332af589-c0a7-4731-b5e6-15e21b093457">
      <xsd:simpleType>
        <xsd:restriction base="dms:Lookup"/>
      </xsd:simpleType>
    </xsd:element>
    <xsd:element name="Category_x003a_TypeES" ma:index="22" nillable="true" ma:displayName="Category:TypeES" ma:list="{c1012ec3-5fa7-4630-b0f2-9937f3c48b2b}" ma:internalName="Category_x003a_TypeES" ma:readOnly="true" ma:showField="TypeES" ma:web="332af589-c0a7-4731-b5e6-15e21b093457">
      <xsd:simpleType>
        <xsd:restriction base="dms:Lookup"/>
      </xsd:simpleType>
    </xsd:element>
    <xsd:element name="ArchivedDocumentsProperties_x003a_Acronym" ma:index="24" nillable="true" ma:displayName="ArchivedDocumentsProperties:Acronym" ma:list="{62446db8-06c7-4c5f-ab63-1825ec145873}" ma:internalName="ArchivedDocumentsProperties_x003a_Acronym" ma:readOnly="true" ma:showField="Acronym" ma:web="332af589-c0a7-4731-b5e6-15e21b093457">
      <xsd:simpleType>
        <xsd:restriction base="dms:Lookup"/>
      </xsd:simpleType>
    </xsd:element>
    <xsd:element name="ArchivedDocumentsProperties_x003a_DocumentsOrder" ma:index="25" nillable="true" ma:displayName="ArchivedDocumentsProperties:DocumentsOrder" ma:list="{62446db8-06c7-4c5f-ab63-1825ec145873}" ma:internalName="ArchivedDocumentsProperties_x003a_DocumentsOrder" ma:readOnly="true" ma:showField="DocumentsOrder" ma:web="332af589-c0a7-4731-b5e6-15e21b093457">
      <xsd:simpleType>
        <xsd:restriction base="dms:Lookup"/>
      </xsd:simpleType>
    </xsd:element>
    <xsd:element name="ArchivedDocumentsProperties_x003a_Category" ma:index="26" nillable="true" ma:displayName="ArchivedDocumentsProperties:Category" ma:list="{62446db8-06c7-4c5f-ab63-1825ec145873}" ma:internalName="ArchivedDocumentsProperties_x003a_Category" ma:readOnly="true" ma:showField="Category" ma:web="332af589-c0a7-4731-b5e6-15e21b093457">
      <xsd:simpleType>
        <xsd:restriction base="dms:Lookup"/>
      </xsd:simpleType>
    </xsd:element>
    <xsd:element name="ArchivedDocumentsProperties_x003a_Presenter" ma:index="27" nillable="true" ma:displayName="ArchivedDocumentsProperties:Presenter" ma:list="{62446db8-06c7-4c5f-ab63-1825ec145873}" ma:internalName="ArchivedDocumentsProperties_x003a_Presenter" ma:readOnly="true" ma:showField="Presenter" ma:web="332af589-c0a7-4731-b5e6-15e21b093457">
      <xsd:simpleType>
        <xsd:restriction base="dms:Lookup"/>
      </xsd:simpleType>
    </xsd:element>
    <xsd:element name="ArchivedDocumentsProperties_x003a_Language" ma:index="28" nillable="true" ma:displayName="ArchivedDocumentsProperties:Language" ma:list="{62446db8-06c7-4c5f-ab63-1825ec145873}" ma:internalName="ArchivedDocumentsProperties_x003a_Language" ma:readOnly="true" ma:showField="Language" ma:web="332af589-c0a7-4731-b5e6-15e21b093457">
      <xsd:simpleType>
        <xsd:restriction base="dms:Lookup"/>
      </xsd:simpleType>
    </xsd:element>
    <xsd:element name="ArchivedDocumentsProperties_x003a_DocumentTitle" ma:index="29" nillable="true" ma:displayName="ArchivedDocumentsProperties:DocumentTitle" ma:list="{62446db8-06c7-4c5f-ab63-1825ec145873}" ma:internalName="ArchivedDocumentsProperties_x003a_DocumentTitle" ma:readOnly="true" ma:showField="DocumentTitle" ma:web="332af589-c0a7-4731-b5e6-15e21b093457">
      <xsd:simpleType>
        <xsd:restriction base="dms:Lookup"/>
      </xsd:simpleType>
    </xsd:element>
    <xsd:element name="ArchivedDocumentsProperties_x003a_DocumentTitle1" ma:index="30" nillable="true" ma:displayName="ArchivedDocumentsProperties:DocumentTitle1" ma:list="{62446db8-06c7-4c5f-ab63-1825ec145873}" ma:internalName="ArchivedDocumentsProperties_x003a_DocumentTitle1" ma:readOnly="true" ma:showField="DocumentTitle1" ma:web="332af589-c0a7-4731-b5e6-15e21b093457">
      <xsd:simpleType>
        <xsd:restriction base="dms:Lookup"/>
      </xsd:simpleType>
    </xsd:element>
    <xsd:element name="ArchivedDocumentsProperties_x003a_DocumentTitle2" ma:index="31" nillable="true" ma:displayName="ArchivedDocumentsProperties:DocumentTitle2" ma:list="{62446db8-06c7-4c5f-ab63-1825ec145873}" ma:internalName="ArchivedDocumentsProperties_x003a_DocumentTitle2" ma:readOnly="true" ma:showField="DocumentTitle2" ma:web="332af589-c0a7-4731-b5e6-15e21b093457">
      <xsd:simpleType>
        <xsd:restriction base="dms:Lookup"/>
      </xsd:simpleType>
    </xsd:element>
    <xsd:element name="ArchivedDocumentsProperties_x003a_ONLY" ma:index="32" nillable="true" ma:displayName="ArchivedDocumentsProperties:ONLY" ma:list="{62446db8-06c7-4c5f-ab63-1825ec145873}" ma:internalName="ArchivedDocumentsProperties_x003a_ONLY" ma:readOnly="true" ma:showField="ONLY" ma:web="332af589-c0a7-4731-b5e6-15e21b093457">
      <xsd:simpleType>
        <xsd:restriction base="dms:Lookup"/>
      </xsd:simpleType>
    </xsd:element>
    <xsd:element name="ArchivedDocumentsProperties_x003a_Revised" ma:index="33" nillable="true" ma:displayName="ArchivedDocumentsProperties:Revised" ma:list="{62446db8-06c7-4c5f-ab63-1825ec145873}" ma:internalName="ArchivedDocumentsProperties_x003a_Revised" ma:readOnly="true" ma:showField="Revised" ma:web="332af589-c0a7-4731-b5e6-15e21b093457">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9" nillable="true" ma:displayName="Scheduling Start Date" ma:description="" ma:hidden="true" ma:internalName="PublishingStartDate">
      <xsd:simpleType>
        <xsd:restriction base="dms:Unknown"/>
      </xsd:simpleType>
    </xsd:element>
    <xsd:element name="PublishingExpirationDate" ma:index="20"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34" ma:displayName="Content Type"/>
        <xsd:element ref="dc:title" minOccurs="0" maxOccurs="1" ma:index="2" ma:displayName="DocumentOrder"/>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691BF70-4C3D-42A8-A7D1-7DBA58809847}">
  <ds:schemaRefs>
    <ds:schemaRef ds:uri="http://purl.org/dc/dcmitype/"/>
    <ds:schemaRef ds:uri="http://schemas.microsoft.com/office/infopath/2007/PartnerControls"/>
    <ds:schemaRef ds:uri="c4deabb0-14b6-45e2-890b-6067a22e1000"/>
    <ds:schemaRef ds:uri="http://schemas.microsoft.com/office/2006/documentManagement/types"/>
    <ds:schemaRef ds:uri="http://schemas.microsoft.com/office/2006/metadata/properties"/>
    <ds:schemaRef ds:uri="http://purl.org/dc/terms/"/>
    <ds:schemaRef ds:uri="http://schemas.openxmlformats.org/package/2006/metadata/core-properties"/>
    <ds:schemaRef ds:uri="24eca939-f803-420c-9ed4-9a6881fde777"/>
    <ds:schemaRef ds:uri="http://www.w3.org/XML/1998/namespace"/>
    <ds:schemaRef ds:uri="http://purl.org/dc/elements/1.1/"/>
  </ds:schemaRefs>
</ds:datastoreItem>
</file>

<file path=customXml/itemProps2.xml><?xml version="1.0" encoding="utf-8"?>
<ds:datastoreItem xmlns:ds="http://schemas.openxmlformats.org/officeDocument/2006/customXml" ds:itemID="{33AAC04F-7E84-4EA1-A33C-1A81BB0F45D6}">
  <ds:schemaRefs>
    <ds:schemaRef ds:uri="http://schemas.microsoft.com/sharepoint/v3/contenttype/forms"/>
  </ds:schemaRefs>
</ds:datastoreItem>
</file>

<file path=customXml/itemProps3.xml><?xml version="1.0" encoding="utf-8"?>
<ds:datastoreItem xmlns:ds="http://schemas.openxmlformats.org/officeDocument/2006/customXml" ds:itemID="{E6DF6B21-42A0-4945-8581-877BA3B4C66B}"/>
</file>

<file path=docProps/app.xml><?xml version="1.0" encoding="utf-8"?>
<Properties xmlns="http://schemas.openxmlformats.org/officeDocument/2006/extended-properties" xmlns:vt="http://schemas.openxmlformats.org/officeDocument/2006/docPropsVTypes">
  <TotalTime>19</TotalTime>
  <Words>7613</Words>
  <Application>Microsoft Office PowerPoint</Application>
  <PresentationFormat>On-screen Show (4:3)</PresentationFormat>
  <Paragraphs>1204</Paragraphs>
  <Slides>85</Slides>
  <Notes>83</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85</vt:i4>
      </vt:variant>
    </vt:vector>
  </HeadingPairs>
  <TitlesOfParts>
    <vt:vector size="97" baseType="lpstr">
      <vt:lpstr>Arial,Sans-Serif</vt:lpstr>
      <vt:lpstr>SimSun</vt:lpstr>
      <vt:lpstr>Arial</vt:lpstr>
      <vt:lpstr>Arial Narrow</vt:lpstr>
      <vt:lpstr>Calibri</vt:lpstr>
      <vt:lpstr>Cambria Math</vt:lpstr>
      <vt:lpstr>Tahoma</vt:lpstr>
      <vt:lpstr>Times New Roman</vt:lpstr>
      <vt:lpstr>Wingdings</vt:lpstr>
      <vt:lpstr>Wingdings 2</vt:lpstr>
      <vt:lpstr>Office Theme</vt:lpstr>
      <vt:lpstr>1_Office Theme</vt:lpstr>
      <vt:lpstr>USOAP Continuous Monitoring Approach (CMA) Workshop</vt:lpstr>
      <vt:lpstr>Objective</vt:lpstr>
      <vt:lpstr>Outline</vt:lpstr>
      <vt:lpstr>PowerPoint Presentation</vt:lpstr>
      <vt:lpstr>PowerPoint Presentation</vt:lpstr>
      <vt:lpstr>PowerPoint Presentation</vt:lpstr>
      <vt:lpstr>PowerPoint Presentation</vt:lpstr>
      <vt:lpstr>PowerPoint Presentation</vt:lpstr>
      <vt:lpstr>Critical Elements (CEs)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Eight CEs of a State safety oversight system</vt:lpstr>
      <vt:lpstr>Evolution of Transparency</vt:lpstr>
      <vt:lpstr>PowerPoint Presentation</vt:lpstr>
      <vt:lpstr>PowerPoint Presentation</vt:lpstr>
      <vt:lpstr> Protocol Questions (PQs) </vt:lpstr>
      <vt:lpstr>PQ — Example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USOAP CMA Components</vt:lpstr>
      <vt:lpstr> Main Activities under USOAP CMA (Audits)</vt:lpstr>
      <vt:lpstr> Main Activities under USOAP CMA (Audits) (cont.)</vt:lpstr>
      <vt:lpstr> Main Activities under USOAP CMA (Audits) (cont.)</vt:lpstr>
      <vt:lpstr> Main Activities under USOAP CMA (Validations)</vt:lpstr>
      <vt:lpstr> Main Activities under USOAP CMA (Validations) (cont.)</vt:lpstr>
      <vt:lpstr> Main Activities under USOAP CMA (SSPIAs) </vt:lpstr>
      <vt:lpstr>PowerPoint Presentation</vt:lpstr>
      <vt:lpstr>Criteria Used to Select a State for:</vt:lpstr>
      <vt:lpstr>Criteria Used to Select a State for  an Off-Site Validation Activity</vt:lpstr>
      <vt:lpstr>Conduct of USOAP CMA Activities — Scope</vt:lpstr>
      <vt:lpstr>Conduct of USOAP CMA Activities — Duration and Team Composition</vt:lpstr>
      <vt:lpstr>Six Criteria for a Good CAP (“RCDSRC”)</vt:lpstr>
      <vt:lpstr>Off-Site Validation Activity</vt:lpstr>
      <vt:lpstr>USOAP CMA Components</vt:lpstr>
      <vt:lpstr>PowerPoint Presentation</vt:lpstr>
      <vt:lpstr>PowerPoint Presentation</vt:lpstr>
      <vt:lpstr>Mandatory Information Request (MIR) </vt:lpstr>
      <vt:lpstr>When can a MIR be issued? </vt:lpstr>
      <vt:lpstr>State’s Response to a MIR</vt:lpstr>
      <vt:lpstr>MIR Timelines</vt:lpstr>
      <vt:lpstr>Upon Receipt of State’s MIR Response…</vt:lpstr>
      <vt:lpstr>Graphic Summary of MIR Process (1)</vt:lpstr>
      <vt:lpstr>Graphic Summary of MIR Process (2)</vt:lpstr>
      <vt:lpstr>PowerPoint Presentation</vt:lpstr>
      <vt:lpstr>Significant Safety Concerns (SSCs)</vt:lpstr>
      <vt:lpstr>Status of SSCs</vt:lpstr>
      <vt:lpstr>SSC Mechanism: Identification</vt:lpstr>
      <vt:lpstr>SSC Mechanism: Notification</vt:lpstr>
      <vt:lpstr>SSC Mechanism: ICAO Plan of Action</vt:lpstr>
      <vt:lpstr>SSC Mechanism: Resolution </vt:lpstr>
      <vt:lpstr>PowerPoint Presentation</vt:lpstr>
      <vt:lpstr>PowerPoint Presentation</vt:lpstr>
      <vt:lpstr>PowerPoint Presentation</vt:lpstr>
      <vt:lpstr>SSPIAs under phase 2</vt:lpstr>
      <vt:lpstr>PowerPoint Presentation</vt:lpstr>
      <vt:lpstr>PowerPoint Presentation</vt:lpstr>
      <vt:lpstr>SSP PQs</vt:lpstr>
      <vt:lpstr>PowerPoint Presentation</vt:lpstr>
      <vt:lpstr>PowerPoint Presentation</vt:lpstr>
      <vt:lpstr>SSP PQs associated maturity levels</vt:lpstr>
      <vt:lpstr>PowerPoint Presentation</vt:lpstr>
      <vt:lpstr>PowerPoint Presentation</vt:lpstr>
      <vt:lpstr>Associated guidance material</vt:lpstr>
      <vt:lpstr>PowerPoint Presentation</vt:lpstr>
      <vt:lpstr>PowerPoint Presentation</vt:lpstr>
      <vt:lpstr>PowerPoint Presentation</vt:lpstr>
      <vt:lpstr>PowerPoint Presentation</vt:lpstr>
      <vt:lpstr>PowerPoint Presentation</vt:lpstr>
      <vt:lpstr>PowerPoint Presentation</vt:lpstr>
      <vt:lpstr>Review</vt:lpstr>
      <vt:lpstr>PowerPoint Presentation</vt:lpstr>
    </vt:vector>
  </TitlesOfParts>
  <Company>I.C.A.O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USOAP CMA</dc:subject>
  <dc:creator>nrallo@icao.int</dc:creator>
  <dc:description>Overview of USOAP CMA, 21 Nov 2017 version; CE updated to A19 definitions; ANB structure, SSC updated; etc.</dc:description>
  <cp:lastModifiedBy>Mistos, Tom</cp:lastModifiedBy>
  <cp:revision>5</cp:revision>
  <cp:lastPrinted>2019-01-17T16:54:31Z</cp:lastPrinted>
  <dcterms:created xsi:type="dcterms:W3CDTF">2012-10-26T18:27:09Z</dcterms:created>
  <dcterms:modified xsi:type="dcterms:W3CDTF">2022-12-06T07:15:00Z</dcterms:modified>
  <cp:category>OAS, USOAP</cp:category>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0x010100A3927D94646DC549B7465903FE9FE1A3</vt:lpwstr>
  </property>
</Properties>
</file>