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3"/>
  </p:notesMasterIdLst>
  <p:sldIdLst>
    <p:sldId id="270" r:id="rId6"/>
    <p:sldId id="307" r:id="rId7"/>
    <p:sldId id="275" r:id="rId8"/>
    <p:sldId id="262" r:id="rId9"/>
    <p:sldId id="300" r:id="rId10"/>
    <p:sldId id="299" r:id="rId11"/>
    <p:sldId id="295" r:id="rId12"/>
    <p:sldId id="301" r:id="rId13"/>
    <p:sldId id="303" r:id="rId14"/>
    <p:sldId id="304" r:id="rId15"/>
    <p:sldId id="302" r:id="rId16"/>
    <p:sldId id="305" r:id="rId17"/>
    <p:sldId id="306" r:id="rId18"/>
    <p:sldId id="277" r:id="rId19"/>
    <p:sldId id="322" r:id="rId20"/>
    <p:sldId id="323" r:id="rId21"/>
    <p:sldId id="324" r:id="rId22"/>
    <p:sldId id="325" r:id="rId23"/>
    <p:sldId id="326" r:id="rId24"/>
    <p:sldId id="341" r:id="rId25"/>
    <p:sldId id="332" r:id="rId26"/>
    <p:sldId id="333" r:id="rId27"/>
    <p:sldId id="336" r:id="rId28"/>
    <p:sldId id="338" r:id="rId29"/>
    <p:sldId id="339" r:id="rId30"/>
    <p:sldId id="340" r:id="rId31"/>
    <p:sldId id="282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8004"/>
    <a:srgbClr val="006EB7"/>
    <a:srgbClr val="000000"/>
    <a:srgbClr val="F37021"/>
    <a:srgbClr val="A74233"/>
    <a:srgbClr val="5A6870"/>
    <a:srgbClr val="C40075"/>
    <a:srgbClr val="7B0052"/>
    <a:srgbClr val="279DD9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2" autoAdjust="0"/>
    <p:restoredTop sz="89763" autoAdjust="0"/>
  </p:normalViewPr>
  <p:slideViewPr>
    <p:cSldViewPr>
      <p:cViewPr varScale="1">
        <p:scale>
          <a:sx n="137" d="100"/>
          <a:sy n="137" d="100"/>
        </p:scale>
        <p:origin x="90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D130-B07E-465A-BF16-7C221D6E3921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A022-3C17-4C1F-8E5C-0280A7E6C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6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Analyses at the sector level allows the State to view the aviation system in context: how the parts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 to the whole. It empowers the State to identify which sector(s) will benefit from higher levels of support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intervention, and which sectors are the best candidates for a more collaborative approach. This gives the State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assurance that regulation across the aviation system is commensurate and targeted at the areas with greatest need.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easier to identify where changes to specific regulations are needed to achieve maximum regulatory effectiveness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minimal interference.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8.5.3.6 SRBS comes at a cost. It requires ongoing interactions between the State and the aviation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beyond compliance-based audits and inspections. An SRBS approach uses the safety risk profile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provider to adapt its surveillance activities. The output of internal reviews, analysis and decision-making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service provider’s system becomes a targeted action plan addressing key safety risks and the mitigations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effectively address them. The analysis from both the State and the service provider define the priority areas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 concern, and outline the most effective means of addressing them.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8.5.3.7 Importantly, safety risk-based surveillance may not necessarily reduce the amount of surveillance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conducted or the resources, the quality of the surveillance and the quality of the interaction between the regulator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service provider will however improve greatly.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Analyses at the sector level allows the State to view the aviation system in context: how the parts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 to the whole. It empowers the State to identify which sector(s) will benefit from higher levels of support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intervention, and which sectors are the best candidates for a more collaborative approach. This gives the State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assurance that regulation across the aviation system is commensurate and targeted at the areas with greatest need.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easier to identify where changes to specific regulations are needed to achieve maximum regulatory effectiveness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minimal interference.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8.5.3.6 SRBS comes at a cost. It requires ongoing interactions between the State and the aviation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beyond compliance-based audits and inspections. An SRBS approach uses the safety risk profile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provider to adapt its surveillance activities. The output of internal reviews, analysis and decision-making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service provider’s system becomes a targeted action plan addressing key safety risks and the mitigations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effectively address them. The analysis from both the State and the service provider define the priority areas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 concern, and outline the most effective means of addressing them.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8.5.3.7 Importantly, safety risk-based surveillance may not necessarily reduce the amount of surveillance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conducted or the resources, the quality of the surveillance and the quality of the interaction between the regulator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service provider will however improve greatly.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000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PE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88CA351-881F-43F9-B983-72C333E2DF9D}" type="slidenum">
              <a:rPr lang="es-PE" altLang="es-PE"/>
              <a:pPr>
                <a:spcBef>
                  <a:spcPct val="0"/>
                </a:spcBef>
              </a:pPr>
              <a:t>15</a:t>
            </a:fld>
            <a:endParaRPr lang="es-PE" alt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PE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AA92511-284D-41A3-915B-68044EC90B04}" type="slidenum">
              <a:rPr lang="es-PE" altLang="es-PE"/>
              <a:pPr>
                <a:spcBef>
                  <a:spcPct val="0"/>
                </a:spcBef>
              </a:pPr>
              <a:t>21</a:t>
            </a:fld>
            <a:endParaRPr lang="es-PE" altLang="es-P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PE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D24C5D0-A414-4F1A-B103-B269DA6BEA1E}" type="slidenum">
              <a:rPr lang="es-PE" altLang="es-PE"/>
              <a:pPr>
                <a:spcBef>
                  <a:spcPct val="0"/>
                </a:spcBef>
              </a:pPr>
              <a:t>22</a:t>
            </a:fld>
            <a:endParaRPr lang="es-PE" altLang="es-P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9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1000" dirty="0" smtClean="0">
                <a:latin typeface="+mn-lt"/>
              </a:rPr>
              <a:t>1)</a:t>
            </a:r>
            <a:r>
              <a:rPr lang="en-US" sz="1000" b="1" i="1" dirty="0" smtClean="0">
                <a:solidFill>
                  <a:srgbClr val="000000"/>
                </a:solidFill>
              </a:rPr>
              <a:t> Integration </a:t>
            </a: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Integrates the eight CEs of the SSO system with the SSP framework elements into a streamlined set of SARPs to facilitate implementation.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The integration of provisions related to a State’s safety management responsibilities, elevates the elements of the SSP framework to SARPs.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000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000" dirty="0" smtClean="0">
                <a:latin typeface="+mn-lt"/>
              </a:rPr>
              <a:t>2)</a:t>
            </a:r>
            <a:r>
              <a:rPr lang="en-US" sz="1000" b="1" i="1" dirty="0" smtClean="0">
                <a:solidFill>
                  <a:srgbClr val="000000"/>
                </a:solidFill>
              </a:rPr>
              <a:t> Enhancement  </a:t>
            </a: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Extends the applicability of SMS to organizations responsible for the type design and manufacture of engines and propellers.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Provides new and amended safety management system (SMS) SARPs to facilitate implementation, including the addition of several explanatory notes.</a:t>
            </a:r>
          </a:p>
          <a:p>
            <a:pPr>
              <a:buFont typeface="Wingdings" panose="05000000000000000000" pitchFamily="2" charset="2"/>
              <a:buNone/>
            </a:pP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1000" dirty="0" smtClean="0">
                <a:latin typeface="+mn-lt"/>
              </a:rPr>
              <a:t>3)</a:t>
            </a:r>
            <a:r>
              <a:rPr lang="en-US" sz="1000" b="1" i="1" dirty="0" smtClean="0">
                <a:solidFill>
                  <a:srgbClr val="000000"/>
                </a:solidFill>
              </a:rPr>
              <a:t> Protection</a:t>
            </a: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Elevating Attachment B of Annex 19 to the status of an Appendix that will move the principles of protection from guidance material to SARPs and thus provide greater impetus for their implementation.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Another important element is that safety data and safety information in voluntary reporting systems are accorded a higher level of protection through a Standard to ensure their continued availability and greater uniformity among States.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The protection of safety data and safety information in mandatory reporting systems, which differs among various legal systems, is reflected in a Recommendation.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000" dirty="0" smtClean="0">
                <a:latin typeface="+mn-lt"/>
              </a:rPr>
              <a:t>Amendment 1 ensures that there is no overlap with the protection provisions in Annexes 6 and 13. 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0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1000" dirty="0" smtClean="0">
                <a:latin typeface="+mn-lt"/>
              </a:rPr>
              <a:t>1)</a:t>
            </a:r>
            <a:r>
              <a:rPr lang="en-US" sz="1000" b="1" i="1" dirty="0" smtClean="0">
                <a:solidFill>
                  <a:srgbClr val="000000"/>
                </a:solidFill>
              </a:rPr>
              <a:t> Integration </a:t>
            </a: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Integrates the eight CEs of the SSO system with the SSP framework elements into a streamlined set of SARPs to facilitate implementation.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The integration of provisions related to a State’s safety management responsibilities, elevates the elements of the SSP framework to SARPs.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000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000" dirty="0" smtClean="0">
                <a:latin typeface="+mn-lt"/>
              </a:rPr>
              <a:t>2)</a:t>
            </a:r>
            <a:r>
              <a:rPr lang="en-US" sz="1000" b="1" i="1" dirty="0" smtClean="0">
                <a:solidFill>
                  <a:srgbClr val="000000"/>
                </a:solidFill>
              </a:rPr>
              <a:t> Enhancement  </a:t>
            </a: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Extends the applicability of SMS to organizations responsible for the type design and manufacture of engines and propellers.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Provides new and amended safety management system (SMS) SARPs to facilitate implementation, including the addition of several explanatory notes.</a:t>
            </a:r>
          </a:p>
          <a:p>
            <a:pPr>
              <a:buFont typeface="Wingdings" panose="05000000000000000000" pitchFamily="2" charset="2"/>
              <a:buNone/>
            </a:pP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1000" dirty="0" smtClean="0">
                <a:latin typeface="+mn-lt"/>
              </a:rPr>
              <a:t>3)</a:t>
            </a:r>
            <a:r>
              <a:rPr lang="en-US" sz="1000" b="1" i="1" dirty="0" smtClean="0">
                <a:solidFill>
                  <a:srgbClr val="000000"/>
                </a:solidFill>
              </a:rPr>
              <a:t> Protection</a:t>
            </a: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Elevating Attachment B of Annex 19 to the status of an Appendix that will move the principles of protection from guidance material to SARPs and thus provide greater impetus for their implementation.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Another important element is that safety data and safety information in voluntary reporting systems are accorded a higher level of protection through a Standard to ensure their continued availability and greater uniformity among States.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The protection of safety data and safety information in mandatory reporting systems, which differs among various legal systems, is reflected in a Recommendation.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000" dirty="0" smtClean="0">
                <a:latin typeface="+mn-lt"/>
              </a:rPr>
              <a:t>Amendment 1 ensures that there is no overlap with the protection provisions in Annexes 6 and 13. 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0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1000" dirty="0" smtClean="0">
                <a:latin typeface="+mn-lt"/>
              </a:rPr>
              <a:t>1)</a:t>
            </a:r>
            <a:r>
              <a:rPr lang="en-US" sz="1000" b="1" i="1" dirty="0" smtClean="0">
                <a:solidFill>
                  <a:srgbClr val="000000"/>
                </a:solidFill>
              </a:rPr>
              <a:t> Integration </a:t>
            </a: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Integrates the eight CEs of the SSO system with the SSP framework elements into a streamlined set of SARPs to facilitate implementation.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The integration of provisions related to a State’s safety management responsibilities, elevates the elements of the SSP framework to SARPs.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000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000" dirty="0" smtClean="0">
                <a:latin typeface="+mn-lt"/>
              </a:rPr>
              <a:t>2)</a:t>
            </a:r>
            <a:r>
              <a:rPr lang="en-US" sz="1000" b="1" i="1" dirty="0" smtClean="0">
                <a:solidFill>
                  <a:srgbClr val="000000"/>
                </a:solidFill>
              </a:rPr>
              <a:t> Enhancement  </a:t>
            </a: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Extends the applicability of SMS to organizations responsible for the type design and manufacture of engines and propellers.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Provides new and amended safety management system (SMS) SARPs to facilitate implementation, including the addition of several explanatory notes.</a:t>
            </a:r>
          </a:p>
          <a:p>
            <a:pPr>
              <a:buFont typeface="Wingdings" panose="05000000000000000000" pitchFamily="2" charset="2"/>
              <a:buNone/>
            </a:pP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1000" dirty="0" smtClean="0">
                <a:latin typeface="+mn-lt"/>
              </a:rPr>
              <a:t>3)</a:t>
            </a:r>
            <a:r>
              <a:rPr lang="en-US" sz="1000" b="1" i="1" dirty="0" smtClean="0">
                <a:solidFill>
                  <a:srgbClr val="000000"/>
                </a:solidFill>
              </a:rPr>
              <a:t> Protection</a:t>
            </a:r>
            <a:endParaRPr lang="en-US" sz="1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Elevating Attachment B of Annex 19 to the status of an Appendix that will move the principles of protection from guidance material to SARPs and thus provide greater impetus for their implementation.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Another important element is that safety data and safety information in voluntary reporting systems are accorded a higher level of protection through a Standard to ensure their continued availability and greater uniformity among States.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+mn-lt"/>
              </a:rPr>
              <a:t>The protection of safety data and safety information in mandatory reporting systems, which differs among various legal systems, is reflected in a Recommendation.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000" dirty="0" smtClean="0">
                <a:latin typeface="+mn-lt"/>
              </a:rPr>
              <a:t>Amendment 1 ensures that there is no overlap with the protection provisions in Annexes 6 and 13. 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0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000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A022-3C17-4C1F-8E5C-0280A7E6C8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25/02/2019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25/02/2019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2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25/02/2019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1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C800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eyb2h4eLPAhVp0YMKHaeAAOQQjRwIBw&amp;url=https://play.google.com/store/apps/details?id%3Dcom.sensis.voyager&amp;bvm=bv.135974163,d.cWw&amp;psig=AFQjCNH-fxjeHxBYv0ApbYb6dmnmmZwNIw&amp;ust=147682477599497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4000" spc="-20" dirty="0" smtClean="0">
                <a:solidFill>
                  <a:schemeClr val="bg1"/>
                </a:solidFill>
              </a:rPr>
              <a:t>Becoming Risk-Based</a:t>
            </a:r>
          </a:p>
        </p:txBody>
      </p:sp>
      <p:sp>
        <p:nvSpPr>
          <p:cNvPr id="6" name="Subtitle 1"/>
          <p:cNvSpPr>
            <a:spLocks/>
          </p:cNvSpPr>
          <p:nvPr/>
        </p:nvSpPr>
        <p:spPr bwMode="auto">
          <a:xfrm>
            <a:off x="251520" y="2571750"/>
            <a:ext cx="45365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dirty="0" smtClean="0">
                <a:solidFill>
                  <a:schemeClr val="accent1"/>
                </a:solidFill>
                <a:cs typeface="Arial" charset="0"/>
              </a:rPr>
              <a:t>Marco MERENS</a:t>
            </a:r>
            <a:endParaRPr lang="en-GB" sz="3200" baseline="0" dirty="0">
              <a:solidFill>
                <a:schemeClr val="accent1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i="1" dirty="0" smtClean="0">
                <a:solidFill>
                  <a:schemeClr val="accent1"/>
                </a:solidFill>
                <a:cs typeface="Arial" charset="0"/>
              </a:rPr>
              <a:t>Chief </a:t>
            </a:r>
          </a:p>
          <a:p>
            <a:pPr>
              <a:buFont typeface="Arial" charset="0"/>
              <a:buNone/>
            </a:pPr>
            <a:r>
              <a:rPr lang="en-US" sz="1400" i="1" dirty="0" smtClean="0">
                <a:solidFill>
                  <a:schemeClr val="accent1"/>
                </a:solidFill>
                <a:cs typeface="Arial" charset="0"/>
              </a:rPr>
              <a:t>Integrated Aviation Analysis / Air </a:t>
            </a:r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Navigation Bureau</a:t>
            </a:r>
          </a:p>
          <a:p>
            <a:pPr>
              <a:buFont typeface="Arial" charset="0"/>
              <a:buNone/>
            </a:pPr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International Civil Aviation </a:t>
            </a:r>
            <a:r>
              <a:rPr lang="en-US" sz="1400" i="1" dirty="0" smtClean="0">
                <a:solidFill>
                  <a:schemeClr val="accent1"/>
                </a:solidFill>
                <a:cs typeface="Arial" charset="0"/>
              </a:rPr>
              <a:t>Organization (ICAO)</a:t>
            </a:r>
            <a:endParaRPr lang="en-US" sz="1400" i="1" dirty="0">
              <a:solidFill>
                <a:schemeClr val="accent1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endParaRPr lang="en-US" sz="1400" i="1" baseline="0" dirty="0" smtClean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4" y="4299942"/>
            <a:ext cx="7201495" cy="43204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2800" spc="-20" dirty="0" smtClean="0">
                <a:solidFill>
                  <a:schemeClr val="bg1"/>
                </a:solidFill>
              </a:rPr>
              <a:t>Lima, March 2019</a:t>
            </a:r>
            <a:endParaRPr lang="en-US" sz="2800" spc="-20" dirty="0" smtClean="0">
              <a:solidFill>
                <a:schemeClr val="bg1"/>
              </a:solidFill>
            </a:endParaRPr>
          </a:p>
        </p:txBody>
      </p:sp>
      <p:sp>
        <p:nvSpPr>
          <p:cNvPr id="7" name="Subtitle 1"/>
          <p:cNvSpPr>
            <a:spLocks/>
          </p:cNvSpPr>
          <p:nvPr/>
        </p:nvSpPr>
        <p:spPr bwMode="auto">
          <a:xfrm>
            <a:off x="4355976" y="2552700"/>
            <a:ext cx="45365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  <a:cs typeface="Arial" charset="0"/>
              </a:rPr>
              <a:t>Nevin Murad</a:t>
            </a:r>
          </a:p>
          <a:p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Associate Analysis Officer </a:t>
            </a:r>
          </a:p>
          <a:p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Integrated Aviation Analysis / Air Navigation Bureau</a:t>
            </a:r>
          </a:p>
          <a:p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International Civil Aviation Organization (ICAO)</a:t>
            </a:r>
          </a:p>
        </p:txBody>
      </p:sp>
    </p:spTree>
    <p:extLst>
      <p:ext uri="{BB962C8B-B14F-4D97-AF65-F5344CB8AC3E}">
        <p14:creationId xmlns:p14="http://schemas.microsoft.com/office/powerpoint/2010/main" val="964873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Safety </a:t>
            </a:r>
            <a:r>
              <a:rPr lang="en-US" sz="2800" b="1" dirty="0"/>
              <a:t>Management Manual,  4th </a:t>
            </a:r>
            <a:r>
              <a:rPr lang="en-US" sz="2800" b="1" dirty="0" smtClean="0"/>
              <a:t>edition</a:t>
            </a:r>
            <a:endParaRPr lang="en-GB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2355726"/>
            <a:ext cx="6408712" cy="28803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CA" sz="1600" dirty="0" smtClean="0">
              <a:solidFill>
                <a:srgbClr val="006EB7"/>
              </a:solidFill>
            </a:endParaRPr>
          </a:p>
          <a:p>
            <a:pPr marL="541338" indent="-255588">
              <a:buFont typeface="+mj-lt"/>
              <a:buAutoNum type="alphaLcParenR"/>
            </a:pPr>
            <a:r>
              <a:rPr lang="en-US" sz="4800" dirty="0" smtClean="0">
                <a:solidFill>
                  <a:srgbClr val="006EB7"/>
                </a:solidFill>
              </a:rPr>
              <a:t>the </a:t>
            </a:r>
            <a:r>
              <a:rPr lang="en-US" sz="4800" dirty="0">
                <a:solidFill>
                  <a:srgbClr val="006EB7"/>
                </a:solidFill>
              </a:rPr>
              <a:t>financial health of the organization;</a:t>
            </a:r>
          </a:p>
          <a:p>
            <a:pPr marL="541338" indent="-255588">
              <a:buFont typeface="+mj-lt"/>
              <a:buAutoNum type="alphaLcParenR"/>
            </a:pPr>
            <a:r>
              <a:rPr lang="en-US" sz="4800" dirty="0" smtClean="0">
                <a:solidFill>
                  <a:srgbClr val="006EB7"/>
                </a:solidFill>
              </a:rPr>
              <a:t>number </a:t>
            </a:r>
            <a:r>
              <a:rPr lang="en-US" sz="4800" dirty="0">
                <a:solidFill>
                  <a:srgbClr val="006EB7"/>
                </a:solidFill>
              </a:rPr>
              <a:t>of years in operation;</a:t>
            </a:r>
          </a:p>
          <a:p>
            <a:pPr marL="541338" indent="-255588">
              <a:buFont typeface="+mj-lt"/>
              <a:buAutoNum type="alphaLcParenR"/>
            </a:pPr>
            <a:r>
              <a:rPr lang="en-US" sz="4800" dirty="0" smtClean="0">
                <a:solidFill>
                  <a:srgbClr val="006EB7"/>
                </a:solidFill>
              </a:rPr>
              <a:t>turnover </a:t>
            </a:r>
            <a:r>
              <a:rPr lang="en-US" sz="4800" dirty="0">
                <a:solidFill>
                  <a:srgbClr val="006EB7"/>
                </a:solidFill>
              </a:rPr>
              <a:t>rate of the key personnel such as the accountable executive and safety manager;</a:t>
            </a:r>
          </a:p>
          <a:p>
            <a:pPr marL="541338" indent="-255588">
              <a:buFont typeface="+mj-lt"/>
              <a:buAutoNum type="alphaLcParenR"/>
            </a:pPr>
            <a:r>
              <a:rPr lang="en-US" sz="4800" dirty="0" smtClean="0">
                <a:solidFill>
                  <a:srgbClr val="006EB7"/>
                </a:solidFill>
              </a:rPr>
              <a:t>competence </a:t>
            </a:r>
            <a:r>
              <a:rPr lang="en-US" sz="4800" dirty="0">
                <a:solidFill>
                  <a:srgbClr val="006EB7"/>
                </a:solidFill>
              </a:rPr>
              <a:t>and performance of the accountable executive;</a:t>
            </a:r>
          </a:p>
          <a:p>
            <a:pPr marL="541338" indent="-255588">
              <a:buFont typeface="+mj-lt"/>
              <a:buAutoNum type="alphaLcParenR"/>
            </a:pPr>
            <a:r>
              <a:rPr lang="en-US" sz="4800" dirty="0" smtClean="0">
                <a:solidFill>
                  <a:srgbClr val="006EB7"/>
                </a:solidFill>
              </a:rPr>
              <a:t>competence </a:t>
            </a:r>
            <a:r>
              <a:rPr lang="en-US" sz="4800" dirty="0">
                <a:solidFill>
                  <a:srgbClr val="006EB7"/>
                </a:solidFill>
              </a:rPr>
              <a:t>and performance of the safety manager; </a:t>
            </a:r>
            <a:endParaRPr lang="en-US" sz="4800" dirty="0" smtClean="0">
              <a:solidFill>
                <a:srgbClr val="006EB7"/>
              </a:solidFill>
            </a:endParaRPr>
          </a:p>
          <a:p>
            <a:pPr marL="541338" indent="-255588">
              <a:buFont typeface="+mj-lt"/>
              <a:buAutoNum type="alphaLcParenR"/>
            </a:pPr>
            <a:r>
              <a:rPr lang="en-US" sz="4800" dirty="0" smtClean="0">
                <a:solidFill>
                  <a:srgbClr val="006EB7"/>
                </a:solidFill>
              </a:rPr>
              <a:t>results </a:t>
            </a:r>
            <a:r>
              <a:rPr lang="en-US" sz="4800" dirty="0">
                <a:solidFill>
                  <a:srgbClr val="006EB7"/>
                </a:solidFill>
              </a:rPr>
              <a:t>of previous audits;</a:t>
            </a:r>
          </a:p>
          <a:p>
            <a:pPr marL="541338" indent="-255588">
              <a:buFont typeface="+mj-lt"/>
              <a:buAutoNum type="alphaLcParenR"/>
            </a:pPr>
            <a:r>
              <a:rPr lang="en-US" sz="4800" dirty="0" smtClean="0">
                <a:solidFill>
                  <a:srgbClr val="006EB7"/>
                </a:solidFill>
              </a:rPr>
              <a:t>timely </a:t>
            </a:r>
            <a:r>
              <a:rPr lang="en-US" sz="4800" dirty="0">
                <a:solidFill>
                  <a:srgbClr val="006EB7"/>
                </a:solidFill>
              </a:rPr>
              <a:t>and effective resolution of previous findings;</a:t>
            </a:r>
          </a:p>
          <a:p>
            <a:pPr marL="541338" indent="-255588">
              <a:buFont typeface="+mj-lt"/>
              <a:buAutoNum type="alphaLcParenR"/>
            </a:pPr>
            <a:r>
              <a:rPr lang="en-US" sz="4800" dirty="0" smtClean="0">
                <a:solidFill>
                  <a:srgbClr val="006EB7"/>
                </a:solidFill>
              </a:rPr>
              <a:t>measures </a:t>
            </a:r>
            <a:r>
              <a:rPr lang="en-US" sz="4800" dirty="0">
                <a:solidFill>
                  <a:srgbClr val="006EB7"/>
                </a:solidFill>
              </a:rPr>
              <a:t>of relative level of activity (exposure to safety risk);</a:t>
            </a:r>
          </a:p>
          <a:p>
            <a:pPr marL="541338" indent="-255588">
              <a:buFont typeface="+mj-lt"/>
              <a:buAutoNum type="alphaLcParenR"/>
            </a:pPr>
            <a:r>
              <a:rPr lang="en-US" sz="4800" dirty="0" smtClean="0">
                <a:solidFill>
                  <a:srgbClr val="006EB7"/>
                </a:solidFill>
              </a:rPr>
              <a:t>indicators </a:t>
            </a:r>
            <a:r>
              <a:rPr lang="en-US" sz="4800" dirty="0">
                <a:solidFill>
                  <a:srgbClr val="006EB7"/>
                </a:solidFill>
              </a:rPr>
              <a:t>of the relative scope and complexity of the activities being performed;</a:t>
            </a:r>
          </a:p>
          <a:p>
            <a:pPr marL="541338" indent="-255588">
              <a:buFont typeface="+mj-lt"/>
              <a:buAutoNum type="alphaLcParenR"/>
            </a:pPr>
            <a:r>
              <a:rPr lang="en-US" sz="4800" dirty="0" smtClean="0">
                <a:solidFill>
                  <a:srgbClr val="006EB7"/>
                </a:solidFill>
              </a:rPr>
              <a:t>maturity </a:t>
            </a:r>
            <a:r>
              <a:rPr lang="en-US" sz="4800" dirty="0">
                <a:solidFill>
                  <a:srgbClr val="006EB7"/>
                </a:solidFill>
              </a:rPr>
              <a:t>of the hazard identification and safety risk assessment process; and</a:t>
            </a:r>
          </a:p>
          <a:p>
            <a:pPr marL="541338" indent="-255588">
              <a:buFont typeface="+mj-lt"/>
              <a:buAutoNum type="alphaLcParenR"/>
            </a:pPr>
            <a:r>
              <a:rPr lang="en-US" sz="4800" dirty="0">
                <a:solidFill>
                  <a:srgbClr val="006EB7"/>
                </a:solidFill>
              </a:rPr>
              <a:t>m</a:t>
            </a:r>
            <a:r>
              <a:rPr lang="en-US" sz="4800" dirty="0" smtClean="0">
                <a:solidFill>
                  <a:srgbClr val="006EB7"/>
                </a:solidFill>
              </a:rPr>
              <a:t>easures </a:t>
            </a:r>
            <a:r>
              <a:rPr lang="en-US" sz="4800" dirty="0">
                <a:solidFill>
                  <a:srgbClr val="006EB7"/>
                </a:solidFill>
              </a:rPr>
              <a:t>of safety performance from State safety data analysis and performance </a:t>
            </a:r>
            <a:r>
              <a:rPr lang="en-US" sz="4800" dirty="0" smtClean="0">
                <a:solidFill>
                  <a:srgbClr val="006EB7"/>
                </a:solidFill>
              </a:rPr>
              <a:t>monitoring </a:t>
            </a:r>
            <a:r>
              <a:rPr lang="en-CA" sz="4800" dirty="0" smtClean="0">
                <a:solidFill>
                  <a:srgbClr val="006EB7"/>
                </a:solidFill>
              </a:rPr>
              <a:t>activities</a:t>
            </a:r>
            <a:r>
              <a:rPr lang="en-CA" sz="4800" dirty="0">
                <a:solidFill>
                  <a:srgbClr val="006EB7"/>
                </a:solidFill>
              </a:rPr>
              <a:t>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43758"/>
            <a:ext cx="1896367" cy="2016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416853"/>
            <a:ext cx="8291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EB7"/>
                </a:solidFill>
              </a:rPr>
              <a:t>Service provider organizational safety risk profiles</a:t>
            </a:r>
          </a:p>
          <a:p>
            <a:r>
              <a:rPr lang="en-US" sz="2000" dirty="0">
                <a:solidFill>
                  <a:srgbClr val="006EB7"/>
                </a:solidFill>
              </a:rPr>
              <a:t>States may wish to develop organizational safety risk profiles using information that </a:t>
            </a:r>
            <a:r>
              <a:rPr lang="en-US" sz="2000" dirty="0" smtClean="0">
                <a:solidFill>
                  <a:srgbClr val="006EB7"/>
                </a:solidFill>
              </a:rPr>
              <a:t>may </a:t>
            </a:r>
            <a:r>
              <a:rPr lang="en-US" sz="2000" dirty="0">
                <a:solidFill>
                  <a:srgbClr val="006EB7"/>
                </a:solidFill>
              </a:rPr>
              <a:t>already be available for service providers </a:t>
            </a:r>
            <a:r>
              <a:rPr lang="en-CA" sz="2000" dirty="0">
                <a:solidFill>
                  <a:srgbClr val="006EB7"/>
                </a:solidFill>
              </a:rPr>
              <a:t>including:</a:t>
            </a:r>
          </a:p>
          <a:p>
            <a:endParaRPr lang="en-CA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88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Safety </a:t>
            </a:r>
            <a:r>
              <a:rPr lang="en-US" sz="2800" b="1" dirty="0"/>
              <a:t>Management Manual,  4th </a:t>
            </a:r>
            <a:r>
              <a:rPr lang="en-US" sz="2800" b="1" dirty="0" smtClean="0"/>
              <a:t>edition</a:t>
            </a:r>
            <a:endParaRPr lang="en-GB" sz="2800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2" y="1337000"/>
            <a:ext cx="5442182" cy="3455664"/>
          </a:xfrm>
        </p:spPr>
      </p:pic>
    </p:spTree>
    <p:extLst>
      <p:ext uri="{BB962C8B-B14F-4D97-AF65-F5344CB8AC3E}">
        <p14:creationId xmlns:p14="http://schemas.microsoft.com/office/powerpoint/2010/main" val="2905042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Safety </a:t>
            </a:r>
            <a:r>
              <a:rPr lang="en-US" sz="2800" b="1" dirty="0"/>
              <a:t>Management Manual,  4th </a:t>
            </a:r>
            <a:r>
              <a:rPr lang="en-US" sz="2800" b="1" dirty="0" smtClean="0"/>
              <a:t>edition</a:t>
            </a:r>
            <a:endParaRPr lang="en-GB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19622"/>
            <a:ext cx="8291264" cy="337302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200" b="1" dirty="0" smtClean="0">
                <a:solidFill>
                  <a:srgbClr val="006EB7"/>
                </a:solidFill>
              </a:rPr>
              <a:t>Sector safety risk analyses</a:t>
            </a:r>
          </a:p>
          <a:p>
            <a:r>
              <a:rPr lang="en-US" sz="5500" dirty="0">
                <a:solidFill>
                  <a:srgbClr val="006EB7"/>
                </a:solidFill>
              </a:rPr>
              <a:t>Individual sector safety risk analyses may also allow the State to evaluate common safety risks that affect multiple service providers with similar types of operations (for example, short-haul airlines). </a:t>
            </a:r>
            <a:endParaRPr lang="en-US" sz="5500" dirty="0" smtClean="0">
              <a:solidFill>
                <a:srgbClr val="006EB7"/>
              </a:solidFill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06EB7"/>
              </a:solidFill>
            </a:endParaRPr>
          </a:p>
          <a:p>
            <a:r>
              <a:rPr lang="en-US" sz="5500" dirty="0" smtClean="0">
                <a:solidFill>
                  <a:srgbClr val="006EB7"/>
                </a:solidFill>
              </a:rPr>
              <a:t>Analyses </a:t>
            </a:r>
            <a:r>
              <a:rPr lang="en-US" sz="5500" dirty="0">
                <a:solidFill>
                  <a:srgbClr val="006EB7"/>
                </a:solidFill>
              </a:rPr>
              <a:t>at the sector level allows the State to view the aviation system in context: how the </a:t>
            </a:r>
            <a:r>
              <a:rPr lang="en-US" sz="5500" dirty="0" smtClean="0">
                <a:solidFill>
                  <a:srgbClr val="006EB7"/>
                </a:solidFill>
              </a:rPr>
              <a:t>parts contribute </a:t>
            </a:r>
            <a:r>
              <a:rPr lang="en-US" sz="5500" dirty="0">
                <a:solidFill>
                  <a:srgbClr val="006EB7"/>
                </a:solidFill>
              </a:rPr>
              <a:t>to the whole. It empowers the State to identify which sector(s) will benefit from higher levels of support </a:t>
            </a:r>
            <a:r>
              <a:rPr lang="en-US" sz="5500" dirty="0" smtClean="0">
                <a:solidFill>
                  <a:srgbClr val="006EB7"/>
                </a:solidFill>
              </a:rPr>
              <a:t>or intervention</a:t>
            </a:r>
            <a:r>
              <a:rPr lang="en-US" sz="5500" dirty="0">
                <a:solidFill>
                  <a:srgbClr val="006EB7"/>
                </a:solidFill>
              </a:rPr>
              <a:t>, and which sectors are the best candidates for a more collaborative approach. </a:t>
            </a:r>
            <a:endParaRPr lang="en-US" sz="5500" dirty="0" smtClean="0">
              <a:solidFill>
                <a:srgbClr val="006EB7"/>
              </a:solidFill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06EB7"/>
              </a:solidFill>
            </a:endParaRPr>
          </a:p>
          <a:p>
            <a:r>
              <a:rPr lang="en-US" sz="5500" dirty="0" smtClean="0">
                <a:solidFill>
                  <a:srgbClr val="006EB7"/>
                </a:solidFill>
              </a:rPr>
              <a:t>This </a:t>
            </a:r>
            <a:r>
              <a:rPr lang="en-US" sz="5500" dirty="0">
                <a:solidFill>
                  <a:srgbClr val="006EB7"/>
                </a:solidFill>
              </a:rPr>
              <a:t>gives the </a:t>
            </a:r>
            <a:r>
              <a:rPr lang="en-US" sz="5500" dirty="0" smtClean="0">
                <a:solidFill>
                  <a:srgbClr val="006EB7"/>
                </a:solidFill>
              </a:rPr>
              <a:t>State assurance </a:t>
            </a:r>
            <a:r>
              <a:rPr lang="en-US" sz="5500" dirty="0">
                <a:solidFill>
                  <a:srgbClr val="006EB7"/>
                </a:solidFill>
              </a:rPr>
              <a:t>that regulation across the aviation system is commensurate and targeted at the areas with greatest need</a:t>
            </a:r>
            <a:r>
              <a:rPr lang="en-US" sz="5500" dirty="0" smtClean="0">
                <a:solidFill>
                  <a:srgbClr val="006EB7"/>
                </a:solidFill>
              </a:rPr>
              <a:t>.</a:t>
            </a:r>
            <a:endParaRPr lang="en-US" sz="5500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98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Safety </a:t>
            </a:r>
            <a:r>
              <a:rPr lang="en-US" sz="2800" b="1" dirty="0"/>
              <a:t>Management Manual,  4th </a:t>
            </a:r>
            <a:r>
              <a:rPr lang="en-US" sz="2800" b="1" dirty="0" smtClean="0"/>
              <a:t>edition</a:t>
            </a:r>
            <a:endParaRPr lang="en-GB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347614"/>
            <a:ext cx="6912768" cy="33730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 smtClean="0">
                <a:solidFill>
                  <a:srgbClr val="006EB7"/>
                </a:solidFill>
              </a:rPr>
              <a:t>Impact of safety risk-based surveillance</a:t>
            </a:r>
          </a:p>
          <a:p>
            <a:r>
              <a:rPr lang="en-US" sz="6400" dirty="0" smtClean="0">
                <a:solidFill>
                  <a:srgbClr val="006EB7"/>
                </a:solidFill>
              </a:rPr>
              <a:t>SRBS requires </a:t>
            </a:r>
            <a:r>
              <a:rPr lang="en-US" sz="6400" dirty="0">
                <a:solidFill>
                  <a:srgbClr val="006EB7"/>
                </a:solidFill>
              </a:rPr>
              <a:t>ongoing interactions between the State </a:t>
            </a:r>
            <a:r>
              <a:rPr lang="en-US" sz="6400" dirty="0" smtClean="0">
                <a:solidFill>
                  <a:srgbClr val="006EB7"/>
                </a:solidFill>
              </a:rPr>
              <a:t>and the aviation community </a:t>
            </a:r>
            <a:r>
              <a:rPr lang="en-US" sz="6400" dirty="0">
                <a:solidFill>
                  <a:srgbClr val="006EB7"/>
                </a:solidFill>
              </a:rPr>
              <a:t>beyond compliance-based audits and inspections. </a:t>
            </a:r>
            <a:endParaRPr lang="en-US" sz="6400" dirty="0" smtClean="0">
              <a:solidFill>
                <a:srgbClr val="006EB7"/>
              </a:solidFill>
            </a:endParaRPr>
          </a:p>
          <a:p>
            <a:pPr marL="0" indent="0">
              <a:buNone/>
            </a:pPr>
            <a:endParaRPr lang="en-US" sz="6400" dirty="0" smtClean="0">
              <a:solidFill>
                <a:srgbClr val="006EB7"/>
              </a:solidFill>
            </a:endParaRPr>
          </a:p>
          <a:p>
            <a:r>
              <a:rPr lang="en-US" sz="6400" dirty="0" smtClean="0">
                <a:solidFill>
                  <a:srgbClr val="006EB7"/>
                </a:solidFill>
              </a:rPr>
              <a:t>The </a:t>
            </a:r>
            <a:r>
              <a:rPr lang="en-US" sz="6400" dirty="0">
                <a:solidFill>
                  <a:srgbClr val="006EB7"/>
                </a:solidFill>
              </a:rPr>
              <a:t>output of internal reviews, analysis and </a:t>
            </a:r>
            <a:r>
              <a:rPr lang="en-US" sz="6400" dirty="0" smtClean="0">
                <a:solidFill>
                  <a:srgbClr val="006EB7"/>
                </a:solidFill>
              </a:rPr>
              <a:t>decision-making within </a:t>
            </a:r>
            <a:r>
              <a:rPr lang="en-US" sz="6400" dirty="0">
                <a:solidFill>
                  <a:srgbClr val="006EB7"/>
                </a:solidFill>
              </a:rPr>
              <a:t>the service provider’s system becomes a targeted action plan addressing key safety risks and the </a:t>
            </a:r>
            <a:r>
              <a:rPr lang="en-US" sz="6400" dirty="0" smtClean="0">
                <a:solidFill>
                  <a:srgbClr val="006EB7"/>
                </a:solidFill>
              </a:rPr>
              <a:t>mitigations that </a:t>
            </a:r>
            <a:r>
              <a:rPr lang="en-US" sz="6400" dirty="0">
                <a:solidFill>
                  <a:srgbClr val="006EB7"/>
                </a:solidFill>
              </a:rPr>
              <a:t>effectively address them. </a:t>
            </a:r>
            <a:r>
              <a:rPr lang="en-US" sz="6400" dirty="0" smtClean="0">
                <a:solidFill>
                  <a:srgbClr val="006EB7"/>
                </a:solidFill>
              </a:rPr>
              <a:t>The </a:t>
            </a:r>
            <a:r>
              <a:rPr lang="en-US" sz="6400" dirty="0">
                <a:solidFill>
                  <a:srgbClr val="006EB7"/>
                </a:solidFill>
              </a:rPr>
              <a:t>analysis from both the State and the service provider define the priority areas </a:t>
            </a:r>
            <a:r>
              <a:rPr lang="en-US" sz="6400" dirty="0" smtClean="0">
                <a:solidFill>
                  <a:srgbClr val="006EB7"/>
                </a:solidFill>
              </a:rPr>
              <a:t>of safety </a:t>
            </a:r>
            <a:r>
              <a:rPr lang="en-US" sz="6400" dirty="0">
                <a:solidFill>
                  <a:srgbClr val="006EB7"/>
                </a:solidFill>
              </a:rPr>
              <a:t>concern, and outline the most effective means of addressing them</a:t>
            </a:r>
            <a:r>
              <a:rPr lang="en-US" sz="6400" dirty="0" smtClean="0">
                <a:solidFill>
                  <a:srgbClr val="006EB7"/>
                </a:solidFill>
              </a:rPr>
              <a:t>.</a:t>
            </a:r>
          </a:p>
          <a:p>
            <a:endParaRPr lang="en-US" sz="6400" dirty="0">
              <a:solidFill>
                <a:srgbClr val="006EB7"/>
              </a:solidFill>
            </a:endParaRPr>
          </a:p>
          <a:p>
            <a:r>
              <a:rPr lang="en-US" sz="6400" dirty="0" smtClean="0">
                <a:solidFill>
                  <a:srgbClr val="006EB7"/>
                </a:solidFill>
              </a:rPr>
              <a:t>Safety </a:t>
            </a:r>
            <a:r>
              <a:rPr lang="en-US" sz="6400" dirty="0">
                <a:solidFill>
                  <a:srgbClr val="006EB7"/>
                </a:solidFill>
              </a:rPr>
              <a:t>risk-based surveillance may not necessarily reduce the amount of </a:t>
            </a:r>
            <a:r>
              <a:rPr lang="en-US" sz="6400" dirty="0" smtClean="0">
                <a:solidFill>
                  <a:srgbClr val="006EB7"/>
                </a:solidFill>
              </a:rPr>
              <a:t>surveillance conducted </a:t>
            </a:r>
            <a:r>
              <a:rPr lang="en-US" sz="6400" dirty="0">
                <a:solidFill>
                  <a:srgbClr val="006EB7"/>
                </a:solidFill>
              </a:rPr>
              <a:t>or the resources, </a:t>
            </a:r>
            <a:r>
              <a:rPr lang="en-US" sz="6400" dirty="0" smtClean="0">
                <a:solidFill>
                  <a:srgbClr val="006EB7"/>
                </a:solidFill>
              </a:rPr>
              <a:t>however, the </a:t>
            </a:r>
            <a:r>
              <a:rPr lang="en-US" sz="6400" dirty="0">
                <a:solidFill>
                  <a:srgbClr val="006EB7"/>
                </a:solidFill>
              </a:rPr>
              <a:t>quality of the surveillance and the quality of the interaction between the regulator </a:t>
            </a:r>
            <a:r>
              <a:rPr lang="en-US" sz="6400" dirty="0" smtClean="0">
                <a:solidFill>
                  <a:srgbClr val="006EB7"/>
                </a:solidFill>
              </a:rPr>
              <a:t>and the </a:t>
            </a:r>
            <a:r>
              <a:rPr lang="en-US" sz="6400" dirty="0">
                <a:solidFill>
                  <a:srgbClr val="006EB7"/>
                </a:solidFill>
              </a:rPr>
              <a:t>service provider will </a:t>
            </a:r>
            <a:r>
              <a:rPr lang="en-US" sz="6400" dirty="0" smtClean="0">
                <a:solidFill>
                  <a:srgbClr val="006EB7"/>
                </a:solidFill>
              </a:rPr>
              <a:t>improve </a:t>
            </a:r>
            <a:r>
              <a:rPr lang="en-US" sz="6400" dirty="0">
                <a:solidFill>
                  <a:srgbClr val="006EB7"/>
                </a:solidFill>
              </a:rPr>
              <a:t>greatly.</a:t>
            </a:r>
            <a:endParaRPr lang="en-US" sz="9600" dirty="0">
              <a:solidFill>
                <a:srgbClr val="006EB7"/>
              </a:solidFill>
            </a:endParaRPr>
          </a:p>
          <a:p>
            <a:endParaRPr lang="en-CA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6817" y="2329844"/>
            <a:ext cx="3245884" cy="14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35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7814"/>
            <a:ext cx="8563270" cy="1779662"/>
          </a:xfrm>
        </p:spPr>
        <p:txBody>
          <a:bodyPr>
            <a:noAutofit/>
          </a:bodyPr>
          <a:lstStyle/>
          <a:p>
            <a:pPr algn="justLow">
              <a:buClr>
                <a:srgbClr val="CC8004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To </a:t>
            </a:r>
            <a:r>
              <a:rPr lang="en-US" sz="1600" b="1" dirty="0" smtClean="0">
                <a:solidFill>
                  <a:srgbClr val="000000"/>
                </a:solidFill>
              </a:rPr>
              <a:t>complement</a:t>
            </a:r>
            <a:r>
              <a:rPr lang="en-US" sz="1600" dirty="0" smtClean="0">
                <a:solidFill>
                  <a:srgbClr val="000000"/>
                </a:solidFill>
              </a:rPr>
              <a:t> the 4</a:t>
            </a:r>
            <a:r>
              <a:rPr lang="en-US" sz="1600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dirty="0" smtClean="0">
                <a:solidFill>
                  <a:srgbClr val="000000"/>
                </a:solidFill>
              </a:rPr>
              <a:t> Edition of the </a:t>
            </a:r>
            <a:r>
              <a:rPr lang="en-US" sz="1600" b="1" dirty="0" smtClean="0">
                <a:solidFill>
                  <a:srgbClr val="000000"/>
                </a:solidFill>
              </a:rPr>
              <a:t>SMM:</a:t>
            </a:r>
          </a:p>
          <a:p>
            <a:pPr marL="357188" indent="0" algn="justLow">
              <a:spcAft>
                <a:spcPts val="1200"/>
              </a:spcAft>
              <a:buClr>
                <a:srgbClr val="CC8004"/>
              </a:buClr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https</a:t>
            </a:r>
            <a:r>
              <a:rPr lang="en-US" sz="1400" b="1" dirty="0">
                <a:solidFill>
                  <a:schemeClr val="tx1"/>
                </a:solidFill>
              </a:rPr>
              <a:t>://www.icao.int/safety/SafetyManagement/Pages/Practical-examples-and-tools.aspx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justLow">
              <a:spcAft>
                <a:spcPts val="1200"/>
              </a:spcAft>
              <a:buClr>
                <a:srgbClr val="CC8004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Will </a:t>
            </a:r>
            <a:r>
              <a:rPr lang="en-US" sz="1600" dirty="0">
                <a:solidFill>
                  <a:srgbClr val="000000"/>
                </a:solidFill>
              </a:rPr>
              <a:t>include the examples currently found in the </a:t>
            </a:r>
            <a:r>
              <a:rPr lang="en-US" sz="1600" dirty="0" smtClean="0">
                <a:solidFill>
                  <a:srgbClr val="000000"/>
                </a:solidFill>
              </a:rPr>
              <a:t>SMM and </a:t>
            </a:r>
            <a:r>
              <a:rPr lang="en-US" sz="1600" b="1" dirty="0">
                <a:solidFill>
                  <a:srgbClr val="000000"/>
                </a:solidFill>
              </a:rPr>
              <a:t>provide a mechanism</a:t>
            </a:r>
            <a:r>
              <a:rPr lang="en-US" sz="1600" dirty="0">
                <a:solidFill>
                  <a:srgbClr val="000000"/>
                </a:solidFill>
              </a:rPr>
              <a:t> for the </a:t>
            </a:r>
            <a:r>
              <a:rPr lang="en-US" sz="1600" b="1" dirty="0">
                <a:solidFill>
                  <a:srgbClr val="000000"/>
                </a:solidFill>
              </a:rPr>
              <a:t>sharing of best </a:t>
            </a:r>
            <a:r>
              <a:rPr lang="en-US" sz="1600" b="1" dirty="0" smtClean="0">
                <a:solidFill>
                  <a:srgbClr val="000000"/>
                </a:solidFill>
              </a:rPr>
              <a:t>practices</a:t>
            </a:r>
            <a:r>
              <a:rPr lang="en-US" sz="1600" dirty="0" smtClean="0">
                <a:solidFill>
                  <a:srgbClr val="000000"/>
                </a:solidFill>
              </a:rPr>
              <a:t>. We hope to collect examples during this workshop!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>
                <a:srgbClr val="CC8004"/>
              </a:buClr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Clr>
                <a:srgbClr val="CC8004"/>
              </a:buClr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Safety </a:t>
            </a:r>
            <a:r>
              <a:rPr lang="en-US" sz="2800" b="1" dirty="0"/>
              <a:t>Management </a:t>
            </a:r>
            <a:r>
              <a:rPr lang="en-US" sz="2800" b="1" i="1" u="sng" dirty="0"/>
              <a:t>Implementation</a:t>
            </a:r>
            <a:r>
              <a:rPr lang="en-US" sz="2800" b="1" dirty="0"/>
              <a:t> Website</a:t>
            </a:r>
            <a:endParaRPr lang="en-GB" sz="28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9622"/>
            <a:ext cx="3512366" cy="16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37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81000" y="711597"/>
            <a:ext cx="536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4000" dirty="0">
                <a:solidFill>
                  <a:schemeClr val="tx2"/>
                </a:solidFill>
              </a:rPr>
              <a:t>Prescriptive Surveillance </a:t>
            </a:r>
            <a:endParaRPr lang="es-PE" altLang="es-PE" sz="40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1327795"/>
            <a:ext cx="7258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558ED5"/>
                </a:solidFill>
              </a:rPr>
              <a:t>3 most common methods of resource allocation:</a:t>
            </a:r>
            <a:endParaRPr lang="es-PE" altLang="en-US" sz="2800" dirty="0">
              <a:solidFill>
                <a:srgbClr val="558ED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7375" y="1809750"/>
            <a:ext cx="20462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46C0A"/>
                </a:solidFill>
              </a:rPr>
              <a:t>One size fits all</a:t>
            </a:r>
            <a:endParaRPr lang="es-PE" altLang="en-US" sz="2400">
              <a:solidFill>
                <a:srgbClr val="E46C0A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800" y="1809750"/>
            <a:ext cx="1925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46C0A"/>
                </a:solidFill>
              </a:rPr>
              <a:t>Based on size </a:t>
            </a:r>
            <a:endParaRPr lang="es-PE" altLang="en-US" sz="2400">
              <a:solidFill>
                <a:srgbClr val="E46C0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97575" y="1809750"/>
            <a:ext cx="2651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46C0A"/>
                </a:solidFill>
              </a:rPr>
              <a:t>Completely random</a:t>
            </a:r>
            <a:endParaRPr lang="es-PE" altLang="en-US" sz="2400">
              <a:solidFill>
                <a:srgbClr val="E46C0A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2571750"/>
            <a:ext cx="533400" cy="533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05000" y="2571750"/>
            <a:ext cx="533400" cy="533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0" y="3562350"/>
            <a:ext cx="533400" cy="533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05000" y="3562350"/>
            <a:ext cx="533400" cy="533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48113" y="2271713"/>
            <a:ext cx="733425" cy="7334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24313" y="3105150"/>
            <a:ext cx="581025" cy="5810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00513" y="3790950"/>
            <a:ext cx="428625" cy="4286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76713" y="4324350"/>
            <a:ext cx="276225" cy="2762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77000" y="3028950"/>
            <a:ext cx="733425" cy="7334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96200" y="2433638"/>
            <a:ext cx="276225" cy="2762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13663" y="3429000"/>
            <a:ext cx="581025" cy="5810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24738" y="2967038"/>
            <a:ext cx="428625" cy="4286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419600"/>
            <a:ext cx="10858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Oval 163"/>
          <p:cNvSpPr/>
          <p:nvPr/>
        </p:nvSpPr>
        <p:spPr>
          <a:xfrm>
            <a:off x="18002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19748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1478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225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4955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67017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8432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178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1829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3639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353536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70840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38830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05606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42306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44037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45783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47513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49244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0990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2784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45147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62610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57991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597217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14680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3198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49446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66750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8421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70119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1866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3596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75326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77073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8803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05497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2280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84026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85740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80022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19748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1478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225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4955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67017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8432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30178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31829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33639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353536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370840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388302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405606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42306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440372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45783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47513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492442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50990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52784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545147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562610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57991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597217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14680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63198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649446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666750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684212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70119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71866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73596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75326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77073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78803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805497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82280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84026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85740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180022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19748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1478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225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4955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67017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8432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30178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31829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3639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53536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370840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388302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405606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2306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40372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45783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47513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492442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50990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52784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545147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562610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57991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597217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614680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63198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649446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666750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684212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70119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71866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73596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75326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77073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78803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805497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82280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84026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85740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1800225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1974850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14788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22513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495550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670175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843213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301783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318293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3363913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3535363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3708400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3883025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4056063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423068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4403725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4578350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475138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4924425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5099050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527843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5451475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5626100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579913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5972175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6146800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631983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6494463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6667500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842125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701198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7186613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7359650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753268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7707313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7880350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8054975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8228013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2" name="Oval 321"/>
          <p:cNvSpPr/>
          <p:nvPr/>
        </p:nvSpPr>
        <p:spPr>
          <a:xfrm>
            <a:off x="840263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8574088" y="1809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1800225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5" name="Oval 324"/>
          <p:cNvSpPr/>
          <p:nvPr/>
        </p:nvSpPr>
        <p:spPr>
          <a:xfrm>
            <a:off x="1974850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6" name="Oval 325"/>
          <p:cNvSpPr/>
          <p:nvPr/>
        </p:nvSpPr>
        <p:spPr>
          <a:xfrm>
            <a:off x="214788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7" name="Oval 326"/>
          <p:cNvSpPr/>
          <p:nvPr/>
        </p:nvSpPr>
        <p:spPr>
          <a:xfrm>
            <a:off x="2322513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2495550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2670175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2843213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301783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318293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3363913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3535363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3708400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3883025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4056063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423068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4403725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4578350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475138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4924425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5099050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527843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5451475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5626100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579913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5972175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6146800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631983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6494463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6667500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6842125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701198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7186613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7359650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753268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7707313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7880350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8054975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8228013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840263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8574088" y="1997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1800225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1974850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214788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2322513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2495550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2670175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2843213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301783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318293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3363913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3535363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708400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3883025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056063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423068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4403725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4578350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475138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4924425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5099050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527843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5451475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5626100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579913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5972175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6146800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631983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6494463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6667500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6842125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701198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7186613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7359650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753268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7707313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7880350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8054975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8228013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840263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8574088" y="2166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1800225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1974850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214788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2322513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2495550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2670175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2843213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301783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318293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3363913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3535363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3708400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3883025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4056063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423068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4403725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4578350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475138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4924425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5099050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527843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5451475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5626100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579913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5972175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6146800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31983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6494463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6667500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6842125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701198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7186613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7359650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753268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7707313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7880350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8054975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8228013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840263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8574088" y="23463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1800225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1974850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214788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2322513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2495550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2670175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2843213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301783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318293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3363913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3535363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3708400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3883025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4056063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423068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4403725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4578350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475138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4924425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5099050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527843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5451475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5626100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579913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5972175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6146800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631983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6494463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6667500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6842125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701198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7186613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7359650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753268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7707313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7880350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8054975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8228013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840263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8574088" y="25177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1800225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1974850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214788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2322513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2495550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2670175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2843213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301783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318293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3363913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3535363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3708400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3883025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4056063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423068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4403725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4578350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475138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4924425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5099050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527843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5451475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5626100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579913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5972175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6146800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631983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6494463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6667500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6842125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701198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7186613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7359650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753268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7707313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7880350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8054975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8228013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840263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8574088" y="27003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1800225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1974850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214788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2322513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2495550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2670175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2843213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301783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318293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3363913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3535363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3708400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3883025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4056063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423068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4403725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4578350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475138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4924425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5099050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527843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5451475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5626100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579913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5972175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6146800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631983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6494463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6667500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6842125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701198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7186613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7359650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753268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7707313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7880350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8054975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8228013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840263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8574088" y="2871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1800225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1974850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214788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2322513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2495550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2670175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2843213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301783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318293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3363913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3535363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3708400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3883025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4056063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423068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4403725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4578350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475138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4924425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5099050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527843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5451475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5626100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579913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5972175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6146800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631983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6494463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6667500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6842125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701198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7186613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7359650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753268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7707313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7880350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8054975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8228013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840263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8574088" y="3049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1800225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1974850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214788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2322513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2495550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2670175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2843213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301783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318293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3363913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3535363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3708400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3883025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4056063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423068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4403725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4578350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475138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4924425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5099050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527843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5" name="Oval 624"/>
          <p:cNvSpPr/>
          <p:nvPr/>
        </p:nvSpPr>
        <p:spPr>
          <a:xfrm>
            <a:off x="5451475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5626100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579913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5972175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9" name="Oval 628"/>
          <p:cNvSpPr/>
          <p:nvPr/>
        </p:nvSpPr>
        <p:spPr>
          <a:xfrm>
            <a:off x="6146800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0" name="Oval 629"/>
          <p:cNvSpPr/>
          <p:nvPr/>
        </p:nvSpPr>
        <p:spPr>
          <a:xfrm>
            <a:off x="631983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1" name="Oval 630"/>
          <p:cNvSpPr/>
          <p:nvPr/>
        </p:nvSpPr>
        <p:spPr>
          <a:xfrm>
            <a:off x="6494463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2" name="Oval 631"/>
          <p:cNvSpPr/>
          <p:nvPr/>
        </p:nvSpPr>
        <p:spPr>
          <a:xfrm>
            <a:off x="6667500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3" name="Oval 632"/>
          <p:cNvSpPr/>
          <p:nvPr/>
        </p:nvSpPr>
        <p:spPr>
          <a:xfrm>
            <a:off x="6842125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" name="Oval 633"/>
          <p:cNvSpPr/>
          <p:nvPr/>
        </p:nvSpPr>
        <p:spPr>
          <a:xfrm>
            <a:off x="701198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5" name="Oval 634"/>
          <p:cNvSpPr/>
          <p:nvPr/>
        </p:nvSpPr>
        <p:spPr>
          <a:xfrm>
            <a:off x="7186613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6" name="Oval 635"/>
          <p:cNvSpPr/>
          <p:nvPr/>
        </p:nvSpPr>
        <p:spPr>
          <a:xfrm>
            <a:off x="7359650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7" name="Oval 636"/>
          <p:cNvSpPr/>
          <p:nvPr/>
        </p:nvSpPr>
        <p:spPr>
          <a:xfrm>
            <a:off x="753268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8" name="Oval 637"/>
          <p:cNvSpPr/>
          <p:nvPr/>
        </p:nvSpPr>
        <p:spPr>
          <a:xfrm>
            <a:off x="7707313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9" name="Oval 638"/>
          <p:cNvSpPr/>
          <p:nvPr/>
        </p:nvSpPr>
        <p:spPr>
          <a:xfrm>
            <a:off x="7880350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0" name="Oval 639"/>
          <p:cNvSpPr/>
          <p:nvPr/>
        </p:nvSpPr>
        <p:spPr>
          <a:xfrm>
            <a:off x="8054975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1" name="Oval 640"/>
          <p:cNvSpPr/>
          <p:nvPr/>
        </p:nvSpPr>
        <p:spPr>
          <a:xfrm>
            <a:off x="8228013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2" name="Oval 641"/>
          <p:cNvSpPr/>
          <p:nvPr/>
        </p:nvSpPr>
        <p:spPr>
          <a:xfrm>
            <a:off x="840263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3" name="Oval 642"/>
          <p:cNvSpPr/>
          <p:nvPr/>
        </p:nvSpPr>
        <p:spPr>
          <a:xfrm>
            <a:off x="8574088" y="32210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4" name="Oval 643"/>
          <p:cNvSpPr/>
          <p:nvPr/>
        </p:nvSpPr>
        <p:spPr>
          <a:xfrm>
            <a:off x="180022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5" name="Oval 644"/>
          <p:cNvSpPr/>
          <p:nvPr/>
        </p:nvSpPr>
        <p:spPr>
          <a:xfrm>
            <a:off x="197326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6" name="Oval 645"/>
          <p:cNvSpPr/>
          <p:nvPr/>
        </p:nvSpPr>
        <p:spPr>
          <a:xfrm>
            <a:off x="2146300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7" name="Oval 646"/>
          <p:cNvSpPr/>
          <p:nvPr/>
        </p:nvSpPr>
        <p:spPr>
          <a:xfrm>
            <a:off x="232092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8" name="Oval 647"/>
          <p:cNvSpPr/>
          <p:nvPr/>
        </p:nvSpPr>
        <p:spPr>
          <a:xfrm>
            <a:off x="249396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9" name="Oval 648"/>
          <p:cNvSpPr/>
          <p:nvPr/>
        </p:nvSpPr>
        <p:spPr>
          <a:xfrm>
            <a:off x="2668588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0" name="Oval 649"/>
          <p:cNvSpPr/>
          <p:nvPr/>
        </p:nvSpPr>
        <p:spPr>
          <a:xfrm>
            <a:off x="284162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1" name="Oval 650"/>
          <p:cNvSpPr/>
          <p:nvPr/>
        </p:nvSpPr>
        <p:spPr>
          <a:xfrm>
            <a:off x="301466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2" name="Oval 651"/>
          <p:cNvSpPr/>
          <p:nvPr/>
        </p:nvSpPr>
        <p:spPr>
          <a:xfrm>
            <a:off x="3181350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3" name="Oval 652"/>
          <p:cNvSpPr/>
          <p:nvPr/>
        </p:nvSpPr>
        <p:spPr>
          <a:xfrm>
            <a:off x="336232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4" name="Oval 653"/>
          <p:cNvSpPr/>
          <p:nvPr/>
        </p:nvSpPr>
        <p:spPr>
          <a:xfrm>
            <a:off x="353377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" name="Oval 654"/>
          <p:cNvSpPr/>
          <p:nvPr/>
        </p:nvSpPr>
        <p:spPr>
          <a:xfrm>
            <a:off x="370681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6" name="Oval 655"/>
          <p:cNvSpPr/>
          <p:nvPr/>
        </p:nvSpPr>
        <p:spPr>
          <a:xfrm>
            <a:off x="3881438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7" name="Oval 656"/>
          <p:cNvSpPr/>
          <p:nvPr/>
        </p:nvSpPr>
        <p:spPr>
          <a:xfrm>
            <a:off x="405447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8" name="Oval 657"/>
          <p:cNvSpPr/>
          <p:nvPr/>
        </p:nvSpPr>
        <p:spPr>
          <a:xfrm>
            <a:off x="4229100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9" name="Oval 658"/>
          <p:cNvSpPr/>
          <p:nvPr/>
        </p:nvSpPr>
        <p:spPr>
          <a:xfrm>
            <a:off x="4402138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0" name="Oval 659"/>
          <p:cNvSpPr/>
          <p:nvPr/>
        </p:nvSpPr>
        <p:spPr>
          <a:xfrm>
            <a:off x="457517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1" name="Oval 660"/>
          <p:cNvSpPr/>
          <p:nvPr/>
        </p:nvSpPr>
        <p:spPr>
          <a:xfrm>
            <a:off x="4749800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2" name="Oval 661"/>
          <p:cNvSpPr/>
          <p:nvPr/>
        </p:nvSpPr>
        <p:spPr>
          <a:xfrm>
            <a:off x="4922838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509746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4" name="Oval 663"/>
          <p:cNvSpPr/>
          <p:nvPr/>
        </p:nvSpPr>
        <p:spPr>
          <a:xfrm>
            <a:off x="5276850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5449888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6" name="Oval 665"/>
          <p:cNvSpPr/>
          <p:nvPr/>
        </p:nvSpPr>
        <p:spPr>
          <a:xfrm>
            <a:off x="562451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5797550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8" name="Oval 667"/>
          <p:cNvSpPr/>
          <p:nvPr/>
        </p:nvSpPr>
        <p:spPr>
          <a:xfrm>
            <a:off x="5970588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614521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0" name="Oval 669"/>
          <p:cNvSpPr/>
          <p:nvPr/>
        </p:nvSpPr>
        <p:spPr>
          <a:xfrm>
            <a:off x="6318250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649287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2" name="Oval 671"/>
          <p:cNvSpPr/>
          <p:nvPr/>
        </p:nvSpPr>
        <p:spPr>
          <a:xfrm>
            <a:off x="666591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6840538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4" name="Oval 673"/>
          <p:cNvSpPr/>
          <p:nvPr/>
        </p:nvSpPr>
        <p:spPr>
          <a:xfrm>
            <a:off x="7010400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5" name="Oval 674"/>
          <p:cNvSpPr/>
          <p:nvPr/>
        </p:nvSpPr>
        <p:spPr>
          <a:xfrm>
            <a:off x="718502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6" name="Oval 675"/>
          <p:cNvSpPr/>
          <p:nvPr/>
        </p:nvSpPr>
        <p:spPr>
          <a:xfrm>
            <a:off x="735806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7" name="Oval 676"/>
          <p:cNvSpPr/>
          <p:nvPr/>
        </p:nvSpPr>
        <p:spPr>
          <a:xfrm>
            <a:off x="7531100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8" name="Oval 677"/>
          <p:cNvSpPr/>
          <p:nvPr/>
        </p:nvSpPr>
        <p:spPr>
          <a:xfrm>
            <a:off x="770572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9" name="Oval 678"/>
          <p:cNvSpPr/>
          <p:nvPr/>
        </p:nvSpPr>
        <p:spPr>
          <a:xfrm>
            <a:off x="787876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0" name="Oval 679"/>
          <p:cNvSpPr/>
          <p:nvPr/>
        </p:nvSpPr>
        <p:spPr>
          <a:xfrm>
            <a:off x="8053388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8226425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2" name="Oval 681"/>
          <p:cNvSpPr/>
          <p:nvPr/>
        </p:nvSpPr>
        <p:spPr>
          <a:xfrm>
            <a:off x="8399463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8574088" y="34051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4" name="Oval 683"/>
          <p:cNvSpPr/>
          <p:nvPr/>
        </p:nvSpPr>
        <p:spPr>
          <a:xfrm>
            <a:off x="180022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5" name="Oval 684"/>
          <p:cNvSpPr/>
          <p:nvPr/>
        </p:nvSpPr>
        <p:spPr>
          <a:xfrm>
            <a:off x="197326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6" name="Oval 685"/>
          <p:cNvSpPr/>
          <p:nvPr/>
        </p:nvSpPr>
        <p:spPr>
          <a:xfrm>
            <a:off x="2146300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7" name="Oval 686"/>
          <p:cNvSpPr/>
          <p:nvPr/>
        </p:nvSpPr>
        <p:spPr>
          <a:xfrm>
            <a:off x="232092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8" name="Oval 687"/>
          <p:cNvSpPr/>
          <p:nvPr/>
        </p:nvSpPr>
        <p:spPr>
          <a:xfrm>
            <a:off x="249396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9" name="Oval 688"/>
          <p:cNvSpPr/>
          <p:nvPr/>
        </p:nvSpPr>
        <p:spPr>
          <a:xfrm>
            <a:off x="2668588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0" name="Oval 689"/>
          <p:cNvSpPr/>
          <p:nvPr/>
        </p:nvSpPr>
        <p:spPr>
          <a:xfrm>
            <a:off x="284162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1" name="Oval 690"/>
          <p:cNvSpPr/>
          <p:nvPr/>
        </p:nvSpPr>
        <p:spPr>
          <a:xfrm>
            <a:off x="301466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2" name="Oval 691"/>
          <p:cNvSpPr/>
          <p:nvPr/>
        </p:nvSpPr>
        <p:spPr>
          <a:xfrm>
            <a:off x="3181350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3" name="Oval 692"/>
          <p:cNvSpPr/>
          <p:nvPr/>
        </p:nvSpPr>
        <p:spPr>
          <a:xfrm>
            <a:off x="336232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4" name="Oval 693"/>
          <p:cNvSpPr/>
          <p:nvPr/>
        </p:nvSpPr>
        <p:spPr>
          <a:xfrm>
            <a:off x="353377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370681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6" name="Oval 695"/>
          <p:cNvSpPr/>
          <p:nvPr/>
        </p:nvSpPr>
        <p:spPr>
          <a:xfrm>
            <a:off x="3881438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7" name="Oval 696"/>
          <p:cNvSpPr/>
          <p:nvPr/>
        </p:nvSpPr>
        <p:spPr>
          <a:xfrm>
            <a:off x="405447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8" name="Oval 697"/>
          <p:cNvSpPr/>
          <p:nvPr/>
        </p:nvSpPr>
        <p:spPr>
          <a:xfrm>
            <a:off x="4229100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9" name="Oval 698"/>
          <p:cNvSpPr/>
          <p:nvPr/>
        </p:nvSpPr>
        <p:spPr>
          <a:xfrm>
            <a:off x="4402138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0" name="Oval 699"/>
          <p:cNvSpPr/>
          <p:nvPr/>
        </p:nvSpPr>
        <p:spPr>
          <a:xfrm>
            <a:off x="457517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4749800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2" name="Oval 701"/>
          <p:cNvSpPr/>
          <p:nvPr/>
        </p:nvSpPr>
        <p:spPr>
          <a:xfrm>
            <a:off x="4922838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3" name="Oval 702"/>
          <p:cNvSpPr/>
          <p:nvPr/>
        </p:nvSpPr>
        <p:spPr>
          <a:xfrm>
            <a:off x="509746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4" name="Oval 703"/>
          <p:cNvSpPr/>
          <p:nvPr/>
        </p:nvSpPr>
        <p:spPr>
          <a:xfrm>
            <a:off x="5276850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5" name="Oval 704"/>
          <p:cNvSpPr/>
          <p:nvPr/>
        </p:nvSpPr>
        <p:spPr>
          <a:xfrm>
            <a:off x="5449888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6" name="Oval 705"/>
          <p:cNvSpPr/>
          <p:nvPr/>
        </p:nvSpPr>
        <p:spPr>
          <a:xfrm>
            <a:off x="562451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5797550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8" name="Oval 707"/>
          <p:cNvSpPr/>
          <p:nvPr/>
        </p:nvSpPr>
        <p:spPr>
          <a:xfrm>
            <a:off x="5970588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614521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0" name="Oval 709"/>
          <p:cNvSpPr/>
          <p:nvPr/>
        </p:nvSpPr>
        <p:spPr>
          <a:xfrm>
            <a:off x="6318250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649287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666591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6840538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7010400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718502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735806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7531100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770572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787876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8053388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8226425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8399463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8574088" y="3575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180022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197326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2146300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232092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249396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2668588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284162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301466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3181350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336232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353377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370681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3881438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405447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4229100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4402138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457517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4749800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4922838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509746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5276850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5449888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562451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5797550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5970588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614521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6318250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649287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666591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6840538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7010400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718502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735806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7531100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770572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787876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8053388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8226425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8399463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8574088" y="3754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180022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197326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2146300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232092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249396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2668588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284162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301466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3181350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336232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353377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370681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3881438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405447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4229100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4402138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457517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4749800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4922838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509746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5276850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5449888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562451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5797550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5970588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614521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6318250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649287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666591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6840538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7010400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718502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735806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7531100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770572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787876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0" name="Oval 799"/>
          <p:cNvSpPr/>
          <p:nvPr/>
        </p:nvSpPr>
        <p:spPr>
          <a:xfrm>
            <a:off x="8053388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1" name="Oval 800"/>
          <p:cNvSpPr/>
          <p:nvPr/>
        </p:nvSpPr>
        <p:spPr>
          <a:xfrm>
            <a:off x="8226425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2" name="Oval 801"/>
          <p:cNvSpPr/>
          <p:nvPr/>
        </p:nvSpPr>
        <p:spPr>
          <a:xfrm>
            <a:off x="8399463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3" name="Oval 802"/>
          <p:cNvSpPr/>
          <p:nvPr/>
        </p:nvSpPr>
        <p:spPr>
          <a:xfrm>
            <a:off x="8574088" y="3925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4" name="Oval 803"/>
          <p:cNvSpPr/>
          <p:nvPr/>
        </p:nvSpPr>
        <p:spPr>
          <a:xfrm>
            <a:off x="180022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5" name="Oval 804"/>
          <p:cNvSpPr/>
          <p:nvPr/>
        </p:nvSpPr>
        <p:spPr>
          <a:xfrm>
            <a:off x="197326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6" name="Oval 805"/>
          <p:cNvSpPr/>
          <p:nvPr/>
        </p:nvSpPr>
        <p:spPr>
          <a:xfrm>
            <a:off x="2146300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7" name="Oval 806"/>
          <p:cNvSpPr/>
          <p:nvPr/>
        </p:nvSpPr>
        <p:spPr>
          <a:xfrm>
            <a:off x="232092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8" name="Oval 807"/>
          <p:cNvSpPr/>
          <p:nvPr/>
        </p:nvSpPr>
        <p:spPr>
          <a:xfrm>
            <a:off x="249396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" name="Oval 808"/>
          <p:cNvSpPr/>
          <p:nvPr/>
        </p:nvSpPr>
        <p:spPr>
          <a:xfrm>
            <a:off x="2668588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0" name="Oval 809"/>
          <p:cNvSpPr/>
          <p:nvPr/>
        </p:nvSpPr>
        <p:spPr>
          <a:xfrm>
            <a:off x="284162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1" name="Oval 810"/>
          <p:cNvSpPr/>
          <p:nvPr/>
        </p:nvSpPr>
        <p:spPr>
          <a:xfrm>
            <a:off x="301466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2" name="Oval 811"/>
          <p:cNvSpPr/>
          <p:nvPr/>
        </p:nvSpPr>
        <p:spPr>
          <a:xfrm>
            <a:off x="3181350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3" name="Oval 812"/>
          <p:cNvSpPr/>
          <p:nvPr/>
        </p:nvSpPr>
        <p:spPr>
          <a:xfrm>
            <a:off x="336232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4" name="Oval 813"/>
          <p:cNvSpPr/>
          <p:nvPr/>
        </p:nvSpPr>
        <p:spPr>
          <a:xfrm>
            <a:off x="353377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5" name="Oval 814"/>
          <p:cNvSpPr/>
          <p:nvPr/>
        </p:nvSpPr>
        <p:spPr>
          <a:xfrm>
            <a:off x="370681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6" name="Oval 815"/>
          <p:cNvSpPr/>
          <p:nvPr/>
        </p:nvSpPr>
        <p:spPr>
          <a:xfrm>
            <a:off x="3881438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7" name="Oval 816"/>
          <p:cNvSpPr/>
          <p:nvPr/>
        </p:nvSpPr>
        <p:spPr>
          <a:xfrm>
            <a:off x="405447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8" name="Oval 817"/>
          <p:cNvSpPr/>
          <p:nvPr/>
        </p:nvSpPr>
        <p:spPr>
          <a:xfrm>
            <a:off x="4229100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9" name="Oval 818"/>
          <p:cNvSpPr/>
          <p:nvPr/>
        </p:nvSpPr>
        <p:spPr>
          <a:xfrm>
            <a:off x="4402138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0" name="Oval 819"/>
          <p:cNvSpPr/>
          <p:nvPr/>
        </p:nvSpPr>
        <p:spPr>
          <a:xfrm>
            <a:off x="457517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1" name="Oval 820"/>
          <p:cNvSpPr/>
          <p:nvPr/>
        </p:nvSpPr>
        <p:spPr>
          <a:xfrm>
            <a:off x="4749800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2" name="Oval 821"/>
          <p:cNvSpPr/>
          <p:nvPr/>
        </p:nvSpPr>
        <p:spPr>
          <a:xfrm>
            <a:off x="4922838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3" name="Oval 822"/>
          <p:cNvSpPr/>
          <p:nvPr/>
        </p:nvSpPr>
        <p:spPr>
          <a:xfrm>
            <a:off x="509746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4" name="Oval 823"/>
          <p:cNvSpPr/>
          <p:nvPr/>
        </p:nvSpPr>
        <p:spPr>
          <a:xfrm>
            <a:off x="5276850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5" name="Oval 824"/>
          <p:cNvSpPr/>
          <p:nvPr/>
        </p:nvSpPr>
        <p:spPr>
          <a:xfrm>
            <a:off x="5449888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6" name="Oval 825"/>
          <p:cNvSpPr/>
          <p:nvPr/>
        </p:nvSpPr>
        <p:spPr>
          <a:xfrm>
            <a:off x="562451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7" name="Oval 826"/>
          <p:cNvSpPr/>
          <p:nvPr/>
        </p:nvSpPr>
        <p:spPr>
          <a:xfrm>
            <a:off x="5797550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8" name="Oval 827"/>
          <p:cNvSpPr/>
          <p:nvPr/>
        </p:nvSpPr>
        <p:spPr>
          <a:xfrm>
            <a:off x="5970588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" name="Oval 828"/>
          <p:cNvSpPr/>
          <p:nvPr/>
        </p:nvSpPr>
        <p:spPr>
          <a:xfrm>
            <a:off x="614521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0" name="Oval 829"/>
          <p:cNvSpPr/>
          <p:nvPr/>
        </p:nvSpPr>
        <p:spPr>
          <a:xfrm>
            <a:off x="6318250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1" name="Oval 830"/>
          <p:cNvSpPr/>
          <p:nvPr/>
        </p:nvSpPr>
        <p:spPr>
          <a:xfrm>
            <a:off x="649287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2" name="Oval 831"/>
          <p:cNvSpPr/>
          <p:nvPr/>
        </p:nvSpPr>
        <p:spPr>
          <a:xfrm>
            <a:off x="666591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3" name="Oval 832"/>
          <p:cNvSpPr/>
          <p:nvPr/>
        </p:nvSpPr>
        <p:spPr>
          <a:xfrm>
            <a:off x="6840538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4" name="Oval 833"/>
          <p:cNvSpPr/>
          <p:nvPr/>
        </p:nvSpPr>
        <p:spPr>
          <a:xfrm>
            <a:off x="7010400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5" name="Oval 834"/>
          <p:cNvSpPr/>
          <p:nvPr/>
        </p:nvSpPr>
        <p:spPr>
          <a:xfrm>
            <a:off x="718502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6" name="Oval 835"/>
          <p:cNvSpPr/>
          <p:nvPr/>
        </p:nvSpPr>
        <p:spPr>
          <a:xfrm>
            <a:off x="735806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7" name="Oval 836"/>
          <p:cNvSpPr/>
          <p:nvPr/>
        </p:nvSpPr>
        <p:spPr>
          <a:xfrm>
            <a:off x="7531100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8" name="Oval 837"/>
          <p:cNvSpPr/>
          <p:nvPr/>
        </p:nvSpPr>
        <p:spPr>
          <a:xfrm>
            <a:off x="770572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9" name="Oval 838"/>
          <p:cNvSpPr/>
          <p:nvPr/>
        </p:nvSpPr>
        <p:spPr>
          <a:xfrm>
            <a:off x="787876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0" name="Oval 839"/>
          <p:cNvSpPr/>
          <p:nvPr/>
        </p:nvSpPr>
        <p:spPr>
          <a:xfrm>
            <a:off x="8053388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1" name="Oval 840"/>
          <p:cNvSpPr/>
          <p:nvPr/>
        </p:nvSpPr>
        <p:spPr>
          <a:xfrm>
            <a:off x="8226425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2" name="Oval 841"/>
          <p:cNvSpPr/>
          <p:nvPr/>
        </p:nvSpPr>
        <p:spPr>
          <a:xfrm>
            <a:off x="8399463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3" name="Oval 842"/>
          <p:cNvSpPr/>
          <p:nvPr/>
        </p:nvSpPr>
        <p:spPr>
          <a:xfrm>
            <a:off x="8574088" y="41084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4" name="Oval 843"/>
          <p:cNvSpPr/>
          <p:nvPr/>
        </p:nvSpPr>
        <p:spPr>
          <a:xfrm>
            <a:off x="180022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5" name="Oval 844"/>
          <p:cNvSpPr/>
          <p:nvPr/>
        </p:nvSpPr>
        <p:spPr>
          <a:xfrm>
            <a:off x="197326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6" name="Oval 845"/>
          <p:cNvSpPr/>
          <p:nvPr/>
        </p:nvSpPr>
        <p:spPr>
          <a:xfrm>
            <a:off x="2146300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232092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8" name="Oval 847"/>
          <p:cNvSpPr/>
          <p:nvPr/>
        </p:nvSpPr>
        <p:spPr>
          <a:xfrm>
            <a:off x="249396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9" name="Oval 848"/>
          <p:cNvSpPr/>
          <p:nvPr/>
        </p:nvSpPr>
        <p:spPr>
          <a:xfrm>
            <a:off x="2668588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0" name="Oval 849"/>
          <p:cNvSpPr/>
          <p:nvPr/>
        </p:nvSpPr>
        <p:spPr>
          <a:xfrm>
            <a:off x="284162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1" name="Oval 850"/>
          <p:cNvSpPr/>
          <p:nvPr/>
        </p:nvSpPr>
        <p:spPr>
          <a:xfrm>
            <a:off x="301466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2" name="Oval 851"/>
          <p:cNvSpPr/>
          <p:nvPr/>
        </p:nvSpPr>
        <p:spPr>
          <a:xfrm>
            <a:off x="3181350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3" name="Oval 852"/>
          <p:cNvSpPr/>
          <p:nvPr/>
        </p:nvSpPr>
        <p:spPr>
          <a:xfrm>
            <a:off x="336232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4" name="Oval 853"/>
          <p:cNvSpPr/>
          <p:nvPr/>
        </p:nvSpPr>
        <p:spPr>
          <a:xfrm>
            <a:off x="353377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5" name="Oval 854"/>
          <p:cNvSpPr/>
          <p:nvPr/>
        </p:nvSpPr>
        <p:spPr>
          <a:xfrm>
            <a:off x="370681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6" name="Oval 855"/>
          <p:cNvSpPr/>
          <p:nvPr/>
        </p:nvSpPr>
        <p:spPr>
          <a:xfrm>
            <a:off x="3881438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7" name="Oval 856"/>
          <p:cNvSpPr/>
          <p:nvPr/>
        </p:nvSpPr>
        <p:spPr>
          <a:xfrm>
            <a:off x="405447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8" name="Oval 857"/>
          <p:cNvSpPr/>
          <p:nvPr/>
        </p:nvSpPr>
        <p:spPr>
          <a:xfrm>
            <a:off x="4229100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9" name="Oval 858"/>
          <p:cNvSpPr/>
          <p:nvPr/>
        </p:nvSpPr>
        <p:spPr>
          <a:xfrm>
            <a:off x="4402138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0" name="Oval 859"/>
          <p:cNvSpPr/>
          <p:nvPr/>
        </p:nvSpPr>
        <p:spPr>
          <a:xfrm>
            <a:off x="457517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1" name="Oval 860"/>
          <p:cNvSpPr/>
          <p:nvPr/>
        </p:nvSpPr>
        <p:spPr>
          <a:xfrm>
            <a:off x="4749800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2" name="Oval 861"/>
          <p:cNvSpPr/>
          <p:nvPr/>
        </p:nvSpPr>
        <p:spPr>
          <a:xfrm>
            <a:off x="4922838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3" name="Oval 862"/>
          <p:cNvSpPr/>
          <p:nvPr/>
        </p:nvSpPr>
        <p:spPr>
          <a:xfrm>
            <a:off x="509746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4" name="Oval 863"/>
          <p:cNvSpPr/>
          <p:nvPr/>
        </p:nvSpPr>
        <p:spPr>
          <a:xfrm>
            <a:off x="5276850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5" name="Oval 864"/>
          <p:cNvSpPr/>
          <p:nvPr/>
        </p:nvSpPr>
        <p:spPr>
          <a:xfrm>
            <a:off x="5449888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6" name="Oval 865"/>
          <p:cNvSpPr/>
          <p:nvPr/>
        </p:nvSpPr>
        <p:spPr>
          <a:xfrm>
            <a:off x="562451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7" name="Oval 866"/>
          <p:cNvSpPr/>
          <p:nvPr/>
        </p:nvSpPr>
        <p:spPr>
          <a:xfrm>
            <a:off x="5797550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8" name="Oval 867"/>
          <p:cNvSpPr/>
          <p:nvPr/>
        </p:nvSpPr>
        <p:spPr>
          <a:xfrm>
            <a:off x="5970588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9" name="Oval 868"/>
          <p:cNvSpPr/>
          <p:nvPr/>
        </p:nvSpPr>
        <p:spPr>
          <a:xfrm>
            <a:off x="614521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" name="Oval 869"/>
          <p:cNvSpPr/>
          <p:nvPr/>
        </p:nvSpPr>
        <p:spPr>
          <a:xfrm>
            <a:off x="6318250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1" name="Oval 870"/>
          <p:cNvSpPr/>
          <p:nvPr/>
        </p:nvSpPr>
        <p:spPr>
          <a:xfrm>
            <a:off x="649287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2" name="Oval 871"/>
          <p:cNvSpPr/>
          <p:nvPr/>
        </p:nvSpPr>
        <p:spPr>
          <a:xfrm>
            <a:off x="666591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3" name="Oval 872"/>
          <p:cNvSpPr/>
          <p:nvPr/>
        </p:nvSpPr>
        <p:spPr>
          <a:xfrm>
            <a:off x="6840538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4" name="Oval 873"/>
          <p:cNvSpPr/>
          <p:nvPr/>
        </p:nvSpPr>
        <p:spPr>
          <a:xfrm>
            <a:off x="7010400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5" name="Oval 874"/>
          <p:cNvSpPr/>
          <p:nvPr/>
        </p:nvSpPr>
        <p:spPr>
          <a:xfrm>
            <a:off x="718502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6" name="Oval 875"/>
          <p:cNvSpPr/>
          <p:nvPr/>
        </p:nvSpPr>
        <p:spPr>
          <a:xfrm>
            <a:off x="735806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7" name="Oval 876"/>
          <p:cNvSpPr/>
          <p:nvPr/>
        </p:nvSpPr>
        <p:spPr>
          <a:xfrm>
            <a:off x="7531100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8" name="Oval 877"/>
          <p:cNvSpPr/>
          <p:nvPr/>
        </p:nvSpPr>
        <p:spPr>
          <a:xfrm>
            <a:off x="770572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9" name="Oval 878"/>
          <p:cNvSpPr/>
          <p:nvPr/>
        </p:nvSpPr>
        <p:spPr>
          <a:xfrm>
            <a:off x="787876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0" name="Oval 879"/>
          <p:cNvSpPr/>
          <p:nvPr/>
        </p:nvSpPr>
        <p:spPr>
          <a:xfrm>
            <a:off x="8053388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1" name="Oval 880"/>
          <p:cNvSpPr/>
          <p:nvPr/>
        </p:nvSpPr>
        <p:spPr>
          <a:xfrm>
            <a:off x="8226425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2" name="Oval 881"/>
          <p:cNvSpPr/>
          <p:nvPr/>
        </p:nvSpPr>
        <p:spPr>
          <a:xfrm>
            <a:off x="8399463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3" name="Oval 882"/>
          <p:cNvSpPr/>
          <p:nvPr/>
        </p:nvSpPr>
        <p:spPr>
          <a:xfrm>
            <a:off x="8574088" y="4279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4" name="Oval 883"/>
          <p:cNvSpPr/>
          <p:nvPr/>
        </p:nvSpPr>
        <p:spPr>
          <a:xfrm>
            <a:off x="180022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5" name="Oval 884"/>
          <p:cNvSpPr/>
          <p:nvPr/>
        </p:nvSpPr>
        <p:spPr>
          <a:xfrm>
            <a:off x="197326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6" name="Oval 885"/>
          <p:cNvSpPr/>
          <p:nvPr/>
        </p:nvSpPr>
        <p:spPr>
          <a:xfrm>
            <a:off x="2146300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7" name="Oval 886"/>
          <p:cNvSpPr/>
          <p:nvPr/>
        </p:nvSpPr>
        <p:spPr>
          <a:xfrm>
            <a:off x="232092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8" name="Oval 887"/>
          <p:cNvSpPr/>
          <p:nvPr/>
        </p:nvSpPr>
        <p:spPr>
          <a:xfrm>
            <a:off x="249396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9" name="Oval 888"/>
          <p:cNvSpPr/>
          <p:nvPr/>
        </p:nvSpPr>
        <p:spPr>
          <a:xfrm>
            <a:off x="2668588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0" name="Oval 889"/>
          <p:cNvSpPr/>
          <p:nvPr/>
        </p:nvSpPr>
        <p:spPr>
          <a:xfrm>
            <a:off x="284162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1" name="Oval 890"/>
          <p:cNvSpPr/>
          <p:nvPr/>
        </p:nvSpPr>
        <p:spPr>
          <a:xfrm>
            <a:off x="301466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2" name="Oval 891"/>
          <p:cNvSpPr/>
          <p:nvPr/>
        </p:nvSpPr>
        <p:spPr>
          <a:xfrm>
            <a:off x="3181350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3" name="Oval 892"/>
          <p:cNvSpPr/>
          <p:nvPr/>
        </p:nvSpPr>
        <p:spPr>
          <a:xfrm>
            <a:off x="336232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4" name="Oval 893"/>
          <p:cNvSpPr/>
          <p:nvPr/>
        </p:nvSpPr>
        <p:spPr>
          <a:xfrm>
            <a:off x="353377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5" name="Oval 894"/>
          <p:cNvSpPr/>
          <p:nvPr/>
        </p:nvSpPr>
        <p:spPr>
          <a:xfrm>
            <a:off x="370681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6" name="Oval 895"/>
          <p:cNvSpPr/>
          <p:nvPr/>
        </p:nvSpPr>
        <p:spPr>
          <a:xfrm>
            <a:off x="3881438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7" name="Oval 896"/>
          <p:cNvSpPr/>
          <p:nvPr/>
        </p:nvSpPr>
        <p:spPr>
          <a:xfrm>
            <a:off x="405447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8" name="Oval 897"/>
          <p:cNvSpPr/>
          <p:nvPr/>
        </p:nvSpPr>
        <p:spPr>
          <a:xfrm>
            <a:off x="4229100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9" name="Oval 898"/>
          <p:cNvSpPr/>
          <p:nvPr/>
        </p:nvSpPr>
        <p:spPr>
          <a:xfrm>
            <a:off x="4402138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0" name="Oval 899"/>
          <p:cNvSpPr/>
          <p:nvPr/>
        </p:nvSpPr>
        <p:spPr>
          <a:xfrm>
            <a:off x="457517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1" name="Oval 900"/>
          <p:cNvSpPr/>
          <p:nvPr/>
        </p:nvSpPr>
        <p:spPr>
          <a:xfrm>
            <a:off x="4749800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2" name="Oval 901"/>
          <p:cNvSpPr/>
          <p:nvPr/>
        </p:nvSpPr>
        <p:spPr>
          <a:xfrm>
            <a:off x="4922838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3" name="Oval 902"/>
          <p:cNvSpPr/>
          <p:nvPr/>
        </p:nvSpPr>
        <p:spPr>
          <a:xfrm>
            <a:off x="509746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4" name="Oval 903"/>
          <p:cNvSpPr/>
          <p:nvPr/>
        </p:nvSpPr>
        <p:spPr>
          <a:xfrm>
            <a:off x="5276850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5" name="Oval 904"/>
          <p:cNvSpPr/>
          <p:nvPr/>
        </p:nvSpPr>
        <p:spPr>
          <a:xfrm>
            <a:off x="5449888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6" name="Oval 905"/>
          <p:cNvSpPr/>
          <p:nvPr/>
        </p:nvSpPr>
        <p:spPr>
          <a:xfrm>
            <a:off x="562451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7" name="Oval 906"/>
          <p:cNvSpPr/>
          <p:nvPr/>
        </p:nvSpPr>
        <p:spPr>
          <a:xfrm>
            <a:off x="5797550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8" name="Oval 907"/>
          <p:cNvSpPr/>
          <p:nvPr/>
        </p:nvSpPr>
        <p:spPr>
          <a:xfrm>
            <a:off x="5970588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9" name="Oval 908"/>
          <p:cNvSpPr/>
          <p:nvPr/>
        </p:nvSpPr>
        <p:spPr>
          <a:xfrm>
            <a:off x="614521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0" name="Oval 909"/>
          <p:cNvSpPr/>
          <p:nvPr/>
        </p:nvSpPr>
        <p:spPr>
          <a:xfrm>
            <a:off x="6318250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" name="Oval 910"/>
          <p:cNvSpPr/>
          <p:nvPr/>
        </p:nvSpPr>
        <p:spPr>
          <a:xfrm>
            <a:off x="649287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2" name="Oval 911"/>
          <p:cNvSpPr/>
          <p:nvPr/>
        </p:nvSpPr>
        <p:spPr>
          <a:xfrm>
            <a:off x="666591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3" name="Oval 912"/>
          <p:cNvSpPr/>
          <p:nvPr/>
        </p:nvSpPr>
        <p:spPr>
          <a:xfrm>
            <a:off x="6840538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4" name="Oval 913"/>
          <p:cNvSpPr/>
          <p:nvPr/>
        </p:nvSpPr>
        <p:spPr>
          <a:xfrm>
            <a:off x="7010400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5" name="Oval 914"/>
          <p:cNvSpPr/>
          <p:nvPr/>
        </p:nvSpPr>
        <p:spPr>
          <a:xfrm>
            <a:off x="718502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6" name="Oval 915"/>
          <p:cNvSpPr/>
          <p:nvPr/>
        </p:nvSpPr>
        <p:spPr>
          <a:xfrm>
            <a:off x="735806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7" name="Oval 916"/>
          <p:cNvSpPr/>
          <p:nvPr/>
        </p:nvSpPr>
        <p:spPr>
          <a:xfrm>
            <a:off x="7531100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8" name="Oval 917"/>
          <p:cNvSpPr/>
          <p:nvPr/>
        </p:nvSpPr>
        <p:spPr>
          <a:xfrm>
            <a:off x="770572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9" name="Oval 918"/>
          <p:cNvSpPr/>
          <p:nvPr/>
        </p:nvSpPr>
        <p:spPr>
          <a:xfrm>
            <a:off x="787876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0" name="Oval 919"/>
          <p:cNvSpPr/>
          <p:nvPr/>
        </p:nvSpPr>
        <p:spPr>
          <a:xfrm>
            <a:off x="8053388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" name="Oval 920"/>
          <p:cNvSpPr/>
          <p:nvPr/>
        </p:nvSpPr>
        <p:spPr>
          <a:xfrm>
            <a:off x="8226425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2" name="Oval 921"/>
          <p:cNvSpPr/>
          <p:nvPr/>
        </p:nvSpPr>
        <p:spPr>
          <a:xfrm>
            <a:off x="8399463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3" name="Oval 922"/>
          <p:cNvSpPr/>
          <p:nvPr/>
        </p:nvSpPr>
        <p:spPr>
          <a:xfrm>
            <a:off x="8574088" y="4457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4" name="Oval 923"/>
          <p:cNvSpPr/>
          <p:nvPr/>
        </p:nvSpPr>
        <p:spPr>
          <a:xfrm>
            <a:off x="1800225" y="4629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5" name="Oval 924"/>
          <p:cNvSpPr/>
          <p:nvPr/>
        </p:nvSpPr>
        <p:spPr>
          <a:xfrm>
            <a:off x="1973263" y="4629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6" name="Oval 925"/>
          <p:cNvSpPr/>
          <p:nvPr/>
        </p:nvSpPr>
        <p:spPr>
          <a:xfrm>
            <a:off x="2146300" y="4629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7" name="Oval 926"/>
          <p:cNvSpPr/>
          <p:nvPr/>
        </p:nvSpPr>
        <p:spPr>
          <a:xfrm>
            <a:off x="2320925" y="4629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8" name="Oval 927"/>
          <p:cNvSpPr/>
          <p:nvPr/>
        </p:nvSpPr>
        <p:spPr>
          <a:xfrm>
            <a:off x="2493963" y="4629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9" name="Oval 928"/>
          <p:cNvSpPr/>
          <p:nvPr/>
        </p:nvSpPr>
        <p:spPr>
          <a:xfrm>
            <a:off x="2668588" y="4629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0" name="Oval 929"/>
          <p:cNvSpPr/>
          <p:nvPr/>
        </p:nvSpPr>
        <p:spPr>
          <a:xfrm>
            <a:off x="2841625" y="4629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1" name="Oval 930"/>
          <p:cNvSpPr/>
          <p:nvPr/>
        </p:nvSpPr>
        <p:spPr>
          <a:xfrm>
            <a:off x="3014663" y="4629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2" name="Oval 931"/>
          <p:cNvSpPr/>
          <p:nvPr/>
        </p:nvSpPr>
        <p:spPr>
          <a:xfrm>
            <a:off x="3181350" y="4629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3" name="Oval 932"/>
          <p:cNvSpPr/>
          <p:nvPr/>
        </p:nvSpPr>
        <p:spPr>
          <a:xfrm>
            <a:off x="3362325" y="4629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48" name="Oval 947"/>
          <p:cNvSpPr/>
          <p:nvPr/>
        </p:nvSpPr>
        <p:spPr>
          <a:xfrm>
            <a:off x="1103313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49" name="Oval 948"/>
          <p:cNvSpPr/>
          <p:nvPr/>
        </p:nvSpPr>
        <p:spPr>
          <a:xfrm>
            <a:off x="1277938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0" name="Oval 949"/>
          <p:cNvSpPr/>
          <p:nvPr/>
        </p:nvSpPr>
        <p:spPr>
          <a:xfrm>
            <a:off x="1450975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1" name="Oval 950"/>
          <p:cNvSpPr/>
          <p:nvPr/>
        </p:nvSpPr>
        <p:spPr>
          <a:xfrm>
            <a:off x="1624013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2" name="Oval 951"/>
          <p:cNvSpPr/>
          <p:nvPr/>
        </p:nvSpPr>
        <p:spPr>
          <a:xfrm>
            <a:off x="1103313" y="1450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3" name="Oval 952"/>
          <p:cNvSpPr/>
          <p:nvPr/>
        </p:nvSpPr>
        <p:spPr>
          <a:xfrm>
            <a:off x="1277938" y="1450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4" name="Oval 953"/>
          <p:cNvSpPr/>
          <p:nvPr/>
        </p:nvSpPr>
        <p:spPr>
          <a:xfrm>
            <a:off x="1450975" y="1450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5" name="Oval 954"/>
          <p:cNvSpPr/>
          <p:nvPr/>
        </p:nvSpPr>
        <p:spPr>
          <a:xfrm>
            <a:off x="1624013" y="1450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6" name="Oval 955"/>
          <p:cNvSpPr/>
          <p:nvPr/>
        </p:nvSpPr>
        <p:spPr>
          <a:xfrm>
            <a:off x="1103313" y="1630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7" name="Oval 956"/>
          <p:cNvSpPr/>
          <p:nvPr/>
        </p:nvSpPr>
        <p:spPr>
          <a:xfrm>
            <a:off x="1277938" y="1630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8" name="Oval 957"/>
          <p:cNvSpPr/>
          <p:nvPr/>
        </p:nvSpPr>
        <p:spPr>
          <a:xfrm>
            <a:off x="1450975" y="1630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9" name="Oval 958"/>
          <p:cNvSpPr/>
          <p:nvPr/>
        </p:nvSpPr>
        <p:spPr>
          <a:xfrm>
            <a:off x="1624013" y="1630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0" name="Oval 959"/>
          <p:cNvSpPr/>
          <p:nvPr/>
        </p:nvSpPr>
        <p:spPr>
          <a:xfrm>
            <a:off x="1103313" y="18002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1" name="Oval 960"/>
          <p:cNvSpPr/>
          <p:nvPr/>
        </p:nvSpPr>
        <p:spPr>
          <a:xfrm>
            <a:off x="1277938" y="18002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2" name="Oval 961"/>
          <p:cNvSpPr/>
          <p:nvPr/>
        </p:nvSpPr>
        <p:spPr>
          <a:xfrm>
            <a:off x="1450975" y="18002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3" name="Oval 962"/>
          <p:cNvSpPr/>
          <p:nvPr/>
        </p:nvSpPr>
        <p:spPr>
          <a:xfrm>
            <a:off x="1624013" y="18002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4" name="Oval 963"/>
          <p:cNvSpPr/>
          <p:nvPr/>
        </p:nvSpPr>
        <p:spPr>
          <a:xfrm>
            <a:off x="1103313" y="19875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5" name="Oval 964"/>
          <p:cNvSpPr/>
          <p:nvPr/>
        </p:nvSpPr>
        <p:spPr>
          <a:xfrm>
            <a:off x="1277938" y="19875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6" name="Oval 965"/>
          <p:cNvSpPr/>
          <p:nvPr/>
        </p:nvSpPr>
        <p:spPr>
          <a:xfrm>
            <a:off x="1450975" y="19875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7" name="Oval 966"/>
          <p:cNvSpPr/>
          <p:nvPr/>
        </p:nvSpPr>
        <p:spPr>
          <a:xfrm>
            <a:off x="1624013" y="19875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8" name="Oval 967"/>
          <p:cNvSpPr/>
          <p:nvPr/>
        </p:nvSpPr>
        <p:spPr>
          <a:xfrm>
            <a:off x="1103313" y="21574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9" name="Oval 968"/>
          <p:cNvSpPr/>
          <p:nvPr/>
        </p:nvSpPr>
        <p:spPr>
          <a:xfrm>
            <a:off x="1277938" y="21574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0" name="Oval 969"/>
          <p:cNvSpPr/>
          <p:nvPr/>
        </p:nvSpPr>
        <p:spPr>
          <a:xfrm>
            <a:off x="1450975" y="21574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1" name="Oval 970"/>
          <p:cNvSpPr/>
          <p:nvPr/>
        </p:nvSpPr>
        <p:spPr>
          <a:xfrm>
            <a:off x="1624013" y="21574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2" name="Oval 971"/>
          <p:cNvSpPr/>
          <p:nvPr/>
        </p:nvSpPr>
        <p:spPr>
          <a:xfrm>
            <a:off x="1103313" y="2336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3" name="Oval 972"/>
          <p:cNvSpPr/>
          <p:nvPr/>
        </p:nvSpPr>
        <p:spPr>
          <a:xfrm>
            <a:off x="1277938" y="2336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4" name="Oval 973"/>
          <p:cNvSpPr/>
          <p:nvPr/>
        </p:nvSpPr>
        <p:spPr>
          <a:xfrm>
            <a:off x="1450975" y="2336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5" name="Oval 974"/>
          <p:cNvSpPr/>
          <p:nvPr/>
        </p:nvSpPr>
        <p:spPr>
          <a:xfrm>
            <a:off x="1624013" y="2336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6" name="Oval 975"/>
          <p:cNvSpPr/>
          <p:nvPr/>
        </p:nvSpPr>
        <p:spPr>
          <a:xfrm>
            <a:off x="1103313" y="25082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7" name="Oval 976"/>
          <p:cNvSpPr/>
          <p:nvPr/>
        </p:nvSpPr>
        <p:spPr>
          <a:xfrm>
            <a:off x="1277938" y="25082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8" name="Oval 977"/>
          <p:cNvSpPr/>
          <p:nvPr/>
        </p:nvSpPr>
        <p:spPr>
          <a:xfrm>
            <a:off x="1450975" y="25082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9" name="Oval 978"/>
          <p:cNvSpPr/>
          <p:nvPr/>
        </p:nvSpPr>
        <p:spPr>
          <a:xfrm>
            <a:off x="1624013" y="25082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0" name="Oval 979"/>
          <p:cNvSpPr/>
          <p:nvPr/>
        </p:nvSpPr>
        <p:spPr>
          <a:xfrm>
            <a:off x="1103313" y="26908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1" name="Oval 980"/>
          <p:cNvSpPr/>
          <p:nvPr/>
        </p:nvSpPr>
        <p:spPr>
          <a:xfrm>
            <a:off x="1277938" y="26908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2" name="Oval 981"/>
          <p:cNvSpPr/>
          <p:nvPr/>
        </p:nvSpPr>
        <p:spPr>
          <a:xfrm>
            <a:off x="1450975" y="26908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3" name="Oval 982"/>
          <p:cNvSpPr/>
          <p:nvPr/>
        </p:nvSpPr>
        <p:spPr>
          <a:xfrm>
            <a:off x="1624013" y="26908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4" name="Oval 983"/>
          <p:cNvSpPr/>
          <p:nvPr/>
        </p:nvSpPr>
        <p:spPr>
          <a:xfrm>
            <a:off x="1103313" y="28606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5" name="Oval 984"/>
          <p:cNvSpPr/>
          <p:nvPr/>
        </p:nvSpPr>
        <p:spPr>
          <a:xfrm>
            <a:off x="1277938" y="28606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6" name="Oval 985"/>
          <p:cNvSpPr/>
          <p:nvPr/>
        </p:nvSpPr>
        <p:spPr>
          <a:xfrm>
            <a:off x="1450975" y="28606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7" name="Oval 986"/>
          <p:cNvSpPr/>
          <p:nvPr/>
        </p:nvSpPr>
        <p:spPr>
          <a:xfrm>
            <a:off x="1624013" y="28606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8" name="Oval 987"/>
          <p:cNvSpPr/>
          <p:nvPr/>
        </p:nvSpPr>
        <p:spPr>
          <a:xfrm>
            <a:off x="1103313" y="30400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9" name="Oval 988"/>
          <p:cNvSpPr/>
          <p:nvPr/>
        </p:nvSpPr>
        <p:spPr>
          <a:xfrm>
            <a:off x="1277938" y="30400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0" name="Oval 989"/>
          <p:cNvSpPr/>
          <p:nvPr/>
        </p:nvSpPr>
        <p:spPr>
          <a:xfrm>
            <a:off x="1450975" y="30400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1" name="Oval 990"/>
          <p:cNvSpPr/>
          <p:nvPr/>
        </p:nvSpPr>
        <p:spPr>
          <a:xfrm>
            <a:off x="1624013" y="30400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2" name="Oval 991"/>
          <p:cNvSpPr/>
          <p:nvPr/>
        </p:nvSpPr>
        <p:spPr>
          <a:xfrm>
            <a:off x="1103313" y="32115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3" name="Oval 992"/>
          <p:cNvSpPr/>
          <p:nvPr/>
        </p:nvSpPr>
        <p:spPr>
          <a:xfrm>
            <a:off x="1277938" y="32115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4" name="Oval 993"/>
          <p:cNvSpPr/>
          <p:nvPr/>
        </p:nvSpPr>
        <p:spPr>
          <a:xfrm>
            <a:off x="1450975" y="32115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5" name="Oval 994"/>
          <p:cNvSpPr/>
          <p:nvPr/>
        </p:nvSpPr>
        <p:spPr>
          <a:xfrm>
            <a:off x="1624013" y="32115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6" name="Oval 995"/>
          <p:cNvSpPr/>
          <p:nvPr/>
        </p:nvSpPr>
        <p:spPr>
          <a:xfrm>
            <a:off x="1103313" y="3394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7" name="Oval 996"/>
          <p:cNvSpPr/>
          <p:nvPr/>
        </p:nvSpPr>
        <p:spPr>
          <a:xfrm>
            <a:off x="1276350" y="3394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8" name="Oval 997"/>
          <p:cNvSpPr/>
          <p:nvPr/>
        </p:nvSpPr>
        <p:spPr>
          <a:xfrm>
            <a:off x="1449388" y="3394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9" name="Oval 998"/>
          <p:cNvSpPr/>
          <p:nvPr/>
        </p:nvSpPr>
        <p:spPr>
          <a:xfrm>
            <a:off x="1622425" y="33940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0" name="Oval 999"/>
          <p:cNvSpPr/>
          <p:nvPr/>
        </p:nvSpPr>
        <p:spPr>
          <a:xfrm>
            <a:off x="1103313" y="3565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1" name="Oval 1000"/>
          <p:cNvSpPr/>
          <p:nvPr/>
        </p:nvSpPr>
        <p:spPr>
          <a:xfrm>
            <a:off x="1276350" y="3565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2" name="Oval 1001"/>
          <p:cNvSpPr/>
          <p:nvPr/>
        </p:nvSpPr>
        <p:spPr>
          <a:xfrm>
            <a:off x="1449388" y="3565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3" name="Oval 1002"/>
          <p:cNvSpPr/>
          <p:nvPr/>
        </p:nvSpPr>
        <p:spPr>
          <a:xfrm>
            <a:off x="1622425" y="3565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4" name="Oval 1003"/>
          <p:cNvSpPr/>
          <p:nvPr/>
        </p:nvSpPr>
        <p:spPr>
          <a:xfrm>
            <a:off x="1103313" y="37449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5" name="Oval 1004"/>
          <p:cNvSpPr/>
          <p:nvPr/>
        </p:nvSpPr>
        <p:spPr>
          <a:xfrm>
            <a:off x="1276350" y="37449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6" name="Oval 1005"/>
          <p:cNvSpPr/>
          <p:nvPr/>
        </p:nvSpPr>
        <p:spPr>
          <a:xfrm>
            <a:off x="1449388" y="37449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7" name="Oval 1006"/>
          <p:cNvSpPr/>
          <p:nvPr/>
        </p:nvSpPr>
        <p:spPr>
          <a:xfrm>
            <a:off x="1622425" y="37449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8" name="Oval 1007"/>
          <p:cNvSpPr/>
          <p:nvPr/>
        </p:nvSpPr>
        <p:spPr>
          <a:xfrm>
            <a:off x="1103313" y="3916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9" name="Oval 1008"/>
          <p:cNvSpPr/>
          <p:nvPr/>
        </p:nvSpPr>
        <p:spPr>
          <a:xfrm>
            <a:off x="1276350" y="3916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0" name="Oval 1009"/>
          <p:cNvSpPr/>
          <p:nvPr/>
        </p:nvSpPr>
        <p:spPr>
          <a:xfrm>
            <a:off x="1449388" y="3916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1" name="Oval 1010"/>
          <p:cNvSpPr/>
          <p:nvPr/>
        </p:nvSpPr>
        <p:spPr>
          <a:xfrm>
            <a:off x="1622425" y="3916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2" name="Oval 1011"/>
          <p:cNvSpPr/>
          <p:nvPr/>
        </p:nvSpPr>
        <p:spPr>
          <a:xfrm>
            <a:off x="1103313" y="40989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3" name="Oval 1012"/>
          <p:cNvSpPr/>
          <p:nvPr/>
        </p:nvSpPr>
        <p:spPr>
          <a:xfrm>
            <a:off x="1276350" y="40989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4" name="Oval 1013"/>
          <p:cNvSpPr/>
          <p:nvPr/>
        </p:nvSpPr>
        <p:spPr>
          <a:xfrm>
            <a:off x="1449388" y="40989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5" name="Oval 1014"/>
          <p:cNvSpPr/>
          <p:nvPr/>
        </p:nvSpPr>
        <p:spPr>
          <a:xfrm>
            <a:off x="1622425" y="40989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6" name="Oval 1015"/>
          <p:cNvSpPr/>
          <p:nvPr/>
        </p:nvSpPr>
        <p:spPr>
          <a:xfrm>
            <a:off x="1103313" y="4268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7" name="Oval 1016"/>
          <p:cNvSpPr/>
          <p:nvPr/>
        </p:nvSpPr>
        <p:spPr>
          <a:xfrm>
            <a:off x="1276350" y="4268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8" name="Oval 1017"/>
          <p:cNvSpPr/>
          <p:nvPr/>
        </p:nvSpPr>
        <p:spPr>
          <a:xfrm>
            <a:off x="1449388" y="4268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9" name="Oval 1018"/>
          <p:cNvSpPr/>
          <p:nvPr/>
        </p:nvSpPr>
        <p:spPr>
          <a:xfrm>
            <a:off x="1622425" y="42687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0" name="Oval 1019"/>
          <p:cNvSpPr/>
          <p:nvPr/>
        </p:nvSpPr>
        <p:spPr>
          <a:xfrm>
            <a:off x="1103313" y="44481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1" name="Oval 1020"/>
          <p:cNvSpPr/>
          <p:nvPr/>
        </p:nvSpPr>
        <p:spPr>
          <a:xfrm>
            <a:off x="1276350" y="44481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2" name="Oval 1021"/>
          <p:cNvSpPr/>
          <p:nvPr/>
        </p:nvSpPr>
        <p:spPr>
          <a:xfrm>
            <a:off x="1449388" y="44481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3" name="Oval 1022"/>
          <p:cNvSpPr/>
          <p:nvPr/>
        </p:nvSpPr>
        <p:spPr>
          <a:xfrm>
            <a:off x="1622425" y="44481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4" name="Oval 1023"/>
          <p:cNvSpPr/>
          <p:nvPr/>
        </p:nvSpPr>
        <p:spPr>
          <a:xfrm>
            <a:off x="1103313" y="46196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5" name="Oval 1024"/>
          <p:cNvSpPr/>
          <p:nvPr/>
        </p:nvSpPr>
        <p:spPr>
          <a:xfrm>
            <a:off x="1276350" y="46196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6" name="Oval 1025"/>
          <p:cNvSpPr/>
          <p:nvPr/>
        </p:nvSpPr>
        <p:spPr>
          <a:xfrm>
            <a:off x="1449388" y="46196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7" name="Oval 1026"/>
          <p:cNvSpPr/>
          <p:nvPr/>
        </p:nvSpPr>
        <p:spPr>
          <a:xfrm>
            <a:off x="1622425" y="46196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8" name="Oval 1027"/>
          <p:cNvSpPr/>
          <p:nvPr/>
        </p:nvSpPr>
        <p:spPr>
          <a:xfrm>
            <a:off x="404813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Oval 1028"/>
          <p:cNvSpPr/>
          <p:nvPr/>
        </p:nvSpPr>
        <p:spPr>
          <a:xfrm>
            <a:off x="579438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Oval 1029"/>
          <p:cNvSpPr/>
          <p:nvPr/>
        </p:nvSpPr>
        <p:spPr>
          <a:xfrm>
            <a:off x="752475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1" name="Oval 1030"/>
          <p:cNvSpPr/>
          <p:nvPr/>
        </p:nvSpPr>
        <p:spPr>
          <a:xfrm>
            <a:off x="927100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2" name="Oval 1031"/>
          <p:cNvSpPr/>
          <p:nvPr/>
        </p:nvSpPr>
        <p:spPr>
          <a:xfrm>
            <a:off x="404813" y="1454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3" name="Oval 1032"/>
          <p:cNvSpPr/>
          <p:nvPr/>
        </p:nvSpPr>
        <p:spPr>
          <a:xfrm>
            <a:off x="579438" y="1454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752475" y="1454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5" name="Oval 1034"/>
          <p:cNvSpPr/>
          <p:nvPr/>
        </p:nvSpPr>
        <p:spPr>
          <a:xfrm>
            <a:off x="927100" y="1454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6" name="Oval 1035"/>
          <p:cNvSpPr/>
          <p:nvPr/>
        </p:nvSpPr>
        <p:spPr>
          <a:xfrm>
            <a:off x="404813" y="1633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7" name="Oval 1036"/>
          <p:cNvSpPr/>
          <p:nvPr/>
        </p:nvSpPr>
        <p:spPr>
          <a:xfrm>
            <a:off x="579438" y="1633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8" name="Oval 1037"/>
          <p:cNvSpPr/>
          <p:nvPr/>
        </p:nvSpPr>
        <p:spPr>
          <a:xfrm>
            <a:off x="752475" y="1633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9" name="Oval 1038"/>
          <p:cNvSpPr/>
          <p:nvPr/>
        </p:nvSpPr>
        <p:spPr>
          <a:xfrm>
            <a:off x="927100" y="1633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0" name="Oval 1039"/>
          <p:cNvSpPr/>
          <p:nvPr/>
        </p:nvSpPr>
        <p:spPr>
          <a:xfrm>
            <a:off x="404813" y="1803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1" name="Oval 1040"/>
          <p:cNvSpPr/>
          <p:nvPr/>
        </p:nvSpPr>
        <p:spPr>
          <a:xfrm>
            <a:off x="579438" y="1803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2" name="Oval 1041"/>
          <p:cNvSpPr/>
          <p:nvPr/>
        </p:nvSpPr>
        <p:spPr>
          <a:xfrm>
            <a:off x="752475" y="1803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3" name="Oval 1042"/>
          <p:cNvSpPr/>
          <p:nvPr/>
        </p:nvSpPr>
        <p:spPr>
          <a:xfrm>
            <a:off x="927100" y="1803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4" name="Oval 1043"/>
          <p:cNvSpPr/>
          <p:nvPr/>
        </p:nvSpPr>
        <p:spPr>
          <a:xfrm>
            <a:off x="404813" y="19907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5" name="Oval 1044"/>
          <p:cNvSpPr/>
          <p:nvPr/>
        </p:nvSpPr>
        <p:spPr>
          <a:xfrm>
            <a:off x="579438" y="19907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6" name="Oval 1045"/>
          <p:cNvSpPr/>
          <p:nvPr/>
        </p:nvSpPr>
        <p:spPr>
          <a:xfrm>
            <a:off x="752475" y="19907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7" name="Oval 1046"/>
          <p:cNvSpPr/>
          <p:nvPr/>
        </p:nvSpPr>
        <p:spPr>
          <a:xfrm>
            <a:off x="927100" y="19907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8" name="Oval 1047"/>
          <p:cNvSpPr/>
          <p:nvPr/>
        </p:nvSpPr>
        <p:spPr>
          <a:xfrm>
            <a:off x="404813" y="2160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9" name="Oval 1048"/>
          <p:cNvSpPr/>
          <p:nvPr/>
        </p:nvSpPr>
        <p:spPr>
          <a:xfrm>
            <a:off x="579438" y="2160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0" name="Oval 1049"/>
          <p:cNvSpPr/>
          <p:nvPr/>
        </p:nvSpPr>
        <p:spPr>
          <a:xfrm>
            <a:off x="752475" y="2160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1" name="Oval 1050"/>
          <p:cNvSpPr/>
          <p:nvPr/>
        </p:nvSpPr>
        <p:spPr>
          <a:xfrm>
            <a:off x="927100" y="21605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2" name="Oval 1051"/>
          <p:cNvSpPr/>
          <p:nvPr/>
        </p:nvSpPr>
        <p:spPr>
          <a:xfrm>
            <a:off x="404813" y="2339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3" name="Oval 1052"/>
          <p:cNvSpPr/>
          <p:nvPr/>
        </p:nvSpPr>
        <p:spPr>
          <a:xfrm>
            <a:off x="579438" y="2339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4" name="Oval 1053"/>
          <p:cNvSpPr/>
          <p:nvPr/>
        </p:nvSpPr>
        <p:spPr>
          <a:xfrm>
            <a:off x="752475" y="2339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5" name="Oval 1054"/>
          <p:cNvSpPr/>
          <p:nvPr/>
        </p:nvSpPr>
        <p:spPr>
          <a:xfrm>
            <a:off x="927100" y="2339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6" name="Oval 1055"/>
          <p:cNvSpPr/>
          <p:nvPr/>
        </p:nvSpPr>
        <p:spPr>
          <a:xfrm>
            <a:off x="404813" y="25114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7" name="Oval 1056"/>
          <p:cNvSpPr/>
          <p:nvPr/>
        </p:nvSpPr>
        <p:spPr>
          <a:xfrm>
            <a:off x="579438" y="25114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8" name="Oval 1057"/>
          <p:cNvSpPr/>
          <p:nvPr/>
        </p:nvSpPr>
        <p:spPr>
          <a:xfrm>
            <a:off x="752475" y="25114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9" name="Oval 1058"/>
          <p:cNvSpPr/>
          <p:nvPr/>
        </p:nvSpPr>
        <p:spPr>
          <a:xfrm>
            <a:off x="927100" y="25114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0" name="Oval 1059"/>
          <p:cNvSpPr/>
          <p:nvPr/>
        </p:nvSpPr>
        <p:spPr>
          <a:xfrm>
            <a:off x="404813" y="26939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" name="Oval 1060"/>
          <p:cNvSpPr/>
          <p:nvPr/>
        </p:nvSpPr>
        <p:spPr>
          <a:xfrm>
            <a:off x="579438" y="26939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2" name="Oval 1061"/>
          <p:cNvSpPr/>
          <p:nvPr/>
        </p:nvSpPr>
        <p:spPr>
          <a:xfrm>
            <a:off x="752475" y="26939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" name="Oval 1062"/>
          <p:cNvSpPr/>
          <p:nvPr/>
        </p:nvSpPr>
        <p:spPr>
          <a:xfrm>
            <a:off x="927100" y="26939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" name="Oval 1063"/>
          <p:cNvSpPr/>
          <p:nvPr/>
        </p:nvSpPr>
        <p:spPr>
          <a:xfrm>
            <a:off x="404813" y="2865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" name="Oval 1064"/>
          <p:cNvSpPr/>
          <p:nvPr/>
        </p:nvSpPr>
        <p:spPr>
          <a:xfrm>
            <a:off x="579438" y="2865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6" name="Oval 1065"/>
          <p:cNvSpPr/>
          <p:nvPr/>
        </p:nvSpPr>
        <p:spPr>
          <a:xfrm>
            <a:off x="752475" y="2865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7" name="Oval 1066"/>
          <p:cNvSpPr/>
          <p:nvPr/>
        </p:nvSpPr>
        <p:spPr>
          <a:xfrm>
            <a:off x="927100" y="28654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8" name="Oval 1067"/>
          <p:cNvSpPr/>
          <p:nvPr/>
        </p:nvSpPr>
        <p:spPr>
          <a:xfrm>
            <a:off x="404813" y="30448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9" name="Oval 1068"/>
          <p:cNvSpPr/>
          <p:nvPr/>
        </p:nvSpPr>
        <p:spPr>
          <a:xfrm>
            <a:off x="579438" y="30448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0" name="Oval 1069"/>
          <p:cNvSpPr/>
          <p:nvPr/>
        </p:nvSpPr>
        <p:spPr>
          <a:xfrm>
            <a:off x="752475" y="30448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1" name="Oval 1070"/>
          <p:cNvSpPr/>
          <p:nvPr/>
        </p:nvSpPr>
        <p:spPr>
          <a:xfrm>
            <a:off x="927100" y="30448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2" name="Oval 1071"/>
          <p:cNvSpPr/>
          <p:nvPr/>
        </p:nvSpPr>
        <p:spPr>
          <a:xfrm>
            <a:off x="404813" y="32146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3" name="Oval 1072"/>
          <p:cNvSpPr/>
          <p:nvPr/>
        </p:nvSpPr>
        <p:spPr>
          <a:xfrm>
            <a:off x="579438" y="32146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4" name="Oval 1073"/>
          <p:cNvSpPr/>
          <p:nvPr/>
        </p:nvSpPr>
        <p:spPr>
          <a:xfrm>
            <a:off x="752475" y="32146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5" name="Oval 1074"/>
          <p:cNvSpPr/>
          <p:nvPr/>
        </p:nvSpPr>
        <p:spPr>
          <a:xfrm>
            <a:off x="927100" y="32146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6" name="Oval 1075"/>
          <p:cNvSpPr/>
          <p:nvPr/>
        </p:nvSpPr>
        <p:spPr>
          <a:xfrm>
            <a:off x="404813" y="33988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7" name="Oval 1076"/>
          <p:cNvSpPr/>
          <p:nvPr/>
        </p:nvSpPr>
        <p:spPr>
          <a:xfrm>
            <a:off x="577850" y="33988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8" name="Oval 1077"/>
          <p:cNvSpPr/>
          <p:nvPr/>
        </p:nvSpPr>
        <p:spPr>
          <a:xfrm>
            <a:off x="750888" y="33988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9" name="Oval 1078"/>
          <p:cNvSpPr/>
          <p:nvPr/>
        </p:nvSpPr>
        <p:spPr>
          <a:xfrm>
            <a:off x="925513" y="33988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0" name="Oval 1079"/>
          <p:cNvSpPr/>
          <p:nvPr/>
        </p:nvSpPr>
        <p:spPr>
          <a:xfrm>
            <a:off x="404813" y="3568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1" name="Oval 1080"/>
          <p:cNvSpPr/>
          <p:nvPr/>
        </p:nvSpPr>
        <p:spPr>
          <a:xfrm>
            <a:off x="577850" y="3568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2" name="Oval 1081"/>
          <p:cNvSpPr/>
          <p:nvPr/>
        </p:nvSpPr>
        <p:spPr>
          <a:xfrm>
            <a:off x="750888" y="3568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3" name="Oval 1082"/>
          <p:cNvSpPr/>
          <p:nvPr/>
        </p:nvSpPr>
        <p:spPr>
          <a:xfrm>
            <a:off x="925513" y="3568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4" name="Oval 1083"/>
          <p:cNvSpPr/>
          <p:nvPr/>
        </p:nvSpPr>
        <p:spPr>
          <a:xfrm>
            <a:off x="404813" y="37480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5" name="Oval 1084"/>
          <p:cNvSpPr/>
          <p:nvPr/>
        </p:nvSpPr>
        <p:spPr>
          <a:xfrm>
            <a:off x="577850" y="37480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6" name="Oval 1085"/>
          <p:cNvSpPr/>
          <p:nvPr/>
        </p:nvSpPr>
        <p:spPr>
          <a:xfrm>
            <a:off x="750888" y="37480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7" name="Oval 1086"/>
          <p:cNvSpPr/>
          <p:nvPr/>
        </p:nvSpPr>
        <p:spPr>
          <a:xfrm>
            <a:off x="925513" y="37480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8" name="Oval 1087"/>
          <p:cNvSpPr/>
          <p:nvPr/>
        </p:nvSpPr>
        <p:spPr>
          <a:xfrm>
            <a:off x="404813" y="3919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9" name="Oval 1088"/>
          <p:cNvSpPr/>
          <p:nvPr/>
        </p:nvSpPr>
        <p:spPr>
          <a:xfrm>
            <a:off x="577850" y="3919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0" name="Oval 1089"/>
          <p:cNvSpPr/>
          <p:nvPr/>
        </p:nvSpPr>
        <p:spPr>
          <a:xfrm>
            <a:off x="750888" y="3919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1" name="Oval 1090"/>
          <p:cNvSpPr/>
          <p:nvPr/>
        </p:nvSpPr>
        <p:spPr>
          <a:xfrm>
            <a:off x="925513" y="3919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2" name="Oval 1091"/>
          <p:cNvSpPr/>
          <p:nvPr/>
        </p:nvSpPr>
        <p:spPr>
          <a:xfrm>
            <a:off x="404813" y="41021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3" name="Oval 1092"/>
          <p:cNvSpPr/>
          <p:nvPr/>
        </p:nvSpPr>
        <p:spPr>
          <a:xfrm>
            <a:off x="577850" y="41021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4" name="Oval 1093"/>
          <p:cNvSpPr/>
          <p:nvPr/>
        </p:nvSpPr>
        <p:spPr>
          <a:xfrm>
            <a:off x="750888" y="41021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5" name="Oval 1094"/>
          <p:cNvSpPr/>
          <p:nvPr/>
        </p:nvSpPr>
        <p:spPr>
          <a:xfrm>
            <a:off x="925513" y="41021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6" name="Oval 1095"/>
          <p:cNvSpPr/>
          <p:nvPr/>
        </p:nvSpPr>
        <p:spPr>
          <a:xfrm>
            <a:off x="404813" y="42735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7" name="Oval 1096"/>
          <p:cNvSpPr/>
          <p:nvPr/>
        </p:nvSpPr>
        <p:spPr>
          <a:xfrm>
            <a:off x="577850" y="42735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8" name="Oval 1097"/>
          <p:cNvSpPr/>
          <p:nvPr/>
        </p:nvSpPr>
        <p:spPr>
          <a:xfrm>
            <a:off x="750888" y="42735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9" name="Oval 1098"/>
          <p:cNvSpPr/>
          <p:nvPr/>
        </p:nvSpPr>
        <p:spPr>
          <a:xfrm>
            <a:off x="925513" y="42735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0" name="Oval 1099"/>
          <p:cNvSpPr/>
          <p:nvPr/>
        </p:nvSpPr>
        <p:spPr>
          <a:xfrm>
            <a:off x="404813" y="4452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1" name="Oval 1100"/>
          <p:cNvSpPr/>
          <p:nvPr/>
        </p:nvSpPr>
        <p:spPr>
          <a:xfrm>
            <a:off x="577850" y="4452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2" name="Oval 1101"/>
          <p:cNvSpPr/>
          <p:nvPr/>
        </p:nvSpPr>
        <p:spPr>
          <a:xfrm>
            <a:off x="750888" y="4452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3" name="Oval 1102"/>
          <p:cNvSpPr/>
          <p:nvPr/>
        </p:nvSpPr>
        <p:spPr>
          <a:xfrm>
            <a:off x="925513" y="44529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4" name="Oval 1103"/>
          <p:cNvSpPr/>
          <p:nvPr/>
        </p:nvSpPr>
        <p:spPr>
          <a:xfrm>
            <a:off x="404813" y="4622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5" name="Oval 1104"/>
          <p:cNvSpPr/>
          <p:nvPr/>
        </p:nvSpPr>
        <p:spPr>
          <a:xfrm>
            <a:off x="577850" y="4622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6" name="Oval 1105"/>
          <p:cNvSpPr/>
          <p:nvPr/>
        </p:nvSpPr>
        <p:spPr>
          <a:xfrm>
            <a:off x="750888" y="4622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7" name="Oval 1106"/>
          <p:cNvSpPr/>
          <p:nvPr/>
        </p:nvSpPr>
        <p:spPr>
          <a:xfrm>
            <a:off x="925513" y="4622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8" name="Oval 1107"/>
          <p:cNvSpPr/>
          <p:nvPr/>
        </p:nvSpPr>
        <p:spPr>
          <a:xfrm>
            <a:off x="17986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9" name="Oval 1108"/>
          <p:cNvSpPr/>
          <p:nvPr/>
        </p:nvSpPr>
        <p:spPr>
          <a:xfrm>
            <a:off x="19732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0" name="Oval 1109"/>
          <p:cNvSpPr/>
          <p:nvPr/>
        </p:nvSpPr>
        <p:spPr>
          <a:xfrm>
            <a:off x="21478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1" name="Oval 1110"/>
          <p:cNvSpPr/>
          <p:nvPr/>
        </p:nvSpPr>
        <p:spPr>
          <a:xfrm>
            <a:off x="23209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2" name="Oval 1111"/>
          <p:cNvSpPr/>
          <p:nvPr/>
        </p:nvSpPr>
        <p:spPr>
          <a:xfrm>
            <a:off x="24955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3" name="Oval 1112"/>
          <p:cNvSpPr/>
          <p:nvPr/>
        </p:nvSpPr>
        <p:spPr>
          <a:xfrm>
            <a:off x="26685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4" name="Oval 1113"/>
          <p:cNvSpPr/>
          <p:nvPr/>
        </p:nvSpPr>
        <p:spPr>
          <a:xfrm>
            <a:off x="28416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5" name="Oval 1114"/>
          <p:cNvSpPr/>
          <p:nvPr/>
        </p:nvSpPr>
        <p:spPr>
          <a:xfrm>
            <a:off x="30162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6" name="Oval 1115"/>
          <p:cNvSpPr/>
          <p:nvPr/>
        </p:nvSpPr>
        <p:spPr>
          <a:xfrm>
            <a:off x="31813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7" name="Oval 1116"/>
          <p:cNvSpPr/>
          <p:nvPr/>
        </p:nvSpPr>
        <p:spPr>
          <a:xfrm>
            <a:off x="336391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8" name="Oval 1117"/>
          <p:cNvSpPr/>
          <p:nvPr/>
        </p:nvSpPr>
        <p:spPr>
          <a:xfrm>
            <a:off x="35337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9" name="Oval 1118"/>
          <p:cNvSpPr/>
          <p:nvPr/>
        </p:nvSpPr>
        <p:spPr>
          <a:xfrm>
            <a:off x="37084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0" name="Oval 1119"/>
          <p:cNvSpPr/>
          <p:nvPr/>
        </p:nvSpPr>
        <p:spPr>
          <a:xfrm>
            <a:off x="38814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1" name="Oval 1120"/>
          <p:cNvSpPr/>
          <p:nvPr/>
        </p:nvSpPr>
        <p:spPr>
          <a:xfrm>
            <a:off x="40560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2" name="Oval 1121"/>
          <p:cNvSpPr/>
          <p:nvPr/>
        </p:nvSpPr>
        <p:spPr>
          <a:xfrm>
            <a:off x="42291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3" name="Oval 1122"/>
          <p:cNvSpPr/>
          <p:nvPr/>
        </p:nvSpPr>
        <p:spPr>
          <a:xfrm>
            <a:off x="44021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4" name="Oval 1123"/>
          <p:cNvSpPr/>
          <p:nvPr/>
        </p:nvSpPr>
        <p:spPr>
          <a:xfrm>
            <a:off x="45767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5" name="Oval 1124"/>
          <p:cNvSpPr/>
          <p:nvPr/>
        </p:nvSpPr>
        <p:spPr>
          <a:xfrm>
            <a:off x="47498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" name="Oval 1125"/>
          <p:cNvSpPr/>
          <p:nvPr/>
        </p:nvSpPr>
        <p:spPr>
          <a:xfrm>
            <a:off x="49244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7" name="Oval 1126"/>
          <p:cNvSpPr/>
          <p:nvPr/>
        </p:nvSpPr>
        <p:spPr>
          <a:xfrm>
            <a:off x="50974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8" name="Oval 1127"/>
          <p:cNvSpPr/>
          <p:nvPr/>
        </p:nvSpPr>
        <p:spPr>
          <a:xfrm>
            <a:off x="52768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9" name="Oval 1128"/>
          <p:cNvSpPr/>
          <p:nvPr/>
        </p:nvSpPr>
        <p:spPr>
          <a:xfrm>
            <a:off x="54514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0" name="Oval 1129"/>
          <p:cNvSpPr/>
          <p:nvPr/>
        </p:nvSpPr>
        <p:spPr>
          <a:xfrm>
            <a:off x="562451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1" name="Oval 1130"/>
          <p:cNvSpPr/>
          <p:nvPr/>
        </p:nvSpPr>
        <p:spPr>
          <a:xfrm>
            <a:off x="57975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2" name="Oval 1131"/>
          <p:cNvSpPr/>
          <p:nvPr/>
        </p:nvSpPr>
        <p:spPr>
          <a:xfrm>
            <a:off x="59721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3" name="Oval 1132"/>
          <p:cNvSpPr/>
          <p:nvPr/>
        </p:nvSpPr>
        <p:spPr>
          <a:xfrm>
            <a:off x="614521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4" name="Oval 1133"/>
          <p:cNvSpPr/>
          <p:nvPr/>
        </p:nvSpPr>
        <p:spPr>
          <a:xfrm>
            <a:off x="63198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5" name="Oval 1134"/>
          <p:cNvSpPr/>
          <p:nvPr/>
        </p:nvSpPr>
        <p:spPr>
          <a:xfrm>
            <a:off x="64928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6" name="Oval 1135"/>
          <p:cNvSpPr/>
          <p:nvPr/>
        </p:nvSpPr>
        <p:spPr>
          <a:xfrm>
            <a:off x="66675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7" name="Oval 1136"/>
          <p:cNvSpPr/>
          <p:nvPr/>
        </p:nvSpPr>
        <p:spPr>
          <a:xfrm>
            <a:off x="68405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8" name="Oval 1137"/>
          <p:cNvSpPr/>
          <p:nvPr/>
        </p:nvSpPr>
        <p:spPr>
          <a:xfrm>
            <a:off x="70119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9" name="Oval 1138"/>
          <p:cNvSpPr/>
          <p:nvPr/>
        </p:nvSpPr>
        <p:spPr>
          <a:xfrm>
            <a:off x="71850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0" name="Oval 1139"/>
          <p:cNvSpPr/>
          <p:nvPr/>
        </p:nvSpPr>
        <p:spPr>
          <a:xfrm>
            <a:off x="73580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1" name="Oval 1140"/>
          <p:cNvSpPr/>
          <p:nvPr/>
        </p:nvSpPr>
        <p:spPr>
          <a:xfrm>
            <a:off x="75326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2" name="Oval 1141"/>
          <p:cNvSpPr/>
          <p:nvPr/>
        </p:nvSpPr>
        <p:spPr>
          <a:xfrm>
            <a:off x="77057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3" name="Oval 1142"/>
          <p:cNvSpPr/>
          <p:nvPr/>
        </p:nvSpPr>
        <p:spPr>
          <a:xfrm>
            <a:off x="78803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4" name="Oval 1143"/>
          <p:cNvSpPr/>
          <p:nvPr/>
        </p:nvSpPr>
        <p:spPr>
          <a:xfrm>
            <a:off x="80533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5" name="Oval 1144"/>
          <p:cNvSpPr/>
          <p:nvPr/>
        </p:nvSpPr>
        <p:spPr>
          <a:xfrm>
            <a:off x="82264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6" name="Oval 1145"/>
          <p:cNvSpPr/>
          <p:nvPr/>
        </p:nvSpPr>
        <p:spPr>
          <a:xfrm>
            <a:off x="84010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7" name="Oval 1146"/>
          <p:cNvSpPr/>
          <p:nvPr/>
        </p:nvSpPr>
        <p:spPr>
          <a:xfrm>
            <a:off x="85740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8" name="Oval 1147"/>
          <p:cNvSpPr/>
          <p:nvPr/>
        </p:nvSpPr>
        <p:spPr>
          <a:xfrm>
            <a:off x="1101725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9" name="Oval 1148"/>
          <p:cNvSpPr/>
          <p:nvPr/>
        </p:nvSpPr>
        <p:spPr>
          <a:xfrm>
            <a:off x="1276350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0" name="Oval 1149"/>
          <p:cNvSpPr/>
          <p:nvPr/>
        </p:nvSpPr>
        <p:spPr>
          <a:xfrm>
            <a:off x="1449388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1" name="Oval 1150"/>
          <p:cNvSpPr/>
          <p:nvPr/>
        </p:nvSpPr>
        <p:spPr>
          <a:xfrm>
            <a:off x="1624013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2" name="Oval 1151"/>
          <p:cNvSpPr/>
          <p:nvPr/>
        </p:nvSpPr>
        <p:spPr>
          <a:xfrm>
            <a:off x="403225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3" name="Oval 1152"/>
          <p:cNvSpPr/>
          <p:nvPr/>
        </p:nvSpPr>
        <p:spPr>
          <a:xfrm>
            <a:off x="577850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4" name="Oval 1153"/>
          <p:cNvSpPr/>
          <p:nvPr/>
        </p:nvSpPr>
        <p:spPr>
          <a:xfrm>
            <a:off x="752475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5" name="Oval 1154"/>
          <p:cNvSpPr/>
          <p:nvPr/>
        </p:nvSpPr>
        <p:spPr>
          <a:xfrm>
            <a:off x="925513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61950"/>
            <a:ext cx="51292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E46C0A"/>
                </a:solidFill>
              </a:rPr>
              <a:t>944</a:t>
            </a:r>
            <a:r>
              <a:rPr lang="en-US" altLang="en-US" sz="2800">
                <a:solidFill>
                  <a:srgbClr val="E46C0A"/>
                </a:solidFill>
              </a:rPr>
              <a:t> IDISR Ramp inspections 2016 </a:t>
            </a:r>
            <a:endParaRPr lang="es-PE" altLang="en-US" sz="280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419600"/>
            <a:ext cx="10858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Oval 163"/>
          <p:cNvSpPr/>
          <p:nvPr/>
        </p:nvSpPr>
        <p:spPr>
          <a:xfrm>
            <a:off x="18002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19748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1478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225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4955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67017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8432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178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1829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3639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353536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70840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38830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05606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42306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44037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45783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47513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49244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0990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2784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45147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62610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57991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597217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14680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3198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49446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66750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8421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70119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1866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3596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75326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77073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8803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05497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2280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840263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85740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80022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19748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1478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225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4955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67017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8432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30178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31829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33639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353536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370840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388302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405606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42306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440372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45783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47513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492442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50990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52784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545147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562610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57991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597217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14680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63198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649446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666750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684212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70119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71866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73596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75326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77073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7880350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8054975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8228013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840263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8574088" y="14605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180022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19748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1478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225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4955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67017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8432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30178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31829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3639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53536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370840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388302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405606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2306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40372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45783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47513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492442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50990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52784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545147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562610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57991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597217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614680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63198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649446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666750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684212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70119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71866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73596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75326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77073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7880350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8054975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8228013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840263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8574088" y="16398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180022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19748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1478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225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4955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67017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8432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30178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31829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33639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353536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370840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388302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405606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42306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440372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45783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47513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492442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50990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52784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545147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562610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57991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597217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614680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63198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649446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666750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84212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70119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71866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73596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75326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77073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78803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805497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82280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2" name="Oval 321"/>
          <p:cNvSpPr/>
          <p:nvPr/>
        </p:nvSpPr>
        <p:spPr>
          <a:xfrm>
            <a:off x="84026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85740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180022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5" name="Oval 324"/>
          <p:cNvSpPr/>
          <p:nvPr/>
        </p:nvSpPr>
        <p:spPr>
          <a:xfrm>
            <a:off x="19748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6" name="Oval 325"/>
          <p:cNvSpPr/>
          <p:nvPr/>
        </p:nvSpPr>
        <p:spPr>
          <a:xfrm>
            <a:off x="21478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7" name="Oval 326"/>
          <p:cNvSpPr/>
          <p:nvPr/>
        </p:nvSpPr>
        <p:spPr>
          <a:xfrm>
            <a:off x="23225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24955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267017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28432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30178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31829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33639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353536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370840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388302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405606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42306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440372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45783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47513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492442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50990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52784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545147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562610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57991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597217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614680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63198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649446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666750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684212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70119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71866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73596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75326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77073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78803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805497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82280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84026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85740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180022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19748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21478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23225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24955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267017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28432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30178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31829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33639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353536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70840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388302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05606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42306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440372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45783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47513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492442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50990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52784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545147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562610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57991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597217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614680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63198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649446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666750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684212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70119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71866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73596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75326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77073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78803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805497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82280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84026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85740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180022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19748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21478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23225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24955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267017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28432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30178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31829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33639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353536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370840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388302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405606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42306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440372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45783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47513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492442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50990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52784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545147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562610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57991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597217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614680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3198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649446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666750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684212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70119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71866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73596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75326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77073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78803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805497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82280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84026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85740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180022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19748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21478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23225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24955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267017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28432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30178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31829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33639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353536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370840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388302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405606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42306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440372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45783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47513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492442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50990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52784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545147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562610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57991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597217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614680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63198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649446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666750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684212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70119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71866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73596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75326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77073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78803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805497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82280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84026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85740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180022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19748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21478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23225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24955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267017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28432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30178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31829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33639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353536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370840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388302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405606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42306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440372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45783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47513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492442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50990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52784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545147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562610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57991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597217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614680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63198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649446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666750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684212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70119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71866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73596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75326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77073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78803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805497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82280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84026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85740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180022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19748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21478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23225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24955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267017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28432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30178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31829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33639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353536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370840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388302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405606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42306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440372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45783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47513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492442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50990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52784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545147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562610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57991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597217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614680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63198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649446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666750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684212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70119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71866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73596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75326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77073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78803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805497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82280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84026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85740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180022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19748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21478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23225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24955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267017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28432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30178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31829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33639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353536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370840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388302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405606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42306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440372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45783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47513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492442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50990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52784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545147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562610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57991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597217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614680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63198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649446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666750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684212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70119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71866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73596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75326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77073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78803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805497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82280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84026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85740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180022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19748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21478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23225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24955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267017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28432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30178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31829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33639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353536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370840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388302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405606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42306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440372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45783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47513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492442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50990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52784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5" name="Oval 624"/>
          <p:cNvSpPr/>
          <p:nvPr/>
        </p:nvSpPr>
        <p:spPr>
          <a:xfrm>
            <a:off x="545147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562610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57991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597217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9" name="Oval 628"/>
          <p:cNvSpPr/>
          <p:nvPr/>
        </p:nvSpPr>
        <p:spPr>
          <a:xfrm>
            <a:off x="614680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0" name="Oval 629"/>
          <p:cNvSpPr/>
          <p:nvPr/>
        </p:nvSpPr>
        <p:spPr>
          <a:xfrm>
            <a:off x="63198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1" name="Oval 630"/>
          <p:cNvSpPr/>
          <p:nvPr/>
        </p:nvSpPr>
        <p:spPr>
          <a:xfrm>
            <a:off x="649446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2" name="Oval 631"/>
          <p:cNvSpPr/>
          <p:nvPr/>
        </p:nvSpPr>
        <p:spPr>
          <a:xfrm>
            <a:off x="666750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3" name="Oval 632"/>
          <p:cNvSpPr/>
          <p:nvPr/>
        </p:nvSpPr>
        <p:spPr>
          <a:xfrm>
            <a:off x="684212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" name="Oval 633"/>
          <p:cNvSpPr/>
          <p:nvPr/>
        </p:nvSpPr>
        <p:spPr>
          <a:xfrm>
            <a:off x="70119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5" name="Oval 634"/>
          <p:cNvSpPr/>
          <p:nvPr/>
        </p:nvSpPr>
        <p:spPr>
          <a:xfrm>
            <a:off x="71866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6" name="Oval 635"/>
          <p:cNvSpPr/>
          <p:nvPr/>
        </p:nvSpPr>
        <p:spPr>
          <a:xfrm>
            <a:off x="73596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7" name="Oval 636"/>
          <p:cNvSpPr/>
          <p:nvPr/>
        </p:nvSpPr>
        <p:spPr>
          <a:xfrm>
            <a:off x="75326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8" name="Oval 637"/>
          <p:cNvSpPr/>
          <p:nvPr/>
        </p:nvSpPr>
        <p:spPr>
          <a:xfrm>
            <a:off x="77073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9" name="Oval 638"/>
          <p:cNvSpPr/>
          <p:nvPr/>
        </p:nvSpPr>
        <p:spPr>
          <a:xfrm>
            <a:off x="78803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0" name="Oval 639"/>
          <p:cNvSpPr/>
          <p:nvPr/>
        </p:nvSpPr>
        <p:spPr>
          <a:xfrm>
            <a:off x="805497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1" name="Oval 640"/>
          <p:cNvSpPr/>
          <p:nvPr/>
        </p:nvSpPr>
        <p:spPr>
          <a:xfrm>
            <a:off x="82280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2" name="Oval 641"/>
          <p:cNvSpPr/>
          <p:nvPr/>
        </p:nvSpPr>
        <p:spPr>
          <a:xfrm>
            <a:off x="84026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3" name="Oval 642"/>
          <p:cNvSpPr/>
          <p:nvPr/>
        </p:nvSpPr>
        <p:spPr>
          <a:xfrm>
            <a:off x="85740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4" name="Oval 643"/>
          <p:cNvSpPr/>
          <p:nvPr/>
        </p:nvSpPr>
        <p:spPr>
          <a:xfrm>
            <a:off x="18002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5" name="Oval 644"/>
          <p:cNvSpPr/>
          <p:nvPr/>
        </p:nvSpPr>
        <p:spPr>
          <a:xfrm>
            <a:off x="19732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6" name="Oval 645"/>
          <p:cNvSpPr/>
          <p:nvPr/>
        </p:nvSpPr>
        <p:spPr>
          <a:xfrm>
            <a:off x="214630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7" name="Oval 646"/>
          <p:cNvSpPr/>
          <p:nvPr/>
        </p:nvSpPr>
        <p:spPr>
          <a:xfrm>
            <a:off x="23209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8" name="Oval 647"/>
          <p:cNvSpPr/>
          <p:nvPr/>
        </p:nvSpPr>
        <p:spPr>
          <a:xfrm>
            <a:off x="24939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9" name="Oval 648"/>
          <p:cNvSpPr/>
          <p:nvPr/>
        </p:nvSpPr>
        <p:spPr>
          <a:xfrm>
            <a:off x="266858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0" name="Oval 649"/>
          <p:cNvSpPr/>
          <p:nvPr/>
        </p:nvSpPr>
        <p:spPr>
          <a:xfrm>
            <a:off x="28416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1" name="Oval 650"/>
          <p:cNvSpPr/>
          <p:nvPr/>
        </p:nvSpPr>
        <p:spPr>
          <a:xfrm>
            <a:off x="30146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2" name="Oval 651"/>
          <p:cNvSpPr/>
          <p:nvPr/>
        </p:nvSpPr>
        <p:spPr>
          <a:xfrm>
            <a:off x="318135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3" name="Oval 652"/>
          <p:cNvSpPr/>
          <p:nvPr/>
        </p:nvSpPr>
        <p:spPr>
          <a:xfrm>
            <a:off x="33623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4" name="Oval 653"/>
          <p:cNvSpPr/>
          <p:nvPr/>
        </p:nvSpPr>
        <p:spPr>
          <a:xfrm>
            <a:off x="353377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" name="Oval 654"/>
          <p:cNvSpPr/>
          <p:nvPr/>
        </p:nvSpPr>
        <p:spPr>
          <a:xfrm>
            <a:off x="370681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6" name="Oval 655"/>
          <p:cNvSpPr/>
          <p:nvPr/>
        </p:nvSpPr>
        <p:spPr>
          <a:xfrm>
            <a:off x="388143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7" name="Oval 656"/>
          <p:cNvSpPr/>
          <p:nvPr/>
        </p:nvSpPr>
        <p:spPr>
          <a:xfrm>
            <a:off x="405447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8" name="Oval 657"/>
          <p:cNvSpPr/>
          <p:nvPr/>
        </p:nvSpPr>
        <p:spPr>
          <a:xfrm>
            <a:off x="422910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9" name="Oval 658"/>
          <p:cNvSpPr/>
          <p:nvPr/>
        </p:nvSpPr>
        <p:spPr>
          <a:xfrm>
            <a:off x="440213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0" name="Oval 659"/>
          <p:cNvSpPr/>
          <p:nvPr/>
        </p:nvSpPr>
        <p:spPr>
          <a:xfrm>
            <a:off x="457517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1" name="Oval 660"/>
          <p:cNvSpPr/>
          <p:nvPr/>
        </p:nvSpPr>
        <p:spPr>
          <a:xfrm>
            <a:off x="474980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2" name="Oval 661"/>
          <p:cNvSpPr/>
          <p:nvPr/>
        </p:nvSpPr>
        <p:spPr>
          <a:xfrm>
            <a:off x="492283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50974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4" name="Oval 663"/>
          <p:cNvSpPr/>
          <p:nvPr/>
        </p:nvSpPr>
        <p:spPr>
          <a:xfrm>
            <a:off x="527685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544988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6" name="Oval 665"/>
          <p:cNvSpPr/>
          <p:nvPr/>
        </p:nvSpPr>
        <p:spPr>
          <a:xfrm>
            <a:off x="562451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579755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8" name="Oval 667"/>
          <p:cNvSpPr/>
          <p:nvPr/>
        </p:nvSpPr>
        <p:spPr>
          <a:xfrm>
            <a:off x="597058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614521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0" name="Oval 669"/>
          <p:cNvSpPr/>
          <p:nvPr/>
        </p:nvSpPr>
        <p:spPr>
          <a:xfrm>
            <a:off x="631825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649287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2" name="Oval 671"/>
          <p:cNvSpPr/>
          <p:nvPr/>
        </p:nvSpPr>
        <p:spPr>
          <a:xfrm>
            <a:off x="666591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684053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4" name="Oval 673"/>
          <p:cNvSpPr/>
          <p:nvPr/>
        </p:nvSpPr>
        <p:spPr>
          <a:xfrm>
            <a:off x="701040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5" name="Oval 674"/>
          <p:cNvSpPr/>
          <p:nvPr/>
        </p:nvSpPr>
        <p:spPr>
          <a:xfrm>
            <a:off x="71850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6" name="Oval 675"/>
          <p:cNvSpPr/>
          <p:nvPr/>
        </p:nvSpPr>
        <p:spPr>
          <a:xfrm>
            <a:off x="73580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7" name="Oval 676"/>
          <p:cNvSpPr/>
          <p:nvPr/>
        </p:nvSpPr>
        <p:spPr>
          <a:xfrm>
            <a:off x="753110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8" name="Oval 677"/>
          <p:cNvSpPr/>
          <p:nvPr/>
        </p:nvSpPr>
        <p:spPr>
          <a:xfrm>
            <a:off x="77057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9" name="Oval 678"/>
          <p:cNvSpPr/>
          <p:nvPr/>
        </p:nvSpPr>
        <p:spPr>
          <a:xfrm>
            <a:off x="78787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0" name="Oval 679"/>
          <p:cNvSpPr/>
          <p:nvPr/>
        </p:nvSpPr>
        <p:spPr>
          <a:xfrm>
            <a:off x="805338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82264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2" name="Oval 681"/>
          <p:cNvSpPr/>
          <p:nvPr/>
        </p:nvSpPr>
        <p:spPr>
          <a:xfrm>
            <a:off x="83994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857408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4" name="Oval 683"/>
          <p:cNvSpPr/>
          <p:nvPr/>
        </p:nvSpPr>
        <p:spPr>
          <a:xfrm>
            <a:off x="18002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5" name="Oval 684"/>
          <p:cNvSpPr/>
          <p:nvPr/>
        </p:nvSpPr>
        <p:spPr>
          <a:xfrm>
            <a:off x="19732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6" name="Oval 685"/>
          <p:cNvSpPr/>
          <p:nvPr/>
        </p:nvSpPr>
        <p:spPr>
          <a:xfrm>
            <a:off x="214630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7" name="Oval 686"/>
          <p:cNvSpPr/>
          <p:nvPr/>
        </p:nvSpPr>
        <p:spPr>
          <a:xfrm>
            <a:off x="23209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8" name="Oval 687"/>
          <p:cNvSpPr/>
          <p:nvPr/>
        </p:nvSpPr>
        <p:spPr>
          <a:xfrm>
            <a:off x="24939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9" name="Oval 688"/>
          <p:cNvSpPr/>
          <p:nvPr/>
        </p:nvSpPr>
        <p:spPr>
          <a:xfrm>
            <a:off x="266858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0" name="Oval 689"/>
          <p:cNvSpPr/>
          <p:nvPr/>
        </p:nvSpPr>
        <p:spPr>
          <a:xfrm>
            <a:off x="28416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1" name="Oval 690"/>
          <p:cNvSpPr/>
          <p:nvPr/>
        </p:nvSpPr>
        <p:spPr>
          <a:xfrm>
            <a:off x="30146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2" name="Oval 691"/>
          <p:cNvSpPr/>
          <p:nvPr/>
        </p:nvSpPr>
        <p:spPr>
          <a:xfrm>
            <a:off x="318135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3" name="Oval 692"/>
          <p:cNvSpPr/>
          <p:nvPr/>
        </p:nvSpPr>
        <p:spPr>
          <a:xfrm>
            <a:off x="33623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4" name="Oval 693"/>
          <p:cNvSpPr/>
          <p:nvPr/>
        </p:nvSpPr>
        <p:spPr>
          <a:xfrm>
            <a:off x="353377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370681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6" name="Oval 695"/>
          <p:cNvSpPr/>
          <p:nvPr/>
        </p:nvSpPr>
        <p:spPr>
          <a:xfrm>
            <a:off x="388143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7" name="Oval 696"/>
          <p:cNvSpPr/>
          <p:nvPr/>
        </p:nvSpPr>
        <p:spPr>
          <a:xfrm>
            <a:off x="405447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8" name="Oval 697"/>
          <p:cNvSpPr/>
          <p:nvPr/>
        </p:nvSpPr>
        <p:spPr>
          <a:xfrm>
            <a:off x="422910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9" name="Oval 698"/>
          <p:cNvSpPr/>
          <p:nvPr/>
        </p:nvSpPr>
        <p:spPr>
          <a:xfrm>
            <a:off x="440213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0" name="Oval 699"/>
          <p:cNvSpPr/>
          <p:nvPr/>
        </p:nvSpPr>
        <p:spPr>
          <a:xfrm>
            <a:off x="457517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474980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2" name="Oval 701"/>
          <p:cNvSpPr/>
          <p:nvPr/>
        </p:nvSpPr>
        <p:spPr>
          <a:xfrm>
            <a:off x="492283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3" name="Oval 702"/>
          <p:cNvSpPr/>
          <p:nvPr/>
        </p:nvSpPr>
        <p:spPr>
          <a:xfrm>
            <a:off x="50974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4" name="Oval 703"/>
          <p:cNvSpPr/>
          <p:nvPr/>
        </p:nvSpPr>
        <p:spPr>
          <a:xfrm>
            <a:off x="527685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5" name="Oval 704"/>
          <p:cNvSpPr/>
          <p:nvPr/>
        </p:nvSpPr>
        <p:spPr>
          <a:xfrm>
            <a:off x="544988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6" name="Oval 705"/>
          <p:cNvSpPr/>
          <p:nvPr/>
        </p:nvSpPr>
        <p:spPr>
          <a:xfrm>
            <a:off x="562451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579755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8" name="Oval 707"/>
          <p:cNvSpPr/>
          <p:nvPr/>
        </p:nvSpPr>
        <p:spPr>
          <a:xfrm>
            <a:off x="597058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614521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0" name="Oval 709"/>
          <p:cNvSpPr/>
          <p:nvPr/>
        </p:nvSpPr>
        <p:spPr>
          <a:xfrm>
            <a:off x="631825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649287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666591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684053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701040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71850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73580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753110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77057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78787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805338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82264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83994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857408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18002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19732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214630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23209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24939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266858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28416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30146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318135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33623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353377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370681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388143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405447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422910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440213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457517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474980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492283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50974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527685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544988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562451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579755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597058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614521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631825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649287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666591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684053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701040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71850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73580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753110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77057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78787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805338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82264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83994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857408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18002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19732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214630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23209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24939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266858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28416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30146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318135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33623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353377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370681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388143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405447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422910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440213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457517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474980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492283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50974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527685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544988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562451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579755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597058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614521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631825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649287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666591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684053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701040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71850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73580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753110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77057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78787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0" name="Oval 799"/>
          <p:cNvSpPr/>
          <p:nvPr/>
        </p:nvSpPr>
        <p:spPr>
          <a:xfrm>
            <a:off x="805338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1" name="Oval 800"/>
          <p:cNvSpPr/>
          <p:nvPr/>
        </p:nvSpPr>
        <p:spPr>
          <a:xfrm>
            <a:off x="82264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2" name="Oval 801"/>
          <p:cNvSpPr/>
          <p:nvPr/>
        </p:nvSpPr>
        <p:spPr>
          <a:xfrm>
            <a:off x="83994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3" name="Oval 802"/>
          <p:cNvSpPr/>
          <p:nvPr/>
        </p:nvSpPr>
        <p:spPr>
          <a:xfrm>
            <a:off x="857408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4" name="Oval 803"/>
          <p:cNvSpPr/>
          <p:nvPr/>
        </p:nvSpPr>
        <p:spPr>
          <a:xfrm>
            <a:off x="18002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5" name="Oval 804"/>
          <p:cNvSpPr/>
          <p:nvPr/>
        </p:nvSpPr>
        <p:spPr>
          <a:xfrm>
            <a:off x="19732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6" name="Oval 805"/>
          <p:cNvSpPr/>
          <p:nvPr/>
        </p:nvSpPr>
        <p:spPr>
          <a:xfrm>
            <a:off x="214630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7" name="Oval 806"/>
          <p:cNvSpPr/>
          <p:nvPr/>
        </p:nvSpPr>
        <p:spPr>
          <a:xfrm>
            <a:off x="23209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8" name="Oval 807"/>
          <p:cNvSpPr/>
          <p:nvPr/>
        </p:nvSpPr>
        <p:spPr>
          <a:xfrm>
            <a:off x="24939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" name="Oval 808"/>
          <p:cNvSpPr/>
          <p:nvPr/>
        </p:nvSpPr>
        <p:spPr>
          <a:xfrm>
            <a:off x="266858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0" name="Oval 809"/>
          <p:cNvSpPr/>
          <p:nvPr/>
        </p:nvSpPr>
        <p:spPr>
          <a:xfrm>
            <a:off x="28416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1" name="Oval 810"/>
          <p:cNvSpPr/>
          <p:nvPr/>
        </p:nvSpPr>
        <p:spPr>
          <a:xfrm>
            <a:off x="30146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2" name="Oval 811"/>
          <p:cNvSpPr/>
          <p:nvPr/>
        </p:nvSpPr>
        <p:spPr>
          <a:xfrm>
            <a:off x="318135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3" name="Oval 812"/>
          <p:cNvSpPr/>
          <p:nvPr/>
        </p:nvSpPr>
        <p:spPr>
          <a:xfrm>
            <a:off x="33623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4" name="Oval 813"/>
          <p:cNvSpPr/>
          <p:nvPr/>
        </p:nvSpPr>
        <p:spPr>
          <a:xfrm>
            <a:off x="353377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5" name="Oval 814"/>
          <p:cNvSpPr/>
          <p:nvPr/>
        </p:nvSpPr>
        <p:spPr>
          <a:xfrm>
            <a:off x="370681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6" name="Oval 815"/>
          <p:cNvSpPr/>
          <p:nvPr/>
        </p:nvSpPr>
        <p:spPr>
          <a:xfrm>
            <a:off x="388143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7" name="Oval 816"/>
          <p:cNvSpPr/>
          <p:nvPr/>
        </p:nvSpPr>
        <p:spPr>
          <a:xfrm>
            <a:off x="405447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8" name="Oval 817"/>
          <p:cNvSpPr/>
          <p:nvPr/>
        </p:nvSpPr>
        <p:spPr>
          <a:xfrm>
            <a:off x="422910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9" name="Oval 818"/>
          <p:cNvSpPr/>
          <p:nvPr/>
        </p:nvSpPr>
        <p:spPr>
          <a:xfrm>
            <a:off x="440213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0" name="Oval 819"/>
          <p:cNvSpPr/>
          <p:nvPr/>
        </p:nvSpPr>
        <p:spPr>
          <a:xfrm>
            <a:off x="457517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1" name="Oval 820"/>
          <p:cNvSpPr/>
          <p:nvPr/>
        </p:nvSpPr>
        <p:spPr>
          <a:xfrm>
            <a:off x="474980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2" name="Oval 821"/>
          <p:cNvSpPr/>
          <p:nvPr/>
        </p:nvSpPr>
        <p:spPr>
          <a:xfrm>
            <a:off x="492283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3" name="Oval 822"/>
          <p:cNvSpPr/>
          <p:nvPr/>
        </p:nvSpPr>
        <p:spPr>
          <a:xfrm>
            <a:off x="50974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4" name="Oval 823"/>
          <p:cNvSpPr/>
          <p:nvPr/>
        </p:nvSpPr>
        <p:spPr>
          <a:xfrm>
            <a:off x="527685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5" name="Oval 824"/>
          <p:cNvSpPr/>
          <p:nvPr/>
        </p:nvSpPr>
        <p:spPr>
          <a:xfrm>
            <a:off x="544988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6" name="Oval 825"/>
          <p:cNvSpPr/>
          <p:nvPr/>
        </p:nvSpPr>
        <p:spPr>
          <a:xfrm>
            <a:off x="562451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7" name="Oval 826"/>
          <p:cNvSpPr/>
          <p:nvPr/>
        </p:nvSpPr>
        <p:spPr>
          <a:xfrm>
            <a:off x="579755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8" name="Oval 827"/>
          <p:cNvSpPr/>
          <p:nvPr/>
        </p:nvSpPr>
        <p:spPr>
          <a:xfrm>
            <a:off x="597058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" name="Oval 828"/>
          <p:cNvSpPr/>
          <p:nvPr/>
        </p:nvSpPr>
        <p:spPr>
          <a:xfrm>
            <a:off x="614521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0" name="Oval 829"/>
          <p:cNvSpPr/>
          <p:nvPr/>
        </p:nvSpPr>
        <p:spPr>
          <a:xfrm>
            <a:off x="631825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1" name="Oval 830"/>
          <p:cNvSpPr/>
          <p:nvPr/>
        </p:nvSpPr>
        <p:spPr>
          <a:xfrm>
            <a:off x="649287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2" name="Oval 831"/>
          <p:cNvSpPr/>
          <p:nvPr/>
        </p:nvSpPr>
        <p:spPr>
          <a:xfrm>
            <a:off x="666591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3" name="Oval 832"/>
          <p:cNvSpPr/>
          <p:nvPr/>
        </p:nvSpPr>
        <p:spPr>
          <a:xfrm>
            <a:off x="684053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4" name="Oval 833"/>
          <p:cNvSpPr/>
          <p:nvPr/>
        </p:nvSpPr>
        <p:spPr>
          <a:xfrm>
            <a:off x="701040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5" name="Oval 834"/>
          <p:cNvSpPr/>
          <p:nvPr/>
        </p:nvSpPr>
        <p:spPr>
          <a:xfrm>
            <a:off x="71850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6" name="Oval 835"/>
          <p:cNvSpPr/>
          <p:nvPr/>
        </p:nvSpPr>
        <p:spPr>
          <a:xfrm>
            <a:off x="73580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7" name="Oval 836"/>
          <p:cNvSpPr/>
          <p:nvPr/>
        </p:nvSpPr>
        <p:spPr>
          <a:xfrm>
            <a:off x="753110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8" name="Oval 837"/>
          <p:cNvSpPr/>
          <p:nvPr/>
        </p:nvSpPr>
        <p:spPr>
          <a:xfrm>
            <a:off x="77057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9" name="Oval 838"/>
          <p:cNvSpPr/>
          <p:nvPr/>
        </p:nvSpPr>
        <p:spPr>
          <a:xfrm>
            <a:off x="78787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0" name="Oval 839"/>
          <p:cNvSpPr/>
          <p:nvPr/>
        </p:nvSpPr>
        <p:spPr>
          <a:xfrm>
            <a:off x="805338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1" name="Oval 840"/>
          <p:cNvSpPr/>
          <p:nvPr/>
        </p:nvSpPr>
        <p:spPr>
          <a:xfrm>
            <a:off x="82264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2" name="Oval 841"/>
          <p:cNvSpPr/>
          <p:nvPr/>
        </p:nvSpPr>
        <p:spPr>
          <a:xfrm>
            <a:off x="83994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3" name="Oval 842"/>
          <p:cNvSpPr/>
          <p:nvPr/>
        </p:nvSpPr>
        <p:spPr>
          <a:xfrm>
            <a:off x="857408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4" name="Oval 843"/>
          <p:cNvSpPr/>
          <p:nvPr/>
        </p:nvSpPr>
        <p:spPr>
          <a:xfrm>
            <a:off x="18002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5" name="Oval 844"/>
          <p:cNvSpPr/>
          <p:nvPr/>
        </p:nvSpPr>
        <p:spPr>
          <a:xfrm>
            <a:off x="19732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6" name="Oval 845"/>
          <p:cNvSpPr/>
          <p:nvPr/>
        </p:nvSpPr>
        <p:spPr>
          <a:xfrm>
            <a:off x="214630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23209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8" name="Oval 847"/>
          <p:cNvSpPr/>
          <p:nvPr/>
        </p:nvSpPr>
        <p:spPr>
          <a:xfrm>
            <a:off x="24939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9" name="Oval 848"/>
          <p:cNvSpPr/>
          <p:nvPr/>
        </p:nvSpPr>
        <p:spPr>
          <a:xfrm>
            <a:off x="266858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0" name="Oval 849"/>
          <p:cNvSpPr/>
          <p:nvPr/>
        </p:nvSpPr>
        <p:spPr>
          <a:xfrm>
            <a:off x="28416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1" name="Oval 850"/>
          <p:cNvSpPr/>
          <p:nvPr/>
        </p:nvSpPr>
        <p:spPr>
          <a:xfrm>
            <a:off x="30146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2" name="Oval 851"/>
          <p:cNvSpPr/>
          <p:nvPr/>
        </p:nvSpPr>
        <p:spPr>
          <a:xfrm>
            <a:off x="318135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3" name="Oval 852"/>
          <p:cNvSpPr/>
          <p:nvPr/>
        </p:nvSpPr>
        <p:spPr>
          <a:xfrm>
            <a:off x="33623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4" name="Oval 853"/>
          <p:cNvSpPr/>
          <p:nvPr/>
        </p:nvSpPr>
        <p:spPr>
          <a:xfrm>
            <a:off x="353377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5" name="Oval 854"/>
          <p:cNvSpPr/>
          <p:nvPr/>
        </p:nvSpPr>
        <p:spPr>
          <a:xfrm>
            <a:off x="370681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6" name="Oval 855"/>
          <p:cNvSpPr/>
          <p:nvPr/>
        </p:nvSpPr>
        <p:spPr>
          <a:xfrm>
            <a:off x="388143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7" name="Oval 856"/>
          <p:cNvSpPr/>
          <p:nvPr/>
        </p:nvSpPr>
        <p:spPr>
          <a:xfrm>
            <a:off x="405447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8" name="Oval 857"/>
          <p:cNvSpPr/>
          <p:nvPr/>
        </p:nvSpPr>
        <p:spPr>
          <a:xfrm>
            <a:off x="422910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9" name="Oval 858"/>
          <p:cNvSpPr/>
          <p:nvPr/>
        </p:nvSpPr>
        <p:spPr>
          <a:xfrm>
            <a:off x="440213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0" name="Oval 859"/>
          <p:cNvSpPr/>
          <p:nvPr/>
        </p:nvSpPr>
        <p:spPr>
          <a:xfrm>
            <a:off x="457517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1" name="Oval 860"/>
          <p:cNvSpPr/>
          <p:nvPr/>
        </p:nvSpPr>
        <p:spPr>
          <a:xfrm>
            <a:off x="474980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2" name="Oval 861"/>
          <p:cNvSpPr/>
          <p:nvPr/>
        </p:nvSpPr>
        <p:spPr>
          <a:xfrm>
            <a:off x="492283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3" name="Oval 862"/>
          <p:cNvSpPr/>
          <p:nvPr/>
        </p:nvSpPr>
        <p:spPr>
          <a:xfrm>
            <a:off x="50974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4" name="Oval 863"/>
          <p:cNvSpPr/>
          <p:nvPr/>
        </p:nvSpPr>
        <p:spPr>
          <a:xfrm>
            <a:off x="527685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5" name="Oval 864"/>
          <p:cNvSpPr/>
          <p:nvPr/>
        </p:nvSpPr>
        <p:spPr>
          <a:xfrm>
            <a:off x="544988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6" name="Oval 865"/>
          <p:cNvSpPr/>
          <p:nvPr/>
        </p:nvSpPr>
        <p:spPr>
          <a:xfrm>
            <a:off x="562451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7" name="Oval 866"/>
          <p:cNvSpPr/>
          <p:nvPr/>
        </p:nvSpPr>
        <p:spPr>
          <a:xfrm>
            <a:off x="579755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8" name="Oval 867"/>
          <p:cNvSpPr/>
          <p:nvPr/>
        </p:nvSpPr>
        <p:spPr>
          <a:xfrm>
            <a:off x="597058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9" name="Oval 868"/>
          <p:cNvSpPr/>
          <p:nvPr/>
        </p:nvSpPr>
        <p:spPr>
          <a:xfrm>
            <a:off x="614521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" name="Oval 869"/>
          <p:cNvSpPr/>
          <p:nvPr/>
        </p:nvSpPr>
        <p:spPr>
          <a:xfrm>
            <a:off x="631825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1" name="Oval 870"/>
          <p:cNvSpPr/>
          <p:nvPr/>
        </p:nvSpPr>
        <p:spPr>
          <a:xfrm>
            <a:off x="649287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2" name="Oval 871"/>
          <p:cNvSpPr/>
          <p:nvPr/>
        </p:nvSpPr>
        <p:spPr>
          <a:xfrm>
            <a:off x="666591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3" name="Oval 872"/>
          <p:cNvSpPr/>
          <p:nvPr/>
        </p:nvSpPr>
        <p:spPr>
          <a:xfrm>
            <a:off x="684053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4" name="Oval 873"/>
          <p:cNvSpPr/>
          <p:nvPr/>
        </p:nvSpPr>
        <p:spPr>
          <a:xfrm>
            <a:off x="701040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5" name="Oval 874"/>
          <p:cNvSpPr/>
          <p:nvPr/>
        </p:nvSpPr>
        <p:spPr>
          <a:xfrm>
            <a:off x="71850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6" name="Oval 875"/>
          <p:cNvSpPr/>
          <p:nvPr/>
        </p:nvSpPr>
        <p:spPr>
          <a:xfrm>
            <a:off x="73580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7" name="Oval 876"/>
          <p:cNvSpPr/>
          <p:nvPr/>
        </p:nvSpPr>
        <p:spPr>
          <a:xfrm>
            <a:off x="753110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8" name="Oval 877"/>
          <p:cNvSpPr/>
          <p:nvPr/>
        </p:nvSpPr>
        <p:spPr>
          <a:xfrm>
            <a:off x="77057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9" name="Oval 878"/>
          <p:cNvSpPr/>
          <p:nvPr/>
        </p:nvSpPr>
        <p:spPr>
          <a:xfrm>
            <a:off x="78787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0" name="Oval 879"/>
          <p:cNvSpPr/>
          <p:nvPr/>
        </p:nvSpPr>
        <p:spPr>
          <a:xfrm>
            <a:off x="805338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1" name="Oval 880"/>
          <p:cNvSpPr/>
          <p:nvPr/>
        </p:nvSpPr>
        <p:spPr>
          <a:xfrm>
            <a:off x="82264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2" name="Oval 881"/>
          <p:cNvSpPr/>
          <p:nvPr/>
        </p:nvSpPr>
        <p:spPr>
          <a:xfrm>
            <a:off x="83994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3" name="Oval 882"/>
          <p:cNvSpPr/>
          <p:nvPr/>
        </p:nvSpPr>
        <p:spPr>
          <a:xfrm>
            <a:off x="857408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4" name="Oval 883"/>
          <p:cNvSpPr/>
          <p:nvPr/>
        </p:nvSpPr>
        <p:spPr>
          <a:xfrm>
            <a:off x="18002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5" name="Oval 884"/>
          <p:cNvSpPr/>
          <p:nvPr/>
        </p:nvSpPr>
        <p:spPr>
          <a:xfrm>
            <a:off x="19732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6" name="Oval 885"/>
          <p:cNvSpPr/>
          <p:nvPr/>
        </p:nvSpPr>
        <p:spPr>
          <a:xfrm>
            <a:off x="214630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7" name="Oval 886"/>
          <p:cNvSpPr/>
          <p:nvPr/>
        </p:nvSpPr>
        <p:spPr>
          <a:xfrm>
            <a:off x="23209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8" name="Oval 887"/>
          <p:cNvSpPr/>
          <p:nvPr/>
        </p:nvSpPr>
        <p:spPr>
          <a:xfrm>
            <a:off x="24939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9" name="Oval 888"/>
          <p:cNvSpPr/>
          <p:nvPr/>
        </p:nvSpPr>
        <p:spPr>
          <a:xfrm>
            <a:off x="266858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0" name="Oval 889"/>
          <p:cNvSpPr/>
          <p:nvPr/>
        </p:nvSpPr>
        <p:spPr>
          <a:xfrm>
            <a:off x="28416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1" name="Oval 890"/>
          <p:cNvSpPr/>
          <p:nvPr/>
        </p:nvSpPr>
        <p:spPr>
          <a:xfrm>
            <a:off x="30146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2" name="Oval 891"/>
          <p:cNvSpPr/>
          <p:nvPr/>
        </p:nvSpPr>
        <p:spPr>
          <a:xfrm>
            <a:off x="318135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3" name="Oval 892"/>
          <p:cNvSpPr/>
          <p:nvPr/>
        </p:nvSpPr>
        <p:spPr>
          <a:xfrm>
            <a:off x="33623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4" name="Oval 893"/>
          <p:cNvSpPr/>
          <p:nvPr/>
        </p:nvSpPr>
        <p:spPr>
          <a:xfrm>
            <a:off x="353377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5" name="Oval 894"/>
          <p:cNvSpPr/>
          <p:nvPr/>
        </p:nvSpPr>
        <p:spPr>
          <a:xfrm>
            <a:off x="370681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6" name="Oval 895"/>
          <p:cNvSpPr/>
          <p:nvPr/>
        </p:nvSpPr>
        <p:spPr>
          <a:xfrm>
            <a:off x="388143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7" name="Oval 896"/>
          <p:cNvSpPr/>
          <p:nvPr/>
        </p:nvSpPr>
        <p:spPr>
          <a:xfrm>
            <a:off x="405447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8" name="Oval 897"/>
          <p:cNvSpPr/>
          <p:nvPr/>
        </p:nvSpPr>
        <p:spPr>
          <a:xfrm>
            <a:off x="422910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9" name="Oval 898"/>
          <p:cNvSpPr/>
          <p:nvPr/>
        </p:nvSpPr>
        <p:spPr>
          <a:xfrm>
            <a:off x="440213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0" name="Oval 899"/>
          <p:cNvSpPr/>
          <p:nvPr/>
        </p:nvSpPr>
        <p:spPr>
          <a:xfrm>
            <a:off x="457517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1" name="Oval 900"/>
          <p:cNvSpPr/>
          <p:nvPr/>
        </p:nvSpPr>
        <p:spPr>
          <a:xfrm>
            <a:off x="474980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2" name="Oval 901"/>
          <p:cNvSpPr/>
          <p:nvPr/>
        </p:nvSpPr>
        <p:spPr>
          <a:xfrm>
            <a:off x="492283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3" name="Oval 902"/>
          <p:cNvSpPr/>
          <p:nvPr/>
        </p:nvSpPr>
        <p:spPr>
          <a:xfrm>
            <a:off x="50974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4" name="Oval 903"/>
          <p:cNvSpPr/>
          <p:nvPr/>
        </p:nvSpPr>
        <p:spPr>
          <a:xfrm>
            <a:off x="527685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5" name="Oval 904"/>
          <p:cNvSpPr/>
          <p:nvPr/>
        </p:nvSpPr>
        <p:spPr>
          <a:xfrm>
            <a:off x="544988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6" name="Oval 905"/>
          <p:cNvSpPr/>
          <p:nvPr/>
        </p:nvSpPr>
        <p:spPr>
          <a:xfrm>
            <a:off x="562451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7" name="Oval 906"/>
          <p:cNvSpPr/>
          <p:nvPr/>
        </p:nvSpPr>
        <p:spPr>
          <a:xfrm>
            <a:off x="579755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8" name="Oval 907"/>
          <p:cNvSpPr/>
          <p:nvPr/>
        </p:nvSpPr>
        <p:spPr>
          <a:xfrm>
            <a:off x="597058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9" name="Oval 908"/>
          <p:cNvSpPr/>
          <p:nvPr/>
        </p:nvSpPr>
        <p:spPr>
          <a:xfrm>
            <a:off x="614521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0" name="Oval 909"/>
          <p:cNvSpPr/>
          <p:nvPr/>
        </p:nvSpPr>
        <p:spPr>
          <a:xfrm>
            <a:off x="631825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" name="Oval 910"/>
          <p:cNvSpPr/>
          <p:nvPr/>
        </p:nvSpPr>
        <p:spPr>
          <a:xfrm>
            <a:off x="649287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2" name="Oval 911"/>
          <p:cNvSpPr/>
          <p:nvPr/>
        </p:nvSpPr>
        <p:spPr>
          <a:xfrm>
            <a:off x="666591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3" name="Oval 912"/>
          <p:cNvSpPr/>
          <p:nvPr/>
        </p:nvSpPr>
        <p:spPr>
          <a:xfrm>
            <a:off x="684053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4" name="Oval 913"/>
          <p:cNvSpPr/>
          <p:nvPr/>
        </p:nvSpPr>
        <p:spPr>
          <a:xfrm>
            <a:off x="701040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5" name="Oval 914"/>
          <p:cNvSpPr/>
          <p:nvPr/>
        </p:nvSpPr>
        <p:spPr>
          <a:xfrm>
            <a:off x="71850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6" name="Oval 915"/>
          <p:cNvSpPr/>
          <p:nvPr/>
        </p:nvSpPr>
        <p:spPr>
          <a:xfrm>
            <a:off x="73580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7" name="Oval 916"/>
          <p:cNvSpPr/>
          <p:nvPr/>
        </p:nvSpPr>
        <p:spPr>
          <a:xfrm>
            <a:off x="753110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8" name="Oval 917"/>
          <p:cNvSpPr/>
          <p:nvPr/>
        </p:nvSpPr>
        <p:spPr>
          <a:xfrm>
            <a:off x="77057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9" name="Oval 918"/>
          <p:cNvSpPr/>
          <p:nvPr/>
        </p:nvSpPr>
        <p:spPr>
          <a:xfrm>
            <a:off x="78787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0" name="Oval 919"/>
          <p:cNvSpPr/>
          <p:nvPr/>
        </p:nvSpPr>
        <p:spPr>
          <a:xfrm>
            <a:off x="805338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" name="Oval 920"/>
          <p:cNvSpPr/>
          <p:nvPr/>
        </p:nvSpPr>
        <p:spPr>
          <a:xfrm>
            <a:off x="82264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2" name="Oval 921"/>
          <p:cNvSpPr/>
          <p:nvPr/>
        </p:nvSpPr>
        <p:spPr>
          <a:xfrm>
            <a:off x="83994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3" name="Oval 922"/>
          <p:cNvSpPr/>
          <p:nvPr/>
        </p:nvSpPr>
        <p:spPr>
          <a:xfrm>
            <a:off x="857408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4" name="Oval 923"/>
          <p:cNvSpPr/>
          <p:nvPr/>
        </p:nvSpPr>
        <p:spPr>
          <a:xfrm>
            <a:off x="1800225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5" name="Oval 924"/>
          <p:cNvSpPr/>
          <p:nvPr/>
        </p:nvSpPr>
        <p:spPr>
          <a:xfrm>
            <a:off x="1973263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6" name="Oval 925"/>
          <p:cNvSpPr/>
          <p:nvPr/>
        </p:nvSpPr>
        <p:spPr>
          <a:xfrm>
            <a:off x="2146300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7" name="Oval 926"/>
          <p:cNvSpPr/>
          <p:nvPr/>
        </p:nvSpPr>
        <p:spPr>
          <a:xfrm>
            <a:off x="2320925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8" name="Oval 927"/>
          <p:cNvSpPr/>
          <p:nvPr/>
        </p:nvSpPr>
        <p:spPr>
          <a:xfrm>
            <a:off x="2493963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9" name="Oval 928"/>
          <p:cNvSpPr/>
          <p:nvPr/>
        </p:nvSpPr>
        <p:spPr>
          <a:xfrm>
            <a:off x="2668588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0" name="Oval 929"/>
          <p:cNvSpPr/>
          <p:nvPr/>
        </p:nvSpPr>
        <p:spPr>
          <a:xfrm>
            <a:off x="2841625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1" name="Oval 930"/>
          <p:cNvSpPr/>
          <p:nvPr/>
        </p:nvSpPr>
        <p:spPr>
          <a:xfrm>
            <a:off x="3014663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2" name="Oval 931"/>
          <p:cNvSpPr/>
          <p:nvPr/>
        </p:nvSpPr>
        <p:spPr>
          <a:xfrm>
            <a:off x="3181350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3" name="Oval 932"/>
          <p:cNvSpPr/>
          <p:nvPr/>
        </p:nvSpPr>
        <p:spPr>
          <a:xfrm>
            <a:off x="3362325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48" name="Oval 947"/>
          <p:cNvSpPr/>
          <p:nvPr/>
        </p:nvSpPr>
        <p:spPr>
          <a:xfrm>
            <a:off x="1103313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49" name="Oval 948"/>
          <p:cNvSpPr/>
          <p:nvPr/>
        </p:nvSpPr>
        <p:spPr>
          <a:xfrm>
            <a:off x="1277938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0" name="Oval 949"/>
          <p:cNvSpPr/>
          <p:nvPr/>
        </p:nvSpPr>
        <p:spPr>
          <a:xfrm>
            <a:off x="1450975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1" name="Oval 950"/>
          <p:cNvSpPr/>
          <p:nvPr/>
        </p:nvSpPr>
        <p:spPr>
          <a:xfrm>
            <a:off x="1624013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2" name="Oval 951"/>
          <p:cNvSpPr/>
          <p:nvPr/>
        </p:nvSpPr>
        <p:spPr>
          <a:xfrm>
            <a:off x="1103313" y="1450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3" name="Oval 952"/>
          <p:cNvSpPr/>
          <p:nvPr/>
        </p:nvSpPr>
        <p:spPr>
          <a:xfrm>
            <a:off x="1277938" y="1450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4" name="Oval 953"/>
          <p:cNvSpPr/>
          <p:nvPr/>
        </p:nvSpPr>
        <p:spPr>
          <a:xfrm>
            <a:off x="1450975" y="1450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5" name="Oval 954"/>
          <p:cNvSpPr/>
          <p:nvPr/>
        </p:nvSpPr>
        <p:spPr>
          <a:xfrm>
            <a:off x="1624013" y="14509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6" name="Oval 955"/>
          <p:cNvSpPr/>
          <p:nvPr/>
        </p:nvSpPr>
        <p:spPr>
          <a:xfrm>
            <a:off x="1103313" y="1630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7" name="Oval 956"/>
          <p:cNvSpPr/>
          <p:nvPr/>
        </p:nvSpPr>
        <p:spPr>
          <a:xfrm>
            <a:off x="1277938" y="1630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8" name="Oval 957"/>
          <p:cNvSpPr/>
          <p:nvPr/>
        </p:nvSpPr>
        <p:spPr>
          <a:xfrm>
            <a:off x="1450975" y="1630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9" name="Oval 958"/>
          <p:cNvSpPr/>
          <p:nvPr/>
        </p:nvSpPr>
        <p:spPr>
          <a:xfrm>
            <a:off x="1624013" y="16303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0" name="Oval 959"/>
          <p:cNvSpPr/>
          <p:nvPr/>
        </p:nvSpPr>
        <p:spPr>
          <a:xfrm>
            <a:off x="1103313" y="18002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1" name="Oval 960"/>
          <p:cNvSpPr/>
          <p:nvPr/>
        </p:nvSpPr>
        <p:spPr>
          <a:xfrm>
            <a:off x="1277938" y="18002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2" name="Oval 961"/>
          <p:cNvSpPr/>
          <p:nvPr/>
        </p:nvSpPr>
        <p:spPr>
          <a:xfrm>
            <a:off x="1450975" y="18002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3" name="Oval 962"/>
          <p:cNvSpPr/>
          <p:nvPr/>
        </p:nvSpPr>
        <p:spPr>
          <a:xfrm>
            <a:off x="1624013" y="18002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4" name="Oval 963"/>
          <p:cNvSpPr/>
          <p:nvPr/>
        </p:nvSpPr>
        <p:spPr>
          <a:xfrm>
            <a:off x="1103313" y="1987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5" name="Oval 964"/>
          <p:cNvSpPr/>
          <p:nvPr/>
        </p:nvSpPr>
        <p:spPr>
          <a:xfrm>
            <a:off x="1277938" y="1987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6" name="Oval 965"/>
          <p:cNvSpPr/>
          <p:nvPr/>
        </p:nvSpPr>
        <p:spPr>
          <a:xfrm>
            <a:off x="1450975" y="1987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7" name="Oval 966"/>
          <p:cNvSpPr/>
          <p:nvPr/>
        </p:nvSpPr>
        <p:spPr>
          <a:xfrm>
            <a:off x="1624013" y="1987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8" name="Oval 967"/>
          <p:cNvSpPr/>
          <p:nvPr/>
        </p:nvSpPr>
        <p:spPr>
          <a:xfrm>
            <a:off x="1103313" y="21574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9" name="Oval 968"/>
          <p:cNvSpPr/>
          <p:nvPr/>
        </p:nvSpPr>
        <p:spPr>
          <a:xfrm>
            <a:off x="1277938" y="21574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0" name="Oval 969"/>
          <p:cNvSpPr/>
          <p:nvPr/>
        </p:nvSpPr>
        <p:spPr>
          <a:xfrm>
            <a:off x="1450975" y="21574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1" name="Oval 970"/>
          <p:cNvSpPr/>
          <p:nvPr/>
        </p:nvSpPr>
        <p:spPr>
          <a:xfrm>
            <a:off x="1624013" y="21574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2" name="Oval 971"/>
          <p:cNvSpPr/>
          <p:nvPr/>
        </p:nvSpPr>
        <p:spPr>
          <a:xfrm>
            <a:off x="1103313" y="2336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3" name="Oval 972"/>
          <p:cNvSpPr/>
          <p:nvPr/>
        </p:nvSpPr>
        <p:spPr>
          <a:xfrm>
            <a:off x="1277938" y="2336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4" name="Oval 973"/>
          <p:cNvSpPr/>
          <p:nvPr/>
        </p:nvSpPr>
        <p:spPr>
          <a:xfrm>
            <a:off x="1450975" y="2336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5" name="Oval 974"/>
          <p:cNvSpPr/>
          <p:nvPr/>
        </p:nvSpPr>
        <p:spPr>
          <a:xfrm>
            <a:off x="1624013" y="2336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6" name="Oval 975"/>
          <p:cNvSpPr/>
          <p:nvPr/>
        </p:nvSpPr>
        <p:spPr>
          <a:xfrm>
            <a:off x="1103313" y="25082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7" name="Oval 976"/>
          <p:cNvSpPr/>
          <p:nvPr/>
        </p:nvSpPr>
        <p:spPr>
          <a:xfrm>
            <a:off x="1277938" y="25082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8" name="Oval 977"/>
          <p:cNvSpPr/>
          <p:nvPr/>
        </p:nvSpPr>
        <p:spPr>
          <a:xfrm>
            <a:off x="1450975" y="25082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9" name="Oval 978"/>
          <p:cNvSpPr/>
          <p:nvPr/>
        </p:nvSpPr>
        <p:spPr>
          <a:xfrm>
            <a:off x="1624013" y="25082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0" name="Oval 979"/>
          <p:cNvSpPr/>
          <p:nvPr/>
        </p:nvSpPr>
        <p:spPr>
          <a:xfrm>
            <a:off x="1103313" y="26908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1" name="Oval 980"/>
          <p:cNvSpPr/>
          <p:nvPr/>
        </p:nvSpPr>
        <p:spPr>
          <a:xfrm>
            <a:off x="1277938" y="26908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2" name="Oval 981"/>
          <p:cNvSpPr/>
          <p:nvPr/>
        </p:nvSpPr>
        <p:spPr>
          <a:xfrm>
            <a:off x="1450975" y="26908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3" name="Oval 982"/>
          <p:cNvSpPr/>
          <p:nvPr/>
        </p:nvSpPr>
        <p:spPr>
          <a:xfrm>
            <a:off x="1624013" y="26908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4" name="Oval 983"/>
          <p:cNvSpPr/>
          <p:nvPr/>
        </p:nvSpPr>
        <p:spPr>
          <a:xfrm>
            <a:off x="1103313" y="28606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5" name="Oval 984"/>
          <p:cNvSpPr/>
          <p:nvPr/>
        </p:nvSpPr>
        <p:spPr>
          <a:xfrm>
            <a:off x="1277938" y="28606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6" name="Oval 985"/>
          <p:cNvSpPr/>
          <p:nvPr/>
        </p:nvSpPr>
        <p:spPr>
          <a:xfrm>
            <a:off x="1450975" y="28606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7" name="Oval 986"/>
          <p:cNvSpPr/>
          <p:nvPr/>
        </p:nvSpPr>
        <p:spPr>
          <a:xfrm>
            <a:off x="1624013" y="28606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8" name="Oval 987"/>
          <p:cNvSpPr/>
          <p:nvPr/>
        </p:nvSpPr>
        <p:spPr>
          <a:xfrm>
            <a:off x="1103313" y="30400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9" name="Oval 988"/>
          <p:cNvSpPr/>
          <p:nvPr/>
        </p:nvSpPr>
        <p:spPr>
          <a:xfrm>
            <a:off x="1277938" y="30400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0" name="Oval 989"/>
          <p:cNvSpPr/>
          <p:nvPr/>
        </p:nvSpPr>
        <p:spPr>
          <a:xfrm>
            <a:off x="1450975" y="30400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1" name="Oval 990"/>
          <p:cNvSpPr/>
          <p:nvPr/>
        </p:nvSpPr>
        <p:spPr>
          <a:xfrm>
            <a:off x="1624013" y="30400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2" name="Oval 991"/>
          <p:cNvSpPr/>
          <p:nvPr/>
        </p:nvSpPr>
        <p:spPr>
          <a:xfrm>
            <a:off x="1103313" y="32115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3" name="Oval 992"/>
          <p:cNvSpPr/>
          <p:nvPr/>
        </p:nvSpPr>
        <p:spPr>
          <a:xfrm>
            <a:off x="1277938" y="32115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4" name="Oval 993"/>
          <p:cNvSpPr/>
          <p:nvPr/>
        </p:nvSpPr>
        <p:spPr>
          <a:xfrm>
            <a:off x="1450975" y="32115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5" name="Oval 994"/>
          <p:cNvSpPr/>
          <p:nvPr/>
        </p:nvSpPr>
        <p:spPr>
          <a:xfrm>
            <a:off x="1624013" y="32115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6" name="Oval 995"/>
          <p:cNvSpPr/>
          <p:nvPr/>
        </p:nvSpPr>
        <p:spPr>
          <a:xfrm>
            <a:off x="1103313" y="3394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7" name="Oval 996"/>
          <p:cNvSpPr/>
          <p:nvPr/>
        </p:nvSpPr>
        <p:spPr>
          <a:xfrm>
            <a:off x="1276350" y="3394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8" name="Oval 997"/>
          <p:cNvSpPr/>
          <p:nvPr/>
        </p:nvSpPr>
        <p:spPr>
          <a:xfrm>
            <a:off x="1449388" y="3394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9" name="Oval 998"/>
          <p:cNvSpPr/>
          <p:nvPr/>
        </p:nvSpPr>
        <p:spPr>
          <a:xfrm>
            <a:off x="1622425" y="3394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0" name="Oval 999"/>
          <p:cNvSpPr/>
          <p:nvPr/>
        </p:nvSpPr>
        <p:spPr>
          <a:xfrm>
            <a:off x="1103313" y="35655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1" name="Oval 1000"/>
          <p:cNvSpPr/>
          <p:nvPr/>
        </p:nvSpPr>
        <p:spPr>
          <a:xfrm>
            <a:off x="1276350" y="35655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2" name="Oval 1001"/>
          <p:cNvSpPr/>
          <p:nvPr/>
        </p:nvSpPr>
        <p:spPr>
          <a:xfrm>
            <a:off x="1449388" y="35655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3" name="Oval 1002"/>
          <p:cNvSpPr/>
          <p:nvPr/>
        </p:nvSpPr>
        <p:spPr>
          <a:xfrm>
            <a:off x="1622425" y="35655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4" name="Oval 1003"/>
          <p:cNvSpPr/>
          <p:nvPr/>
        </p:nvSpPr>
        <p:spPr>
          <a:xfrm>
            <a:off x="1103313" y="37449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5" name="Oval 1004"/>
          <p:cNvSpPr/>
          <p:nvPr/>
        </p:nvSpPr>
        <p:spPr>
          <a:xfrm>
            <a:off x="1276350" y="37449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6" name="Oval 1005"/>
          <p:cNvSpPr/>
          <p:nvPr/>
        </p:nvSpPr>
        <p:spPr>
          <a:xfrm>
            <a:off x="1449388" y="37449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7" name="Oval 1006"/>
          <p:cNvSpPr/>
          <p:nvPr/>
        </p:nvSpPr>
        <p:spPr>
          <a:xfrm>
            <a:off x="1622425" y="37449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8" name="Oval 1007"/>
          <p:cNvSpPr/>
          <p:nvPr/>
        </p:nvSpPr>
        <p:spPr>
          <a:xfrm>
            <a:off x="1103313" y="3916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9" name="Oval 1008"/>
          <p:cNvSpPr/>
          <p:nvPr/>
        </p:nvSpPr>
        <p:spPr>
          <a:xfrm>
            <a:off x="1276350" y="3916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0" name="Oval 1009"/>
          <p:cNvSpPr/>
          <p:nvPr/>
        </p:nvSpPr>
        <p:spPr>
          <a:xfrm>
            <a:off x="1449388" y="3916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1" name="Oval 1010"/>
          <p:cNvSpPr/>
          <p:nvPr/>
        </p:nvSpPr>
        <p:spPr>
          <a:xfrm>
            <a:off x="1622425" y="3916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2" name="Oval 1011"/>
          <p:cNvSpPr/>
          <p:nvPr/>
        </p:nvSpPr>
        <p:spPr>
          <a:xfrm>
            <a:off x="1103313" y="40989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3" name="Oval 1012"/>
          <p:cNvSpPr/>
          <p:nvPr/>
        </p:nvSpPr>
        <p:spPr>
          <a:xfrm>
            <a:off x="1276350" y="40989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4" name="Oval 1013"/>
          <p:cNvSpPr/>
          <p:nvPr/>
        </p:nvSpPr>
        <p:spPr>
          <a:xfrm>
            <a:off x="1449388" y="40989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5" name="Oval 1014"/>
          <p:cNvSpPr/>
          <p:nvPr/>
        </p:nvSpPr>
        <p:spPr>
          <a:xfrm>
            <a:off x="1622425" y="40989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6" name="Oval 1015"/>
          <p:cNvSpPr/>
          <p:nvPr/>
        </p:nvSpPr>
        <p:spPr>
          <a:xfrm>
            <a:off x="1103313" y="4268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7" name="Oval 1016"/>
          <p:cNvSpPr/>
          <p:nvPr/>
        </p:nvSpPr>
        <p:spPr>
          <a:xfrm>
            <a:off x="1276350" y="4268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8" name="Oval 1017"/>
          <p:cNvSpPr/>
          <p:nvPr/>
        </p:nvSpPr>
        <p:spPr>
          <a:xfrm>
            <a:off x="1449388" y="4268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9" name="Oval 1018"/>
          <p:cNvSpPr/>
          <p:nvPr/>
        </p:nvSpPr>
        <p:spPr>
          <a:xfrm>
            <a:off x="1622425" y="4268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0" name="Oval 1019"/>
          <p:cNvSpPr/>
          <p:nvPr/>
        </p:nvSpPr>
        <p:spPr>
          <a:xfrm>
            <a:off x="1103313" y="44481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1" name="Oval 1020"/>
          <p:cNvSpPr/>
          <p:nvPr/>
        </p:nvSpPr>
        <p:spPr>
          <a:xfrm>
            <a:off x="1276350" y="44481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2" name="Oval 1021"/>
          <p:cNvSpPr/>
          <p:nvPr/>
        </p:nvSpPr>
        <p:spPr>
          <a:xfrm>
            <a:off x="1449388" y="44481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3" name="Oval 1022"/>
          <p:cNvSpPr/>
          <p:nvPr/>
        </p:nvSpPr>
        <p:spPr>
          <a:xfrm>
            <a:off x="1622425" y="44481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4" name="Oval 1023"/>
          <p:cNvSpPr/>
          <p:nvPr/>
        </p:nvSpPr>
        <p:spPr>
          <a:xfrm>
            <a:off x="1103313" y="46196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5" name="Oval 1024"/>
          <p:cNvSpPr/>
          <p:nvPr/>
        </p:nvSpPr>
        <p:spPr>
          <a:xfrm>
            <a:off x="1276350" y="46196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6" name="Oval 1025"/>
          <p:cNvSpPr/>
          <p:nvPr/>
        </p:nvSpPr>
        <p:spPr>
          <a:xfrm>
            <a:off x="1449388" y="46196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7" name="Oval 1026"/>
          <p:cNvSpPr/>
          <p:nvPr/>
        </p:nvSpPr>
        <p:spPr>
          <a:xfrm>
            <a:off x="1622425" y="46196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8" name="Oval 1027"/>
          <p:cNvSpPr/>
          <p:nvPr/>
        </p:nvSpPr>
        <p:spPr>
          <a:xfrm>
            <a:off x="404813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Oval 1028"/>
          <p:cNvSpPr/>
          <p:nvPr/>
        </p:nvSpPr>
        <p:spPr>
          <a:xfrm>
            <a:off x="579438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Oval 1029"/>
          <p:cNvSpPr/>
          <p:nvPr/>
        </p:nvSpPr>
        <p:spPr>
          <a:xfrm>
            <a:off x="752475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1" name="Oval 1030"/>
          <p:cNvSpPr/>
          <p:nvPr/>
        </p:nvSpPr>
        <p:spPr>
          <a:xfrm>
            <a:off x="927100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2" name="Oval 1031"/>
          <p:cNvSpPr/>
          <p:nvPr/>
        </p:nvSpPr>
        <p:spPr>
          <a:xfrm>
            <a:off x="404813" y="1454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3" name="Oval 1032"/>
          <p:cNvSpPr/>
          <p:nvPr/>
        </p:nvSpPr>
        <p:spPr>
          <a:xfrm>
            <a:off x="579438" y="1454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752475" y="1454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5" name="Oval 1034"/>
          <p:cNvSpPr/>
          <p:nvPr/>
        </p:nvSpPr>
        <p:spPr>
          <a:xfrm>
            <a:off x="927100" y="14541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6" name="Oval 1035"/>
          <p:cNvSpPr/>
          <p:nvPr/>
        </p:nvSpPr>
        <p:spPr>
          <a:xfrm>
            <a:off x="404813" y="1633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7" name="Oval 1036"/>
          <p:cNvSpPr/>
          <p:nvPr/>
        </p:nvSpPr>
        <p:spPr>
          <a:xfrm>
            <a:off x="579438" y="1633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8" name="Oval 1037"/>
          <p:cNvSpPr/>
          <p:nvPr/>
        </p:nvSpPr>
        <p:spPr>
          <a:xfrm>
            <a:off x="752475" y="1633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9" name="Oval 1038"/>
          <p:cNvSpPr/>
          <p:nvPr/>
        </p:nvSpPr>
        <p:spPr>
          <a:xfrm>
            <a:off x="927100" y="163353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0" name="Oval 1039"/>
          <p:cNvSpPr/>
          <p:nvPr/>
        </p:nvSpPr>
        <p:spPr>
          <a:xfrm>
            <a:off x="404813" y="1803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1" name="Oval 1040"/>
          <p:cNvSpPr/>
          <p:nvPr/>
        </p:nvSpPr>
        <p:spPr>
          <a:xfrm>
            <a:off x="579438" y="1803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2" name="Oval 1041"/>
          <p:cNvSpPr/>
          <p:nvPr/>
        </p:nvSpPr>
        <p:spPr>
          <a:xfrm>
            <a:off x="752475" y="1803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3" name="Oval 1042"/>
          <p:cNvSpPr/>
          <p:nvPr/>
        </p:nvSpPr>
        <p:spPr>
          <a:xfrm>
            <a:off x="927100" y="1803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4" name="Oval 1043"/>
          <p:cNvSpPr/>
          <p:nvPr/>
        </p:nvSpPr>
        <p:spPr>
          <a:xfrm>
            <a:off x="404813" y="19907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5" name="Oval 1044"/>
          <p:cNvSpPr/>
          <p:nvPr/>
        </p:nvSpPr>
        <p:spPr>
          <a:xfrm>
            <a:off x="579438" y="19907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6" name="Oval 1045"/>
          <p:cNvSpPr/>
          <p:nvPr/>
        </p:nvSpPr>
        <p:spPr>
          <a:xfrm>
            <a:off x="752475" y="19907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7" name="Oval 1046"/>
          <p:cNvSpPr/>
          <p:nvPr/>
        </p:nvSpPr>
        <p:spPr>
          <a:xfrm>
            <a:off x="927100" y="19907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8" name="Oval 1047"/>
          <p:cNvSpPr/>
          <p:nvPr/>
        </p:nvSpPr>
        <p:spPr>
          <a:xfrm>
            <a:off x="404813" y="2160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9" name="Oval 1048"/>
          <p:cNvSpPr/>
          <p:nvPr/>
        </p:nvSpPr>
        <p:spPr>
          <a:xfrm>
            <a:off x="579438" y="2160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0" name="Oval 1049"/>
          <p:cNvSpPr/>
          <p:nvPr/>
        </p:nvSpPr>
        <p:spPr>
          <a:xfrm>
            <a:off x="752475" y="2160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1" name="Oval 1050"/>
          <p:cNvSpPr/>
          <p:nvPr/>
        </p:nvSpPr>
        <p:spPr>
          <a:xfrm>
            <a:off x="927100" y="2160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2" name="Oval 1051"/>
          <p:cNvSpPr/>
          <p:nvPr/>
        </p:nvSpPr>
        <p:spPr>
          <a:xfrm>
            <a:off x="404813" y="2339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3" name="Oval 1052"/>
          <p:cNvSpPr/>
          <p:nvPr/>
        </p:nvSpPr>
        <p:spPr>
          <a:xfrm>
            <a:off x="579438" y="2339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4" name="Oval 1053"/>
          <p:cNvSpPr/>
          <p:nvPr/>
        </p:nvSpPr>
        <p:spPr>
          <a:xfrm>
            <a:off x="752475" y="2339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5" name="Oval 1054"/>
          <p:cNvSpPr/>
          <p:nvPr/>
        </p:nvSpPr>
        <p:spPr>
          <a:xfrm>
            <a:off x="927100" y="2339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6" name="Oval 1055"/>
          <p:cNvSpPr/>
          <p:nvPr/>
        </p:nvSpPr>
        <p:spPr>
          <a:xfrm>
            <a:off x="404813" y="25114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7" name="Oval 1056"/>
          <p:cNvSpPr/>
          <p:nvPr/>
        </p:nvSpPr>
        <p:spPr>
          <a:xfrm>
            <a:off x="579438" y="25114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8" name="Oval 1057"/>
          <p:cNvSpPr/>
          <p:nvPr/>
        </p:nvSpPr>
        <p:spPr>
          <a:xfrm>
            <a:off x="752475" y="25114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9" name="Oval 1058"/>
          <p:cNvSpPr/>
          <p:nvPr/>
        </p:nvSpPr>
        <p:spPr>
          <a:xfrm>
            <a:off x="927100" y="25114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0" name="Oval 1059"/>
          <p:cNvSpPr/>
          <p:nvPr/>
        </p:nvSpPr>
        <p:spPr>
          <a:xfrm>
            <a:off x="404813" y="26939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" name="Oval 1060"/>
          <p:cNvSpPr/>
          <p:nvPr/>
        </p:nvSpPr>
        <p:spPr>
          <a:xfrm>
            <a:off x="579438" y="26939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2" name="Oval 1061"/>
          <p:cNvSpPr/>
          <p:nvPr/>
        </p:nvSpPr>
        <p:spPr>
          <a:xfrm>
            <a:off x="752475" y="26939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" name="Oval 1062"/>
          <p:cNvSpPr/>
          <p:nvPr/>
        </p:nvSpPr>
        <p:spPr>
          <a:xfrm>
            <a:off x="927100" y="26939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" name="Oval 1063"/>
          <p:cNvSpPr/>
          <p:nvPr/>
        </p:nvSpPr>
        <p:spPr>
          <a:xfrm>
            <a:off x="404813" y="2865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" name="Oval 1064"/>
          <p:cNvSpPr/>
          <p:nvPr/>
        </p:nvSpPr>
        <p:spPr>
          <a:xfrm>
            <a:off x="579438" y="2865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6" name="Oval 1065"/>
          <p:cNvSpPr/>
          <p:nvPr/>
        </p:nvSpPr>
        <p:spPr>
          <a:xfrm>
            <a:off x="752475" y="2865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7" name="Oval 1066"/>
          <p:cNvSpPr/>
          <p:nvPr/>
        </p:nvSpPr>
        <p:spPr>
          <a:xfrm>
            <a:off x="927100" y="2865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8" name="Oval 1067"/>
          <p:cNvSpPr/>
          <p:nvPr/>
        </p:nvSpPr>
        <p:spPr>
          <a:xfrm>
            <a:off x="404813" y="30448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9" name="Oval 1068"/>
          <p:cNvSpPr/>
          <p:nvPr/>
        </p:nvSpPr>
        <p:spPr>
          <a:xfrm>
            <a:off x="579438" y="30448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0" name="Oval 1069"/>
          <p:cNvSpPr/>
          <p:nvPr/>
        </p:nvSpPr>
        <p:spPr>
          <a:xfrm>
            <a:off x="752475" y="30448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1" name="Oval 1070"/>
          <p:cNvSpPr/>
          <p:nvPr/>
        </p:nvSpPr>
        <p:spPr>
          <a:xfrm>
            <a:off x="927100" y="30448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2" name="Oval 1071"/>
          <p:cNvSpPr/>
          <p:nvPr/>
        </p:nvSpPr>
        <p:spPr>
          <a:xfrm>
            <a:off x="404813" y="32146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3" name="Oval 1072"/>
          <p:cNvSpPr/>
          <p:nvPr/>
        </p:nvSpPr>
        <p:spPr>
          <a:xfrm>
            <a:off x="579438" y="32146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4" name="Oval 1073"/>
          <p:cNvSpPr/>
          <p:nvPr/>
        </p:nvSpPr>
        <p:spPr>
          <a:xfrm>
            <a:off x="752475" y="32146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5" name="Oval 1074"/>
          <p:cNvSpPr/>
          <p:nvPr/>
        </p:nvSpPr>
        <p:spPr>
          <a:xfrm>
            <a:off x="927100" y="32146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6" name="Oval 1075"/>
          <p:cNvSpPr/>
          <p:nvPr/>
        </p:nvSpPr>
        <p:spPr>
          <a:xfrm>
            <a:off x="404813" y="33988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7" name="Oval 1076"/>
          <p:cNvSpPr/>
          <p:nvPr/>
        </p:nvSpPr>
        <p:spPr>
          <a:xfrm>
            <a:off x="577850" y="33988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8" name="Oval 1077"/>
          <p:cNvSpPr/>
          <p:nvPr/>
        </p:nvSpPr>
        <p:spPr>
          <a:xfrm>
            <a:off x="750888" y="33988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9" name="Oval 1078"/>
          <p:cNvSpPr/>
          <p:nvPr/>
        </p:nvSpPr>
        <p:spPr>
          <a:xfrm>
            <a:off x="925513" y="33988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0" name="Oval 1079"/>
          <p:cNvSpPr/>
          <p:nvPr/>
        </p:nvSpPr>
        <p:spPr>
          <a:xfrm>
            <a:off x="404813" y="3568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1" name="Oval 1080"/>
          <p:cNvSpPr/>
          <p:nvPr/>
        </p:nvSpPr>
        <p:spPr>
          <a:xfrm>
            <a:off x="577850" y="3568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2" name="Oval 1081"/>
          <p:cNvSpPr/>
          <p:nvPr/>
        </p:nvSpPr>
        <p:spPr>
          <a:xfrm>
            <a:off x="750888" y="3568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3" name="Oval 1082"/>
          <p:cNvSpPr/>
          <p:nvPr/>
        </p:nvSpPr>
        <p:spPr>
          <a:xfrm>
            <a:off x="925513" y="3568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4" name="Oval 1083"/>
          <p:cNvSpPr/>
          <p:nvPr/>
        </p:nvSpPr>
        <p:spPr>
          <a:xfrm>
            <a:off x="404813" y="37480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5" name="Oval 1084"/>
          <p:cNvSpPr/>
          <p:nvPr/>
        </p:nvSpPr>
        <p:spPr>
          <a:xfrm>
            <a:off x="577850" y="37480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6" name="Oval 1085"/>
          <p:cNvSpPr/>
          <p:nvPr/>
        </p:nvSpPr>
        <p:spPr>
          <a:xfrm>
            <a:off x="750888" y="37480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7" name="Oval 1086"/>
          <p:cNvSpPr/>
          <p:nvPr/>
        </p:nvSpPr>
        <p:spPr>
          <a:xfrm>
            <a:off x="925513" y="37480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8" name="Oval 1087"/>
          <p:cNvSpPr/>
          <p:nvPr/>
        </p:nvSpPr>
        <p:spPr>
          <a:xfrm>
            <a:off x="404813" y="3919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9" name="Oval 1088"/>
          <p:cNvSpPr/>
          <p:nvPr/>
        </p:nvSpPr>
        <p:spPr>
          <a:xfrm>
            <a:off x="577850" y="3919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0" name="Oval 1089"/>
          <p:cNvSpPr/>
          <p:nvPr/>
        </p:nvSpPr>
        <p:spPr>
          <a:xfrm>
            <a:off x="750888" y="3919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1" name="Oval 1090"/>
          <p:cNvSpPr/>
          <p:nvPr/>
        </p:nvSpPr>
        <p:spPr>
          <a:xfrm>
            <a:off x="925513" y="3919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2" name="Oval 1091"/>
          <p:cNvSpPr/>
          <p:nvPr/>
        </p:nvSpPr>
        <p:spPr>
          <a:xfrm>
            <a:off x="404813" y="41021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3" name="Oval 1092"/>
          <p:cNvSpPr/>
          <p:nvPr/>
        </p:nvSpPr>
        <p:spPr>
          <a:xfrm>
            <a:off x="577850" y="41021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4" name="Oval 1093"/>
          <p:cNvSpPr/>
          <p:nvPr/>
        </p:nvSpPr>
        <p:spPr>
          <a:xfrm>
            <a:off x="750888" y="41021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5" name="Oval 1094"/>
          <p:cNvSpPr/>
          <p:nvPr/>
        </p:nvSpPr>
        <p:spPr>
          <a:xfrm>
            <a:off x="925513" y="41021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6" name="Oval 1095"/>
          <p:cNvSpPr/>
          <p:nvPr/>
        </p:nvSpPr>
        <p:spPr>
          <a:xfrm>
            <a:off x="404813" y="4273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7" name="Oval 1096"/>
          <p:cNvSpPr/>
          <p:nvPr/>
        </p:nvSpPr>
        <p:spPr>
          <a:xfrm>
            <a:off x="577850" y="4273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8" name="Oval 1097"/>
          <p:cNvSpPr/>
          <p:nvPr/>
        </p:nvSpPr>
        <p:spPr>
          <a:xfrm>
            <a:off x="750888" y="4273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9" name="Oval 1098"/>
          <p:cNvSpPr/>
          <p:nvPr/>
        </p:nvSpPr>
        <p:spPr>
          <a:xfrm>
            <a:off x="925513" y="4273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0" name="Oval 1099"/>
          <p:cNvSpPr/>
          <p:nvPr/>
        </p:nvSpPr>
        <p:spPr>
          <a:xfrm>
            <a:off x="404813" y="4452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1" name="Oval 1100"/>
          <p:cNvSpPr/>
          <p:nvPr/>
        </p:nvSpPr>
        <p:spPr>
          <a:xfrm>
            <a:off x="577850" y="4452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2" name="Oval 1101"/>
          <p:cNvSpPr/>
          <p:nvPr/>
        </p:nvSpPr>
        <p:spPr>
          <a:xfrm>
            <a:off x="750888" y="4452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3" name="Oval 1102"/>
          <p:cNvSpPr/>
          <p:nvPr/>
        </p:nvSpPr>
        <p:spPr>
          <a:xfrm>
            <a:off x="925513" y="4452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4" name="Oval 1103"/>
          <p:cNvSpPr/>
          <p:nvPr/>
        </p:nvSpPr>
        <p:spPr>
          <a:xfrm>
            <a:off x="404813" y="4622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5" name="Oval 1104"/>
          <p:cNvSpPr/>
          <p:nvPr/>
        </p:nvSpPr>
        <p:spPr>
          <a:xfrm>
            <a:off x="577850" y="4622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6" name="Oval 1105"/>
          <p:cNvSpPr/>
          <p:nvPr/>
        </p:nvSpPr>
        <p:spPr>
          <a:xfrm>
            <a:off x="750888" y="4622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7" name="Oval 1106"/>
          <p:cNvSpPr/>
          <p:nvPr/>
        </p:nvSpPr>
        <p:spPr>
          <a:xfrm>
            <a:off x="925513" y="4622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8" name="Oval 1107"/>
          <p:cNvSpPr/>
          <p:nvPr/>
        </p:nvSpPr>
        <p:spPr>
          <a:xfrm>
            <a:off x="17986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9" name="Oval 1108"/>
          <p:cNvSpPr/>
          <p:nvPr/>
        </p:nvSpPr>
        <p:spPr>
          <a:xfrm>
            <a:off x="19732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0" name="Oval 1109"/>
          <p:cNvSpPr/>
          <p:nvPr/>
        </p:nvSpPr>
        <p:spPr>
          <a:xfrm>
            <a:off x="21478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1" name="Oval 1110"/>
          <p:cNvSpPr/>
          <p:nvPr/>
        </p:nvSpPr>
        <p:spPr>
          <a:xfrm>
            <a:off x="23209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2" name="Oval 1111"/>
          <p:cNvSpPr/>
          <p:nvPr/>
        </p:nvSpPr>
        <p:spPr>
          <a:xfrm>
            <a:off x="24955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3" name="Oval 1112"/>
          <p:cNvSpPr/>
          <p:nvPr/>
        </p:nvSpPr>
        <p:spPr>
          <a:xfrm>
            <a:off x="26685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4" name="Oval 1113"/>
          <p:cNvSpPr/>
          <p:nvPr/>
        </p:nvSpPr>
        <p:spPr>
          <a:xfrm>
            <a:off x="28416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5" name="Oval 1114"/>
          <p:cNvSpPr/>
          <p:nvPr/>
        </p:nvSpPr>
        <p:spPr>
          <a:xfrm>
            <a:off x="30162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6" name="Oval 1115"/>
          <p:cNvSpPr/>
          <p:nvPr/>
        </p:nvSpPr>
        <p:spPr>
          <a:xfrm>
            <a:off x="31813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7" name="Oval 1116"/>
          <p:cNvSpPr/>
          <p:nvPr/>
        </p:nvSpPr>
        <p:spPr>
          <a:xfrm>
            <a:off x="336391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8" name="Oval 1117"/>
          <p:cNvSpPr/>
          <p:nvPr/>
        </p:nvSpPr>
        <p:spPr>
          <a:xfrm>
            <a:off x="35337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9" name="Oval 1118"/>
          <p:cNvSpPr/>
          <p:nvPr/>
        </p:nvSpPr>
        <p:spPr>
          <a:xfrm>
            <a:off x="37084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0" name="Oval 1119"/>
          <p:cNvSpPr/>
          <p:nvPr/>
        </p:nvSpPr>
        <p:spPr>
          <a:xfrm>
            <a:off x="38814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1" name="Oval 1120"/>
          <p:cNvSpPr/>
          <p:nvPr/>
        </p:nvSpPr>
        <p:spPr>
          <a:xfrm>
            <a:off x="40560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2" name="Oval 1121"/>
          <p:cNvSpPr/>
          <p:nvPr/>
        </p:nvSpPr>
        <p:spPr>
          <a:xfrm>
            <a:off x="42291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3" name="Oval 1122"/>
          <p:cNvSpPr/>
          <p:nvPr/>
        </p:nvSpPr>
        <p:spPr>
          <a:xfrm>
            <a:off x="44021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4" name="Oval 1123"/>
          <p:cNvSpPr/>
          <p:nvPr/>
        </p:nvSpPr>
        <p:spPr>
          <a:xfrm>
            <a:off x="45767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5" name="Oval 1124"/>
          <p:cNvSpPr/>
          <p:nvPr/>
        </p:nvSpPr>
        <p:spPr>
          <a:xfrm>
            <a:off x="47498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" name="Oval 1125"/>
          <p:cNvSpPr/>
          <p:nvPr/>
        </p:nvSpPr>
        <p:spPr>
          <a:xfrm>
            <a:off x="49244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7" name="Oval 1126"/>
          <p:cNvSpPr/>
          <p:nvPr/>
        </p:nvSpPr>
        <p:spPr>
          <a:xfrm>
            <a:off x="50974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8" name="Oval 1127"/>
          <p:cNvSpPr/>
          <p:nvPr/>
        </p:nvSpPr>
        <p:spPr>
          <a:xfrm>
            <a:off x="52768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9" name="Oval 1128"/>
          <p:cNvSpPr/>
          <p:nvPr/>
        </p:nvSpPr>
        <p:spPr>
          <a:xfrm>
            <a:off x="54514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0" name="Oval 1129"/>
          <p:cNvSpPr/>
          <p:nvPr/>
        </p:nvSpPr>
        <p:spPr>
          <a:xfrm>
            <a:off x="562451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1" name="Oval 1130"/>
          <p:cNvSpPr/>
          <p:nvPr/>
        </p:nvSpPr>
        <p:spPr>
          <a:xfrm>
            <a:off x="57975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2" name="Oval 1131"/>
          <p:cNvSpPr/>
          <p:nvPr/>
        </p:nvSpPr>
        <p:spPr>
          <a:xfrm>
            <a:off x="59721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3" name="Oval 1132"/>
          <p:cNvSpPr/>
          <p:nvPr/>
        </p:nvSpPr>
        <p:spPr>
          <a:xfrm>
            <a:off x="614521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4" name="Oval 1133"/>
          <p:cNvSpPr/>
          <p:nvPr/>
        </p:nvSpPr>
        <p:spPr>
          <a:xfrm>
            <a:off x="63198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5" name="Oval 1134"/>
          <p:cNvSpPr/>
          <p:nvPr/>
        </p:nvSpPr>
        <p:spPr>
          <a:xfrm>
            <a:off x="64928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6" name="Oval 1135"/>
          <p:cNvSpPr/>
          <p:nvPr/>
        </p:nvSpPr>
        <p:spPr>
          <a:xfrm>
            <a:off x="66675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7" name="Oval 1136"/>
          <p:cNvSpPr/>
          <p:nvPr/>
        </p:nvSpPr>
        <p:spPr>
          <a:xfrm>
            <a:off x="68405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8" name="Oval 1137"/>
          <p:cNvSpPr/>
          <p:nvPr/>
        </p:nvSpPr>
        <p:spPr>
          <a:xfrm>
            <a:off x="70119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9" name="Oval 1138"/>
          <p:cNvSpPr/>
          <p:nvPr/>
        </p:nvSpPr>
        <p:spPr>
          <a:xfrm>
            <a:off x="71850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0" name="Oval 1139"/>
          <p:cNvSpPr/>
          <p:nvPr/>
        </p:nvSpPr>
        <p:spPr>
          <a:xfrm>
            <a:off x="73580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1" name="Oval 1140"/>
          <p:cNvSpPr/>
          <p:nvPr/>
        </p:nvSpPr>
        <p:spPr>
          <a:xfrm>
            <a:off x="75326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2" name="Oval 1141"/>
          <p:cNvSpPr/>
          <p:nvPr/>
        </p:nvSpPr>
        <p:spPr>
          <a:xfrm>
            <a:off x="77057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3" name="Oval 1142"/>
          <p:cNvSpPr/>
          <p:nvPr/>
        </p:nvSpPr>
        <p:spPr>
          <a:xfrm>
            <a:off x="78803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4" name="Oval 1143"/>
          <p:cNvSpPr/>
          <p:nvPr/>
        </p:nvSpPr>
        <p:spPr>
          <a:xfrm>
            <a:off x="80533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5" name="Oval 1144"/>
          <p:cNvSpPr/>
          <p:nvPr/>
        </p:nvSpPr>
        <p:spPr>
          <a:xfrm>
            <a:off x="82264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6" name="Oval 1145"/>
          <p:cNvSpPr/>
          <p:nvPr/>
        </p:nvSpPr>
        <p:spPr>
          <a:xfrm>
            <a:off x="84010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7" name="Oval 1146"/>
          <p:cNvSpPr/>
          <p:nvPr/>
        </p:nvSpPr>
        <p:spPr>
          <a:xfrm>
            <a:off x="85740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8" name="Oval 1147"/>
          <p:cNvSpPr/>
          <p:nvPr/>
        </p:nvSpPr>
        <p:spPr>
          <a:xfrm>
            <a:off x="1101725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9" name="Oval 1148"/>
          <p:cNvSpPr/>
          <p:nvPr/>
        </p:nvSpPr>
        <p:spPr>
          <a:xfrm>
            <a:off x="1276350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0" name="Oval 1149"/>
          <p:cNvSpPr/>
          <p:nvPr/>
        </p:nvSpPr>
        <p:spPr>
          <a:xfrm>
            <a:off x="1449388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1" name="Oval 1150"/>
          <p:cNvSpPr/>
          <p:nvPr/>
        </p:nvSpPr>
        <p:spPr>
          <a:xfrm>
            <a:off x="1624013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2" name="Oval 1151"/>
          <p:cNvSpPr/>
          <p:nvPr/>
        </p:nvSpPr>
        <p:spPr>
          <a:xfrm>
            <a:off x="403225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3" name="Oval 1152"/>
          <p:cNvSpPr/>
          <p:nvPr/>
        </p:nvSpPr>
        <p:spPr>
          <a:xfrm>
            <a:off x="577850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4" name="Oval 1153"/>
          <p:cNvSpPr/>
          <p:nvPr/>
        </p:nvSpPr>
        <p:spPr>
          <a:xfrm>
            <a:off x="752475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5" name="Oval 1154"/>
          <p:cNvSpPr/>
          <p:nvPr/>
        </p:nvSpPr>
        <p:spPr>
          <a:xfrm>
            <a:off x="925513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6" name="TextBox 1155"/>
          <p:cNvSpPr txBox="1"/>
          <p:nvPr/>
        </p:nvSpPr>
        <p:spPr>
          <a:xfrm>
            <a:off x="2717800" y="361950"/>
            <a:ext cx="36560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E46C0A"/>
                </a:solidFill>
              </a:rPr>
              <a:t>Only </a:t>
            </a:r>
            <a:r>
              <a:rPr lang="en-US" altLang="en-US" sz="2800" b="1">
                <a:solidFill>
                  <a:srgbClr val="E46C0A"/>
                </a:solidFill>
              </a:rPr>
              <a:t>201</a:t>
            </a:r>
            <a:r>
              <a:rPr lang="en-US" altLang="en-US" sz="2800">
                <a:solidFill>
                  <a:srgbClr val="E46C0A"/>
                </a:solidFill>
              </a:rPr>
              <a:t> Unsatisfactory</a:t>
            </a:r>
            <a:endParaRPr lang="es-PE" altLang="en-US" sz="280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419600"/>
            <a:ext cx="10858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Oval 163"/>
          <p:cNvSpPr/>
          <p:nvPr/>
        </p:nvSpPr>
        <p:spPr>
          <a:xfrm>
            <a:off x="180022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19748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147888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22513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495550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670175" y="12890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843213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1783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18293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363913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3535363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708400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3883025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056063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423068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4403725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4578350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475138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4924425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099050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27843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451475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626100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579913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5972175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146800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31983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494463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667500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842125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701198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186613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359650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753268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7707313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880350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054975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228013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840263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8574088" y="1289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800225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1974850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14788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22513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495550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670175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843213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301783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318293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3363913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3535363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3708400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3883025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4056063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423068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4403725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4578350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475138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4924425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5099050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527843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5451475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5626100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579913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5972175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146800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631983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6494463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6667500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6842125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701198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7186613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7359650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753268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7707313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7880350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8054975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8228013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840263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8574088" y="14605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1800225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1974850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14788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22513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495550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670175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843213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301783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318293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363913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535363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3708400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3883025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4056063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23068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403725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4578350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475138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4924425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5099050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527843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5451475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5626100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579913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5972175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6146800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631983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6494463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6667500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6842125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701198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7186613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7359650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753268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7707313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7880350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8054975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8228013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840263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8574088" y="1639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180022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19748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1478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225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4955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67017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8432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30178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31829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33639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353536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370840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388302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405606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42306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440372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45783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47513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492442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50990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52784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545147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562610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57991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597217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614680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63198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649446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666750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84212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70119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71866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73596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75326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77073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7880350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8054975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8228013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2" name="Oval 321"/>
          <p:cNvSpPr/>
          <p:nvPr/>
        </p:nvSpPr>
        <p:spPr>
          <a:xfrm>
            <a:off x="840263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8574088" y="18097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180022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5" name="Oval 324"/>
          <p:cNvSpPr/>
          <p:nvPr/>
        </p:nvSpPr>
        <p:spPr>
          <a:xfrm>
            <a:off x="19748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6" name="Oval 325"/>
          <p:cNvSpPr/>
          <p:nvPr/>
        </p:nvSpPr>
        <p:spPr>
          <a:xfrm>
            <a:off x="21478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7" name="Oval 326"/>
          <p:cNvSpPr/>
          <p:nvPr/>
        </p:nvSpPr>
        <p:spPr>
          <a:xfrm>
            <a:off x="23225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24955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267017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28432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30178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31829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33639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353536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370840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388302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405606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42306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440372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45783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47513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492442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50990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52784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545147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562610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57991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597217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614680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63198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649446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666750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684212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70119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71866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73596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75326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77073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7880350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8054975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8228013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840263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8574088" y="1997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180022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19748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21478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23225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24955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267017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28432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30178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31829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33639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353536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70840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388302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05606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42306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440372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45783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47513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492442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50990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52784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545147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562610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57991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597217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614680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63198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649446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666750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684212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70119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71866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73596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75326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77073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7880350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8054975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8228013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840263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8574088" y="2166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180022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19748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21478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23225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24955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267017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28432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30178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31829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33639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353536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370840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388302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405606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42306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440372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45783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47513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492442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50990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52784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545147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562610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57991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597217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614680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3198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649446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666750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684212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70119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71866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73596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75326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77073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7880350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8054975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8228013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840263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8574088" y="23463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180022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19748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21478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23225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24955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267017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28432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30178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31829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33639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353536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370840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388302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405606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42306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440372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45783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47513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492442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50990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52784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545147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562610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57991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597217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614680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63198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649446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666750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684212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70119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71866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73596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75326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77073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7880350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8054975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8228013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840263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8574088" y="25177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180022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19748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21478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23225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24955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267017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28432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30178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31829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33639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353536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370840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388302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405606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42306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440372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45783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47513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492442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50990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52784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545147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562610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57991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597217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614680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63198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649446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666750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684212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70119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71866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73596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75326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77073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7880350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8054975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8228013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840263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8574088" y="27003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180022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19748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21478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23225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24955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267017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28432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30178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31829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33639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353536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370840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388302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405606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42306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440372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45783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47513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492442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50990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52784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545147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562610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57991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597217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614680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63198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649446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666750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684212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70119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71866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73596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75326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77073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7880350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8054975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8228013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840263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8574088" y="2871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180022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19748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21478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23225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24955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267017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28432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30178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31829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33639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353536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370840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388302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405606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42306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440372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45783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47513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492442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50990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52784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545147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562610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57991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597217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614680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63198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649446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666750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684212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70119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71866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73596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75326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77073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7880350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8054975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8228013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840263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8574088" y="3049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180022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19748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21478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23225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24955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267017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28432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30178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31829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33639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353536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370840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388302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405606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42306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440372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45783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47513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492442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50990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52784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5" name="Oval 624"/>
          <p:cNvSpPr/>
          <p:nvPr/>
        </p:nvSpPr>
        <p:spPr>
          <a:xfrm>
            <a:off x="545147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562610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57991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597217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9" name="Oval 628"/>
          <p:cNvSpPr/>
          <p:nvPr/>
        </p:nvSpPr>
        <p:spPr>
          <a:xfrm>
            <a:off x="614680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0" name="Oval 629"/>
          <p:cNvSpPr/>
          <p:nvPr/>
        </p:nvSpPr>
        <p:spPr>
          <a:xfrm>
            <a:off x="63198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1" name="Oval 630"/>
          <p:cNvSpPr/>
          <p:nvPr/>
        </p:nvSpPr>
        <p:spPr>
          <a:xfrm>
            <a:off x="649446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2" name="Oval 631"/>
          <p:cNvSpPr/>
          <p:nvPr/>
        </p:nvSpPr>
        <p:spPr>
          <a:xfrm>
            <a:off x="666750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3" name="Oval 632"/>
          <p:cNvSpPr/>
          <p:nvPr/>
        </p:nvSpPr>
        <p:spPr>
          <a:xfrm>
            <a:off x="684212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" name="Oval 633"/>
          <p:cNvSpPr/>
          <p:nvPr/>
        </p:nvSpPr>
        <p:spPr>
          <a:xfrm>
            <a:off x="70119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5" name="Oval 634"/>
          <p:cNvSpPr/>
          <p:nvPr/>
        </p:nvSpPr>
        <p:spPr>
          <a:xfrm>
            <a:off x="71866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6" name="Oval 635"/>
          <p:cNvSpPr/>
          <p:nvPr/>
        </p:nvSpPr>
        <p:spPr>
          <a:xfrm>
            <a:off x="73596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7" name="Oval 636"/>
          <p:cNvSpPr/>
          <p:nvPr/>
        </p:nvSpPr>
        <p:spPr>
          <a:xfrm>
            <a:off x="75326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8" name="Oval 637"/>
          <p:cNvSpPr/>
          <p:nvPr/>
        </p:nvSpPr>
        <p:spPr>
          <a:xfrm>
            <a:off x="77073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9" name="Oval 638"/>
          <p:cNvSpPr/>
          <p:nvPr/>
        </p:nvSpPr>
        <p:spPr>
          <a:xfrm>
            <a:off x="7880350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0" name="Oval 639"/>
          <p:cNvSpPr/>
          <p:nvPr/>
        </p:nvSpPr>
        <p:spPr>
          <a:xfrm>
            <a:off x="8054975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1" name="Oval 640"/>
          <p:cNvSpPr/>
          <p:nvPr/>
        </p:nvSpPr>
        <p:spPr>
          <a:xfrm>
            <a:off x="8228013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2" name="Oval 641"/>
          <p:cNvSpPr/>
          <p:nvPr/>
        </p:nvSpPr>
        <p:spPr>
          <a:xfrm>
            <a:off x="840263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3" name="Oval 642"/>
          <p:cNvSpPr/>
          <p:nvPr/>
        </p:nvSpPr>
        <p:spPr>
          <a:xfrm>
            <a:off x="8574088" y="32210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4" name="Oval 643"/>
          <p:cNvSpPr/>
          <p:nvPr/>
        </p:nvSpPr>
        <p:spPr>
          <a:xfrm>
            <a:off x="18002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5" name="Oval 644"/>
          <p:cNvSpPr/>
          <p:nvPr/>
        </p:nvSpPr>
        <p:spPr>
          <a:xfrm>
            <a:off x="19732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6" name="Oval 645"/>
          <p:cNvSpPr/>
          <p:nvPr/>
        </p:nvSpPr>
        <p:spPr>
          <a:xfrm>
            <a:off x="214630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7" name="Oval 646"/>
          <p:cNvSpPr/>
          <p:nvPr/>
        </p:nvSpPr>
        <p:spPr>
          <a:xfrm>
            <a:off x="23209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8" name="Oval 647"/>
          <p:cNvSpPr/>
          <p:nvPr/>
        </p:nvSpPr>
        <p:spPr>
          <a:xfrm>
            <a:off x="24939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9" name="Oval 648"/>
          <p:cNvSpPr/>
          <p:nvPr/>
        </p:nvSpPr>
        <p:spPr>
          <a:xfrm>
            <a:off x="266858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0" name="Oval 649"/>
          <p:cNvSpPr/>
          <p:nvPr/>
        </p:nvSpPr>
        <p:spPr>
          <a:xfrm>
            <a:off x="28416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1" name="Oval 650"/>
          <p:cNvSpPr/>
          <p:nvPr/>
        </p:nvSpPr>
        <p:spPr>
          <a:xfrm>
            <a:off x="30146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2" name="Oval 651"/>
          <p:cNvSpPr/>
          <p:nvPr/>
        </p:nvSpPr>
        <p:spPr>
          <a:xfrm>
            <a:off x="318135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3" name="Oval 652"/>
          <p:cNvSpPr/>
          <p:nvPr/>
        </p:nvSpPr>
        <p:spPr>
          <a:xfrm>
            <a:off x="33623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4" name="Oval 653"/>
          <p:cNvSpPr/>
          <p:nvPr/>
        </p:nvSpPr>
        <p:spPr>
          <a:xfrm>
            <a:off x="353377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" name="Oval 654"/>
          <p:cNvSpPr/>
          <p:nvPr/>
        </p:nvSpPr>
        <p:spPr>
          <a:xfrm>
            <a:off x="370681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6" name="Oval 655"/>
          <p:cNvSpPr/>
          <p:nvPr/>
        </p:nvSpPr>
        <p:spPr>
          <a:xfrm>
            <a:off x="388143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7" name="Oval 656"/>
          <p:cNvSpPr/>
          <p:nvPr/>
        </p:nvSpPr>
        <p:spPr>
          <a:xfrm>
            <a:off x="405447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8" name="Oval 657"/>
          <p:cNvSpPr/>
          <p:nvPr/>
        </p:nvSpPr>
        <p:spPr>
          <a:xfrm>
            <a:off x="422910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9" name="Oval 658"/>
          <p:cNvSpPr/>
          <p:nvPr/>
        </p:nvSpPr>
        <p:spPr>
          <a:xfrm>
            <a:off x="440213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0" name="Oval 659"/>
          <p:cNvSpPr/>
          <p:nvPr/>
        </p:nvSpPr>
        <p:spPr>
          <a:xfrm>
            <a:off x="457517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1" name="Oval 660"/>
          <p:cNvSpPr/>
          <p:nvPr/>
        </p:nvSpPr>
        <p:spPr>
          <a:xfrm>
            <a:off x="474980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2" name="Oval 661"/>
          <p:cNvSpPr/>
          <p:nvPr/>
        </p:nvSpPr>
        <p:spPr>
          <a:xfrm>
            <a:off x="492283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50974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4" name="Oval 663"/>
          <p:cNvSpPr/>
          <p:nvPr/>
        </p:nvSpPr>
        <p:spPr>
          <a:xfrm>
            <a:off x="527685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544988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6" name="Oval 665"/>
          <p:cNvSpPr/>
          <p:nvPr/>
        </p:nvSpPr>
        <p:spPr>
          <a:xfrm>
            <a:off x="562451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579755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8" name="Oval 667"/>
          <p:cNvSpPr/>
          <p:nvPr/>
        </p:nvSpPr>
        <p:spPr>
          <a:xfrm>
            <a:off x="597058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614521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0" name="Oval 669"/>
          <p:cNvSpPr/>
          <p:nvPr/>
        </p:nvSpPr>
        <p:spPr>
          <a:xfrm>
            <a:off x="631825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649287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2" name="Oval 671"/>
          <p:cNvSpPr/>
          <p:nvPr/>
        </p:nvSpPr>
        <p:spPr>
          <a:xfrm>
            <a:off x="666591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684053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4" name="Oval 673"/>
          <p:cNvSpPr/>
          <p:nvPr/>
        </p:nvSpPr>
        <p:spPr>
          <a:xfrm>
            <a:off x="701040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5" name="Oval 674"/>
          <p:cNvSpPr/>
          <p:nvPr/>
        </p:nvSpPr>
        <p:spPr>
          <a:xfrm>
            <a:off x="71850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6" name="Oval 675"/>
          <p:cNvSpPr/>
          <p:nvPr/>
        </p:nvSpPr>
        <p:spPr>
          <a:xfrm>
            <a:off x="73580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7" name="Oval 676"/>
          <p:cNvSpPr/>
          <p:nvPr/>
        </p:nvSpPr>
        <p:spPr>
          <a:xfrm>
            <a:off x="7531100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8" name="Oval 677"/>
          <p:cNvSpPr/>
          <p:nvPr/>
        </p:nvSpPr>
        <p:spPr>
          <a:xfrm>
            <a:off x="77057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9" name="Oval 678"/>
          <p:cNvSpPr/>
          <p:nvPr/>
        </p:nvSpPr>
        <p:spPr>
          <a:xfrm>
            <a:off x="78787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0" name="Oval 679"/>
          <p:cNvSpPr/>
          <p:nvPr/>
        </p:nvSpPr>
        <p:spPr>
          <a:xfrm>
            <a:off x="805338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8226425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2" name="Oval 681"/>
          <p:cNvSpPr/>
          <p:nvPr/>
        </p:nvSpPr>
        <p:spPr>
          <a:xfrm>
            <a:off x="8399463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8574088" y="34051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4" name="Oval 683"/>
          <p:cNvSpPr/>
          <p:nvPr/>
        </p:nvSpPr>
        <p:spPr>
          <a:xfrm>
            <a:off x="18002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5" name="Oval 684"/>
          <p:cNvSpPr/>
          <p:nvPr/>
        </p:nvSpPr>
        <p:spPr>
          <a:xfrm>
            <a:off x="19732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6" name="Oval 685"/>
          <p:cNvSpPr/>
          <p:nvPr/>
        </p:nvSpPr>
        <p:spPr>
          <a:xfrm>
            <a:off x="214630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7" name="Oval 686"/>
          <p:cNvSpPr/>
          <p:nvPr/>
        </p:nvSpPr>
        <p:spPr>
          <a:xfrm>
            <a:off x="23209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8" name="Oval 687"/>
          <p:cNvSpPr/>
          <p:nvPr/>
        </p:nvSpPr>
        <p:spPr>
          <a:xfrm>
            <a:off x="24939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9" name="Oval 688"/>
          <p:cNvSpPr/>
          <p:nvPr/>
        </p:nvSpPr>
        <p:spPr>
          <a:xfrm>
            <a:off x="266858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0" name="Oval 689"/>
          <p:cNvSpPr/>
          <p:nvPr/>
        </p:nvSpPr>
        <p:spPr>
          <a:xfrm>
            <a:off x="28416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1" name="Oval 690"/>
          <p:cNvSpPr/>
          <p:nvPr/>
        </p:nvSpPr>
        <p:spPr>
          <a:xfrm>
            <a:off x="30146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2" name="Oval 691"/>
          <p:cNvSpPr/>
          <p:nvPr/>
        </p:nvSpPr>
        <p:spPr>
          <a:xfrm>
            <a:off x="318135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3" name="Oval 692"/>
          <p:cNvSpPr/>
          <p:nvPr/>
        </p:nvSpPr>
        <p:spPr>
          <a:xfrm>
            <a:off x="33623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4" name="Oval 693"/>
          <p:cNvSpPr/>
          <p:nvPr/>
        </p:nvSpPr>
        <p:spPr>
          <a:xfrm>
            <a:off x="353377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370681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6" name="Oval 695"/>
          <p:cNvSpPr/>
          <p:nvPr/>
        </p:nvSpPr>
        <p:spPr>
          <a:xfrm>
            <a:off x="388143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7" name="Oval 696"/>
          <p:cNvSpPr/>
          <p:nvPr/>
        </p:nvSpPr>
        <p:spPr>
          <a:xfrm>
            <a:off x="405447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8" name="Oval 697"/>
          <p:cNvSpPr/>
          <p:nvPr/>
        </p:nvSpPr>
        <p:spPr>
          <a:xfrm>
            <a:off x="422910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9" name="Oval 698"/>
          <p:cNvSpPr/>
          <p:nvPr/>
        </p:nvSpPr>
        <p:spPr>
          <a:xfrm>
            <a:off x="440213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0" name="Oval 699"/>
          <p:cNvSpPr/>
          <p:nvPr/>
        </p:nvSpPr>
        <p:spPr>
          <a:xfrm>
            <a:off x="457517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474980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2" name="Oval 701"/>
          <p:cNvSpPr/>
          <p:nvPr/>
        </p:nvSpPr>
        <p:spPr>
          <a:xfrm>
            <a:off x="492283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3" name="Oval 702"/>
          <p:cNvSpPr/>
          <p:nvPr/>
        </p:nvSpPr>
        <p:spPr>
          <a:xfrm>
            <a:off x="50974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4" name="Oval 703"/>
          <p:cNvSpPr/>
          <p:nvPr/>
        </p:nvSpPr>
        <p:spPr>
          <a:xfrm>
            <a:off x="527685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5" name="Oval 704"/>
          <p:cNvSpPr/>
          <p:nvPr/>
        </p:nvSpPr>
        <p:spPr>
          <a:xfrm>
            <a:off x="544988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6" name="Oval 705"/>
          <p:cNvSpPr/>
          <p:nvPr/>
        </p:nvSpPr>
        <p:spPr>
          <a:xfrm>
            <a:off x="562451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579755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8" name="Oval 707"/>
          <p:cNvSpPr/>
          <p:nvPr/>
        </p:nvSpPr>
        <p:spPr>
          <a:xfrm>
            <a:off x="597058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614521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0" name="Oval 709"/>
          <p:cNvSpPr/>
          <p:nvPr/>
        </p:nvSpPr>
        <p:spPr>
          <a:xfrm>
            <a:off x="631825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649287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666591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684053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701040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71850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73580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7531100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77057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78787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805338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8226425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8399463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8574088" y="35750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18002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19732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214630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23209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24939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266858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28416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30146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318135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33623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353377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370681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388143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405447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422910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440213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457517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474980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492283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50974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527685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544988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562451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579755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597058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614521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631825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649287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666591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684053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701040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71850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73580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7531100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77057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78787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805338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8226425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8399463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8574088" y="3754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18002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19732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214630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23209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24939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266858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28416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30146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318135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33623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353377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370681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388143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405447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422910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440213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457517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474980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492283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50974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527685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544988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562451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579755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597058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614521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631825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649287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666591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684053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701040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71850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73580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7531100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77057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78787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0" name="Oval 799"/>
          <p:cNvSpPr/>
          <p:nvPr/>
        </p:nvSpPr>
        <p:spPr>
          <a:xfrm>
            <a:off x="805338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1" name="Oval 800"/>
          <p:cNvSpPr/>
          <p:nvPr/>
        </p:nvSpPr>
        <p:spPr>
          <a:xfrm>
            <a:off x="8226425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2" name="Oval 801"/>
          <p:cNvSpPr/>
          <p:nvPr/>
        </p:nvSpPr>
        <p:spPr>
          <a:xfrm>
            <a:off x="8399463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3" name="Oval 802"/>
          <p:cNvSpPr/>
          <p:nvPr/>
        </p:nvSpPr>
        <p:spPr>
          <a:xfrm>
            <a:off x="8574088" y="39258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4" name="Oval 803"/>
          <p:cNvSpPr/>
          <p:nvPr/>
        </p:nvSpPr>
        <p:spPr>
          <a:xfrm>
            <a:off x="18002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5" name="Oval 804"/>
          <p:cNvSpPr/>
          <p:nvPr/>
        </p:nvSpPr>
        <p:spPr>
          <a:xfrm>
            <a:off x="19732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6" name="Oval 805"/>
          <p:cNvSpPr/>
          <p:nvPr/>
        </p:nvSpPr>
        <p:spPr>
          <a:xfrm>
            <a:off x="214630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7" name="Oval 806"/>
          <p:cNvSpPr/>
          <p:nvPr/>
        </p:nvSpPr>
        <p:spPr>
          <a:xfrm>
            <a:off x="23209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8" name="Oval 807"/>
          <p:cNvSpPr/>
          <p:nvPr/>
        </p:nvSpPr>
        <p:spPr>
          <a:xfrm>
            <a:off x="24939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" name="Oval 808"/>
          <p:cNvSpPr/>
          <p:nvPr/>
        </p:nvSpPr>
        <p:spPr>
          <a:xfrm>
            <a:off x="266858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0" name="Oval 809"/>
          <p:cNvSpPr/>
          <p:nvPr/>
        </p:nvSpPr>
        <p:spPr>
          <a:xfrm>
            <a:off x="28416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1" name="Oval 810"/>
          <p:cNvSpPr/>
          <p:nvPr/>
        </p:nvSpPr>
        <p:spPr>
          <a:xfrm>
            <a:off x="30146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2" name="Oval 811"/>
          <p:cNvSpPr/>
          <p:nvPr/>
        </p:nvSpPr>
        <p:spPr>
          <a:xfrm>
            <a:off x="318135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3" name="Oval 812"/>
          <p:cNvSpPr/>
          <p:nvPr/>
        </p:nvSpPr>
        <p:spPr>
          <a:xfrm>
            <a:off x="33623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4" name="Oval 813"/>
          <p:cNvSpPr/>
          <p:nvPr/>
        </p:nvSpPr>
        <p:spPr>
          <a:xfrm>
            <a:off x="353377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5" name="Oval 814"/>
          <p:cNvSpPr/>
          <p:nvPr/>
        </p:nvSpPr>
        <p:spPr>
          <a:xfrm>
            <a:off x="370681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6" name="Oval 815"/>
          <p:cNvSpPr/>
          <p:nvPr/>
        </p:nvSpPr>
        <p:spPr>
          <a:xfrm>
            <a:off x="388143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7" name="Oval 816"/>
          <p:cNvSpPr/>
          <p:nvPr/>
        </p:nvSpPr>
        <p:spPr>
          <a:xfrm>
            <a:off x="405447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8" name="Oval 817"/>
          <p:cNvSpPr/>
          <p:nvPr/>
        </p:nvSpPr>
        <p:spPr>
          <a:xfrm>
            <a:off x="422910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19" name="Oval 818"/>
          <p:cNvSpPr/>
          <p:nvPr/>
        </p:nvSpPr>
        <p:spPr>
          <a:xfrm>
            <a:off x="440213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0" name="Oval 819"/>
          <p:cNvSpPr/>
          <p:nvPr/>
        </p:nvSpPr>
        <p:spPr>
          <a:xfrm>
            <a:off x="457517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1" name="Oval 820"/>
          <p:cNvSpPr/>
          <p:nvPr/>
        </p:nvSpPr>
        <p:spPr>
          <a:xfrm>
            <a:off x="474980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2" name="Oval 821"/>
          <p:cNvSpPr/>
          <p:nvPr/>
        </p:nvSpPr>
        <p:spPr>
          <a:xfrm>
            <a:off x="492283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3" name="Oval 822"/>
          <p:cNvSpPr/>
          <p:nvPr/>
        </p:nvSpPr>
        <p:spPr>
          <a:xfrm>
            <a:off x="50974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4" name="Oval 823"/>
          <p:cNvSpPr/>
          <p:nvPr/>
        </p:nvSpPr>
        <p:spPr>
          <a:xfrm>
            <a:off x="527685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5" name="Oval 824"/>
          <p:cNvSpPr/>
          <p:nvPr/>
        </p:nvSpPr>
        <p:spPr>
          <a:xfrm>
            <a:off x="544988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6" name="Oval 825"/>
          <p:cNvSpPr/>
          <p:nvPr/>
        </p:nvSpPr>
        <p:spPr>
          <a:xfrm>
            <a:off x="562451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7" name="Oval 826"/>
          <p:cNvSpPr/>
          <p:nvPr/>
        </p:nvSpPr>
        <p:spPr>
          <a:xfrm>
            <a:off x="579755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8" name="Oval 827"/>
          <p:cNvSpPr/>
          <p:nvPr/>
        </p:nvSpPr>
        <p:spPr>
          <a:xfrm>
            <a:off x="597058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" name="Oval 828"/>
          <p:cNvSpPr/>
          <p:nvPr/>
        </p:nvSpPr>
        <p:spPr>
          <a:xfrm>
            <a:off x="614521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0" name="Oval 829"/>
          <p:cNvSpPr/>
          <p:nvPr/>
        </p:nvSpPr>
        <p:spPr>
          <a:xfrm>
            <a:off x="631825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1" name="Oval 830"/>
          <p:cNvSpPr/>
          <p:nvPr/>
        </p:nvSpPr>
        <p:spPr>
          <a:xfrm>
            <a:off x="649287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2" name="Oval 831"/>
          <p:cNvSpPr/>
          <p:nvPr/>
        </p:nvSpPr>
        <p:spPr>
          <a:xfrm>
            <a:off x="666591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3" name="Oval 832"/>
          <p:cNvSpPr/>
          <p:nvPr/>
        </p:nvSpPr>
        <p:spPr>
          <a:xfrm>
            <a:off x="684053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4" name="Oval 833"/>
          <p:cNvSpPr/>
          <p:nvPr/>
        </p:nvSpPr>
        <p:spPr>
          <a:xfrm>
            <a:off x="701040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5" name="Oval 834"/>
          <p:cNvSpPr/>
          <p:nvPr/>
        </p:nvSpPr>
        <p:spPr>
          <a:xfrm>
            <a:off x="71850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6" name="Oval 835"/>
          <p:cNvSpPr/>
          <p:nvPr/>
        </p:nvSpPr>
        <p:spPr>
          <a:xfrm>
            <a:off x="73580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7" name="Oval 836"/>
          <p:cNvSpPr/>
          <p:nvPr/>
        </p:nvSpPr>
        <p:spPr>
          <a:xfrm>
            <a:off x="7531100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8" name="Oval 837"/>
          <p:cNvSpPr/>
          <p:nvPr/>
        </p:nvSpPr>
        <p:spPr>
          <a:xfrm>
            <a:off x="77057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9" name="Oval 838"/>
          <p:cNvSpPr/>
          <p:nvPr/>
        </p:nvSpPr>
        <p:spPr>
          <a:xfrm>
            <a:off x="78787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0" name="Oval 839"/>
          <p:cNvSpPr/>
          <p:nvPr/>
        </p:nvSpPr>
        <p:spPr>
          <a:xfrm>
            <a:off x="805338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1" name="Oval 840"/>
          <p:cNvSpPr/>
          <p:nvPr/>
        </p:nvSpPr>
        <p:spPr>
          <a:xfrm>
            <a:off x="8226425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2" name="Oval 841"/>
          <p:cNvSpPr/>
          <p:nvPr/>
        </p:nvSpPr>
        <p:spPr>
          <a:xfrm>
            <a:off x="8399463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3" name="Oval 842"/>
          <p:cNvSpPr/>
          <p:nvPr/>
        </p:nvSpPr>
        <p:spPr>
          <a:xfrm>
            <a:off x="8574088" y="41084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4" name="Oval 843"/>
          <p:cNvSpPr/>
          <p:nvPr/>
        </p:nvSpPr>
        <p:spPr>
          <a:xfrm>
            <a:off x="18002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5" name="Oval 844"/>
          <p:cNvSpPr/>
          <p:nvPr/>
        </p:nvSpPr>
        <p:spPr>
          <a:xfrm>
            <a:off x="19732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6" name="Oval 845"/>
          <p:cNvSpPr/>
          <p:nvPr/>
        </p:nvSpPr>
        <p:spPr>
          <a:xfrm>
            <a:off x="214630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23209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8" name="Oval 847"/>
          <p:cNvSpPr/>
          <p:nvPr/>
        </p:nvSpPr>
        <p:spPr>
          <a:xfrm>
            <a:off x="24939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9" name="Oval 848"/>
          <p:cNvSpPr/>
          <p:nvPr/>
        </p:nvSpPr>
        <p:spPr>
          <a:xfrm>
            <a:off x="266858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0" name="Oval 849"/>
          <p:cNvSpPr/>
          <p:nvPr/>
        </p:nvSpPr>
        <p:spPr>
          <a:xfrm>
            <a:off x="28416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1" name="Oval 850"/>
          <p:cNvSpPr/>
          <p:nvPr/>
        </p:nvSpPr>
        <p:spPr>
          <a:xfrm>
            <a:off x="30146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2" name="Oval 851"/>
          <p:cNvSpPr/>
          <p:nvPr/>
        </p:nvSpPr>
        <p:spPr>
          <a:xfrm>
            <a:off x="318135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3" name="Oval 852"/>
          <p:cNvSpPr/>
          <p:nvPr/>
        </p:nvSpPr>
        <p:spPr>
          <a:xfrm>
            <a:off x="33623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4" name="Oval 853"/>
          <p:cNvSpPr/>
          <p:nvPr/>
        </p:nvSpPr>
        <p:spPr>
          <a:xfrm>
            <a:off x="353377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5" name="Oval 854"/>
          <p:cNvSpPr/>
          <p:nvPr/>
        </p:nvSpPr>
        <p:spPr>
          <a:xfrm>
            <a:off x="370681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6" name="Oval 855"/>
          <p:cNvSpPr/>
          <p:nvPr/>
        </p:nvSpPr>
        <p:spPr>
          <a:xfrm>
            <a:off x="388143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7" name="Oval 856"/>
          <p:cNvSpPr/>
          <p:nvPr/>
        </p:nvSpPr>
        <p:spPr>
          <a:xfrm>
            <a:off x="405447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8" name="Oval 857"/>
          <p:cNvSpPr/>
          <p:nvPr/>
        </p:nvSpPr>
        <p:spPr>
          <a:xfrm>
            <a:off x="422910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9" name="Oval 858"/>
          <p:cNvSpPr/>
          <p:nvPr/>
        </p:nvSpPr>
        <p:spPr>
          <a:xfrm>
            <a:off x="440213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0" name="Oval 859"/>
          <p:cNvSpPr/>
          <p:nvPr/>
        </p:nvSpPr>
        <p:spPr>
          <a:xfrm>
            <a:off x="457517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1" name="Oval 860"/>
          <p:cNvSpPr/>
          <p:nvPr/>
        </p:nvSpPr>
        <p:spPr>
          <a:xfrm>
            <a:off x="474980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2" name="Oval 861"/>
          <p:cNvSpPr/>
          <p:nvPr/>
        </p:nvSpPr>
        <p:spPr>
          <a:xfrm>
            <a:off x="492283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3" name="Oval 862"/>
          <p:cNvSpPr/>
          <p:nvPr/>
        </p:nvSpPr>
        <p:spPr>
          <a:xfrm>
            <a:off x="50974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4" name="Oval 863"/>
          <p:cNvSpPr/>
          <p:nvPr/>
        </p:nvSpPr>
        <p:spPr>
          <a:xfrm>
            <a:off x="527685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5" name="Oval 864"/>
          <p:cNvSpPr/>
          <p:nvPr/>
        </p:nvSpPr>
        <p:spPr>
          <a:xfrm>
            <a:off x="544988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6" name="Oval 865"/>
          <p:cNvSpPr/>
          <p:nvPr/>
        </p:nvSpPr>
        <p:spPr>
          <a:xfrm>
            <a:off x="562451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7" name="Oval 866"/>
          <p:cNvSpPr/>
          <p:nvPr/>
        </p:nvSpPr>
        <p:spPr>
          <a:xfrm>
            <a:off x="579755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8" name="Oval 867"/>
          <p:cNvSpPr/>
          <p:nvPr/>
        </p:nvSpPr>
        <p:spPr>
          <a:xfrm>
            <a:off x="597058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9" name="Oval 868"/>
          <p:cNvSpPr/>
          <p:nvPr/>
        </p:nvSpPr>
        <p:spPr>
          <a:xfrm>
            <a:off x="614521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" name="Oval 869"/>
          <p:cNvSpPr/>
          <p:nvPr/>
        </p:nvSpPr>
        <p:spPr>
          <a:xfrm>
            <a:off x="631825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1" name="Oval 870"/>
          <p:cNvSpPr/>
          <p:nvPr/>
        </p:nvSpPr>
        <p:spPr>
          <a:xfrm>
            <a:off x="649287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2" name="Oval 871"/>
          <p:cNvSpPr/>
          <p:nvPr/>
        </p:nvSpPr>
        <p:spPr>
          <a:xfrm>
            <a:off x="666591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3" name="Oval 872"/>
          <p:cNvSpPr/>
          <p:nvPr/>
        </p:nvSpPr>
        <p:spPr>
          <a:xfrm>
            <a:off x="684053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4" name="Oval 873"/>
          <p:cNvSpPr/>
          <p:nvPr/>
        </p:nvSpPr>
        <p:spPr>
          <a:xfrm>
            <a:off x="701040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5" name="Oval 874"/>
          <p:cNvSpPr/>
          <p:nvPr/>
        </p:nvSpPr>
        <p:spPr>
          <a:xfrm>
            <a:off x="71850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6" name="Oval 875"/>
          <p:cNvSpPr/>
          <p:nvPr/>
        </p:nvSpPr>
        <p:spPr>
          <a:xfrm>
            <a:off x="73580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7" name="Oval 876"/>
          <p:cNvSpPr/>
          <p:nvPr/>
        </p:nvSpPr>
        <p:spPr>
          <a:xfrm>
            <a:off x="7531100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8" name="Oval 877"/>
          <p:cNvSpPr/>
          <p:nvPr/>
        </p:nvSpPr>
        <p:spPr>
          <a:xfrm>
            <a:off x="77057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9" name="Oval 878"/>
          <p:cNvSpPr/>
          <p:nvPr/>
        </p:nvSpPr>
        <p:spPr>
          <a:xfrm>
            <a:off x="78787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0" name="Oval 879"/>
          <p:cNvSpPr/>
          <p:nvPr/>
        </p:nvSpPr>
        <p:spPr>
          <a:xfrm>
            <a:off x="805338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1" name="Oval 880"/>
          <p:cNvSpPr/>
          <p:nvPr/>
        </p:nvSpPr>
        <p:spPr>
          <a:xfrm>
            <a:off x="8226425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2" name="Oval 881"/>
          <p:cNvSpPr/>
          <p:nvPr/>
        </p:nvSpPr>
        <p:spPr>
          <a:xfrm>
            <a:off x="8399463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3" name="Oval 882"/>
          <p:cNvSpPr/>
          <p:nvPr/>
        </p:nvSpPr>
        <p:spPr>
          <a:xfrm>
            <a:off x="8574088" y="42799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4" name="Oval 883"/>
          <p:cNvSpPr/>
          <p:nvPr/>
        </p:nvSpPr>
        <p:spPr>
          <a:xfrm>
            <a:off x="18002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5" name="Oval 884"/>
          <p:cNvSpPr/>
          <p:nvPr/>
        </p:nvSpPr>
        <p:spPr>
          <a:xfrm>
            <a:off x="19732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6" name="Oval 885"/>
          <p:cNvSpPr/>
          <p:nvPr/>
        </p:nvSpPr>
        <p:spPr>
          <a:xfrm>
            <a:off x="214630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7" name="Oval 886"/>
          <p:cNvSpPr/>
          <p:nvPr/>
        </p:nvSpPr>
        <p:spPr>
          <a:xfrm>
            <a:off x="23209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8" name="Oval 887"/>
          <p:cNvSpPr/>
          <p:nvPr/>
        </p:nvSpPr>
        <p:spPr>
          <a:xfrm>
            <a:off x="24939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9" name="Oval 888"/>
          <p:cNvSpPr/>
          <p:nvPr/>
        </p:nvSpPr>
        <p:spPr>
          <a:xfrm>
            <a:off x="266858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0" name="Oval 889"/>
          <p:cNvSpPr/>
          <p:nvPr/>
        </p:nvSpPr>
        <p:spPr>
          <a:xfrm>
            <a:off x="28416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1" name="Oval 890"/>
          <p:cNvSpPr/>
          <p:nvPr/>
        </p:nvSpPr>
        <p:spPr>
          <a:xfrm>
            <a:off x="30146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2" name="Oval 891"/>
          <p:cNvSpPr/>
          <p:nvPr/>
        </p:nvSpPr>
        <p:spPr>
          <a:xfrm>
            <a:off x="318135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3" name="Oval 892"/>
          <p:cNvSpPr/>
          <p:nvPr/>
        </p:nvSpPr>
        <p:spPr>
          <a:xfrm>
            <a:off x="33623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4" name="Oval 893"/>
          <p:cNvSpPr/>
          <p:nvPr/>
        </p:nvSpPr>
        <p:spPr>
          <a:xfrm>
            <a:off x="353377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5" name="Oval 894"/>
          <p:cNvSpPr/>
          <p:nvPr/>
        </p:nvSpPr>
        <p:spPr>
          <a:xfrm>
            <a:off x="370681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6" name="Oval 895"/>
          <p:cNvSpPr/>
          <p:nvPr/>
        </p:nvSpPr>
        <p:spPr>
          <a:xfrm>
            <a:off x="388143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7" name="Oval 896"/>
          <p:cNvSpPr/>
          <p:nvPr/>
        </p:nvSpPr>
        <p:spPr>
          <a:xfrm>
            <a:off x="405447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8" name="Oval 897"/>
          <p:cNvSpPr/>
          <p:nvPr/>
        </p:nvSpPr>
        <p:spPr>
          <a:xfrm>
            <a:off x="422910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9" name="Oval 898"/>
          <p:cNvSpPr/>
          <p:nvPr/>
        </p:nvSpPr>
        <p:spPr>
          <a:xfrm>
            <a:off x="440213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0" name="Oval 899"/>
          <p:cNvSpPr/>
          <p:nvPr/>
        </p:nvSpPr>
        <p:spPr>
          <a:xfrm>
            <a:off x="457517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1" name="Oval 900"/>
          <p:cNvSpPr/>
          <p:nvPr/>
        </p:nvSpPr>
        <p:spPr>
          <a:xfrm>
            <a:off x="474980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2" name="Oval 901"/>
          <p:cNvSpPr/>
          <p:nvPr/>
        </p:nvSpPr>
        <p:spPr>
          <a:xfrm>
            <a:off x="492283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3" name="Oval 902"/>
          <p:cNvSpPr/>
          <p:nvPr/>
        </p:nvSpPr>
        <p:spPr>
          <a:xfrm>
            <a:off x="50974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4" name="Oval 903"/>
          <p:cNvSpPr/>
          <p:nvPr/>
        </p:nvSpPr>
        <p:spPr>
          <a:xfrm>
            <a:off x="527685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5" name="Oval 904"/>
          <p:cNvSpPr/>
          <p:nvPr/>
        </p:nvSpPr>
        <p:spPr>
          <a:xfrm>
            <a:off x="544988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6" name="Oval 905"/>
          <p:cNvSpPr/>
          <p:nvPr/>
        </p:nvSpPr>
        <p:spPr>
          <a:xfrm>
            <a:off x="562451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7" name="Oval 906"/>
          <p:cNvSpPr/>
          <p:nvPr/>
        </p:nvSpPr>
        <p:spPr>
          <a:xfrm>
            <a:off x="579755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8" name="Oval 907"/>
          <p:cNvSpPr/>
          <p:nvPr/>
        </p:nvSpPr>
        <p:spPr>
          <a:xfrm>
            <a:off x="597058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9" name="Oval 908"/>
          <p:cNvSpPr/>
          <p:nvPr/>
        </p:nvSpPr>
        <p:spPr>
          <a:xfrm>
            <a:off x="614521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0" name="Oval 909"/>
          <p:cNvSpPr/>
          <p:nvPr/>
        </p:nvSpPr>
        <p:spPr>
          <a:xfrm>
            <a:off x="631825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" name="Oval 910"/>
          <p:cNvSpPr/>
          <p:nvPr/>
        </p:nvSpPr>
        <p:spPr>
          <a:xfrm>
            <a:off x="649287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2" name="Oval 911"/>
          <p:cNvSpPr/>
          <p:nvPr/>
        </p:nvSpPr>
        <p:spPr>
          <a:xfrm>
            <a:off x="666591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3" name="Oval 912"/>
          <p:cNvSpPr/>
          <p:nvPr/>
        </p:nvSpPr>
        <p:spPr>
          <a:xfrm>
            <a:off x="684053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4" name="Oval 913"/>
          <p:cNvSpPr/>
          <p:nvPr/>
        </p:nvSpPr>
        <p:spPr>
          <a:xfrm>
            <a:off x="701040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5" name="Oval 914"/>
          <p:cNvSpPr/>
          <p:nvPr/>
        </p:nvSpPr>
        <p:spPr>
          <a:xfrm>
            <a:off x="71850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6" name="Oval 915"/>
          <p:cNvSpPr/>
          <p:nvPr/>
        </p:nvSpPr>
        <p:spPr>
          <a:xfrm>
            <a:off x="73580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7" name="Oval 916"/>
          <p:cNvSpPr/>
          <p:nvPr/>
        </p:nvSpPr>
        <p:spPr>
          <a:xfrm>
            <a:off x="7531100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8" name="Oval 917"/>
          <p:cNvSpPr/>
          <p:nvPr/>
        </p:nvSpPr>
        <p:spPr>
          <a:xfrm>
            <a:off x="77057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9" name="Oval 918"/>
          <p:cNvSpPr/>
          <p:nvPr/>
        </p:nvSpPr>
        <p:spPr>
          <a:xfrm>
            <a:off x="78787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0" name="Oval 919"/>
          <p:cNvSpPr/>
          <p:nvPr/>
        </p:nvSpPr>
        <p:spPr>
          <a:xfrm>
            <a:off x="805338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" name="Oval 920"/>
          <p:cNvSpPr/>
          <p:nvPr/>
        </p:nvSpPr>
        <p:spPr>
          <a:xfrm>
            <a:off x="8226425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2" name="Oval 921"/>
          <p:cNvSpPr/>
          <p:nvPr/>
        </p:nvSpPr>
        <p:spPr>
          <a:xfrm>
            <a:off x="8399463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3" name="Oval 922"/>
          <p:cNvSpPr/>
          <p:nvPr/>
        </p:nvSpPr>
        <p:spPr>
          <a:xfrm>
            <a:off x="8574088" y="4457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4" name="Oval 923"/>
          <p:cNvSpPr/>
          <p:nvPr/>
        </p:nvSpPr>
        <p:spPr>
          <a:xfrm>
            <a:off x="1800225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5" name="Oval 924"/>
          <p:cNvSpPr/>
          <p:nvPr/>
        </p:nvSpPr>
        <p:spPr>
          <a:xfrm>
            <a:off x="1973263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6" name="Oval 925"/>
          <p:cNvSpPr/>
          <p:nvPr/>
        </p:nvSpPr>
        <p:spPr>
          <a:xfrm>
            <a:off x="2146300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7" name="Oval 926"/>
          <p:cNvSpPr/>
          <p:nvPr/>
        </p:nvSpPr>
        <p:spPr>
          <a:xfrm>
            <a:off x="2320925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8" name="Oval 927"/>
          <p:cNvSpPr/>
          <p:nvPr/>
        </p:nvSpPr>
        <p:spPr>
          <a:xfrm>
            <a:off x="2493963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9" name="Oval 928"/>
          <p:cNvSpPr/>
          <p:nvPr/>
        </p:nvSpPr>
        <p:spPr>
          <a:xfrm>
            <a:off x="2668588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0" name="Oval 929"/>
          <p:cNvSpPr/>
          <p:nvPr/>
        </p:nvSpPr>
        <p:spPr>
          <a:xfrm>
            <a:off x="2841625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1" name="Oval 930"/>
          <p:cNvSpPr/>
          <p:nvPr/>
        </p:nvSpPr>
        <p:spPr>
          <a:xfrm>
            <a:off x="3014663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2" name="Oval 931"/>
          <p:cNvSpPr/>
          <p:nvPr/>
        </p:nvSpPr>
        <p:spPr>
          <a:xfrm>
            <a:off x="3181350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3" name="Oval 932"/>
          <p:cNvSpPr/>
          <p:nvPr/>
        </p:nvSpPr>
        <p:spPr>
          <a:xfrm>
            <a:off x="3362325" y="4629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48" name="Oval 947"/>
          <p:cNvSpPr/>
          <p:nvPr/>
        </p:nvSpPr>
        <p:spPr>
          <a:xfrm>
            <a:off x="1103313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49" name="Oval 948"/>
          <p:cNvSpPr/>
          <p:nvPr/>
        </p:nvSpPr>
        <p:spPr>
          <a:xfrm>
            <a:off x="1277938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0" name="Oval 949"/>
          <p:cNvSpPr/>
          <p:nvPr/>
        </p:nvSpPr>
        <p:spPr>
          <a:xfrm>
            <a:off x="1450975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1" name="Oval 950"/>
          <p:cNvSpPr/>
          <p:nvPr/>
        </p:nvSpPr>
        <p:spPr>
          <a:xfrm>
            <a:off x="1624013" y="12795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2" name="Oval 951"/>
          <p:cNvSpPr/>
          <p:nvPr/>
        </p:nvSpPr>
        <p:spPr>
          <a:xfrm>
            <a:off x="1103313" y="1450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3" name="Oval 952"/>
          <p:cNvSpPr/>
          <p:nvPr/>
        </p:nvSpPr>
        <p:spPr>
          <a:xfrm>
            <a:off x="1277938" y="1450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4" name="Oval 953"/>
          <p:cNvSpPr/>
          <p:nvPr/>
        </p:nvSpPr>
        <p:spPr>
          <a:xfrm>
            <a:off x="1450975" y="1450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5" name="Oval 954"/>
          <p:cNvSpPr/>
          <p:nvPr/>
        </p:nvSpPr>
        <p:spPr>
          <a:xfrm>
            <a:off x="1624013" y="1450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6" name="Oval 955"/>
          <p:cNvSpPr/>
          <p:nvPr/>
        </p:nvSpPr>
        <p:spPr>
          <a:xfrm>
            <a:off x="1103313" y="1630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7" name="Oval 956"/>
          <p:cNvSpPr/>
          <p:nvPr/>
        </p:nvSpPr>
        <p:spPr>
          <a:xfrm>
            <a:off x="1277938" y="1630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8" name="Oval 957"/>
          <p:cNvSpPr/>
          <p:nvPr/>
        </p:nvSpPr>
        <p:spPr>
          <a:xfrm>
            <a:off x="1450975" y="1630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59" name="Oval 958"/>
          <p:cNvSpPr/>
          <p:nvPr/>
        </p:nvSpPr>
        <p:spPr>
          <a:xfrm>
            <a:off x="1624013" y="1630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0" name="Oval 959"/>
          <p:cNvSpPr/>
          <p:nvPr/>
        </p:nvSpPr>
        <p:spPr>
          <a:xfrm>
            <a:off x="1103313" y="18002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1" name="Oval 960"/>
          <p:cNvSpPr/>
          <p:nvPr/>
        </p:nvSpPr>
        <p:spPr>
          <a:xfrm>
            <a:off x="1277938" y="18002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2" name="Oval 961"/>
          <p:cNvSpPr/>
          <p:nvPr/>
        </p:nvSpPr>
        <p:spPr>
          <a:xfrm>
            <a:off x="1450975" y="18002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3" name="Oval 962"/>
          <p:cNvSpPr/>
          <p:nvPr/>
        </p:nvSpPr>
        <p:spPr>
          <a:xfrm>
            <a:off x="1624013" y="18002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4" name="Oval 963"/>
          <p:cNvSpPr/>
          <p:nvPr/>
        </p:nvSpPr>
        <p:spPr>
          <a:xfrm>
            <a:off x="1103313" y="1987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5" name="Oval 964"/>
          <p:cNvSpPr/>
          <p:nvPr/>
        </p:nvSpPr>
        <p:spPr>
          <a:xfrm>
            <a:off x="1277938" y="1987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6" name="Oval 965"/>
          <p:cNvSpPr/>
          <p:nvPr/>
        </p:nvSpPr>
        <p:spPr>
          <a:xfrm>
            <a:off x="1450975" y="1987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7" name="Oval 966"/>
          <p:cNvSpPr/>
          <p:nvPr/>
        </p:nvSpPr>
        <p:spPr>
          <a:xfrm>
            <a:off x="1624013" y="1987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8" name="Oval 967"/>
          <p:cNvSpPr/>
          <p:nvPr/>
        </p:nvSpPr>
        <p:spPr>
          <a:xfrm>
            <a:off x="1103313" y="21574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9" name="Oval 968"/>
          <p:cNvSpPr/>
          <p:nvPr/>
        </p:nvSpPr>
        <p:spPr>
          <a:xfrm>
            <a:off x="1277938" y="21574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0" name="Oval 969"/>
          <p:cNvSpPr/>
          <p:nvPr/>
        </p:nvSpPr>
        <p:spPr>
          <a:xfrm>
            <a:off x="1450975" y="21574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1" name="Oval 970"/>
          <p:cNvSpPr/>
          <p:nvPr/>
        </p:nvSpPr>
        <p:spPr>
          <a:xfrm>
            <a:off x="1624013" y="21574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2" name="Oval 971"/>
          <p:cNvSpPr/>
          <p:nvPr/>
        </p:nvSpPr>
        <p:spPr>
          <a:xfrm>
            <a:off x="1103313" y="2336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3" name="Oval 972"/>
          <p:cNvSpPr/>
          <p:nvPr/>
        </p:nvSpPr>
        <p:spPr>
          <a:xfrm>
            <a:off x="1277938" y="2336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4" name="Oval 973"/>
          <p:cNvSpPr/>
          <p:nvPr/>
        </p:nvSpPr>
        <p:spPr>
          <a:xfrm>
            <a:off x="1450975" y="2336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5" name="Oval 974"/>
          <p:cNvSpPr/>
          <p:nvPr/>
        </p:nvSpPr>
        <p:spPr>
          <a:xfrm>
            <a:off x="1624013" y="2336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6" name="Oval 975"/>
          <p:cNvSpPr/>
          <p:nvPr/>
        </p:nvSpPr>
        <p:spPr>
          <a:xfrm>
            <a:off x="1103313" y="25082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7" name="Oval 976"/>
          <p:cNvSpPr/>
          <p:nvPr/>
        </p:nvSpPr>
        <p:spPr>
          <a:xfrm>
            <a:off x="1277938" y="25082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8" name="Oval 977"/>
          <p:cNvSpPr/>
          <p:nvPr/>
        </p:nvSpPr>
        <p:spPr>
          <a:xfrm>
            <a:off x="1450975" y="25082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79" name="Oval 978"/>
          <p:cNvSpPr/>
          <p:nvPr/>
        </p:nvSpPr>
        <p:spPr>
          <a:xfrm>
            <a:off x="1624013" y="25082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0" name="Oval 979"/>
          <p:cNvSpPr/>
          <p:nvPr/>
        </p:nvSpPr>
        <p:spPr>
          <a:xfrm>
            <a:off x="1103313" y="26908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1" name="Oval 980"/>
          <p:cNvSpPr/>
          <p:nvPr/>
        </p:nvSpPr>
        <p:spPr>
          <a:xfrm>
            <a:off x="1277938" y="26908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2" name="Oval 981"/>
          <p:cNvSpPr/>
          <p:nvPr/>
        </p:nvSpPr>
        <p:spPr>
          <a:xfrm>
            <a:off x="1450975" y="26908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3" name="Oval 982"/>
          <p:cNvSpPr/>
          <p:nvPr/>
        </p:nvSpPr>
        <p:spPr>
          <a:xfrm>
            <a:off x="1624013" y="26908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4" name="Oval 983"/>
          <p:cNvSpPr/>
          <p:nvPr/>
        </p:nvSpPr>
        <p:spPr>
          <a:xfrm>
            <a:off x="1103313" y="28606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5" name="Oval 984"/>
          <p:cNvSpPr/>
          <p:nvPr/>
        </p:nvSpPr>
        <p:spPr>
          <a:xfrm>
            <a:off x="1277938" y="28606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6" name="Oval 985"/>
          <p:cNvSpPr/>
          <p:nvPr/>
        </p:nvSpPr>
        <p:spPr>
          <a:xfrm>
            <a:off x="1450975" y="28606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7" name="Oval 986"/>
          <p:cNvSpPr/>
          <p:nvPr/>
        </p:nvSpPr>
        <p:spPr>
          <a:xfrm>
            <a:off x="1624013" y="28606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8" name="Oval 987"/>
          <p:cNvSpPr/>
          <p:nvPr/>
        </p:nvSpPr>
        <p:spPr>
          <a:xfrm>
            <a:off x="1103313" y="30400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9" name="Oval 988"/>
          <p:cNvSpPr/>
          <p:nvPr/>
        </p:nvSpPr>
        <p:spPr>
          <a:xfrm>
            <a:off x="1277938" y="30400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0" name="Oval 989"/>
          <p:cNvSpPr/>
          <p:nvPr/>
        </p:nvSpPr>
        <p:spPr>
          <a:xfrm>
            <a:off x="1450975" y="30400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1" name="Oval 990"/>
          <p:cNvSpPr/>
          <p:nvPr/>
        </p:nvSpPr>
        <p:spPr>
          <a:xfrm>
            <a:off x="1624013" y="30400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2" name="Oval 991"/>
          <p:cNvSpPr/>
          <p:nvPr/>
        </p:nvSpPr>
        <p:spPr>
          <a:xfrm>
            <a:off x="1103313" y="32115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3" name="Oval 992"/>
          <p:cNvSpPr/>
          <p:nvPr/>
        </p:nvSpPr>
        <p:spPr>
          <a:xfrm>
            <a:off x="1277938" y="32115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4" name="Oval 993"/>
          <p:cNvSpPr/>
          <p:nvPr/>
        </p:nvSpPr>
        <p:spPr>
          <a:xfrm>
            <a:off x="1450975" y="32115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5" name="Oval 994"/>
          <p:cNvSpPr/>
          <p:nvPr/>
        </p:nvSpPr>
        <p:spPr>
          <a:xfrm>
            <a:off x="1624013" y="32115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6" name="Oval 995"/>
          <p:cNvSpPr/>
          <p:nvPr/>
        </p:nvSpPr>
        <p:spPr>
          <a:xfrm>
            <a:off x="1103313" y="3394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7" name="Oval 996"/>
          <p:cNvSpPr/>
          <p:nvPr/>
        </p:nvSpPr>
        <p:spPr>
          <a:xfrm>
            <a:off x="1276350" y="3394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8" name="Oval 997"/>
          <p:cNvSpPr/>
          <p:nvPr/>
        </p:nvSpPr>
        <p:spPr>
          <a:xfrm>
            <a:off x="1449388" y="3394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99" name="Oval 998"/>
          <p:cNvSpPr/>
          <p:nvPr/>
        </p:nvSpPr>
        <p:spPr>
          <a:xfrm>
            <a:off x="1622425" y="33940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0" name="Oval 999"/>
          <p:cNvSpPr/>
          <p:nvPr/>
        </p:nvSpPr>
        <p:spPr>
          <a:xfrm>
            <a:off x="1103313" y="35655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1" name="Oval 1000"/>
          <p:cNvSpPr/>
          <p:nvPr/>
        </p:nvSpPr>
        <p:spPr>
          <a:xfrm>
            <a:off x="1276350" y="35655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2" name="Oval 1001"/>
          <p:cNvSpPr/>
          <p:nvPr/>
        </p:nvSpPr>
        <p:spPr>
          <a:xfrm>
            <a:off x="1449388" y="35655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3" name="Oval 1002"/>
          <p:cNvSpPr/>
          <p:nvPr/>
        </p:nvSpPr>
        <p:spPr>
          <a:xfrm>
            <a:off x="1622425" y="35655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4" name="Oval 1003"/>
          <p:cNvSpPr/>
          <p:nvPr/>
        </p:nvSpPr>
        <p:spPr>
          <a:xfrm>
            <a:off x="1103313" y="37449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5" name="Oval 1004"/>
          <p:cNvSpPr/>
          <p:nvPr/>
        </p:nvSpPr>
        <p:spPr>
          <a:xfrm>
            <a:off x="1276350" y="37449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6" name="Oval 1005"/>
          <p:cNvSpPr/>
          <p:nvPr/>
        </p:nvSpPr>
        <p:spPr>
          <a:xfrm>
            <a:off x="1449388" y="37449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7" name="Oval 1006"/>
          <p:cNvSpPr/>
          <p:nvPr/>
        </p:nvSpPr>
        <p:spPr>
          <a:xfrm>
            <a:off x="1622425" y="374491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8" name="Oval 1007"/>
          <p:cNvSpPr/>
          <p:nvPr/>
        </p:nvSpPr>
        <p:spPr>
          <a:xfrm>
            <a:off x="1103313" y="3916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9" name="Oval 1008"/>
          <p:cNvSpPr/>
          <p:nvPr/>
        </p:nvSpPr>
        <p:spPr>
          <a:xfrm>
            <a:off x="1276350" y="3916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0" name="Oval 1009"/>
          <p:cNvSpPr/>
          <p:nvPr/>
        </p:nvSpPr>
        <p:spPr>
          <a:xfrm>
            <a:off x="1449388" y="3916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1" name="Oval 1010"/>
          <p:cNvSpPr/>
          <p:nvPr/>
        </p:nvSpPr>
        <p:spPr>
          <a:xfrm>
            <a:off x="1622425" y="3916363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2" name="Oval 1011"/>
          <p:cNvSpPr/>
          <p:nvPr/>
        </p:nvSpPr>
        <p:spPr>
          <a:xfrm>
            <a:off x="1103313" y="40989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3" name="Oval 1012"/>
          <p:cNvSpPr/>
          <p:nvPr/>
        </p:nvSpPr>
        <p:spPr>
          <a:xfrm>
            <a:off x="1276350" y="40989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4" name="Oval 1013"/>
          <p:cNvSpPr/>
          <p:nvPr/>
        </p:nvSpPr>
        <p:spPr>
          <a:xfrm>
            <a:off x="1449388" y="40989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5" name="Oval 1014"/>
          <p:cNvSpPr/>
          <p:nvPr/>
        </p:nvSpPr>
        <p:spPr>
          <a:xfrm>
            <a:off x="1622425" y="40989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6" name="Oval 1015"/>
          <p:cNvSpPr/>
          <p:nvPr/>
        </p:nvSpPr>
        <p:spPr>
          <a:xfrm>
            <a:off x="1103313" y="4268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7" name="Oval 1016"/>
          <p:cNvSpPr/>
          <p:nvPr/>
        </p:nvSpPr>
        <p:spPr>
          <a:xfrm>
            <a:off x="1276350" y="4268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8" name="Oval 1017"/>
          <p:cNvSpPr/>
          <p:nvPr/>
        </p:nvSpPr>
        <p:spPr>
          <a:xfrm>
            <a:off x="1449388" y="4268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9" name="Oval 1018"/>
          <p:cNvSpPr/>
          <p:nvPr/>
        </p:nvSpPr>
        <p:spPr>
          <a:xfrm>
            <a:off x="1622425" y="42687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0" name="Oval 1019"/>
          <p:cNvSpPr/>
          <p:nvPr/>
        </p:nvSpPr>
        <p:spPr>
          <a:xfrm>
            <a:off x="1103313" y="44481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1" name="Oval 1020"/>
          <p:cNvSpPr/>
          <p:nvPr/>
        </p:nvSpPr>
        <p:spPr>
          <a:xfrm>
            <a:off x="1276350" y="44481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2" name="Oval 1021"/>
          <p:cNvSpPr/>
          <p:nvPr/>
        </p:nvSpPr>
        <p:spPr>
          <a:xfrm>
            <a:off x="1449388" y="44481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3" name="Oval 1022"/>
          <p:cNvSpPr/>
          <p:nvPr/>
        </p:nvSpPr>
        <p:spPr>
          <a:xfrm>
            <a:off x="1622425" y="44481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4" name="Oval 1023"/>
          <p:cNvSpPr/>
          <p:nvPr/>
        </p:nvSpPr>
        <p:spPr>
          <a:xfrm>
            <a:off x="1103313" y="46196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5" name="Oval 1024"/>
          <p:cNvSpPr/>
          <p:nvPr/>
        </p:nvSpPr>
        <p:spPr>
          <a:xfrm>
            <a:off x="1276350" y="46196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6" name="Oval 1025"/>
          <p:cNvSpPr/>
          <p:nvPr/>
        </p:nvSpPr>
        <p:spPr>
          <a:xfrm>
            <a:off x="1449388" y="46196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7" name="Oval 1026"/>
          <p:cNvSpPr/>
          <p:nvPr/>
        </p:nvSpPr>
        <p:spPr>
          <a:xfrm>
            <a:off x="1622425" y="46196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8" name="Oval 1027"/>
          <p:cNvSpPr/>
          <p:nvPr/>
        </p:nvSpPr>
        <p:spPr>
          <a:xfrm>
            <a:off x="404813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Oval 1028"/>
          <p:cNvSpPr/>
          <p:nvPr/>
        </p:nvSpPr>
        <p:spPr>
          <a:xfrm>
            <a:off x="579438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Oval 1029"/>
          <p:cNvSpPr/>
          <p:nvPr/>
        </p:nvSpPr>
        <p:spPr>
          <a:xfrm>
            <a:off x="752475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1" name="Oval 1030"/>
          <p:cNvSpPr/>
          <p:nvPr/>
        </p:nvSpPr>
        <p:spPr>
          <a:xfrm>
            <a:off x="927100" y="12827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2" name="Oval 1031"/>
          <p:cNvSpPr/>
          <p:nvPr/>
        </p:nvSpPr>
        <p:spPr>
          <a:xfrm>
            <a:off x="404813" y="1454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3" name="Oval 1032"/>
          <p:cNvSpPr/>
          <p:nvPr/>
        </p:nvSpPr>
        <p:spPr>
          <a:xfrm>
            <a:off x="579438" y="1454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752475" y="1454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5" name="Oval 1034"/>
          <p:cNvSpPr/>
          <p:nvPr/>
        </p:nvSpPr>
        <p:spPr>
          <a:xfrm>
            <a:off x="927100" y="14541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6" name="Oval 1035"/>
          <p:cNvSpPr/>
          <p:nvPr/>
        </p:nvSpPr>
        <p:spPr>
          <a:xfrm>
            <a:off x="404813" y="1633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7" name="Oval 1036"/>
          <p:cNvSpPr/>
          <p:nvPr/>
        </p:nvSpPr>
        <p:spPr>
          <a:xfrm>
            <a:off x="579438" y="1633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8" name="Oval 1037"/>
          <p:cNvSpPr/>
          <p:nvPr/>
        </p:nvSpPr>
        <p:spPr>
          <a:xfrm>
            <a:off x="752475" y="1633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9" name="Oval 1038"/>
          <p:cNvSpPr/>
          <p:nvPr/>
        </p:nvSpPr>
        <p:spPr>
          <a:xfrm>
            <a:off x="927100" y="1633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0" name="Oval 1039"/>
          <p:cNvSpPr/>
          <p:nvPr/>
        </p:nvSpPr>
        <p:spPr>
          <a:xfrm>
            <a:off x="404813" y="18034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1" name="Oval 1040"/>
          <p:cNvSpPr/>
          <p:nvPr/>
        </p:nvSpPr>
        <p:spPr>
          <a:xfrm>
            <a:off x="579438" y="18034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2" name="Oval 1041"/>
          <p:cNvSpPr/>
          <p:nvPr/>
        </p:nvSpPr>
        <p:spPr>
          <a:xfrm>
            <a:off x="752475" y="18034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3" name="Oval 1042"/>
          <p:cNvSpPr/>
          <p:nvPr/>
        </p:nvSpPr>
        <p:spPr>
          <a:xfrm>
            <a:off x="927100" y="18034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4" name="Oval 1043"/>
          <p:cNvSpPr/>
          <p:nvPr/>
        </p:nvSpPr>
        <p:spPr>
          <a:xfrm>
            <a:off x="404813" y="19907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5" name="Oval 1044"/>
          <p:cNvSpPr/>
          <p:nvPr/>
        </p:nvSpPr>
        <p:spPr>
          <a:xfrm>
            <a:off x="579438" y="19907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6" name="Oval 1045"/>
          <p:cNvSpPr/>
          <p:nvPr/>
        </p:nvSpPr>
        <p:spPr>
          <a:xfrm>
            <a:off x="752475" y="19907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7" name="Oval 1046"/>
          <p:cNvSpPr/>
          <p:nvPr/>
        </p:nvSpPr>
        <p:spPr>
          <a:xfrm>
            <a:off x="927100" y="19907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8" name="Oval 1047"/>
          <p:cNvSpPr/>
          <p:nvPr/>
        </p:nvSpPr>
        <p:spPr>
          <a:xfrm>
            <a:off x="404813" y="2160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9" name="Oval 1048"/>
          <p:cNvSpPr/>
          <p:nvPr/>
        </p:nvSpPr>
        <p:spPr>
          <a:xfrm>
            <a:off x="579438" y="2160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0" name="Oval 1049"/>
          <p:cNvSpPr/>
          <p:nvPr/>
        </p:nvSpPr>
        <p:spPr>
          <a:xfrm>
            <a:off x="752475" y="2160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1" name="Oval 1050"/>
          <p:cNvSpPr/>
          <p:nvPr/>
        </p:nvSpPr>
        <p:spPr>
          <a:xfrm>
            <a:off x="927100" y="21605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2" name="Oval 1051"/>
          <p:cNvSpPr/>
          <p:nvPr/>
        </p:nvSpPr>
        <p:spPr>
          <a:xfrm>
            <a:off x="404813" y="2339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3" name="Oval 1052"/>
          <p:cNvSpPr/>
          <p:nvPr/>
        </p:nvSpPr>
        <p:spPr>
          <a:xfrm>
            <a:off x="579438" y="2339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4" name="Oval 1053"/>
          <p:cNvSpPr/>
          <p:nvPr/>
        </p:nvSpPr>
        <p:spPr>
          <a:xfrm>
            <a:off x="752475" y="2339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5" name="Oval 1054"/>
          <p:cNvSpPr/>
          <p:nvPr/>
        </p:nvSpPr>
        <p:spPr>
          <a:xfrm>
            <a:off x="927100" y="233997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6" name="Oval 1055"/>
          <p:cNvSpPr/>
          <p:nvPr/>
        </p:nvSpPr>
        <p:spPr>
          <a:xfrm>
            <a:off x="404813" y="25114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7" name="Oval 1056"/>
          <p:cNvSpPr/>
          <p:nvPr/>
        </p:nvSpPr>
        <p:spPr>
          <a:xfrm>
            <a:off x="579438" y="25114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8" name="Oval 1057"/>
          <p:cNvSpPr/>
          <p:nvPr/>
        </p:nvSpPr>
        <p:spPr>
          <a:xfrm>
            <a:off x="752475" y="25114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9" name="Oval 1058"/>
          <p:cNvSpPr/>
          <p:nvPr/>
        </p:nvSpPr>
        <p:spPr>
          <a:xfrm>
            <a:off x="927100" y="25114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0" name="Oval 1059"/>
          <p:cNvSpPr/>
          <p:nvPr/>
        </p:nvSpPr>
        <p:spPr>
          <a:xfrm>
            <a:off x="404813" y="26939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" name="Oval 1060"/>
          <p:cNvSpPr/>
          <p:nvPr/>
        </p:nvSpPr>
        <p:spPr>
          <a:xfrm>
            <a:off x="579438" y="26939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2" name="Oval 1061"/>
          <p:cNvSpPr/>
          <p:nvPr/>
        </p:nvSpPr>
        <p:spPr>
          <a:xfrm>
            <a:off x="752475" y="26939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" name="Oval 1062"/>
          <p:cNvSpPr/>
          <p:nvPr/>
        </p:nvSpPr>
        <p:spPr>
          <a:xfrm>
            <a:off x="927100" y="26939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" name="Oval 1063"/>
          <p:cNvSpPr/>
          <p:nvPr/>
        </p:nvSpPr>
        <p:spPr>
          <a:xfrm>
            <a:off x="404813" y="2865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" name="Oval 1064"/>
          <p:cNvSpPr/>
          <p:nvPr/>
        </p:nvSpPr>
        <p:spPr>
          <a:xfrm>
            <a:off x="579438" y="2865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6" name="Oval 1065"/>
          <p:cNvSpPr/>
          <p:nvPr/>
        </p:nvSpPr>
        <p:spPr>
          <a:xfrm>
            <a:off x="752475" y="2865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7" name="Oval 1066"/>
          <p:cNvSpPr/>
          <p:nvPr/>
        </p:nvSpPr>
        <p:spPr>
          <a:xfrm>
            <a:off x="927100" y="28654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8" name="Oval 1067"/>
          <p:cNvSpPr/>
          <p:nvPr/>
        </p:nvSpPr>
        <p:spPr>
          <a:xfrm>
            <a:off x="404813" y="30448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9" name="Oval 1068"/>
          <p:cNvSpPr/>
          <p:nvPr/>
        </p:nvSpPr>
        <p:spPr>
          <a:xfrm>
            <a:off x="579438" y="30448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0" name="Oval 1069"/>
          <p:cNvSpPr/>
          <p:nvPr/>
        </p:nvSpPr>
        <p:spPr>
          <a:xfrm>
            <a:off x="752475" y="30448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1" name="Oval 1070"/>
          <p:cNvSpPr/>
          <p:nvPr/>
        </p:nvSpPr>
        <p:spPr>
          <a:xfrm>
            <a:off x="927100" y="3044825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2" name="Oval 1071"/>
          <p:cNvSpPr/>
          <p:nvPr/>
        </p:nvSpPr>
        <p:spPr>
          <a:xfrm>
            <a:off x="404813" y="32146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3" name="Oval 1072"/>
          <p:cNvSpPr/>
          <p:nvPr/>
        </p:nvSpPr>
        <p:spPr>
          <a:xfrm>
            <a:off x="579438" y="32146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4" name="Oval 1073"/>
          <p:cNvSpPr/>
          <p:nvPr/>
        </p:nvSpPr>
        <p:spPr>
          <a:xfrm>
            <a:off x="752475" y="32146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5" name="Oval 1074"/>
          <p:cNvSpPr/>
          <p:nvPr/>
        </p:nvSpPr>
        <p:spPr>
          <a:xfrm>
            <a:off x="927100" y="32146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6" name="Oval 1075"/>
          <p:cNvSpPr/>
          <p:nvPr/>
        </p:nvSpPr>
        <p:spPr>
          <a:xfrm>
            <a:off x="404813" y="33988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7" name="Oval 1076"/>
          <p:cNvSpPr/>
          <p:nvPr/>
        </p:nvSpPr>
        <p:spPr>
          <a:xfrm>
            <a:off x="577850" y="33988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8" name="Oval 1077"/>
          <p:cNvSpPr/>
          <p:nvPr/>
        </p:nvSpPr>
        <p:spPr>
          <a:xfrm>
            <a:off x="750888" y="33988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9" name="Oval 1078"/>
          <p:cNvSpPr/>
          <p:nvPr/>
        </p:nvSpPr>
        <p:spPr>
          <a:xfrm>
            <a:off x="925513" y="33988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0" name="Oval 1079"/>
          <p:cNvSpPr/>
          <p:nvPr/>
        </p:nvSpPr>
        <p:spPr>
          <a:xfrm>
            <a:off x="404813" y="3568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1" name="Oval 1080"/>
          <p:cNvSpPr/>
          <p:nvPr/>
        </p:nvSpPr>
        <p:spPr>
          <a:xfrm>
            <a:off x="577850" y="3568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2" name="Oval 1081"/>
          <p:cNvSpPr/>
          <p:nvPr/>
        </p:nvSpPr>
        <p:spPr>
          <a:xfrm>
            <a:off x="750888" y="3568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3" name="Oval 1082"/>
          <p:cNvSpPr/>
          <p:nvPr/>
        </p:nvSpPr>
        <p:spPr>
          <a:xfrm>
            <a:off x="925513" y="35687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4" name="Oval 1083"/>
          <p:cNvSpPr/>
          <p:nvPr/>
        </p:nvSpPr>
        <p:spPr>
          <a:xfrm>
            <a:off x="404813" y="37480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5" name="Oval 1084"/>
          <p:cNvSpPr/>
          <p:nvPr/>
        </p:nvSpPr>
        <p:spPr>
          <a:xfrm>
            <a:off x="577850" y="37480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6" name="Oval 1085"/>
          <p:cNvSpPr/>
          <p:nvPr/>
        </p:nvSpPr>
        <p:spPr>
          <a:xfrm>
            <a:off x="750888" y="37480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7" name="Oval 1086"/>
          <p:cNvSpPr/>
          <p:nvPr/>
        </p:nvSpPr>
        <p:spPr>
          <a:xfrm>
            <a:off x="925513" y="374808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8" name="Oval 1087"/>
          <p:cNvSpPr/>
          <p:nvPr/>
        </p:nvSpPr>
        <p:spPr>
          <a:xfrm>
            <a:off x="404813" y="3919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9" name="Oval 1088"/>
          <p:cNvSpPr/>
          <p:nvPr/>
        </p:nvSpPr>
        <p:spPr>
          <a:xfrm>
            <a:off x="577850" y="3919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0" name="Oval 1089"/>
          <p:cNvSpPr/>
          <p:nvPr/>
        </p:nvSpPr>
        <p:spPr>
          <a:xfrm>
            <a:off x="750888" y="3919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1" name="Oval 1090"/>
          <p:cNvSpPr/>
          <p:nvPr/>
        </p:nvSpPr>
        <p:spPr>
          <a:xfrm>
            <a:off x="925513" y="39195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2" name="Oval 1091"/>
          <p:cNvSpPr/>
          <p:nvPr/>
        </p:nvSpPr>
        <p:spPr>
          <a:xfrm>
            <a:off x="404813" y="41021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3" name="Oval 1092"/>
          <p:cNvSpPr/>
          <p:nvPr/>
        </p:nvSpPr>
        <p:spPr>
          <a:xfrm>
            <a:off x="577850" y="41021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4" name="Oval 1093"/>
          <p:cNvSpPr/>
          <p:nvPr/>
        </p:nvSpPr>
        <p:spPr>
          <a:xfrm>
            <a:off x="750888" y="41021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5" name="Oval 1094"/>
          <p:cNvSpPr/>
          <p:nvPr/>
        </p:nvSpPr>
        <p:spPr>
          <a:xfrm>
            <a:off x="925513" y="41021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6" name="Oval 1095"/>
          <p:cNvSpPr/>
          <p:nvPr/>
        </p:nvSpPr>
        <p:spPr>
          <a:xfrm>
            <a:off x="404813" y="4273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7" name="Oval 1096"/>
          <p:cNvSpPr/>
          <p:nvPr/>
        </p:nvSpPr>
        <p:spPr>
          <a:xfrm>
            <a:off x="577850" y="4273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8" name="Oval 1097"/>
          <p:cNvSpPr/>
          <p:nvPr/>
        </p:nvSpPr>
        <p:spPr>
          <a:xfrm>
            <a:off x="750888" y="4273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9" name="Oval 1098"/>
          <p:cNvSpPr/>
          <p:nvPr/>
        </p:nvSpPr>
        <p:spPr>
          <a:xfrm>
            <a:off x="925513" y="427355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0" name="Oval 1099"/>
          <p:cNvSpPr/>
          <p:nvPr/>
        </p:nvSpPr>
        <p:spPr>
          <a:xfrm>
            <a:off x="404813" y="4452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1" name="Oval 1100"/>
          <p:cNvSpPr/>
          <p:nvPr/>
        </p:nvSpPr>
        <p:spPr>
          <a:xfrm>
            <a:off x="577850" y="4452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2" name="Oval 1101"/>
          <p:cNvSpPr/>
          <p:nvPr/>
        </p:nvSpPr>
        <p:spPr>
          <a:xfrm>
            <a:off x="750888" y="4452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3" name="Oval 1102"/>
          <p:cNvSpPr/>
          <p:nvPr/>
        </p:nvSpPr>
        <p:spPr>
          <a:xfrm>
            <a:off x="925513" y="4452938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4" name="Oval 1103"/>
          <p:cNvSpPr/>
          <p:nvPr/>
        </p:nvSpPr>
        <p:spPr>
          <a:xfrm>
            <a:off x="404813" y="4622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5" name="Oval 1104"/>
          <p:cNvSpPr/>
          <p:nvPr/>
        </p:nvSpPr>
        <p:spPr>
          <a:xfrm>
            <a:off x="577850" y="4622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6" name="Oval 1105"/>
          <p:cNvSpPr/>
          <p:nvPr/>
        </p:nvSpPr>
        <p:spPr>
          <a:xfrm>
            <a:off x="750888" y="4622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7" name="Oval 1106"/>
          <p:cNvSpPr/>
          <p:nvPr/>
        </p:nvSpPr>
        <p:spPr>
          <a:xfrm>
            <a:off x="925513" y="4622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8" name="Oval 1107"/>
          <p:cNvSpPr/>
          <p:nvPr/>
        </p:nvSpPr>
        <p:spPr>
          <a:xfrm>
            <a:off x="17986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9" name="Oval 1108"/>
          <p:cNvSpPr/>
          <p:nvPr/>
        </p:nvSpPr>
        <p:spPr>
          <a:xfrm>
            <a:off x="19732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0" name="Oval 1109"/>
          <p:cNvSpPr/>
          <p:nvPr/>
        </p:nvSpPr>
        <p:spPr>
          <a:xfrm>
            <a:off x="21478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1" name="Oval 1110"/>
          <p:cNvSpPr/>
          <p:nvPr/>
        </p:nvSpPr>
        <p:spPr>
          <a:xfrm>
            <a:off x="23209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2" name="Oval 1111"/>
          <p:cNvSpPr/>
          <p:nvPr/>
        </p:nvSpPr>
        <p:spPr>
          <a:xfrm>
            <a:off x="24955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3" name="Oval 1112"/>
          <p:cNvSpPr/>
          <p:nvPr/>
        </p:nvSpPr>
        <p:spPr>
          <a:xfrm>
            <a:off x="26685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4" name="Oval 1113"/>
          <p:cNvSpPr/>
          <p:nvPr/>
        </p:nvSpPr>
        <p:spPr>
          <a:xfrm>
            <a:off x="28416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5" name="Oval 1114"/>
          <p:cNvSpPr/>
          <p:nvPr/>
        </p:nvSpPr>
        <p:spPr>
          <a:xfrm>
            <a:off x="30162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6" name="Oval 1115"/>
          <p:cNvSpPr/>
          <p:nvPr/>
        </p:nvSpPr>
        <p:spPr>
          <a:xfrm>
            <a:off x="31813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7" name="Oval 1116"/>
          <p:cNvSpPr/>
          <p:nvPr/>
        </p:nvSpPr>
        <p:spPr>
          <a:xfrm>
            <a:off x="336391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8" name="Oval 1117"/>
          <p:cNvSpPr/>
          <p:nvPr/>
        </p:nvSpPr>
        <p:spPr>
          <a:xfrm>
            <a:off x="35337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9" name="Oval 1118"/>
          <p:cNvSpPr/>
          <p:nvPr/>
        </p:nvSpPr>
        <p:spPr>
          <a:xfrm>
            <a:off x="37084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0" name="Oval 1119"/>
          <p:cNvSpPr/>
          <p:nvPr/>
        </p:nvSpPr>
        <p:spPr>
          <a:xfrm>
            <a:off x="38814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1" name="Oval 1120"/>
          <p:cNvSpPr/>
          <p:nvPr/>
        </p:nvSpPr>
        <p:spPr>
          <a:xfrm>
            <a:off x="40560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2" name="Oval 1121"/>
          <p:cNvSpPr/>
          <p:nvPr/>
        </p:nvSpPr>
        <p:spPr>
          <a:xfrm>
            <a:off x="42291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3" name="Oval 1122"/>
          <p:cNvSpPr/>
          <p:nvPr/>
        </p:nvSpPr>
        <p:spPr>
          <a:xfrm>
            <a:off x="44021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4" name="Oval 1123"/>
          <p:cNvSpPr/>
          <p:nvPr/>
        </p:nvSpPr>
        <p:spPr>
          <a:xfrm>
            <a:off x="45767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5" name="Oval 1124"/>
          <p:cNvSpPr/>
          <p:nvPr/>
        </p:nvSpPr>
        <p:spPr>
          <a:xfrm>
            <a:off x="47498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" name="Oval 1125"/>
          <p:cNvSpPr/>
          <p:nvPr/>
        </p:nvSpPr>
        <p:spPr>
          <a:xfrm>
            <a:off x="49244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7" name="Oval 1126"/>
          <p:cNvSpPr/>
          <p:nvPr/>
        </p:nvSpPr>
        <p:spPr>
          <a:xfrm>
            <a:off x="50974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8" name="Oval 1127"/>
          <p:cNvSpPr/>
          <p:nvPr/>
        </p:nvSpPr>
        <p:spPr>
          <a:xfrm>
            <a:off x="52768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9" name="Oval 1128"/>
          <p:cNvSpPr/>
          <p:nvPr/>
        </p:nvSpPr>
        <p:spPr>
          <a:xfrm>
            <a:off x="54514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0" name="Oval 1129"/>
          <p:cNvSpPr/>
          <p:nvPr/>
        </p:nvSpPr>
        <p:spPr>
          <a:xfrm>
            <a:off x="562451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1" name="Oval 1130"/>
          <p:cNvSpPr/>
          <p:nvPr/>
        </p:nvSpPr>
        <p:spPr>
          <a:xfrm>
            <a:off x="57975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2" name="Oval 1131"/>
          <p:cNvSpPr/>
          <p:nvPr/>
        </p:nvSpPr>
        <p:spPr>
          <a:xfrm>
            <a:off x="59721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3" name="Oval 1132"/>
          <p:cNvSpPr/>
          <p:nvPr/>
        </p:nvSpPr>
        <p:spPr>
          <a:xfrm>
            <a:off x="614521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4" name="Oval 1133"/>
          <p:cNvSpPr/>
          <p:nvPr/>
        </p:nvSpPr>
        <p:spPr>
          <a:xfrm>
            <a:off x="63198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5" name="Oval 1134"/>
          <p:cNvSpPr/>
          <p:nvPr/>
        </p:nvSpPr>
        <p:spPr>
          <a:xfrm>
            <a:off x="649287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6" name="Oval 1135"/>
          <p:cNvSpPr/>
          <p:nvPr/>
        </p:nvSpPr>
        <p:spPr>
          <a:xfrm>
            <a:off x="666750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7" name="Oval 1136"/>
          <p:cNvSpPr/>
          <p:nvPr/>
        </p:nvSpPr>
        <p:spPr>
          <a:xfrm>
            <a:off x="684053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8" name="Oval 1137"/>
          <p:cNvSpPr/>
          <p:nvPr/>
        </p:nvSpPr>
        <p:spPr>
          <a:xfrm>
            <a:off x="70119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39" name="Oval 1138"/>
          <p:cNvSpPr/>
          <p:nvPr/>
        </p:nvSpPr>
        <p:spPr>
          <a:xfrm>
            <a:off x="71850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0" name="Oval 1139"/>
          <p:cNvSpPr/>
          <p:nvPr/>
        </p:nvSpPr>
        <p:spPr>
          <a:xfrm>
            <a:off x="7358063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1" name="Oval 1140"/>
          <p:cNvSpPr/>
          <p:nvPr/>
        </p:nvSpPr>
        <p:spPr>
          <a:xfrm>
            <a:off x="75326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2" name="Oval 1141"/>
          <p:cNvSpPr/>
          <p:nvPr/>
        </p:nvSpPr>
        <p:spPr>
          <a:xfrm>
            <a:off x="77057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3" name="Oval 1142"/>
          <p:cNvSpPr/>
          <p:nvPr/>
        </p:nvSpPr>
        <p:spPr>
          <a:xfrm>
            <a:off x="78803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4" name="Oval 1143"/>
          <p:cNvSpPr/>
          <p:nvPr/>
        </p:nvSpPr>
        <p:spPr>
          <a:xfrm>
            <a:off x="80533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5" name="Oval 1144"/>
          <p:cNvSpPr/>
          <p:nvPr/>
        </p:nvSpPr>
        <p:spPr>
          <a:xfrm>
            <a:off x="8226425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6" name="Oval 1145"/>
          <p:cNvSpPr/>
          <p:nvPr/>
        </p:nvSpPr>
        <p:spPr>
          <a:xfrm>
            <a:off x="8401050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7" name="Oval 1146"/>
          <p:cNvSpPr/>
          <p:nvPr/>
        </p:nvSpPr>
        <p:spPr>
          <a:xfrm>
            <a:off x="8574088" y="111601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8" name="Oval 1147"/>
          <p:cNvSpPr/>
          <p:nvPr/>
        </p:nvSpPr>
        <p:spPr>
          <a:xfrm>
            <a:off x="1101725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9" name="Oval 1148"/>
          <p:cNvSpPr/>
          <p:nvPr/>
        </p:nvSpPr>
        <p:spPr>
          <a:xfrm>
            <a:off x="1276350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0" name="Oval 1149"/>
          <p:cNvSpPr/>
          <p:nvPr/>
        </p:nvSpPr>
        <p:spPr>
          <a:xfrm>
            <a:off x="1449388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1" name="Oval 1150"/>
          <p:cNvSpPr/>
          <p:nvPr/>
        </p:nvSpPr>
        <p:spPr>
          <a:xfrm>
            <a:off x="1624013" y="11049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2" name="Oval 1151"/>
          <p:cNvSpPr/>
          <p:nvPr/>
        </p:nvSpPr>
        <p:spPr>
          <a:xfrm>
            <a:off x="403225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3" name="Oval 1152"/>
          <p:cNvSpPr/>
          <p:nvPr/>
        </p:nvSpPr>
        <p:spPr>
          <a:xfrm>
            <a:off x="577850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4" name="Oval 1153"/>
          <p:cNvSpPr/>
          <p:nvPr/>
        </p:nvSpPr>
        <p:spPr>
          <a:xfrm>
            <a:off x="752475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5" name="Oval 1154"/>
          <p:cNvSpPr/>
          <p:nvPr/>
        </p:nvSpPr>
        <p:spPr>
          <a:xfrm>
            <a:off x="925513" y="11096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56" name="TextBox 1155"/>
          <p:cNvSpPr txBox="1"/>
          <p:nvPr/>
        </p:nvSpPr>
        <p:spPr>
          <a:xfrm>
            <a:off x="2611438" y="361950"/>
            <a:ext cx="38687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E46C0A"/>
                </a:solidFill>
              </a:rPr>
              <a:t>Barely </a:t>
            </a:r>
            <a:r>
              <a:rPr lang="en-US" altLang="en-US" sz="2800" b="1">
                <a:solidFill>
                  <a:srgbClr val="E46C0A"/>
                </a:solidFill>
              </a:rPr>
              <a:t>64</a:t>
            </a:r>
            <a:r>
              <a:rPr lang="en-US" altLang="en-US" sz="2800">
                <a:solidFill>
                  <a:srgbClr val="E46C0A"/>
                </a:solidFill>
              </a:rPr>
              <a:t> properly closed</a:t>
            </a:r>
            <a:endParaRPr lang="es-PE" altLang="en-US" sz="280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742950"/>
            <a:ext cx="3733800" cy="3733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38175" y="1581150"/>
            <a:ext cx="31384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4000">
                <a:solidFill>
                  <a:schemeClr val="bg1"/>
                </a:solidFill>
              </a:rPr>
              <a:t>4 hours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4000">
                <a:solidFill>
                  <a:schemeClr val="bg1"/>
                </a:solidFill>
              </a:rPr>
              <a:t>2 inspectors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4400" b="1">
                <a:solidFill>
                  <a:schemeClr val="bg1"/>
                </a:solidFill>
              </a:rPr>
              <a:t>8 man-hours</a:t>
            </a:r>
            <a:endParaRPr lang="es-PE" altLang="es-PE" sz="44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1825625"/>
            <a:ext cx="5054600" cy="1846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</a:rPr>
              <a:t>742</a:t>
            </a:r>
            <a:r>
              <a:rPr lang="en-US" altLang="en-US" sz="3200">
                <a:solidFill>
                  <a:srgbClr val="0070C0"/>
                </a:solidFill>
              </a:rPr>
              <a:t> Satisfactory inspections</a:t>
            </a:r>
          </a:p>
          <a:p>
            <a:pPr eaLnBrk="1" hangingPunct="1"/>
            <a:r>
              <a:rPr lang="en-US" altLang="en-US" sz="3200" b="1">
                <a:solidFill>
                  <a:srgbClr val="0070C0"/>
                </a:solidFill>
              </a:rPr>
              <a:t>8</a:t>
            </a:r>
            <a:r>
              <a:rPr lang="en-US" altLang="en-US" sz="3200">
                <a:solidFill>
                  <a:srgbClr val="0070C0"/>
                </a:solidFill>
              </a:rPr>
              <a:t> man-hours/inspection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4000" b="1">
                <a:solidFill>
                  <a:srgbClr val="E46C0A"/>
                </a:solidFill>
              </a:rPr>
              <a:t>5933 </a:t>
            </a:r>
            <a:r>
              <a:rPr lang="en-US" altLang="en-US" sz="4000">
                <a:solidFill>
                  <a:srgbClr val="E46C0A"/>
                </a:solidFill>
              </a:rPr>
              <a:t>man-hours</a:t>
            </a:r>
            <a:endParaRPr lang="es-PE" altLang="en-US" sz="400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Regulatory Provisions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26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approach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292014" y="3682208"/>
            <a:ext cx="1008112" cy="57606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Inspect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948198" y="3682208"/>
            <a:ext cx="1008112" cy="576064"/>
          </a:xfrm>
          <a:prstGeom prst="roundRect">
            <a:avLst/>
          </a:prstGeom>
          <a:solidFill>
            <a:srgbClr val="CC80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3347864" y="1995686"/>
            <a:ext cx="2448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chance to FIND something at operator X?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9" idx="2"/>
            <a:endCxn id="7" idx="0"/>
          </p:cNvCxnSpPr>
          <p:nvPr/>
        </p:nvCxnSpPr>
        <p:spPr>
          <a:xfrm flipH="1">
            <a:off x="3796070" y="2910086"/>
            <a:ext cx="775930" cy="772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56880" y="310614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&gt;40%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102639" y="310614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&lt;=40%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9" idx="2"/>
            <a:endCxn id="8" idx="0"/>
          </p:cNvCxnSpPr>
          <p:nvPr/>
        </p:nvCxnSpPr>
        <p:spPr>
          <a:xfrm>
            <a:off x="4572000" y="2910086"/>
            <a:ext cx="880254" cy="772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ésultats de recherche d'images pour « ai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5686"/>
            <a:ext cx="1621161" cy="16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91357" y="1626354"/>
            <a:ext cx="16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week ask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115616" y="3682208"/>
            <a:ext cx="1656184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Dynamic Risk Model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4403308"/>
            <a:ext cx="296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 findings, time, traffic etc.</a:t>
            </a:r>
          </a:p>
        </p:txBody>
      </p:sp>
    </p:spTree>
    <p:extLst>
      <p:ext uri="{BB962C8B-B14F-4D97-AF65-F5344CB8AC3E}">
        <p14:creationId xmlns:p14="http://schemas.microsoft.com/office/powerpoint/2010/main" val="333381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914525" y="711597"/>
            <a:ext cx="525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4000" b="1" dirty="0">
                <a:solidFill>
                  <a:srgbClr val="CC8004"/>
                </a:solidFill>
              </a:rPr>
              <a:t>Risk Based Surveillance </a:t>
            </a:r>
            <a:endParaRPr lang="es-PE" altLang="es-PE" sz="4000" b="1" dirty="0">
              <a:solidFill>
                <a:srgbClr val="CC800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1463" y="1490663"/>
            <a:ext cx="17414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F7F7F"/>
                </a:solidFill>
              </a:rPr>
              <a:t>One size fits all</a:t>
            </a:r>
            <a:endParaRPr lang="es-PE" altLang="en-US" sz="2000">
              <a:solidFill>
                <a:srgbClr val="7F7F7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6463" y="1490663"/>
            <a:ext cx="16383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F7F7F"/>
                </a:solidFill>
              </a:rPr>
              <a:t>Based on size </a:t>
            </a:r>
            <a:endParaRPr lang="es-PE" altLang="en-US" sz="2000">
              <a:solidFill>
                <a:srgbClr val="7F7F7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9063" y="1490663"/>
            <a:ext cx="22431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F7F7F"/>
                </a:solidFill>
              </a:rPr>
              <a:t>Completely random</a:t>
            </a:r>
            <a:endParaRPr lang="es-PE" altLang="en-US" sz="2000">
              <a:solidFill>
                <a:srgbClr val="7F7F7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23863" y="1985963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62063" y="198755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3863" y="2709863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57300" y="2709863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16200" y="1885950"/>
            <a:ext cx="733425" cy="7334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92400" y="2663825"/>
            <a:ext cx="581025" cy="581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68600" y="3319463"/>
            <a:ext cx="428625" cy="4286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57500" y="3867150"/>
            <a:ext cx="276225" cy="2762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24338" y="2481263"/>
            <a:ext cx="733425" cy="7334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78438" y="2101850"/>
            <a:ext cx="276225" cy="2762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26063" y="2481263"/>
            <a:ext cx="581025" cy="581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89513" y="2954338"/>
            <a:ext cx="427037" cy="4286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1428750"/>
            <a:ext cx="1768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E46C0A"/>
                </a:solidFill>
              </a:rPr>
              <a:t>Risk Based</a:t>
            </a:r>
            <a:endParaRPr lang="es-PE" altLang="en-US" sz="2800" b="1">
              <a:solidFill>
                <a:srgbClr val="E46C0A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27925" y="2101850"/>
            <a:ext cx="276225" cy="276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75525" y="2635250"/>
            <a:ext cx="581025" cy="581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99325" y="3500438"/>
            <a:ext cx="733425" cy="7334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7F7F7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77000" y="1490663"/>
            <a:ext cx="0" cy="289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6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941513" y="908050"/>
            <a:ext cx="5260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4000" b="1" dirty="0">
                <a:solidFill>
                  <a:srgbClr val="CC8004"/>
                </a:solidFill>
              </a:rPr>
              <a:t>Risk Based Surveillance </a:t>
            </a:r>
            <a:endParaRPr lang="es-PE" altLang="es-PE" sz="4000" b="1" dirty="0">
              <a:solidFill>
                <a:srgbClr val="CC800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162175"/>
            <a:ext cx="8686800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558ED5"/>
                </a:solidFill>
              </a:rPr>
              <a:t>Resource allocation based on individual service provider risk profile = </a:t>
            </a:r>
            <a:r>
              <a:rPr lang="en-US" altLang="en-US" sz="4000" b="1">
                <a:solidFill>
                  <a:srgbClr val="E46C0A"/>
                </a:solidFill>
              </a:rPr>
              <a:t>EFFICIENCY</a:t>
            </a:r>
            <a:r>
              <a:rPr lang="en-US" altLang="en-US" sz="4000" b="1">
                <a:solidFill>
                  <a:srgbClr val="558ED5"/>
                </a:solidFill>
              </a:rPr>
              <a:t> </a:t>
            </a:r>
            <a:r>
              <a:rPr lang="en-US" altLang="en-US" sz="4000">
                <a:solidFill>
                  <a:srgbClr val="558ED5"/>
                </a:solidFill>
              </a:rPr>
              <a:t>  </a:t>
            </a:r>
            <a:endParaRPr lang="es-PE" altLang="en-US" sz="400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366" y="655253"/>
            <a:ext cx="51137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CC8004"/>
                </a:solidFill>
              </a:rPr>
              <a:t>Risk </a:t>
            </a:r>
            <a:r>
              <a:rPr lang="en-US" altLang="en-US" sz="2800" b="1" dirty="0">
                <a:solidFill>
                  <a:srgbClr val="CC8004"/>
                </a:solidFill>
              </a:rPr>
              <a:t>Based Surveillance Planning </a:t>
            </a:r>
            <a:endParaRPr lang="es-PE" altLang="en-US" sz="2800" b="1" dirty="0">
              <a:solidFill>
                <a:srgbClr val="CC8004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84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996950"/>
            <a:ext cx="107791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5475"/>
            <a:ext cx="2619375" cy="123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95475"/>
            <a:ext cx="2590800" cy="123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239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8002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895475"/>
            <a:ext cx="2087562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0550" y="2146300"/>
            <a:ext cx="4143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558ED5"/>
                </a:solidFill>
              </a:rPr>
              <a:t>+</a:t>
            </a:r>
            <a:endParaRPr lang="es-PE" altLang="en-US" sz="3600">
              <a:solidFill>
                <a:srgbClr val="558ED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0125" y="2189163"/>
            <a:ext cx="4127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558ED5"/>
                </a:solidFill>
              </a:rPr>
              <a:t>=</a:t>
            </a:r>
            <a:endParaRPr lang="es-PE" altLang="en-US" sz="3600">
              <a:solidFill>
                <a:srgbClr val="558ED5"/>
              </a:solidFill>
            </a:endParaRPr>
          </a:p>
        </p:txBody>
      </p:sp>
      <p:pic>
        <p:nvPicPr>
          <p:cNvPr id="2254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360738"/>
            <a:ext cx="5551487" cy="142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751731"/>
            <a:ext cx="47152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CC8004"/>
                </a:solidFill>
              </a:rPr>
              <a:t>Findings </a:t>
            </a:r>
            <a:r>
              <a:rPr lang="en-US" altLang="en-US" sz="2800" b="1" dirty="0">
                <a:solidFill>
                  <a:srgbClr val="CC8004"/>
                </a:solidFill>
              </a:rPr>
              <a:t>follow-up and control</a:t>
            </a:r>
            <a:endParaRPr lang="es-PE" altLang="en-US" sz="2800" b="1" dirty="0">
              <a:solidFill>
                <a:srgbClr val="CC8004"/>
              </a:solidFill>
            </a:endParaRP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533400" y="1276350"/>
            <a:ext cx="8001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200">
                <a:solidFill>
                  <a:schemeClr val="tx2"/>
                </a:solidFill>
              </a:rPr>
              <a:t>States to implement suitable means to ensure:</a:t>
            </a:r>
            <a:endParaRPr lang="es-PE" altLang="es-PE" sz="220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1809750"/>
            <a:ext cx="8001000" cy="364648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200">
                <a:solidFill>
                  <a:srgbClr val="0070C0"/>
                </a:solidFill>
              </a:rPr>
              <a:t>Easy and fast consultation of findings status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200">
                <a:solidFill>
                  <a:srgbClr val="0070C0"/>
                </a:solidFill>
              </a:rPr>
              <a:t>Timely resolution of open findings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200">
                <a:solidFill>
                  <a:srgbClr val="0070C0"/>
                </a:solidFill>
              </a:rPr>
              <a:t>Timely warnings are received when deadlines are about to expire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200">
                <a:solidFill>
                  <a:srgbClr val="0070C0"/>
                </a:solidFill>
              </a:rPr>
              <a:t>Timely warnings are received when deadlines expire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200">
                <a:solidFill>
                  <a:srgbClr val="0070C0"/>
                </a:solidFill>
              </a:rPr>
              <a:t>Easy and comprehensive data analysis for trend identification</a:t>
            </a:r>
          </a:p>
          <a:p>
            <a:pPr eaLnBrk="1" hangingPunct="1"/>
            <a:r>
              <a:rPr lang="en-US" altLang="en-US" sz="2200">
                <a:solidFill>
                  <a:srgbClr val="0070C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20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endParaRPr lang="es-PE" altLang="en-US" sz="2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42888" y="771550"/>
            <a:ext cx="3695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b="1" dirty="0">
                <a:solidFill>
                  <a:srgbClr val="CC8004"/>
                </a:solidFill>
              </a:rPr>
              <a:t>Surveillance metrics </a:t>
            </a:r>
            <a:endParaRPr lang="es-PE" altLang="es-PE" b="1" dirty="0">
              <a:solidFill>
                <a:srgbClr val="CC8004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1031"/>
            <a:ext cx="2411760" cy="19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685800" y="1209675"/>
            <a:ext cx="782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800" dirty="0">
                <a:solidFill>
                  <a:srgbClr val="0070C0"/>
                </a:solidFill>
              </a:rPr>
              <a:t>Set of 3 complementary metrics as part of State SSP:</a:t>
            </a:r>
            <a:endParaRPr lang="es-PE" altLang="es-PE" sz="2800" dirty="0">
              <a:solidFill>
                <a:srgbClr val="0070C0"/>
              </a:solidFill>
            </a:endParaRPr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3048000" y="1971675"/>
            <a:ext cx="455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PE" sz="2800" dirty="0">
                <a:solidFill>
                  <a:schemeClr val="tx2"/>
                </a:solidFill>
              </a:rPr>
              <a:t>Surveillance Compliance Rate </a:t>
            </a:r>
            <a:endParaRPr lang="es-PE" altLang="es-PE" sz="2800" dirty="0">
              <a:solidFill>
                <a:schemeClr val="tx2"/>
              </a:solidFill>
            </a:endParaRP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3259138" y="2654300"/>
            <a:ext cx="4341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PE" sz="2800">
                <a:solidFill>
                  <a:schemeClr val="tx2"/>
                </a:solidFill>
              </a:rPr>
              <a:t>Finding per Inspection Ratio </a:t>
            </a:r>
            <a:endParaRPr lang="es-PE" altLang="es-PE" sz="2800">
              <a:solidFill>
                <a:schemeClr val="tx2"/>
              </a:solidFill>
            </a:endParaRPr>
          </a:p>
        </p:txBody>
      </p:sp>
      <p:sp>
        <p:nvSpPr>
          <p:cNvPr id="25608" name="TextBox 6"/>
          <p:cNvSpPr txBox="1">
            <a:spLocks noChangeArrowheads="1"/>
          </p:cNvSpPr>
          <p:nvPr/>
        </p:nvSpPr>
        <p:spPr bwMode="auto">
          <a:xfrm>
            <a:off x="4471988" y="3343275"/>
            <a:ext cx="3128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PE" sz="2800">
                <a:solidFill>
                  <a:schemeClr val="tx2"/>
                </a:solidFill>
              </a:rPr>
              <a:t>Closed findings rate </a:t>
            </a:r>
            <a:endParaRPr lang="es-PE" altLang="es-PE" sz="280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4600" y="1971675"/>
            <a:ext cx="871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E46C0A"/>
                </a:solidFill>
              </a:rPr>
              <a:t>(1.0)</a:t>
            </a:r>
            <a:endParaRPr lang="es-PE" altLang="en-US" sz="2800" b="1">
              <a:solidFill>
                <a:srgbClr val="E46C0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600" y="2657475"/>
            <a:ext cx="871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E46C0A"/>
                </a:solidFill>
              </a:rPr>
              <a:t>(1.0)</a:t>
            </a:r>
            <a:endParaRPr lang="es-PE" altLang="en-US" sz="2800" b="1">
              <a:solidFill>
                <a:srgbClr val="E46C0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4600" y="3343275"/>
            <a:ext cx="871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E46C0A"/>
                </a:solidFill>
              </a:rPr>
              <a:t>(1.0)</a:t>
            </a:r>
            <a:endParaRPr lang="es-PE" altLang="en-US" sz="2800" b="1">
              <a:solidFill>
                <a:srgbClr val="E46C0A"/>
              </a:solidFill>
            </a:endParaRP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3794125" y="4243388"/>
            <a:ext cx="481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400">
                <a:solidFill>
                  <a:srgbClr val="0070C0"/>
                </a:solidFill>
              </a:rPr>
              <a:t>States to set annually SMART targets </a:t>
            </a:r>
            <a:endParaRPr lang="es-PE" altLang="es-PE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066800" y="1504950"/>
            <a:ext cx="7086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3600" i="1">
                <a:solidFill>
                  <a:schemeClr val="tx2"/>
                </a:solidFill>
              </a:rPr>
              <a:t>“The highest type of efficiency is that which can utilize existing material to the best advantage”.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536950" y="3425825"/>
            <a:ext cx="214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000" i="1"/>
              <a:t>(Jawaharlal Nehru)</a:t>
            </a:r>
          </a:p>
        </p:txBody>
      </p:sp>
    </p:spTree>
    <p:extLst>
      <p:ext uri="{BB962C8B-B14F-4D97-AF65-F5344CB8AC3E}">
        <p14:creationId xmlns:p14="http://schemas.microsoft.com/office/powerpoint/2010/main" val="4070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3598"/>
            <a:ext cx="6048672" cy="3888432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Clr>
                <a:srgbClr val="CC8004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Anne</a:t>
            </a:r>
            <a:r>
              <a:rPr lang="en-US" sz="1600" b="1" dirty="0" smtClean="0">
                <a:solidFill>
                  <a:srgbClr val="006EB7"/>
                </a:solidFill>
              </a:rPr>
              <a:t>x</a:t>
            </a:r>
            <a:r>
              <a:rPr lang="en-US" sz="1600" b="1" dirty="0" smtClean="0">
                <a:solidFill>
                  <a:schemeClr val="tx2"/>
                </a:solidFill>
              </a:rPr>
              <a:t> 19, Amendment 1</a:t>
            </a:r>
          </a:p>
          <a:p>
            <a:pPr lvl="1">
              <a:spcAft>
                <a:spcPts val="800"/>
              </a:spcAft>
              <a:buClr>
                <a:srgbClr val="CC8004"/>
              </a:buClr>
              <a:buFont typeface="+mj-lt"/>
              <a:buAutoNum type="alphaLcParenR"/>
            </a:pPr>
            <a:r>
              <a:rPr lang="en-US" sz="1200" b="1" dirty="0" smtClean="0">
                <a:solidFill>
                  <a:schemeClr val="tx2"/>
                </a:solidFill>
              </a:rPr>
              <a:t>Surveillance vs. Oversight</a:t>
            </a:r>
          </a:p>
          <a:p>
            <a:pPr lvl="1">
              <a:spcAft>
                <a:spcPts val="800"/>
              </a:spcAft>
              <a:buClr>
                <a:srgbClr val="CC8004"/>
              </a:buClr>
              <a:buFont typeface="+mj-lt"/>
              <a:buAutoNum type="alphaLcParenR"/>
            </a:pPr>
            <a:r>
              <a:rPr lang="en-US" sz="1200" b="1" dirty="0" smtClean="0">
                <a:solidFill>
                  <a:schemeClr val="tx2"/>
                </a:solidFill>
              </a:rPr>
              <a:t>State safety management responsibilities</a:t>
            </a:r>
          </a:p>
          <a:p>
            <a:pPr lvl="1">
              <a:spcAft>
                <a:spcPts val="800"/>
              </a:spcAft>
              <a:buClr>
                <a:srgbClr val="CC8004"/>
              </a:buClr>
              <a:buFont typeface="+mj-lt"/>
              <a:buAutoNum type="alphaLcParenR"/>
            </a:pPr>
            <a:r>
              <a:rPr lang="en-US" sz="1200" b="1" dirty="0" smtClean="0">
                <a:solidFill>
                  <a:schemeClr val="tx2"/>
                </a:solidFill>
              </a:rPr>
              <a:t>Surveillance obligations</a:t>
            </a:r>
          </a:p>
          <a:p>
            <a:pPr>
              <a:spcAft>
                <a:spcPts val="800"/>
              </a:spcAft>
              <a:buClr>
                <a:srgbClr val="CC8004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Safety Management Manual, (Doc 9859), 4th </a:t>
            </a:r>
            <a:r>
              <a:rPr lang="en-US" sz="1600" b="1" dirty="0" err="1" smtClean="0">
                <a:solidFill>
                  <a:schemeClr val="tx2"/>
                </a:solidFill>
              </a:rPr>
              <a:t>ed</a:t>
            </a:r>
            <a:endParaRPr lang="en-US" sz="1600" b="1" dirty="0">
              <a:solidFill>
                <a:schemeClr val="tx2"/>
              </a:solidFill>
            </a:endParaRPr>
          </a:p>
          <a:p>
            <a:pPr lvl="1">
              <a:spcAft>
                <a:spcPts val="800"/>
              </a:spcAft>
              <a:buClr>
                <a:srgbClr val="CC8004"/>
              </a:buClr>
              <a:buFont typeface="+mj-lt"/>
              <a:buAutoNum type="alphaLcParenR"/>
            </a:pPr>
            <a:r>
              <a:rPr lang="en-US" sz="1200" b="1" dirty="0" smtClean="0">
                <a:solidFill>
                  <a:schemeClr val="tx2"/>
                </a:solidFill>
              </a:rPr>
              <a:t>Data-driven decision making process</a:t>
            </a:r>
          </a:p>
          <a:p>
            <a:pPr lvl="1">
              <a:spcAft>
                <a:spcPts val="800"/>
              </a:spcAft>
              <a:buClr>
                <a:srgbClr val="CC8004"/>
              </a:buClr>
              <a:buFont typeface="+mj-lt"/>
              <a:buAutoNum type="alphaLcParenR"/>
            </a:pPr>
            <a:r>
              <a:rPr lang="en-US" sz="1200" b="1" dirty="0" smtClean="0">
                <a:solidFill>
                  <a:schemeClr val="tx2"/>
                </a:solidFill>
              </a:rPr>
              <a:t>Prioritizing surveillance activities</a:t>
            </a:r>
          </a:p>
          <a:p>
            <a:pPr lvl="1">
              <a:spcAft>
                <a:spcPts val="800"/>
              </a:spcAft>
              <a:buClr>
                <a:srgbClr val="CC8004"/>
              </a:buClr>
              <a:buFont typeface="+mj-lt"/>
              <a:buAutoNum type="alphaLcParenR"/>
            </a:pPr>
            <a:r>
              <a:rPr lang="en-US" sz="1200" b="1" dirty="0" smtClean="0">
                <a:solidFill>
                  <a:schemeClr val="tx2"/>
                </a:solidFill>
              </a:rPr>
              <a:t>Service provider organizational safety risk profiles</a:t>
            </a:r>
          </a:p>
          <a:p>
            <a:pPr lvl="1">
              <a:spcAft>
                <a:spcPts val="800"/>
              </a:spcAft>
              <a:buClr>
                <a:srgbClr val="CC8004"/>
              </a:buClr>
              <a:buFont typeface="+mj-lt"/>
              <a:buAutoNum type="alphaLcParenR"/>
            </a:pPr>
            <a:r>
              <a:rPr lang="en-US" sz="1200" b="1" dirty="0" smtClean="0">
                <a:solidFill>
                  <a:schemeClr val="tx2"/>
                </a:solidFill>
              </a:rPr>
              <a:t>Sector safety risk analyses</a:t>
            </a:r>
          </a:p>
          <a:p>
            <a:pPr lvl="1">
              <a:spcAft>
                <a:spcPts val="800"/>
              </a:spcAft>
              <a:buClr>
                <a:srgbClr val="CC8004"/>
              </a:buClr>
              <a:buFont typeface="+mj-lt"/>
              <a:buAutoNum type="alphaLcParenR"/>
            </a:pPr>
            <a:r>
              <a:rPr lang="en-US" sz="1200" b="1" dirty="0" smtClean="0">
                <a:solidFill>
                  <a:schemeClr val="tx2"/>
                </a:solidFill>
              </a:rPr>
              <a:t>Impact of SRBS</a:t>
            </a:r>
          </a:p>
          <a:p>
            <a:pPr>
              <a:spcAft>
                <a:spcPts val="800"/>
              </a:spcAft>
              <a:buClr>
                <a:srgbClr val="CC8004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Safety Management Implementation (SMI) website</a:t>
            </a:r>
            <a:endParaRPr lang="en-US" sz="1600" b="1" dirty="0">
              <a:solidFill>
                <a:schemeClr val="tx2"/>
              </a:solidFill>
            </a:endParaRPr>
          </a:p>
          <a:p>
            <a:pPr lvl="1">
              <a:spcAft>
                <a:spcPts val="800"/>
              </a:spcAft>
              <a:buClr>
                <a:srgbClr val="CC8004"/>
              </a:buClr>
              <a:buFont typeface="+mj-lt"/>
              <a:buAutoNum type="alphaLcParenR"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lvl="1">
              <a:spcAft>
                <a:spcPts val="800"/>
              </a:spcAft>
              <a:buClr>
                <a:srgbClr val="CC8004"/>
              </a:buClr>
              <a:buFont typeface="+mj-lt"/>
              <a:buAutoNum type="alphaLcParenR"/>
            </a:pPr>
            <a:endParaRPr lang="en-US" sz="1200" dirty="0" smtClean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28184" y="1366664"/>
            <a:ext cx="2808312" cy="3384375"/>
            <a:chOff x="7216140" y="1600200"/>
            <a:chExt cx="1821180" cy="1821180"/>
          </a:xfrm>
        </p:grpSpPr>
        <p:pic>
          <p:nvPicPr>
            <p:cNvPr id="2052" name="Picture 4" descr="Image result for rout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140" y="1600200"/>
              <a:ext cx="1821180" cy="182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515350" y="1800225"/>
              <a:ext cx="257175" cy="24765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</a:t>
              </a:r>
              <a:endParaRPr lang="en-GB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8320087" y="2124075"/>
              <a:ext cx="257175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839075" y="1961043"/>
              <a:ext cx="257175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8096249" y="2472690"/>
              <a:ext cx="257175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686675" y="2425065"/>
              <a:ext cx="257175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472362" y="2838450"/>
              <a:ext cx="257175" cy="247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</a:t>
              </a:r>
              <a:endParaRPr lang="en-GB" b="1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51520" y="843558"/>
            <a:ext cx="849694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Overview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55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5430"/>
            <a:ext cx="5915000" cy="3316560"/>
          </a:xfrm>
        </p:spPr>
        <p:txBody>
          <a:bodyPr>
            <a:noAutofit/>
          </a:bodyPr>
          <a:lstStyle/>
          <a:p>
            <a:pPr marL="0" indent="0" algn="justLow">
              <a:spcAft>
                <a:spcPts val="1200"/>
              </a:spcAft>
              <a:buClr>
                <a:srgbClr val="CC8004"/>
              </a:buClr>
              <a:buNone/>
            </a:pPr>
            <a:r>
              <a:rPr lang="en-US" sz="1600" b="1" dirty="0">
                <a:solidFill>
                  <a:srgbClr val="000000"/>
                </a:solidFill>
              </a:rPr>
              <a:t>New definitions</a:t>
            </a:r>
            <a:endParaRPr lang="en-US" sz="1200" dirty="0">
              <a:solidFill>
                <a:srgbClr val="000000"/>
              </a:solidFill>
            </a:endParaRPr>
          </a:p>
          <a:p>
            <a:pPr marL="400050" lvl="1" indent="0" algn="justLow">
              <a:spcAft>
                <a:spcPts val="1200"/>
              </a:spcAft>
              <a:buClr>
                <a:srgbClr val="CC8004"/>
              </a:buClr>
              <a:buNone/>
            </a:pPr>
            <a:r>
              <a:rPr lang="en-US" sz="1600" b="1" i="1" dirty="0">
                <a:solidFill>
                  <a:srgbClr val="000000"/>
                </a:solidFill>
              </a:rPr>
              <a:t>*Safety oversight</a:t>
            </a:r>
            <a:r>
              <a:rPr lang="en-US" sz="1600" dirty="0">
                <a:solidFill>
                  <a:srgbClr val="000000"/>
                </a:solidFill>
              </a:rPr>
              <a:t>. A function performed by a State to ensure that individuals and organizations performing an aviation activity comply with safety-related national laws and regulations.</a:t>
            </a:r>
          </a:p>
          <a:p>
            <a:pPr marL="400050" lvl="1" indent="0" algn="justLow">
              <a:spcAft>
                <a:spcPts val="1200"/>
              </a:spcAft>
              <a:buClr>
                <a:srgbClr val="CC8004"/>
              </a:buClr>
              <a:buNone/>
            </a:pPr>
            <a:r>
              <a:rPr lang="en-US" sz="1600" b="1" i="1" dirty="0">
                <a:solidFill>
                  <a:srgbClr val="000000"/>
                </a:solidFill>
              </a:rPr>
              <a:t>*Surveillance</a:t>
            </a:r>
            <a:r>
              <a:rPr lang="en-US" sz="1600" dirty="0">
                <a:solidFill>
                  <a:srgbClr val="000000"/>
                </a:solidFill>
              </a:rPr>
              <a:t>. The State activities through which the State proactively verifies through inspections and audits that aviation </a:t>
            </a:r>
            <a:r>
              <a:rPr lang="en-US" sz="1600" dirty="0" err="1">
                <a:solidFill>
                  <a:srgbClr val="000000"/>
                </a:solidFill>
              </a:rPr>
              <a:t>licence</a:t>
            </a:r>
            <a:r>
              <a:rPr lang="en-US" sz="1600" dirty="0">
                <a:solidFill>
                  <a:srgbClr val="000000"/>
                </a:solidFill>
              </a:rPr>
              <a:t>, certificate, authorization or approval holders continue to meet the established requirements and function at the level of competency and safety required by the State. </a:t>
            </a:r>
          </a:p>
          <a:p>
            <a:pPr marL="400050" lvl="1" indent="0" algn="justLow">
              <a:spcAft>
                <a:spcPts val="1200"/>
              </a:spcAft>
              <a:buClr>
                <a:srgbClr val="CC8004"/>
              </a:buClr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Amendment 1 to Annex 19</a:t>
            </a:r>
            <a:endParaRPr lang="en-GB" sz="2800" b="1" dirty="0"/>
          </a:p>
        </p:txBody>
      </p:sp>
      <p:pic>
        <p:nvPicPr>
          <p:cNvPr id="4098" name="Picture 2" descr="\\icaohq.icao.lan\fileroot\UsersFiles-AE\eyesilbas\Desktop\OPS\Images\Image 2_safety-management-cover-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41" y="1598714"/>
            <a:ext cx="2104559" cy="270122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01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430"/>
            <a:ext cx="4258816" cy="3316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In recognition of the need to </a:t>
            </a:r>
            <a:r>
              <a:rPr lang="en-US" sz="1400" b="1" dirty="0">
                <a:solidFill>
                  <a:srgbClr val="000000"/>
                </a:solidFill>
              </a:rPr>
              <a:t>clarify the relationship </a:t>
            </a:r>
            <a:r>
              <a:rPr lang="en-US" sz="1400" dirty="0">
                <a:solidFill>
                  <a:srgbClr val="000000"/>
                </a:solidFill>
              </a:rPr>
              <a:t>between the eight critical elements (CEs) of a State safety </a:t>
            </a:r>
            <a:r>
              <a:rPr lang="en-US" sz="1400" dirty="0" smtClean="0">
                <a:solidFill>
                  <a:srgbClr val="000000"/>
                </a:solidFill>
              </a:rPr>
              <a:t>oversight (SSO</a:t>
            </a:r>
            <a:r>
              <a:rPr lang="en-US" sz="1400" dirty="0">
                <a:solidFill>
                  <a:srgbClr val="000000"/>
                </a:solidFill>
              </a:rPr>
              <a:t>) system found in Appendix 1 and the detailed SSP framework elements previously found in Attachment </a:t>
            </a:r>
            <a:r>
              <a:rPr lang="en-US" sz="1400" dirty="0" smtClean="0">
                <a:solidFill>
                  <a:srgbClr val="000000"/>
                </a:solidFill>
              </a:rPr>
              <a:t>A, Amendment </a:t>
            </a:r>
            <a:r>
              <a:rPr lang="en-US" sz="1400" dirty="0">
                <a:solidFill>
                  <a:srgbClr val="000000"/>
                </a:solidFill>
              </a:rPr>
              <a:t>1 to Annex 19 consolidates, in </a:t>
            </a:r>
            <a:r>
              <a:rPr lang="en-US" sz="1400" b="1" dirty="0">
                <a:solidFill>
                  <a:srgbClr val="000000"/>
                </a:solidFill>
              </a:rPr>
              <a:t>Chapter 3</a:t>
            </a:r>
            <a:r>
              <a:rPr lang="en-US" sz="1400" dirty="0">
                <a:solidFill>
                  <a:srgbClr val="000000"/>
                </a:solidFill>
              </a:rPr>
              <a:t>, the provisions related to </a:t>
            </a:r>
            <a:r>
              <a:rPr lang="en-US" sz="1400" b="1" dirty="0">
                <a:solidFill>
                  <a:srgbClr val="000000"/>
                </a:solidFill>
              </a:rPr>
              <a:t>States’ safety management responsibility. 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The CEs </a:t>
            </a:r>
            <a:r>
              <a:rPr lang="en-US" sz="1400" dirty="0">
                <a:solidFill>
                  <a:srgbClr val="000000"/>
                </a:solidFill>
              </a:rPr>
              <a:t>of an SSO system constitute the </a:t>
            </a:r>
            <a:r>
              <a:rPr lang="en-US" sz="1400" b="1" dirty="0">
                <a:solidFill>
                  <a:srgbClr val="000000"/>
                </a:solidFill>
              </a:rPr>
              <a:t>foundation of an SSP</a:t>
            </a:r>
            <a:r>
              <a:rPr lang="en-US" sz="1400" dirty="0">
                <a:solidFill>
                  <a:srgbClr val="000000"/>
                </a:solidFill>
              </a:rPr>
              <a:t>. Chapter 3 integrates the eight CEs of the SSO system with </a:t>
            </a:r>
            <a:r>
              <a:rPr lang="en-US" sz="1400" dirty="0" smtClean="0">
                <a:solidFill>
                  <a:srgbClr val="000000"/>
                </a:solidFill>
              </a:rPr>
              <a:t>the SSP </a:t>
            </a:r>
            <a:r>
              <a:rPr lang="en-US" sz="1400" dirty="0">
                <a:solidFill>
                  <a:srgbClr val="000000"/>
                </a:solidFill>
              </a:rPr>
              <a:t>framework elements into a </a:t>
            </a:r>
            <a:r>
              <a:rPr lang="en-US" sz="1400" b="1" dirty="0">
                <a:solidFill>
                  <a:srgbClr val="000000"/>
                </a:solidFill>
              </a:rPr>
              <a:t>streamlined set of SARPs</a:t>
            </a:r>
            <a:r>
              <a:rPr lang="en-US" sz="1400" dirty="0">
                <a:solidFill>
                  <a:srgbClr val="000000"/>
                </a:solidFill>
              </a:rPr>
              <a:t> to facilitate implementation. </a:t>
            </a:r>
            <a:r>
              <a:rPr lang="en-US" sz="1400" b="1" dirty="0">
                <a:solidFill>
                  <a:srgbClr val="000000"/>
                </a:solidFill>
              </a:rPr>
              <a:t>The CEs remain visible in Appendix 1.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marL="400050" lvl="1" indent="0" algn="justLow">
              <a:spcAft>
                <a:spcPts val="1200"/>
              </a:spcAft>
              <a:buClr>
                <a:srgbClr val="CC8004"/>
              </a:buClr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Amendment 1 to Annex 19</a:t>
            </a:r>
            <a:endParaRPr lang="en-GB" sz="28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76882"/>
            <a:ext cx="3968728" cy="34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4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7614"/>
            <a:ext cx="8466972" cy="352839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Amendment 1 to Annex 19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69115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8" y="1347615"/>
            <a:ext cx="6799313" cy="338472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Safety </a:t>
            </a:r>
            <a:r>
              <a:rPr lang="en-US" sz="2800" b="1" dirty="0"/>
              <a:t>Management Manual,  4th </a:t>
            </a:r>
            <a:r>
              <a:rPr lang="en-US" sz="2800" b="1" dirty="0" smtClean="0"/>
              <a:t>edition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1518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Safety </a:t>
            </a:r>
            <a:r>
              <a:rPr lang="en-US" sz="2800" b="1" dirty="0"/>
              <a:t>Management Manual,  4th </a:t>
            </a:r>
            <a:r>
              <a:rPr lang="en-US" sz="2800" b="1" dirty="0" smtClean="0"/>
              <a:t>edition</a:t>
            </a:r>
            <a:endParaRPr lang="en-GB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19622"/>
            <a:ext cx="8291264" cy="3373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6EB7"/>
                </a:solidFill>
              </a:rPr>
              <a:t>Prioritizing Surveillance Activities</a:t>
            </a:r>
          </a:p>
          <a:p>
            <a:r>
              <a:rPr lang="en-US" sz="1800" dirty="0" smtClean="0">
                <a:solidFill>
                  <a:srgbClr val="006EB7"/>
                </a:solidFill>
              </a:rPr>
              <a:t>A </a:t>
            </a:r>
            <a:r>
              <a:rPr lang="en-US" sz="1800" dirty="0">
                <a:solidFill>
                  <a:srgbClr val="006EB7"/>
                </a:solidFill>
              </a:rPr>
              <a:t>safety risk-based surveillance (SRBS) approach enables prioritization and allocation of </a:t>
            </a:r>
            <a:r>
              <a:rPr lang="en-US" sz="1800" dirty="0" smtClean="0">
                <a:solidFill>
                  <a:srgbClr val="006EB7"/>
                </a:solidFill>
              </a:rPr>
              <a:t>State’s safety </a:t>
            </a:r>
            <a:r>
              <a:rPr lang="en-US" sz="1800" dirty="0">
                <a:solidFill>
                  <a:srgbClr val="006EB7"/>
                </a:solidFill>
              </a:rPr>
              <a:t>management resources commensurate with the safety risk profile of each sector or individual service provider.</a:t>
            </a:r>
          </a:p>
          <a:p>
            <a:r>
              <a:rPr lang="en-US" sz="1800" dirty="0">
                <a:solidFill>
                  <a:srgbClr val="006EB7"/>
                </a:solidFill>
              </a:rPr>
              <a:t>States gain experience and familiarity with each service provider by monitoring the steadily developing maturity </a:t>
            </a:r>
            <a:r>
              <a:rPr lang="en-US" sz="1800" dirty="0" smtClean="0">
                <a:solidFill>
                  <a:srgbClr val="006EB7"/>
                </a:solidFill>
              </a:rPr>
              <a:t>of their </a:t>
            </a:r>
            <a:r>
              <a:rPr lang="en-US" sz="1800" dirty="0">
                <a:solidFill>
                  <a:srgbClr val="006EB7"/>
                </a:solidFill>
              </a:rPr>
              <a:t>safety assurance process, and in particular, their management of safety performance. </a:t>
            </a:r>
            <a:endParaRPr lang="en-US" sz="1800" dirty="0" smtClean="0">
              <a:solidFill>
                <a:srgbClr val="006EB7"/>
              </a:solidFill>
            </a:endParaRPr>
          </a:p>
          <a:p>
            <a:r>
              <a:rPr lang="en-US" sz="1800" dirty="0" smtClean="0">
                <a:solidFill>
                  <a:srgbClr val="006EB7"/>
                </a:solidFill>
              </a:rPr>
              <a:t>The State </a:t>
            </a:r>
            <a:r>
              <a:rPr lang="en-US" sz="1800" dirty="0">
                <a:solidFill>
                  <a:srgbClr val="006EB7"/>
                </a:solidFill>
              </a:rPr>
              <a:t>may choose to amend the scope and/or frequency of surveillance as their confidence and evidence of </a:t>
            </a:r>
            <a:r>
              <a:rPr lang="en-US" sz="1800" dirty="0" smtClean="0">
                <a:solidFill>
                  <a:srgbClr val="006EB7"/>
                </a:solidFill>
              </a:rPr>
              <a:t>the service </a:t>
            </a:r>
            <a:r>
              <a:rPr lang="en-US" sz="1800" dirty="0">
                <a:solidFill>
                  <a:srgbClr val="006EB7"/>
                </a:solidFill>
              </a:rPr>
              <a:t>provider’s safety capability develops</a:t>
            </a:r>
            <a:r>
              <a:rPr lang="en-US" sz="1800" dirty="0" smtClean="0">
                <a:solidFill>
                  <a:srgbClr val="006EB7"/>
                </a:solidFill>
              </a:rPr>
              <a:t>.</a:t>
            </a:r>
          </a:p>
          <a:p>
            <a:endParaRPr lang="en-US" sz="1000" dirty="0">
              <a:solidFill>
                <a:srgbClr val="006EB7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4950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4355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800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Safety </a:t>
            </a:r>
            <a:r>
              <a:rPr lang="en-US" sz="2800" b="1" dirty="0"/>
              <a:t>Management Manual,  4th </a:t>
            </a:r>
            <a:r>
              <a:rPr lang="en-US" sz="2800" b="1" dirty="0" smtClean="0"/>
              <a:t>edition</a:t>
            </a:r>
            <a:endParaRPr lang="en-GB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19622"/>
            <a:ext cx="8291264" cy="3373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6EB7"/>
                </a:solidFill>
              </a:rPr>
              <a:t>Prioritizing Surveillance Activities</a:t>
            </a:r>
          </a:p>
          <a:p>
            <a:r>
              <a:rPr lang="en-US" sz="1800" dirty="0" smtClean="0">
                <a:solidFill>
                  <a:srgbClr val="006EB7"/>
                </a:solidFill>
              </a:rPr>
              <a:t>The </a:t>
            </a:r>
            <a:r>
              <a:rPr lang="en-US" sz="1800" dirty="0">
                <a:solidFill>
                  <a:srgbClr val="006EB7"/>
                </a:solidFill>
              </a:rPr>
              <a:t>foundation of effective SRBS is reliable enough </a:t>
            </a:r>
            <a:r>
              <a:rPr lang="en-US" sz="1800" dirty="0" smtClean="0">
                <a:solidFill>
                  <a:srgbClr val="006EB7"/>
                </a:solidFill>
              </a:rPr>
              <a:t>and meaningful </a:t>
            </a:r>
            <a:r>
              <a:rPr lang="en-US" sz="1800" dirty="0">
                <a:solidFill>
                  <a:srgbClr val="006EB7"/>
                </a:solidFill>
              </a:rPr>
              <a:t>data. Without reliable and meaningful data, it is difficult to defend adjustments to the surveillance scope </a:t>
            </a:r>
            <a:r>
              <a:rPr lang="en-US" sz="1800" dirty="0" smtClean="0">
                <a:solidFill>
                  <a:srgbClr val="006EB7"/>
                </a:solidFill>
              </a:rPr>
              <a:t>or </a:t>
            </a:r>
            <a:r>
              <a:rPr lang="en-CA" sz="1800" dirty="0" smtClean="0">
                <a:solidFill>
                  <a:srgbClr val="006EB7"/>
                </a:solidFill>
              </a:rPr>
              <a:t>frequency</a:t>
            </a:r>
            <a:r>
              <a:rPr lang="en-CA" sz="1800" dirty="0">
                <a:solidFill>
                  <a:srgbClr val="006EB7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006EB7"/>
                </a:solidFill>
              </a:rPr>
              <a:t>States </a:t>
            </a:r>
            <a:r>
              <a:rPr lang="en-US" sz="1800" dirty="0">
                <a:solidFill>
                  <a:srgbClr val="006EB7"/>
                </a:solidFill>
              </a:rPr>
              <a:t>should develop or reinforce their data management capabilities to ensure they have </a:t>
            </a:r>
            <a:r>
              <a:rPr lang="en-US" sz="1800" dirty="0" smtClean="0">
                <a:solidFill>
                  <a:srgbClr val="006EB7"/>
                </a:solidFill>
              </a:rPr>
              <a:t>reliable and </a:t>
            </a:r>
            <a:r>
              <a:rPr lang="en-US" sz="1800" dirty="0">
                <a:solidFill>
                  <a:srgbClr val="006EB7"/>
                </a:solidFill>
              </a:rPr>
              <a:t>comprehensive data upon which to base their (data-driven) decisions. </a:t>
            </a:r>
            <a:endParaRPr lang="en-US" sz="1800" dirty="0" smtClean="0">
              <a:solidFill>
                <a:srgbClr val="006EB7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100" dirty="0">
              <a:solidFill>
                <a:srgbClr val="006EB7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100" dirty="0">
              <a:solidFill>
                <a:srgbClr val="006EB7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431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2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3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Risk-Based Surveillance / Vigilancia basada en riesgo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1237</a>
    <Presenter xmlns="101a94fc-4fb7-49fc-ab36-dbb3e9e3ccdb">Secretariat</Presenter>
    <CategoryOrder xmlns="101a94fc-4fb7-49fc-ab36-dbb3e9e3cc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5AAA3B-0B67-4FA5-8F7E-AEBA958285D2}"/>
</file>

<file path=customXml/itemProps2.xml><?xml version="1.0" encoding="utf-8"?>
<ds:datastoreItem xmlns:ds="http://schemas.openxmlformats.org/officeDocument/2006/customXml" ds:itemID="{750DE7CC-D62D-444F-A3A1-3A47AC182E8E}"/>
</file>

<file path=customXml/itemProps3.xml><?xml version="1.0" encoding="utf-8"?>
<ds:datastoreItem xmlns:ds="http://schemas.openxmlformats.org/officeDocument/2006/customXml" ds:itemID="{425AAA3B-0B67-4FA5-8F7E-AEBA958285D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2DA491-9DFB-4051-84F1-57635FB537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2256</Words>
  <Application>Microsoft Office PowerPoint</Application>
  <PresentationFormat>On-screen Show (16:9)</PresentationFormat>
  <Paragraphs>220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Becoming Risk-Based</vt:lpstr>
      <vt:lpstr>Regulatory Provisions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Probabilistic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</dc:title>
  <dc:creator>Philbin, Anthony</dc:creator>
  <cp:lastModifiedBy>Murad, Nevin</cp:lastModifiedBy>
  <cp:revision>170</cp:revision>
  <dcterms:created xsi:type="dcterms:W3CDTF">2013-08-20T15:49:37Z</dcterms:created>
  <dcterms:modified xsi:type="dcterms:W3CDTF">2019-02-25T17:01:21Z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_dlc_DocIdItemGuid">
    <vt:lpwstr>26cbd978-441d-46dc-8d9b-c35b0ca99c55</vt:lpwstr>
  </property>
</Properties>
</file>