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8" r:id="rId4"/>
    <p:sldMasterId id="2147483727" r:id="rId5"/>
    <p:sldMasterId id="2147483757" r:id="rId6"/>
    <p:sldMasterId id="2147483706" r:id="rId7"/>
    <p:sldMasterId id="2147483750" r:id="rId8"/>
    <p:sldMasterId id="2147483769" r:id="rId9"/>
  </p:sldMasterIdLst>
  <p:notesMasterIdLst>
    <p:notesMasterId r:id="rId41"/>
  </p:notesMasterIdLst>
  <p:handoutMasterIdLst>
    <p:handoutMasterId r:id="rId42"/>
  </p:handoutMasterIdLst>
  <p:sldIdLst>
    <p:sldId id="258" r:id="rId10"/>
    <p:sldId id="262" r:id="rId11"/>
    <p:sldId id="430" r:id="rId12"/>
    <p:sldId id="415" r:id="rId13"/>
    <p:sldId id="431" r:id="rId14"/>
    <p:sldId id="432" r:id="rId15"/>
    <p:sldId id="434" r:id="rId16"/>
    <p:sldId id="404" r:id="rId17"/>
    <p:sldId id="437" r:id="rId18"/>
    <p:sldId id="435" r:id="rId19"/>
    <p:sldId id="390" r:id="rId20"/>
    <p:sldId id="439" r:id="rId21"/>
    <p:sldId id="276" r:id="rId22"/>
    <p:sldId id="277" r:id="rId23"/>
    <p:sldId id="263" r:id="rId24"/>
    <p:sldId id="264" r:id="rId25"/>
    <p:sldId id="257" r:id="rId26"/>
    <p:sldId id="272" r:id="rId27"/>
    <p:sldId id="284" r:id="rId28"/>
    <p:sldId id="273" r:id="rId29"/>
    <p:sldId id="283" r:id="rId30"/>
    <p:sldId id="274" r:id="rId31"/>
    <p:sldId id="285" r:id="rId32"/>
    <p:sldId id="440" r:id="rId33"/>
    <p:sldId id="286" r:id="rId34"/>
    <p:sldId id="287" r:id="rId35"/>
    <p:sldId id="269" r:id="rId36"/>
    <p:sldId id="270" r:id="rId37"/>
    <p:sldId id="291" r:id="rId38"/>
    <p:sldId id="891" r:id="rId39"/>
    <p:sldId id="289" r:id="rId40"/>
  </p:sldIdLst>
  <p:sldSz cx="12192000" cy="6858000"/>
  <p:notesSz cx="6858000" cy="9144000"/>
  <p:embeddedFontLst>
    <p:embeddedFont>
      <p:font typeface="Aktiv Grotesk" panose="020B0504020202020204" pitchFamily="34" charset="0"/>
      <p:regular r:id="rId43"/>
      <p:bold r:id="rId44"/>
    </p:embeddedFont>
    <p:embeddedFont>
      <p:font typeface="Aktiv Grotesk Medium" panose="020B0504020202020204" pitchFamily="34" charset="0"/>
      <p:regular r:id="rId45"/>
    </p:embeddedFont>
    <p:embeddedFont>
      <p:font typeface="Aktiv Grotesk Thin" panose="020B0404020202020204" pitchFamily="3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50">
          <p15:clr>
            <a:srgbClr val="A4A3A4"/>
          </p15:clr>
        </p15:guide>
        <p15:guide id="4" orient="horz" pos="206">
          <p15:clr>
            <a:srgbClr val="A4A3A4"/>
          </p15:clr>
        </p15:guide>
        <p15:guide id="5" orient="horz" pos="559">
          <p15:clr>
            <a:srgbClr val="A4A3A4"/>
          </p15:clr>
        </p15:guide>
        <p15:guide id="6" orient="horz" pos="930">
          <p15:clr>
            <a:srgbClr val="A4A3A4"/>
          </p15:clr>
        </p15:guide>
        <p15:guide id="7" orient="horz" pos="3618">
          <p15:clr>
            <a:srgbClr val="A4A3A4"/>
          </p15:clr>
        </p15:guide>
        <p15:guide id="8" orient="horz" pos="3970">
          <p15:clr>
            <a:srgbClr val="A4A3A4"/>
          </p15:clr>
        </p15:guide>
        <p15:guide id="9" orient="horz" pos="4145">
          <p15:clr>
            <a:srgbClr val="A4A3A4"/>
          </p15:clr>
        </p15:guide>
        <p15:guide id="10" orient="horz" pos="970">
          <p15:clr>
            <a:srgbClr val="A4A3A4"/>
          </p15:clr>
        </p15:guide>
        <p15:guide id="11" orient="horz" pos="256">
          <p15:clr>
            <a:srgbClr val="A4A3A4"/>
          </p15:clr>
        </p15:guide>
        <p15:guide id="12" orient="horz" pos="1162">
          <p15:clr>
            <a:srgbClr val="A4A3A4"/>
          </p15:clr>
        </p15:guide>
        <p15:guide id="13" orient="horz" pos="2467">
          <p15:clr>
            <a:srgbClr val="A4A3A4"/>
          </p15:clr>
        </p15:guide>
        <p15:guide id="14" pos="7436">
          <p15:clr>
            <a:srgbClr val="A4A3A4"/>
          </p15:clr>
        </p15:guide>
        <p15:guide id="15" pos="252">
          <p15:clr>
            <a:srgbClr val="A4A3A4"/>
          </p15:clr>
        </p15:guide>
        <p15:guide id="16" pos="416">
          <p15:clr>
            <a:srgbClr val="A4A3A4"/>
          </p15:clr>
        </p15:guide>
        <p15:guide id="17" pos="4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632"/>
    <a:srgbClr val="F8C832"/>
    <a:srgbClr val="1E32FA"/>
    <a:srgbClr val="000000"/>
    <a:srgbClr val="5A14A0"/>
    <a:srgbClr val="289632"/>
    <a:srgbClr val="F046C8"/>
    <a:srgbClr val="E6E6E6"/>
    <a:srgbClr val="FAC832"/>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2E5C9-181F-40E0-AC83-11BCA2C12304}" v="141" dt="2019-02-28T20:59:26.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79556" autoAdjust="0"/>
  </p:normalViewPr>
  <p:slideViewPr>
    <p:cSldViewPr snapToGrid="0" snapToObjects="1">
      <p:cViewPr varScale="1">
        <p:scale>
          <a:sx n="72" d="100"/>
          <a:sy n="72" d="100"/>
        </p:scale>
        <p:origin x="960" y="60"/>
      </p:cViewPr>
      <p:guideLst>
        <p:guide orient="horz" pos="2160"/>
        <p:guide pos="3840"/>
        <p:guide orient="horz" pos="2250"/>
        <p:guide orient="horz" pos="206"/>
        <p:guide orient="horz" pos="559"/>
        <p:guide orient="horz" pos="930"/>
        <p:guide orient="horz" pos="3618"/>
        <p:guide orient="horz" pos="3970"/>
        <p:guide orient="horz" pos="4145"/>
        <p:guide orient="horz" pos="970"/>
        <p:guide orient="horz" pos="256"/>
        <p:guide orient="horz" pos="1162"/>
        <p:guide orient="horz" pos="2467"/>
        <p:guide pos="7436"/>
        <p:guide pos="252"/>
        <p:guide pos="416"/>
        <p:guide pos="4279"/>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2" d="100"/>
          <a:sy n="72" d="100"/>
        </p:scale>
        <p:origin x="-453"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OSTA Gabriel" userId="942c226f-c7ad-4f6d-b9a8-328752c57ebc" providerId="ADAL" clId="{11B2E5C9-181F-40E0-AC83-11BCA2C12304}"/>
    <pc:docChg chg="undo custSel addSld delSld modSld sldOrd">
      <pc:chgData name="ACOSTA Gabriel" userId="942c226f-c7ad-4f6d-b9a8-328752c57ebc" providerId="ADAL" clId="{11B2E5C9-181F-40E0-AC83-11BCA2C12304}" dt="2019-02-28T20:59:26.214" v="135" actId="20577"/>
      <pc:docMkLst>
        <pc:docMk/>
      </pc:docMkLst>
      <pc:sldChg chg="modTransition">
        <pc:chgData name="ACOSTA Gabriel" userId="942c226f-c7ad-4f6d-b9a8-328752c57ebc" providerId="ADAL" clId="{11B2E5C9-181F-40E0-AC83-11BCA2C12304}" dt="2019-02-28T20:41:47.901" v="7"/>
        <pc:sldMkLst>
          <pc:docMk/>
          <pc:sldMk cId="3727361237" sldId="257"/>
        </pc:sldMkLst>
      </pc:sldChg>
      <pc:sldChg chg="modSp">
        <pc:chgData name="ACOSTA Gabriel" userId="942c226f-c7ad-4f6d-b9a8-328752c57ebc" providerId="ADAL" clId="{11B2E5C9-181F-40E0-AC83-11BCA2C12304}" dt="2019-02-28T20:57:24.789" v="129" actId="1076"/>
        <pc:sldMkLst>
          <pc:docMk/>
          <pc:sldMk cId="3804919684" sldId="262"/>
        </pc:sldMkLst>
        <pc:picChg chg="mod">
          <ac:chgData name="ACOSTA Gabriel" userId="942c226f-c7ad-4f6d-b9a8-328752c57ebc" providerId="ADAL" clId="{11B2E5C9-181F-40E0-AC83-11BCA2C12304}" dt="2019-02-28T20:57:11.872" v="126" actId="1076"/>
          <ac:picMkLst>
            <pc:docMk/>
            <pc:sldMk cId="3804919684" sldId="262"/>
            <ac:picMk id="9" creationId="{00000000-0000-0000-0000-000000000000}"/>
          </ac:picMkLst>
        </pc:picChg>
        <pc:picChg chg="mod">
          <ac:chgData name="ACOSTA Gabriel" userId="942c226f-c7ad-4f6d-b9a8-328752c57ebc" providerId="ADAL" clId="{11B2E5C9-181F-40E0-AC83-11BCA2C12304}" dt="2019-02-28T20:57:16.349" v="128" actId="1076"/>
          <ac:picMkLst>
            <pc:docMk/>
            <pc:sldMk cId="3804919684" sldId="262"/>
            <ac:picMk id="13" creationId="{00000000-0000-0000-0000-000000000000}"/>
          </ac:picMkLst>
        </pc:picChg>
        <pc:picChg chg="mod">
          <ac:chgData name="ACOSTA Gabriel" userId="942c226f-c7ad-4f6d-b9a8-328752c57ebc" providerId="ADAL" clId="{11B2E5C9-181F-40E0-AC83-11BCA2C12304}" dt="2019-02-28T20:57:24.789" v="129" actId="1076"/>
          <ac:picMkLst>
            <pc:docMk/>
            <pc:sldMk cId="3804919684" sldId="262"/>
            <ac:picMk id="14" creationId="{00000000-0000-0000-0000-000000000000}"/>
          </ac:picMkLst>
        </pc:picChg>
      </pc:sldChg>
      <pc:sldChg chg="addSp modSp modTransition">
        <pc:chgData name="ACOSTA Gabriel" userId="942c226f-c7ad-4f6d-b9a8-328752c57ebc" providerId="ADAL" clId="{11B2E5C9-181F-40E0-AC83-11BCA2C12304}" dt="2019-02-28T20:56:12.965" v="119"/>
        <pc:sldMkLst>
          <pc:docMk/>
          <pc:sldMk cId="4178924394" sldId="263"/>
        </pc:sldMkLst>
        <pc:spChg chg="add mod">
          <ac:chgData name="ACOSTA Gabriel" userId="942c226f-c7ad-4f6d-b9a8-328752c57ebc" providerId="ADAL" clId="{11B2E5C9-181F-40E0-AC83-11BCA2C12304}" dt="2019-02-28T20:56:12.965" v="119"/>
          <ac:spMkLst>
            <pc:docMk/>
            <pc:sldMk cId="4178924394" sldId="263"/>
            <ac:spMk id="2" creationId="{C5096851-F854-46CF-915C-18366F96EFA8}"/>
          </ac:spMkLst>
        </pc:spChg>
        <pc:spChg chg="mod">
          <ac:chgData name="ACOSTA Gabriel" userId="942c226f-c7ad-4f6d-b9a8-328752c57ebc" providerId="ADAL" clId="{11B2E5C9-181F-40E0-AC83-11BCA2C12304}" dt="2019-02-28T20:56:04.097" v="116" actId="27636"/>
          <ac:spMkLst>
            <pc:docMk/>
            <pc:sldMk cId="4178924394" sldId="263"/>
            <ac:spMk id="6" creationId="{00000000-0000-0000-0000-000000000000}"/>
          </ac:spMkLst>
        </pc:spChg>
        <pc:spChg chg="mod">
          <ac:chgData name="ACOSTA Gabriel" userId="942c226f-c7ad-4f6d-b9a8-328752c57ebc" providerId="ADAL" clId="{11B2E5C9-181F-40E0-AC83-11BCA2C12304}" dt="2019-02-28T20:56:09.058" v="117"/>
          <ac:spMkLst>
            <pc:docMk/>
            <pc:sldMk cId="4178924394" sldId="263"/>
            <ac:spMk id="7" creationId="{00000000-0000-0000-0000-000000000000}"/>
          </ac:spMkLst>
        </pc:spChg>
      </pc:sldChg>
      <pc:sldChg chg="addSp modSp">
        <pc:chgData name="ACOSTA Gabriel" userId="942c226f-c7ad-4f6d-b9a8-328752c57ebc" providerId="ADAL" clId="{11B2E5C9-181F-40E0-AC83-11BCA2C12304}" dt="2019-02-28T20:42:00.503" v="8"/>
        <pc:sldMkLst>
          <pc:docMk/>
          <pc:sldMk cId="2471370691" sldId="264"/>
        </pc:sldMkLst>
        <pc:spChg chg="add mod">
          <ac:chgData name="ACOSTA Gabriel" userId="942c226f-c7ad-4f6d-b9a8-328752c57ebc" providerId="ADAL" clId="{11B2E5C9-181F-40E0-AC83-11BCA2C12304}" dt="2019-02-28T20:42:00.503" v="8"/>
          <ac:spMkLst>
            <pc:docMk/>
            <pc:sldMk cId="2471370691" sldId="264"/>
            <ac:spMk id="2" creationId="{51C5F634-5711-4411-927B-3A06E0C2CC64}"/>
          </ac:spMkLst>
        </pc:spChg>
      </pc:sldChg>
      <pc:sldChg chg="del">
        <pc:chgData name="ACOSTA Gabriel" userId="942c226f-c7ad-4f6d-b9a8-328752c57ebc" providerId="ADAL" clId="{11B2E5C9-181F-40E0-AC83-11BCA2C12304}" dt="2019-02-28T20:43:57.521" v="15" actId="2696"/>
        <pc:sldMkLst>
          <pc:docMk/>
          <pc:sldMk cId="3113278313" sldId="267"/>
        </pc:sldMkLst>
      </pc:sldChg>
      <pc:sldChg chg="modSp">
        <pc:chgData name="ACOSTA Gabriel" userId="942c226f-c7ad-4f6d-b9a8-328752c57ebc" providerId="ADAL" clId="{11B2E5C9-181F-40E0-AC83-11BCA2C12304}" dt="2019-02-28T20:49:12.757" v="65" actId="14100"/>
        <pc:sldMkLst>
          <pc:docMk/>
          <pc:sldMk cId="2672981080" sldId="269"/>
        </pc:sldMkLst>
        <pc:spChg chg="mod">
          <ac:chgData name="ACOSTA Gabriel" userId="942c226f-c7ad-4f6d-b9a8-328752c57ebc" providerId="ADAL" clId="{11B2E5C9-181F-40E0-AC83-11BCA2C12304}" dt="2019-02-28T20:49:12.757" v="65" actId="14100"/>
          <ac:spMkLst>
            <pc:docMk/>
            <pc:sldMk cId="2672981080" sldId="269"/>
            <ac:spMk id="2" creationId="{00000000-0000-0000-0000-000000000000}"/>
          </ac:spMkLst>
        </pc:spChg>
      </pc:sldChg>
      <pc:sldChg chg="modSp">
        <pc:chgData name="ACOSTA Gabriel" userId="942c226f-c7ad-4f6d-b9a8-328752c57ebc" providerId="ADAL" clId="{11B2E5C9-181F-40E0-AC83-11BCA2C12304}" dt="2019-02-28T20:49:25.161" v="67" actId="1035"/>
        <pc:sldMkLst>
          <pc:docMk/>
          <pc:sldMk cId="2702649310" sldId="270"/>
        </pc:sldMkLst>
        <pc:spChg chg="mod">
          <ac:chgData name="ACOSTA Gabriel" userId="942c226f-c7ad-4f6d-b9a8-328752c57ebc" providerId="ADAL" clId="{11B2E5C9-181F-40E0-AC83-11BCA2C12304}" dt="2019-02-28T20:49:25.161" v="67" actId="1035"/>
          <ac:spMkLst>
            <pc:docMk/>
            <pc:sldMk cId="2702649310" sldId="270"/>
            <ac:spMk id="2" creationId="{00000000-0000-0000-0000-000000000000}"/>
          </ac:spMkLst>
        </pc:spChg>
      </pc:sldChg>
      <pc:sldChg chg="modSp modTransition modNotesTx">
        <pc:chgData name="ACOSTA Gabriel" userId="942c226f-c7ad-4f6d-b9a8-328752c57ebc" providerId="ADAL" clId="{11B2E5C9-181F-40E0-AC83-11BCA2C12304}" dt="2019-02-28T20:41:39.174" v="6"/>
        <pc:sldMkLst>
          <pc:docMk/>
          <pc:sldMk cId="882920243" sldId="272"/>
        </pc:sldMkLst>
        <pc:spChg chg="mod">
          <ac:chgData name="ACOSTA Gabriel" userId="942c226f-c7ad-4f6d-b9a8-328752c57ebc" providerId="ADAL" clId="{11B2E5C9-181F-40E0-AC83-11BCA2C12304}" dt="2019-02-28T20:40:17.338" v="2" actId="20577"/>
          <ac:spMkLst>
            <pc:docMk/>
            <pc:sldMk cId="882920243" sldId="272"/>
            <ac:spMk id="7" creationId="{00000000-0000-0000-0000-000000000000}"/>
          </ac:spMkLst>
        </pc:spChg>
      </pc:sldChg>
      <pc:sldChg chg="modTransition">
        <pc:chgData name="ACOSTA Gabriel" userId="942c226f-c7ad-4f6d-b9a8-328752c57ebc" providerId="ADAL" clId="{11B2E5C9-181F-40E0-AC83-11BCA2C12304}" dt="2019-02-28T20:42:19.690" v="10"/>
        <pc:sldMkLst>
          <pc:docMk/>
          <pc:sldMk cId="527065548" sldId="273"/>
        </pc:sldMkLst>
      </pc:sldChg>
      <pc:sldChg chg="modSp modTransition">
        <pc:chgData name="ACOSTA Gabriel" userId="942c226f-c7ad-4f6d-b9a8-328752c57ebc" providerId="ADAL" clId="{11B2E5C9-181F-40E0-AC83-11BCA2C12304}" dt="2019-02-28T20:59:26.214" v="135" actId="20577"/>
        <pc:sldMkLst>
          <pc:docMk/>
          <pc:sldMk cId="2904934927" sldId="274"/>
        </pc:sldMkLst>
        <pc:spChg chg="mod">
          <ac:chgData name="ACOSTA Gabriel" userId="942c226f-c7ad-4f6d-b9a8-328752c57ebc" providerId="ADAL" clId="{11B2E5C9-181F-40E0-AC83-11BCA2C12304}" dt="2019-02-28T20:59:26.214" v="135" actId="20577"/>
          <ac:spMkLst>
            <pc:docMk/>
            <pc:sldMk cId="2904934927" sldId="274"/>
            <ac:spMk id="7" creationId="{00000000-0000-0000-0000-000000000000}"/>
          </ac:spMkLst>
        </pc:spChg>
      </pc:sldChg>
      <pc:sldChg chg="del">
        <pc:chgData name="ACOSTA Gabriel" userId="942c226f-c7ad-4f6d-b9a8-328752c57ebc" providerId="ADAL" clId="{11B2E5C9-181F-40E0-AC83-11BCA2C12304}" dt="2019-02-28T20:43:50.281" v="14" actId="2696"/>
        <pc:sldMkLst>
          <pc:docMk/>
          <pc:sldMk cId="2442959531" sldId="275"/>
        </pc:sldMkLst>
      </pc:sldChg>
      <pc:sldChg chg="delSp modSp">
        <pc:chgData name="ACOSTA Gabriel" userId="942c226f-c7ad-4f6d-b9a8-328752c57ebc" providerId="ADAL" clId="{11B2E5C9-181F-40E0-AC83-11BCA2C12304}" dt="2019-02-28T20:39:38.126" v="1" actId="27636"/>
        <pc:sldMkLst>
          <pc:docMk/>
          <pc:sldMk cId="3784531445" sldId="277"/>
        </pc:sldMkLst>
        <pc:spChg chg="del">
          <ac:chgData name="ACOSTA Gabriel" userId="942c226f-c7ad-4f6d-b9a8-328752c57ebc" providerId="ADAL" clId="{11B2E5C9-181F-40E0-AC83-11BCA2C12304}" dt="2019-02-28T20:39:38.040" v="0"/>
          <ac:spMkLst>
            <pc:docMk/>
            <pc:sldMk cId="3784531445" sldId="277"/>
            <ac:spMk id="2" creationId="{C40A5AB1-2E12-4F8D-ABD2-76CA0C2DAE93}"/>
          </ac:spMkLst>
        </pc:spChg>
        <pc:spChg chg="mod">
          <ac:chgData name="ACOSTA Gabriel" userId="942c226f-c7ad-4f6d-b9a8-328752c57ebc" providerId="ADAL" clId="{11B2E5C9-181F-40E0-AC83-11BCA2C12304}" dt="2019-02-28T20:39:38.126" v="1" actId="27636"/>
          <ac:spMkLst>
            <pc:docMk/>
            <pc:sldMk cId="3784531445" sldId="277"/>
            <ac:spMk id="7" creationId="{00000000-0000-0000-0000-000000000000}"/>
          </ac:spMkLst>
        </pc:spChg>
      </pc:sldChg>
      <pc:sldChg chg="modTransition">
        <pc:chgData name="ACOSTA Gabriel" userId="942c226f-c7ad-4f6d-b9a8-328752c57ebc" providerId="ADAL" clId="{11B2E5C9-181F-40E0-AC83-11BCA2C12304}" dt="2019-02-28T20:42:52.080" v="11"/>
        <pc:sldMkLst>
          <pc:docMk/>
          <pc:sldMk cId="3013043411" sldId="283"/>
        </pc:sldMkLst>
      </pc:sldChg>
      <pc:sldChg chg="modSp modTransition">
        <pc:chgData name="ACOSTA Gabriel" userId="942c226f-c7ad-4f6d-b9a8-328752c57ebc" providerId="ADAL" clId="{11B2E5C9-181F-40E0-AC83-11BCA2C12304}" dt="2019-02-28T20:42:09.912" v="9"/>
        <pc:sldMkLst>
          <pc:docMk/>
          <pc:sldMk cId="1775493918" sldId="284"/>
        </pc:sldMkLst>
        <pc:spChg chg="mod">
          <ac:chgData name="ACOSTA Gabriel" userId="942c226f-c7ad-4f6d-b9a8-328752c57ebc" providerId="ADAL" clId="{11B2E5C9-181F-40E0-AC83-11BCA2C12304}" dt="2019-02-28T20:41:22.825" v="5" actId="12"/>
          <ac:spMkLst>
            <pc:docMk/>
            <pc:sldMk cId="1775493918" sldId="284"/>
            <ac:spMk id="7" creationId="{00000000-0000-0000-0000-000000000000}"/>
          </ac:spMkLst>
        </pc:spChg>
      </pc:sldChg>
      <pc:sldChg chg="modTransition">
        <pc:chgData name="ACOSTA Gabriel" userId="942c226f-c7ad-4f6d-b9a8-328752c57ebc" providerId="ADAL" clId="{11B2E5C9-181F-40E0-AC83-11BCA2C12304}" dt="2019-02-28T20:43:38.150" v="13"/>
        <pc:sldMkLst>
          <pc:docMk/>
          <pc:sldMk cId="2718929154" sldId="285"/>
        </pc:sldMkLst>
      </pc:sldChg>
      <pc:sldChg chg="modTransition">
        <pc:chgData name="ACOSTA Gabriel" userId="942c226f-c7ad-4f6d-b9a8-328752c57ebc" providerId="ADAL" clId="{11B2E5C9-181F-40E0-AC83-11BCA2C12304}" dt="2019-02-28T20:53:49.026" v="94"/>
        <pc:sldMkLst>
          <pc:docMk/>
          <pc:sldMk cId="939228902" sldId="286"/>
        </pc:sldMkLst>
      </pc:sldChg>
      <pc:sldChg chg="addSp delSp modSp modTransition">
        <pc:chgData name="ACOSTA Gabriel" userId="942c226f-c7ad-4f6d-b9a8-328752c57ebc" providerId="ADAL" clId="{11B2E5C9-181F-40E0-AC83-11BCA2C12304}" dt="2019-02-28T20:54:11.456" v="101" actId="27636"/>
        <pc:sldMkLst>
          <pc:docMk/>
          <pc:sldMk cId="2947006663" sldId="287"/>
        </pc:sldMkLst>
        <pc:spChg chg="add del mod">
          <ac:chgData name="ACOSTA Gabriel" userId="942c226f-c7ad-4f6d-b9a8-328752c57ebc" providerId="ADAL" clId="{11B2E5C9-181F-40E0-AC83-11BCA2C12304}" dt="2019-02-28T20:54:03.745" v="98"/>
          <ac:spMkLst>
            <pc:docMk/>
            <pc:sldMk cId="2947006663" sldId="287"/>
            <ac:spMk id="2" creationId="{05349E6A-0DA3-49B5-9DE3-5B917DD94B7F}"/>
          </ac:spMkLst>
        </pc:spChg>
        <pc:spChg chg="add del mod">
          <ac:chgData name="ACOSTA Gabriel" userId="942c226f-c7ad-4f6d-b9a8-328752c57ebc" providerId="ADAL" clId="{11B2E5C9-181F-40E0-AC83-11BCA2C12304}" dt="2019-02-28T20:54:11.456" v="101" actId="27636"/>
          <ac:spMkLst>
            <pc:docMk/>
            <pc:sldMk cId="2947006663" sldId="287"/>
            <ac:spMk id="7" creationId="{00000000-0000-0000-0000-000000000000}"/>
          </ac:spMkLst>
        </pc:spChg>
      </pc:sldChg>
      <pc:sldChg chg="addSp delSp modSp">
        <pc:chgData name="ACOSTA Gabriel" userId="942c226f-c7ad-4f6d-b9a8-328752c57ebc" providerId="ADAL" clId="{11B2E5C9-181F-40E0-AC83-11BCA2C12304}" dt="2019-02-28T20:55:44.776" v="114" actId="478"/>
        <pc:sldMkLst>
          <pc:docMk/>
          <pc:sldMk cId="719871896" sldId="289"/>
        </pc:sldMkLst>
        <pc:spChg chg="add mod">
          <ac:chgData name="ACOSTA Gabriel" userId="942c226f-c7ad-4f6d-b9a8-328752c57ebc" providerId="ADAL" clId="{11B2E5C9-181F-40E0-AC83-11BCA2C12304}" dt="2019-02-28T20:50:15.947" v="79" actId="20577"/>
          <ac:spMkLst>
            <pc:docMk/>
            <pc:sldMk cId="719871896" sldId="289"/>
            <ac:spMk id="2" creationId="{C6F02152-84EB-4A30-84FE-09772A924E68}"/>
          </ac:spMkLst>
        </pc:spChg>
        <pc:spChg chg="add del mod">
          <ac:chgData name="ACOSTA Gabriel" userId="942c226f-c7ad-4f6d-b9a8-328752c57ebc" providerId="ADAL" clId="{11B2E5C9-181F-40E0-AC83-11BCA2C12304}" dt="2019-02-28T20:50:08.072" v="69" actId="478"/>
          <ac:spMkLst>
            <pc:docMk/>
            <pc:sldMk cId="719871896" sldId="289"/>
            <ac:spMk id="3" creationId="{5F83E34B-5734-45EB-AF70-0167DFE30D18}"/>
          </ac:spMkLst>
        </pc:spChg>
        <pc:spChg chg="del">
          <ac:chgData name="ACOSTA Gabriel" userId="942c226f-c7ad-4f6d-b9a8-328752c57ebc" providerId="ADAL" clId="{11B2E5C9-181F-40E0-AC83-11BCA2C12304}" dt="2019-02-28T20:55:42.017" v="112" actId="478"/>
          <ac:spMkLst>
            <pc:docMk/>
            <pc:sldMk cId="719871896" sldId="289"/>
            <ac:spMk id="4" creationId="{00000000-0000-0000-0000-000000000000}"/>
          </ac:spMkLst>
        </pc:spChg>
        <pc:spChg chg="del mod">
          <ac:chgData name="ACOSTA Gabriel" userId="942c226f-c7ad-4f6d-b9a8-328752c57ebc" providerId="ADAL" clId="{11B2E5C9-181F-40E0-AC83-11BCA2C12304}" dt="2019-02-28T20:55:44.776" v="114" actId="478"/>
          <ac:spMkLst>
            <pc:docMk/>
            <pc:sldMk cId="719871896" sldId="289"/>
            <ac:spMk id="5" creationId="{00000000-0000-0000-0000-000000000000}"/>
          </ac:spMkLst>
        </pc:spChg>
        <pc:spChg chg="add del mod">
          <ac:chgData name="ACOSTA Gabriel" userId="942c226f-c7ad-4f6d-b9a8-328752c57ebc" providerId="ADAL" clId="{11B2E5C9-181F-40E0-AC83-11BCA2C12304}" dt="2019-02-28T20:50:24.738" v="80"/>
          <ac:spMkLst>
            <pc:docMk/>
            <pc:sldMk cId="719871896" sldId="289"/>
            <ac:spMk id="6" creationId="{EA3ABA76-2DB5-49DC-A822-3D96199F4564}"/>
          </ac:spMkLst>
        </pc:spChg>
        <pc:spChg chg="add del mod">
          <ac:chgData name="ACOSTA Gabriel" userId="942c226f-c7ad-4f6d-b9a8-328752c57ebc" providerId="ADAL" clId="{11B2E5C9-181F-40E0-AC83-11BCA2C12304}" dt="2019-02-28T20:50:46.769" v="85" actId="478"/>
          <ac:spMkLst>
            <pc:docMk/>
            <pc:sldMk cId="719871896" sldId="289"/>
            <ac:spMk id="7" creationId="{58C5F5AC-C2DC-436A-9AAC-D082D4537100}"/>
          </ac:spMkLst>
        </pc:spChg>
        <pc:spChg chg="mod">
          <ac:chgData name="ACOSTA Gabriel" userId="942c226f-c7ad-4f6d-b9a8-328752c57ebc" providerId="ADAL" clId="{11B2E5C9-181F-40E0-AC83-11BCA2C12304}" dt="2019-02-28T20:51:00.735" v="87" actId="207"/>
          <ac:spMkLst>
            <pc:docMk/>
            <pc:sldMk cId="719871896" sldId="289"/>
            <ac:spMk id="33798" creationId="{00000000-0000-0000-0000-000000000000}"/>
          </ac:spMkLst>
        </pc:spChg>
        <pc:picChg chg="add mod">
          <ac:chgData name="ACOSTA Gabriel" userId="942c226f-c7ad-4f6d-b9a8-328752c57ebc" providerId="ADAL" clId="{11B2E5C9-181F-40E0-AC83-11BCA2C12304}" dt="2019-02-28T20:51:16.919" v="89" actId="1076"/>
          <ac:picMkLst>
            <pc:docMk/>
            <pc:sldMk cId="719871896" sldId="289"/>
            <ac:picMk id="10" creationId="{4BDB6D88-7CC4-4C7A-AA69-01E79DDD4BAC}"/>
          </ac:picMkLst>
        </pc:picChg>
        <pc:picChg chg="del mod">
          <ac:chgData name="ACOSTA Gabriel" userId="942c226f-c7ad-4f6d-b9a8-328752c57ebc" providerId="ADAL" clId="{11B2E5C9-181F-40E0-AC83-11BCA2C12304}" dt="2019-02-28T20:55:37.846" v="111" actId="478"/>
          <ac:picMkLst>
            <pc:docMk/>
            <pc:sldMk cId="719871896" sldId="289"/>
            <ac:picMk id="33796" creationId="{00000000-0000-0000-0000-000000000000}"/>
          </ac:picMkLst>
        </pc:picChg>
        <pc:picChg chg="del">
          <ac:chgData name="ACOSTA Gabriel" userId="942c226f-c7ad-4f6d-b9a8-328752c57ebc" providerId="ADAL" clId="{11B2E5C9-181F-40E0-AC83-11BCA2C12304}" dt="2019-02-28T20:50:28.168" v="81" actId="478"/>
          <ac:picMkLst>
            <pc:docMk/>
            <pc:sldMk cId="719871896" sldId="289"/>
            <ac:picMk id="33797" creationId="{00000000-0000-0000-0000-000000000000}"/>
          </ac:picMkLst>
        </pc:picChg>
      </pc:sldChg>
      <pc:sldChg chg="modTransition">
        <pc:chgData name="ACOSTA Gabriel" userId="942c226f-c7ad-4f6d-b9a8-328752c57ebc" providerId="ADAL" clId="{11B2E5C9-181F-40E0-AC83-11BCA2C12304}" dt="2019-02-28T20:54:37.611" v="102"/>
        <pc:sldMkLst>
          <pc:docMk/>
          <pc:sldMk cId="525914801" sldId="291"/>
        </pc:sldMkLst>
      </pc:sldChg>
      <pc:sldChg chg="addSp delSp modSp add modAnim">
        <pc:chgData name="ACOSTA Gabriel" userId="942c226f-c7ad-4f6d-b9a8-328752c57ebc" providerId="ADAL" clId="{11B2E5C9-181F-40E0-AC83-11BCA2C12304}" dt="2019-02-28T20:45:35.480" v="59" actId="20577"/>
        <pc:sldMkLst>
          <pc:docMk/>
          <pc:sldMk cId="547973341" sldId="440"/>
        </pc:sldMkLst>
        <pc:spChg chg="del">
          <ac:chgData name="ACOSTA Gabriel" userId="942c226f-c7ad-4f6d-b9a8-328752c57ebc" providerId="ADAL" clId="{11B2E5C9-181F-40E0-AC83-11BCA2C12304}" dt="2019-02-28T20:44:20.912" v="17"/>
          <ac:spMkLst>
            <pc:docMk/>
            <pc:sldMk cId="547973341" sldId="440"/>
            <ac:spMk id="2" creationId="{89F2EFF6-0F90-4883-AD3B-2B07410F3FC0}"/>
          </ac:spMkLst>
        </pc:spChg>
        <pc:spChg chg="del">
          <ac:chgData name="ACOSTA Gabriel" userId="942c226f-c7ad-4f6d-b9a8-328752c57ebc" providerId="ADAL" clId="{11B2E5C9-181F-40E0-AC83-11BCA2C12304}" dt="2019-02-28T20:44:20.912" v="17"/>
          <ac:spMkLst>
            <pc:docMk/>
            <pc:sldMk cId="547973341" sldId="440"/>
            <ac:spMk id="3" creationId="{08ADEDFD-3E87-411E-AB3F-7D08771A72F6}"/>
          </ac:spMkLst>
        </pc:spChg>
        <pc:spChg chg="del">
          <ac:chgData name="ACOSTA Gabriel" userId="942c226f-c7ad-4f6d-b9a8-328752c57ebc" providerId="ADAL" clId="{11B2E5C9-181F-40E0-AC83-11BCA2C12304}" dt="2019-02-28T20:44:20.912" v="17"/>
          <ac:spMkLst>
            <pc:docMk/>
            <pc:sldMk cId="547973341" sldId="440"/>
            <ac:spMk id="4" creationId="{08714636-7464-4BFB-BEAA-6BD8F5367720}"/>
          </ac:spMkLst>
        </pc:spChg>
        <pc:spChg chg="add mod">
          <ac:chgData name="ACOSTA Gabriel" userId="942c226f-c7ad-4f6d-b9a8-328752c57ebc" providerId="ADAL" clId="{11B2E5C9-181F-40E0-AC83-11BCA2C12304}" dt="2019-02-28T20:45:35.480" v="59" actId="20577"/>
          <ac:spMkLst>
            <pc:docMk/>
            <pc:sldMk cId="547973341" sldId="440"/>
            <ac:spMk id="5" creationId="{99DF73E3-6087-40DD-B7A9-258849DB76CC}"/>
          </ac:spMkLst>
        </pc:spChg>
        <pc:spChg chg="add del mod">
          <ac:chgData name="ACOSTA Gabriel" userId="942c226f-c7ad-4f6d-b9a8-328752c57ebc" providerId="ADAL" clId="{11B2E5C9-181F-40E0-AC83-11BCA2C12304}" dt="2019-02-28T20:45:10.973" v="52"/>
          <ac:spMkLst>
            <pc:docMk/>
            <pc:sldMk cId="547973341" sldId="440"/>
            <ac:spMk id="6" creationId="{76C75BA3-723C-4546-9FF5-EC4D529E175C}"/>
          </ac:spMkLst>
        </pc:spChg>
        <pc:spChg chg="add del mod">
          <ac:chgData name="ACOSTA Gabriel" userId="942c226f-c7ad-4f6d-b9a8-328752c57ebc" providerId="ADAL" clId="{11B2E5C9-181F-40E0-AC83-11BCA2C12304}" dt="2019-02-28T20:45:10.973" v="52"/>
          <ac:spMkLst>
            <pc:docMk/>
            <pc:sldMk cId="547973341" sldId="440"/>
            <ac:spMk id="7" creationId="{DDBDA580-C8FB-4598-A1B8-0F6AE06FD896}"/>
          </ac:spMkLst>
        </pc:spChg>
        <pc:spChg chg="add del mod">
          <ac:chgData name="ACOSTA Gabriel" userId="942c226f-c7ad-4f6d-b9a8-328752c57ebc" providerId="ADAL" clId="{11B2E5C9-181F-40E0-AC83-11BCA2C12304}" dt="2019-02-28T20:45:10.973" v="52"/>
          <ac:spMkLst>
            <pc:docMk/>
            <pc:sldMk cId="547973341" sldId="440"/>
            <ac:spMk id="8" creationId="{EA5C7EAF-44DD-498D-B9FB-6033AD1CEFA2}"/>
          </ac:spMkLst>
        </pc:spChg>
        <pc:spChg chg="add del mod">
          <ac:chgData name="ACOSTA Gabriel" userId="942c226f-c7ad-4f6d-b9a8-328752c57ebc" providerId="ADAL" clId="{11B2E5C9-181F-40E0-AC83-11BCA2C12304}" dt="2019-02-28T20:45:13.733" v="53" actId="478"/>
          <ac:spMkLst>
            <pc:docMk/>
            <pc:sldMk cId="547973341" sldId="440"/>
            <ac:spMk id="10" creationId="{8C7016DB-A296-41F3-B688-55DD277BF984}"/>
          </ac:spMkLst>
        </pc:spChg>
        <pc:picChg chg="add mod">
          <ac:chgData name="ACOSTA Gabriel" userId="942c226f-c7ad-4f6d-b9a8-328752c57ebc" providerId="ADAL" clId="{11B2E5C9-181F-40E0-AC83-11BCA2C12304}" dt="2019-02-28T20:44:33.762" v="19" actId="1076"/>
          <ac:picMkLst>
            <pc:docMk/>
            <pc:sldMk cId="547973341" sldId="440"/>
            <ac:picMk id="9" creationId="{CEC63E38-C28B-4643-BE36-BD0F563592BF}"/>
          </ac:picMkLst>
        </pc:picChg>
      </pc:sldChg>
      <pc:sldChg chg="modSp add ord">
        <pc:chgData name="ACOSTA Gabriel" userId="942c226f-c7ad-4f6d-b9a8-328752c57ebc" providerId="ADAL" clId="{11B2E5C9-181F-40E0-AC83-11BCA2C12304}" dt="2019-02-28T20:55:12.887" v="110" actId="20577"/>
        <pc:sldMkLst>
          <pc:docMk/>
          <pc:sldMk cId="1685330240" sldId="891"/>
        </pc:sldMkLst>
        <pc:spChg chg="mod">
          <ac:chgData name="ACOSTA Gabriel" userId="942c226f-c7ad-4f6d-b9a8-328752c57ebc" providerId="ADAL" clId="{11B2E5C9-181F-40E0-AC83-11BCA2C12304}" dt="2019-02-28T20:55:12.887" v="110" actId="20577"/>
          <ac:spMkLst>
            <pc:docMk/>
            <pc:sldMk cId="1685330240" sldId="891"/>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791095771145E-2"/>
          <c:y val="1.6839990817263499E-2"/>
          <c:w val="0.49372128658680597"/>
          <c:h val="0.96335858585858603"/>
        </c:manualLayout>
      </c:layout>
      <c:doughnutChart>
        <c:varyColors val="1"/>
        <c:ser>
          <c:idx val="0"/>
          <c:order val="0"/>
          <c:tx>
            <c:strRef>
              <c:f>Sheet1!$B$1</c:f>
              <c:strCache>
                <c:ptCount val="1"/>
                <c:pt idx="0">
                  <c:v>Views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9091-9B4E-985D-127BB3BB8BF2}"/>
              </c:ext>
            </c:extLst>
          </c:dPt>
          <c:dPt>
            <c:idx val="1"/>
            <c:bubble3D val="0"/>
            <c:spPr>
              <a:solidFill>
                <a:schemeClr val="accent3"/>
              </a:solidFill>
              <a:ln w="19050">
                <a:noFill/>
              </a:ln>
              <a:effectLst/>
            </c:spPr>
            <c:extLst>
              <c:ext xmlns:c16="http://schemas.microsoft.com/office/drawing/2014/chart" uri="{C3380CC4-5D6E-409C-BE32-E72D297353CC}">
                <c16:uniqueId val="{00000003-9091-9B4E-985D-127BB3BB8BF2}"/>
              </c:ext>
            </c:extLst>
          </c:dPt>
          <c:dPt>
            <c:idx val="2"/>
            <c:bubble3D val="0"/>
            <c:spPr>
              <a:solidFill>
                <a:schemeClr val="tx1"/>
              </a:solidFill>
              <a:ln w="19050">
                <a:noFill/>
              </a:ln>
              <a:effectLst/>
            </c:spPr>
            <c:extLst>
              <c:ext xmlns:c16="http://schemas.microsoft.com/office/drawing/2014/chart" uri="{C3380CC4-5D6E-409C-BE32-E72D297353CC}">
                <c16:uniqueId val="{00000005-9091-9B4E-985D-127BB3BB8BF2}"/>
              </c:ext>
            </c:extLst>
          </c:dPt>
          <c:dPt>
            <c:idx val="3"/>
            <c:bubble3D val="0"/>
            <c:spPr>
              <a:solidFill>
                <a:schemeClr val="bg1"/>
              </a:solidFill>
              <a:ln w="19050">
                <a:noFill/>
              </a:ln>
              <a:effectLst/>
            </c:spPr>
            <c:extLst>
              <c:ext xmlns:c16="http://schemas.microsoft.com/office/drawing/2014/chart" uri="{C3380CC4-5D6E-409C-BE32-E72D297353CC}">
                <c16:uniqueId val="{00000007-9091-9B4E-985D-127BB3BB8BF2}"/>
              </c:ext>
            </c:extLst>
          </c:dPt>
          <c:dPt>
            <c:idx val="4"/>
            <c:bubble3D val="0"/>
            <c:spPr>
              <a:solidFill>
                <a:schemeClr val="accent4"/>
              </a:solidFill>
              <a:ln w="19050">
                <a:noFill/>
              </a:ln>
              <a:effectLst/>
            </c:spPr>
            <c:extLst>
              <c:ext xmlns:c16="http://schemas.microsoft.com/office/drawing/2014/chart" uri="{C3380CC4-5D6E-409C-BE32-E72D297353CC}">
                <c16:uniqueId val="{00000009-9091-9B4E-985D-127BB3BB8BF2}"/>
              </c:ext>
            </c:extLst>
          </c:dPt>
          <c:dLbls>
            <c:delete val="1"/>
          </c:dLbls>
          <c:cat>
            <c:strRef>
              <c:f>Sheet1!$A$2:$A$6</c:f>
              <c:strCache>
                <c:ptCount val="5"/>
                <c:pt idx="0">
                  <c:v>Airline</c:v>
                </c:pt>
                <c:pt idx="1">
                  <c:v>Region</c:v>
                </c:pt>
                <c:pt idx="2">
                  <c:v>Country</c:v>
                </c:pt>
                <c:pt idx="3">
                  <c:v>FIR</c:v>
                </c:pt>
                <c:pt idx="4">
                  <c:v>SIEP</c:v>
                </c:pt>
              </c:strCache>
            </c:strRef>
          </c:cat>
          <c:val>
            <c:numRef>
              <c:f>Sheet1!$B$2:$B$6</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A-9091-9B4E-985D-127BB3BB8BF2}"/>
            </c:ext>
          </c:extLst>
        </c:ser>
        <c:dLbls>
          <c:showLegendKey val="0"/>
          <c:showVal val="0"/>
          <c:showCatName val="0"/>
          <c:showSerName val="0"/>
          <c:showPercent val="1"/>
          <c:showBubbleSize val="0"/>
          <c:showLeaderLines val="1"/>
        </c:dLbls>
        <c:firstSliceAng val="0"/>
        <c:holeSize val="65"/>
      </c:doughnutChart>
      <c:spPr>
        <a:noFill/>
        <a:ln>
          <a:noFill/>
        </a:ln>
        <a:effectLst/>
      </c:spPr>
    </c:plotArea>
    <c:legend>
      <c:legendPos val="r"/>
      <c:layout>
        <c:manualLayout>
          <c:xMode val="edge"/>
          <c:yMode val="edge"/>
          <c:x val="0.57219992832764899"/>
          <c:y val="1.6901515151515299E-3"/>
          <c:w val="0.39708371959570998"/>
          <c:h val="0.425073484848485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010443037974701"/>
          <c:y val="3.6450126262626302E-2"/>
          <c:w val="0.659541490857947"/>
          <c:h val="0.59208838383838402"/>
        </c:manualLayout>
      </c:layout>
      <c:doughnutChart>
        <c:varyColors val="1"/>
        <c:dLbls>
          <c:showLegendKey val="0"/>
          <c:showVal val="0"/>
          <c:showCatName val="0"/>
          <c:showSerName val="0"/>
          <c:showPercent val="0"/>
          <c:showBubbleSize val="0"/>
          <c:showLeaderLines val="0"/>
        </c:dLbls>
        <c:firstSliceAng val="0"/>
        <c:holeSize val="65"/>
      </c:doughnutChart>
    </c:plotArea>
    <c:legend>
      <c:legendPos val="b"/>
      <c:layout>
        <c:manualLayout>
          <c:xMode val="edge"/>
          <c:yMode val="edge"/>
          <c:x val="0.11496026722925499"/>
          <c:y val="0.68938952020202005"/>
          <c:w val="0.53363572433192696"/>
          <c:h val="0.213297032828283"/>
        </c:manualLayout>
      </c:layout>
      <c:overlay val="0"/>
      <c:txPr>
        <a:bodyPr rot="0" vert="horz"/>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10443037974701"/>
          <c:y val="3.6450126262626302E-2"/>
          <c:w val="0.659541490857947"/>
          <c:h val="0.59208838383838402"/>
        </c:manualLayout>
      </c:layout>
      <c:doughnutChart>
        <c:varyColors val="1"/>
        <c:dLbls>
          <c:showLegendKey val="0"/>
          <c:showVal val="0"/>
          <c:showCatName val="0"/>
          <c:showSerName val="0"/>
          <c:showPercent val="0"/>
          <c:showBubbleSize val="0"/>
          <c:showLeaderLines val="0"/>
        </c:dLbls>
        <c:firstSliceAng val="0"/>
        <c:holeSize val="65"/>
      </c:doughnutChart>
    </c:plotArea>
    <c:legend>
      <c:legendPos val="b"/>
      <c:layout>
        <c:manualLayout>
          <c:xMode val="edge"/>
          <c:yMode val="edge"/>
          <c:x val="0.12503516174402299"/>
          <c:y val="0.68938952020202005"/>
          <c:w val="0.69439521800281301"/>
          <c:h val="0.217305871212121"/>
        </c:manualLayout>
      </c:layout>
      <c:overlay val="0"/>
      <c:txPr>
        <a:bodyPr rot="0" vert="horz"/>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776E9-2651-4388-B41F-1609FE34A75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54767FE-4FDD-4E69-8FF1-DE75F3132076}">
      <dgm:prSet phldrT="[Text]"/>
      <dgm:spPr/>
      <dgm:t>
        <a:bodyPr/>
        <a:lstStyle/>
        <a:p>
          <a:r>
            <a:rPr lang="en-US" dirty="0"/>
            <a:t>State safety policy and objectives</a:t>
          </a:r>
        </a:p>
      </dgm:t>
    </dgm:pt>
    <dgm:pt modelId="{39411182-00C4-4DAC-9540-8AB8C59C7B27}" type="parTrans" cxnId="{3063BD60-95BD-4FE5-9875-7EF6E0A4ABF5}">
      <dgm:prSet/>
      <dgm:spPr/>
      <dgm:t>
        <a:bodyPr/>
        <a:lstStyle/>
        <a:p>
          <a:endParaRPr lang="en-US"/>
        </a:p>
      </dgm:t>
    </dgm:pt>
    <dgm:pt modelId="{8B3A1AA9-C35D-4C93-8FF1-DEF361B02B5D}" type="sibTrans" cxnId="{3063BD60-95BD-4FE5-9875-7EF6E0A4ABF5}">
      <dgm:prSet/>
      <dgm:spPr/>
      <dgm:t>
        <a:bodyPr/>
        <a:lstStyle/>
        <a:p>
          <a:endParaRPr lang="en-US"/>
        </a:p>
      </dgm:t>
    </dgm:pt>
    <dgm:pt modelId="{2906621B-7F98-441E-B068-F71962F09441}">
      <dgm:prSet phldrT="[Text]"/>
      <dgm:spPr/>
      <dgm:t>
        <a:bodyPr/>
        <a:lstStyle/>
        <a:p>
          <a:r>
            <a:rPr lang="en-US" dirty="0"/>
            <a:t>State safety risk management</a:t>
          </a:r>
        </a:p>
      </dgm:t>
    </dgm:pt>
    <dgm:pt modelId="{E34D3465-D861-4EA7-B36E-EA9B2D8DB854}" type="parTrans" cxnId="{DD96C2FA-493A-4C2C-8792-AC04D9527196}">
      <dgm:prSet/>
      <dgm:spPr/>
      <dgm:t>
        <a:bodyPr/>
        <a:lstStyle/>
        <a:p>
          <a:endParaRPr lang="en-US"/>
        </a:p>
      </dgm:t>
    </dgm:pt>
    <dgm:pt modelId="{E8F95C93-28AC-4EF1-B462-1876C4A4E937}" type="sibTrans" cxnId="{DD96C2FA-493A-4C2C-8792-AC04D9527196}">
      <dgm:prSet/>
      <dgm:spPr/>
      <dgm:t>
        <a:bodyPr/>
        <a:lstStyle/>
        <a:p>
          <a:endParaRPr lang="en-US"/>
        </a:p>
      </dgm:t>
    </dgm:pt>
    <dgm:pt modelId="{0F311DD1-B34D-485A-82BA-FC4BC80E3B30}">
      <dgm:prSet phldrT="[Text]"/>
      <dgm:spPr/>
      <dgm:t>
        <a:bodyPr/>
        <a:lstStyle/>
        <a:p>
          <a:r>
            <a:rPr lang="en-US" dirty="0"/>
            <a:t>State safety assurance</a:t>
          </a:r>
        </a:p>
      </dgm:t>
    </dgm:pt>
    <dgm:pt modelId="{206CF892-7B46-497F-9425-F0A816E6098D}" type="parTrans" cxnId="{730985B4-F67E-470B-A26C-E4B7DD458541}">
      <dgm:prSet/>
      <dgm:spPr/>
      <dgm:t>
        <a:bodyPr/>
        <a:lstStyle/>
        <a:p>
          <a:endParaRPr lang="en-US"/>
        </a:p>
      </dgm:t>
    </dgm:pt>
    <dgm:pt modelId="{7A523913-38B3-4371-A415-D9CDB3E06DBA}" type="sibTrans" cxnId="{730985B4-F67E-470B-A26C-E4B7DD458541}">
      <dgm:prSet/>
      <dgm:spPr/>
      <dgm:t>
        <a:bodyPr/>
        <a:lstStyle/>
        <a:p>
          <a:endParaRPr lang="en-US"/>
        </a:p>
      </dgm:t>
    </dgm:pt>
    <dgm:pt modelId="{F28F5408-3B22-48E3-9CEB-6117BBC994F0}">
      <dgm:prSet phldrT="[Text]"/>
      <dgm:spPr/>
      <dgm:t>
        <a:bodyPr/>
        <a:lstStyle/>
        <a:p>
          <a:r>
            <a:rPr lang="en-US" dirty="0"/>
            <a:t>State safety promotion</a:t>
          </a:r>
        </a:p>
      </dgm:t>
    </dgm:pt>
    <dgm:pt modelId="{91CE943C-A8ED-4341-9EDE-41B6A946B139}" type="parTrans" cxnId="{80DAB422-0AC5-4192-A7FE-FD0F9A71B131}">
      <dgm:prSet/>
      <dgm:spPr/>
      <dgm:t>
        <a:bodyPr/>
        <a:lstStyle/>
        <a:p>
          <a:endParaRPr lang="en-US"/>
        </a:p>
      </dgm:t>
    </dgm:pt>
    <dgm:pt modelId="{6805FD3F-4B60-4576-9064-C8B4B23C46F2}" type="sibTrans" cxnId="{80DAB422-0AC5-4192-A7FE-FD0F9A71B131}">
      <dgm:prSet/>
      <dgm:spPr/>
      <dgm:t>
        <a:bodyPr/>
        <a:lstStyle/>
        <a:p>
          <a:endParaRPr lang="en-US"/>
        </a:p>
      </dgm:t>
    </dgm:pt>
    <dgm:pt modelId="{4B8EB8A0-2033-4C46-9289-875B5F3CD353}" type="pres">
      <dgm:prSet presAssocID="{B67776E9-2651-4388-B41F-1609FE34A755}" presName="matrix" presStyleCnt="0">
        <dgm:presLayoutVars>
          <dgm:chMax val="1"/>
          <dgm:dir/>
          <dgm:resizeHandles val="exact"/>
        </dgm:presLayoutVars>
      </dgm:prSet>
      <dgm:spPr/>
    </dgm:pt>
    <dgm:pt modelId="{E64DC74E-20F2-49C4-8091-A9B51CA9FC31}" type="pres">
      <dgm:prSet presAssocID="{B67776E9-2651-4388-B41F-1609FE34A755}" presName="diamond" presStyleLbl="bgShp" presStyleIdx="0" presStyleCnt="1"/>
      <dgm:spPr/>
    </dgm:pt>
    <dgm:pt modelId="{1C2015CF-9A15-4EFD-80E0-43E052E7C1C6}" type="pres">
      <dgm:prSet presAssocID="{B67776E9-2651-4388-B41F-1609FE34A755}" presName="quad1" presStyleLbl="node1" presStyleIdx="0" presStyleCnt="4">
        <dgm:presLayoutVars>
          <dgm:chMax val="0"/>
          <dgm:chPref val="0"/>
          <dgm:bulletEnabled val="1"/>
        </dgm:presLayoutVars>
      </dgm:prSet>
      <dgm:spPr/>
    </dgm:pt>
    <dgm:pt modelId="{3C023019-E8A9-439D-A09E-A0B79443ECB0}" type="pres">
      <dgm:prSet presAssocID="{B67776E9-2651-4388-B41F-1609FE34A755}" presName="quad2" presStyleLbl="node1" presStyleIdx="1" presStyleCnt="4">
        <dgm:presLayoutVars>
          <dgm:chMax val="0"/>
          <dgm:chPref val="0"/>
          <dgm:bulletEnabled val="1"/>
        </dgm:presLayoutVars>
      </dgm:prSet>
      <dgm:spPr/>
    </dgm:pt>
    <dgm:pt modelId="{4B05A641-CE51-46F7-8130-79C1B08AA482}" type="pres">
      <dgm:prSet presAssocID="{B67776E9-2651-4388-B41F-1609FE34A755}" presName="quad3" presStyleLbl="node1" presStyleIdx="2" presStyleCnt="4">
        <dgm:presLayoutVars>
          <dgm:chMax val="0"/>
          <dgm:chPref val="0"/>
          <dgm:bulletEnabled val="1"/>
        </dgm:presLayoutVars>
      </dgm:prSet>
      <dgm:spPr/>
    </dgm:pt>
    <dgm:pt modelId="{BB82A7E2-F2F7-489F-AA02-E43AEA141270}" type="pres">
      <dgm:prSet presAssocID="{B67776E9-2651-4388-B41F-1609FE34A755}" presName="quad4" presStyleLbl="node1" presStyleIdx="3" presStyleCnt="4">
        <dgm:presLayoutVars>
          <dgm:chMax val="0"/>
          <dgm:chPref val="0"/>
          <dgm:bulletEnabled val="1"/>
        </dgm:presLayoutVars>
      </dgm:prSet>
      <dgm:spPr/>
    </dgm:pt>
  </dgm:ptLst>
  <dgm:cxnLst>
    <dgm:cxn modelId="{80DAB422-0AC5-4192-A7FE-FD0F9A71B131}" srcId="{B67776E9-2651-4388-B41F-1609FE34A755}" destId="{F28F5408-3B22-48E3-9CEB-6117BBC994F0}" srcOrd="3" destOrd="0" parTransId="{91CE943C-A8ED-4341-9EDE-41B6A946B139}" sibTransId="{6805FD3F-4B60-4576-9064-C8B4B23C46F2}"/>
    <dgm:cxn modelId="{B404E024-DDB6-4D79-8C74-535EBCCD467B}" type="presOf" srcId="{2906621B-7F98-441E-B068-F71962F09441}" destId="{3C023019-E8A9-439D-A09E-A0B79443ECB0}" srcOrd="0" destOrd="0" presId="urn:microsoft.com/office/officeart/2005/8/layout/matrix3"/>
    <dgm:cxn modelId="{7809D32C-5F86-4625-BC7B-A0A1414E3069}" type="presOf" srcId="{0F311DD1-B34D-485A-82BA-FC4BC80E3B30}" destId="{4B05A641-CE51-46F7-8130-79C1B08AA482}" srcOrd="0" destOrd="0" presId="urn:microsoft.com/office/officeart/2005/8/layout/matrix3"/>
    <dgm:cxn modelId="{64FDCE2F-ED79-4308-96F0-CC88A3FE697C}" type="presOf" srcId="{F28F5408-3B22-48E3-9CEB-6117BBC994F0}" destId="{BB82A7E2-F2F7-489F-AA02-E43AEA141270}" srcOrd="0" destOrd="0" presId="urn:microsoft.com/office/officeart/2005/8/layout/matrix3"/>
    <dgm:cxn modelId="{3063BD60-95BD-4FE5-9875-7EF6E0A4ABF5}" srcId="{B67776E9-2651-4388-B41F-1609FE34A755}" destId="{B54767FE-4FDD-4E69-8FF1-DE75F3132076}" srcOrd="0" destOrd="0" parTransId="{39411182-00C4-4DAC-9540-8AB8C59C7B27}" sibTransId="{8B3A1AA9-C35D-4C93-8FF1-DEF361B02B5D}"/>
    <dgm:cxn modelId="{87F9E9A8-F0EA-4C8C-A2F6-3E07898B6FAA}" type="presOf" srcId="{B54767FE-4FDD-4E69-8FF1-DE75F3132076}" destId="{1C2015CF-9A15-4EFD-80E0-43E052E7C1C6}" srcOrd="0" destOrd="0" presId="urn:microsoft.com/office/officeart/2005/8/layout/matrix3"/>
    <dgm:cxn modelId="{730985B4-F67E-470B-A26C-E4B7DD458541}" srcId="{B67776E9-2651-4388-B41F-1609FE34A755}" destId="{0F311DD1-B34D-485A-82BA-FC4BC80E3B30}" srcOrd="2" destOrd="0" parTransId="{206CF892-7B46-497F-9425-F0A816E6098D}" sibTransId="{7A523913-38B3-4371-A415-D9CDB3E06DBA}"/>
    <dgm:cxn modelId="{13C7C7B7-3433-404D-992B-2E8CE0D51044}" type="presOf" srcId="{B67776E9-2651-4388-B41F-1609FE34A755}" destId="{4B8EB8A0-2033-4C46-9289-875B5F3CD353}" srcOrd="0" destOrd="0" presId="urn:microsoft.com/office/officeart/2005/8/layout/matrix3"/>
    <dgm:cxn modelId="{DD96C2FA-493A-4C2C-8792-AC04D9527196}" srcId="{B67776E9-2651-4388-B41F-1609FE34A755}" destId="{2906621B-7F98-441E-B068-F71962F09441}" srcOrd="1" destOrd="0" parTransId="{E34D3465-D861-4EA7-B36E-EA9B2D8DB854}" sibTransId="{E8F95C93-28AC-4EF1-B462-1876C4A4E937}"/>
    <dgm:cxn modelId="{2A290365-F36E-4E90-B138-E245B30D1B57}" type="presParOf" srcId="{4B8EB8A0-2033-4C46-9289-875B5F3CD353}" destId="{E64DC74E-20F2-49C4-8091-A9B51CA9FC31}" srcOrd="0" destOrd="0" presId="urn:microsoft.com/office/officeart/2005/8/layout/matrix3"/>
    <dgm:cxn modelId="{C7E31F3F-90E9-443A-9491-B067D8D2239D}" type="presParOf" srcId="{4B8EB8A0-2033-4C46-9289-875B5F3CD353}" destId="{1C2015CF-9A15-4EFD-80E0-43E052E7C1C6}" srcOrd="1" destOrd="0" presId="urn:microsoft.com/office/officeart/2005/8/layout/matrix3"/>
    <dgm:cxn modelId="{D11D993D-5766-404C-B736-9DDDF80E4110}" type="presParOf" srcId="{4B8EB8A0-2033-4C46-9289-875B5F3CD353}" destId="{3C023019-E8A9-439D-A09E-A0B79443ECB0}" srcOrd="2" destOrd="0" presId="urn:microsoft.com/office/officeart/2005/8/layout/matrix3"/>
    <dgm:cxn modelId="{5F3820F5-18D8-46B4-8237-C9EC03F532B7}" type="presParOf" srcId="{4B8EB8A0-2033-4C46-9289-875B5F3CD353}" destId="{4B05A641-CE51-46F7-8130-79C1B08AA482}" srcOrd="3" destOrd="0" presId="urn:microsoft.com/office/officeart/2005/8/layout/matrix3"/>
    <dgm:cxn modelId="{32EC2AA0-FB46-45DB-8FB0-22FA825DB56E}" type="presParOf" srcId="{4B8EB8A0-2033-4C46-9289-875B5F3CD353}" destId="{BB82A7E2-F2F7-489F-AA02-E43AEA14127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776E9-2651-4388-B41F-1609FE34A75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54767FE-4FDD-4E69-8FF1-DE75F3132076}">
      <dgm:prSet phldrT="[Text]"/>
      <dgm:spPr/>
      <dgm:t>
        <a:bodyPr/>
        <a:lstStyle/>
        <a:p>
          <a:r>
            <a:rPr lang="en-US" dirty="0"/>
            <a:t>Safety policy and objectives</a:t>
          </a:r>
        </a:p>
      </dgm:t>
    </dgm:pt>
    <dgm:pt modelId="{39411182-00C4-4DAC-9540-8AB8C59C7B27}" type="parTrans" cxnId="{3063BD60-95BD-4FE5-9875-7EF6E0A4ABF5}">
      <dgm:prSet/>
      <dgm:spPr/>
      <dgm:t>
        <a:bodyPr/>
        <a:lstStyle/>
        <a:p>
          <a:endParaRPr lang="en-US"/>
        </a:p>
      </dgm:t>
    </dgm:pt>
    <dgm:pt modelId="{8B3A1AA9-C35D-4C93-8FF1-DEF361B02B5D}" type="sibTrans" cxnId="{3063BD60-95BD-4FE5-9875-7EF6E0A4ABF5}">
      <dgm:prSet/>
      <dgm:spPr/>
      <dgm:t>
        <a:bodyPr/>
        <a:lstStyle/>
        <a:p>
          <a:endParaRPr lang="en-US"/>
        </a:p>
      </dgm:t>
    </dgm:pt>
    <dgm:pt modelId="{2906621B-7F98-441E-B068-F71962F09441}">
      <dgm:prSet phldrT="[Text]"/>
      <dgm:spPr/>
      <dgm:t>
        <a:bodyPr/>
        <a:lstStyle/>
        <a:p>
          <a:r>
            <a:rPr lang="en-US" dirty="0"/>
            <a:t>Safety risk management</a:t>
          </a:r>
        </a:p>
      </dgm:t>
    </dgm:pt>
    <dgm:pt modelId="{E34D3465-D861-4EA7-B36E-EA9B2D8DB854}" type="parTrans" cxnId="{DD96C2FA-493A-4C2C-8792-AC04D9527196}">
      <dgm:prSet/>
      <dgm:spPr/>
      <dgm:t>
        <a:bodyPr/>
        <a:lstStyle/>
        <a:p>
          <a:endParaRPr lang="en-US"/>
        </a:p>
      </dgm:t>
    </dgm:pt>
    <dgm:pt modelId="{E8F95C93-28AC-4EF1-B462-1876C4A4E937}" type="sibTrans" cxnId="{DD96C2FA-493A-4C2C-8792-AC04D9527196}">
      <dgm:prSet/>
      <dgm:spPr/>
      <dgm:t>
        <a:bodyPr/>
        <a:lstStyle/>
        <a:p>
          <a:endParaRPr lang="en-US"/>
        </a:p>
      </dgm:t>
    </dgm:pt>
    <dgm:pt modelId="{0F311DD1-B34D-485A-82BA-FC4BC80E3B30}">
      <dgm:prSet phldrT="[Text]"/>
      <dgm:spPr/>
      <dgm:t>
        <a:bodyPr/>
        <a:lstStyle/>
        <a:p>
          <a:r>
            <a:rPr lang="en-US" dirty="0"/>
            <a:t>Safety assurance</a:t>
          </a:r>
        </a:p>
      </dgm:t>
    </dgm:pt>
    <dgm:pt modelId="{206CF892-7B46-497F-9425-F0A816E6098D}" type="parTrans" cxnId="{730985B4-F67E-470B-A26C-E4B7DD458541}">
      <dgm:prSet/>
      <dgm:spPr/>
      <dgm:t>
        <a:bodyPr/>
        <a:lstStyle/>
        <a:p>
          <a:endParaRPr lang="en-US"/>
        </a:p>
      </dgm:t>
    </dgm:pt>
    <dgm:pt modelId="{7A523913-38B3-4371-A415-D9CDB3E06DBA}" type="sibTrans" cxnId="{730985B4-F67E-470B-A26C-E4B7DD458541}">
      <dgm:prSet/>
      <dgm:spPr/>
      <dgm:t>
        <a:bodyPr/>
        <a:lstStyle/>
        <a:p>
          <a:endParaRPr lang="en-US"/>
        </a:p>
      </dgm:t>
    </dgm:pt>
    <dgm:pt modelId="{F28F5408-3B22-48E3-9CEB-6117BBC994F0}">
      <dgm:prSet phldrT="[Text]"/>
      <dgm:spPr/>
      <dgm:t>
        <a:bodyPr/>
        <a:lstStyle/>
        <a:p>
          <a:r>
            <a:rPr lang="en-US" dirty="0"/>
            <a:t>Safety promotion</a:t>
          </a:r>
        </a:p>
      </dgm:t>
    </dgm:pt>
    <dgm:pt modelId="{91CE943C-A8ED-4341-9EDE-41B6A946B139}" type="parTrans" cxnId="{80DAB422-0AC5-4192-A7FE-FD0F9A71B131}">
      <dgm:prSet/>
      <dgm:spPr/>
      <dgm:t>
        <a:bodyPr/>
        <a:lstStyle/>
        <a:p>
          <a:endParaRPr lang="en-US"/>
        </a:p>
      </dgm:t>
    </dgm:pt>
    <dgm:pt modelId="{6805FD3F-4B60-4576-9064-C8B4B23C46F2}" type="sibTrans" cxnId="{80DAB422-0AC5-4192-A7FE-FD0F9A71B131}">
      <dgm:prSet/>
      <dgm:spPr/>
      <dgm:t>
        <a:bodyPr/>
        <a:lstStyle/>
        <a:p>
          <a:endParaRPr lang="en-US"/>
        </a:p>
      </dgm:t>
    </dgm:pt>
    <dgm:pt modelId="{4B8EB8A0-2033-4C46-9289-875B5F3CD353}" type="pres">
      <dgm:prSet presAssocID="{B67776E9-2651-4388-B41F-1609FE34A755}" presName="matrix" presStyleCnt="0">
        <dgm:presLayoutVars>
          <dgm:chMax val="1"/>
          <dgm:dir/>
          <dgm:resizeHandles val="exact"/>
        </dgm:presLayoutVars>
      </dgm:prSet>
      <dgm:spPr/>
    </dgm:pt>
    <dgm:pt modelId="{E64DC74E-20F2-49C4-8091-A9B51CA9FC31}" type="pres">
      <dgm:prSet presAssocID="{B67776E9-2651-4388-B41F-1609FE34A755}" presName="diamond" presStyleLbl="bgShp" presStyleIdx="0" presStyleCnt="1"/>
      <dgm:spPr/>
    </dgm:pt>
    <dgm:pt modelId="{1C2015CF-9A15-4EFD-80E0-43E052E7C1C6}" type="pres">
      <dgm:prSet presAssocID="{B67776E9-2651-4388-B41F-1609FE34A755}" presName="quad1" presStyleLbl="node1" presStyleIdx="0" presStyleCnt="4">
        <dgm:presLayoutVars>
          <dgm:chMax val="0"/>
          <dgm:chPref val="0"/>
          <dgm:bulletEnabled val="1"/>
        </dgm:presLayoutVars>
      </dgm:prSet>
      <dgm:spPr/>
    </dgm:pt>
    <dgm:pt modelId="{3C023019-E8A9-439D-A09E-A0B79443ECB0}" type="pres">
      <dgm:prSet presAssocID="{B67776E9-2651-4388-B41F-1609FE34A755}" presName="quad2" presStyleLbl="node1" presStyleIdx="1" presStyleCnt="4" custLinFactNeighborY="0">
        <dgm:presLayoutVars>
          <dgm:chMax val="0"/>
          <dgm:chPref val="0"/>
          <dgm:bulletEnabled val="1"/>
        </dgm:presLayoutVars>
      </dgm:prSet>
      <dgm:spPr/>
    </dgm:pt>
    <dgm:pt modelId="{4B05A641-CE51-46F7-8130-79C1B08AA482}" type="pres">
      <dgm:prSet presAssocID="{B67776E9-2651-4388-B41F-1609FE34A755}" presName="quad3" presStyleLbl="node1" presStyleIdx="2" presStyleCnt="4">
        <dgm:presLayoutVars>
          <dgm:chMax val="0"/>
          <dgm:chPref val="0"/>
          <dgm:bulletEnabled val="1"/>
        </dgm:presLayoutVars>
      </dgm:prSet>
      <dgm:spPr/>
    </dgm:pt>
    <dgm:pt modelId="{BB82A7E2-F2F7-489F-AA02-E43AEA141270}" type="pres">
      <dgm:prSet presAssocID="{B67776E9-2651-4388-B41F-1609FE34A755}" presName="quad4" presStyleLbl="node1" presStyleIdx="3" presStyleCnt="4">
        <dgm:presLayoutVars>
          <dgm:chMax val="0"/>
          <dgm:chPref val="0"/>
          <dgm:bulletEnabled val="1"/>
        </dgm:presLayoutVars>
      </dgm:prSet>
      <dgm:spPr/>
    </dgm:pt>
  </dgm:ptLst>
  <dgm:cxnLst>
    <dgm:cxn modelId="{3E4D3B06-AA64-4EA3-A1D9-3CB203E0905F}" type="presOf" srcId="{F28F5408-3B22-48E3-9CEB-6117BBC994F0}" destId="{BB82A7E2-F2F7-489F-AA02-E43AEA141270}" srcOrd="0" destOrd="0" presId="urn:microsoft.com/office/officeart/2005/8/layout/matrix3"/>
    <dgm:cxn modelId="{80DAB422-0AC5-4192-A7FE-FD0F9A71B131}" srcId="{B67776E9-2651-4388-B41F-1609FE34A755}" destId="{F28F5408-3B22-48E3-9CEB-6117BBC994F0}" srcOrd="3" destOrd="0" parTransId="{91CE943C-A8ED-4341-9EDE-41B6A946B139}" sibTransId="{6805FD3F-4B60-4576-9064-C8B4B23C46F2}"/>
    <dgm:cxn modelId="{3063BD60-95BD-4FE5-9875-7EF6E0A4ABF5}" srcId="{B67776E9-2651-4388-B41F-1609FE34A755}" destId="{B54767FE-4FDD-4E69-8FF1-DE75F3132076}" srcOrd="0" destOrd="0" parTransId="{39411182-00C4-4DAC-9540-8AB8C59C7B27}" sibTransId="{8B3A1AA9-C35D-4C93-8FF1-DEF361B02B5D}"/>
    <dgm:cxn modelId="{2E0E5945-542C-4DE0-A32C-5248F34E78BF}" type="presOf" srcId="{2906621B-7F98-441E-B068-F71962F09441}" destId="{3C023019-E8A9-439D-A09E-A0B79443ECB0}" srcOrd="0" destOrd="0" presId="urn:microsoft.com/office/officeart/2005/8/layout/matrix3"/>
    <dgm:cxn modelId="{0FE99A85-A5BB-4C28-8D19-CD690E8C01E0}" type="presOf" srcId="{B67776E9-2651-4388-B41F-1609FE34A755}" destId="{4B8EB8A0-2033-4C46-9289-875B5F3CD353}" srcOrd="0" destOrd="0" presId="urn:microsoft.com/office/officeart/2005/8/layout/matrix3"/>
    <dgm:cxn modelId="{730985B4-F67E-470B-A26C-E4B7DD458541}" srcId="{B67776E9-2651-4388-B41F-1609FE34A755}" destId="{0F311DD1-B34D-485A-82BA-FC4BC80E3B30}" srcOrd="2" destOrd="0" parTransId="{206CF892-7B46-497F-9425-F0A816E6098D}" sibTransId="{7A523913-38B3-4371-A415-D9CDB3E06DBA}"/>
    <dgm:cxn modelId="{02F96FB6-06F9-4640-BA13-ED9BBC4BAB86}" type="presOf" srcId="{0F311DD1-B34D-485A-82BA-FC4BC80E3B30}" destId="{4B05A641-CE51-46F7-8130-79C1B08AA482}" srcOrd="0" destOrd="0" presId="urn:microsoft.com/office/officeart/2005/8/layout/matrix3"/>
    <dgm:cxn modelId="{306D39EF-E2E5-41F6-8235-1C2D9E6A0313}" type="presOf" srcId="{B54767FE-4FDD-4E69-8FF1-DE75F3132076}" destId="{1C2015CF-9A15-4EFD-80E0-43E052E7C1C6}" srcOrd="0" destOrd="0" presId="urn:microsoft.com/office/officeart/2005/8/layout/matrix3"/>
    <dgm:cxn modelId="{DD96C2FA-493A-4C2C-8792-AC04D9527196}" srcId="{B67776E9-2651-4388-B41F-1609FE34A755}" destId="{2906621B-7F98-441E-B068-F71962F09441}" srcOrd="1" destOrd="0" parTransId="{E34D3465-D861-4EA7-B36E-EA9B2D8DB854}" sibTransId="{E8F95C93-28AC-4EF1-B462-1876C4A4E937}"/>
    <dgm:cxn modelId="{DC648598-61AD-402B-9036-C5EA46E71F1F}" type="presParOf" srcId="{4B8EB8A0-2033-4C46-9289-875B5F3CD353}" destId="{E64DC74E-20F2-49C4-8091-A9B51CA9FC31}" srcOrd="0" destOrd="0" presId="urn:microsoft.com/office/officeart/2005/8/layout/matrix3"/>
    <dgm:cxn modelId="{821233DF-8F1E-4AE4-B931-D99E0EE0BE1B}" type="presParOf" srcId="{4B8EB8A0-2033-4C46-9289-875B5F3CD353}" destId="{1C2015CF-9A15-4EFD-80E0-43E052E7C1C6}" srcOrd="1" destOrd="0" presId="urn:microsoft.com/office/officeart/2005/8/layout/matrix3"/>
    <dgm:cxn modelId="{99C2F026-DB81-4A4E-AF26-9EC57BC4776D}" type="presParOf" srcId="{4B8EB8A0-2033-4C46-9289-875B5F3CD353}" destId="{3C023019-E8A9-439D-A09E-A0B79443ECB0}" srcOrd="2" destOrd="0" presId="urn:microsoft.com/office/officeart/2005/8/layout/matrix3"/>
    <dgm:cxn modelId="{B258954B-37BE-4749-98B5-625E54F175FC}" type="presParOf" srcId="{4B8EB8A0-2033-4C46-9289-875B5F3CD353}" destId="{4B05A641-CE51-46F7-8130-79C1B08AA482}" srcOrd="3" destOrd="0" presId="urn:microsoft.com/office/officeart/2005/8/layout/matrix3"/>
    <dgm:cxn modelId="{E121A4CB-E0C1-49D2-BC7A-73E6B82631E2}" type="presParOf" srcId="{4B8EB8A0-2033-4C46-9289-875B5F3CD353}" destId="{BB82A7E2-F2F7-489F-AA02-E43AEA141270}"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DC74E-20F2-49C4-8091-A9B51CA9FC31}">
      <dsp:nvSpPr>
        <dsp:cNvPr id="0" name=""/>
        <dsp:cNvSpPr/>
      </dsp:nvSpPr>
      <dsp:spPr>
        <a:xfrm>
          <a:off x="830205" y="0"/>
          <a:ext cx="2309804" cy="230980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015CF-9A15-4EFD-80E0-43E052E7C1C6}">
      <dsp:nvSpPr>
        <dsp:cNvPr id="0" name=""/>
        <dsp:cNvSpPr/>
      </dsp:nvSpPr>
      <dsp:spPr>
        <a:xfrm>
          <a:off x="1049637" y="219431"/>
          <a:ext cx="900823" cy="90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State safety policy and objectives</a:t>
          </a:r>
        </a:p>
      </dsp:txBody>
      <dsp:txXfrm>
        <a:off x="1093612" y="263406"/>
        <a:ext cx="812873" cy="812873"/>
      </dsp:txXfrm>
    </dsp:sp>
    <dsp:sp modelId="{3C023019-E8A9-439D-A09E-A0B79443ECB0}">
      <dsp:nvSpPr>
        <dsp:cNvPr id="0" name=""/>
        <dsp:cNvSpPr/>
      </dsp:nvSpPr>
      <dsp:spPr>
        <a:xfrm>
          <a:off x="2019755" y="219431"/>
          <a:ext cx="900823" cy="90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State safety risk management</a:t>
          </a:r>
        </a:p>
      </dsp:txBody>
      <dsp:txXfrm>
        <a:off x="2063730" y="263406"/>
        <a:ext cx="812873" cy="812873"/>
      </dsp:txXfrm>
    </dsp:sp>
    <dsp:sp modelId="{4B05A641-CE51-46F7-8130-79C1B08AA482}">
      <dsp:nvSpPr>
        <dsp:cNvPr id="0" name=""/>
        <dsp:cNvSpPr/>
      </dsp:nvSpPr>
      <dsp:spPr>
        <a:xfrm>
          <a:off x="1049637" y="1189549"/>
          <a:ext cx="900823" cy="90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State safety assurance</a:t>
          </a:r>
        </a:p>
      </dsp:txBody>
      <dsp:txXfrm>
        <a:off x="1093612" y="1233524"/>
        <a:ext cx="812873" cy="812873"/>
      </dsp:txXfrm>
    </dsp:sp>
    <dsp:sp modelId="{BB82A7E2-F2F7-489F-AA02-E43AEA141270}">
      <dsp:nvSpPr>
        <dsp:cNvPr id="0" name=""/>
        <dsp:cNvSpPr/>
      </dsp:nvSpPr>
      <dsp:spPr>
        <a:xfrm>
          <a:off x="2019755" y="1189549"/>
          <a:ext cx="900823" cy="90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State safety promotion</a:t>
          </a:r>
        </a:p>
      </dsp:txBody>
      <dsp:txXfrm>
        <a:off x="2063730" y="1233524"/>
        <a:ext cx="812873" cy="812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DC74E-20F2-49C4-8091-A9B51CA9FC31}">
      <dsp:nvSpPr>
        <dsp:cNvPr id="0" name=""/>
        <dsp:cNvSpPr/>
      </dsp:nvSpPr>
      <dsp:spPr>
        <a:xfrm>
          <a:off x="435349" y="0"/>
          <a:ext cx="2310161" cy="231016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015CF-9A15-4EFD-80E0-43E052E7C1C6}">
      <dsp:nvSpPr>
        <dsp:cNvPr id="0" name=""/>
        <dsp:cNvSpPr/>
      </dsp:nvSpPr>
      <dsp:spPr>
        <a:xfrm>
          <a:off x="654814" y="219465"/>
          <a:ext cx="900962" cy="900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Safety policy and objectives</a:t>
          </a:r>
        </a:p>
      </dsp:txBody>
      <dsp:txXfrm>
        <a:off x="698795" y="263446"/>
        <a:ext cx="813000" cy="813000"/>
      </dsp:txXfrm>
    </dsp:sp>
    <dsp:sp modelId="{3C023019-E8A9-439D-A09E-A0B79443ECB0}">
      <dsp:nvSpPr>
        <dsp:cNvPr id="0" name=""/>
        <dsp:cNvSpPr/>
      </dsp:nvSpPr>
      <dsp:spPr>
        <a:xfrm>
          <a:off x="1625081" y="219465"/>
          <a:ext cx="900962" cy="900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Safety risk management</a:t>
          </a:r>
        </a:p>
      </dsp:txBody>
      <dsp:txXfrm>
        <a:off x="1669062" y="263446"/>
        <a:ext cx="813000" cy="813000"/>
      </dsp:txXfrm>
    </dsp:sp>
    <dsp:sp modelId="{4B05A641-CE51-46F7-8130-79C1B08AA482}">
      <dsp:nvSpPr>
        <dsp:cNvPr id="0" name=""/>
        <dsp:cNvSpPr/>
      </dsp:nvSpPr>
      <dsp:spPr>
        <a:xfrm>
          <a:off x="654814" y="1189732"/>
          <a:ext cx="900962" cy="900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Safety assurance</a:t>
          </a:r>
        </a:p>
      </dsp:txBody>
      <dsp:txXfrm>
        <a:off x="698795" y="1233713"/>
        <a:ext cx="813000" cy="813000"/>
      </dsp:txXfrm>
    </dsp:sp>
    <dsp:sp modelId="{BB82A7E2-F2F7-489F-AA02-E43AEA141270}">
      <dsp:nvSpPr>
        <dsp:cNvPr id="0" name=""/>
        <dsp:cNvSpPr/>
      </dsp:nvSpPr>
      <dsp:spPr>
        <a:xfrm>
          <a:off x="1625081" y="1189732"/>
          <a:ext cx="900962" cy="900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Safety promotion</a:t>
          </a:r>
        </a:p>
      </dsp:txBody>
      <dsp:txXfrm>
        <a:off x="1669062" y="1233713"/>
        <a:ext cx="813000" cy="813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4E25C4-E60C-0146-844E-7A344674F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621289-2DCF-194A-8097-9D2CC54F73B3}" type="slidenum">
              <a:rPr lang="en-GB" smtClean="0">
                <a:solidFill>
                  <a:srgbClr val="1E32FA"/>
                </a:solidFill>
              </a:rPr>
              <a:t>‹#›</a:t>
            </a:fld>
            <a:endParaRPr lang="en-GB">
              <a:solidFill>
                <a:srgbClr val="1E32FA"/>
              </a:solidFill>
            </a:endParaRPr>
          </a:p>
        </p:txBody>
      </p:sp>
    </p:spTree>
    <p:extLst>
      <p:ext uri="{BB962C8B-B14F-4D97-AF65-F5344CB8AC3E}">
        <p14:creationId xmlns:p14="http://schemas.microsoft.com/office/powerpoint/2010/main" val="4036917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rgbClr val="1E32FA"/>
                </a:solidFill>
              </a:defRPr>
            </a:lvl1pPr>
          </a:lstStyle>
          <a:p>
            <a:fld id="{6524D599-8961-4485-8B96-B828C0329545}" type="slidenum">
              <a:rPr lang="en-GB" smtClean="0"/>
              <a:pPr/>
              <a:t>‹#›</a:t>
            </a:fld>
            <a:endParaRPr lang="en-GB"/>
          </a:p>
        </p:txBody>
      </p:sp>
    </p:spTree>
    <p:extLst>
      <p:ext uri="{BB962C8B-B14F-4D97-AF65-F5344CB8AC3E}">
        <p14:creationId xmlns:p14="http://schemas.microsoft.com/office/powerpoint/2010/main" val="321295868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400"/>
      </a:spcBef>
      <a:spcAft>
        <a:spcPts val="300"/>
      </a:spcAft>
      <a:defRPr sz="1200" kern="1200">
        <a:solidFill>
          <a:schemeClr val="tx1"/>
        </a:solidFill>
        <a:latin typeface="+mn-lt"/>
        <a:ea typeface="+mn-ea"/>
        <a:cs typeface="+mn-cs"/>
      </a:defRPr>
    </a:lvl1pPr>
    <a:lvl2pPr marL="144000" indent="-144000" algn="l" defTabSz="914400" rtl="0" eaLnBrk="1" latinLnBrk="0" hangingPunct="1">
      <a:spcBef>
        <a:spcPts val="600"/>
      </a:spcBef>
      <a:spcAft>
        <a:spcPts val="0"/>
      </a:spcAft>
      <a:buSzPct val="110000"/>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Bef>
        <a:spcPts val="300"/>
      </a:spcBef>
      <a:buSzPct val="110000"/>
      <a:buFont typeface="Aktiv Grotesk" panose="020B05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Bef>
        <a:spcPts val="300"/>
      </a:spcBef>
      <a:buFont typeface="Aktiv Grotesk" panose="020B0504020202020204" pitchFamily="34" charset="0"/>
      <a:buChar char="–"/>
      <a:defRPr sz="1200" kern="1200">
        <a:solidFill>
          <a:schemeClr val="tx1"/>
        </a:solidFill>
        <a:latin typeface="+mn-lt"/>
        <a:ea typeface="+mn-ea"/>
        <a:cs typeface="+mn-cs"/>
      </a:defRPr>
    </a:lvl4pPr>
    <a:lvl5pPr marL="0" algn="l" defTabSz="914400" rtl="0" eaLnBrk="1" latinLnBrk="0" hangingPunct="1">
      <a:spcBef>
        <a:spcPts val="1400"/>
      </a:spcBef>
      <a:defRPr sz="1200" kern="1200">
        <a:solidFill>
          <a:srgbClr val="1E32FA"/>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2016 ICAO adopted A19 Amendment 1</a:t>
            </a:r>
          </a:p>
          <a:p>
            <a:r>
              <a:rPr lang="en-US" dirty="0"/>
              <a:t>Applicability November 2019</a:t>
            </a:r>
          </a:p>
          <a:p>
            <a:endParaRPr lang="en-US" dirty="0"/>
          </a:p>
          <a:p>
            <a:pPr lvl="1">
              <a:spcBef>
                <a:spcPts val="0"/>
              </a:spcBef>
            </a:pPr>
            <a:r>
              <a:rPr lang="en-US" altLang="en-US" dirty="0"/>
              <a:t>Enhanced SSP provisions</a:t>
            </a:r>
          </a:p>
          <a:p>
            <a:pPr lvl="1">
              <a:spcBef>
                <a:spcPts val="0"/>
              </a:spcBef>
            </a:pPr>
            <a:r>
              <a:rPr lang="en-US" altLang="en-US" dirty="0"/>
              <a:t>Integrated SSP / SSO Framework</a:t>
            </a:r>
          </a:p>
          <a:p>
            <a:pPr lvl="1">
              <a:spcBef>
                <a:spcPts val="0"/>
              </a:spcBef>
            </a:pPr>
            <a:endParaRPr lang="en-US" altLang="en-US" dirty="0"/>
          </a:p>
          <a:p>
            <a:r>
              <a:rPr lang="en-US" sz="1200" dirty="0"/>
              <a:t>Protections</a:t>
            </a:r>
          </a:p>
          <a:p>
            <a:r>
              <a:rPr lang="en-US" sz="1200" dirty="0"/>
              <a:t>Data vs. Information</a:t>
            </a:r>
          </a:p>
          <a:p>
            <a:r>
              <a:rPr lang="en-US" sz="1200" dirty="0"/>
              <a:t>Information Sharing </a:t>
            </a:r>
          </a:p>
          <a:p>
            <a:r>
              <a:rPr lang="en-US" sz="1200" dirty="0"/>
              <a:t>State SDCPS (upgraded</a:t>
            </a:r>
            <a:r>
              <a:rPr lang="en-US" sz="1200" baseline="0" dirty="0"/>
              <a:t> SSP provisions – integrated with SSO and </a:t>
            </a:r>
            <a:r>
              <a:rPr lang="en-US" sz="1200" baseline="0" dirty="0" err="1"/>
              <a:t>Ces</a:t>
            </a:r>
            <a:r>
              <a:rPr lang="en-US" sz="1200" baseline="0" dirty="0"/>
              <a:t>)</a:t>
            </a:r>
            <a:endParaRPr lang="en-US" sz="1200" dirty="0"/>
          </a:p>
          <a:p>
            <a:endParaRPr lang="en-US" dirty="0"/>
          </a:p>
        </p:txBody>
      </p:sp>
      <p:sp>
        <p:nvSpPr>
          <p:cNvPr id="4" name="Slide Number Placeholder 3"/>
          <p:cNvSpPr>
            <a:spLocks noGrp="1"/>
          </p:cNvSpPr>
          <p:nvPr>
            <p:ph type="sldNum" sz="quarter" idx="10"/>
          </p:nvPr>
        </p:nvSpPr>
        <p:spPr/>
        <p:txBody>
          <a:bodyPr/>
          <a:lstStyle/>
          <a:p>
            <a:fld id="{13541526-4A26-4B77-9512-1CA543F680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3921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Straight data submission with no context is dangerous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context of safety data and information, must be understood in order to come to correct conclusions. Due to a lack of context, significant risks such as unwarranted punitive action, erosion to just culture elements, decreased safety reporting, and breach of data protections including reporter and operator de-identification, may be introduced if safety data and information is misinterpreted due to the lack of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Not to mention the degradation of voluntary safety reporting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All of this contrary and damaging to Safety Management as a whole.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No collaboration, therefore no opportunity to gain</a:t>
            </a:r>
            <a:r>
              <a:rPr lang="en-US" sz="1200" baseline="0" dirty="0">
                <a:solidFill>
                  <a:schemeClr val="tx2"/>
                </a:solidFill>
              </a:rPr>
              <a:t> the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rPr>
              <a:t>No collaboration, therefore no ongoing relationship building between State and Service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rPr>
              <a:t>Reports will provide the bare minimum of what happened, will not understand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2"/>
                </a:solidFill>
              </a:rPr>
              <a:t>Go back to safety as it was 30 years ago</a:t>
            </a:r>
            <a:endParaRPr lang="en-CA" sz="1200" dirty="0">
              <a:solidFill>
                <a:schemeClr val="tx2"/>
              </a:solidFill>
            </a:endParaRPr>
          </a:p>
          <a:p>
            <a:endParaRPr lang="en-US" dirty="0"/>
          </a:p>
          <a:p>
            <a:r>
              <a:rPr lang="en-US" dirty="0"/>
              <a:t>ICAO / IATA Legal interpretation of mandatory</a:t>
            </a:r>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20</a:t>
            </a:fld>
            <a:endParaRPr lang="en-CA"/>
          </a:p>
        </p:txBody>
      </p:sp>
    </p:spTree>
    <p:extLst>
      <p:ext uri="{BB962C8B-B14F-4D97-AF65-F5344CB8AC3E}">
        <p14:creationId xmlns:p14="http://schemas.microsoft.com/office/powerpoint/2010/main" val="263904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21</a:t>
            </a:fld>
            <a:endParaRPr lang="en-CA"/>
          </a:p>
        </p:txBody>
      </p:sp>
    </p:spTree>
    <p:extLst>
      <p:ext uri="{BB962C8B-B14F-4D97-AF65-F5344CB8AC3E}">
        <p14:creationId xmlns:p14="http://schemas.microsoft.com/office/powerpoint/2010/main" val="230500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22</a:t>
            </a:fld>
            <a:endParaRPr lang="en-CA"/>
          </a:p>
        </p:txBody>
      </p:sp>
    </p:spTree>
    <p:extLst>
      <p:ext uri="{BB962C8B-B14F-4D97-AF65-F5344CB8AC3E}">
        <p14:creationId xmlns:p14="http://schemas.microsoft.com/office/powerpoint/2010/main" val="2035126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23</a:t>
            </a:fld>
            <a:endParaRPr lang="en-CA"/>
          </a:p>
        </p:txBody>
      </p:sp>
    </p:spTree>
    <p:extLst>
      <p:ext uri="{BB962C8B-B14F-4D97-AF65-F5344CB8AC3E}">
        <p14:creationId xmlns:p14="http://schemas.microsoft.com/office/powerpoint/2010/main" val="55444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continue to work with ICAO to ensure Safety Information Exchange initiatives are based on principles which assure proper use of the information and protections aligned with ICAO Annex 19 provisions in the best interests of our members</a:t>
            </a:r>
            <a:endParaRPr lang="en-CA" dirty="0"/>
          </a:p>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25</a:t>
            </a:fld>
            <a:endParaRPr lang="en-CA"/>
          </a:p>
        </p:txBody>
      </p:sp>
    </p:spTree>
    <p:extLst>
      <p:ext uri="{BB962C8B-B14F-4D97-AF65-F5344CB8AC3E}">
        <p14:creationId xmlns:p14="http://schemas.microsoft.com/office/powerpoint/2010/main" val="367378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26</a:t>
            </a:fld>
            <a:endParaRPr lang="en-CA"/>
          </a:p>
        </p:txBody>
      </p:sp>
    </p:spTree>
    <p:extLst>
      <p:ext uri="{BB962C8B-B14F-4D97-AF65-F5344CB8AC3E}">
        <p14:creationId xmlns:p14="http://schemas.microsoft.com/office/powerpoint/2010/main" val="300443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State and local Service Provider representative will serve as Co-Chairs </a:t>
            </a:r>
            <a:endParaRPr lang="en-US" sz="1800" dirty="0"/>
          </a:p>
          <a:p>
            <a:endParaRPr lang="en-US" dirty="0"/>
          </a:p>
        </p:txBody>
      </p:sp>
      <p:sp>
        <p:nvSpPr>
          <p:cNvPr id="4" name="Footer Placeholder 3"/>
          <p:cNvSpPr>
            <a:spLocks noGrp="1"/>
          </p:cNvSpPr>
          <p:nvPr>
            <p:ph type="ftr" sz="quarter" idx="10"/>
          </p:nvPr>
        </p:nvSpPr>
        <p:spPr/>
        <p:txBody>
          <a:bodyPr/>
          <a:lstStyle/>
          <a:p>
            <a:r>
              <a:rPr lang="en-US" altLang="en-US"/>
              <a:t>About GADM</a:t>
            </a:r>
          </a:p>
        </p:txBody>
      </p:sp>
    </p:spTree>
    <p:extLst>
      <p:ext uri="{BB962C8B-B14F-4D97-AF65-F5344CB8AC3E}">
        <p14:creationId xmlns:p14="http://schemas.microsoft.com/office/powerpoint/2010/main" val="359986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State and local Service Provider representative will serve as Co-Chairs </a:t>
            </a:r>
            <a:endParaRPr lang="en-US" sz="1800" dirty="0"/>
          </a:p>
          <a:p>
            <a:endParaRPr lang="en-US" dirty="0"/>
          </a:p>
        </p:txBody>
      </p:sp>
      <p:sp>
        <p:nvSpPr>
          <p:cNvPr id="4" name="Footer Placeholder 3"/>
          <p:cNvSpPr>
            <a:spLocks noGrp="1"/>
          </p:cNvSpPr>
          <p:nvPr>
            <p:ph type="ftr" sz="quarter" idx="10"/>
          </p:nvPr>
        </p:nvSpPr>
        <p:spPr/>
        <p:txBody>
          <a:bodyPr/>
          <a:lstStyle/>
          <a:p>
            <a:r>
              <a:rPr lang="en-US" altLang="en-US"/>
              <a:t>About GADM</a:t>
            </a:r>
          </a:p>
        </p:txBody>
      </p:sp>
    </p:spTree>
    <p:extLst>
      <p:ext uri="{BB962C8B-B14F-4D97-AF65-F5344CB8AC3E}">
        <p14:creationId xmlns:p14="http://schemas.microsoft.com/office/powerpoint/2010/main" val="410720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State access includes query tools to aggregate information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Support SSP activities; namely, to identify and manage safety risks to a respective State’s civil aviation system and measure their safety performance ~ not individual</a:t>
            </a:r>
            <a:r>
              <a:rPr lang="en-US" baseline="0" dirty="0"/>
              <a:t> SPs</a:t>
            </a:r>
          </a:p>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29</a:t>
            </a:fld>
            <a:endParaRPr lang="en-CA"/>
          </a:p>
        </p:txBody>
      </p:sp>
    </p:spTree>
    <p:extLst>
      <p:ext uri="{BB962C8B-B14F-4D97-AF65-F5344CB8AC3E}">
        <p14:creationId xmlns:p14="http://schemas.microsoft.com/office/powerpoint/2010/main" val="288111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144964" y="9218378"/>
            <a:ext cx="3170237" cy="48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47" tIns="48324" rIns="96647" bIns="48324" anchor="b"/>
          <a:lstStyle>
            <a:lvl1pPr defTabSz="966788" eaLnBrk="0" hangingPunct="0">
              <a:defRPr>
                <a:solidFill>
                  <a:schemeClr val="bg1"/>
                </a:solidFill>
                <a:latin typeface="Arial Narrow" panose="020B0606020202030204" pitchFamily="34" charset="0"/>
              </a:defRPr>
            </a:lvl1pPr>
            <a:lvl2pPr marL="769938" indent="-295275" defTabSz="966788" eaLnBrk="0" hangingPunct="0">
              <a:defRPr>
                <a:solidFill>
                  <a:schemeClr val="bg1"/>
                </a:solidFill>
                <a:latin typeface="Arial Narrow" panose="020B0606020202030204" pitchFamily="34" charset="0"/>
              </a:defRPr>
            </a:lvl2pPr>
            <a:lvl3pPr marL="1185863" indent="-238125" defTabSz="966788" eaLnBrk="0" hangingPunct="0">
              <a:defRPr>
                <a:solidFill>
                  <a:schemeClr val="bg1"/>
                </a:solidFill>
                <a:latin typeface="Arial Narrow" panose="020B0606020202030204" pitchFamily="34" charset="0"/>
              </a:defRPr>
            </a:lvl3pPr>
            <a:lvl4pPr marL="1660525" indent="-238125" defTabSz="966788" eaLnBrk="0" hangingPunct="0">
              <a:defRPr>
                <a:solidFill>
                  <a:schemeClr val="bg1"/>
                </a:solidFill>
                <a:latin typeface="Arial Narrow" panose="020B0606020202030204" pitchFamily="34" charset="0"/>
              </a:defRPr>
            </a:lvl4pPr>
            <a:lvl5pPr marL="2133600" indent="-236538" defTabSz="966788" eaLnBrk="0" hangingPunct="0">
              <a:defRPr>
                <a:solidFill>
                  <a:schemeClr val="bg1"/>
                </a:solidFill>
                <a:latin typeface="Arial Narrow" panose="020B0606020202030204" pitchFamily="34" charset="0"/>
              </a:defRPr>
            </a:lvl5pPr>
            <a:lvl6pPr marL="2590800" indent="-236538" algn="ctr" defTabSz="966788" eaLnBrk="0" fontAlgn="base" hangingPunct="0">
              <a:spcBef>
                <a:spcPct val="50000"/>
              </a:spcBef>
              <a:spcAft>
                <a:spcPct val="0"/>
              </a:spcAft>
              <a:defRPr>
                <a:solidFill>
                  <a:schemeClr val="bg1"/>
                </a:solidFill>
                <a:latin typeface="Arial Narrow" panose="020B0606020202030204" pitchFamily="34" charset="0"/>
              </a:defRPr>
            </a:lvl6pPr>
            <a:lvl7pPr marL="3048000" indent="-236538" algn="ctr" defTabSz="966788" eaLnBrk="0" fontAlgn="base" hangingPunct="0">
              <a:spcBef>
                <a:spcPct val="50000"/>
              </a:spcBef>
              <a:spcAft>
                <a:spcPct val="0"/>
              </a:spcAft>
              <a:defRPr>
                <a:solidFill>
                  <a:schemeClr val="bg1"/>
                </a:solidFill>
                <a:latin typeface="Arial Narrow" panose="020B0606020202030204" pitchFamily="34" charset="0"/>
              </a:defRPr>
            </a:lvl7pPr>
            <a:lvl8pPr marL="3505200" indent="-236538" algn="ctr" defTabSz="966788" eaLnBrk="0" fontAlgn="base" hangingPunct="0">
              <a:spcBef>
                <a:spcPct val="50000"/>
              </a:spcBef>
              <a:spcAft>
                <a:spcPct val="0"/>
              </a:spcAft>
              <a:defRPr>
                <a:solidFill>
                  <a:schemeClr val="bg1"/>
                </a:solidFill>
                <a:latin typeface="Arial Narrow" panose="020B0606020202030204" pitchFamily="34" charset="0"/>
              </a:defRPr>
            </a:lvl8pPr>
            <a:lvl9pPr marL="3962400" indent="-236538" algn="ctr" defTabSz="966788" eaLnBrk="0" fontAlgn="base" hangingPunct="0">
              <a:spcBef>
                <a:spcPct val="50000"/>
              </a:spcBef>
              <a:spcAft>
                <a:spcPct val="0"/>
              </a:spcAft>
              <a:defRPr>
                <a:solidFill>
                  <a:schemeClr val="bg1"/>
                </a:solidFill>
                <a:latin typeface="Arial Narrow" panose="020B0606020202030204" pitchFamily="34" charset="0"/>
              </a:defRPr>
            </a:lvl9pPr>
          </a:lstStyle>
          <a:p>
            <a:pPr algn="r" eaLnBrk="1" fontAlgn="base" hangingPunct="1">
              <a:spcBef>
                <a:spcPct val="0"/>
              </a:spcBef>
              <a:spcAft>
                <a:spcPct val="0"/>
              </a:spcAft>
            </a:pPr>
            <a:fld id="{128E1FAE-B91C-4F37-A603-C35E14919A7C}" type="slidenum">
              <a:rPr lang="ja-JP" altLang="en-GB" sz="1300" smtClean="0">
                <a:solidFill>
                  <a:srgbClr val="000000"/>
                </a:solidFill>
                <a:latin typeface="Times New Roman" panose="02020603050405020304" pitchFamily="18" charset="0"/>
              </a:rPr>
              <a:pPr algn="r" eaLnBrk="1" fontAlgn="base" hangingPunct="1">
                <a:spcBef>
                  <a:spcPct val="0"/>
                </a:spcBef>
                <a:spcAft>
                  <a:spcPct val="0"/>
                </a:spcAft>
              </a:pPr>
              <a:t>31</a:t>
            </a:fld>
            <a:endParaRPr lang="en-GB" altLang="ja-JP" sz="1300">
              <a:solidFill>
                <a:srgbClr val="000000"/>
              </a:solidFill>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425450" y="727075"/>
            <a:ext cx="6467475" cy="3638550"/>
          </a:xfrm>
          <a:ln/>
        </p:spPr>
      </p:sp>
      <p:sp>
        <p:nvSpPr>
          <p:cNvPr id="34820" name="Rectangle 3"/>
          <p:cNvSpPr>
            <a:spLocks noGrp="1" noChangeArrowheads="1"/>
          </p:cNvSpPr>
          <p:nvPr>
            <p:ph type="body" idx="1"/>
          </p:nvPr>
        </p:nvSpPr>
        <p:spPr>
          <a:xfrm>
            <a:off x="731839" y="4609190"/>
            <a:ext cx="5851525" cy="4366938"/>
          </a:xfrm>
          <a:noFill/>
        </p:spPr>
        <p:txBody>
          <a:bodyPr lIns="96317" tIns="48160" rIns="96317" bIns="48160"/>
          <a:lstStyle/>
          <a:p>
            <a:pPr eaLnBrk="1" hangingPunct="1"/>
            <a:r>
              <a:rPr lang="ja-JP" altLang="en-US" dirty="0"/>
              <a:t> </a:t>
            </a:r>
          </a:p>
        </p:txBody>
      </p:sp>
    </p:spTree>
    <p:extLst>
      <p:ext uri="{BB962C8B-B14F-4D97-AF65-F5344CB8AC3E}">
        <p14:creationId xmlns:p14="http://schemas.microsoft.com/office/powerpoint/2010/main" val="225236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24D599-8961-4485-8B96-B828C0329545}" type="slidenum">
              <a:rPr lang="en-GB" smtClean="0"/>
              <a:pPr/>
              <a:t>3</a:t>
            </a:fld>
            <a:endParaRPr lang="en-GB"/>
          </a:p>
        </p:txBody>
      </p:sp>
    </p:spTree>
    <p:extLst>
      <p:ext uri="{BB962C8B-B14F-4D97-AF65-F5344CB8AC3E}">
        <p14:creationId xmlns:p14="http://schemas.microsoft.com/office/powerpoint/2010/main" val="272522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States must establish a State Safety Program (SSP) to ensure an acceptable level of safety is established and maintained in their civil aviation systems. </a:t>
            </a:r>
          </a:p>
          <a:p>
            <a:endParaRPr lang="en-CA" sz="1200" dirty="0"/>
          </a:p>
          <a:p>
            <a:r>
              <a:rPr lang="en-CA" sz="1200" dirty="0"/>
              <a:t>States are further required to ensure that SMS is implemented by Service Provider’s </a:t>
            </a:r>
          </a:p>
          <a:p>
            <a:endParaRPr lang="en-CA" sz="1200" dirty="0"/>
          </a:p>
          <a:p>
            <a:r>
              <a:rPr lang="en-CA" sz="1200" dirty="0"/>
              <a:t>Both systems have similar framework elements and complement each other, in order to achieve effective safety management in a civil aviation system.  </a:t>
            </a:r>
          </a:p>
          <a:p>
            <a:r>
              <a:rPr lang="en-US" dirty="0"/>
              <a:t> </a:t>
            </a:r>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13</a:t>
            </a:fld>
            <a:endParaRPr lang="en-CA"/>
          </a:p>
        </p:txBody>
      </p:sp>
    </p:spTree>
    <p:extLst>
      <p:ext uri="{BB962C8B-B14F-4D97-AF65-F5344CB8AC3E}">
        <p14:creationId xmlns:p14="http://schemas.microsoft.com/office/powerpoint/2010/main" val="166355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Just like</a:t>
            </a:r>
            <a:r>
              <a:rPr lang="en-CA" sz="1200" baseline="0" dirty="0"/>
              <a:t> a Service Providers </a:t>
            </a:r>
            <a:r>
              <a:rPr lang="en-CA" sz="1200" dirty="0"/>
              <a:t>SMS must identify and manage safety risks, as well as monitor the ongoing safety performance of their respective organizations……..States must identify and manage safety risks to the State’s entire civil aviation system and measure safety performance of the State, and not individual SPs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2"/>
                </a:solidFill>
              </a:rPr>
              <a:t>A Safety Data Collection and Processing Systems (SDCPSs) must be established, to capture, store, aggregate, and enable the analysis of safety data and safety information to support their respective safety management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14</a:t>
            </a:fld>
            <a:endParaRPr lang="en-CA"/>
          </a:p>
        </p:txBody>
      </p:sp>
    </p:spTree>
    <p:extLst>
      <p:ext uri="{BB962C8B-B14F-4D97-AF65-F5344CB8AC3E}">
        <p14:creationId xmlns:p14="http://schemas.microsoft.com/office/powerpoint/2010/main" val="62908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reporting provisions in existing Annexes and PANS </a:t>
            </a:r>
          </a:p>
          <a:p>
            <a:r>
              <a:rPr lang="en-US" dirty="0"/>
              <a:t>Language proposed</a:t>
            </a:r>
            <a:r>
              <a:rPr lang="en-US" baseline="0" dirty="0"/>
              <a:t> by the SMP to ch</a:t>
            </a:r>
            <a:r>
              <a:rPr lang="en-US" dirty="0"/>
              <a:t>ange</a:t>
            </a:r>
            <a:r>
              <a:rPr lang="en-US" baseline="0" dirty="0"/>
              <a:t> to “SDCPS”</a:t>
            </a:r>
            <a:endParaRPr lang="en-US" dirty="0"/>
          </a:p>
          <a:p>
            <a:endParaRPr lang="en-US" i="1" dirty="0">
              <a:latin typeface="Times New Roman" panose="02020603050405020304" pitchFamily="18" charset="0"/>
            </a:endParaRPr>
          </a:p>
          <a:p>
            <a:r>
              <a:rPr lang="en-US" i="1" dirty="0">
                <a:latin typeface="Times New Roman" panose="02020603050405020304" pitchFamily="18" charset="0"/>
              </a:rPr>
              <a:t>Note 5.— Sector-specific safety reporting provisions are contained in other Annexes, PANS and SUPPs. There is a recognized benefit to the effective implementation of an SSP in having an integrated approach for the collection and analysis of the safety data and safety information from all sources.</a:t>
            </a:r>
            <a:endParaRPr lang="en-CA" dirty="0"/>
          </a:p>
          <a:p>
            <a:endParaRPr lang="en-US" dirty="0"/>
          </a:p>
          <a:p>
            <a:r>
              <a:rPr lang="en-US" sz="2000" b="1" dirty="0">
                <a:solidFill>
                  <a:srgbClr val="FF0000"/>
                </a:solidFill>
              </a:rPr>
              <a:t>Can’t rely on one source</a:t>
            </a:r>
          </a:p>
        </p:txBody>
      </p:sp>
      <p:sp>
        <p:nvSpPr>
          <p:cNvPr id="4" name="Slide Number Placeholder 3"/>
          <p:cNvSpPr>
            <a:spLocks noGrp="1"/>
          </p:cNvSpPr>
          <p:nvPr>
            <p:ph type="sldNum" sz="quarter" idx="10"/>
          </p:nvPr>
        </p:nvSpPr>
        <p:spPr/>
        <p:txBody>
          <a:bodyPr/>
          <a:lstStyle/>
          <a:p>
            <a:fld id="{13541526-4A26-4B77-9512-1CA543F68060}" type="slidenum">
              <a:rPr lang="en-US" smtClean="0"/>
              <a:t>15</a:t>
            </a:fld>
            <a:endParaRPr lang="en-US"/>
          </a:p>
        </p:txBody>
      </p:sp>
    </p:spTree>
    <p:extLst>
      <p:ext uri="{BB962C8B-B14F-4D97-AF65-F5344CB8AC3E}">
        <p14:creationId xmlns:p14="http://schemas.microsoft.com/office/powerpoint/2010/main" val="803077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100" dirty="0">
                <a:solidFill>
                  <a:schemeClr val="tx2"/>
                </a:solidFill>
              </a:rPr>
              <a:t>States require </a:t>
            </a:r>
            <a:r>
              <a:rPr lang="en-US" sz="3200" dirty="0">
                <a:solidFill>
                  <a:schemeClr val="tx2"/>
                </a:solidFill>
              </a:rPr>
              <a:t>safety management inputs by both the State and Service Providers to </a:t>
            </a:r>
            <a:r>
              <a:rPr lang="en-US" sz="3100" dirty="0">
                <a:solidFill>
                  <a:schemeClr val="tx2"/>
                </a:solidFill>
              </a:rPr>
              <a:t>manage the safety performance of its aviation system</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States have recognized the value of aggregate, de-identified Operator and ANSPs safety information to support their SSP activities, and a variety of CAAs have expressed interest in using this data to support their SSP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It has been stressed that they are not interested in the specific source of the information, but rather the identified trends. </a:t>
            </a:r>
          </a:p>
          <a:p>
            <a:endParaRPr lang="en-US" sz="1200" dirty="0"/>
          </a:p>
          <a:p>
            <a:endParaRPr lang="en-US" sz="1200" dirty="0"/>
          </a:p>
          <a:p>
            <a:endParaRPr lang="en-CA" sz="1200" dirty="0"/>
          </a:p>
        </p:txBody>
      </p:sp>
      <p:sp>
        <p:nvSpPr>
          <p:cNvPr id="4" name="Slide Number Placeholder 3"/>
          <p:cNvSpPr>
            <a:spLocks noGrp="1"/>
          </p:cNvSpPr>
          <p:nvPr>
            <p:ph type="sldNum" sz="quarter" idx="10"/>
          </p:nvPr>
        </p:nvSpPr>
        <p:spPr/>
        <p:txBody>
          <a:bodyPr/>
          <a:lstStyle/>
          <a:p>
            <a:fld id="{402D62EE-B026-4FF6-8346-5F21684CC483}" type="slidenum">
              <a:rPr lang="en-US" smtClean="0"/>
              <a:t>16</a:t>
            </a:fld>
            <a:endParaRPr lang="en-US"/>
          </a:p>
        </p:txBody>
      </p:sp>
    </p:spTree>
    <p:extLst>
      <p:ext uri="{BB962C8B-B14F-4D97-AF65-F5344CB8AC3E}">
        <p14:creationId xmlns:p14="http://schemas.microsoft.com/office/powerpoint/2010/main" val="266157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August 2016</a:t>
            </a:r>
            <a:endParaRPr lang="en-CA"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tx2"/>
                </a:solidFill>
              </a:rPr>
              <a:t>In response, the Assembly resolved that ICAO facilitate Industry/State collaboration in establishing Safety Data Collection and Processing System (SDCPS) models that meet the needs of Annex 19 while also addressing the raised concerns </a:t>
            </a:r>
          </a:p>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17</a:t>
            </a:fld>
            <a:endParaRPr lang="en-CA"/>
          </a:p>
        </p:txBody>
      </p:sp>
    </p:spTree>
    <p:extLst>
      <p:ext uri="{BB962C8B-B14F-4D97-AF65-F5344CB8AC3E}">
        <p14:creationId xmlns:p14="http://schemas.microsoft.com/office/powerpoint/2010/main" val="369162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Unfortunately, since then, a number of CAA’s have indicated their intent to mandate the collection of raw FDM data and other voluntary and internal reports, in their original form, which is highly sensitive to both the airline or ANSP and its employees, and if applicable, their unions or associations.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18</a:t>
            </a:fld>
            <a:endParaRPr lang="en-CA"/>
          </a:p>
        </p:txBody>
      </p:sp>
    </p:spTree>
    <p:extLst>
      <p:ext uri="{BB962C8B-B14F-4D97-AF65-F5344CB8AC3E}">
        <p14:creationId xmlns:p14="http://schemas.microsoft.com/office/powerpoint/2010/main" val="250688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It is widely recognized that the aviation community as a whole benefits when the integration of information can provide a more complete picture. As such, there are requirements in Annex 19 for States to not only share and exchange safety information with SPs and other States as appropriate, but also to promote the establishment of safety information sharing and exchange networks amongst all stakeholders.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Mandating</a:t>
            </a:r>
            <a:r>
              <a:rPr lang="en-US" sz="1200" baseline="0" dirty="0"/>
              <a:t> the submission of data without collaboration diminishes this spirit between SPs and States</a:t>
            </a:r>
            <a:endParaRPr lang="en-CA" sz="1200" dirty="0"/>
          </a:p>
          <a:p>
            <a:endParaRPr lang="en-CA" dirty="0"/>
          </a:p>
        </p:txBody>
      </p:sp>
      <p:sp>
        <p:nvSpPr>
          <p:cNvPr id="4" name="Slide Number Placeholder 3"/>
          <p:cNvSpPr>
            <a:spLocks noGrp="1"/>
          </p:cNvSpPr>
          <p:nvPr>
            <p:ph type="sldNum" sz="quarter" idx="10"/>
          </p:nvPr>
        </p:nvSpPr>
        <p:spPr/>
        <p:txBody>
          <a:bodyPr/>
          <a:lstStyle/>
          <a:p>
            <a:fld id="{B245B56F-0164-47E4-AA85-BF2A6913BE41}" type="slidenum">
              <a:rPr lang="en-CA" smtClean="0"/>
              <a:t>19</a:t>
            </a:fld>
            <a:endParaRPr lang="en-CA"/>
          </a:p>
        </p:txBody>
      </p:sp>
    </p:spTree>
    <p:extLst>
      <p:ext uri="{BB962C8B-B14F-4D97-AF65-F5344CB8AC3E}">
        <p14:creationId xmlns:p14="http://schemas.microsoft.com/office/powerpoint/2010/main" val="315737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dirty="0"/>
          </a:p>
        </p:txBody>
      </p:sp>
      <p:sp>
        <p:nvSpPr>
          <p:cNvPr id="8" name="Content Placeholder 7"/>
          <p:cNvSpPr>
            <a:spLocks noGrp="1"/>
          </p:cNvSpPr>
          <p:nvPr>
            <p:ph sz="quarter" idx="13"/>
          </p:nvPr>
        </p:nvSpPr>
        <p:spPr>
          <a:xfrm>
            <a:off x="387625"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1947328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5A62BB11-9EFF-F645-BCB6-C22776E9D034}"/>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7" name="Text Placeholder 7">
            <a:extLst>
              <a:ext uri="{FF2B5EF4-FFF2-40B4-BE49-F238E27FC236}">
                <a16:creationId xmlns:a16="http://schemas.microsoft.com/office/drawing/2014/main" id="{46A7E639-1729-EF45-A48C-17927EC5B259}"/>
              </a:ext>
            </a:extLst>
          </p:cNvPr>
          <p:cNvSpPr>
            <a:spLocks noGrp="1"/>
          </p:cNvSpPr>
          <p:nvPr>
            <p:ph type="body" sz="quarter" idx="14"/>
          </p:nvPr>
        </p:nvSpPr>
        <p:spPr>
          <a:xfrm>
            <a:off x="388800" y="331201"/>
            <a:ext cx="10440000" cy="3096000"/>
          </a:xfrm>
        </p:spPr>
        <p:txBody>
          <a:bodyPr/>
          <a:lstStyle>
            <a:lvl1pPr>
              <a:lnSpc>
                <a:spcPts val="5500"/>
              </a:lnSpc>
              <a:spcAft>
                <a:spcPts val="2400"/>
              </a:spcAft>
              <a:defRPr sz="5000" spc="-50" baseline="0">
                <a:solidFill>
                  <a:schemeClr val="bg1"/>
                </a:solidFill>
                <a:latin typeface="+mj-lt"/>
              </a:defRPr>
            </a:lvl1pPr>
          </a:lstStyle>
          <a:p>
            <a:pPr lvl="0"/>
            <a:r>
              <a:rPr lang="en-US"/>
              <a:t>Click to edit Master text styles</a:t>
            </a:r>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4261855"/>
      </p:ext>
    </p:extLst>
  </p:cSld>
  <p:clrMapOvr>
    <a:masterClrMapping/>
  </p:clrMapOvr>
  <p:transition>
    <p:fade/>
  </p:transition>
  <p:extLst mod="1">
    <p:ext uri="{DCECCB84-F9BA-43D5-87BE-67443E8EF086}">
      <p15:sldGuideLst xmlns:p15="http://schemas.microsoft.com/office/powerpoint/2012/main">
        <p15:guide id="1" pos="6825">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accent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34635416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256A8C-F631-5048-933E-36BB2B719375}"/>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E5ABC13E-3AAB-A84C-BD3A-6009A004F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E142A4-736B-DF4E-A72E-E936C45320B7}"/>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Media Placeholder 6">
            <a:extLst>
              <a:ext uri="{FF2B5EF4-FFF2-40B4-BE49-F238E27FC236}">
                <a16:creationId xmlns:a16="http://schemas.microsoft.com/office/drawing/2014/main" id="{38A3C210-3C6C-BB4E-AB18-520DA31DFF9D}"/>
              </a:ext>
            </a:extLst>
          </p:cNvPr>
          <p:cNvSpPr>
            <a:spLocks noGrp="1"/>
          </p:cNvSpPr>
          <p:nvPr>
            <p:ph type="media" sz="quarter" idx="13"/>
          </p:nvPr>
        </p:nvSpPr>
        <p:spPr>
          <a:xfrm>
            <a:off x="0" y="0"/>
            <a:ext cx="12192000" cy="6858000"/>
          </a:xfrm>
        </p:spPr>
        <p:txBody>
          <a:bodyPr anchor="ctr" anchorCtr="0"/>
          <a:lstStyle>
            <a:lvl1pPr algn="ctr">
              <a:defRPr sz="2000">
                <a:solidFill>
                  <a:schemeClr val="tx1"/>
                </a:solidFill>
                <a:latin typeface="+mn-lt"/>
              </a:defRPr>
            </a:lvl1pPr>
          </a:lstStyle>
          <a:p>
            <a:r>
              <a:rPr lang="en-US"/>
              <a:t>Click icon to add media</a:t>
            </a:r>
            <a:endParaRPr lang="en-GB"/>
          </a:p>
        </p:txBody>
      </p:sp>
      <p:sp>
        <p:nvSpPr>
          <p:cNvPr id="6"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288056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itle Photo">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r>
              <a:rPr lang="en-US"/>
              <a:t>Click icon to add picture</a:t>
            </a:r>
            <a:endParaRPr lang="en-GB" dirty="0"/>
          </a:p>
        </p:txBody>
      </p:sp>
      <p:sp>
        <p:nvSpPr>
          <p:cNvPr id="3" name="Date Placeholder 2"/>
          <p:cNvSpPr>
            <a:spLocks noGrp="1"/>
          </p:cNvSpPr>
          <p:nvPr>
            <p:ph type="dt" sz="half" idx="10"/>
          </p:nvPr>
        </p:nvSpPr>
        <p:spPr>
          <a:xfrm>
            <a:off x="380999" y="6250764"/>
            <a:ext cx="3145971" cy="288000"/>
          </a:xfrm>
        </p:spPr>
        <p:txBody>
          <a:bodyPr/>
          <a:lstStyle>
            <a:lvl1pPr>
              <a:defRPr sz="2000"/>
            </a:lvl1pPr>
          </a:lstStyle>
          <a:p>
            <a:fld id="{4662E3C5-6C5C-B64A-8608-EE5898873FAE}" type="datetimeFigureOut">
              <a:rPr lang="en-US" smtClean="0"/>
              <a:pPr/>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accent1"/>
                </a:solidFill>
                <a:latin typeface="+mj-lt"/>
              </a:defRPr>
            </a:lvl1pPr>
          </a:lstStyle>
          <a:p>
            <a:r>
              <a:rPr lang="en-US" dirty="0"/>
              <a:t>Click to </a:t>
            </a:r>
            <a:br>
              <a:rPr lang="en-US" dirty="0"/>
            </a:br>
            <a:r>
              <a:rPr lang="en-US" dirty="0"/>
              <a:t>edit title </a:t>
            </a:r>
          </a:p>
        </p:txBody>
      </p:sp>
      <p:sp>
        <p:nvSpPr>
          <p:cNvPr id="7"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12"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040274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18483705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33261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fr-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p:txBody>
          <a:bodyPr/>
          <a:lstStyle/>
          <a:p>
            <a:fld id="{DCB46666-6C21-204B-91E0-E3C8FA85B6D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0279D-0288-914A-8039-F0EB4FE04ADF}" type="slidenum">
              <a:rPr lang="en-US" smtClean="0"/>
              <a:t>‹#›</a:t>
            </a:fld>
            <a:endParaRPr lang="en-US"/>
          </a:p>
        </p:txBody>
      </p:sp>
    </p:spTree>
    <p:extLst>
      <p:ext uri="{BB962C8B-B14F-4D97-AF65-F5344CB8AC3E}">
        <p14:creationId xmlns:p14="http://schemas.microsoft.com/office/powerpoint/2010/main" val="397101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DCB46666-6C21-204B-91E0-E3C8FA85B6DD}"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0279D-0288-914A-8039-F0EB4FE04ADF}" type="slidenum">
              <a:rPr lang="en-US" smtClean="0"/>
              <a:t>‹#›</a:t>
            </a:fld>
            <a:endParaRPr lang="en-US"/>
          </a:p>
        </p:txBody>
      </p:sp>
    </p:spTree>
    <p:extLst>
      <p:ext uri="{BB962C8B-B14F-4D97-AF65-F5344CB8AC3E}">
        <p14:creationId xmlns:p14="http://schemas.microsoft.com/office/powerpoint/2010/main" val="1921791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White title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2" name="Title 1">
            <a:extLst>
              <a:ext uri="{FF2B5EF4-FFF2-40B4-BE49-F238E27FC236}">
                <a16:creationId xmlns:a16="http://schemas.microsoft.com/office/drawing/2014/main" id="{8392E2A5-0A94-224E-8A8B-B758F5D49682}"/>
              </a:ext>
            </a:extLst>
          </p:cNvPr>
          <p:cNvSpPr>
            <a:spLocks noGrp="1"/>
          </p:cNvSpPr>
          <p:nvPr>
            <p:ph type="ctrTitle" hasCustomPrompt="1"/>
          </p:nvPr>
        </p:nvSpPr>
        <p:spPr>
          <a:xfrm>
            <a:off x="388800" y="1440000"/>
            <a:ext cx="7200000" cy="1872000"/>
          </a:xfrm>
        </p:spPr>
        <p:txBody>
          <a:bodyPr anchor="t" anchorCtr="0"/>
          <a:lstStyle>
            <a:lvl1pPr algn="l">
              <a:lnSpc>
                <a:spcPts val="5800"/>
              </a:lnSpc>
              <a:defRPr sz="5600" spc="-80" baseline="0">
                <a:solidFill>
                  <a:schemeClr val="bg1"/>
                </a:solidFill>
                <a:latin typeface="+mj-lt"/>
              </a:defRPr>
            </a:lvl1pPr>
          </a:lstStyle>
          <a:p>
            <a:r>
              <a:rPr lang="en-US" dirty="0"/>
              <a:t>Click to edit</a:t>
            </a:r>
            <a:br>
              <a:rPr lang="en-US" dirty="0"/>
            </a:br>
            <a:r>
              <a:rPr lang="en-US" dirty="0"/>
              <a:t>title style</a:t>
            </a:r>
          </a:p>
        </p:txBody>
      </p:sp>
      <p:sp>
        <p:nvSpPr>
          <p:cNvPr id="3"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a:t>
            </a:r>
            <a:br>
              <a:rPr lang="en-US" dirty="0"/>
            </a:br>
            <a:r>
              <a:rPr lang="en-US" dirty="0"/>
              <a:t>subtitle style</a:t>
            </a:r>
          </a:p>
        </p:txBody>
      </p:sp>
      <p:sp>
        <p:nvSpPr>
          <p:cNvPr id="4" name="Date Placeholder 3">
            <a:extLst>
              <a:ext uri="{FF2B5EF4-FFF2-40B4-BE49-F238E27FC236}">
                <a16:creationId xmlns:a16="http://schemas.microsoft.com/office/drawing/2014/main" id="{9F7F29FA-07B2-9246-BD54-54AEE122F8A7}"/>
              </a:ext>
            </a:extLst>
          </p:cNvPr>
          <p:cNvSpPr>
            <a:spLocks noGrp="1"/>
          </p:cNvSpPr>
          <p:nvPr>
            <p:ph type="dt" sz="half" idx="10"/>
          </p:nvPr>
        </p:nvSpPr>
        <p:spPr>
          <a:xfrm>
            <a:off x="388800" y="6182127"/>
            <a:ext cx="3600000" cy="432000"/>
          </a:xfrm>
        </p:spPr>
        <p:txBody>
          <a:bodyPr/>
          <a:lstStyle>
            <a:lvl1pPr>
              <a:defRPr sz="2000">
                <a:solidFill>
                  <a:schemeClr val="bg1"/>
                </a:solidFill>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5"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528389"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2822455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dirty="0"/>
          </a:p>
        </p:txBody>
      </p:sp>
      <p:sp>
        <p:nvSpPr>
          <p:cNvPr id="8" name="Content Placeholder 7"/>
          <p:cNvSpPr>
            <a:spLocks noGrp="1"/>
          </p:cNvSpPr>
          <p:nvPr>
            <p:ph sz="quarter" idx="13"/>
          </p:nvPr>
        </p:nvSpPr>
        <p:spPr>
          <a:xfrm>
            <a:off x="387625"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134018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spcBef>
                <a:spcPts val="0"/>
              </a:spcBef>
              <a:spcAft>
                <a:spcPts val="15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826826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dirty="0"/>
          </a:p>
        </p:txBody>
      </p:sp>
      <p:sp>
        <p:nvSpPr>
          <p:cNvPr id="8" name="Content Placeholder 7"/>
          <p:cNvSpPr>
            <a:spLocks noGrp="1"/>
          </p:cNvSpPr>
          <p:nvPr>
            <p:ph sz="quarter" idx="13"/>
          </p:nvPr>
        </p:nvSpPr>
        <p:spPr>
          <a:xfrm>
            <a:off x="387625"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968472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title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2" name="Title 1">
            <a:extLst>
              <a:ext uri="{FF2B5EF4-FFF2-40B4-BE49-F238E27FC236}">
                <a16:creationId xmlns:a16="http://schemas.microsoft.com/office/drawing/2014/main" id="{8392E2A5-0A94-224E-8A8B-B758F5D49682}"/>
              </a:ext>
            </a:extLst>
          </p:cNvPr>
          <p:cNvSpPr>
            <a:spLocks noGrp="1"/>
          </p:cNvSpPr>
          <p:nvPr>
            <p:ph type="ctrTitle" hasCustomPrompt="1"/>
          </p:nvPr>
        </p:nvSpPr>
        <p:spPr>
          <a:xfrm>
            <a:off x="388800" y="1440000"/>
            <a:ext cx="7200000" cy="1872000"/>
          </a:xfrm>
        </p:spPr>
        <p:txBody>
          <a:bodyPr anchor="t" anchorCtr="0"/>
          <a:lstStyle>
            <a:lvl1pPr algn="l">
              <a:lnSpc>
                <a:spcPts val="5800"/>
              </a:lnSpc>
              <a:defRPr sz="5600" spc="-80" baseline="0">
                <a:solidFill>
                  <a:schemeClr val="bg1"/>
                </a:solidFill>
                <a:latin typeface="+mj-lt"/>
              </a:defRPr>
            </a:lvl1pPr>
          </a:lstStyle>
          <a:p>
            <a:r>
              <a:rPr lang="en-US" dirty="0"/>
              <a:t>Click to edit</a:t>
            </a:r>
            <a:br>
              <a:rPr lang="en-US" dirty="0"/>
            </a:br>
            <a:r>
              <a:rPr lang="en-US" dirty="0"/>
              <a:t>title style</a:t>
            </a:r>
          </a:p>
        </p:txBody>
      </p:sp>
      <p:sp>
        <p:nvSpPr>
          <p:cNvPr id="3"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4" name="Date Placeholder 3">
            <a:extLst>
              <a:ext uri="{FF2B5EF4-FFF2-40B4-BE49-F238E27FC236}">
                <a16:creationId xmlns:a16="http://schemas.microsoft.com/office/drawing/2014/main" id="{9F7F29FA-07B2-9246-BD54-54AEE122F8A7}"/>
              </a:ext>
            </a:extLst>
          </p:cNvPr>
          <p:cNvSpPr>
            <a:spLocks noGrp="1"/>
          </p:cNvSpPr>
          <p:nvPr>
            <p:ph type="dt" sz="half" idx="10"/>
          </p:nvPr>
        </p:nvSpPr>
        <p:spPr>
          <a:xfrm>
            <a:off x="388800" y="6182127"/>
            <a:ext cx="3600000" cy="432000"/>
          </a:xfrm>
        </p:spPr>
        <p:txBody>
          <a:bodyPr/>
          <a:lstStyle>
            <a:lvl1pPr>
              <a:defRPr sz="2000">
                <a:solidFill>
                  <a:schemeClr val="bg1"/>
                </a:solidFill>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231896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tyle 2">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17"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9" name="Date Placeholder 3">
            <a:extLst>
              <a:ext uri="{FF2B5EF4-FFF2-40B4-BE49-F238E27FC236}">
                <a16:creationId xmlns:a16="http://schemas.microsoft.com/office/drawing/2014/main" id="{0B7F3AF0-22C6-CD4E-B1AD-F64EA21AD561}"/>
              </a:ext>
            </a:extLst>
          </p:cNvPr>
          <p:cNvSpPr>
            <a:spLocks noGrp="1"/>
          </p:cNvSpPr>
          <p:nvPr>
            <p:ph type="dt" sz="half" idx="10"/>
          </p:nvPr>
        </p:nvSpPr>
        <p:spPr>
          <a:xfrm>
            <a:off x="388800" y="6156000"/>
            <a:ext cx="3600000" cy="432000"/>
          </a:xfrm>
        </p:spPr>
        <p:txBody>
          <a:bodyPr/>
          <a:lstStyle>
            <a:lvl1pPr>
              <a:defRPr sz="2000">
                <a:solidFill>
                  <a:schemeClr val="bg1"/>
                </a:solidFill>
              </a:defRPr>
            </a:lvl1pPr>
          </a:lstStyle>
          <a:p>
            <a:fld id="{4662E3C5-6C5C-B64A-8608-EE5898873FAE}" type="datetimeFigureOut">
              <a:rPr lang="en-US" smtClean="0"/>
              <a:pPr/>
              <a:t>2/28/2019</a:t>
            </a:fld>
            <a:endParaRPr lang="en-US" dirty="0"/>
          </a:p>
        </p:txBody>
      </p:sp>
      <p:sp>
        <p:nvSpPr>
          <p:cNvPr id="7" name="Freeform 5">
            <a:extLst>
              <a:ext uri="{FF2B5EF4-FFF2-40B4-BE49-F238E27FC236}">
                <a16:creationId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Tree>
    <p:extLst>
      <p:ext uri="{BB962C8B-B14F-4D97-AF65-F5344CB8AC3E}">
        <p14:creationId xmlns:p14="http://schemas.microsoft.com/office/powerpoint/2010/main" val="41980977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a:p>
        </p:txBody>
      </p:sp>
      <p:sp>
        <p:nvSpPr>
          <p:cNvPr id="8"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85453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bg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a:p>
        </p:txBody>
      </p:sp>
      <p:sp>
        <p:nvSpPr>
          <p:cNvPr id="7"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506153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5">
            <a:extLst>
              <a:ext uri="{FF2B5EF4-FFF2-40B4-BE49-F238E27FC236}">
                <a16:creationId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Picture Placeholder 9">
            <a:extLst>
              <a:ext uri="{FF2B5EF4-FFF2-40B4-BE49-F238E27FC236}">
                <a16:creationId xmlns:a16="http://schemas.microsoft.com/office/drawing/2014/main" id="{72E1410B-FD8A-F54E-8DB6-2A0E55511580}"/>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Tree>
    <p:extLst>
      <p:ext uri="{BB962C8B-B14F-4D97-AF65-F5344CB8AC3E}">
        <p14:creationId xmlns:p14="http://schemas.microsoft.com/office/powerpoint/2010/main" val="4689298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bg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11" name="Freeform 5">
            <a:extLst>
              <a:ext uri="{FF2B5EF4-FFF2-40B4-BE49-F238E27FC236}">
                <a16:creationId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Picture Placeholder 11">
            <a:extLst>
              <a:ext uri="{FF2B5EF4-FFF2-40B4-BE49-F238E27FC236}">
                <a16:creationId xmlns:a16="http://schemas.microsoft.com/office/drawing/2014/main" id="{97F2D932-0F09-2144-8F5B-EE40C816D78E}"/>
              </a:ext>
            </a:extLst>
          </p:cNvPr>
          <p:cNvSpPr>
            <a:spLocks noGrp="1" noChangeAspect="1"/>
          </p:cNvSpPr>
          <p:nvPr>
            <p:ph type="pic" sz="quarter" idx="14"/>
          </p:nvPr>
        </p:nvSpPr>
        <p:spPr>
          <a:xfrm rot="16200000">
            <a:off x="6864990" y="-494"/>
            <a:ext cx="5327011" cy="5328000"/>
          </a:xfrm>
          <a:custGeom>
            <a:avLst/>
            <a:gdLst>
              <a:gd name="connsiteX0" fmla="*/ 0 w 5722937"/>
              <a:gd name="connsiteY0" fmla="*/ 0 h 5724000"/>
              <a:gd name="connsiteX1" fmla="*/ 5722937 w 5722937"/>
              <a:gd name="connsiteY1" fmla="*/ 0 h 5724000"/>
              <a:gd name="connsiteX2" fmla="*/ 5722937 w 5722937"/>
              <a:gd name="connsiteY2" fmla="*/ 5724000 h 5724000"/>
              <a:gd name="connsiteX3" fmla="*/ 953626 w 5722937"/>
              <a:gd name="connsiteY3" fmla="*/ 5724000 h 5724000"/>
              <a:gd name="connsiteX4" fmla="*/ 0 w 5722937"/>
              <a:gd name="connsiteY4" fmla="*/ 4771521 h 5724000"/>
              <a:gd name="connsiteX5" fmla="*/ 0 w 5722937"/>
              <a:gd name="connsiteY5" fmla="*/ 4770459 h 5724000"/>
              <a:gd name="connsiteX6" fmla="*/ 953626 w 5722937"/>
              <a:gd name="connsiteY6" fmla="*/ 4770459 h 5724000"/>
              <a:gd name="connsiteX7" fmla="*/ 0 w 5722937"/>
              <a:gd name="connsiteY7" fmla="*/ 3816605 h 5724000"/>
              <a:gd name="connsiteX8" fmla="*/ 0 w 5722937"/>
              <a:gd name="connsiteY8" fmla="*/ 3815541 h 5724000"/>
              <a:gd name="connsiteX9" fmla="*/ 953626 w 5722937"/>
              <a:gd name="connsiteY9" fmla="*/ 3815541 h 5724000"/>
              <a:gd name="connsiteX10" fmla="*/ 0 w 5722937"/>
              <a:gd name="connsiteY10" fmla="*/ 2861688 h 5724000"/>
              <a:gd name="connsiteX11" fmla="*/ 0 w 5722937"/>
              <a:gd name="connsiteY11" fmla="*/ 2860624 h 5724000"/>
              <a:gd name="connsiteX12" fmla="*/ 953626 w 5722937"/>
              <a:gd name="connsiteY12" fmla="*/ 2860624 h 5724000"/>
              <a:gd name="connsiteX13" fmla="*/ 0 w 5722937"/>
              <a:gd name="connsiteY13" fmla="*/ 1909519 h 5724000"/>
              <a:gd name="connsiteX14" fmla="*/ 0 w 5722937"/>
              <a:gd name="connsiteY14" fmla="*/ 1908459 h 5724000"/>
              <a:gd name="connsiteX15" fmla="*/ 953626 w 5722937"/>
              <a:gd name="connsiteY15" fmla="*/ 1908459 h 5724000"/>
              <a:gd name="connsiteX16" fmla="*/ 0 w 5722937"/>
              <a:gd name="connsiteY16" fmla="*/ 954605 h 5724000"/>
              <a:gd name="connsiteX17" fmla="*/ 0 w 5722937"/>
              <a:gd name="connsiteY17" fmla="*/ 953542 h 5724000"/>
              <a:gd name="connsiteX18" fmla="*/ 953626 w 5722937"/>
              <a:gd name="connsiteY18" fmla="*/ 953542 h 5724000"/>
              <a:gd name="connsiteX19" fmla="*/ 0 w 5722937"/>
              <a:gd name="connsiteY19" fmla="*/ 1062 h 57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2937" h="5724000">
                <a:moveTo>
                  <a:pt x="0" y="0"/>
                </a:moveTo>
                <a:lnTo>
                  <a:pt x="5722937" y="0"/>
                </a:lnTo>
                <a:lnTo>
                  <a:pt x="5722937" y="5724000"/>
                </a:lnTo>
                <a:lnTo>
                  <a:pt x="953626" y="5724000"/>
                </a:lnTo>
                <a:lnTo>
                  <a:pt x="0" y="4771521"/>
                </a:lnTo>
                <a:lnTo>
                  <a:pt x="0" y="4770459"/>
                </a:lnTo>
                <a:lnTo>
                  <a:pt x="953626" y="4770459"/>
                </a:lnTo>
                <a:lnTo>
                  <a:pt x="0" y="3816605"/>
                </a:lnTo>
                <a:lnTo>
                  <a:pt x="0" y="3815541"/>
                </a:lnTo>
                <a:lnTo>
                  <a:pt x="953626" y="3815541"/>
                </a:lnTo>
                <a:lnTo>
                  <a:pt x="0" y="2861688"/>
                </a:lnTo>
                <a:lnTo>
                  <a:pt x="0" y="2860624"/>
                </a:lnTo>
                <a:lnTo>
                  <a:pt x="953626" y="2860624"/>
                </a:lnTo>
                <a:lnTo>
                  <a:pt x="0" y="1909519"/>
                </a:lnTo>
                <a:lnTo>
                  <a:pt x="0" y="1908459"/>
                </a:lnTo>
                <a:lnTo>
                  <a:pt x="953626" y="1908459"/>
                </a:lnTo>
                <a:lnTo>
                  <a:pt x="0" y="954605"/>
                </a:lnTo>
                <a:lnTo>
                  <a:pt x="0" y="953542"/>
                </a:lnTo>
                <a:lnTo>
                  <a:pt x="953626" y="953542"/>
                </a:lnTo>
                <a:lnTo>
                  <a:pt x="0" y="1062"/>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dirty="0"/>
          </a:p>
        </p:txBody>
      </p:sp>
      <p:sp>
        <p:nvSpPr>
          <p:cNvPr id="9"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Bef>
                <a:spcPts val="600"/>
              </a:spcBef>
              <a:spcAft>
                <a:spcPts val="600"/>
              </a:spcAft>
              <a:defRPr sz="3000">
                <a:solidFill>
                  <a:schemeClr val="bg1"/>
                </a:solidFill>
                <a:latin typeface="+mn-lt"/>
              </a:defRPr>
            </a:lvl1pPr>
            <a:lvl2pPr marL="216000" indent="-216000">
              <a:lnSpc>
                <a:spcPts val="3400"/>
              </a:lnSpc>
              <a:spcAft>
                <a:spcPts val="1200"/>
              </a:spcAft>
              <a:defRPr sz="3000">
                <a:solidFill>
                  <a:schemeClr val="bg1"/>
                </a:solidFill>
              </a:defRPr>
            </a:lvl2pPr>
            <a:lvl3pPr marL="576000" indent="-360000">
              <a:lnSpc>
                <a:spcPts val="3400"/>
              </a:lnSpc>
              <a:spcAft>
                <a:spcPts val="600"/>
              </a:spcAft>
              <a:defRPr sz="3000">
                <a:solidFill>
                  <a:schemeClr val="bg1"/>
                </a:solidFill>
              </a:defRPr>
            </a:lvl3pPr>
            <a:lvl4pPr marL="1296000" indent="-360000">
              <a:lnSpc>
                <a:spcPts val="3400"/>
              </a:lnSpc>
              <a:spcAft>
                <a:spcPts val="600"/>
              </a:spcAft>
              <a:defRPr sz="3000">
                <a:solidFill>
                  <a:schemeClr val="bg1"/>
                </a:solidFill>
              </a:defRPr>
            </a:lvl4pPr>
            <a:lvl5pPr marL="0">
              <a:lnSpc>
                <a:spcPts val="3400"/>
              </a:lnSpc>
              <a:spcAft>
                <a:spcPts val="600"/>
              </a:spcAft>
              <a:defRPr sz="30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1600" y="5918400"/>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404616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8" name="Content Placeholder 7"/>
          <p:cNvSpPr>
            <a:spLocks noGrp="1"/>
          </p:cNvSpPr>
          <p:nvPr>
            <p:ph sz="quarter" idx="13"/>
          </p:nvPr>
        </p:nvSpPr>
        <p:spPr>
          <a:xfrm>
            <a:off x="387624"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13047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30126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Tree>
    <p:extLst>
      <p:ext uri="{BB962C8B-B14F-4D97-AF65-F5344CB8AC3E}">
        <p14:creationId xmlns:p14="http://schemas.microsoft.com/office/powerpoint/2010/main" val="22710892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title illustration">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19" name="Date Placeholder 3">
            <a:extLst>
              <a:ext uri="{FF2B5EF4-FFF2-40B4-BE49-F238E27FC236}">
                <a16:creationId xmlns:a16="http://schemas.microsoft.com/office/drawing/2014/main" id="{0B7F3AF0-22C6-CD4E-B1AD-F64EA21AD561}"/>
              </a:ext>
            </a:extLst>
          </p:cNvPr>
          <p:cNvSpPr>
            <a:spLocks noGrp="1"/>
          </p:cNvSpPr>
          <p:nvPr>
            <p:ph type="dt" sz="half" idx="10"/>
          </p:nvPr>
        </p:nvSpPr>
        <p:spPr>
          <a:xfrm>
            <a:off x="388800" y="6182127"/>
            <a:ext cx="3600000" cy="432000"/>
          </a:xfrm>
        </p:spPr>
        <p:txBody>
          <a:bodyPr/>
          <a:lstStyle>
            <a:lvl1pPr>
              <a:defRPr sz="2000">
                <a:solidFill>
                  <a:schemeClr val="tx1"/>
                </a:solidFill>
              </a:defRPr>
            </a:lvl1pPr>
          </a:lstStyle>
          <a:p>
            <a:fld id="{4662E3C5-6C5C-B64A-8608-EE5898873FAE}" type="datetimeFigureOut">
              <a:rPr lang="en-US" smtClean="0"/>
              <a:pPr/>
              <a:t>2/28/2019</a:t>
            </a:fld>
            <a:endParaRPr lang="en-US" dirty="0"/>
          </a:p>
        </p:txBody>
      </p:sp>
      <p:sp>
        <p:nvSpPr>
          <p:cNvPr id="10"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accent1"/>
                </a:solidFill>
                <a:latin typeface="+mj-lt"/>
              </a:defRPr>
            </a:lvl1pPr>
          </a:lstStyle>
          <a:p>
            <a:r>
              <a:rPr lang="en-US" dirty="0"/>
              <a:t>Click to </a:t>
            </a:r>
            <a:br>
              <a:rPr lang="en-US" dirty="0"/>
            </a:br>
            <a:r>
              <a:rPr lang="en-US" dirty="0"/>
              <a:t>edit title </a:t>
            </a:r>
          </a:p>
        </p:txBody>
      </p:sp>
      <p:sp>
        <p:nvSpPr>
          <p:cNvPr id="11"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8"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5435216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pPr/>
              <a:t>‹#›</a:t>
            </a:fld>
            <a:endParaRPr lang="en-US" dirty="0"/>
          </a:p>
        </p:txBody>
      </p:sp>
      <p:sp>
        <p:nvSpPr>
          <p:cNvPr id="8" name="Text Placeholder 7">
            <a:extLst>
              <a:ext uri="{FF2B5EF4-FFF2-40B4-BE49-F238E27FC236}">
                <a16:creationId xmlns:a16="http://schemas.microsoft.com/office/drawing/2014/main" id="{5900D65B-C254-C040-BE55-1863269FED4A}"/>
              </a:ext>
            </a:extLst>
          </p:cNvPr>
          <p:cNvSpPr>
            <a:spLocks noGrp="1"/>
          </p:cNvSpPr>
          <p:nvPr>
            <p:ph type="body" sz="quarter" idx="13"/>
          </p:nvPr>
        </p:nvSpPr>
        <p:spPr>
          <a:xfrm>
            <a:off x="388800" y="331200"/>
            <a:ext cx="11412000" cy="5382000"/>
          </a:xfrm>
        </p:spPr>
        <p:txBody>
          <a:bodyPr/>
          <a:lstStyle>
            <a:lvl1pPr>
              <a:lnSpc>
                <a:spcPts val="5500"/>
              </a:lnSpc>
              <a:spcAft>
                <a:spcPts val="2400"/>
              </a:spcAft>
              <a:defRPr sz="5000" spc="-50" baseline="0">
                <a:solidFill>
                  <a:schemeClr val="bg1"/>
                </a:solidFill>
                <a:latin typeface="+mj-lt"/>
              </a:defRPr>
            </a:lvl1pPr>
          </a:lstStyle>
          <a:p>
            <a:pPr lvl="0"/>
            <a:r>
              <a:rPr lang="en-US" dirty="0"/>
              <a:t>Edit Master text styles</a:t>
            </a:r>
            <a:endParaRPr lang="en-GB" dirty="0"/>
          </a:p>
        </p:txBody>
      </p:sp>
      <p:pic>
        <p:nvPicPr>
          <p:cNvPr id="9" name="Picture 8">
            <a:extLst>
              <a:ext uri="{FF2B5EF4-FFF2-40B4-BE49-F238E27FC236}">
                <a16:creationId xmlns:a16="http://schemas.microsoft.com/office/drawing/2014/main" id="{D9513F60-BD94-774E-8D4C-D510EB4242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10325" y="5919005"/>
            <a:ext cx="900000" cy="562500"/>
          </a:xfrm>
          <a:prstGeom prst="rect">
            <a:avLst/>
          </a:prstGeom>
        </p:spPr>
      </p:pic>
    </p:spTree>
    <p:extLst>
      <p:ext uri="{BB962C8B-B14F-4D97-AF65-F5344CB8AC3E}">
        <p14:creationId xmlns:p14="http://schemas.microsoft.com/office/powerpoint/2010/main" val="120625808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bg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bg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19528111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2676064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204692780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8" name="Content Placeholder 7"/>
          <p:cNvSpPr>
            <a:spLocks noGrp="1"/>
          </p:cNvSpPr>
          <p:nvPr>
            <p:ph sz="quarter" idx="13"/>
          </p:nvPr>
        </p:nvSpPr>
        <p:spPr>
          <a:xfrm>
            <a:off x="387624"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174010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436641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Multicolou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C5D76C-ED68-064B-A7A9-C9CDFF56C986}"/>
              </a:ext>
            </a:extLst>
          </p:cNvPr>
          <p:cNvSpPr/>
          <p:nvPr userDrawn="1"/>
        </p:nvSpPr>
        <p:spPr>
          <a:xfrm>
            <a:off x="6108001" y="0"/>
            <a:ext cx="608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9" name="Content Placeholder 8">
            <a:extLst>
              <a:ext uri="{FF2B5EF4-FFF2-40B4-BE49-F238E27FC236}">
                <a16:creationId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Content Placeholder 10">
            <a:extLst>
              <a:ext uri="{FF2B5EF4-FFF2-40B4-BE49-F238E27FC236}">
                <a16:creationId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ext Placeholder 13">
            <a:extLst>
              <a:ext uri="{FF2B5EF4-FFF2-40B4-BE49-F238E27FC236}">
                <a16:creationId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tx1"/>
                </a:solidFill>
              </a:defRPr>
            </a:lvl1pPr>
          </a:lstStyle>
          <a:p>
            <a:pPr lvl="0"/>
            <a:r>
              <a:rPr lang="en-US" dirty="0"/>
              <a:t>Click to edit title</a:t>
            </a:r>
          </a:p>
        </p:txBody>
      </p:sp>
      <p:sp>
        <p:nvSpPr>
          <p:cNvPr id="15" name="Freeform 5">
            <a:extLst>
              <a:ext uri="{FF2B5EF4-FFF2-40B4-BE49-F238E27FC236}">
                <a16:creationId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610772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Tree>
    <p:extLst>
      <p:ext uri="{BB962C8B-B14F-4D97-AF65-F5344CB8AC3E}">
        <p14:creationId xmlns:p14="http://schemas.microsoft.com/office/powerpoint/2010/main" val="17728166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dirty="0"/>
          </a:p>
        </p:txBody>
      </p:sp>
      <p:sp>
        <p:nvSpPr>
          <p:cNvPr id="8" name="Text Placeholder 7">
            <a:extLst>
              <a:ext uri="{FF2B5EF4-FFF2-40B4-BE49-F238E27FC236}">
                <a16:creationId xmlns:a16="http://schemas.microsoft.com/office/drawing/2014/main" id="{5900D65B-C254-C040-BE55-1863269FED4A}"/>
              </a:ext>
            </a:extLst>
          </p:cNvPr>
          <p:cNvSpPr>
            <a:spLocks noGrp="1"/>
          </p:cNvSpPr>
          <p:nvPr>
            <p:ph type="body" sz="quarter" idx="13"/>
          </p:nvPr>
        </p:nvSpPr>
        <p:spPr>
          <a:xfrm>
            <a:off x="388800" y="331200"/>
            <a:ext cx="11412000" cy="5382000"/>
          </a:xfrm>
        </p:spPr>
        <p:txBody>
          <a:bodyPr/>
          <a:lstStyle>
            <a:lvl1pPr>
              <a:lnSpc>
                <a:spcPts val="5500"/>
              </a:lnSpc>
              <a:spcAft>
                <a:spcPts val="2400"/>
              </a:spcAft>
              <a:defRPr sz="5000" spc="-50" baseline="0">
                <a:solidFill>
                  <a:schemeClr val="tx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592184627"/>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tx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tx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7494558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Image Sh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1245853F-62A6-DE4A-9506-CFF59CA69A01}"/>
              </a:ext>
            </a:extLst>
          </p:cNvPr>
          <p:cNvSpPr>
            <a:spLocks noGrp="1"/>
          </p:cNvSpPr>
          <p:nvPr>
            <p:ph type="pic" sz="quarter" idx="14"/>
          </p:nvPr>
        </p:nvSpPr>
        <p:spPr>
          <a:xfrm>
            <a:off x="6469063" y="0"/>
            <a:ext cx="5722937" cy="5724000"/>
          </a:xfrm>
          <a:custGeom>
            <a:avLst/>
            <a:gdLst>
              <a:gd name="connsiteX0" fmla="*/ 0 w 5722937"/>
              <a:gd name="connsiteY0" fmla="*/ 0 h 5724000"/>
              <a:gd name="connsiteX1" fmla="*/ 5722937 w 5722937"/>
              <a:gd name="connsiteY1" fmla="*/ 0 h 5724000"/>
              <a:gd name="connsiteX2" fmla="*/ 5722937 w 5722937"/>
              <a:gd name="connsiteY2" fmla="*/ 5724000 h 5724000"/>
              <a:gd name="connsiteX3" fmla="*/ 953626 w 5722937"/>
              <a:gd name="connsiteY3" fmla="*/ 5724000 h 5724000"/>
              <a:gd name="connsiteX4" fmla="*/ 0 w 5722937"/>
              <a:gd name="connsiteY4" fmla="*/ 4771521 h 5724000"/>
              <a:gd name="connsiteX5" fmla="*/ 0 w 5722937"/>
              <a:gd name="connsiteY5" fmla="*/ 4770459 h 5724000"/>
              <a:gd name="connsiteX6" fmla="*/ 953626 w 5722937"/>
              <a:gd name="connsiteY6" fmla="*/ 4770459 h 5724000"/>
              <a:gd name="connsiteX7" fmla="*/ 0 w 5722937"/>
              <a:gd name="connsiteY7" fmla="*/ 3816605 h 5724000"/>
              <a:gd name="connsiteX8" fmla="*/ 0 w 5722937"/>
              <a:gd name="connsiteY8" fmla="*/ 3815541 h 5724000"/>
              <a:gd name="connsiteX9" fmla="*/ 953626 w 5722937"/>
              <a:gd name="connsiteY9" fmla="*/ 3815541 h 5724000"/>
              <a:gd name="connsiteX10" fmla="*/ 0 w 5722937"/>
              <a:gd name="connsiteY10" fmla="*/ 2861688 h 5724000"/>
              <a:gd name="connsiteX11" fmla="*/ 0 w 5722937"/>
              <a:gd name="connsiteY11" fmla="*/ 2860624 h 5724000"/>
              <a:gd name="connsiteX12" fmla="*/ 953626 w 5722937"/>
              <a:gd name="connsiteY12" fmla="*/ 2860624 h 5724000"/>
              <a:gd name="connsiteX13" fmla="*/ 0 w 5722937"/>
              <a:gd name="connsiteY13" fmla="*/ 1909519 h 5724000"/>
              <a:gd name="connsiteX14" fmla="*/ 0 w 5722937"/>
              <a:gd name="connsiteY14" fmla="*/ 1908459 h 5724000"/>
              <a:gd name="connsiteX15" fmla="*/ 953626 w 5722937"/>
              <a:gd name="connsiteY15" fmla="*/ 1908459 h 5724000"/>
              <a:gd name="connsiteX16" fmla="*/ 0 w 5722937"/>
              <a:gd name="connsiteY16" fmla="*/ 954605 h 5724000"/>
              <a:gd name="connsiteX17" fmla="*/ 0 w 5722937"/>
              <a:gd name="connsiteY17" fmla="*/ 953542 h 5724000"/>
              <a:gd name="connsiteX18" fmla="*/ 953626 w 5722937"/>
              <a:gd name="connsiteY18" fmla="*/ 953542 h 5724000"/>
              <a:gd name="connsiteX19" fmla="*/ 0 w 5722937"/>
              <a:gd name="connsiteY19" fmla="*/ 1062 h 57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2937" h="5724000">
                <a:moveTo>
                  <a:pt x="0" y="0"/>
                </a:moveTo>
                <a:lnTo>
                  <a:pt x="5722937" y="0"/>
                </a:lnTo>
                <a:lnTo>
                  <a:pt x="5722937" y="5724000"/>
                </a:lnTo>
                <a:lnTo>
                  <a:pt x="953626" y="5724000"/>
                </a:lnTo>
                <a:lnTo>
                  <a:pt x="0" y="4771521"/>
                </a:lnTo>
                <a:lnTo>
                  <a:pt x="0" y="4770459"/>
                </a:lnTo>
                <a:lnTo>
                  <a:pt x="953626" y="4770459"/>
                </a:lnTo>
                <a:lnTo>
                  <a:pt x="0" y="3816605"/>
                </a:lnTo>
                <a:lnTo>
                  <a:pt x="0" y="3815541"/>
                </a:lnTo>
                <a:lnTo>
                  <a:pt x="953626" y="3815541"/>
                </a:lnTo>
                <a:lnTo>
                  <a:pt x="0" y="2861688"/>
                </a:lnTo>
                <a:lnTo>
                  <a:pt x="0" y="2860624"/>
                </a:lnTo>
                <a:lnTo>
                  <a:pt x="953626" y="2860624"/>
                </a:lnTo>
                <a:lnTo>
                  <a:pt x="0" y="1909519"/>
                </a:lnTo>
                <a:lnTo>
                  <a:pt x="0" y="1908459"/>
                </a:lnTo>
                <a:lnTo>
                  <a:pt x="953626" y="1908459"/>
                </a:lnTo>
                <a:lnTo>
                  <a:pt x="0" y="954605"/>
                </a:lnTo>
                <a:lnTo>
                  <a:pt x="0" y="953542"/>
                </a:lnTo>
                <a:lnTo>
                  <a:pt x="953626" y="953542"/>
                </a:lnTo>
                <a:lnTo>
                  <a:pt x="0" y="1062"/>
                </a:lnTo>
                <a:close/>
              </a:path>
            </a:pathLst>
          </a:custGeom>
          <a:solidFill>
            <a:schemeClr val="bg2">
              <a:alpha val="47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Tree>
    <p:extLst>
      <p:ext uri="{BB962C8B-B14F-4D97-AF65-F5344CB8AC3E}">
        <p14:creationId xmlns:p14="http://schemas.microsoft.com/office/powerpoint/2010/main" val="157803121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289879254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t>‹#›</a:t>
            </a:fld>
            <a:endParaRPr lang="en-US"/>
          </a:p>
        </p:txBody>
      </p:sp>
    </p:spTree>
    <p:extLst>
      <p:ext uri="{BB962C8B-B14F-4D97-AF65-F5344CB8AC3E}">
        <p14:creationId xmlns:p14="http://schemas.microsoft.com/office/powerpoint/2010/main" val="156007151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title 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4" name="Date Placeholder 3">
            <a:extLst>
              <a:ext uri="{FF2B5EF4-FFF2-40B4-BE49-F238E27FC236}">
                <a16:creationId xmlns:a16="http://schemas.microsoft.com/office/drawing/2014/main" id="{9F7F29FA-07B2-9246-BD54-54AEE122F8A7}"/>
              </a:ext>
            </a:extLst>
          </p:cNvPr>
          <p:cNvSpPr>
            <a:spLocks noGrp="1"/>
          </p:cNvSpPr>
          <p:nvPr>
            <p:ph type="dt" sz="half" idx="10"/>
          </p:nvPr>
        </p:nvSpPr>
        <p:spPr>
          <a:xfrm>
            <a:off x="388800" y="6173418"/>
            <a:ext cx="3600000" cy="432000"/>
          </a:xfrm>
        </p:spPr>
        <p:txBody>
          <a:bodyPr/>
          <a:lstStyle>
            <a:lvl1pPr>
              <a:defRPr sz="2000">
                <a:solidFill>
                  <a:schemeClr val="bg1"/>
                </a:solidFill>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8" name="Freeform 5">
            <a:extLst>
              <a:ext uri="{FF2B5EF4-FFF2-40B4-BE49-F238E27FC236}">
                <a16:creationId xmlns:a16="http://schemas.microsoft.com/office/drawing/2014/main" id="{0C7D4C7D-8888-F24A-8D56-9B5233DECD73}"/>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bg1"/>
                </a:solidFill>
                <a:latin typeface="+mj-lt"/>
              </a:defRPr>
            </a:lvl1pPr>
          </a:lstStyle>
          <a:p>
            <a:r>
              <a:rPr lang="en-US" dirty="0"/>
              <a:t>Click to </a:t>
            </a:r>
            <a:br>
              <a:rPr lang="en-US" dirty="0"/>
            </a:br>
            <a:r>
              <a:rPr lang="en-US" dirty="0"/>
              <a:t>edit title </a:t>
            </a:r>
          </a:p>
        </p:txBody>
      </p:sp>
      <p:sp>
        <p:nvSpPr>
          <p:cNvPr id="11"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Tree>
    <p:extLst>
      <p:ext uri="{BB962C8B-B14F-4D97-AF65-F5344CB8AC3E}">
        <p14:creationId xmlns:p14="http://schemas.microsoft.com/office/powerpoint/2010/main" val="37131033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Title Photo">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C2AE6FC5-3C68-EA4E-9993-6A6F5A9DADC2}"/>
              </a:ext>
            </a:extLst>
          </p:cNvPr>
          <p:cNvSpPr>
            <a:spLocks noGrp="1"/>
          </p:cNvSpPr>
          <p:nvPr>
            <p:ph type="pic" sz="quarter" idx="13"/>
          </p:nvPr>
        </p:nvSpPr>
        <p:spPr>
          <a:xfrm>
            <a:off x="0" y="0"/>
            <a:ext cx="12193200" cy="6858000"/>
          </a:xfrm>
          <a:solidFill>
            <a:schemeClr val="bg2"/>
          </a:solidFill>
          <a:ln>
            <a:noFill/>
          </a:ln>
        </p:spPr>
        <p:txBody>
          <a:bodyPr anchor="ctr" anchorCtr="0"/>
          <a:lstStyle>
            <a:lvl1pPr algn="ctr">
              <a:lnSpc>
                <a:spcPct val="100000"/>
              </a:lnSpc>
              <a:defRPr sz="2000">
                <a:solidFill>
                  <a:schemeClr val="tx1"/>
                </a:solidFill>
                <a:latin typeface="+mn-lt"/>
              </a:defRPr>
            </a:lvl1pPr>
          </a:lstStyle>
          <a:p>
            <a:endParaRPr lang="en-GB" dirty="0"/>
          </a:p>
        </p:txBody>
      </p:sp>
      <p:sp>
        <p:nvSpPr>
          <p:cNvPr id="3" name="Date Placeholder 2"/>
          <p:cNvSpPr>
            <a:spLocks noGrp="1"/>
          </p:cNvSpPr>
          <p:nvPr>
            <p:ph type="dt" sz="half" idx="10"/>
          </p:nvPr>
        </p:nvSpPr>
        <p:spPr>
          <a:xfrm>
            <a:off x="388799" y="6250764"/>
            <a:ext cx="3033669" cy="288000"/>
          </a:xfrm>
        </p:spPr>
        <p:txBody>
          <a:bodyPr/>
          <a:lstStyle>
            <a:lvl1pPr>
              <a:defRPr sz="2000">
                <a:solidFill>
                  <a:schemeClr val="tx1"/>
                </a:solidFill>
              </a:defRPr>
            </a:lvl1pPr>
          </a:lstStyle>
          <a:p>
            <a:fld id="{A9DD424A-F341-474A-9A1A-94AB33D72580}" type="datetime3">
              <a:rPr lang="en-US" smtClean="0"/>
              <a:pPr/>
              <a:t>28 February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tx1"/>
                </a:solidFill>
                <a:latin typeface="+mj-lt"/>
              </a:defRPr>
            </a:lvl1pPr>
          </a:lstStyle>
          <a:p>
            <a:r>
              <a:rPr lang="en-US" dirty="0"/>
              <a:t>Click to </a:t>
            </a:r>
            <a:br>
              <a:rPr lang="en-US" dirty="0"/>
            </a:br>
            <a:r>
              <a:rPr lang="en-US" dirty="0"/>
              <a:t>edit title </a:t>
            </a:r>
          </a:p>
        </p:txBody>
      </p:sp>
      <p:sp>
        <p:nvSpPr>
          <p:cNvPr id="7"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12"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9372969"/>
      </p:ext>
    </p:extLst>
  </p:cSld>
  <p:clrMapOvr>
    <a:masterClrMapping/>
  </p:clrMapOvr>
  <p:transition>
    <p:fade/>
  </p:transition>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Style 2">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DD5AB6-3BDE-8946-9C08-9BEBB7A2710D}"/>
              </a:ext>
            </a:extLst>
          </p:cNvPr>
          <p:cNvSpPr>
            <a:spLocks noGrp="1"/>
          </p:cNvSpPr>
          <p:nvPr>
            <p:ph type="ftr" sz="quarter" idx="11"/>
          </p:nvPr>
        </p:nvSpPr>
        <p:spPr>
          <a:xfrm>
            <a:off x="-917474" y="6285600"/>
            <a:ext cx="720000" cy="288000"/>
          </a:xfrm>
        </p:spPr>
        <p:txBody>
          <a:bodyPr/>
          <a:lstStyle/>
          <a:p>
            <a:endParaRPr lang="en-US" dirty="0"/>
          </a:p>
        </p:txBody>
      </p:sp>
      <p:sp>
        <p:nvSpPr>
          <p:cNvPr id="6" name="Slide Number Placeholder 5">
            <a:extLst>
              <a:ext uri="{FF2B5EF4-FFF2-40B4-BE49-F238E27FC236}">
                <a16:creationId xmlns:a16="http://schemas.microsoft.com/office/drawing/2014/main" id="{2663357B-3FE8-5841-80A6-42A2944A83F6}"/>
              </a:ext>
            </a:extLst>
          </p:cNvPr>
          <p:cNvSpPr>
            <a:spLocks noGrp="1"/>
          </p:cNvSpPr>
          <p:nvPr>
            <p:ph type="sldNum" sz="quarter" idx="12"/>
          </p:nvPr>
        </p:nvSpPr>
        <p:spPr>
          <a:xfrm>
            <a:off x="-1947600" y="6285600"/>
            <a:ext cx="720000" cy="288000"/>
          </a:xfrm>
        </p:spPr>
        <p:txBody>
          <a:bodyPr/>
          <a:lstStyle/>
          <a:p>
            <a:fld id="{F618B75B-45BB-9C4B-9E16-0D1DF46F8DB3}" type="slidenum">
              <a:rPr lang="en-US" smtClean="0"/>
              <a:t>‹#›</a:t>
            </a:fld>
            <a:endParaRPr lang="en-US" dirty="0"/>
          </a:p>
        </p:txBody>
      </p:sp>
      <p:sp>
        <p:nvSpPr>
          <p:cNvPr id="10" name="Title 1">
            <a:extLst>
              <a:ext uri="{FF2B5EF4-FFF2-40B4-BE49-F238E27FC236}">
                <a16:creationId xmlns:a16="http://schemas.microsoft.com/office/drawing/2014/main" id="{7A149394-4D07-864E-9E2A-539CE02EB307}"/>
              </a:ext>
            </a:extLst>
          </p:cNvPr>
          <p:cNvSpPr>
            <a:spLocks noGrp="1"/>
          </p:cNvSpPr>
          <p:nvPr>
            <p:ph type="ctrTitle" hasCustomPrompt="1"/>
          </p:nvPr>
        </p:nvSpPr>
        <p:spPr>
          <a:xfrm>
            <a:off x="388800" y="1440000"/>
            <a:ext cx="5400000" cy="1881538"/>
          </a:xfrm>
        </p:spPr>
        <p:txBody>
          <a:bodyPr anchor="t" anchorCtr="0"/>
          <a:lstStyle>
            <a:lvl1pPr algn="l">
              <a:lnSpc>
                <a:spcPts val="5800"/>
              </a:lnSpc>
              <a:defRPr sz="5600" spc="-80" baseline="0">
                <a:solidFill>
                  <a:schemeClr val="tx1"/>
                </a:solidFill>
                <a:latin typeface="+mj-lt"/>
              </a:defRPr>
            </a:lvl1pPr>
          </a:lstStyle>
          <a:p>
            <a:r>
              <a:rPr lang="en-US" dirty="0"/>
              <a:t>Click to </a:t>
            </a:r>
            <a:br>
              <a:rPr lang="en-US" dirty="0"/>
            </a:br>
            <a:r>
              <a:rPr lang="en-US" dirty="0"/>
              <a:t>edit title </a:t>
            </a:r>
          </a:p>
        </p:txBody>
      </p:sp>
      <p:sp>
        <p:nvSpPr>
          <p:cNvPr id="11" name="Subtitle 2">
            <a:extLst>
              <a:ext uri="{FF2B5EF4-FFF2-40B4-BE49-F238E27FC236}">
                <a16:creationId xmlns:a16="http://schemas.microsoft.com/office/drawing/2014/main" id="{0CFEDDD2-D68A-E247-BA34-D7FF7F62186C}"/>
              </a:ext>
            </a:extLst>
          </p:cNvPr>
          <p:cNvSpPr>
            <a:spLocks noGrp="1"/>
          </p:cNvSpPr>
          <p:nvPr>
            <p:ph type="subTitle" idx="1" hasCustomPrompt="1"/>
          </p:nvPr>
        </p:nvSpPr>
        <p:spPr>
          <a:xfrm>
            <a:off x="388800" y="3384000"/>
            <a:ext cx="3600000" cy="1080000"/>
          </a:xfrm>
          <a:prstGeom prst="rect">
            <a:avLst/>
          </a:prstGeom>
        </p:spPr>
        <p:txBody>
          <a:bodyPr/>
          <a:lstStyle>
            <a:lvl1pPr marL="0" indent="0" algn="l">
              <a:lnSpc>
                <a:spcPts val="3400"/>
              </a:lnSpc>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
            </a:r>
            <a:br>
              <a:rPr lang="en-US" dirty="0"/>
            </a:br>
            <a:r>
              <a:rPr lang="en-US" dirty="0"/>
              <a:t>subtitle style</a:t>
            </a:r>
          </a:p>
        </p:txBody>
      </p:sp>
      <p:sp>
        <p:nvSpPr>
          <p:cNvPr id="12"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528388"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Date Placeholder 3">
            <a:extLst>
              <a:ext uri="{FF2B5EF4-FFF2-40B4-BE49-F238E27FC236}">
                <a16:creationId xmlns:a16="http://schemas.microsoft.com/office/drawing/2014/main" id="{0B7F3AF0-22C6-CD4E-B1AD-F64EA21AD561}"/>
              </a:ext>
            </a:extLst>
          </p:cNvPr>
          <p:cNvSpPr>
            <a:spLocks noGrp="1"/>
          </p:cNvSpPr>
          <p:nvPr>
            <p:ph type="dt" sz="half" idx="10"/>
          </p:nvPr>
        </p:nvSpPr>
        <p:spPr>
          <a:xfrm>
            <a:off x="388800" y="6182127"/>
            <a:ext cx="3600000" cy="432000"/>
          </a:xfrm>
        </p:spPr>
        <p:txBody>
          <a:bodyPr/>
          <a:lstStyle>
            <a:lvl1pPr>
              <a:defRPr sz="2000">
                <a:solidFill>
                  <a:schemeClr val="tx1"/>
                </a:solidFill>
              </a:defRPr>
            </a:lvl1pPr>
          </a:lstStyle>
          <a:p>
            <a:fld id="{58D50424-F398-4024-A9BC-EC44C5A94704}" type="datetime3">
              <a:rPr lang="en-US" smtClean="0"/>
              <a:t>28 February 2019</a:t>
            </a:fld>
            <a:endParaRPr lang="en-US" dirty="0"/>
          </a:p>
        </p:txBody>
      </p:sp>
    </p:spTree>
    <p:extLst>
      <p:ext uri="{BB962C8B-B14F-4D97-AF65-F5344CB8AC3E}">
        <p14:creationId xmlns:p14="http://schemas.microsoft.com/office/powerpoint/2010/main" val="2167228051"/>
      </p:ext>
    </p:extLst>
  </p:cSld>
  <p:clrMapOvr>
    <a:masterClrMapping/>
  </p:clrMapOvr>
  <p:transition>
    <p:fade/>
  </p:transition>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tx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a:p>
        </p:txBody>
      </p:sp>
      <p:sp>
        <p:nvSpPr>
          <p:cNvPr id="8"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1066049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No Logo">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a:solidFill>
                  <a:schemeClr val="tx1"/>
                </a:solidFill>
              </a:defRPr>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t>2/28/2019</a:t>
            </a:fld>
            <a:endParaRPr lang="en-US"/>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a:p>
        </p:txBody>
      </p:sp>
    </p:spTree>
    <p:extLst>
      <p:ext uri="{BB962C8B-B14F-4D97-AF65-F5344CB8AC3E}">
        <p14:creationId xmlns:p14="http://schemas.microsoft.com/office/powerpoint/2010/main" val="380743791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tx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Aft>
                <a:spcPts val="600"/>
              </a:spcAft>
              <a:defRPr sz="3000">
                <a:solidFill>
                  <a:schemeClr val="tx1"/>
                </a:solidFill>
                <a:latin typeface="+mn-lt"/>
              </a:defRPr>
            </a:lvl1pPr>
            <a:lvl2pPr marL="216000" indent="-216000">
              <a:lnSpc>
                <a:spcPts val="3400"/>
              </a:lnSpc>
              <a:spcAft>
                <a:spcPts val="1200"/>
              </a:spcAft>
              <a:defRPr sz="3000">
                <a:solidFill>
                  <a:schemeClr val="tx1"/>
                </a:solidFill>
              </a:defRPr>
            </a:lvl2pPr>
            <a:lvl3pPr marL="576000" indent="-360000">
              <a:lnSpc>
                <a:spcPts val="3400"/>
              </a:lnSpc>
              <a:spcAft>
                <a:spcPts val="600"/>
              </a:spcAft>
              <a:defRPr sz="3000">
                <a:solidFill>
                  <a:schemeClr val="tx1"/>
                </a:solidFill>
              </a:defRPr>
            </a:lvl3pPr>
            <a:lvl4pPr marL="1296000" indent="-360000">
              <a:lnSpc>
                <a:spcPts val="3400"/>
              </a:lnSpc>
              <a:spcAft>
                <a:spcPts val="600"/>
              </a:spcAft>
              <a:defRPr sz="3000">
                <a:solidFill>
                  <a:schemeClr val="tx1"/>
                </a:solidFill>
              </a:defRPr>
            </a:lvl4pPr>
            <a:lvl5pPr marL="0">
              <a:lnSpc>
                <a:spcPts val="3400"/>
              </a:lnSpc>
              <a:spcAft>
                <a:spcPts val="600"/>
              </a:spcAft>
              <a:defRPr sz="30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9">
            <a:extLst>
              <a:ext uri="{FF2B5EF4-FFF2-40B4-BE49-F238E27FC236}">
                <a16:creationId xmlns:a16="http://schemas.microsoft.com/office/drawing/2014/main" id="{72E1410B-FD8A-F54E-8DB6-2A0E55511580}"/>
              </a:ext>
            </a:extLst>
          </p:cNvPr>
          <p:cNvSpPr>
            <a:spLocks noGrp="1"/>
          </p:cNvSpPr>
          <p:nvPr>
            <p:ph type="pic" sz="quarter" idx="14"/>
          </p:nvPr>
        </p:nvSpPr>
        <p:spPr>
          <a:xfrm>
            <a:off x="6936000" y="0"/>
            <a:ext cx="5256000" cy="5256000"/>
          </a:xfrm>
          <a:custGeom>
            <a:avLst/>
            <a:gdLst>
              <a:gd name="connsiteX0" fmla="*/ 0 w 5256000"/>
              <a:gd name="connsiteY0" fmla="*/ 0 h 5256000"/>
              <a:gd name="connsiteX1" fmla="*/ 4380230 w 5256000"/>
              <a:gd name="connsiteY1" fmla="*/ 0 h 5256000"/>
              <a:gd name="connsiteX2" fmla="*/ 5256000 w 5256000"/>
              <a:gd name="connsiteY2" fmla="*/ 876229 h 5256000"/>
              <a:gd name="connsiteX3" fmla="*/ 4380230 w 5256000"/>
              <a:gd name="connsiteY3" fmla="*/ 876229 h 5256000"/>
              <a:gd name="connsiteX4" fmla="*/ 5256000 w 5256000"/>
              <a:gd name="connsiteY4" fmla="*/ 1752459 h 5256000"/>
              <a:gd name="connsiteX5" fmla="*/ 4380230 w 5256000"/>
              <a:gd name="connsiteY5" fmla="*/ 1752459 h 5256000"/>
              <a:gd name="connsiteX6" fmla="*/ 5256000 w 5256000"/>
              <a:gd name="connsiteY6" fmla="*/ 2628688 h 5256000"/>
              <a:gd name="connsiteX7" fmla="*/ 4380230 w 5256000"/>
              <a:gd name="connsiteY7" fmla="*/ 2628688 h 5256000"/>
              <a:gd name="connsiteX8" fmla="*/ 5256000 w 5256000"/>
              <a:gd name="connsiteY8" fmla="*/ 3503542 h 5256000"/>
              <a:gd name="connsiteX9" fmla="*/ 4380230 w 5256000"/>
              <a:gd name="connsiteY9" fmla="*/ 3503542 h 5256000"/>
              <a:gd name="connsiteX10" fmla="*/ 5256000 w 5256000"/>
              <a:gd name="connsiteY10" fmla="*/ 4379771 h 5256000"/>
              <a:gd name="connsiteX11" fmla="*/ 4380230 w 5256000"/>
              <a:gd name="connsiteY11" fmla="*/ 4379771 h 5256000"/>
              <a:gd name="connsiteX12" fmla="*/ 5256000 w 5256000"/>
              <a:gd name="connsiteY12" fmla="*/ 5256000 h 5256000"/>
              <a:gd name="connsiteX13" fmla="*/ 0 w 5256000"/>
              <a:gd name="connsiteY13" fmla="*/ 5256000 h 52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6000" h="5256000">
                <a:moveTo>
                  <a:pt x="0" y="0"/>
                </a:moveTo>
                <a:lnTo>
                  <a:pt x="4380230" y="0"/>
                </a:lnTo>
                <a:lnTo>
                  <a:pt x="5256000" y="876229"/>
                </a:lnTo>
                <a:lnTo>
                  <a:pt x="4380230" y="876229"/>
                </a:lnTo>
                <a:lnTo>
                  <a:pt x="5256000" y="1752459"/>
                </a:lnTo>
                <a:lnTo>
                  <a:pt x="4380230" y="1752459"/>
                </a:lnTo>
                <a:lnTo>
                  <a:pt x="5256000" y="2628688"/>
                </a:lnTo>
                <a:lnTo>
                  <a:pt x="4380230" y="2628688"/>
                </a:lnTo>
                <a:lnTo>
                  <a:pt x="5256000" y="3503542"/>
                </a:lnTo>
                <a:lnTo>
                  <a:pt x="4380230" y="3503542"/>
                </a:lnTo>
                <a:lnTo>
                  <a:pt x="5256000" y="4379771"/>
                </a:lnTo>
                <a:lnTo>
                  <a:pt x="4380230" y="4379771"/>
                </a:lnTo>
                <a:lnTo>
                  <a:pt x="5256000" y="5256000"/>
                </a:lnTo>
                <a:lnTo>
                  <a:pt x="0" y="5256000"/>
                </a:lnTo>
                <a:close/>
              </a:path>
            </a:pathLst>
          </a:custGeom>
          <a:solidFill>
            <a:schemeClr val="bg2"/>
          </a:solidFill>
        </p:spPr>
        <p:txBody>
          <a:bodyPr wrap="square" anchor="ctr" anchorCtr="0">
            <a:noAutofit/>
          </a:bodyPr>
          <a:lstStyle>
            <a:lvl1pPr algn="ctr">
              <a:lnSpc>
                <a:spcPct val="100000"/>
              </a:lnSpc>
              <a:defRPr sz="2000">
                <a:solidFill>
                  <a:schemeClr val="tx1"/>
                </a:solidFill>
                <a:latin typeface="+mn-lt"/>
              </a:defRPr>
            </a:lvl1pPr>
          </a:lstStyle>
          <a:p>
            <a:endParaRPr lang="en-GB" dirty="0"/>
          </a:p>
        </p:txBody>
      </p:sp>
    </p:spTree>
    <p:extLst>
      <p:ext uri="{BB962C8B-B14F-4D97-AF65-F5344CB8AC3E}">
        <p14:creationId xmlns:p14="http://schemas.microsoft.com/office/powerpoint/2010/main" val="15299347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a:noFill/>
        </p:spPr>
        <p:txBody>
          <a:bodyPr/>
          <a:lstStyle>
            <a:lvl1pPr>
              <a:defRPr baseline="0">
                <a:solidFill>
                  <a:schemeClr val="tx1"/>
                </a:solidFill>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lvl1pPr>
              <a:defRPr>
                <a:solidFill>
                  <a:schemeClr val="accent1"/>
                </a:solidFill>
              </a:defRPr>
            </a:lvl1pPr>
          </a:lstStyle>
          <a:p>
            <a:fld id="{F618B75B-45BB-9C4B-9E16-0D1DF46F8DB3}" type="slidenum">
              <a:rPr lang="en-US" smtClean="0"/>
              <a:pPr/>
              <a:t>‹#›</a:t>
            </a:fld>
            <a:endParaRPr lang="en-US" dirty="0"/>
          </a:p>
        </p:txBody>
      </p:sp>
      <p:sp>
        <p:nvSpPr>
          <p:cNvPr id="11" name="Freeform 5">
            <a:extLst>
              <a:ext uri="{FF2B5EF4-FFF2-40B4-BE49-F238E27FC236}">
                <a16:creationId xmlns:a16="http://schemas.microsoft.com/office/drawing/2014/main" id="{A2E6C500-BE65-7D4D-9151-1D3E24C5AED8}"/>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Picture Placeholder 11">
            <a:extLst>
              <a:ext uri="{FF2B5EF4-FFF2-40B4-BE49-F238E27FC236}">
                <a16:creationId xmlns:a16="http://schemas.microsoft.com/office/drawing/2014/main" id="{97F2D932-0F09-2144-8F5B-EE40C816D78E}"/>
              </a:ext>
            </a:extLst>
          </p:cNvPr>
          <p:cNvSpPr>
            <a:spLocks noGrp="1" noChangeAspect="1"/>
          </p:cNvSpPr>
          <p:nvPr>
            <p:ph type="pic" sz="quarter" idx="14"/>
          </p:nvPr>
        </p:nvSpPr>
        <p:spPr>
          <a:xfrm rot="16200000">
            <a:off x="6864990" y="-494"/>
            <a:ext cx="5327011" cy="5328000"/>
          </a:xfrm>
          <a:custGeom>
            <a:avLst/>
            <a:gdLst>
              <a:gd name="connsiteX0" fmla="*/ 0 w 5722937"/>
              <a:gd name="connsiteY0" fmla="*/ 0 h 5724000"/>
              <a:gd name="connsiteX1" fmla="*/ 5722937 w 5722937"/>
              <a:gd name="connsiteY1" fmla="*/ 0 h 5724000"/>
              <a:gd name="connsiteX2" fmla="*/ 5722937 w 5722937"/>
              <a:gd name="connsiteY2" fmla="*/ 5724000 h 5724000"/>
              <a:gd name="connsiteX3" fmla="*/ 953626 w 5722937"/>
              <a:gd name="connsiteY3" fmla="*/ 5724000 h 5724000"/>
              <a:gd name="connsiteX4" fmla="*/ 0 w 5722937"/>
              <a:gd name="connsiteY4" fmla="*/ 4771521 h 5724000"/>
              <a:gd name="connsiteX5" fmla="*/ 0 w 5722937"/>
              <a:gd name="connsiteY5" fmla="*/ 4770459 h 5724000"/>
              <a:gd name="connsiteX6" fmla="*/ 953626 w 5722937"/>
              <a:gd name="connsiteY6" fmla="*/ 4770459 h 5724000"/>
              <a:gd name="connsiteX7" fmla="*/ 0 w 5722937"/>
              <a:gd name="connsiteY7" fmla="*/ 3816605 h 5724000"/>
              <a:gd name="connsiteX8" fmla="*/ 0 w 5722937"/>
              <a:gd name="connsiteY8" fmla="*/ 3815541 h 5724000"/>
              <a:gd name="connsiteX9" fmla="*/ 953626 w 5722937"/>
              <a:gd name="connsiteY9" fmla="*/ 3815541 h 5724000"/>
              <a:gd name="connsiteX10" fmla="*/ 0 w 5722937"/>
              <a:gd name="connsiteY10" fmla="*/ 2861688 h 5724000"/>
              <a:gd name="connsiteX11" fmla="*/ 0 w 5722937"/>
              <a:gd name="connsiteY11" fmla="*/ 2860624 h 5724000"/>
              <a:gd name="connsiteX12" fmla="*/ 953626 w 5722937"/>
              <a:gd name="connsiteY12" fmla="*/ 2860624 h 5724000"/>
              <a:gd name="connsiteX13" fmla="*/ 0 w 5722937"/>
              <a:gd name="connsiteY13" fmla="*/ 1909519 h 5724000"/>
              <a:gd name="connsiteX14" fmla="*/ 0 w 5722937"/>
              <a:gd name="connsiteY14" fmla="*/ 1908459 h 5724000"/>
              <a:gd name="connsiteX15" fmla="*/ 953626 w 5722937"/>
              <a:gd name="connsiteY15" fmla="*/ 1908459 h 5724000"/>
              <a:gd name="connsiteX16" fmla="*/ 0 w 5722937"/>
              <a:gd name="connsiteY16" fmla="*/ 954605 h 5724000"/>
              <a:gd name="connsiteX17" fmla="*/ 0 w 5722937"/>
              <a:gd name="connsiteY17" fmla="*/ 953542 h 5724000"/>
              <a:gd name="connsiteX18" fmla="*/ 953626 w 5722937"/>
              <a:gd name="connsiteY18" fmla="*/ 953542 h 5724000"/>
              <a:gd name="connsiteX19" fmla="*/ 0 w 5722937"/>
              <a:gd name="connsiteY19" fmla="*/ 1062 h 57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2937" h="5724000">
                <a:moveTo>
                  <a:pt x="0" y="0"/>
                </a:moveTo>
                <a:lnTo>
                  <a:pt x="5722937" y="0"/>
                </a:lnTo>
                <a:lnTo>
                  <a:pt x="5722937" y="5724000"/>
                </a:lnTo>
                <a:lnTo>
                  <a:pt x="953626" y="5724000"/>
                </a:lnTo>
                <a:lnTo>
                  <a:pt x="0" y="4771521"/>
                </a:lnTo>
                <a:lnTo>
                  <a:pt x="0" y="4770459"/>
                </a:lnTo>
                <a:lnTo>
                  <a:pt x="953626" y="4770459"/>
                </a:lnTo>
                <a:lnTo>
                  <a:pt x="0" y="3816605"/>
                </a:lnTo>
                <a:lnTo>
                  <a:pt x="0" y="3815541"/>
                </a:lnTo>
                <a:lnTo>
                  <a:pt x="953626" y="3815541"/>
                </a:lnTo>
                <a:lnTo>
                  <a:pt x="0" y="2861688"/>
                </a:lnTo>
                <a:lnTo>
                  <a:pt x="0" y="2860624"/>
                </a:lnTo>
                <a:lnTo>
                  <a:pt x="953626" y="2860624"/>
                </a:lnTo>
                <a:lnTo>
                  <a:pt x="0" y="1909519"/>
                </a:lnTo>
                <a:lnTo>
                  <a:pt x="0" y="1908459"/>
                </a:lnTo>
                <a:lnTo>
                  <a:pt x="953626" y="1908459"/>
                </a:lnTo>
                <a:lnTo>
                  <a:pt x="0" y="954605"/>
                </a:lnTo>
                <a:lnTo>
                  <a:pt x="0" y="953542"/>
                </a:lnTo>
                <a:lnTo>
                  <a:pt x="953626" y="953542"/>
                </a:lnTo>
                <a:lnTo>
                  <a:pt x="0" y="1062"/>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dirty="0"/>
          </a:p>
        </p:txBody>
      </p:sp>
      <p:sp>
        <p:nvSpPr>
          <p:cNvPr id="9"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a:noFill/>
        </p:spPr>
        <p:txBody>
          <a:bodyPr/>
          <a:lstStyle>
            <a:lvl1pPr>
              <a:lnSpc>
                <a:spcPts val="3400"/>
              </a:lnSpc>
              <a:spcBef>
                <a:spcPts val="600"/>
              </a:spcBef>
              <a:spcAft>
                <a:spcPts val="600"/>
              </a:spcAft>
              <a:defRPr sz="3000">
                <a:solidFill>
                  <a:schemeClr val="tx1"/>
                </a:solidFill>
                <a:latin typeface="+mn-lt"/>
              </a:defRPr>
            </a:lvl1pPr>
            <a:lvl2pPr marL="216000" indent="-216000">
              <a:lnSpc>
                <a:spcPts val="3400"/>
              </a:lnSpc>
              <a:spcAft>
                <a:spcPts val="1200"/>
              </a:spcAft>
              <a:defRPr sz="3000">
                <a:solidFill>
                  <a:schemeClr val="tx1"/>
                </a:solidFill>
              </a:defRPr>
            </a:lvl2pPr>
            <a:lvl3pPr marL="576000" indent="-360000">
              <a:lnSpc>
                <a:spcPts val="3400"/>
              </a:lnSpc>
              <a:spcAft>
                <a:spcPts val="600"/>
              </a:spcAft>
              <a:defRPr sz="3000">
                <a:solidFill>
                  <a:schemeClr val="tx1"/>
                </a:solidFill>
              </a:defRPr>
            </a:lvl3pPr>
            <a:lvl4pPr marL="1296000" indent="-360000">
              <a:lnSpc>
                <a:spcPts val="3400"/>
              </a:lnSpc>
              <a:spcAft>
                <a:spcPts val="600"/>
              </a:spcAft>
              <a:defRPr sz="3000">
                <a:solidFill>
                  <a:schemeClr val="tx1"/>
                </a:solidFill>
              </a:defRPr>
            </a:lvl4pPr>
            <a:lvl5pPr marL="0">
              <a:lnSpc>
                <a:spcPts val="3400"/>
              </a:lnSpc>
              <a:spcAft>
                <a:spcPts val="600"/>
              </a:spcAft>
              <a:defRPr sz="30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5">
            <a:extLst>
              <a:ext uri="{FF2B5EF4-FFF2-40B4-BE49-F238E27FC236}">
                <a16:creationId xmlns:a16="http://schemas.microsoft.com/office/drawing/2014/main" id="{8A183D33-F157-7142-B2D3-D4E025F8371E}"/>
              </a:ext>
            </a:extLst>
          </p:cNvPr>
          <p:cNvSpPr>
            <a:spLocks noChangeAspect="1" noEditPoints="1"/>
          </p:cNvSpPr>
          <p:nvPr userDrawn="1"/>
        </p:nvSpPr>
        <p:spPr bwMode="auto">
          <a:xfrm>
            <a:off x="10911600" y="5918400"/>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1208145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05D-33B1-944B-8CE4-56B5C4C553DB}"/>
              </a:ext>
            </a:extLst>
          </p:cNvPr>
          <p:cNvSpPr>
            <a:spLocks noGrp="1"/>
          </p:cNvSpPr>
          <p:nvPr>
            <p:ph type="title" hasCustomPrompt="1"/>
          </p:nvPr>
        </p:nvSpPr>
        <p:spPr/>
        <p:txBody>
          <a:bodyPr/>
          <a:lstStyle>
            <a:lvl1pPr>
              <a:defRPr baseline="0"/>
            </a:lvl1pPr>
          </a:lstStyle>
          <a:p>
            <a:r>
              <a:rPr lang="en-US" dirty="0"/>
              <a:t>Click to edit title style</a:t>
            </a:r>
          </a:p>
        </p:txBody>
      </p:sp>
      <p:sp>
        <p:nvSpPr>
          <p:cNvPr id="4" name="Date Placeholder 3">
            <a:extLst>
              <a:ext uri="{FF2B5EF4-FFF2-40B4-BE49-F238E27FC236}">
                <a16:creationId xmlns:a16="http://schemas.microsoft.com/office/drawing/2014/main" id="{353BA5EA-FB73-8444-A40D-D9380E8C45DC}"/>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a:solidFill>
                <a:srgbClr val="FFFFFF"/>
              </a:solidFill>
            </a:endParaRPr>
          </a:p>
        </p:txBody>
      </p:sp>
      <p:sp>
        <p:nvSpPr>
          <p:cNvPr id="5" name="Footer Placeholder 4">
            <a:extLst>
              <a:ext uri="{FF2B5EF4-FFF2-40B4-BE49-F238E27FC236}">
                <a16:creationId xmlns:a16="http://schemas.microsoft.com/office/drawing/2014/main" id="{4D0E20ED-4F03-A049-8598-82956CB89781}"/>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29B7E5C-1573-9F4E-88D4-81D2D88508B1}"/>
              </a:ext>
            </a:extLst>
          </p:cNvPr>
          <p:cNvSpPr>
            <a:spLocks noGrp="1"/>
          </p:cNvSpPr>
          <p:nvPr>
            <p:ph type="sldNum" sz="quarter" idx="12"/>
          </p:nvPr>
        </p:nvSpPr>
        <p:spPr/>
        <p:txBody>
          <a:bodyPr/>
          <a:lstStyle/>
          <a:p>
            <a:fld id="{F618B75B-45BB-9C4B-9E16-0D1DF46F8DB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387624" y="1476000"/>
            <a:ext cx="11412000" cy="42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9168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Figure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tIns="18000"/>
          <a:lstStyle>
            <a:lvl1pPr marL="0" marR="0" indent="0" algn="l" defTabSz="914400" rtl="0" eaLnBrk="1" fontAlgn="auto" latinLnBrk="0" hangingPunct="1">
              <a:lnSpc>
                <a:spcPts val="3000"/>
              </a:lnSpc>
              <a:spcBef>
                <a:spcPts val="0"/>
              </a:spcBef>
              <a:spcAft>
                <a:spcPts val="2400"/>
              </a:spcAft>
              <a:buClrTx/>
              <a:buSzTx/>
              <a:buFont typeface="Arial" panose="020B0604020202020204" pitchFamily="34" charset="0"/>
              <a:buNone/>
              <a:tabLst/>
              <a:defRPr sz="280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marL="0" marR="0" lvl="0" indent="0" algn="l" defTabSz="914400" rtl="0" eaLnBrk="1" fontAlgn="auto" latinLnBrk="0" hangingPunct="1">
              <a:lnSpc>
                <a:spcPts val="2800"/>
              </a:lnSpc>
              <a:spcBef>
                <a:spcPts val="0"/>
              </a:spcBef>
              <a:spcAft>
                <a:spcPts val="180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137016648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dirty="0">
              <a:solidFill>
                <a:srgbClr val="FFFFFF"/>
              </a:solidFill>
            </a:endParaRPr>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solidFill>
                <a:srgbClr val="FFFFFF"/>
              </a:solidFill>
            </a:endParaRPr>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solidFill>
                  <a:srgbClr val="FFFFFF"/>
                </a:solidFill>
              </a:rPr>
              <a:pPr/>
              <a:t>‹#›</a:t>
            </a:fld>
            <a:endParaRPr lang="en-US" dirty="0">
              <a:solidFill>
                <a:srgbClr val="FFFFFF"/>
              </a:solidFill>
            </a:endParaRPr>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483674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dirty="0">
              <a:solidFill>
                <a:srgbClr val="FFFFFF"/>
              </a:solidFill>
            </a:endParaRPr>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solidFill>
                <a:srgbClr val="FFFFFF"/>
              </a:solidFill>
            </a:endParaRPr>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solidFill>
                  <a:srgbClr val="FFFFFF"/>
                </a:solidFill>
              </a:rPr>
              <a:pPr/>
              <a:t>‹#›</a:t>
            </a:fld>
            <a:endParaRPr lang="en-US" dirty="0">
              <a:solidFill>
                <a:srgbClr val="FFFFFF"/>
              </a:solidFill>
            </a:endParaRPr>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Tree>
    <p:extLst>
      <p:ext uri="{BB962C8B-B14F-4D97-AF65-F5344CB8AC3E}">
        <p14:creationId xmlns:p14="http://schemas.microsoft.com/office/powerpoint/2010/main" val="335266053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703C04-8D45-924B-BC45-6A7109C11F27}"/>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dirty="0">
              <a:solidFill>
                <a:srgbClr val="FFFFFF"/>
              </a:solidFill>
            </a:endParaRPr>
          </a:p>
        </p:txBody>
      </p:sp>
      <p:sp>
        <p:nvSpPr>
          <p:cNvPr id="4" name="Footer Placeholder 3">
            <a:extLst>
              <a:ext uri="{FF2B5EF4-FFF2-40B4-BE49-F238E27FC236}">
                <a16:creationId xmlns:a16="http://schemas.microsoft.com/office/drawing/2014/main" id="{4EDF0389-2F78-6941-81DE-B9CAA34DCB27}"/>
              </a:ext>
            </a:extLst>
          </p:cNvPr>
          <p:cNvSpPr>
            <a:spLocks noGrp="1"/>
          </p:cNvSpPr>
          <p:nvPr>
            <p:ph type="ftr" sz="quarter" idx="11"/>
          </p:nvPr>
        </p:nvSpPr>
        <p:spPr/>
        <p:txBody>
          <a:bodyPr/>
          <a:lstStyle/>
          <a:p>
            <a:endParaRPr lang="en-US" dirty="0">
              <a:solidFill>
                <a:srgbClr val="FFFFFF"/>
              </a:solidFill>
            </a:endParaRPr>
          </a:p>
        </p:txBody>
      </p:sp>
      <p:sp>
        <p:nvSpPr>
          <p:cNvPr id="5" name="Slide Number Placeholder 4">
            <a:extLst>
              <a:ext uri="{FF2B5EF4-FFF2-40B4-BE49-F238E27FC236}">
                <a16:creationId xmlns:a16="http://schemas.microsoft.com/office/drawing/2014/main" id="{142C897D-5B61-914B-8ED5-263B924C2DBF}"/>
              </a:ext>
            </a:extLst>
          </p:cNvPr>
          <p:cNvSpPr>
            <a:spLocks noGrp="1"/>
          </p:cNvSpPr>
          <p:nvPr>
            <p:ph type="sldNum" sz="quarter" idx="12"/>
          </p:nvPr>
        </p:nvSpPr>
        <p:spPr/>
        <p:txBody>
          <a:bodyPr/>
          <a:lstStyle>
            <a:lvl1pPr>
              <a:defRPr>
                <a:solidFill>
                  <a:schemeClr val="bg1"/>
                </a:solidFill>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8" name="Text Placeholder 7">
            <a:extLst>
              <a:ext uri="{FF2B5EF4-FFF2-40B4-BE49-F238E27FC236}">
                <a16:creationId xmlns:a16="http://schemas.microsoft.com/office/drawing/2014/main" id="{5900D65B-C254-C040-BE55-1863269FED4A}"/>
              </a:ext>
            </a:extLst>
          </p:cNvPr>
          <p:cNvSpPr>
            <a:spLocks noGrp="1"/>
          </p:cNvSpPr>
          <p:nvPr>
            <p:ph type="body" sz="quarter" idx="13"/>
          </p:nvPr>
        </p:nvSpPr>
        <p:spPr>
          <a:xfrm>
            <a:off x="388800" y="331200"/>
            <a:ext cx="11412000" cy="5382000"/>
          </a:xfrm>
        </p:spPr>
        <p:txBody>
          <a:bodyPr/>
          <a:lstStyle>
            <a:lvl1pPr>
              <a:lnSpc>
                <a:spcPts val="5500"/>
              </a:lnSpc>
              <a:spcAft>
                <a:spcPts val="2400"/>
              </a:spcAft>
              <a:defRPr sz="5000" spc="-50" baseline="0">
                <a:solidFill>
                  <a:schemeClr val="bg1"/>
                </a:solidFill>
                <a:latin typeface="+mj-lt"/>
              </a:defRPr>
            </a:lvl1pPr>
          </a:lstStyle>
          <a:p>
            <a:pPr lvl="0"/>
            <a:r>
              <a:rPr lang="en-US" dirty="0"/>
              <a:t>Edit Master text styles</a:t>
            </a:r>
            <a:endParaRPr lang="en-GB" dirty="0"/>
          </a:p>
        </p:txBody>
      </p:sp>
      <p:pic>
        <p:nvPicPr>
          <p:cNvPr id="9" name="Picture 8">
            <a:extLst>
              <a:ext uri="{FF2B5EF4-FFF2-40B4-BE49-F238E27FC236}">
                <a16:creationId xmlns:a16="http://schemas.microsoft.com/office/drawing/2014/main" id="{D9513F60-BD94-774E-8D4C-D510EB4242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10325" y="5919005"/>
            <a:ext cx="900000" cy="562500"/>
          </a:xfrm>
          <a:prstGeom prst="rect">
            <a:avLst/>
          </a:prstGeom>
        </p:spPr>
      </p:pic>
    </p:spTree>
    <p:extLst>
      <p:ext uri="{BB962C8B-B14F-4D97-AF65-F5344CB8AC3E}">
        <p14:creationId xmlns:p14="http://schemas.microsoft.com/office/powerpoint/2010/main" val="46806600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Figur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65874E-B7B2-864B-97BA-3B61A51574FB}"/>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solidFill>
        </p:spPr>
        <p:txBody>
          <a:bodyPr wrap="square" anchor="ctr" anchorCtr="0">
            <a:noAutofit/>
          </a:bodyPr>
          <a:lstStyle>
            <a:lvl1pPr algn="ctr">
              <a:defRPr sz="2000">
                <a:solidFill>
                  <a:schemeClr val="tx1"/>
                </a:solidFill>
                <a:latin typeface="+mn-lt"/>
              </a:defRPr>
            </a:lvl1pPr>
          </a:lstStyle>
          <a:p>
            <a:endParaRPr lang="en-GB"/>
          </a:p>
        </p:txBody>
      </p:sp>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a:solidFill>
                <a:srgbClr val="FFFFFF"/>
              </a:solidFill>
            </a:endParaRPr>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solidFill>
                  <a:srgbClr val="FFFFFF"/>
                </a:solidFill>
              </a:rPr>
              <a:pPr/>
              <a:t>‹#›</a:t>
            </a:fld>
            <a:endParaRPr lang="en-US">
              <a:solidFill>
                <a:srgbClr val="FFFFFF"/>
              </a:solidFill>
            </a:endParaRPr>
          </a:p>
        </p:txBody>
      </p:sp>
      <p:sp>
        <p:nvSpPr>
          <p:cNvPr id="7" name="Text Placeholder 6">
            <a:extLst>
              <a:ext uri="{FF2B5EF4-FFF2-40B4-BE49-F238E27FC236}">
                <a16:creationId xmlns:a16="http://schemas.microsoft.com/office/drawing/2014/main" id="{0700E41C-0494-6441-8E0D-BE244BFA4495}"/>
              </a:ext>
            </a:extLst>
          </p:cNvPr>
          <p:cNvSpPr>
            <a:spLocks noGrp="1"/>
          </p:cNvSpPr>
          <p:nvPr>
            <p:ph type="body" sz="quarter" idx="13" hasCustomPrompt="1"/>
          </p:nvPr>
        </p:nvSpPr>
        <p:spPr>
          <a:xfrm>
            <a:off x="359999" y="1008000"/>
            <a:ext cx="4348937" cy="1980000"/>
          </a:xfrm>
        </p:spPr>
        <p:txBody>
          <a:bodyPr anchor="t" anchorCtr="0"/>
          <a:lstStyle>
            <a:lvl1pPr>
              <a:lnSpc>
                <a:spcPct val="100000"/>
              </a:lnSpc>
              <a:defRPr sz="14000" b="0" i="0" spc="-150" baseline="0">
                <a:solidFill>
                  <a:schemeClr val="bg1"/>
                </a:solidFill>
                <a:latin typeface="Aktiv Grotesk Thin" panose="020B0404020202020204" pitchFamily="34" charset="0"/>
                <a:cs typeface="Aktiv Grotesk Thin" panose="020B0404020202020204" pitchFamily="34" charset="0"/>
              </a:defRPr>
            </a:lvl1pPr>
          </a:lstStyle>
          <a:p>
            <a:pPr lvl="0"/>
            <a:r>
              <a:rPr lang="en-US" dirty="0"/>
              <a:t>00%</a:t>
            </a:r>
            <a:endParaRPr lang="en-GB" dirty="0"/>
          </a:p>
        </p:txBody>
      </p:sp>
      <p:sp>
        <p:nvSpPr>
          <p:cNvPr id="9" name="Text Placeholder 8">
            <a:extLst>
              <a:ext uri="{FF2B5EF4-FFF2-40B4-BE49-F238E27FC236}">
                <a16:creationId xmlns:a16="http://schemas.microsoft.com/office/drawing/2014/main" id="{58B65A77-B204-F543-AF6D-4E63C03889B7}"/>
              </a:ext>
            </a:extLst>
          </p:cNvPr>
          <p:cNvSpPr>
            <a:spLocks noGrp="1"/>
          </p:cNvSpPr>
          <p:nvPr>
            <p:ph type="body" sz="quarter" idx="14"/>
          </p:nvPr>
        </p:nvSpPr>
        <p:spPr>
          <a:xfrm>
            <a:off x="388937" y="2987999"/>
            <a:ext cx="4320000" cy="2736000"/>
          </a:xfrm>
        </p:spPr>
        <p:txBody>
          <a:bodyPr/>
          <a:lstStyle>
            <a:lvl1pPr>
              <a:lnSpc>
                <a:spcPts val="3400"/>
              </a:lnSpc>
              <a:spcAft>
                <a:spcPts val="1200"/>
              </a:spcAft>
              <a:defRPr sz="3000">
                <a:solidFill>
                  <a:schemeClr val="bg1"/>
                </a:solidFill>
                <a:latin typeface="+mj-lt"/>
              </a:defRPr>
            </a:lvl1pPr>
          </a:lstStyle>
          <a:p>
            <a:pPr lvl="0"/>
            <a:r>
              <a:rPr lang="en-US" dirty="0"/>
              <a:t>Edit Master text styles</a:t>
            </a:r>
            <a:endParaRPr lang="en-GB" dirty="0"/>
          </a:p>
        </p:txBody>
      </p:sp>
    </p:spTree>
    <p:extLst>
      <p:ext uri="{BB962C8B-B14F-4D97-AF65-F5344CB8AC3E}">
        <p14:creationId xmlns:p14="http://schemas.microsoft.com/office/powerpoint/2010/main" val="190327987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526-47DC-3B45-BDB4-3CBB68F7E6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8E15B81-5BF2-6D47-B422-14E4A7A3C765}"/>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a:solidFill>
                <a:srgbClr val="FFFFFF"/>
              </a:solidFill>
            </a:endParaRPr>
          </a:p>
        </p:txBody>
      </p:sp>
      <p:sp>
        <p:nvSpPr>
          <p:cNvPr id="4" name="Footer Placeholder 3">
            <a:extLst>
              <a:ext uri="{FF2B5EF4-FFF2-40B4-BE49-F238E27FC236}">
                <a16:creationId xmlns:a16="http://schemas.microsoft.com/office/drawing/2014/main" id="{4232541C-BDB6-9B41-BD0A-BEE336E53135}"/>
              </a:ext>
            </a:extLst>
          </p:cNvPr>
          <p:cNvSpPr>
            <a:spLocks noGrp="1"/>
          </p:cNvSpPr>
          <p:nvPr>
            <p:ph type="ftr" sz="quarter" idx="11"/>
          </p:nvPr>
        </p:nvSpPr>
        <p:spPr/>
        <p:txBody>
          <a:bodyPr/>
          <a:lstStyle/>
          <a:p>
            <a:endParaRPr lang="en-US">
              <a:solidFill>
                <a:srgbClr val="FFFFFF"/>
              </a:solidFill>
            </a:endParaRPr>
          </a:p>
        </p:txBody>
      </p:sp>
      <p:sp>
        <p:nvSpPr>
          <p:cNvPr id="5" name="Slide Number Placeholder 4">
            <a:extLst>
              <a:ext uri="{FF2B5EF4-FFF2-40B4-BE49-F238E27FC236}">
                <a16:creationId xmlns:a16="http://schemas.microsoft.com/office/drawing/2014/main" id="{DEA3E96B-CBB6-3C49-A743-98A233E35B11}"/>
              </a:ext>
            </a:extLst>
          </p:cNvPr>
          <p:cNvSpPr>
            <a:spLocks noGrp="1"/>
          </p:cNvSpPr>
          <p:nvPr>
            <p:ph type="sldNum" sz="quarter" idx="12"/>
          </p:nvPr>
        </p:nvSpPr>
        <p:spPr/>
        <p:txBody>
          <a:bodyPr/>
          <a:lstStyle/>
          <a:p>
            <a:fld id="{F618B75B-45BB-9C4B-9E16-0D1DF46F8DB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0484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E1B9C-4020-8D40-8114-6D2077D17E73}"/>
              </a:ext>
            </a:extLst>
          </p:cNvPr>
          <p:cNvSpPr>
            <a:spLocks noGrp="1"/>
          </p:cNvSpPr>
          <p:nvPr>
            <p:ph type="dt" sz="half" idx="10"/>
          </p:nvPr>
        </p:nvSpPr>
        <p:spPr/>
        <p:txBody>
          <a:bodyPr/>
          <a:lstStyle/>
          <a:p>
            <a:fld id="{4662E3C5-6C5C-B64A-8608-EE5898873FAE}" type="datetimeFigureOut">
              <a:rPr lang="en-US" smtClean="0">
                <a:solidFill>
                  <a:srgbClr val="FFFFFF"/>
                </a:solidFill>
              </a:rPr>
              <a:pPr/>
              <a:t>2/28/2019</a:t>
            </a:fld>
            <a:endParaRPr lang="en-US">
              <a:solidFill>
                <a:srgbClr val="FFFFFF"/>
              </a:solidFill>
            </a:endParaRPr>
          </a:p>
        </p:txBody>
      </p:sp>
      <p:sp>
        <p:nvSpPr>
          <p:cNvPr id="3" name="Footer Placeholder 2">
            <a:extLst>
              <a:ext uri="{FF2B5EF4-FFF2-40B4-BE49-F238E27FC236}">
                <a16:creationId xmlns:a16="http://schemas.microsoft.com/office/drawing/2014/main" id="{C5F6BFB6-8E76-E74C-8B47-4AA68D18ED1C}"/>
              </a:ext>
            </a:extLst>
          </p:cNvPr>
          <p:cNvSpPr>
            <a:spLocks noGrp="1"/>
          </p:cNvSpPr>
          <p:nvPr>
            <p:ph type="ftr" sz="quarter" idx="11"/>
          </p:nvPr>
        </p:nvSpPr>
        <p:spPr/>
        <p:txBody>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A81EDAD2-3870-D94F-A3B0-6B52A88720CC}"/>
              </a:ext>
            </a:extLst>
          </p:cNvPr>
          <p:cNvSpPr>
            <a:spLocks noGrp="1"/>
          </p:cNvSpPr>
          <p:nvPr>
            <p:ph type="sldNum" sz="quarter" idx="12"/>
          </p:nvPr>
        </p:nvSpPr>
        <p:spPr/>
        <p:txBody>
          <a:bodyPr/>
          <a:lstStyle/>
          <a:p>
            <a:fld id="{F618B75B-45BB-9C4B-9E16-0D1DF46F8DB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38892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11412000" cy="720000"/>
          </a:xfrm>
        </p:spPr>
        <p:txBody>
          <a:bodyPr/>
          <a:lstStyle/>
          <a:p>
            <a:r>
              <a:rPr lang="en-US" dirty="0"/>
              <a:t>Click to edit title style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D311FF4A-6575-2B4F-8705-5DCE090EE653}"/>
              </a:ext>
            </a:extLst>
          </p:cNvPr>
          <p:cNvSpPr>
            <a:spLocks noGrp="1"/>
          </p:cNvSpPr>
          <p:nvPr>
            <p:ph type="body" sz="quarter" idx="14"/>
          </p:nvPr>
        </p:nvSpPr>
        <p:spPr>
          <a:xfrm>
            <a:off x="6255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130827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Grey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8A13BF72-E5E4-1F43-822B-E2FA7CDCED52}"/>
              </a:ext>
            </a:extLst>
          </p:cNvPr>
          <p:cNvSpPr>
            <a:spLocks noGrp="1"/>
          </p:cNvSpPr>
          <p:nvPr>
            <p:ph type="pic" sz="quarter" idx="14"/>
          </p:nvPr>
        </p:nvSpPr>
        <p:spPr>
          <a:xfrm>
            <a:off x="6270000" y="0"/>
            <a:ext cx="5922000" cy="5927502"/>
          </a:xfrm>
          <a:custGeom>
            <a:avLst/>
            <a:gdLst>
              <a:gd name="connsiteX0" fmla="*/ 2961000 w 5922000"/>
              <a:gd name="connsiteY0" fmla="*/ 0 h 5927502"/>
              <a:gd name="connsiteX1" fmla="*/ 5922000 w 5922000"/>
              <a:gd name="connsiteY1" fmla="*/ 2963751 h 5927502"/>
              <a:gd name="connsiteX2" fmla="*/ 5922000 w 5922000"/>
              <a:gd name="connsiteY2" fmla="*/ 4940115 h 5927502"/>
              <a:gd name="connsiteX3" fmla="*/ 2961000 w 5922000"/>
              <a:gd name="connsiteY3" fmla="*/ 4940115 h 5927502"/>
              <a:gd name="connsiteX4" fmla="*/ 2961000 w 5922000"/>
              <a:gd name="connsiteY4" fmla="*/ 2963751 h 5927502"/>
              <a:gd name="connsiteX5" fmla="*/ 1974530 w 5922000"/>
              <a:gd name="connsiteY5" fmla="*/ 2963751 h 5927502"/>
              <a:gd name="connsiteX6" fmla="*/ 1974530 w 5922000"/>
              <a:gd name="connsiteY6" fmla="*/ 4940115 h 5927502"/>
              <a:gd name="connsiteX7" fmla="*/ 1974530 w 5922000"/>
              <a:gd name="connsiteY7" fmla="*/ 5927502 h 5927502"/>
              <a:gd name="connsiteX8" fmla="*/ 0 w 5922000"/>
              <a:gd name="connsiteY8" fmla="*/ 5927502 h 5927502"/>
              <a:gd name="connsiteX9" fmla="*/ 0 w 5922000"/>
              <a:gd name="connsiteY9" fmla="*/ 2963751 h 5927502"/>
              <a:gd name="connsiteX10" fmla="*/ 2961000 w 5922000"/>
              <a:gd name="connsiteY10" fmla="*/ 0 h 592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000" h="5927502">
                <a:moveTo>
                  <a:pt x="2961000" y="0"/>
                </a:moveTo>
                <a:cubicBezTo>
                  <a:pt x="4595586" y="0"/>
                  <a:pt x="5922000" y="1327646"/>
                  <a:pt x="5922000" y="2963751"/>
                </a:cubicBezTo>
                <a:lnTo>
                  <a:pt x="5922000" y="4940115"/>
                </a:lnTo>
                <a:cubicBezTo>
                  <a:pt x="5922000" y="4940115"/>
                  <a:pt x="5922000" y="4940115"/>
                  <a:pt x="2961000" y="4940115"/>
                </a:cubicBezTo>
                <a:cubicBezTo>
                  <a:pt x="2961000" y="4940115"/>
                  <a:pt x="2961000" y="4940115"/>
                  <a:pt x="2961000" y="2963751"/>
                </a:cubicBezTo>
                <a:cubicBezTo>
                  <a:pt x="2961000" y="2963751"/>
                  <a:pt x="2961000" y="2963751"/>
                  <a:pt x="1974530" y="2963751"/>
                </a:cubicBezTo>
                <a:cubicBezTo>
                  <a:pt x="1974530" y="2963751"/>
                  <a:pt x="1974530" y="2963751"/>
                  <a:pt x="1974530" y="4940115"/>
                </a:cubicBezTo>
                <a:lnTo>
                  <a:pt x="1974530" y="5927502"/>
                </a:lnTo>
                <a:lnTo>
                  <a:pt x="0" y="5927502"/>
                </a:lnTo>
                <a:lnTo>
                  <a:pt x="0" y="2963751"/>
                </a:lnTo>
                <a:cubicBezTo>
                  <a:pt x="0" y="1327646"/>
                  <a:pt x="1324825" y="0"/>
                  <a:pt x="2961000" y="0"/>
                </a:cubicBezTo>
                <a:close/>
              </a:path>
            </a:pathLst>
          </a:custGeom>
          <a:solidFill>
            <a:schemeClr val="bg2">
              <a:lumMod val="90000"/>
            </a:schemeClr>
          </a:solidFill>
        </p:spPr>
        <p:txBody>
          <a:bodyPr wrap="square" anchor="ctr" anchorCtr="0">
            <a:noAutofit/>
          </a:bodyPr>
          <a:lstStyle>
            <a:lvl1pPr algn="ctr">
              <a:lnSpc>
                <a:spcPct val="100000"/>
              </a:lnSpc>
              <a:defRPr sz="2000">
                <a:solidFill>
                  <a:schemeClr val="tx1"/>
                </a:solidFill>
                <a:latin typeface="+mn-lt"/>
              </a:defRPr>
            </a:lvl1pPr>
          </a:lstStyle>
          <a:p>
            <a:r>
              <a:rPr lang="en-US"/>
              <a:t>Click icon to add picture</a:t>
            </a:r>
            <a:endParaRPr lang="en-GB" dirty="0"/>
          </a:p>
        </p:txBody>
      </p:sp>
    </p:spTree>
    <p:extLst>
      <p:ext uri="{BB962C8B-B14F-4D97-AF65-F5344CB8AC3E}">
        <p14:creationId xmlns:p14="http://schemas.microsoft.com/office/powerpoint/2010/main" val="28460543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Grey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7" name="Text Placeholder 6">
            <a:extLst>
              <a:ext uri="{FF2B5EF4-FFF2-40B4-BE49-F238E27FC236}">
                <a16:creationId xmlns:a16="http://schemas.microsoft.com/office/drawing/2014/main" id="{6E540DE6-B189-7941-AE87-701F29938548}"/>
              </a:ext>
            </a:extLst>
          </p:cNvPr>
          <p:cNvSpPr>
            <a:spLocks noGrp="1"/>
          </p:cNvSpPr>
          <p:nvPr>
            <p:ph type="body" sz="quarter" idx="13"/>
          </p:nvPr>
        </p:nvSpPr>
        <p:spPr>
          <a:xfrm>
            <a:off x="387625" y="1476000"/>
            <a:ext cx="5544000" cy="42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2">
            <a:extLst>
              <a:ext uri="{FF2B5EF4-FFF2-40B4-BE49-F238E27FC236}">
                <a16:creationId xmlns:a16="http://schemas.microsoft.com/office/drawing/2014/main" id="{ABFFE6FA-CCB2-E944-AE78-BE364F701249}"/>
              </a:ext>
            </a:extLst>
          </p:cNvPr>
          <p:cNvSpPr>
            <a:spLocks noGrp="1"/>
          </p:cNvSpPr>
          <p:nvPr>
            <p:ph type="pic" sz="quarter" idx="16"/>
          </p:nvPr>
        </p:nvSpPr>
        <p:spPr>
          <a:xfrm>
            <a:off x="6143626" y="0"/>
            <a:ext cx="6048375" cy="6063798"/>
          </a:xfrm>
          <a:custGeom>
            <a:avLst/>
            <a:gdLst>
              <a:gd name="connsiteX0" fmla="*/ 3528701 w 6048375"/>
              <a:gd name="connsiteY0" fmla="*/ 0 h 6063798"/>
              <a:gd name="connsiteX1" fmla="*/ 6048375 w 6048375"/>
              <a:gd name="connsiteY1" fmla="*/ 0 h 6063798"/>
              <a:gd name="connsiteX2" fmla="*/ 6048375 w 6048375"/>
              <a:gd name="connsiteY2" fmla="*/ 2544973 h 6063798"/>
              <a:gd name="connsiteX3" fmla="*/ 2532774 w 6048375"/>
              <a:gd name="connsiteY3" fmla="*/ 6063798 h 6063798"/>
              <a:gd name="connsiteX4" fmla="*/ 1267548 w 6048375"/>
              <a:gd name="connsiteY4" fmla="*/ 4798572 h 6063798"/>
              <a:gd name="connsiteX5" fmla="*/ 0 w 6048375"/>
              <a:gd name="connsiteY5" fmla="*/ 3528703 h 60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8375" h="6063798">
                <a:moveTo>
                  <a:pt x="3528701" y="0"/>
                </a:moveTo>
                <a:lnTo>
                  <a:pt x="6048375" y="0"/>
                </a:lnTo>
                <a:lnTo>
                  <a:pt x="6048375" y="2544973"/>
                </a:lnTo>
                <a:lnTo>
                  <a:pt x="2532774" y="6063798"/>
                </a:lnTo>
                <a:lnTo>
                  <a:pt x="1267548" y="4798572"/>
                </a:lnTo>
                <a:lnTo>
                  <a:pt x="0" y="3528703"/>
                </a:lnTo>
                <a:close/>
              </a:path>
            </a:pathLst>
          </a:custGeom>
          <a:solidFill>
            <a:schemeClr val="bg2">
              <a:lumMod val="90000"/>
            </a:schemeClr>
          </a:solidFill>
        </p:spPr>
        <p:txBody>
          <a:bodyPr wrap="square" anchor="ctr" anchorCtr="0">
            <a:noAutofit/>
          </a:bodyPr>
          <a:lstStyle>
            <a:lvl1pPr algn="ctr">
              <a:defRPr sz="2000">
                <a:solidFill>
                  <a:schemeClr val="tx1"/>
                </a:solidFill>
                <a:latin typeface="+mn-lt"/>
              </a:defRPr>
            </a:lvl1pPr>
          </a:lstStyle>
          <a:p>
            <a:r>
              <a:rPr lang="en-US"/>
              <a:t>Click icon to add picture</a:t>
            </a:r>
            <a:endParaRPr lang="en-GB"/>
          </a:p>
        </p:txBody>
      </p:sp>
    </p:spTree>
    <p:extLst>
      <p:ext uri="{BB962C8B-B14F-4D97-AF65-F5344CB8AC3E}">
        <p14:creationId xmlns:p14="http://schemas.microsoft.com/office/powerpoint/2010/main" val="29380737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ntent Multicolo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C5D76C-ED68-064B-A7A9-C9CDFF56C986}"/>
              </a:ext>
            </a:extLst>
          </p:cNvPr>
          <p:cNvSpPr/>
          <p:nvPr userDrawn="1"/>
        </p:nvSpPr>
        <p:spPr>
          <a:xfrm>
            <a:off x="6108001" y="0"/>
            <a:ext cx="608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19ACA7-7E3F-1A46-AF73-86BC08C35C22}"/>
              </a:ext>
            </a:extLst>
          </p:cNvPr>
          <p:cNvSpPr>
            <a:spLocks noGrp="1"/>
          </p:cNvSpPr>
          <p:nvPr>
            <p:ph type="title" hasCustomPrompt="1"/>
          </p:nvPr>
        </p:nvSpPr>
        <p:spPr>
          <a:xfrm>
            <a:off x="387625" y="331200"/>
            <a:ext cx="5544000" cy="720000"/>
          </a:xfrm>
        </p:spPr>
        <p:txBody>
          <a:bodyPr/>
          <a:lstStyle>
            <a:lvl1pPr>
              <a:lnSpc>
                <a:spcPct val="90000"/>
              </a:lnSpc>
              <a:defRPr/>
            </a:lvl1pPr>
          </a:lstStyle>
          <a:p>
            <a:r>
              <a:rPr lang="en-US" dirty="0"/>
              <a:t>Click to edit title</a:t>
            </a:r>
            <a:endParaRPr lang="en-GB" dirty="0"/>
          </a:p>
        </p:txBody>
      </p:sp>
      <p:sp>
        <p:nvSpPr>
          <p:cNvPr id="3" name="Date Placeholder 2">
            <a:extLst>
              <a:ext uri="{FF2B5EF4-FFF2-40B4-BE49-F238E27FC236}">
                <a16:creationId xmlns:a16="http://schemas.microsoft.com/office/drawing/2014/main" id="{9E3664B8-0E7B-0247-BD4D-F4617A22F814}"/>
              </a:ext>
            </a:extLst>
          </p:cNvPr>
          <p:cNvSpPr>
            <a:spLocks noGrp="1"/>
          </p:cNvSpPr>
          <p:nvPr>
            <p:ph type="dt" sz="half" idx="10"/>
          </p:nvPr>
        </p:nvSpPr>
        <p:spPr/>
        <p:txBody>
          <a:bodyPr/>
          <a:lstStyle/>
          <a:p>
            <a:fld id="{4662E3C5-6C5C-B64A-8608-EE5898873FAE}" type="datetimeFigureOut">
              <a:rPr lang="en-US" smtClean="0"/>
              <a:pPr/>
              <a:t>2/28/2019</a:t>
            </a:fld>
            <a:endParaRPr lang="en-US" dirty="0"/>
          </a:p>
        </p:txBody>
      </p:sp>
      <p:sp>
        <p:nvSpPr>
          <p:cNvPr id="4" name="Footer Placeholder 3">
            <a:extLst>
              <a:ext uri="{FF2B5EF4-FFF2-40B4-BE49-F238E27FC236}">
                <a16:creationId xmlns:a16="http://schemas.microsoft.com/office/drawing/2014/main" id="{1FF9D735-627E-5C49-940F-A6122323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8EE3D8-4C43-C641-A0D7-95352752622C}"/>
              </a:ext>
            </a:extLst>
          </p:cNvPr>
          <p:cNvSpPr>
            <a:spLocks noGrp="1"/>
          </p:cNvSpPr>
          <p:nvPr>
            <p:ph type="sldNum" sz="quarter" idx="12"/>
          </p:nvPr>
        </p:nvSpPr>
        <p:spPr/>
        <p:txBody>
          <a:bodyPr/>
          <a:lstStyle/>
          <a:p>
            <a:fld id="{F618B75B-45BB-9C4B-9E16-0D1DF46F8DB3}" type="slidenum">
              <a:rPr lang="en-US" smtClean="0"/>
              <a:pPr/>
              <a:t>‹#›</a:t>
            </a:fld>
            <a:endParaRPr lang="en-US" dirty="0"/>
          </a:p>
        </p:txBody>
      </p:sp>
      <p:sp>
        <p:nvSpPr>
          <p:cNvPr id="9" name="Content Placeholder 8">
            <a:extLst>
              <a:ext uri="{FF2B5EF4-FFF2-40B4-BE49-F238E27FC236}">
                <a16:creationId xmlns:a16="http://schemas.microsoft.com/office/drawing/2014/main" id="{604AF51F-FB00-E846-AA12-12BD9665EC05}"/>
              </a:ext>
            </a:extLst>
          </p:cNvPr>
          <p:cNvSpPr>
            <a:spLocks noGrp="1"/>
          </p:cNvSpPr>
          <p:nvPr>
            <p:ph sz="quarter" idx="15"/>
          </p:nvPr>
        </p:nvSpPr>
        <p:spPr>
          <a:xfrm>
            <a:off x="387625" y="1476000"/>
            <a:ext cx="5544000" cy="4248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a:extLst>
              <a:ext uri="{FF2B5EF4-FFF2-40B4-BE49-F238E27FC236}">
                <a16:creationId xmlns:a16="http://schemas.microsoft.com/office/drawing/2014/main" id="{5BDFD5DA-5D4B-7D46-A2DE-B3296588BC41}"/>
              </a:ext>
            </a:extLst>
          </p:cNvPr>
          <p:cNvSpPr>
            <a:spLocks noGrp="1"/>
          </p:cNvSpPr>
          <p:nvPr>
            <p:ph sz="quarter" idx="16"/>
          </p:nvPr>
        </p:nvSpPr>
        <p:spPr>
          <a:xfrm>
            <a:off x="6256075" y="1476000"/>
            <a:ext cx="5543550" cy="424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95A022EB-FA1E-DE4C-95B5-3863E488B3CB}"/>
              </a:ext>
            </a:extLst>
          </p:cNvPr>
          <p:cNvSpPr>
            <a:spLocks noGrp="1"/>
          </p:cNvSpPr>
          <p:nvPr>
            <p:ph type="body" sz="quarter" idx="17" hasCustomPrompt="1"/>
          </p:nvPr>
        </p:nvSpPr>
        <p:spPr>
          <a:xfrm>
            <a:off x="6256075" y="331200"/>
            <a:ext cx="5544000" cy="720000"/>
          </a:xfrm>
        </p:spPr>
        <p:txBody>
          <a:bodyPr/>
          <a:lstStyle>
            <a:lvl1pPr>
              <a:lnSpc>
                <a:spcPct val="90000"/>
              </a:lnSpc>
              <a:defRPr sz="5000">
                <a:solidFill>
                  <a:schemeClr val="bg1"/>
                </a:solidFill>
              </a:defRPr>
            </a:lvl1pPr>
          </a:lstStyle>
          <a:p>
            <a:pPr lvl="0"/>
            <a:r>
              <a:rPr lang="en-US" dirty="0"/>
              <a:t>Click to edit title</a:t>
            </a:r>
          </a:p>
        </p:txBody>
      </p:sp>
      <p:sp>
        <p:nvSpPr>
          <p:cNvPr id="15" name="Freeform 5">
            <a:extLst>
              <a:ext uri="{FF2B5EF4-FFF2-40B4-BE49-F238E27FC236}">
                <a16:creationId xmlns:a16="http://schemas.microsoft.com/office/drawing/2014/main" id="{041B81D9-D63C-3A45-B5D1-F0E0F712AC19}"/>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41950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41518866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68" r:id="rId3"/>
    <p:sldLayoutId id="2147483746" r:id="rId4"/>
    <p:sldLayoutId id="2147483747" r:id="rId5"/>
    <p:sldLayoutId id="2147483660" r:id="rId6"/>
    <p:sldLayoutId id="2147483745" r:id="rId7"/>
    <p:sldLayoutId id="2147483726" r:id="rId8"/>
    <p:sldLayoutId id="2147483720" r:id="rId9"/>
    <p:sldLayoutId id="2147483701" r:id="rId10"/>
    <p:sldLayoutId id="2147483702" r:id="rId11"/>
    <p:sldLayoutId id="2147483703" r:id="rId12"/>
    <p:sldLayoutId id="2147483766" r:id="rId13"/>
    <p:sldLayoutId id="2147483704" r:id="rId14"/>
    <p:sldLayoutId id="2147483705" r:id="rId15"/>
    <p:sldLayoutId id="2147483777" r:id="rId16"/>
    <p:sldLayoutId id="2147483778" r:id="rId17"/>
    <p:sldLayoutId id="2147483779" r:id="rId18"/>
    <p:sldLayoutId id="2147483780" r:id="rId19"/>
    <p:sldLayoutId id="2147483781" r:id="rId20"/>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2"/>
          </a:solidFill>
          <a:latin typeface="+mn-lt"/>
          <a:ea typeface="+mn-ea"/>
          <a:cs typeface="+mn-cs"/>
        </a:defRPr>
      </a:lvl1pPr>
      <a:lvl2pPr marL="144000" indent="-144000" algn="l" defTabSz="914400" rtl="0" eaLnBrk="1" latinLnBrk="0" hangingPunct="1">
        <a:lnSpc>
          <a:spcPct val="100000"/>
        </a:lnSpc>
        <a:spcBef>
          <a:spcPts val="0"/>
        </a:spcBef>
        <a:spcAft>
          <a:spcPts val="700"/>
        </a:spcAft>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1000"/>
        </a:spcBef>
        <a:spcAft>
          <a:spcPts val="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Box 11"/>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264829039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9" r:id="rId6"/>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1000"/>
        </a:spcBef>
        <a:spcAft>
          <a:spcPts val="70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bg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145260607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transition>
    <p:fade/>
  </p:transition>
  <p:txStyles>
    <p:titleStyle>
      <a:lvl1pPr algn="l" defTabSz="914400" rtl="0" eaLnBrk="1" latinLnBrk="0" hangingPunct="1">
        <a:lnSpc>
          <a:spcPct val="90000"/>
        </a:lnSpc>
        <a:spcBef>
          <a:spcPct val="0"/>
        </a:spcBef>
        <a:buNone/>
        <a:defRPr sz="4400" b="0" i="0" kern="1200" spc="-50" baseline="0">
          <a:solidFill>
            <a:schemeClr val="bg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bg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bg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bg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bg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bg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35961875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65" r:id="rId3"/>
    <p:sldLayoutId id="2147483743" r:id="rId4"/>
    <p:sldLayoutId id="2147483714" r:id="rId5"/>
    <p:sldLayoutId id="2147483710" r:id="rId6"/>
    <p:sldLayoutId id="2147483712" r:id="rId7"/>
    <p:sldLayoutId id="2147483713" r:id="rId8"/>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4662E3C5-6C5C-B64A-8608-EE5898873FAE}" type="datetimeFigureOut">
              <a:rPr lang="en-US" smtClean="0"/>
              <a:pPr/>
              <a:t>2/28/2019</a:t>
            </a:fld>
            <a:endParaRPr lang="en-US" dirty="0"/>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accent1"/>
                </a:solidFill>
                <a:latin typeface="Aktiv Grotesk"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accent1"/>
                </a:solidFill>
                <a:latin typeface="Aktiv Grotesk" panose="020B0504020202020204" pitchFamily="34" charset="0"/>
              </a:defRPr>
            </a:lvl1pPr>
          </a:lstStyle>
          <a:p>
            <a:fld id="{F618B75B-45BB-9C4B-9E16-0D1DF46F8DB3}" type="slidenum">
              <a:rPr lang="en-US" smtClean="0"/>
              <a:pPr/>
              <a:t>‹#›</a:t>
            </a:fld>
            <a:endParaRPr lang="en-US" dirty="0"/>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extBox 11"/>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
        <p:nvSpPr>
          <p:cNvPr id="9" name="Freeform 5">
            <a:extLst>
              <a:ext uri="{FF2B5EF4-FFF2-40B4-BE49-F238E27FC236}">
                <a16:creationId xmlns:a16="http://schemas.microsoft.com/office/drawing/2014/main" id="{85A52B46-6772-3E4D-ABBA-989711B7B794}"/>
              </a:ext>
            </a:extLst>
          </p:cNvPr>
          <p:cNvSpPr>
            <a:spLocks noChangeAspect="1" noEditPoints="1"/>
          </p:cNvSpPr>
          <p:nvPr userDrawn="1"/>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15229009"/>
      </p:ext>
    </p:extLst>
  </p:cSld>
  <p:clrMap bg1="lt1" tx1="dk1" bg2="lt2" tx2="dk2" accent1="accent1" accent2="accent2" accent3="accent3" accent4="accent4" accent5="accent5" accent6="accent6" hlink="hlink" folHlink="folHlink"/>
  <p:sldLayoutIdLst>
    <p:sldLayoutId id="2147483751" r:id="rId1"/>
    <p:sldLayoutId id="2147483767" r:id="rId2"/>
    <p:sldLayoutId id="2147483752" r:id="rId3"/>
    <p:sldLayoutId id="2147483753" r:id="rId4"/>
    <p:sldLayoutId id="2147483754" r:id="rId5"/>
    <p:sldLayoutId id="2147483755" r:id="rId6"/>
    <p:sldLayoutId id="2147483756" r:id="rId7"/>
  </p:sldLayoutIdLst>
  <p:transition>
    <p:fade/>
  </p:transition>
  <p:txStyles>
    <p:title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userDrawn="1">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5A52B46-6772-3E4D-ABBA-989711B7B794}"/>
              </a:ext>
            </a:extLst>
          </p:cNvPr>
          <p:cNvSpPr>
            <a:spLocks noChangeAspect="1" noEditPoints="1"/>
          </p:cNvSpPr>
          <p:nvPr/>
        </p:nvSpPr>
        <p:spPr bwMode="auto">
          <a:xfrm>
            <a:off x="10910325" y="5917889"/>
            <a:ext cx="900000" cy="563616"/>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 name="Title Placeholder 1">
            <a:extLst>
              <a:ext uri="{FF2B5EF4-FFF2-40B4-BE49-F238E27FC236}">
                <a16:creationId xmlns:a16="http://schemas.microsoft.com/office/drawing/2014/main" id="{4E78F7E2-2283-A247-8B63-3805C8CFA767}"/>
              </a:ext>
            </a:extLst>
          </p:cNvPr>
          <p:cNvSpPr>
            <a:spLocks noGrp="1"/>
          </p:cNvSpPr>
          <p:nvPr>
            <p:ph type="title"/>
          </p:nvPr>
        </p:nvSpPr>
        <p:spPr>
          <a:xfrm>
            <a:off x="387625" y="331200"/>
            <a:ext cx="11412000" cy="720000"/>
          </a:xfrm>
          <a:prstGeom prst="rect">
            <a:avLst/>
          </a:prstGeom>
        </p:spPr>
        <p:txBody>
          <a:bodyPr vert="horz" lIns="0" tIns="0" rIns="0" bIns="0" rtlCol="0" anchor="t" anchorCtr="0">
            <a:noAutofit/>
          </a:bodyPr>
          <a:lstStyle/>
          <a:p>
            <a:r>
              <a:rPr lang="en-US" dirty="0"/>
              <a:t>Click to edit title style</a:t>
            </a:r>
          </a:p>
        </p:txBody>
      </p:sp>
      <p:sp>
        <p:nvSpPr>
          <p:cNvPr id="4" name="Date Placeholder 3">
            <a:extLst>
              <a:ext uri="{FF2B5EF4-FFF2-40B4-BE49-F238E27FC236}">
                <a16:creationId xmlns:a16="http://schemas.microsoft.com/office/drawing/2014/main" id="{220A4FB3-FB49-8D44-86F6-F7456E929096}"/>
              </a:ext>
            </a:extLst>
          </p:cNvPr>
          <p:cNvSpPr>
            <a:spLocks noGrp="1"/>
          </p:cNvSpPr>
          <p:nvPr>
            <p:ph type="dt" sz="half" idx="2"/>
          </p:nvPr>
        </p:nvSpPr>
        <p:spPr>
          <a:xfrm>
            <a:off x="-1947600" y="6285600"/>
            <a:ext cx="871122"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4662E3C5-6C5C-B64A-8608-EE5898873FAE}" type="datetimeFigureOut">
              <a:rPr lang="en-US" smtClean="0">
                <a:solidFill>
                  <a:srgbClr val="FFFFFF"/>
                </a:solidFill>
              </a:rPr>
              <a:pPr/>
              <a:t>2/28/2019</a:t>
            </a:fld>
            <a:endParaRPr lang="en-US" dirty="0">
              <a:solidFill>
                <a:srgbClr val="FFFFFF"/>
              </a:solidFill>
            </a:endParaRPr>
          </a:p>
        </p:txBody>
      </p:sp>
      <p:sp>
        <p:nvSpPr>
          <p:cNvPr id="5" name="Footer Placeholder 4">
            <a:extLst>
              <a:ext uri="{FF2B5EF4-FFF2-40B4-BE49-F238E27FC236}">
                <a16:creationId xmlns:a16="http://schemas.microsoft.com/office/drawing/2014/main" id="{9F15767D-483D-F640-A089-B7F47050B858}"/>
              </a:ext>
            </a:extLst>
          </p:cNvPr>
          <p:cNvSpPr>
            <a:spLocks noGrp="1"/>
          </p:cNvSpPr>
          <p:nvPr>
            <p:ph type="ftr" sz="quarter" idx="3"/>
          </p:nvPr>
        </p:nvSpPr>
        <p:spPr>
          <a:xfrm>
            <a:off x="-917474" y="6285600"/>
            <a:ext cx="720000" cy="288000"/>
          </a:xfrm>
          <a:prstGeom prst="rect">
            <a:avLst/>
          </a:prstGeom>
        </p:spPr>
        <p:txBody>
          <a:bodyPr vert="horz" lIns="0" tIns="0" rIns="0" bIns="0" rtlCol="0" anchor="ctr">
            <a:noAutofit/>
          </a:bodyPr>
          <a:lstStyle>
            <a:lvl1pPr algn="ctr">
              <a:defRPr sz="1200">
                <a:solidFill>
                  <a:schemeClr val="bg1"/>
                </a:solidFill>
                <a:latin typeface="Aktiv Grotesk" panose="020B0504020202020204" pitchFamily="34" charset="0"/>
              </a:defRPr>
            </a:lvl1pPr>
          </a:lstStyle>
          <a:p>
            <a:endParaRPr lang="en-US" dirty="0">
              <a:solidFill>
                <a:srgbClr val="FFFFFF"/>
              </a:solidFill>
            </a:endParaRPr>
          </a:p>
        </p:txBody>
      </p:sp>
      <p:sp>
        <p:nvSpPr>
          <p:cNvPr id="6" name="Slide Number Placeholder 5">
            <a:extLst>
              <a:ext uri="{FF2B5EF4-FFF2-40B4-BE49-F238E27FC236}">
                <a16:creationId xmlns:a16="http://schemas.microsoft.com/office/drawing/2014/main" id="{0C04FEFF-E4CC-6040-BDB6-B5A69A6D5EE3}"/>
              </a:ext>
            </a:extLst>
          </p:cNvPr>
          <p:cNvSpPr>
            <a:spLocks noGrp="1"/>
          </p:cNvSpPr>
          <p:nvPr>
            <p:ph type="sldNum" sz="quarter" idx="4"/>
          </p:nvPr>
        </p:nvSpPr>
        <p:spPr>
          <a:xfrm>
            <a:off x="394434" y="6285600"/>
            <a:ext cx="720000" cy="288000"/>
          </a:xfrm>
          <a:prstGeom prst="rect">
            <a:avLst/>
          </a:prstGeom>
        </p:spPr>
        <p:txBody>
          <a:bodyPr vert="horz" lIns="0" tIns="0" rIns="0" bIns="0" rtlCol="0" anchor="ctr">
            <a:noAutofit/>
          </a:bodyPr>
          <a:lstStyle>
            <a:lvl1pPr algn="l">
              <a:defRPr sz="1200">
                <a:solidFill>
                  <a:schemeClr val="bg1"/>
                </a:solidFill>
                <a:latin typeface="Aktiv Grotesk" panose="020B0504020202020204" pitchFamily="34" charset="0"/>
              </a:defRPr>
            </a:lvl1pPr>
          </a:lstStyle>
          <a:p>
            <a:fld id="{F618B75B-45BB-9C4B-9E16-0D1DF46F8DB3}" type="slidenum">
              <a:rPr lang="en-US" smtClean="0">
                <a:solidFill>
                  <a:srgbClr val="FFFFFF"/>
                </a:solidFill>
              </a:rPr>
              <a:pPr/>
              <a:t>‹#›</a:t>
            </a:fld>
            <a:endParaRPr lang="en-US" dirty="0">
              <a:solidFill>
                <a:srgbClr val="FFFFFF"/>
              </a:solidFill>
            </a:endParaRPr>
          </a:p>
        </p:txBody>
      </p:sp>
      <p:sp>
        <p:nvSpPr>
          <p:cNvPr id="40" name="Text Placeholder 39">
            <a:extLst>
              <a:ext uri="{FF2B5EF4-FFF2-40B4-BE49-F238E27FC236}">
                <a16:creationId xmlns:a16="http://schemas.microsoft.com/office/drawing/2014/main" id="{A4F96C2E-79C4-9D4C-BDE7-02790CCB42E0}"/>
              </a:ext>
            </a:extLst>
          </p:cNvPr>
          <p:cNvSpPr>
            <a:spLocks noGrp="1"/>
          </p:cNvSpPr>
          <p:nvPr>
            <p:ph type="body" idx="1"/>
          </p:nvPr>
        </p:nvSpPr>
        <p:spPr>
          <a:xfrm>
            <a:off x="388800" y="1476000"/>
            <a:ext cx="11412000" cy="424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76165" y="4621909"/>
            <a:ext cx="1916715" cy="57919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1980728" y="5221649"/>
            <a:ext cx="1916715" cy="101566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rPr>
              <a:t>Note</a:t>
            </a:r>
            <a:r>
              <a:rPr lang="en-GB" sz="1000" dirty="0">
                <a:solidFill>
                  <a:srgbClr val="D22630"/>
                </a:solidFill>
              </a:rPr>
              <a:t>: </a:t>
            </a:r>
            <a:r>
              <a:rPr lang="en-GB" sz="1000" dirty="0">
                <a:solidFill>
                  <a:srgbClr val="000000"/>
                </a:solidFill>
              </a:rPr>
              <a:t>To change text styles, place text cursor in text and choose to promote or demote level with one of</a:t>
            </a:r>
            <a:br>
              <a:rPr lang="en-GB" sz="1000" dirty="0">
                <a:solidFill>
                  <a:srgbClr val="000000"/>
                </a:solidFill>
              </a:rPr>
            </a:br>
            <a:r>
              <a:rPr lang="en-GB" sz="1000" dirty="0">
                <a:solidFill>
                  <a:srgbClr val="000000"/>
                </a:solidFill>
              </a:rPr>
              <a:t>the indicated buttons.</a:t>
            </a:r>
          </a:p>
          <a:p>
            <a:r>
              <a:rPr lang="en-GB" sz="1000" dirty="0">
                <a:solidFill>
                  <a:srgbClr val="000000"/>
                </a:solidFill>
              </a:rPr>
              <a:t>(located on the HOME tab)</a:t>
            </a:r>
          </a:p>
        </p:txBody>
      </p:sp>
    </p:spTree>
    <p:extLst>
      <p:ext uri="{BB962C8B-B14F-4D97-AF65-F5344CB8AC3E}">
        <p14:creationId xmlns:p14="http://schemas.microsoft.com/office/powerpoint/2010/main" val="394696234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transition>
    <p:fade/>
  </p:transition>
  <p:txStyles>
    <p:titleStyle>
      <a:lvl1pPr algn="l" defTabSz="914400" rtl="0" eaLnBrk="1" latinLnBrk="0" hangingPunct="1">
        <a:lnSpc>
          <a:spcPct val="90000"/>
        </a:lnSpc>
        <a:spcBef>
          <a:spcPct val="0"/>
        </a:spcBef>
        <a:buNone/>
        <a:defRPr sz="4400" b="0" i="0" kern="1200" spc="-50" baseline="0">
          <a:solidFill>
            <a:schemeClr val="bg1"/>
          </a:solidFill>
          <a:latin typeface="+mn-lt"/>
          <a:ea typeface="+mj-ea"/>
          <a:cs typeface="+mj-cs"/>
        </a:defRPr>
      </a:lvl1pPr>
    </p:titleStyle>
    <p:body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bg1"/>
          </a:solidFill>
          <a:latin typeface="+mn-lt"/>
          <a:ea typeface="+mn-ea"/>
          <a:cs typeface="+mn-cs"/>
        </a:defRPr>
      </a:lvl1pPr>
      <a:lvl2pPr marL="144000" indent="-144000" algn="l" defTabSz="914400" rtl="0" eaLnBrk="1" latinLnBrk="0" hangingPunct="1">
        <a:lnSpc>
          <a:spcPct val="100000"/>
        </a:lnSpc>
        <a:spcBef>
          <a:spcPts val="0"/>
        </a:spcBef>
        <a:spcAft>
          <a:spcPts val="700"/>
        </a:spcAft>
        <a:buSzPct val="110000"/>
        <a:buFont typeface="Arial" panose="020B0604020202020204" pitchFamily="34" charset="0"/>
        <a:buChar char="•"/>
        <a:defRPr sz="2000" kern="1200">
          <a:solidFill>
            <a:schemeClr val="bg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bg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bg1"/>
          </a:solidFill>
          <a:latin typeface="Aktiv Grotesk" panose="020B0504020202020204" pitchFamily="34" charset="0"/>
          <a:ea typeface="+mn-ea"/>
          <a:cs typeface="+mn-cs"/>
        </a:defRPr>
      </a:lvl4pPr>
      <a:lvl5pPr marL="0" indent="0" algn="l" defTabSz="914400" rtl="0" eaLnBrk="1" latinLnBrk="0" hangingPunct="1">
        <a:lnSpc>
          <a:spcPct val="100000"/>
        </a:lnSpc>
        <a:spcBef>
          <a:spcPts val="0"/>
        </a:spcBef>
        <a:spcAft>
          <a:spcPts val="700"/>
        </a:spcAft>
        <a:buSzPct val="110000"/>
        <a:buFontTx/>
        <a:buNone/>
        <a:defRPr sz="2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5ACBF0"/>
          </p15:clr>
        </p15:guide>
        <p15:guide id="2" pos="3840">
          <p15:clr>
            <a:srgbClr val="5ACBF0"/>
          </p15:clr>
        </p15:guide>
        <p15:guide id="3" pos="240">
          <p15:clr>
            <a:srgbClr val="5ACBF0"/>
          </p15:clr>
        </p15:guide>
        <p15:guide id="4" pos="7434">
          <p15:clr>
            <a:srgbClr val="5ACBF0"/>
          </p15:clr>
        </p15:guide>
        <p15:guide id="5" orient="horz" pos="552">
          <p15:clr>
            <a:srgbClr val="5ACBF0"/>
          </p15:clr>
        </p15:guide>
        <p15:guide id="6" orient="horz" pos="252">
          <p15:clr>
            <a:srgbClr val="5ACBF0"/>
          </p15:clr>
        </p15:guide>
        <p15:guide id="7" orient="horz" pos="947">
          <p15:clr>
            <a:srgbClr val="5ACBF0"/>
          </p15:clr>
        </p15:guide>
        <p15:guide id="8" orient="horz" pos="3609">
          <p15:clr>
            <a:srgbClr val="5ACBF0"/>
          </p15:clr>
        </p15:guide>
        <p15:guide id="9" orient="horz" pos="4080">
          <p15:clr>
            <a:srgbClr val="5ACBF0"/>
          </p15:clr>
        </p15:guide>
        <p15:guide id="10" pos="3739">
          <p15:clr>
            <a:srgbClr val="F26B43"/>
          </p15:clr>
        </p15:guide>
        <p15:guide id="11" pos="39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solidFill>
                  <a:schemeClr val="tx2"/>
                </a:solidFill>
              </a:rPr>
              <a:t>The Use of Safety Data and Safety Information</a:t>
            </a:r>
            <a:endParaRPr lang="en-US" dirty="0">
              <a:solidFill>
                <a:schemeClr val="tx2"/>
              </a:solidFill>
            </a:endParaRPr>
          </a:p>
        </p:txBody>
      </p:sp>
      <p:sp>
        <p:nvSpPr>
          <p:cNvPr id="5" name="Subtitle 4"/>
          <p:cNvSpPr>
            <a:spLocks noGrp="1"/>
          </p:cNvSpPr>
          <p:nvPr>
            <p:ph sz="quarter" idx="13"/>
          </p:nvPr>
        </p:nvSpPr>
        <p:spPr/>
        <p:txBody>
          <a:bodyPr>
            <a:normAutofit/>
          </a:bodyPr>
          <a:lstStyle/>
          <a:p>
            <a:endParaRPr lang="en-US" i="1" dirty="0">
              <a:solidFill>
                <a:schemeClr val="tx2"/>
              </a:solidFill>
            </a:endParaRPr>
          </a:p>
          <a:p>
            <a:r>
              <a:rPr lang="en-US" i="1" dirty="0">
                <a:solidFill>
                  <a:schemeClr val="tx2"/>
                </a:solidFill>
              </a:rPr>
              <a:t>Gabriel Acosta</a:t>
            </a:r>
          </a:p>
          <a:p>
            <a:r>
              <a:rPr lang="en-US" i="1" dirty="0">
                <a:solidFill>
                  <a:schemeClr val="tx2"/>
                </a:solidFill>
              </a:rPr>
              <a:t>Assistant Director, IATA</a:t>
            </a:r>
            <a:endParaRPr lang="en-CA" i="1" dirty="0">
              <a:solidFill>
                <a:schemeClr val="tx2"/>
              </a:solidFill>
            </a:endParaRPr>
          </a:p>
        </p:txBody>
      </p:sp>
    </p:spTree>
    <p:extLst>
      <p:ext uri="{BB962C8B-B14F-4D97-AF65-F5344CB8AC3E}">
        <p14:creationId xmlns:p14="http://schemas.microsoft.com/office/powerpoint/2010/main" val="1033711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Personalization: Views of Information</a:t>
            </a:r>
          </a:p>
        </p:txBody>
      </p:sp>
      <p:graphicFrame>
        <p:nvGraphicFramePr>
          <p:cNvPr id="3" name="Chart 2">
            <a:extLst>
              <a:ext uri="{FF2B5EF4-FFF2-40B4-BE49-F238E27FC236}">
                <a16:creationId xmlns:a16="http://schemas.microsoft.com/office/drawing/2014/main" id="{EED5CDFD-C269-CB4D-B332-3813CB2EBCC3}"/>
              </a:ext>
            </a:extLst>
          </p:cNvPr>
          <p:cNvGraphicFramePr>
            <a:graphicFrameLocks noChangeAspect="1"/>
          </p:cNvGraphicFramePr>
          <p:nvPr>
            <p:extLst/>
          </p:nvPr>
        </p:nvGraphicFramePr>
        <p:xfrm>
          <a:off x="288000" y="1465200"/>
          <a:ext cx="7726829" cy="396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1E8322D-DA7A-214D-8CF7-BA6ED2915285}"/>
              </a:ext>
            </a:extLst>
          </p:cNvPr>
          <p:cNvSpPr txBox="1"/>
          <p:nvPr/>
        </p:nvSpPr>
        <p:spPr>
          <a:xfrm>
            <a:off x="8331203" y="1476000"/>
            <a:ext cx="3456000" cy="3240000"/>
          </a:xfrm>
          <a:prstGeom prst="rect">
            <a:avLst/>
          </a:prstGeom>
          <a:noFill/>
        </p:spPr>
        <p:txBody>
          <a:bodyPr wrap="square" lIns="0" tIns="0" rIns="0" bIns="0" rtlCol="0">
            <a:noAutofit/>
          </a:bodyPr>
          <a:lstStyle/>
          <a:p>
            <a:pPr>
              <a:lnSpc>
                <a:spcPct val="90000"/>
              </a:lnSpc>
            </a:pPr>
            <a:r>
              <a:rPr lang="en-GB" sz="3000" dirty="0">
                <a:solidFill>
                  <a:srgbClr val="FFFFFF"/>
                </a:solidFill>
              </a:rPr>
              <a:t>Based on log in the information can be viewed in a multitude of ways</a:t>
            </a:r>
          </a:p>
        </p:txBody>
      </p:sp>
    </p:spTree>
    <p:extLst>
      <p:ext uri="{BB962C8B-B14F-4D97-AF65-F5344CB8AC3E}">
        <p14:creationId xmlns:p14="http://schemas.microsoft.com/office/powerpoint/2010/main" val="23545365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2AC8B0B-0A28-4112-88FC-2F6A9885EC1F}"/>
              </a:ext>
            </a:extLst>
          </p:cNvPr>
          <p:cNvGraphicFramePr>
            <a:graphicFrameLocks noChangeAspect="1"/>
          </p:cNvGraphicFramePr>
          <p:nvPr>
            <p:extLst/>
          </p:nvPr>
        </p:nvGraphicFramePr>
        <p:xfrm>
          <a:off x="172172" y="1728000"/>
          <a:ext cx="2844000" cy="31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09426D3-2251-45D1-9173-C9A980649A1B}"/>
              </a:ext>
            </a:extLst>
          </p:cNvPr>
          <p:cNvGraphicFramePr>
            <a:graphicFrameLocks noChangeAspect="1"/>
          </p:cNvGraphicFramePr>
          <p:nvPr>
            <p:extLst/>
          </p:nvPr>
        </p:nvGraphicFramePr>
        <p:xfrm>
          <a:off x="2592000" y="1728000"/>
          <a:ext cx="2844000" cy="316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7D8C783F-E207-0040-BE98-C31AD03D6545}"/>
              </a:ext>
            </a:extLst>
          </p:cNvPr>
          <p:cNvSpPr>
            <a:spLocks noGrp="1"/>
          </p:cNvSpPr>
          <p:nvPr>
            <p:ph type="title"/>
          </p:nvPr>
        </p:nvSpPr>
        <p:spPr>
          <a:xfrm>
            <a:off x="387626" y="331200"/>
            <a:ext cx="11804375" cy="583200"/>
          </a:xfrm>
        </p:spPr>
        <p:txBody>
          <a:bodyPr>
            <a:normAutofit/>
          </a:bodyPr>
          <a:lstStyle/>
          <a:p>
            <a:r>
              <a:rPr lang="en-US" sz="3600" b="1" dirty="0">
                <a:solidFill>
                  <a:srgbClr val="0070C0"/>
                </a:solidFill>
              </a:rPr>
              <a:t>Ability to compare data by</a:t>
            </a:r>
            <a:endParaRPr lang="en-GB" sz="3600" b="1" dirty="0">
              <a:solidFill>
                <a:srgbClr val="0070C0"/>
              </a:solidFill>
            </a:endParaRPr>
          </a:p>
        </p:txBody>
      </p:sp>
      <p:sp>
        <p:nvSpPr>
          <p:cNvPr id="51" name="Slide Number Placeholder 50">
            <a:extLst>
              <a:ext uri="{FF2B5EF4-FFF2-40B4-BE49-F238E27FC236}">
                <a16:creationId xmlns:a16="http://schemas.microsoft.com/office/drawing/2014/main" id="{147F595C-2F5E-784E-BED1-828382E0B824}"/>
              </a:ext>
            </a:extLst>
          </p:cNvPr>
          <p:cNvSpPr>
            <a:spLocks noGrp="1"/>
          </p:cNvSpPr>
          <p:nvPr>
            <p:ph type="sldNum" sz="quarter" idx="12"/>
          </p:nvPr>
        </p:nvSpPr>
        <p:spPr/>
        <p:txBody>
          <a:bodyPr/>
          <a:lstStyle/>
          <a:p>
            <a:fld id="{F618B75B-45BB-9C4B-9E16-0D1DF46F8DB3}" type="slidenum">
              <a:rPr lang="en-US" smtClean="0"/>
              <a:pPr/>
              <a:t>11</a:t>
            </a:fld>
            <a:endParaRPr lang="en-US" dirty="0"/>
          </a:p>
        </p:txBody>
      </p:sp>
      <p:pic>
        <p:nvPicPr>
          <p:cNvPr id="52" name="ch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172" y="1932879"/>
            <a:ext cx="5544000" cy="3844215"/>
          </a:xfrm>
          <a:prstGeom prst="rect">
            <a:avLst/>
          </a:prstGeom>
        </p:spPr>
      </p:pic>
      <p:pic>
        <p:nvPicPr>
          <p:cNvPr id="53" name="ch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3803" y="1932879"/>
            <a:ext cx="5544000" cy="3844215"/>
          </a:xfrm>
          <a:prstGeom prst="rect">
            <a:avLst/>
          </a:prstGeom>
        </p:spPr>
      </p:pic>
      <p:sp>
        <p:nvSpPr>
          <p:cNvPr id="55" name="Title 8">
            <a:extLst>
              <a:ext uri="{FF2B5EF4-FFF2-40B4-BE49-F238E27FC236}">
                <a16:creationId xmlns:a16="http://schemas.microsoft.com/office/drawing/2014/main" id="{7D8C783F-E207-0040-BE98-C31AD03D6545}"/>
              </a:ext>
            </a:extLst>
          </p:cNvPr>
          <p:cNvSpPr txBox="1">
            <a:spLocks/>
          </p:cNvSpPr>
          <p:nvPr/>
        </p:nvSpPr>
        <p:spPr>
          <a:xfrm>
            <a:off x="6353803" y="1389981"/>
            <a:ext cx="4220771" cy="673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a:lstStyle>
          <a:p>
            <a:r>
              <a:rPr lang="en-US" sz="2800" dirty="0"/>
              <a:t>Contributing Events:</a:t>
            </a:r>
            <a:endParaRPr lang="en-GB" sz="2800" dirty="0"/>
          </a:p>
        </p:txBody>
      </p:sp>
      <p:sp>
        <p:nvSpPr>
          <p:cNvPr id="56" name="Title 8">
            <a:extLst>
              <a:ext uri="{FF2B5EF4-FFF2-40B4-BE49-F238E27FC236}">
                <a16:creationId xmlns:a16="http://schemas.microsoft.com/office/drawing/2014/main" id="{7D8C783F-E207-0040-BE98-C31AD03D6545}"/>
              </a:ext>
            </a:extLst>
          </p:cNvPr>
          <p:cNvSpPr txBox="1">
            <a:spLocks/>
          </p:cNvSpPr>
          <p:nvPr/>
        </p:nvSpPr>
        <p:spPr>
          <a:xfrm>
            <a:off x="394433" y="1577653"/>
            <a:ext cx="4220771" cy="673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spc="-50" baseline="0">
                <a:solidFill>
                  <a:schemeClr val="accent1"/>
                </a:solidFill>
                <a:latin typeface="+mn-lt"/>
                <a:ea typeface="+mj-ea"/>
                <a:cs typeface="+mj-cs"/>
              </a:defRPr>
            </a:lvl1pPr>
          </a:lstStyle>
          <a:p>
            <a:r>
              <a:rPr lang="en-US" sz="2800" dirty="0"/>
              <a:t>Aircraft Type:</a:t>
            </a:r>
            <a:endParaRPr lang="en-GB" sz="2800" dirty="0"/>
          </a:p>
        </p:txBody>
      </p:sp>
    </p:spTree>
    <p:extLst>
      <p:ext uri="{BB962C8B-B14F-4D97-AF65-F5344CB8AC3E}">
        <p14:creationId xmlns:p14="http://schemas.microsoft.com/office/powerpoint/2010/main" val="41820522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solidFill>
                  <a:schemeClr val="tx2"/>
                </a:solidFill>
              </a:rPr>
              <a:t>The Use of Safety Data and Safety Information</a:t>
            </a:r>
            <a:endParaRPr lang="en-US" dirty="0">
              <a:solidFill>
                <a:schemeClr val="tx2"/>
              </a:solidFill>
            </a:endParaRPr>
          </a:p>
        </p:txBody>
      </p:sp>
      <p:pic>
        <p:nvPicPr>
          <p:cNvPr id="5" name="Picture 4">
            <a:extLst>
              <a:ext uri="{FF2B5EF4-FFF2-40B4-BE49-F238E27FC236}">
                <a16:creationId xmlns:a16="http://schemas.microsoft.com/office/drawing/2014/main" id="{C9AD19F7-E019-4A6D-8A89-B9968008EB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24294" y="2210668"/>
            <a:ext cx="4862661" cy="2778664"/>
          </a:xfrm>
          <a:prstGeom prst="rect">
            <a:avLst/>
          </a:prstGeom>
        </p:spPr>
      </p:pic>
    </p:spTree>
    <p:extLst>
      <p:ext uri="{BB962C8B-B14F-4D97-AF65-F5344CB8AC3E}">
        <p14:creationId xmlns:p14="http://schemas.microsoft.com/office/powerpoint/2010/main" val="1005981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71073"/>
            <a:ext cx="10972800" cy="846708"/>
          </a:xfrm>
        </p:spPr>
        <p:txBody>
          <a:bodyPr>
            <a:normAutofit/>
          </a:bodyPr>
          <a:lstStyle/>
          <a:p>
            <a:pPr algn="l"/>
            <a:r>
              <a:rPr lang="en-US" sz="4267" dirty="0">
                <a:solidFill>
                  <a:schemeClr val="tx2"/>
                </a:solidFill>
              </a:rPr>
              <a:t>Requirements</a:t>
            </a:r>
            <a:endParaRPr lang="en-CA" sz="4267" dirty="0">
              <a:solidFill>
                <a:schemeClr val="tx2"/>
              </a:solidFill>
            </a:endParaRPr>
          </a:p>
        </p:txBody>
      </p:sp>
      <p:sp>
        <p:nvSpPr>
          <p:cNvPr id="7" name="Content Placeholder 6"/>
          <p:cNvSpPr>
            <a:spLocks noGrp="1"/>
          </p:cNvSpPr>
          <p:nvPr>
            <p:ph idx="1"/>
          </p:nvPr>
        </p:nvSpPr>
        <p:spPr>
          <a:xfrm>
            <a:off x="609600" y="1462484"/>
            <a:ext cx="11410461" cy="4177735"/>
          </a:xfrm>
        </p:spPr>
        <p:txBody>
          <a:bodyPr>
            <a:normAutofit/>
          </a:bodyPr>
          <a:lstStyle/>
          <a:p>
            <a:pPr>
              <a:lnSpc>
                <a:spcPct val="80000"/>
              </a:lnSpc>
            </a:pPr>
            <a:r>
              <a:rPr lang="en-CA" sz="3200" dirty="0"/>
              <a:t>States must establish a State Safety Program (SSP) </a:t>
            </a:r>
          </a:p>
          <a:p>
            <a:pPr>
              <a:lnSpc>
                <a:spcPct val="80000"/>
              </a:lnSpc>
            </a:pPr>
            <a:r>
              <a:rPr lang="en-CA" sz="3200" dirty="0"/>
              <a:t>States are further required to ensure that SMS is implemented by Service Provider’s </a:t>
            </a:r>
          </a:p>
          <a:p>
            <a:pPr>
              <a:lnSpc>
                <a:spcPct val="80000"/>
              </a:lnSpc>
            </a:pPr>
            <a:r>
              <a:rPr lang="en-CA" sz="3200" dirty="0"/>
              <a:t>Both systems have similar framework elements</a:t>
            </a:r>
          </a:p>
          <a:p>
            <a:pPr>
              <a:lnSpc>
                <a:spcPct val="80000"/>
              </a:lnSpc>
            </a:pPr>
            <a:r>
              <a:rPr lang="en-CA" sz="3200" dirty="0"/>
              <a:t>Complement each other to achieve effective safety management in a civil aviation system  </a:t>
            </a:r>
          </a:p>
        </p:txBody>
      </p:sp>
      <p:graphicFrame>
        <p:nvGraphicFramePr>
          <p:cNvPr id="4" name="Diagram 3"/>
          <p:cNvGraphicFramePr/>
          <p:nvPr>
            <p:extLst/>
          </p:nvPr>
        </p:nvGraphicFramePr>
        <p:xfrm>
          <a:off x="2680679" y="4485317"/>
          <a:ext cx="3970216" cy="2309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6650895" y="4485317"/>
          <a:ext cx="3180859" cy="23101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374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Requirements</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pPr>
              <a:lnSpc>
                <a:spcPct val="80000"/>
              </a:lnSpc>
            </a:pPr>
            <a:r>
              <a:rPr lang="en-CA" sz="3200" dirty="0"/>
              <a:t>States must identify and manage safety risks to the State’s entire civil aviation system</a:t>
            </a:r>
          </a:p>
          <a:p>
            <a:pPr>
              <a:lnSpc>
                <a:spcPct val="80000"/>
              </a:lnSpc>
            </a:pPr>
            <a:r>
              <a:rPr lang="en-CA" sz="3200" dirty="0"/>
              <a:t>A Safety Data Collection and Processing Systems (SDCPSs) must be established, to support their respective safety management activities</a:t>
            </a:r>
          </a:p>
          <a:p>
            <a:pPr>
              <a:lnSpc>
                <a:spcPct val="80000"/>
              </a:lnSpc>
            </a:pPr>
            <a:r>
              <a:rPr lang="en-US" sz="3200" dirty="0"/>
              <a:t>All safety data and safety information deemed relevant by a State is in scope for their SSP activities</a:t>
            </a:r>
          </a:p>
          <a:p>
            <a:pPr>
              <a:lnSpc>
                <a:spcPct val="80000"/>
              </a:lnSpc>
            </a:pPr>
            <a:endParaRPr lang="en-CA" sz="3200" dirty="0"/>
          </a:p>
        </p:txBody>
      </p:sp>
    </p:spTree>
    <p:extLst>
      <p:ext uri="{BB962C8B-B14F-4D97-AF65-F5344CB8AC3E}">
        <p14:creationId xmlns:p14="http://schemas.microsoft.com/office/powerpoint/2010/main" val="37845314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851-F854-46CF-915C-18366F96EFA8}"/>
              </a:ext>
            </a:extLst>
          </p:cNvPr>
          <p:cNvSpPr>
            <a:spLocks noGrp="1"/>
          </p:cNvSpPr>
          <p:nvPr>
            <p:ph type="title"/>
          </p:nvPr>
        </p:nvSpPr>
        <p:spPr/>
        <p:txBody>
          <a:bodyPr/>
          <a:lstStyle/>
          <a:p>
            <a:r>
              <a:rPr lang="en-US" dirty="0"/>
              <a:t>SDCPS</a:t>
            </a:r>
            <a:br>
              <a:rPr lang="en-US" dirty="0"/>
            </a:br>
            <a:endParaRPr lang="en-US" dirty="0"/>
          </a:p>
        </p:txBody>
      </p:sp>
      <p:sp>
        <p:nvSpPr>
          <p:cNvPr id="6" name="Content Placeholder 5"/>
          <p:cNvSpPr>
            <a:spLocks noGrp="1"/>
          </p:cNvSpPr>
          <p:nvPr>
            <p:ph sz="quarter" idx="13"/>
          </p:nvPr>
        </p:nvSpPr>
        <p:spPr/>
        <p:txBody>
          <a:bodyPr>
            <a:normAutofit fontScale="77500" lnSpcReduction="20000"/>
          </a:bodyPr>
          <a:lstStyle/>
          <a:p>
            <a:r>
              <a:rPr lang="en-US" i="1" dirty="0">
                <a:solidFill>
                  <a:schemeClr val="tx2"/>
                </a:solidFill>
                <a:latin typeface="Times New Roman" panose="02020603050405020304" pitchFamily="18" charset="0"/>
              </a:rPr>
              <a:t>Note 1.— SDCPS refers to processing and reporting systems, safety databases, schemes for exchange of information, and recorded information including but not limited to:</a:t>
            </a:r>
          </a:p>
          <a:p>
            <a:r>
              <a:rPr lang="en-US" i="1" dirty="0">
                <a:solidFill>
                  <a:schemeClr val="tx2"/>
                </a:solidFill>
                <a:latin typeface="Times New Roman" panose="02020603050405020304" pitchFamily="18" charset="0"/>
              </a:rPr>
              <a:t>     a) data and information pertaining to accident and incident investigations;</a:t>
            </a:r>
          </a:p>
          <a:p>
            <a:r>
              <a:rPr lang="en-US" i="1" dirty="0">
                <a:solidFill>
                  <a:schemeClr val="tx2"/>
                </a:solidFill>
                <a:latin typeface="Times New Roman" panose="02020603050405020304" pitchFamily="18" charset="0"/>
              </a:rPr>
              <a:t>     b) data and information related to safety investigations by State authorities or       </a:t>
            </a:r>
          </a:p>
          <a:p>
            <a:r>
              <a:rPr lang="en-US" i="1" dirty="0">
                <a:solidFill>
                  <a:schemeClr val="tx2"/>
                </a:solidFill>
                <a:latin typeface="Times New Roman" panose="02020603050405020304" pitchFamily="18" charset="0"/>
              </a:rPr>
              <a:t>         aviation service providers;</a:t>
            </a:r>
          </a:p>
          <a:p>
            <a:r>
              <a:rPr lang="en-US" i="1" dirty="0">
                <a:solidFill>
                  <a:schemeClr val="tx2"/>
                </a:solidFill>
                <a:latin typeface="Times New Roman" panose="02020603050405020304" pitchFamily="18" charset="0"/>
              </a:rPr>
              <a:t>     c) mandatory safety reporting systems as indicated in 5.1.2;</a:t>
            </a:r>
          </a:p>
          <a:p>
            <a:r>
              <a:rPr lang="en-US" i="1" dirty="0">
                <a:solidFill>
                  <a:schemeClr val="tx2"/>
                </a:solidFill>
                <a:latin typeface="Times New Roman" panose="02020603050405020304" pitchFamily="18" charset="0"/>
              </a:rPr>
              <a:t>     d) voluntary safety reporting systems as indicated in 5.1.3; and</a:t>
            </a:r>
          </a:p>
          <a:p>
            <a:r>
              <a:rPr lang="en-US" i="1" dirty="0">
                <a:solidFill>
                  <a:schemeClr val="tx2"/>
                </a:solidFill>
                <a:latin typeface="Times New Roman" panose="02020603050405020304" pitchFamily="18" charset="0"/>
              </a:rPr>
              <a:t>     e) self-disclosure reporting systems, including automatic data capture systems, as </a:t>
            </a:r>
          </a:p>
          <a:p>
            <a:r>
              <a:rPr lang="en-US" i="1" dirty="0">
                <a:solidFill>
                  <a:schemeClr val="tx2"/>
                </a:solidFill>
                <a:latin typeface="Times New Roman" panose="02020603050405020304" pitchFamily="18" charset="0"/>
              </a:rPr>
              <a:t>         described in Annex 6, Part I, Chapter 3, as well as manual data capture systems.</a:t>
            </a:r>
          </a:p>
          <a:p>
            <a:endParaRPr lang="en-US" i="1" dirty="0">
              <a:solidFill>
                <a:schemeClr val="tx2"/>
              </a:solidFill>
              <a:latin typeface="Times New Roman" panose="02020603050405020304" pitchFamily="18" charset="0"/>
            </a:endParaRPr>
          </a:p>
          <a:p>
            <a:pPr algn="r"/>
            <a:r>
              <a:rPr lang="en-CA" sz="2667" i="1" dirty="0">
                <a:latin typeface="Times New Roman" panose="02020603050405020304" pitchFamily="18" charset="0"/>
              </a:rPr>
              <a:t>Annex 19, 2</a:t>
            </a:r>
            <a:r>
              <a:rPr lang="en-CA" sz="2667" i="1" baseline="30000" dirty="0">
                <a:latin typeface="Times New Roman" panose="02020603050405020304" pitchFamily="18" charset="0"/>
              </a:rPr>
              <a:t>nd</a:t>
            </a:r>
            <a:r>
              <a:rPr lang="en-CA" sz="2667" i="1" dirty="0">
                <a:latin typeface="Times New Roman" panose="02020603050405020304" pitchFamily="18" charset="0"/>
              </a:rPr>
              <a:t> Ed. </a:t>
            </a:r>
            <a:endParaRPr lang="en-CA" sz="2667" dirty="0"/>
          </a:p>
          <a:p>
            <a:endParaRPr lang="en-CA" dirty="0"/>
          </a:p>
        </p:txBody>
      </p:sp>
      <p:sp>
        <p:nvSpPr>
          <p:cNvPr id="7" name="Title 5"/>
          <p:cNvSpPr txBox="1">
            <a:spLocks/>
          </p:cNvSpPr>
          <p:nvPr/>
        </p:nvSpPr>
        <p:spPr>
          <a:xfrm>
            <a:off x="609600" y="846151"/>
            <a:ext cx="10972800" cy="846708"/>
          </a:xfrm>
          <a:prstGeom prst="rect">
            <a:avLst/>
          </a:prstGeom>
        </p:spPr>
        <p:txBody>
          <a:bodyPr vert="horz" lIns="121920" tIns="60960" rIns="121920" bIns="60960" rtlCol="0" anchor="ctr">
            <a:normAutofit/>
          </a:bodyPr>
          <a:lstStyle>
            <a:lvl1pPr algn="ctr" defTabSz="457178" rtl="0" eaLnBrk="1" latinLnBrk="0" hangingPunct="1">
              <a:spcBef>
                <a:spcPct val="0"/>
              </a:spcBef>
              <a:buNone/>
              <a:defRPr sz="4400" kern="1200">
                <a:solidFill>
                  <a:schemeClr val="tx1"/>
                </a:solidFill>
                <a:latin typeface="+mj-lt"/>
                <a:ea typeface="+mj-ea"/>
                <a:cs typeface="+mj-cs"/>
              </a:defRPr>
            </a:lvl1pPr>
          </a:lstStyle>
          <a:p>
            <a:pPr algn="l"/>
            <a:endParaRPr lang="en-CA" sz="4267" dirty="0">
              <a:solidFill>
                <a:schemeClr val="tx2"/>
              </a:solidFill>
            </a:endParaRPr>
          </a:p>
        </p:txBody>
      </p:sp>
    </p:spTree>
    <p:extLst>
      <p:ext uri="{BB962C8B-B14F-4D97-AF65-F5344CB8AC3E}">
        <p14:creationId xmlns:p14="http://schemas.microsoft.com/office/powerpoint/2010/main" val="41789243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F634-5711-4411-927B-3A06E0C2CC64}"/>
              </a:ext>
            </a:extLst>
          </p:cNvPr>
          <p:cNvSpPr>
            <a:spLocks noGrp="1"/>
          </p:cNvSpPr>
          <p:nvPr>
            <p:ph type="title"/>
          </p:nvPr>
        </p:nvSpPr>
        <p:spPr/>
        <p:txBody>
          <a:bodyPr/>
          <a:lstStyle/>
          <a:p>
            <a:endParaRPr lang="en-US"/>
          </a:p>
        </p:txBody>
      </p:sp>
      <p:sp>
        <p:nvSpPr>
          <p:cNvPr id="9" name="Content Placeholder 2"/>
          <p:cNvSpPr>
            <a:spLocks noGrp="1"/>
          </p:cNvSpPr>
          <p:nvPr>
            <p:ph sz="quarter" idx="13"/>
          </p:nvPr>
        </p:nvSpPr>
        <p:spPr/>
        <p:txBody>
          <a:bodyPr/>
          <a:lstStyle/>
          <a:p>
            <a:endParaRPr lang="en-US" dirty="0"/>
          </a:p>
          <a:p>
            <a:endParaRPr lang="en-US" dirty="0"/>
          </a:p>
        </p:txBody>
      </p:sp>
      <p:sp>
        <p:nvSpPr>
          <p:cNvPr id="5" name="Title 5"/>
          <p:cNvSpPr txBox="1">
            <a:spLocks/>
          </p:cNvSpPr>
          <p:nvPr/>
        </p:nvSpPr>
        <p:spPr>
          <a:xfrm>
            <a:off x="609600" y="846151"/>
            <a:ext cx="10972800" cy="846708"/>
          </a:xfrm>
          <a:prstGeom prst="rect">
            <a:avLst/>
          </a:prstGeom>
        </p:spPr>
        <p:txBody>
          <a:bodyPr vert="horz" lIns="121920" tIns="60960" rIns="121920" bIns="60960" rtlCol="0" anchor="ctr">
            <a:normAutofit/>
          </a:bodyPr>
          <a:lstStyle>
            <a:lvl1pPr algn="ctr" defTabSz="457178" rtl="0" eaLnBrk="1" latinLnBrk="0" hangingPunct="1">
              <a:spcBef>
                <a:spcPct val="0"/>
              </a:spcBef>
              <a:buNone/>
              <a:defRPr sz="4400" kern="1200">
                <a:solidFill>
                  <a:schemeClr val="tx1"/>
                </a:solidFill>
                <a:latin typeface="+mj-lt"/>
                <a:ea typeface="+mj-ea"/>
                <a:cs typeface="+mj-cs"/>
              </a:defRPr>
            </a:lvl1pPr>
          </a:lstStyle>
          <a:p>
            <a:pPr algn="l"/>
            <a:r>
              <a:rPr lang="en-US" sz="4267" dirty="0">
                <a:solidFill>
                  <a:schemeClr val="tx2"/>
                </a:solidFill>
              </a:rPr>
              <a:t>Requirements</a:t>
            </a:r>
            <a:endParaRPr lang="en-CA" sz="4267" dirty="0">
              <a:solidFill>
                <a:schemeClr val="tx2"/>
              </a:solidFill>
            </a:endParaRPr>
          </a:p>
        </p:txBody>
      </p:sp>
      <p:sp>
        <p:nvSpPr>
          <p:cNvPr id="8" name="Content Placeholder 6"/>
          <p:cNvSpPr txBox="1">
            <a:spLocks/>
          </p:cNvSpPr>
          <p:nvPr/>
        </p:nvSpPr>
        <p:spPr>
          <a:xfrm>
            <a:off x="609600" y="1832843"/>
            <a:ext cx="11185451" cy="4716451"/>
          </a:xfrm>
          <a:prstGeom prst="rect">
            <a:avLst/>
          </a:prstGeom>
        </p:spPr>
        <p:txBody>
          <a:bodyPr vert="horz" lIns="121920" tIns="60960" rIns="121920" bIns="60960" rtlCol="0">
            <a:normAutofit/>
          </a:bodyPr>
          <a:lst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solidFill>
                  <a:schemeClr val="tx2"/>
                </a:solidFill>
              </a:rPr>
              <a:t>Airline operators and Air Navigation Service Providers have collected a wealth of safety data and safety information in their respective SMS programs from both voluntary reporting and auto-data capture systems</a:t>
            </a:r>
          </a:p>
          <a:p>
            <a:r>
              <a:rPr lang="en-US" dirty="0">
                <a:solidFill>
                  <a:schemeClr val="tx2"/>
                </a:solidFill>
              </a:rPr>
              <a:t>States have recognized the value of using this aggregated, de-identified Operator information to support State safety activities</a:t>
            </a:r>
            <a:endParaRPr lang="en-US" dirty="0"/>
          </a:p>
        </p:txBody>
      </p:sp>
    </p:spTree>
    <p:extLst>
      <p:ext uri="{BB962C8B-B14F-4D97-AF65-F5344CB8AC3E}">
        <p14:creationId xmlns:p14="http://schemas.microsoft.com/office/powerpoint/2010/main" val="247137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Concern Raised</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r>
              <a:rPr lang="en-CA" sz="3200" dirty="0"/>
              <a:t>In a WP to the 39th Assembly IATA raised concerns that States may misinterpret Annex 19 SARPs, making voluntary or auto-data capture systems mandatory</a:t>
            </a:r>
          </a:p>
          <a:p>
            <a:r>
              <a:rPr lang="en-CA" sz="3200" dirty="0"/>
              <a:t>The Assembly resolved that ICAO facilitate Industry/State collaboration in establishing Safety Data Collection and Processing System (SDCPS) models</a:t>
            </a:r>
          </a:p>
        </p:txBody>
      </p:sp>
    </p:spTree>
    <p:extLst>
      <p:ext uri="{BB962C8B-B14F-4D97-AF65-F5344CB8AC3E}">
        <p14:creationId xmlns:p14="http://schemas.microsoft.com/office/powerpoint/2010/main" val="37273612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Concern Realized</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r>
              <a:rPr lang="en-CA" sz="3200" dirty="0"/>
              <a:t>Some States have indicated their intent to mandate the collection of raw flight data, and other voluntary and internal reports as submitted</a:t>
            </a:r>
          </a:p>
          <a:p>
            <a:endParaRPr lang="en-CA" sz="2667" dirty="0"/>
          </a:p>
        </p:txBody>
      </p:sp>
    </p:spTree>
    <p:extLst>
      <p:ext uri="{BB962C8B-B14F-4D97-AF65-F5344CB8AC3E}">
        <p14:creationId xmlns:p14="http://schemas.microsoft.com/office/powerpoint/2010/main" val="8829202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Concern Realized</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pPr marL="457200" indent="-457200">
              <a:buFont typeface="Arial" panose="020B0604020202020204" pitchFamily="34" charset="0"/>
              <a:buChar char="•"/>
            </a:pPr>
            <a:r>
              <a:rPr lang="en-CA" sz="3200" dirty="0"/>
              <a:t>Recognize it is within a States authority to do so</a:t>
            </a:r>
          </a:p>
          <a:p>
            <a:pPr marL="457200" indent="-457200">
              <a:buFont typeface="Arial" panose="020B0604020202020204" pitchFamily="34" charset="0"/>
              <a:buChar char="•"/>
            </a:pPr>
            <a:r>
              <a:rPr lang="en-CA" sz="3200" dirty="0"/>
              <a:t>Contrary to the information protection principles contained within Annex 19 as amended</a:t>
            </a:r>
          </a:p>
          <a:p>
            <a:pPr marL="457200" indent="-457200">
              <a:buFont typeface="Arial" panose="020B0604020202020204" pitchFamily="34" charset="0"/>
              <a:buChar char="•"/>
            </a:pPr>
            <a:r>
              <a:rPr lang="en-CA" sz="3200" dirty="0"/>
              <a:t>Diminishes the spirit of collaboration between Service Providers and State Authorities</a:t>
            </a:r>
          </a:p>
          <a:p>
            <a:pPr marL="457200" indent="-457200">
              <a:buFont typeface="Arial" panose="020B0604020202020204" pitchFamily="34" charset="0"/>
              <a:buChar char="•"/>
            </a:pPr>
            <a:r>
              <a:rPr lang="en-CA" sz="3200" dirty="0"/>
              <a:t>Conflicts with the purpose of Safety Management principles  </a:t>
            </a:r>
          </a:p>
        </p:txBody>
      </p:sp>
    </p:spTree>
    <p:extLst>
      <p:ext uri="{BB962C8B-B14F-4D97-AF65-F5344CB8AC3E}">
        <p14:creationId xmlns:p14="http://schemas.microsoft.com/office/powerpoint/2010/main" val="17754939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endParaRPr lang="en-US" sz="2400" dirty="0"/>
          </a:p>
          <a:p>
            <a:endParaRPr lang="en-US" sz="2400" dirty="0"/>
          </a:p>
        </p:txBody>
      </p:sp>
      <p:pic>
        <p:nvPicPr>
          <p:cNvPr id="9" name="Picture 8"/>
          <p:cNvPicPr>
            <a:picLocks noChangeAspect="1"/>
          </p:cNvPicPr>
          <p:nvPr/>
        </p:nvPicPr>
        <p:blipFill>
          <a:blip r:embed="rId3"/>
          <a:stretch>
            <a:fillRect/>
          </a:stretch>
        </p:blipFill>
        <p:spPr>
          <a:xfrm>
            <a:off x="1316433" y="3874782"/>
            <a:ext cx="4004674" cy="1678258"/>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6445" y="3711809"/>
            <a:ext cx="3878418" cy="2216240"/>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41193" y="683542"/>
            <a:ext cx="3709613" cy="3028267"/>
          </a:xfrm>
          <a:prstGeom prst="rect">
            <a:avLst/>
          </a:prstGeom>
        </p:spPr>
      </p:pic>
    </p:spTree>
    <p:extLst>
      <p:ext uri="{BB962C8B-B14F-4D97-AF65-F5344CB8AC3E}">
        <p14:creationId xmlns:p14="http://schemas.microsoft.com/office/powerpoint/2010/main" val="3804919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ppt_x"/>
                                          </p:val>
                                        </p:tav>
                                        <p:tav tm="100000">
                                          <p:val>
                                            <p:strVal val="#ppt_x"/>
                                          </p:val>
                                        </p:tav>
                                      </p:tavLst>
                                    </p:anim>
                                    <p:anim calcmode="lin" valueType="num">
                                      <p:cBhvr additive="base">
                                        <p:cTn id="14" dur="75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Specific Concerns</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r>
              <a:rPr lang="en-US" sz="3200" dirty="0"/>
              <a:t>Straight data submission with no context is dangerous</a:t>
            </a:r>
          </a:p>
          <a:p>
            <a:r>
              <a:rPr lang="en-US" sz="3200" dirty="0"/>
              <a:t>No collaboration</a:t>
            </a:r>
            <a:endParaRPr lang="en-CA" sz="3200" dirty="0"/>
          </a:p>
          <a:p>
            <a:r>
              <a:rPr lang="en-US" sz="3200" dirty="0"/>
              <a:t>No protection for ‘mandatory’ reporting  </a:t>
            </a:r>
          </a:p>
        </p:txBody>
      </p:sp>
    </p:spTree>
    <p:extLst>
      <p:ext uri="{BB962C8B-B14F-4D97-AF65-F5344CB8AC3E}">
        <p14:creationId xmlns:p14="http://schemas.microsoft.com/office/powerpoint/2010/main" val="5270655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Position</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r>
              <a:rPr lang="en-CA" sz="3200" dirty="0"/>
              <a:t>IATA, IFATCA and IFALPA, recognize that this sensitive information is extremely valuable to an SMS or SSP in the interest of maintaining or improving aviation safety</a:t>
            </a:r>
          </a:p>
          <a:p>
            <a:r>
              <a:rPr lang="en-CA" sz="3200" dirty="0"/>
              <a:t>Fully support safety information sharing aligned with the SARPs and intent of Annex 19</a:t>
            </a:r>
          </a:p>
        </p:txBody>
      </p:sp>
    </p:spTree>
    <p:extLst>
      <p:ext uri="{BB962C8B-B14F-4D97-AF65-F5344CB8AC3E}">
        <p14:creationId xmlns:p14="http://schemas.microsoft.com/office/powerpoint/2010/main" val="30130434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Position</a:t>
            </a:r>
            <a:endParaRPr lang="en-CA" sz="4267" dirty="0">
              <a:solidFill>
                <a:schemeClr val="tx2"/>
              </a:solidFill>
            </a:endParaRPr>
          </a:p>
        </p:txBody>
      </p:sp>
      <p:sp>
        <p:nvSpPr>
          <p:cNvPr id="7" name="Content Placeholder 6"/>
          <p:cNvSpPr>
            <a:spLocks noGrp="1"/>
          </p:cNvSpPr>
          <p:nvPr>
            <p:ph sz="quarter" idx="13"/>
          </p:nvPr>
        </p:nvSpPr>
        <p:spPr/>
        <p:txBody>
          <a:bodyPr>
            <a:normAutofit fontScale="92500" lnSpcReduction="20000"/>
          </a:bodyPr>
          <a:lstStyle/>
          <a:p>
            <a:r>
              <a:rPr lang="en-CA" sz="3200" dirty="0"/>
              <a:t>IATA and IFALPA continue to espouse the notion of Industry / State collaboration models that: </a:t>
            </a:r>
          </a:p>
          <a:p>
            <a:pPr lvl="1"/>
            <a:r>
              <a:rPr lang="en-CA" sz="3200" dirty="0">
                <a:latin typeface="+mn-lt"/>
              </a:rPr>
              <a:t> Meet the needs of a State SSP to manage safety at the State level; </a:t>
            </a:r>
          </a:p>
          <a:p>
            <a:pPr lvl="1" fontAlgn="base"/>
            <a:r>
              <a:rPr lang="en-CA" sz="3200" dirty="0">
                <a:latin typeface="+mn-lt"/>
              </a:rPr>
              <a:t> Address the concerns of airline Operators and other aviation stakeholders on the use of information from voluntary reporting and auto data capture systems;  </a:t>
            </a:r>
          </a:p>
          <a:p>
            <a:pPr lvl="1" fontAlgn="base"/>
            <a:r>
              <a:rPr lang="en-CA" sz="3200" dirty="0">
                <a:latin typeface="+mn-lt"/>
              </a:rPr>
              <a:t> Establish protocols to maintain the de-identification of individual service provider data; and  </a:t>
            </a:r>
          </a:p>
          <a:p>
            <a:pPr lvl="1" fontAlgn="base"/>
            <a:r>
              <a:rPr lang="en-CA" sz="3200" dirty="0">
                <a:latin typeface="+mn-lt"/>
              </a:rPr>
              <a:t> Adhere to the protection principles as outlined in Annex 19</a:t>
            </a:r>
          </a:p>
          <a:p>
            <a:endParaRPr lang="en-CA" sz="2400" dirty="0"/>
          </a:p>
        </p:txBody>
      </p:sp>
    </p:spTree>
    <p:extLst>
      <p:ext uri="{BB962C8B-B14F-4D97-AF65-F5344CB8AC3E}">
        <p14:creationId xmlns:p14="http://schemas.microsoft.com/office/powerpoint/2010/main" val="29049349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Requested Action</a:t>
            </a:r>
            <a:endParaRPr lang="en-CA" sz="4267" dirty="0">
              <a:solidFill>
                <a:schemeClr val="tx2"/>
              </a:solidFill>
            </a:endParaRPr>
          </a:p>
        </p:txBody>
      </p:sp>
      <p:sp>
        <p:nvSpPr>
          <p:cNvPr id="7" name="Content Placeholder 6"/>
          <p:cNvSpPr>
            <a:spLocks noGrp="1"/>
          </p:cNvSpPr>
          <p:nvPr>
            <p:ph sz="quarter" idx="13"/>
          </p:nvPr>
        </p:nvSpPr>
        <p:spPr/>
        <p:txBody>
          <a:bodyPr>
            <a:noAutofit/>
          </a:bodyPr>
          <a:lstStyle/>
          <a:p>
            <a:r>
              <a:rPr lang="en-CA" sz="3200" dirty="0"/>
              <a:t>IATA, IFALPA and IFATCA invite the Conference to: </a:t>
            </a:r>
          </a:p>
          <a:p>
            <a:r>
              <a:rPr lang="en-CA" sz="3200" dirty="0"/>
              <a:t>Acknowledge that significant risks may be introduced if safety data and safety information is misinterpreted due to the lack of context;  </a:t>
            </a:r>
          </a:p>
          <a:p>
            <a:r>
              <a:rPr lang="en-CA" sz="3200" dirty="0"/>
              <a:t>Reiterate the importance of collaborative information sharing models to assure context is understood, and that protection of safety data and safety information is applied as per A19</a:t>
            </a:r>
          </a:p>
        </p:txBody>
      </p:sp>
    </p:spTree>
    <p:extLst>
      <p:ext uri="{BB962C8B-B14F-4D97-AF65-F5344CB8AC3E}">
        <p14:creationId xmlns:p14="http://schemas.microsoft.com/office/powerpoint/2010/main" val="27189291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F73E3-6087-40DD-B7A9-258849DB76CC}"/>
              </a:ext>
            </a:extLst>
          </p:cNvPr>
          <p:cNvSpPr>
            <a:spLocks noGrp="1"/>
          </p:cNvSpPr>
          <p:nvPr>
            <p:ph type="title"/>
          </p:nvPr>
        </p:nvSpPr>
        <p:spPr/>
        <p:txBody>
          <a:bodyPr/>
          <a:lstStyle/>
          <a:p>
            <a:r>
              <a:rPr lang="en-US" dirty="0"/>
              <a:t>Collaborative Safety Teams (CST)</a:t>
            </a:r>
          </a:p>
        </p:txBody>
      </p:sp>
      <p:pic>
        <p:nvPicPr>
          <p:cNvPr id="9" name="Picture 8">
            <a:extLst>
              <a:ext uri="{FF2B5EF4-FFF2-40B4-BE49-F238E27FC236}">
                <a16:creationId xmlns:a16="http://schemas.microsoft.com/office/drawing/2014/main" id="{CEC63E38-C28B-4643-BE36-BD0F563592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1193" y="2085941"/>
            <a:ext cx="3709613" cy="3028267"/>
          </a:xfrm>
          <a:prstGeom prst="rect">
            <a:avLst/>
          </a:prstGeom>
        </p:spPr>
      </p:pic>
    </p:spTree>
    <p:extLst>
      <p:ext uri="{BB962C8B-B14F-4D97-AF65-F5344CB8AC3E}">
        <p14:creationId xmlns:p14="http://schemas.microsoft.com/office/powerpoint/2010/main" val="547973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Industry / State Collaboration Model</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pPr marL="457165" lvl="1" indent="-457165">
              <a:buSzPct val="100000"/>
              <a:buFont typeface="Arial"/>
              <a:buChar char="•"/>
            </a:pPr>
            <a:r>
              <a:rPr lang="en-US" sz="3200" dirty="0">
                <a:solidFill>
                  <a:schemeClr val="tx2"/>
                </a:solidFill>
              </a:rPr>
              <a:t>Meet the needs of an SSP to manage safety at the State level</a:t>
            </a:r>
          </a:p>
          <a:p>
            <a:pPr marL="457165" lvl="1" indent="-457165">
              <a:buSzPct val="100000"/>
              <a:buFont typeface="Arial"/>
              <a:buChar char="•"/>
            </a:pPr>
            <a:r>
              <a:rPr lang="en-US" sz="3200" dirty="0">
                <a:solidFill>
                  <a:schemeClr val="tx2"/>
                </a:solidFill>
              </a:rPr>
              <a:t>Address Industry concerns</a:t>
            </a:r>
          </a:p>
          <a:p>
            <a:pPr marL="457165" lvl="1" indent="-457165">
              <a:buSzPct val="100000"/>
              <a:buFont typeface="Arial"/>
              <a:buChar char="•"/>
            </a:pPr>
            <a:r>
              <a:rPr lang="en-US" sz="3200" dirty="0">
                <a:solidFill>
                  <a:schemeClr val="tx2"/>
                </a:solidFill>
              </a:rPr>
              <a:t>Adhere to Annex 19 protection principles</a:t>
            </a:r>
          </a:p>
          <a:p>
            <a:pPr marL="457165" lvl="1" indent="-457165">
              <a:buSzPct val="100000"/>
              <a:buFont typeface="Arial"/>
              <a:buChar char="•"/>
            </a:pPr>
            <a:r>
              <a:rPr lang="en-US" sz="3200" dirty="0">
                <a:solidFill>
                  <a:schemeClr val="tx2"/>
                </a:solidFill>
              </a:rPr>
              <a:t>Streamline global safety-sharing channels and harmonize metrics</a:t>
            </a:r>
          </a:p>
        </p:txBody>
      </p:sp>
    </p:spTree>
    <p:extLst>
      <p:ext uri="{BB962C8B-B14F-4D97-AF65-F5344CB8AC3E}">
        <p14:creationId xmlns:p14="http://schemas.microsoft.com/office/powerpoint/2010/main" val="93922890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Industry / State Collaboration Model</a:t>
            </a:r>
            <a:endParaRPr lang="en-CA" sz="4267" dirty="0">
              <a:solidFill>
                <a:schemeClr val="tx2"/>
              </a:solidFill>
            </a:endParaRPr>
          </a:p>
        </p:txBody>
      </p:sp>
      <p:sp>
        <p:nvSpPr>
          <p:cNvPr id="7" name="Content Placeholder 6"/>
          <p:cNvSpPr>
            <a:spLocks noGrp="1"/>
          </p:cNvSpPr>
          <p:nvPr>
            <p:ph sz="quarter" idx="13"/>
          </p:nvPr>
        </p:nvSpPr>
        <p:spPr>
          <a:xfrm>
            <a:off x="387624" y="1476000"/>
            <a:ext cx="11412000" cy="4248000"/>
          </a:xfrm>
        </p:spPr>
        <p:txBody>
          <a:bodyPr>
            <a:normAutofit fontScale="77500" lnSpcReduction="20000"/>
          </a:bodyPr>
          <a:lstStyle/>
          <a:p>
            <a:pPr>
              <a:buSzPct val="100000"/>
              <a:buFont typeface="Arial" panose="020B0604020202020204" pitchFamily="34" charset="0"/>
              <a:buChar char="•"/>
            </a:pPr>
            <a:r>
              <a:rPr lang="en-US" sz="3467" dirty="0"/>
              <a:t>Establishment of a Collaborative Safety Team </a:t>
            </a:r>
          </a:p>
          <a:p>
            <a:pPr lvl="1">
              <a:buSzPct val="100000"/>
            </a:pPr>
            <a:r>
              <a:rPr lang="en-US" sz="3500" dirty="0">
                <a:latin typeface="+mn-lt"/>
              </a:rPr>
              <a:t>Mechanism for safety information sharing and exchange to identify top safety risks, and develop mitigation strategies to improve the safety performance of the respective State aviation system</a:t>
            </a:r>
          </a:p>
          <a:p>
            <a:pPr lvl="1">
              <a:buSzPct val="100000"/>
            </a:pPr>
            <a:r>
              <a:rPr lang="en-US" sz="3500" dirty="0">
                <a:latin typeface="+mn-lt"/>
              </a:rPr>
              <a:t>Team includes representation from the State and aviation system Service Providers </a:t>
            </a:r>
          </a:p>
          <a:p>
            <a:pPr lvl="1">
              <a:buSzPct val="100000"/>
            </a:pPr>
            <a:r>
              <a:rPr lang="en-US" sz="3500" dirty="0">
                <a:latin typeface="+mn-lt"/>
              </a:rPr>
              <a:t>Team establishes the protocols for the Safety Information Exchange (SIE)</a:t>
            </a:r>
          </a:p>
          <a:p>
            <a:pPr lvl="1">
              <a:buSzPct val="100000"/>
            </a:pPr>
            <a:r>
              <a:rPr lang="en-US" sz="3500" dirty="0">
                <a:latin typeface="+mn-lt"/>
              </a:rPr>
              <a:t>Frequency of the meeting based on the need and desire of the State and participating Service Providers  </a:t>
            </a:r>
          </a:p>
          <a:p>
            <a:pPr lvl="1">
              <a:buSzPct val="100000"/>
              <a:buFont typeface="Arial" panose="020B0604020202020204" pitchFamily="34" charset="0"/>
              <a:buChar char="•"/>
            </a:pPr>
            <a:endParaRPr lang="en-US" sz="2667" dirty="0">
              <a:solidFill>
                <a:schemeClr val="tx2"/>
              </a:solidFill>
            </a:endParaRPr>
          </a:p>
        </p:txBody>
      </p:sp>
    </p:spTree>
    <p:extLst>
      <p:ext uri="{BB962C8B-B14F-4D97-AF65-F5344CB8AC3E}">
        <p14:creationId xmlns:p14="http://schemas.microsoft.com/office/powerpoint/2010/main" val="29470066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38" y="176213"/>
            <a:ext cx="8674949" cy="2223977"/>
          </a:xfrm>
        </p:spPr>
        <p:txBody>
          <a:bodyPr>
            <a:normAutofit/>
          </a:bodyPr>
          <a:lstStyle/>
          <a:p>
            <a:pPr algn="l"/>
            <a:r>
              <a:rPr lang="en-US" dirty="0"/>
              <a:t>Collaborative Safety Team (CST)</a:t>
            </a:r>
          </a:p>
        </p:txBody>
      </p:sp>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657603" y="898856"/>
            <a:ext cx="7272667" cy="5959144"/>
          </a:xfrm>
          <a:prstGeom prst="rect">
            <a:avLst/>
          </a:prstGeom>
        </p:spPr>
      </p:pic>
    </p:spTree>
    <p:extLst>
      <p:ext uri="{BB962C8B-B14F-4D97-AF65-F5344CB8AC3E}">
        <p14:creationId xmlns:p14="http://schemas.microsoft.com/office/powerpoint/2010/main" val="267298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17" y="227160"/>
            <a:ext cx="7252470" cy="1792247"/>
          </a:xfrm>
        </p:spPr>
        <p:txBody>
          <a:bodyPr>
            <a:noAutofit/>
          </a:bodyPr>
          <a:lstStyle/>
          <a:p>
            <a:pPr algn="l"/>
            <a:r>
              <a:rPr lang="en-US" dirty="0"/>
              <a:t>CST ~ SSP Interface</a:t>
            </a:r>
          </a:p>
        </p:txBody>
      </p:sp>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806997" y="864782"/>
            <a:ext cx="8038212" cy="5769935"/>
          </a:xfrm>
          <a:prstGeom prst="rect">
            <a:avLst/>
          </a:prstGeom>
        </p:spPr>
      </p:pic>
    </p:spTree>
    <p:extLst>
      <p:ext uri="{BB962C8B-B14F-4D97-AF65-F5344CB8AC3E}">
        <p14:creationId xmlns:p14="http://schemas.microsoft.com/office/powerpoint/2010/main" val="270264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267" dirty="0">
                <a:solidFill>
                  <a:schemeClr val="tx2"/>
                </a:solidFill>
              </a:rPr>
              <a:t>IATA Safety Information Exchange Program</a:t>
            </a:r>
            <a:endParaRPr lang="en-CA" sz="4267" dirty="0">
              <a:solidFill>
                <a:schemeClr val="tx2"/>
              </a:solidFill>
            </a:endParaRPr>
          </a:p>
        </p:txBody>
      </p:sp>
      <p:sp>
        <p:nvSpPr>
          <p:cNvPr id="7" name="Content Placeholder 6"/>
          <p:cNvSpPr>
            <a:spLocks noGrp="1"/>
          </p:cNvSpPr>
          <p:nvPr>
            <p:ph sz="quarter" idx="13"/>
          </p:nvPr>
        </p:nvSpPr>
        <p:spPr/>
        <p:txBody>
          <a:bodyPr>
            <a:normAutofit/>
          </a:bodyPr>
          <a:lstStyle/>
          <a:p>
            <a:pPr>
              <a:buSzPct val="100000"/>
              <a:buFont typeface="Arial" panose="020B0604020202020204" pitchFamily="34" charset="0"/>
              <a:buChar char="•"/>
            </a:pPr>
            <a:r>
              <a:rPr lang="en-US" sz="3200" dirty="0"/>
              <a:t>Enables States access to de-identified aggregate Safety information </a:t>
            </a:r>
          </a:p>
          <a:p>
            <a:pPr>
              <a:buSzPct val="100000"/>
              <a:buFont typeface="Arial" panose="020B0604020202020204" pitchFamily="34" charset="0"/>
              <a:buChar char="•"/>
            </a:pPr>
            <a:r>
              <a:rPr lang="en-US" sz="3200" dirty="0"/>
              <a:t>Supports both State and Regional Safety Oversight Organization (RSOOs) Safety Management activities</a:t>
            </a:r>
          </a:p>
          <a:p>
            <a:pPr>
              <a:buSzPct val="100000"/>
              <a:buFont typeface="Arial" panose="020B0604020202020204" pitchFamily="34" charset="0"/>
              <a:buChar char="•"/>
            </a:pPr>
            <a:r>
              <a:rPr lang="en-US" sz="3200" dirty="0"/>
              <a:t>Also supports the ICAO Global Aviation Safety Plan (GASP) objectives and the work of the Regional Aviation Safety Groups (RASGs)</a:t>
            </a:r>
          </a:p>
        </p:txBody>
      </p:sp>
    </p:spTree>
    <p:extLst>
      <p:ext uri="{BB962C8B-B14F-4D97-AF65-F5344CB8AC3E}">
        <p14:creationId xmlns:p14="http://schemas.microsoft.com/office/powerpoint/2010/main" val="5259148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E168CB7B-EA9A-4142-87C5-4B93A0B3EE6B}"/>
              </a:ext>
            </a:extLst>
          </p:cNvPr>
          <p:cNvSpPr>
            <a:spLocks noGrp="1"/>
          </p:cNvSpPr>
          <p:nvPr>
            <p:ph type="ctrTitle"/>
          </p:nvPr>
        </p:nvSpPr>
        <p:spPr>
          <a:xfrm>
            <a:off x="388800" y="1440000"/>
            <a:ext cx="5890080" cy="1872000"/>
          </a:xfrm>
        </p:spPr>
        <p:txBody>
          <a:bodyPr/>
          <a:lstStyle/>
          <a:p>
            <a:r>
              <a:rPr lang="en-GB" dirty="0"/>
              <a:t>Flight Data Exchange</a:t>
            </a:r>
          </a:p>
        </p:txBody>
      </p:sp>
      <p:sp>
        <p:nvSpPr>
          <p:cNvPr id="12" name="Freeform 5">
            <a:extLst>
              <a:ext uri="{FF2B5EF4-FFF2-40B4-BE49-F238E27FC236}">
                <a16:creationId xmlns:a16="http://schemas.microsoft.com/office/drawing/2014/main" id="{F8EBC734-0E89-CC45-A68A-9AA8FBB43BD2}"/>
              </a:ext>
            </a:extLst>
          </p:cNvPr>
          <p:cNvSpPr>
            <a:spLocks noChangeAspect="1" noEditPoints="1"/>
          </p:cNvSpPr>
          <p:nvPr/>
        </p:nvSpPr>
        <p:spPr bwMode="auto">
          <a:xfrm>
            <a:off x="10528389" y="5678705"/>
            <a:ext cx="1281937" cy="802800"/>
          </a:xfrm>
          <a:custGeom>
            <a:avLst/>
            <a:gdLst>
              <a:gd name="T0" fmla="*/ 971 w 1920"/>
              <a:gd name="T1" fmla="*/ 446 h 1200"/>
              <a:gd name="T2" fmla="*/ 860 w 1920"/>
              <a:gd name="T3" fmla="*/ 461 h 1200"/>
              <a:gd name="T4" fmla="*/ 971 w 1920"/>
              <a:gd name="T5" fmla="*/ 12 h 1200"/>
              <a:gd name="T6" fmla="*/ 971 w 1920"/>
              <a:gd name="T7" fmla="*/ 12 h 1200"/>
              <a:gd name="T8" fmla="*/ 950 w 1920"/>
              <a:gd name="T9" fmla="*/ 137 h 1200"/>
              <a:gd name="T10" fmla="*/ 971 w 1920"/>
              <a:gd name="T11" fmla="*/ 301 h 1200"/>
              <a:gd name="T12" fmla="*/ 971 w 1920"/>
              <a:gd name="T13" fmla="*/ 424 h 1200"/>
              <a:gd name="T14" fmla="*/ 1092 w 1920"/>
              <a:gd name="T15" fmla="*/ 451 h 1200"/>
              <a:gd name="T16" fmla="*/ 1154 w 1920"/>
              <a:gd name="T17" fmla="*/ 514 h 1200"/>
              <a:gd name="T18" fmla="*/ 1154 w 1920"/>
              <a:gd name="T19" fmla="*/ 514 h 1200"/>
              <a:gd name="T20" fmla="*/ 816 w 1920"/>
              <a:gd name="T21" fmla="*/ 301 h 1200"/>
              <a:gd name="T22" fmla="*/ 660 w 1920"/>
              <a:gd name="T23" fmla="*/ 301 h 1200"/>
              <a:gd name="T24" fmla="*/ 749 w 1920"/>
              <a:gd name="T25" fmla="*/ 500 h 1200"/>
              <a:gd name="T26" fmla="*/ 839 w 1920"/>
              <a:gd name="T27" fmla="*/ 470 h 1200"/>
              <a:gd name="T28" fmla="*/ 971 w 1920"/>
              <a:gd name="T29" fmla="*/ 158 h 1200"/>
              <a:gd name="T30" fmla="*/ 1071 w 1920"/>
              <a:gd name="T31" fmla="*/ 139 h 1200"/>
              <a:gd name="T32" fmla="*/ 1127 w 1920"/>
              <a:gd name="T33" fmla="*/ 280 h 1200"/>
              <a:gd name="T34" fmla="*/ 1260 w 1920"/>
              <a:gd name="T35" fmla="*/ 280 h 1200"/>
              <a:gd name="T36" fmla="*/ 990 w 1920"/>
              <a:gd name="T37" fmla="*/ 0 h 1200"/>
              <a:gd name="T38" fmla="*/ 950 w 1920"/>
              <a:gd name="T39" fmla="*/ 280 h 1200"/>
              <a:gd name="T40" fmla="*/ 950 w 1920"/>
              <a:gd name="T41" fmla="*/ 158 h 1200"/>
              <a:gd name="T42" fmla="*/ 829 w 1920"/>
              <a:gd name="T43" fmla="*/ 131 h 1200"/>
              <a:gd name="T44" fmla="*/ 765 w 1920"/>
              <a:gd name="T45" fmla="*/ 67 h 1200"/>
              <a:gd name="T46" fmla="*/ 765 w 1920"/>
              <a:gd name="T47" fmla="*/ 67 h 1200"/>
              <a:gd name="T48" fmla="*/ 849 w 1920"/>
              <a:gd name="T49" fmla="*/ 646 h 1200"/>
              <a:gd name="T50" fmla="*/ 282 w 1920"/>
              <a:gd name="T51" fmla="*/ 671 h 1200"/>
              <a:gd name="T52" fmla="*/ 289 w 1920"/>
              <a:gd name="T53" fmla="*/ 650 h 1200"/>
              <a:gd name="T54" fmla="*/ 565 w 1920"/>
              <a:gd name="T55" fmla="*/ 556 h 1200"/>
              <a:gd name="T56" fmla="*/ 515 w 1920"/>
              <a:gd name="T57" fmla="*/ 483 h 1200"/>
              <a:gd name="T58" fmla="*/ 0 w 1920"/>
              <a:gd name="T59" fmla="*/ 388 h 1200"/>
              <a:gd name="T60" fmla="*/ 1071 w 1920"/>
              <a:gd name="T61" fmla="*/ 646 h 1200"/>
              <a:gd name="T62" fmla="*/ 1638 w 1920"/>
              <a:gd name="T63" fmla="*/ 671 h 1200"/>
              <a:gd name="T64" fmla="*/ 1631 w 1920"/>
              <a:gd name="T65" fmla="*/ 650 h 1200"/>
              <a:gd name="T66" fmla="*/ 1355 w 1920"/>
              <a:gd name="T67" fmla="*/ 556 h 1200"/>
              <a:gd name="T68" fmla="*/ 1405 w 1920"/>
              <a:gd name="T69" fmla="*/ 483 h 1200"/>
              <a:gd name="T70" fmla="*/ 1920 w 1920"/>
              <a:gd name="T71" fmla="*/ 388 h 1200"/>
              <a:gd name="T72" fmla="*/ 1563 w 1920"/>
              <a:gd name="T73" fmla="*/ 819 h 1200"/>
              <a:gd name="T74" fmla="*/ 1518 w 1920"/>
              <a:gd name="T75" fmla="*/ 1155 h 1200"/>
              <a:gd name="T76" fmla="*/ 1245 w 1920"/>
              <a:gd name="T77" fmla="*/ 1200 h 1200"/>
              <a:gd name="T78" fmla="*/ 1483 w 1920"/>
              <a:gd name="T79" fmla="*/ 936 h 1200"/>
              <a:gd name="T80" fmla="*/ 1038 w 1920"/>
              <a:gd name="T81" fmla="*/ 914 h 1200"/>
              <a:gd name="T82" fmla="*/ 1289 w 1920"/>
              <a:gd name="T83" fmla="*/ 817 h 1200"/>
              <a:gd name="T84" fmla="*/ 1120 w 1920"/>
              <a:gd name="T85" fmla="*/ 1200 h 1200"/>
              <a:gd name="T86" fmla="*/ 672 w 1920"/>
              <a:gd name="T87" fmla="*/ 819 h 1200"/>
              <a:gd name="T88" fmla="*/ 759 w 1920"/>
              <a:gd name="T89" fmla="*/ 1200 h 1200"/>
              <a:gd name="T90" fmla="*/ 606 w 1920"/>
              <a:gd name="T91" fmla="*/ 1200 h 1200"/>
              <a:gd name="T92" fmla="*/ 739 w 1920"/>
              <a:gd name="T93" fmla="*/ 1075 h 1200"/>
              <a:gd name="T94" fmla="*/ 273 w 1920"/>
              <a:gd name="T95" fmla="*/ 1200 h 1200"/>
              <a:gd name="T96" fmla="*/ 401 w 1920"/>
              <a:gd name="T9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200">
                <a:moveTo>
                  <a:pt x="971" y="571"/>
                </a:moveTo>
                <a:cubicBezTo>
                  <a:pt x="1007" y="542"/>
                  <a:pt x="1039" y="503"/>
                  <a:pt x="1060" y="461"/>
                </a:cubicBezTo>
                <a:cubicBezTo>
                  <a:pt x="1032" y="452"/>
                  <a:pt x="1001" y="446"/>
                  <a:pt x="971" y="446"/>
                </a:cubicBezTo>
                <a:lnTo>
                  <a:pt x="971" y="571"/>
                </a:lnTo>
                <a:close/>
                <a:moveTo>
                  <a:pt x="950" y="569"/>
                </a:moveTo>
                <a:cubicBezTo>
                  <a:pt x="913" y="542"/>
                  <a:pt x="881" y="503"/>
                  <a:pt x="860" y="461"/>
                </a:cubicBezTo>
                <a:cubicBezTo>
                  <a:pt x="888" y="451"/>
                  <a:pt x="919" y="446"/>
                  <a:pt x="950" y="446"/>
                </a:cubicBezTo>
                <a:lnTo>
                  <a:pt x="950" y="569"/>
                </a:lnTo>
                <a:close/>
                <a:moveTo>
                  <a:pt x="971" y="12"/>
                </a:moveTo>
                <a:cubicBezTo>
                  <a:pt x="1007" y="41"/>
                  <a:pt x="1039" y="79"/>
                  <a:pt x="1060" y="120"/>
                </a:cubicBezTo>
                <a:cubicBezTo>
                  <a:pt x="1032" y="130"/>
                  <a:pt x="1001" y="137"/>
                  <a:pt x="971" y="137"/>
                </a:cubicBezTo>
                <a:lnTo>
                  <a:pt x="971" y="12"/>
                </a:lnTo>
                <a:close/>
                <a:moveTo>
                  <a:pt x="950" y="12"/>
                </a:moveTo>
                <a:cubicBezTo>
                  <a:pt x="913" y="41"/>
                  <a:pt x="881" y="80"/>
                  <a:pt x="860" y="120"/>
                </a:cubicBezTo>
                <a:cubicBezTo>
                  <a:pt x="888" y="129"/>
                  <a:pt x="919" y="137"/>
                  <a:pt x="950" y="137"/>
                </a:cubicBezTo>
                <a:lnTo>
                  <a:pt x="950" y="12"/>
                </a:lnTo>
                <a:close/>
                <a:moveTo>
                  <a:pt x="971" y="424"/>
                </a:moveTo>
                <a:cubicBezTo>
                  <a:pt x="971" y="301"/>
                  <a:pt x="971" y="301"/>
                  <a:pt x="971" y="301"/>
                </a:cubicBezTo>
                <a:cubicBezTo>
                  <a:pt x="1104" y="301"/>
                  <a:pt x="1104" y="301"/>
                  <a:pt x="1104" y="301"/>
                </a:cubicBezTo>
                <a:cubicBezTo>
                  <a:pt x="1104" y="350"/>
                  <a:pt x="1092" y="398"/>
                  <a:pt x="1071" y="443"/>
                </a:cubicBezTo>
                <a:cubicBezTo>
                  <a:pt x="1040" y="432"/>
                  <a:pt x="1004" y="424"/>
                  <a:pt x="971" y="424"/>
                </a:cubicBezTo>
                <a:moveTo>
                  <a:pt x="1260" y="301"/>
                </a:moveTo>
                <a:cubicBezTo>
                  <a:pt x="1127" y="301"/>
                  <a:pt x="1127" y="301"/>
                  <a:pt x="1127" y="301"/>
                </a:cubicBezTo>
                <a:cubicBezTo>
                  <a:pt x="1125" y="355"/>
                  <a:pt x="1114" y="403"/>
                  <a:pt x="1092" y="451"/>
                </a:cubicBezTo>
                <a:cubicBezTo>
                  <a:pt x="1120" y="464"/>
                  <a:pt x="1146" y="480"/>
                  <a:pt x="1171" y="500"/>
                </a:cubicBezTo>
                <a:cubicBezTo>
                  <a:pt x="1225" y="447"/>
                  <a:pt x="1257" y="375"/>
                  <a:pt x="1260" y="301"/>
                </a:cubicBezTo>
                <a:moveTo>
                  <a:pt x="1154" y="514"/>
                </a:moveTo>
                <a:cubicBezTo>
                  <a:pt x="1133" y="496"/>
                  <a:pt x="1107" y="480"/>
                  <a:pt x="1081" y="470"/>
                </a:cubicBezTo>
                <a:cubicBezTo>
                  <a:pt x="1057" y="513"/>
                  <a:pt x="1028" y="549"/>
                  <a:pt x="990" y="582"/>
                </a:cubicBezTo>
                <a:cubicBezTo>
                  <a:pt x="1051" y="574"/>
                  <a:pt x="1107" y="552"/>
                  <a:pt x="1154" y="514"/>
                </a:cubicBezTo>
                <a:moveTo>
                  <a:pt x="950" y="424"/>
                </a:moveTo>
                <a:cubicBezTo>
                  <a:pt x="950" y="301"/>
                  <a:pt x="950" y="301"/>
                  <a:pt x="950" y="301"/>
                </a:cubicBezTo>
                <a:cubicBezTo>
                  <a:pt x="816" y="301"/>
                  <a:pt x="816" y="301"/>
                  <a:pt x="816" y="301"/>
                </a:cubicBezTo>
                <a:cubicBezTo>
                  <a:pt x="817" y="350"/>
                  <a:pt x="828" y="399"/>
                  <a:pt x="849" y="443"/>
                </a:cubicBezTo>
                <a:cubicBezTo>
                  <a:pt x="881" y="432"/>
                  <a:pt x="915" y="424"/>
                  <a:pt x="950" y="424"/>
                </a:cubicBezTo>
                <a:moveTo>
                  <a:pt x="660" y="301"/>
                </a:moveTo>
                <a:cubicBezTo>
                  <a:pt x="793" y="301"/>
                  <a:pt x="793" y="301"/>
                  <a:pt x="793" y="301"/>
                </a:cubicBezTo>
                <a:cubicBezTo>
                  <a:pt x="796" y="355"/>
                  <a:pt x="808" y="402"/>
                  <a:pt x="829" y="451"/>
                </a:cubicBezTo>
                <a:cubicBezTo>
                  <a:pt x="800" y="464"/>
                  <a:pt x="774" y="480"/>
                  <a:pt x="749" y="500"/>
                </a:cubicBezTo>
                <a:cubicBezTo>
                  <a:pt x="695" y="447"/>
                  <a:pt x="664" y="377"/>
                  <a:pt x="660" y="301"/>
                </a:cubicBezTo>
                <a:moveTo>
                  <a:pt x="765" y="514"/>
                </a:moveTo>
                <a:cubicBezTo>
                  <a:pt x="788" y="497"/>
                  <a:pt x="813" y="479"/>
                  <a:pt x="839" y="470"/>
                </a:cubicBezTo>
                <a:cubicBezTo>
                  <a:pt x="863" y="513"/>
                  <a:pt x="892" y="549"/>
                  <a:pt x="930" y="582"/>
                </a:cubicBezTo>
                <a:cubicBezTo>
                  <a:pt x="869" y="574"/>
                  <a:pt x="812" y="552"/>
                  <a:pt x="765" y="514"/>
                </a:cubicBezTo>
                <a:moveTo>
                  <a:pt x="971" y="158"/>
                </a:moveTo>
                <a:cubicBezTo>
                  <a:pt x="971" y="280"/>
                  <a:pt x="971" y="280"/>
                  <a:pt x="971" y="280"/>
                </a:cubicBezTo>
                <a:cubicBezTo>
                  <a:pt x="1104" y="280"/>
                  <a:pt x="1104" y="280"/>
                  <a:pt x="1104" y="280"/>
                </a:cubicBezTo>
                <a:cubicBezTo>
                  <a:pt x="1104" y="231"/>
                  <a:pt x="1092" y="184"/>
                  <a:pt x="1071" y="139"/>
                </a:cubicBezTo>
                <a:cubicBezTo>
                  <a:pt x="1039" y="150"/>
                  <a:pt x="1005" y="157"/>
                  <a:pt x="971" y="158"/>
                </a:cubicBezTo>
                <a:moveTo>
                  <a:pt x="1260" y="280"/>
                </a:moveTo>
                <a:cubicBezTo>
                  <a:pt x="1127" y="280"/>
                  <a:pt x="1127" y="280"/>
                  <a:pt x="1127" y="280"/>
                </a:cubicBezTo>
                <a:cubicBezTo>
                  <a:pt x="1125" y="227"/>
                  <a:pt x="1113" y="178"/>
                  <a:pt x="1092" y="131"/>
                </a:cubicBezTo>
                <a:cubicBezTo>
                  <a:pt x="1120" y="118"/>
                  <a:pt x="1147" y="102"/>
                  <a:pt x="1171" y="82"/>
                </a:cubicBezTo>
                <a:cubicBezTo>
                  <a:pt x="1228" y="138"/>
                  <a:pt x="1257" y="207"/>
                  <a:pt x="1260" y="280"/>
                </a:cubicBezTo>
                <a:moveTo>
                  <a:pt x="1154" y="67"/>
                </a:moveTo>
                <a:cubicBezTo>
                  <a:pt x="1133" y="86"/>
                  <a:pt x="1107" y="103"/>
                  <a:pt x="1081" y="113"/>
                </a:cubicBezTo>
                <a:cubicBezTo>
                  <a:pt x="1057" y="68"/>
                  <a:pt x="1028" y="33"/>
                  <a:pt x="990" y="0"/>
                </a:cubicBezTo>
                <a:cubicBezTo>
                  <a:pt x="1051" y="7"/>
                  <a:pt x="1107" y="30"/>
                  <a:pt x="1154" y="67"/>
                </a:cubicBezTo>
                <a:moveTo>
                  <a:pt x="950" y="158"/>
                </a:moveTo>
                <a:cubicBezTo>
                  <a:pt x="950" y="280"/>
                  <a:pt x="950" y="280"/>
                  <a:pt x="950" y="280"/>
                </a:cubicBezTo>
                <a:cubicBezTo>
                  <a:pt x="816" y="280"/>
                  <a:pt x="816" y="280"/>
                  <a:pt x="816" y="280"/>
                </a:cubicBezTo>
                <a:cubicBezTo>
                  <a:pt x="817" y="232"/>
                  <a:pt x="828" y="183"/>
                  <a:pt x="849" y="139"/>
                </a:cubicBezTo>
                <a:cubicBezTo>
                  <a:pt x="881" y="150"/>
                  <a:pt x="915" y="157"/>
                  <a:pt x="950" y="158"/>
                </a:cubicBezTo>
                <a:moveTo>
                  <a:pt x="660" y="280"/>
                </a:moveTo>
                <a:cubicBezTo>
                  <a:pt x="793" y="280"/>
                  <a:pt x="793" y="280"/>
                  <a:pt x="793" y="280"/>
                </a:cubicBezTo>
                <a:cubicBezTo>
                  <a:pt x="796" y="227"/>
                  <a:pt x="808" y="179"/>
                  <a:pt x="829" y="131"/>
                </a:cubicBezTo>
                <a:cubicBezTo>
                  <a:pt x="800" y="118"/>
                  <a:pt x="774" y="103"/>
                  <a:pt x="749" y="82"/>
                </a:cubicBezTo>
                <a:cubicBezTo>
                  <a:pt x="694" y="136"/>
                  <a:pt x="664" y="205"/>
                  <a:pt x="660" y="280"/>
                </a:cubicBezTo>
                <a:moveTo>
                  <a:pt x="765" y="67"/>
                </a:moveTo>
                <a:cubicBezTo>
                  <a:pt x="788" y="86"/>
                  <a:pt x="812" y="103"/>
                  <a:pt x="839" y="113"/>
                </a:cubicBezTo>
                <a:cubicBezTo>
                  <a:pt x="862" y="69"/>
                  <a:pt x="893" y="32"/>
                  <a:pt x="930" y="0"/>
                </a:cubicBezTo>
                <a:cubicBezTo>
                  <a:pt x="869" y="7"/>
                  <a:pt x="813" y="30"/>
                  <a:pt x="765" y="67"/>
                </a:cubicBezTo>
                <a:moveTo>
                  <a:pt x="0" y="388"/>
                </a:moveTo>
                <a:cubicBezTo>
                  <a:pt x="600" y="388"/>
                  <a:pt x="600" y="388"/>
                  <a:pt x="600" y="388"/>
                </a:cubicBezTo>
                <a:cubicBezTo>
                  <a:pt x="622" y="495"/>
                  <a:pt x="698" y="584"/>
                  <a:pt x="849" y="646"/>
                </a:cubicBezTo>
                <a:cubicBezTo>
                  <a:pt x="832" y="697"/>
                  <a:pt x="773" y="744"/>
                  <a:pt x="712" y="744"/>
                </a:cubicBezTo>
                <a:cubicBezTo>
                  <a:pt x="387" y="744"/>
                  <a:pt x="387" y="744"/>
                  <a:pt x="387" y="744"/>
                </a:cubicBezTo>
                <a:cubicBezTo>
                  <a:pt x="337" y="744"/>
                  <a:pt x="298" y="703"/>
                  <a:pt x="282" y="671"/>
                </a:cubicBezTo>
                <a:cubicBezTo>
                  <a:pt x="613" y="671"/>
                  <a:pt x="613" y="671"/>
                  <a:pt x="613" y="671"/>
                </a:cubicBezTo>
                <a:cubicBezTo>
                  <a:pt x="633" y="668"/>
                  <a:pt x="634" y="652"/>
                  <a:pt x="614" y="650"/>
                </a:cubicBezTo>
                <a:cubicBezTo>
                  <a:pt x="289" y="650"/>
                  <a:pt x="289" y="650"/>
                  <a:pt x="289" y="650"/>
                </a:cubicBezTo>
                <a:cubicBezTo>
                  <a:pt x="247" y="650"/>
                  <a:pt x="209" y="615"/>
                  <a:pt x="187" y="577"/>
                </a:cubicBezTo>
                <a:cubicBezTo>
                  <a:pt x="565" y="577"/>
                  <a:pt x="565" y="577"/>
                  <a:pt x="565" y="577"/>
                </a:cubicBezTo>
                <a:cubicBezTo>
                  <a:pt x="584" y="574"/>
                  <a:pt x="584" y="558"/>
                  <a:pt x="565" y="556"/>
                </a:cubicBezTo>
                <a:cubicBezTo>
                  <a:pt x="184" y="556"/>
                  <a:pt x="184" y="556"/>
                  <a:pt x="184" y="556"/>
                </a:cubicBezTo>
                <a:cubicBezTo>
                  <a:pt x="146" y="556"/>
                  <a:pt x="111" y="512"/>
                  <a:pt x="96" y="483"/>
                </a:cubicBezTo>
                <a:cubicBezTo>
                  <a:pt x="515" y="483"/>
                  <a:pt x="515" y="483"/>
                  <a:pt x="515" y="483"/>
                </a:cubicBezTo>
                <a:cubicBezTo>
                  <a:pt x="536" y="480"/>
                  <a:pt x="536" y="461"/>
                  <a:pt x="515" y="460"/>
                </a:cubicBezTo>
                <a:cubicBezTo>
                  <a:pt x="89" y="460"/>
                  <a:pt x="89" y="460"/>
                  <a:pt x="89" y="460"/>
                </a:cubicBezTo>
                <a:cubicBezTo>
                  <a:pt x="55" y="460"/>
                  <a:pt x="23" y="425"/>
                  <a:pt x="0" y="388"/>
                </a:cubicBezTo>
                <a:moveTo>
                  <a:pt x="1920" y="388"/>
                </a:moveTo>
                <a:cubicBezTo>
                  <a:pt x="1320" y="388"/>
                  <a:pt x="1320" y="388"/>
                  <a:pt x="1320" y="388"/>
                </a:cubicBezTo>
                <a:cubicBezTo>
                  <a:pt x="1298" y="495"/>
                  <a:pt x="1222" y="584"/>
                  <a:pt x="1071" y="646"/>
                </a:cubicBezTo>
                <a:cubicBezTo>
                  <a:pt x="1088" y="697"/>
                  <a:pt x="1147" y="744"/>
                  <a:pt x="1208" y="744"/>
                </a:cubicBezTo>
                <a:cubicBezTo>
                  <a:pt x="1533" y="744"/>
                  <a:pt x="1533" y="744"/>
                  <a:pt x="1533" y="744"/>
                </a:cubicBezTo>
                <a:cubicBezTo>
                  <a:pt x="1583" y="744"/>
                  <a:pt x="1622" y="703"/>
                  <a:pt x="1638" y="671"/>
                </a:cubicBezTo>
                <a:cubicBezTo>
                  <a:pt x="1307" y="671"/>
                  <a:pt x="1307" y="671"/>
                  <a:pt x="1307" y="671"/>
                </a:cubicBezTo>
                <a:cubicBezTo>
                  <a:pt x="1287" y="668"/>
                  <a:pt x="1286" y="652"/>
                  <a:pt x="1306" y="650"/>
                </a:cubicBezTo>
                <a:cubicBezTo>
                  <a:pt x="1631" y="650"/>
                  <a:pt x="1631" y="650"/>
                  <a:pt x="1631" y="650"/>
                </a:cubicBezTo>
                <a:cubicBezTo>
                  <a:pt x="1673" y="650"/>
                  <a:pt x="1711" y="615"/>
                  <a:pt x="1733" y="577"/>
                </a:cubicBezTo>
                <a:cubicBezTo>
                  <a:pt x="1355" y="577"/>
                  <a:pt x="1355" y="577"/>
                  <a:pt x="1355" y="577"/>
                </a:cubicBezTo>
                <a:cubicBezTo>
                  <a:pt x="1336" y="574"/>
                  <a:pt x="1336" y="558"/>
                  <a:pt x="1355" y="556"/>
                </a:cubicBezTo>
                <a:cubicBezTo>
                  <a:pt x="1736" y="556"/>
                  <a:pt x="1736" y="556"/>
                  <a:pt x="1736" y="556"/>
                </a:cubicBezTo>
                <a:cubicBezTo>
                  <a:pt x="1774" y="556"/>
                  <a:pt x="1809" y="512"/>
                  <a:pt x="1824" y="483"/>
                </a:cubicBezTo>
                <a:cubicBezTo>
                  <a:pt x="1405" y="483"/>
                  <a:pt x="1405" y="483"/>
                  <a:pt x="1405" y="483"/>
                </a:cubicBezTo>
                <a:cubicBezTo>
                  <a:pt x="1384" y="480"/>
                  <a:pt x="1384" y="461"/>
                  <a:pt x="1405" y="460"/>
                </a:cubicBezTo>
                <a:cubicBezTo>
                  <a:pt x="1831" y="460"/>
                  <a:pt x="1831" y="460"/>
                  <a:pt x="1831" y="460"/>
                </a:cubicBezTo>
                <a:cubicBezTo>
                  <a:pt x="1865" y="460"/>
                  <a:pt x="1897" y="425"/>
                  <a:pt x="1920" y="388"/>
                </a:cubicBezTo>
                <a:moveTo>
                  <a:pt x="1245" y="1200"/>
                </a:moveTo>
                <a:cubicBezTo>
                  <a:pt x="1437" y="819"/>
                  <a:pt x="1437" y="819"/>
                  <a:pt x="1437" y="819"/>
                </a:cubicBezTo>
                <a:cubicBezTo>
                  <a:pt x="1563" y="819"/>
                  <a:pt x="1563" y="819"/>
                  <a:pt x="1563" y="819"/>
                </a:cubicBezTo>
                <a:cubicBezTo>
                  <a:pt x="1643" y="1200"/>
                  <a:pt x="1643" y="1200"/>
                  <a:pt x="1643" y="1200"/>
                </a:cubicBezTo>
                <a:cubicBezTo>
                  <a:pt x="1523" y="1200"/>
                  <a:pt x="1523" y="1200"/>
                  <a:pt x="1523" y="1200"/>
                </a:cubicBezTo>
                <a:cubicBezTo>
                  <a:pt x="1518" y="1155"/>
                  <a:pt x="1518" y="1155"/>
                  <a:pt x="1518" y="1155"/>
                </a:cubicBezTo>
                <a:cubicBezTo>
                  <a:pt x="1392" y="1155"/>
                  <a:pt x="1392" y="1155"/>
                  <a:pt x="1392" y="1155"/>
                </a:cubicBezTo>
                <a:cubicBezTo>
                  <a:pt x="1371" y="1200"/>
                  <a:pt x="1371" y="1200"/>
                  <a:pt x="1371" y="1200"/>
                </a:cubicBezTo>
                <a:lnTo>
                  <a:pt x="1245" y="1200"/>
                </a:lnTo>
                <a:close/>
                <a:moveTo>
                  <a:pt x="1423" y="1075"/>
                </a:moveTo>
                <a:cubicBezTo>
                  <a:pt x="1504" y="1075"/>
                  <a:pt x="1504" y="1075"/>
                  <a:pt x="1504" y="1075"/>
                </a:cubicBezTo>
                <a:cubicBezTo>
                  <a:pt x="1483" y="936"/>
                  <a:pt x="1483" y="936"/>
                  <a:pt x="1483" y="936"/>
                </a:cubicBezTo>
                <a:lnTo>
                  <a:pt x="1423" y="1075"/>
                </a:lnTo>
                <a:close/>
                <a:moveTo>
                  <a:pt x="994" y="1200"/>
                </a:moveTo>
                <a:cubicBezTo>
                  <a:pt x="1038" y="914"/>
                  <a:pt x="1038" y="914"/>
                  <a:pt x="1038" y="914"/>
                </a:cubicBezTo>
                <a:cubicBezTo>
                  <a:pt x="927" y="914"/>
                  <a:pt x="927" y="914"/>
                  <a:pt x="927" y="914"/>
                </a:cubicBezTo>
                <a:cubicBezTo>
                  <a:pt x="946" y="817"/>
                  <a:pt x="946" y="817"/>
                  <a:pt x="946" y="817"/>
                </a:cubicBezTo>
                <a:cubicBezTo>
                  <a:pt x="1289" y="817"/>
                  <a:pt x="1289" y="817"/>
                  <a:pt x="1289" y="817"/>
                </a:cubicBezTo>
                <a:cubicBezTo>
                  <a:pt x="1269" y="914"/>
                  <a:pt x="1269" y="914"/>
                  <a:pt x="1269" y="914"/>
                </a:cubicBezTo>
                <a:cubicBezTo>
                  <a:pt x="1163" y="914"/>
                  <a:pt x="1163" y="914"/>
                  <a:pt x="1163" y="914"/>
                </a:cubicBezTo>
                <a:cubicBezTo>
                  <a:pt x="1120" y="1200"/>
                  <a:pt x="1120" y="1200"/>
                  <a:pt x="1120" y="1200"/>
                </a:cubicBezTo>
                <a:lnTo>
                  <a:pt x="994" y="1200"/>
                </a:lnTo>
                <a:close/>
                <a:moveTo>
                  <a:pt x="479" y="1200"/>
                </a:moveTo>
                <a:cubicBezTo>
                  <a:pt x="672" y="819"/>
                  <a:pt x="672" y="819"/>
                  <a:pt x="672" y="819"/>
                </a:cubicBezTo>
                <a:cubicBezTo>
                  <a:pt x="798" y="819"/>
                  <a:pt x="798" y="819"/>
                  <a:pt x="798" y="819"/>
                </a:cubicBezTo>
                <a:cubicBezTo>
                  <a:pt x="877" y="1200"/>
                  <a:pt x="877" y="1200"/>
                  <a:pt x="877" y="1200"/>
                </a:cubicBezTo>
                <a:cubicBezTo>
                  <a:pt x="759" y="1200"/>
                  <a:pt x="759" y="1200"/>
                  <a:pt x="759" y="1200"/>
                </a:cubicBezTo>
                <a:cubicBezTo>
                  <a:pt x="752" y="1155"/>
                  <a:pt x="752" y="1155"/>
                  <a:pt x="752" y="1155"/>
                </a:cubicBezTo>
                <a:cubicBezTo>
                  <a:pt x="626" y="1155"/>
                  <a:pt x="626" y="1155"/>
                  <a:pt x="626" y="1155"/>
                </a:cubicBezTo>
                <a:cubicBezTo>
                  <a:pt x="606" y="1200"/>
                  <a:pt x="606" y="1200"/>
                  <a:pt x="606" y="1200"/>
                </a:cubicBezTo>
                <a:lnTo>
                  <a:pt x="479" y="1200"/>
                </a:lnTo>
                <a:close/>
                <a:moveTo>
                  <a:pt x="657" y="1075"/>
                </a:moveTo>
                <a:cubicBezTo>
                  <a:pt x="739" y="1075"/>
                  <a:pt x="739" y="1075"/>
                  <a:pt x="739" y="1075"/>
                </a:cubicBezTo>
                <a:cubicBezTo>
                  <a:pt x="717" y="936"/>
                  <a:pt x="717" y="936"/>
                  <a:pt x="717" y="936"/>
                </a:cubicBezTo>
                <a:lnTo>
                  <a:pt x="657" y="1075"/>
                </a:lnTo>
                <a:close/>
                <a:moveTo>
                  <a:pt x="273" y="1200"/>
                </a:moveTo>
                <a:cubicBezTo>
                  <a:pt x="351" y="819"/>
                  <a:pt x="351" y="819"/>
                  <a:pt x="351" y="819"/>
                </a:cubicBezTo>
                <a:cubicBezTo>
                  <a:pt x="479" y="819"/>
                  <a:pt x="479" y="819"/>
                  <a:pt x="479" y="819"/>
                </a:cubicBezTo>
                <a:cubicBezTo>
                  <a:pt x="401" y="1200"/>
                  <a:pt x="401" y="1200"/>
                  <a:pt x="401" y="1200"/>
                </a:cubicBezTo>
                <a:lnTo>
                  <a:pt x="273" y="12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Subtitle 4">
            <a:extLst>
              <a:ext uri="{FF2B5EF4-FFF2-40B4-BE49-F238E27FC236}">
                <a16:creationId xmlns:a16="http://schemas.microsoft.com/office/drawing/2014/main" id="{0B1B9B65-A783-4E93-9AEE-FB860BE937D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80473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A69BF9-B5D7-4C04-B52C-52B40490E7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7783" y="0"/>
            <a:ext cx="4794217" cy="6858000"/>
          </a:xfrm>
          <a:prstGeom prst="rect">
            <a:avLst/>
          </a:prstGeom>
        </p:spPr>
      </p:pic>
      <p:sp>
        <p:nvSpPr>
          <p:cNvPr id="5" name="Title 1"/>
          <p:cNvSpPr txBox="1">
            <a:spLocks/>
          </p:cNvSpPr>
          <p:nvPr/>
        </p:nvSpPr>
        <p:spPr>
          <a:xfrm>
            <a:off x="138118" y="639000"/>
            <a:ext cx="7060881" cy="1219200"/>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a:lstStyle>
          <a:p>
            <a:r>
              <a:rPr lang="en-US" sz="4400" spc="-50" dirty="0">
                <a:solidFill>
                  <a:schemeClr val="accent1"/>
                </a:solidFill>
                <a:latin typeface="+mn-lt"/>
              </a:rPr>
              <a:t>Regional Status of </a:t>
            </a:r>
          </a:p>
          <a:p>
            <a:r>
              <a:rPr lang="en-US" sz="4400" spc="-50" dirty="0">
                <a:solidFill>
                  <a:schemeClr val="accent1"/>
                </a:solidFill>
                <a:latin typeface="+mn-lt"/>
              </a:rPr>
              <a:t>Collaborative Safety Teams &amp;  IATA Safety Information Exchange Program </a:t>
            </a:r>
          </a:p>
        </p:txBody>
      </p:sp>
      <p:graphicFrame>
        <p:nvGraphicFramePr>
          <p:cNvPr id="7" name="Table 6"/>
          <p:cNvGraphicFramePr>
            <a:graphicFrameLocks noGrp="1"/>
          </p:cNvGraphicFramePr>
          <p:nvPr>
            <p:extLst/>
          </p:nvPr>
        </p:nvGraphicFramePr>
        <p:xfrm>
          <a:off x="1591203" y="4136249"/>
          <a:ext cx="3663598" cy="1576101"/>
        </p:xfrm>
        <a:graphic>
          <a:graphicData uri="http://schemas.openxmlformats.org/drawingml/2006/table">
            <a:tbl>
              <a:tblPr firstRow="1" bandRow="1">
                <a:tableStyleId>{5940675A-B579-460E-94D1-54222C63F5DA}</a:tableStyleId>
              </a:tblPr>
              <a:tblGrid>
                <a:gridCol w="2450273">
                  <a:extLst>
                    <a:ext uri="{9D8B030D-6E8A-4147-A177-3AD203B41FA5}">
                      <a16:colId xmlns:a16="http://schemas.microsoft.com/office/drawing/2014/main" val="20000"/>
                    </a:ext>
                  </a:extLst>
                </a:gridCol>
                <a:gridCol w="1213325">
                  <a:extLst>
                    <a:ext uri="{9D8B030D-6E8A-4147-A177-3AD203B41FA5}">
                      <a16:colId xmlns:a16="http://schemas.microsoft.com/office/drawing/2014/main" val="20001"/>
                    </a:ext>
                  </a:extLst>
                </a:gridCol>
              </a:tblGrid>
              <a:tr h="525367">
                <a:tc>
                  <a:txBody>
                    <a:bodyPr/>
                    <a:lstStyle/>
                    <a:p>
                      <a:r>
                        <a:rPr lang="en-US" sz="2900"/>
                        <a:t>Active</a:t>
                      </a:r>
                    </a:p>
                  </a:txBody>
                  <a:tcPr marL="82953" marR="82953" marT="41476" marB="41476"/>
                </a:tc>
                <a:tc>
                  <a:txBody>
                    <a:bodyPr/>
                    <a:lstStyle/>
                    <a:p>
                      <a:endParaRPr lang="en-US" sz="1600"/>
                    </a:p>
                  </a:txBody>
                  <a:tcPr marL="82953" marR="82953" marT="41476" marB="41476">
                    <a:solidFill>
                      <a:srgbClr val="00B050"/>
                    </a:solidFill>
                  </a:tcPr>
                </a:tc>
                <a:extLst>
                  <a:ext uri="{0D108BD9-81ED-4DB2-BD59-A6C34878D82A}">
                    <a16:rowId xmlns:a16="http://schemas.microsoft.com/office/drawing/2014/main" val="10000"/>
                  </a:ext>
                </a:extLst>
              </a:tr>
              <a:tr h="525367">
                <a:tc>
                  <a:txBody>
                    <a:bodyPr/>
                    <a:lstStyle/>
                    <a:p>
                      <a:r>
                        <a:rPr lang="en-US" sz="2900"/>
                        <a:t>In</a:t>
                      </a:r>
                      <a:r>
                        <a:rPr lang="en-US" sz="2900" baseline="0"/>
                        <a:t> Progress </a:t>
                      </a:r>
                      <a:endParaRPr lang="en-US" sz="2900"/>
                    </a:p>
                  </a:txBody>
                  <a:tcPr marL="82953" marR="82953" marT="41476" marB="41476"/>
                </a:tc>
                <a:tc>
                  <a:txBody>
                    <a:bodyPr/>
                    <a:lstStyle/>
                    <a:p>
                      <a:endParaRPr lang="en-US" sz="1600"/>
                    </a:p>
                  </a:txBody>
                  <a:tcPr marL="82953" marR="82953" marT="41476" marB="41476">
                    <a:solidFill>
                      <a:srgbClr val="FFFF00"/>
                    </a:solidFill>
                  </a:tcPr>
                </a:tc>
                <a:extLst>
                  <a:ext uri="{0D108BD9-81ED-4DB2-BD59-A6C34878D82A}">
                    <a16:rowId xmlns:a16="http://schemas.microsoft.com/office/drawing/2014/main" val="10001"/>
                  </a:ext>
                </a:extLst>
              </a:tr>
              <a:tr h="525367">
                <a:tc>
                  <a:txBody>
                    <a:bodyPr/>
                    <a:lstStyle/>
                    <a:p>
                      <a:r>
                        <a:rPr lang="en-US" sz="2900"/>
                        <a:t>Stand By</a:t>
                      </a:r>
                    </a:p>
                  </a:txBody>
                  <a:tcPr marL="82953" marR="82953" marT="41476" marB="41476"/>
                </a:tc>
                <a:tc>
                  <a:txBody>
                    <a:bodyPr/>
                    <a:lstStyle/>
                    <a:p>
                      <a:endParaRPr lang="en-US" sz="1600"/>
                    </a:p>
                  </a:txBody>
                  <a:tcPr marL="82953" marR="82953" marT="41476" marB="41476">
                    <a:solidFill>
                      <a:srgbClr val="FF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533024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WordArt 6"/>
          <p:cNvSpPr>
            <a:spLocks noChangeArrowheads="1" noChangeShapeType="1" noTextEdit="1"/>
          </p:cNvSpPr>
          <p:nvPr/>
        </p:nvSpPr>
        <p:spPr bwMode="auto">
          <a:xfrm>
            <a:off x="2657475" y="1659351"/>
            <a:ext cx="2021681" cy="521495"/>
          </a:xfrm>
          <a:prstGeom prst="rect">
            <a:avLst/>
          </a:prstGeom>
        </p:spPr>
        <p:txBody>
          <a:bodyPr wrap="none" fromWordArt="1">
            <a:prstTxWarp prst="textPlain">
              <a:avLst>
                <a:gd name="adj" fmla="val 50000"/>
              </a:avLst>
            </a:prstTxWarp>
          </a:bodyPr>
          <a:lstStyle/>
          <a:p>
            <a:pPr algn="ctr" fontAlgn="base">
              <a:spcBef>
                <a:spcPct val="50000"/>
              </a:spcBef>
              <a:spcAft>
                <a:spcPct val="0"/>
              </a:spcAft>
            </a:pPr>
            <a:r>
              <a:rPr lang="en-US" sz="3600" kern="10" dirty="0">
                <a:ln w="9525">
                  <a:solidFill>
                    <a:srgbClr val="00467F"/>
                  </a:solidFill>
                  <a:round/>
                  <a:headEnd/>
                  <a:tailEnd/>
                </a:ln>
                <a:solidFill>
                  <a:schemeClr val="bg1"/>
                </a:solidFill>
                <a:effectLst>
                  <a:outerShdw dist="563972" dir="14049741" sx="125000" sy="125000" algn="tl" rotWithShape="0">
                    <a:srgbClr val="C7DFD3">
                      <a:alpha val="80000"/>
                    </a:srgbClr>
                  </a:outerShdw>
                </a:effectLst>
                <a:latin typeface="Times New Roman" panose="02020603050405020304" pitchFamily="18" charset="0"/>
                <a:cs typeface="Times New Roman" panose="02020603050405020304" pitchFamily="18" charset="0"/>
              </a:rPr>
              <a:t>Thank You</a:t>
            </a:r>
          </a:p>
        </p:txBody>
      </p:sp>
      <p:sp>
        <p:nvSpPr>
          <p:cNvPr id="2" name="Title 1">
            <a:extLst>
              <a:ext uri="{FF2B5EF4-FFF2-40B4-BE49-F238E27FC236}">
                <a16:creationId xmlns:a16="http://schemas.microsoft.com/office/drawing/2014/main" id="{C6F02152-84EB-4A30-84FE-09772A924E68}"/>
              </a:ext>
            </a:extLst>
          </p:cNvPr>
          <p:cNvSpPr>
            <a:spLocks noGrp="1"/>
          </p:cNvSpPr>
          <p:nvPr>
            <p:ph type="title"/>
          </p:nvPr>
        </p:nvSpPr>
        <p:spPr/>
        <p:txBody>
          <a:bodyPr/>
          <a:lstStyle/>
          <a:p>
            <a:r>
              <a:rPr lang="en-US" dirty="0"/>
              <a:t>Thank You!</a:t>
            </a:r>
          </a:p>
        </p:txBody>
      </p:sp>
      <p:pic>
        <p:nvPicPr>
          <p:cNvPr id="10" name="Picture 3" descr="Runway">
            <a:extLst>
              <a:ext uri="{FF2B5EF4-FFF2-40B4-BE49-F238E27FC236}">
                <a16:creationId xmlns:a16="http://schemas.microsoft.com/office/drawing/2014/main" id="{4BDB6D88-7CC4-4C7A-AA69-01E79DDD4BAC}"/>
              </a:ext>
            </a:extLst>
          </p:cNvPr>
          <p:cNvPicPr>
            <a:picLocks noGrp="1" noChangeAspect="1" noChangeArrowheads="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bwMode="auto">
          <a:xfrm>
            <a:off x="6936000" y="0"/>
            <a:ext cx="5256000" cy="52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7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normAutofit/>
          </a:bodyPr>
          <a:lstStyle/>
          <a:p>
            <a:r>
              <a:rPr lang="en-US" b="1" dirty="0"/>
              <a:t>What is FDX?</a:t>
            </a:r>
          </a:p>
        </p:txBody>
      </p:sp>
      <p:sp>
        <p:nvSpPr>
          <p:cNvPr id="2" name="Slide Number Placeholder 1">
            <a:extLst>
              <a:ext uri="{FF2B5EF4-FFF2-40B4-BE49-F238E27FC236}">
                <a16:creationId xmlns:a16="http://schemas.microsoft.com/office/drawing/2014/main" id="{0EB62DFC-D138-4143-AA81-F303CBF9F6D5}"/>
              </a:ext>
            </a:extLst>
          </p:cNvPr>
          <p:cNvSpPr>
            <a:spLocks noGrp="1"/>
          </p:cNvSpPr>
          <p:nvPr>
            <p:ph type="sldNum" sz="quarter" idx="12"/>
          </p:nvPr>
        </p:nvSpPr>
        <p:spPr/>
        <p:txBody>
          <a:bodyPr/>
          <a:lstStyle/>
          <a:p>
            <a:fld id="{F618B75B-45BB-9C4B-9E16-0D1DF46F8DB3}" type="slidenum">
              <a:rPr lang="en-US" smtClean="0"/>
              <a:pPr/>
              <a:t>4</a:t>
            </a:fld>
            <a:endParaRPr lang="en-US" dirty="0"/>
          </a:p>
        </p:txBody>
      </p:sp>
      <p:sp>
        <p:nvSpPr>
          <p:cNvPr id="3" name="Text Placeholder 2">
            <a:extLst>
              <a:ext uri="{FF2B5EF4-FFF2-40B4-BE49-F238E27FC236}">
                <a16:creationId xmlns:a16="http://schemas.microsoft.com/office/drawing/2014/main" id="{D17A1BF8-1FB7-0C4F-8406-6E4D639E60CD}"/>
              </a:ext>
            </a:extLst>
          </p:cNvPr>
          <p:cNvSpPr>
            <a:spLocks noGrp="1"/>
          </p:cNvSpPr>
          <p:nvPr>
            <p:ph sz="quarter" idx="13"/>
          </p:nvPr>
        </p:nvSpPr>
        <p:spPr/>
        <p:txBody>
          <a:bodyPr>
            <a:normAutofit fontScale="92500" lnSpcReduction="10000"/>
          </a:bodyPr>
          <a:lstStyle/>
          <a:p>
            <a:pPr lvl="4"/>
            <a:r>
              <a:rPr lang="en-US" dirty="0"/>
              <a:t>Objective: to mitigate safety risks and improve flight efficiency</a:t>
            </a:r>
          </a:p>
          <a:p>
            <a:pPr lvl="4"/>
            <a:endParaRPr lang="en-US" dirty="0"/>
          </a:p>
          <a:p>
            <a:pPr marL="342891" indent="-342891">
              <a:buFont typeface="Wingdings" panose="05000000000000000000" pitchFamily="2" charset="2"/>
              <a:buChar char="v"/>
            </a:pPr>
            <a:r>
              <a:rPr lang="en-US" dirty="0"/>
              <a:t>Global aggregate de-identified program using FDA data to help airlines identify safety trends</a:t>
            </a:r>
          </a:p>
          <a:p>
            <a:pPr marL="342891" indent="-342891">
              <a:buFont typeface="Wingdings" panose="05000000000000000000" pitchFamily="2" charset="2"/>
              <a:buChar char="v"/>
            </a:pPr>
            <a:r>
              <a:rPr lang="en-US" dirty="0"/>
              <a:t>Allows the airline to look at data beyond their limited airline dataset</a:t>
            </a:r>
          </a:p>
          <a:p>
            <a:pPr marL="342891" indent="-342891">
              <a:buFont typeface="Wingdings" panose="05000000000000000000" pitchFamily="2" charset="2"/>
              <a:buChar char="v"/>
            </a:pPr>
            <a:r>
              <a:rPr lang="en-US" dirty="0"/>
              <a:t>Airlines use benchmarking tool to compare safety performance and issues against global and regional safety trends</a:t>
            </a:r>
          </a:p>
          <a:p>
            <a:pPr marL="342891" indent="-342891">
              <a:buFont typeface="Wingdings" panose="05000000000000000000" pitchFamily="2" charset="2"/>
              <a:buChar char="v"/>
            </a:pPr>
            <a:r>
              <a:rPr lang="en-US" dirty="0"/>
              <a:t>Not a FOQA program </a:t>
            </a:r>
          </a:p>
          <a:p>
            <a:pPr marL="342891" indent="-342891">
              <a:buFont typeface="Wingdings" panose="05000000000000000000" pitchFamily="2" charset="2"/>
              <a:buChar char="v"/>
            </a:pPr>
            <a:r>
              <a:rPr lang="en-US" dirty="0"/>
              <a:t>Allows airlines to query information and compare performance using a web based platform</a:t>
            </a:r>
          </a:p>
          <a:p>
            <a:pPr marL="342891" indent="-342891">
              <a:buFont typeface="Wingdings" panose="05000000000000000000" pitchFamily="2" charset="2"/>
              <a:buChar char="v"/>
            </a:pPr>
            <a:r>
              <a:rPr lang="en-US" dirty="0"/>
              <a:t>FDX runs in Flight Data Services’ (FDSL) Polaris analysis platform</a:t>
            </a:r>
          </a:p>
          <a:p>
            <a:pPr marL="342891" indent="-342891">
              <a:buFont typeface="Wingdings" panose="05000000000000000000" pitchFamily="2" charset="2"/>
              <a:buChar char="v"/>
            </a:pPr>
            <a:r>
              <a:rPr lang="en-US" dirty="0"/>
              <a:t>Supports airlines through providing in-depth analyses when required</a:t>
            </a:r>
          </a:p>
          <a:p>
            <a:endParaRPr lang="en-GB" dirty="0"/>
          </a:p>
        </p:txBody>
      </p:sp>
    </p:spTree>
    <p:extLst>
      <p:ext uri="{BB962C8B-B14F-4D97-AF65-F5344CB8AC3E}">
        <p14:creationId xmlns:p14="http://schemas.microsoft.com/office/powerpoint/2010/main" val="31169033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lstStyle/>
          <a:p>
            <a:r>
              <a:rPr lang="en-US" b="1" dirty="0"/>
              <a:t>How does it work?</a:t>
            </a:r>
          </a:p>
        </p:txBody>
      </p:sp>
      <p:sp>
        <p:nvSpPr>
          <p:cNvPr id="2" name="Slide Number Placeholder 1">
            <a:extLst>
              <a:ext uri="{FF2B5EF4-FFF2-40B4-BE49-F238E27FC236}">
                <a16:creationId xmlns:a16="http://schemas.microsoft.com/office/drawing/2014/main" id="{0EB62DFC-D138-4143-AA81-F303CBF9F6D5}"/>
              </a:ext>
            </a:extLst>
          </p:cNvPr>
          <p:cNvSpPr>
            <a:spLocks noGrp="1"/>
          </p:cNvSpPr>
          <p:nvPr>
            <p:ph type="sldNum" sz="quarter" idx="12"/>
          </p:nvPr>
        </p:nvSpPr>
        <p:spPr/>
        <p:txBody>
          <a:bodyPr/>
          <a:lstStyle/>
          <a:p>
            <a:fld id="{F618B75B-45BB-9C4B-9E16-0D1DF46F8DB3}" type="slidenum">
              <a:rPr lang="en-US" smtClean="0"/>
              <a:pPr/>
              <a:t>5</a:t>
            </a:fld>
            <a:endParaRPr lang="en-US" dirty="0"/>
          </a:p>
        </p:txBody>
      </p:sp>
      <p:sp>
        <p:nvSpPr>
          <p:cNvPr id="18" name="TextBox 17"/>
          <p:cNvSpPr txBox="1"/>
          <p:nvPr/>
        </p:nvSpPr>
        <p:spPr>
          <a:xfrm>
            <a:off x="727649" y="4188073"/>
            <a:ext cx="3862203" cy="830997"/>
          </a:xfrm>
          <a:prstGeom prst="rect">
            <a:avLst/>
          </a:prstGeom>
          <a:noFill/>
        </p:spPr>
        <p:txBody>
          <a:bodyPr wrap="square" rtlCol="0">
            <a:spAutoFit/>
          </a:bodyPr>
          <a:lstStyle/>
          <a:p>
            <a:pPr algn="ctr"/>
            <a:r>
              <a:rPr lang="en-CA" sz="1600" b="1" dirty="0">
                <a:solidFill>
                  <a:schemeClr val="bg1">
                    <a:lumMod val="50000"/>
                  </a:schemeClr>
                </a:solidFill>
                <a:latin typeface="Arial" pitchFamily="34" charset="0"/>
                <a:cs typeface="Arial" pitchFamily="34" charset="0"/>
              </a:rPr>
              <a:t>Raw data from the aircraft is downloaded routinely for FOQA/FDM/FDA</a:t>
            </a:r>
          </a:p>
        </p:txBody>
      </p:sp>
      <p:sp>
        <p:nvSpPr>
          <p:cNvPr id="19" name="TextBox 18"/>
          <p:cNvSpPr txBox="1"/>
          <p:nvPr/>
        </p:nvSpPr>
        <p:spPr>
          <a:xfrm>
            <a:off x="7641821" y="1737638"/>
            <a:ext cx="4157807" cy="2277547"/>
          </a:xfrm>
          <a:prstGeom prst="rect">
            <a:avLst/>
          </a:prstGeom>
          <a:solidFill>
            <a:schemeClr val="bg1">
              <a:lumMod val="95000"/>
            </a:schemeClr>
          </a:solidFill>
        </p:spPr>
        <p:txBody>
          <a:bodyPr wrap="square" lIns="137160" tIns="91440" rIns="137160" bIns="137160" rtlCol="0">
            <a:spAutoFit/>
          </a:bodyPr>
          <a:lstStyle>
            <a:defPPr>
              <a:defRPr lang="en-US"/>
            </a:defPPr>
            <a:lvl1pPr algn="ctr">
              <a:defRPr sz="1800" b="1">
                <a:solidFill>
                  <a:schemeClr val="bg1">
                    <a:lumMod val="50000"/>
                  </a:schemeClr>
                </a:solidFill>
                <a:latin typeface="Arial" pitchFamily="34" charset="0"/>
                <a:cs typeface="Arial" pitchFamily="34" charset="0"/>
              </a:defRPr>
            </a:lvl1pPr>
          </a:lstStyle>
          <a:p>
            <a:pPr>
              <a:spcBef>
                <a:spcPts val="200"/>
              </a:spcBef>
            </a:pPr>
            <a:endParaRPr lang="en-CA" sz="1600" dirty="0">
              <a:solidFill>
                <a:srgbClr val="F99911"/>
              </a:solidFill>
            </a:endParaRPr>
          </a:p>
          <a:p>
            <a:pPr>
              <a:spcBef>
                <a:spcPts val="200"/>
              </a:spcBef>
            </a:pPr>
            <a:r>
              <a:rPr lang="en-CA" sz="1600" dirty="0">
                <a:solidFill>
                  <a:srgbClr val="F99911"/>
                </a:solidFill>
              </a:rPr>
              <a:t>de-identified results </a:t>
            </a:r>
            <a:r>
              <a:rPr lang="en-CA" sz="1600" dirty="0"/>
              <a:t>are </a:t>
            </a:r>
            <a:r>
              <a:rPr lang="en-CA" sz="1600" dirty="0">
                <a:solidFill>
                  <a:srgbClr val="F99911"/>
                </a:solidFill>
              </a:rPr>
              <a:t>integrated</a:t>
            </a:r>
            <a:r>
              <a:rPr lang="en-CA" sz="1600" dirty="0"/>
              <a:t> into a database with inputs from multiple operators,</a:t>
            </a:r>
          </a:p>
          <a:p>
            <a:pPr>
              <a:spcBef>
                <a:spcPts val="200"/>
              </a:spcBef>
            </a:pPr>
            <a:endParaRPr lang="en-CA" sz="1600" dirty="0"/>
          </a:p>
          <a:p>
            <a:pPr>
              <a:spcBef>
                <a:spcPts val="200"/>
              </a:spcBef>
            </a:pPr>
            <a:r>
              <a:rPr lang="en-CA" sz="1600" dirty="0"/>
              <a:t>to generate global trends, rates and training materials and to </a:t>
            </a:r>
            <a:r>
              <a:rPr lang="en-CA" sz="1600" dirty="0">
                <a:solidFill>
                  <a:srgbClr val="F99911"/>
                </a:solidFill>
              </a:rPr>
              <a:t>support advocacy work</a:t>
            </a:r>
          </a:p>
        </p:txBody>
      </p:sp>
      <p:pic>
        <p:nvPicPr>
          <p:cNvPr id="21" name="Picture 2" descr="H:\SO&amp;I-ODM\Presentations\Stock Photos\iStock_000000349763Larg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63535" y="1844158"/>
            <a:ext cx="1785175" cy="7763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650" y="1912151"/>
            <a:ext cx="1150951" cy="72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2306218" y="2397950"/>
            <a:ext cx="2031657" cy="338554"/>
          </a:xfrm>
          <a:prstGeom prst="rect">
            <a:avLst/>
          </a:prstGeom>
          <a:noFill/>
        </p:spPr>
        <p:txBody>
          <a:bodyPr wrap="square" rtlCol="0">
            <a:spAutoFit/>
          </a:bodyPr>
          <a:lstStyle/>
          <a:p>
            <a:r>
              <a:rPr lang="en-CA" sz="1600" dirty="0">
                <a:solidFill>
                  <a:schemeClr val="bg1">
                    <a:lumMod val="50000"/>
                  </a:schemeClr>
                </a:solidFill>
                <a:latin typeface="Arial" charset="0"/>
              </a:rPr>
              <a:t>Airline A</a:t>
            </a:r>
          </a:p>
        </p:txBody>
      </p:sp>
      <p:pic>
        <p:nvPicPr>
          <p:cNvPr id="24" name="Picture 2" descr="H:\SO&amp;I-ODM\Presentations\Stock Photos\iStock_000000349763Larg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20973" y="3010645"/>
            <a:ext cx="1785175" cy="7763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607" y="3166307"/>
            <a:ext cx="1150951" cy="72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2306218" y="3663751"/>
            <a:ext cx="2031657" cy="338554"/>
          </a:xfrm>
          <a:prstGeom prst="rect">
            <a:avLst/>
          </a:prstGeom>
          <a:noFill/>
        </p:spPr>
        <p:txBody>
          <a:bodyPr wrap="square" rtlCol="0">
            <a:spAutoFit/>
          </a:bodyPr>
          <a:lstStyle/>
          <a:p>
            <a:r>
              <a:rPr lang="en-CA" sz="1600" dirty="0">
                <a:solidFill>
                  <a:schemeClr val="bg1">
                    <a:lumMod val="50000"/>
                  </a:schemeClr>
                </a:solidFill>
                <a:latin typeface="Arial" charset="0"/>
              </a:rPr>
              <a:t>Airline B</a:t>
            </a:r>
          </a:p>
        </p:txBody>
      </p:sp>
      <p:sp>
        <p:nvSpPr>
          <p:cNvPr id="27" name="Right Arrow 26"/>
          <p:cNvSpPr/>
          <p:nvPr/>
        </p:nvSpPr>
        <p:spPr>
          <a:xfrm>
            <a:off x="3566566" y="3300681"/>
            <a:ext cx="495245" cy="286873"/>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3566566" y="2105329"/>
            <a:ext cx="495245" cy="292619"/>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170065" y="3663751"/>
            <a:ext cx="3363499" cy="419500"/>
          </a:xfrm>
          <a:prstGeom prst="rightArrow">
            <a:avLst/>
          </a:prstGeom>
          <a:solidFill>
            <a:srgbClr val="F99911"/>
          </a:solidFill>
          <a:ln>
            <a:solidFill>
              <a:srgbClr val="F99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4170066" y="1833771"/>
            <a:ext cx="3471753" cy="378411"/>
          </a:xfrm>
          <a:prstGeom prst="rightArrow">
            <a:avLst/>
          </a:prstGeom>
          <a:solidFill>
            <a:srgbClr val="F99911"/>
          </a:solidFill>
          <a:ln>
            <a:solidFill>
              <a:srgbClr val="F99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20019" y="2185173"/>
            <a:ext cx="2776064" cy="1502976"/>
          </a:xfrm>
          <a:prstGeom prst="rect">
            <a:avLst/>
          </a:prstGeom>
        </p:spPr>
        <p:txBody>
          <a:bodyPr wrap="square">
            <a:spAutoFit/>
          </a:bodyPr>
          <a:lstStyle/>
          <a:p>
            <a:pPr>
              <a:spcBef>
                <a:spcPts val="200"/>
              </a:spcBef>
            </a:pPr>
            <a:r>
              <a:rPr lang="en-CA" dirty="0"/>
              <a:t>In </a:t>
            </a:r>
            <a:r>
              <a:rPr lang="en-CA" dirty="0">
                <a:solidFill>
                  <a:srgbClr val="F99911"/>
                </a:solidFill>
              </a:rPr>
              <a:t>FDX</a:t>
            </a:r>
            <a:r>
              <a:rPr lang="en-CA" dirty="0"/>
              <a:t>, airlines submit flight data to IATA*</a:t>
            </a:r>
            <a:endParaRPr lang="en-CA" dirty="0">
              <a:solidFill>
                <a:srgbClr val="F99911"/>
              </a:solidFill>
            </a:endParaRPr>
          </a:p>
          <a:p>
            <a:pPr>
              <a:spcBef>
                <a:spcPts val="200"/>
              </a:spcBef>
            </a:pPr>
            <a:r>
              <a:rPr lang="en-CA" dirty="0"/>
              <a:t>where it is </a:t>
            </a:r>
            <a:r>
              <a:rPr lang="en-CA" dirty="0">
                <a:solidFill>
                  <a:srgbClr val="F99911"/>
                </a:solidFill>
              </a:rPr>
              <a:t>processed</a:t>
            </a:r>
            <a:r>
              <a:rPr lang="en-CA" dirty="0"/>
              <a:t> using a common </a:t>
            </a:r>
            <a:r>
              <a:rPr lang="en-CA" dirty="0">
                <a:solidFill>
                  <a:srgbClr val="F99911"/>
                </a:solidFill>
              </a:rPr>
              <a:t>event set,</a:t>
            </a:r>
          </a:p>
        </p:txBody>
      </p:sp>
      <p:sp>
        <p:nvSpPr>
          <p:cNvPr id="32" name="Rectangle 31"/>
          <p:cNvSpPr/>
          <p:nvPr/>
        </p:nvSpPr>
        <p:spPr>
          <a:xfrm>
            <a:off x="256806" y="5329169"/>
            <a:ext cx="11542820" cy="646331"/>
          </a:xfrm>
          <a:prstGeom prst="rect">
            <a:avLst/>
          </a:prstGeom>
        </p:spPr>
        <p:txBody>
          <a:bodyPr wrap="square">
            <a:spAutoFit/>
          </a:bodyPr>
          <a:lstStyle/>
          <a:p>
            <a:r>
              <a:rPr lang="en-GB" sz="1200" dirty="0">
                <a:solidFill>
                  <a:schemeClr val="bg1">
                    <a:lumMod val="50000"/>
                  </a:schemeClr>
                </a:solidFill>
              </a:rPr>
              <a:t>(*) IATA works with Flight Data Services as its collaborative partner for FDX data processing.  Data is displayed only when there are at least 3 operators with the same aircraft type. De-identification includes: no airline information is available, the tail numbers and the flight numbers are written off, the flight date is set to the first day of the month.</a:t>
            </a:r>
            <a:endParaRPr lang="en-US" sz="1200" dirty="0">
              <a:solidFill>
                <a:schemeClr val="bg1">
                  <a:lumMod val="50000"/>
                </a:schemeClr>
              </a:solidFill>
            </a:endParaRPr>
          </a:p>
        </p:txBody>
      </p:sp>
    </p:spTree>
    <p:extLst>
      <p:ext uri="{BB962C8B-B14F-4D97-AF65-F5344CB8AC3E}">
        <p14:creationId xmlns:p14="http://schemas.microsoft.com/office/powerpoint/2010/main" val="1853686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lstStyle/>
          <a:p>
            <a:r>
              <a:rPr lang="en-US" b="1" dirty="0"/>
              <a:t>FDX Statistics</a:t>
            </a:r>
          </a:p>
        </p:txBody>
      </p:sp>
      <p:sp>
        <p:nvSpPr>
          <p:cNvPr id="20" name="Text Placeholder 2">
            <a:extLst>
              <a:ext uri="{FF2B5EF4-FFF2-40B4-BE49-F238E27FC236}">
                <a16:creationId xmlns:a16="http://schemas.microsoft.com/office/drawing/2014/main" id="{D17A1BF8-1FB7-0C4F-8406-6E4D639E60CD}"/>
              </a:ext>
            </a:extLst>
          </p:cNvPr>
          <p:cNvSpPr>
            <a:spLocks noGrp="1"/>
          </p:cNvSpPr>
          <p:nvPr>
            <p:ph sz="quarter" idx="13"/>
          </p:nvPr>
        </p:nvSpPr>
        <p:spPr>
          <a:xfrm>
            <a:off x="2238234" y="1921667"/>
            <a:ext cx="6496335" cy="541827"/>
          </a:xfrm>
        </p:spPr>
        <p:txBody>
          <a:bodyPr>
            <a:normAutofit/>
          </a:bodyPr>
          <a:lstStyle/>
          <a:p>
            <a:r>
              <a:rPr lang="en-US" sz="2800" dirty="0"/>
              <a:t>More than </a:t>
            </a:r>
            <a:r>
              <a:rPr lang="en-US" sz="2800" b="1" dirty="0"/>
              <a:t>80 participants </a:t>
            </a:r>
            <a:r>
              <a:rPr lang="en-US" sz="2800" dirty="0"/>
              <a:t>and growing</a:t>
            </a:r>
            <a:endParaRPr lang="en-GB" dirty="0"/>
          </a:p>
        </p:txBody>
      </p:sp>
      <p:sp>
        <p:nvSpPr>
          <p:cNvPr id="31" name="Freeform 5">
            <a:extLst>
              <a:ext uri="{FF2B5EF4-FFF2-40B4-BE49-F238E27FC236}">
                <a16:creationId xmlns:a16="http://schemas.microsoft.com/office/drawing/2014/main" id="{83C6CD95-5EF1-2D4B-94BA-0DA2F2BD1202}"/>
              </a:ext>
            </a:extLst>
          </p:cNvPr>
          <p:cNvSpPr>
            <a:spLocks noChangeAspect="1" noEditPoints="1"/>
          </p:cNvSpPr>
          <p:nvPr/>
        </p:nvSpPr>
        <p:spPr bwMode="auto">
          <a:xfrm>
            <a:off x="716053" y="3128994"/>
            <a:ext cx="1291051" cy="1292599"/>
          </a:xfrm>
          <a:custGeom>
            <a:avLst/>
            <a:gdLst>
              <a:gd name="T0" fmla="*/ 1440 w 2880"/>
              <a:gd name="T1" fmla="*/ 0 h 2880"/>
              <a:gd name="T2" fmla="*/ 0 w 2880"/>
              <a:gd name="T3" fmla="*/ 1440 h 2880"/>
              <a:gd name="T4" fmla="*/ 1440 w 2880"/>
              <a:gd name="T5" fmla="*/ 2880 h 2880"/>
              <a:gd name="T6" fmla="*/ 2880 w 2880"/>
              <a:gd name="T7" fmla="*/ 1440 h 2880"/>
              <a:gd name="T8" fmla="*/ 1440 w 2880"/>
              <a:gd name="T9" fmla="*/ 0 h 2880"/>
              <a:gd name="T10" fmla="*/ 1440 w 2880"/>
              <a:gd name="T11" fmla="*/ 2400 h 2880"/>
              <a:gd name="T12" fmla="*/ 480 w 2880"/>
              <a:gd name="T13" fmla="*/ 1440 h 2880"/>
              <a:gd name="T14" fmla="*/ 1440 w 2880"/>
              <a:gd name="T15" fmla="*/ 480 h 2880"/>
              <a:gd name="T16" fmla="*/ 2400 w 2880"/>
              <a:gd name="T17" fmla="*/ 1440 h 2880"/>
              <a:gd name="T18" fmla="*/ 1440 w 2880"/>
              <a:gd name="T19" fmla="*/ 240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2880">
                <a:moveTo>
                  <a:pt x="1440" y="0"/>
                </a:moveTo>
                <a:cubicBezTo>
                  <a:pt x="645" y="0"/>
                  <a:pt x="0" y="645"/>
                  <a:pt x="0" y="1440"/>
                </a:cubicBezTo>
                <a:cubicBezTo>
                  <a:pt x="0" y="2235"/>
                  <a:pt x="645" y="2880"/>
                  <a:pt x="1440" y="2880"/>
                </a:cubicBezTo>
                <a:cubicBezTo>
                  <a:pt x="2235" y="2880"/>
                  <a:pt x="2880" y="2235"/>
                  <a:pt x="2880" y="1440"/>
                </a:cubicBezTo>
                <a:cubicBezTo>
                  <a:pt x="2880" y="645"/>
                  <a:pt x="2235" y="0"/>
                  <a:pt x="1440" y="0"/>
                </a:cubicBezTo>
                <a:close/>
                <a:moveTo>
                  <a:pt x="1440" y="2400"/>
                </a:moveTo>
                <a:cubicBezTo>
                  <a:pt x="910" y="2400"/>
                  <a:pt x="480" y="1970"/>
                  <a:pt x="480" y="1440"/>
                </a:cubicBezTo>
                <a:cubicBezTo>
                  <a:pt x="480" y="910"/>
                  <a:pt x="910" y="480"/>
                  <a:pt x="1440" y="480"/>
                </a:cubicBezTo>
                <a:cubicBezTo>
                  <a:pt x="1970" y="480"/>
                  <a:pt x="2400" y="910"/>
                  <a:pt x="2400" y="1440"/>
                </a:cubicBezTo>
                <a:cubicBezTo>
                  <a:pt x="2400" y="1970"/>
                  <a:pt x="1970" y="2400"/>
                  <a:pt x="1440" y="240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33" name="Group 32">
            <a:extLst>
              <a:ext uri="{FF2B5EF4-FFF2-40B4-BE49-F238E27FC236}">
                <a16:creationId xmlns:a16="http://schemas.microsoft.com/office/drawing/2014/main" id="{56D19E09-3B00-6340-8FBD-005277F79935}"/>
              </a:ext>
            </a:extLst>
          </p:cNvPr>
          <p:cNvGrpSpPr>
            <a:grpSpLocks noChangeAspect="1"/>
          </p:cNvGrpSpPr>
          <p:nvPr/>
        </p:nvGrpSpPr>
        <p:grpSpPr>
          <a:xfrm>
            <a:off x="757883" y="1571977"/>
            <a:ext cx="1034997" cy="1036241"/>
            <a:chOff x="3457578" y="787401"/>
            <a:chExt cx="5280023" cy="5286375"/>
          </a:xfrm>
          <a:solidFill>
            <a:srgbClr val="F8C832"/>
          </a:solidFill>
        </p:grpSpPr>
        <p:sp>
          <p:nvSpPr>
            <p:cNvPr id="34" name="Rectangle 33">
              <a:extLst>
                <a:ext uri="{FF2B5EF4-FFF2-40B4-BE49-F238E27FC236}">
                  <a16:creationId xmlns:a16="http://schemas.microsoft.com/office/drawing/2014/main" id="{FCDF9849-901C-C348-88F1-F1FB24AA5678}"/>
                </a:ext>
              </a:extLst>
            </p:cNvPr>
            <p:cNvSpPr>
              <a:spLocks noChangeArrowheads="1"/>
            </p:cNvSpPr>
            <p:nvPr/>
          </p:nvSpPr>
          <p:spPr bwMode="auto">
            <a:xfrm>
              <a:off x="6097591" y="787401"/>
              <a:ext cx="879477" cy="528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6">
              <a:extLst>
                <a:ext uri="{FF2B5EF4-FFF2-40B4-BE49-F238E27FC236}">
                  <a16:creationId xmlns:a16="http://schemas.microsoft.com/office/drawing/2014/main" id="{5A1EA263-D535-4640-83B3-FA05068A61FF}"/>
                </a:ext>
              </a:extLst>
            </p:cNvPr>
            <p:cNvSpPr>
              <a:spLocks/>
            </p:cNvSpPr>
            <p:nvPr/>
          </p:nvSpPr>
          <p:spPr bwMode="auto">
            <a:xfrm>
              <a:off x="3457578" y="787401"/>
              <a:ext cx="1760540" cy="5286375"/>
            </a:xfrm>
            <a:custGeom>
              <a:avLst/>
              <a:gdLst>
                <a:gd name="T0" fmla="*/ 554 w 1109"/>
                <a:gd name="T1" fmla="*/ 1665 h 3330"/>
                <a:gd name="T2" fmla="*/ 0 w 1109"/>
                <a:gd name="T3" fmla="*/ 2220 h 3330"/>
                <a:gd name="T4" fmla="*/ 0 w 1109"/>
                <a:gd name="T5" fmla="*/ 3330 h 3330"/>
                <a:gd name="T6" fmla="*/ 1109 w 1109"/>
                <a:gd name="T7" fmla="*/ 3330 h 3330"/>
                <a:gd name="T8" fmla="*/ 1109 w 1109"/>
                <a:gd name="T9" fmla="*/ 2220 h 3330"/>
                <a:gd name="T10" fmla="*/ 1109 w 1109"/>
                <a:gd name="T11" fmla="*/ 0 h 3330"/>
                <a:gd name="T12" fmla="*/ 554 w 1109"/>
                <a:gd name="T13" fmla="*/ 0 h 3330"/>
                <a:gd name="T14" fmla="*/ 554 w 1109"/>
                <a:gd name="T15" fmla="*/ 1665 h 3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9" h="3330">
                  <a:moveTo>
                    <a:pt x="554" y="1665"/>
                  </a:moveTo>
                  <a:lnTo>
                    <a:pt x="0" y="2220"/>
                  </a:lnTo>
                  <a:lnTo>
                    <a:pt x="0" y="3330"/>
                  </a:lnTo>
                  <a:lnTo>
                    <a:pt x="1109" y="3330"/>
                  </a:lnTo>
                  <a:lnTo>
                    <a:pt x="1109" y="2220"/>
                  </a:lnTo>
                  <a:lnTo>
                    <a:pt x="1109" y="0"/>
                  </a:lnTo>
                  <a:lnTo>
                    <a:pt x="554" y="0"/>
                  </a:lnTo>
                  <a:lnTo>
                    <a:pt x="554" y="1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35">
              <a:extLst>
                <a:ext uri="{FF2B5EF4-FFF2-40B4-BE49-F238E27FC236}">
                  <a16:creationId xmlns:a16="http://schemas.microsoft.com/office/drawing/2014/main" id="{DEEB870F-84ED-0A4B-8819-B2B8B9C9CD9D}"/>
                </a:ext>
              </a:extLst>
            </p:cNvPr>
            <p:cNvSpPr>
              <a:spLocks noChangeArrowheads="1"/>
            </p:cNvSpPr>
            <p:nvPr/>
          </p:nvSpPr>
          <p:spPr bwMode="auto">
            <a:xfrm>
              <a:off x="7858124" y="787401"/>
              <a:ext cx="879477" cy="528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Text Placeholder 2">
            <a:extLst>
              <a:ext uri="{FF2B5EF4-FFF2-40B4-BE49-F238E27FC236}">
                <a16:creationId xmlns:a16="http://schemas.microsoft.com/office/drawing/2014/main" id="{D17A1BF8-1FB7-0C4F-8406-6E4D639E60CD}"/>
              </a:ext>
            </a:extLst>
          </p:cNvPr>
          <p:cNvSpPr txBox="1">
            <a:spLocks/>
          </p:cNvSpPr>
          <p:nvPr/>
        </p:nvSpPr>
        <p:spPr>
          <a:xfrm>
            <a:off x="2390634" y="3504379"/>
            <a:ext cx="6496335" cy="5418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2"/>
                </a:solidFill>
                <a:latin typeface="+mn-lt"/>
                <a:ea typeface="+mn-ea"/>
                <a:cs typeface="+mn-cs"/>
              </a:defRPr>
            </a:lvl1pPr>
            <a:lvl2pPr marL="144000" indent="-144000" algn="l" defTabSz="914400" rtl="0" eaLnBrk="1" latinLnBrk="0" hangingPunct="1">
              <a:lnSpc>
                <a:spcPct val="100000"/>
              </a:lnSpc>
              <a:spcBef>
                <a:spcPts val="0"/>
              </a:spcBef>
              <a:spcAft>
                <a:spcPts val="700"/>
              </a:spcAft>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1000"/>
              </a:spcBef>
              <a:spcAft>
                <a:spcPts val="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More than </a:t>
            </a:r>
            <a:r>
              <a:rPr lang="en-US" sz="2800" b="1" dirty="0"/>
              <a:t>6,853,133 flights </a:t>
            </a:r>
            <a:r>
              <a:rPr lang="en-US" sz="2800" dirty="0"/>
              <a:t>globally</a:t>
            </a:r>
            <a:endParaRPr lang="en-GB" dirty="0"/>
          </a:p>
        </p:txBody>
      </p:sp>
      <p:sp>
        <p:nvSpPr>
          <p:cNvPr id="38" name="Freeform 5">
            <a:extLst>
              <a:ext uri="{FF2B5EF4-FFF2-40B4-BE49-F238E27FC236}">
                <a16:creationId xmlns:a16="http://schemas.microsoft.com/office/drawing/2014/main" id="{99EFB2BD-6679-A449-9F41-7BDE9A95464C}"/>
              </a:ext>
            </a:extLst>
          </p:cNvPr>
          <p:cNvSpPr>
            <a:spLocks noChangeAspect="1"/>
          </p:cNvSpPr>
          <p:nvPr/>
        </p:nvSpPr>
        <p:spPr bwMode="auto">
          <a:xfrm>
            <a:off x="716055" y="5214954"/>
            <a:ext cx="1034997" cy="1036237"/>
          </a:xfrm>
          <a:custGeom>
            <a:avLst/>
            <a:gdLst>
              <a:gd name="T0" fmla="*/ 0 w 2880"/>
              <a:gd name="T1" fmla="*/ 0 h 2880"/>
              <a:gd name="T2" fmla="*/ 2880 w 2880"/>
              <a:gd name="T3" fmla="*/ 2880 h 2880"/>
              <a:gd name="T4" fmla="*/ 2880 w 2880"/>
              <a:gd name="T5" fmla="*/ 0 h 2880"/>
              <a:gd name="T6" fmla="*/ 0 w 2880"/>
              <a:gd name="T7" fmla="*/ 0 h 2880"/>
            </a:gdLst>
            <a:ahLst/>
            <a:cxnLst>
              <a:cxn ang="0">
                <a:pos x="T0" y="T1"/>
              </a:cxn>
              <a:cxn ang="0">
                <a:pos x="T2" y="T3"/>
              </a:cxn>
              <a:cxn ang="0">
                <a:pos x="T4" y="T5"/>
              </a:cxn>
              <a:cxn ang="0">
                <a:pos x="T6" y="T7"/>
              </a:cxn>
            </a:cxnLst>
            <a:rect l="0" t="0" r="r" b="b"/>
            <a:pathLst>
              <a:path w="2880" h="2880">
                <a:moveTo>
                  <a:pt x="0" y="0"/>
                </a:moveTo>
                <a:cubicBezTo>
                  <a:pt x="0" y="1591"/>
                  <a:pt x="1289" y="2880"/>
                  <a:pt x="2880" y="2880"/>
                </a:cubicBezTo>
                <a:cubicBezTo>
                  <a:pt x="2880" y="0"/>
                  <a:pt x="2880" y="0"/>
                  <a:pt x="2880" y="0"/>
                </a:cubicBezTo>
                <a:lnTo>
                  <a:pt x="0" y="0"/>
                </a:lnTo>
                <a:close/>
              </a:path>
            </a:pathLst>
          </a:custGeom>
          <a:solidFill>
            <a:srgbClr val="F0463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9" name="Text Placeholder 2">
            <a:extLst>
              <a:ext uri="{FF2B5EF4-FFF2-40B4-BE49-F238E27FC236}">
                <a16:creationId xmlns:a16="http://schemas.microsoft.com/office/drawing/2014/main" id="{D17A1BF8-1FB7-0C4F-8406-6E4D639E60CD}"/>
              </a:ext>
            </a:extLst>
          </p:cNvPr>
          <p:cNvSpPr txBox="1">
            <a:spLocks/>
          </p:cNvSpPr>
          <p:nvPr/>
        </p:nvSpPr>
        <p:spPr>
          <a:xfrm>
            <a:off x="2390634" y="5462157"/>
            <a:ext cx="6496335" cy="54182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500"/>
              </a:spcAft>
              <a:buFont typeface="Arial" panose="020B0604020202020204" pitchFamily="34" charset="0"/>
              <a:buNone/>
              <a:defRPr sz="2000" kern="1200">
                <a:solidFill>
                  <a:schemeClr val="tx2"/>
                </a:solidFill>
                <a:latin typeface="+mn-lt"/>
                <a:ea typeface="+mn-ea"/>
                <a:cs typeface="+mn-cs"/>
              </a:defRPr>
            </a:lvl1pPr>
            <a:lvl2pPr marL="144000" indent="-144000" algn="l" defTabSz="914400" rtl="0" eaLnBrk="1" latinLnBrk="0" hangingPunct="1">
              <a:lnSpc>
                <a:spcPct val="100000"/>
              </a:lnSpc>
              <a:spcBef>
                <a:spcPts val="0"/>
              </a:spcBef>
              <a:spcAft>
                <a:spcPts val="700"/>
              </a:spcAft>
              <a:buFont typeface="Arial" panose="020B0604020202020204" pitchFamily="34" charset="0"/>
              <a:buChar char="•"/>
              <a:defRPr sz="2000" kern="1200">
                <a:solidFill>
                  <a:schemeClr val="tx1"/>
                </a:solidFill>
                <a:latin typeface="Aktiv Grotesk" panose="020B0504020202020204" pitchFamily="34" charset="0"/>
                <a:ea typeface="+mn-ea"/>
                <a:cs typeface="+mn-cs"/>
              </a:defRPr>
            </a:lvl2pPr>
            <a:lvl3pPr marL="288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3pPr>
            <a:lvl4pPr marL="432000" indent="-144000" algn="l" defTabSz="914400" rtl="0" eaLnBrk="1" latinLnBrk="0" hangingPunct="1">
              <a:lnSpc>
                <a:spcPct val="100000"/>
              </a:lnSpc>
              <a:spcBef>
                <a:spcPts val="0"/>
              </a:spcBef>
              <a:spcAft>
                <a:spcPts val="700"/>
              </a:spcAft>
              <a:buSzPct val="110000"/>
              <a:buFont typeface="Aktiv Grotesk" panose="020B0504020202020204" pitchFamily="34" charset="0"/>
              <a:buChar char="–"/>
              <a:defRPr sz="2000" kern="1200">
                <a:solidFill>
                  <a:schemeClr val="tx1"/>
                </a:solidFill>
                <a:latin typeface="Aktiv Grotesk" panose="020B0504020202020204" pitchFamily="34" charset="0"/>
                <a:ea typeface="+mn-ea"/>
                <a:cs typeface="+mn-cs"/>
              </a:defRPr>
            </a:lvl4pPr>
            <a:lvl5pPr marL="0" indent="0" algn="l" defTabSz="914400" rtl="0" eaLnBrk="1" latinLnBrk="0" hangingPunct="1">
              <a:lnSpc>
                <a:spcPct val="100000"/>
              </a:lnSpc>
              <a:spcBef>
                <a:spcPts val="1000"/>
              </a:spcBef>
              <a:spcAft>
                <a:spcPts val="0"/>
              </a:spcAft>
              <a:buSzPct val="110000"/>
              <a:buFontTx/>
              <a:buNone/>
              <a:defRPr sz="2000" kern="1200">
                <a:solidFill>
                  <a:schemeClr val="accent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More than </a:t>
            </a:r>
            <a:r>
              <a:rPr lang="en-US" sz="2800" b="1" dirty="0"/>
              <a:t>4,127 aircraft</a:t>
            </a:r>
            <a:endParaRPr lang="en-GB" b="1" dirty="0"/>
          </a:p>
        </p:txBody>
      </p:sp>
    </p:spTree>
    <p:extLst>
      <p:ext uri="{BB962C8B-B14F-4D97-AF65-F5344CB8AC3E}">
        <p14:creationId xmlns:p14="http://schemas.microsoft.com/office/powerpoint/2010/main" val="21088136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normAutofit fontScale="90000"/>
          </a:bodyPr>
          <a:lstStyle/>
          <a:p>
            <a:r>
              <a:rPr lang="en-US" b="1" dirty="0"/>
              <a:t>Need for growth</a:t>
            </a:r>
            <a:br>
              <a:rPr lang="en-US" dirty="0"/>
            </a:br>
            <a:endParaRPr lang="en-GB" dirty="0"/>
          </a:p>
        </p:txBody>
      </p:sp>
      <p:sp>
        <p:nvSpPr>
          <p:cNvPr id="2" name="Slide Number Placeholder 1">
            <a:extLst>
              <a:ext uri="{FF2B5EF4-FFF2-40B4-BE49-F238E27FC236}">
                <a16:creationId xmlns:a16="http://schemas.microsoft.com/office/drawing/2014/main" id="{0EB62DFC-D138-4143-AA81-F303CBF9F6D5}"/>
              </a:ext>
            </a:extLst>
          </p:cNvPr>
          <p:cNvSpPr>
            <a:spLocks noGrp="1"/>
          </p:cNvSpPr>
          <p:nvPr>
            <p:ph type="sldNum" sz="quarter" idx="12"/>
          </p:nvPr>
        </p:nvSpPr>
        <p:spPr/>
        <p:txBody>
          <a:bodyPr/>
          <a:lstStyle/>
          <a:p>
            <a:fld id="{F618B75B-45BB-9C4B-9E16-0D1DF46F8DB3}" type="slidenum">
              <a:rPr lang="en-US" smtClean="0"/>
              <a:pPr/>
              <a:t>7</a:t>
            </a:fld>
            <a:endParaRPr lang="en-US" dirty="0"/>
          </a:p>
        </p:txBody>
      </p:sp>
      <p:sp>
        <p:nvSpPr>
          <p:cNvPr id="3" name="Text Placeholder 2">
            <a:extLst>
              <a:ext uri="{FF2B5EF4-FFF2-40B4-BE49-F238E27FC236}">
                <a16:creationId xmlns:a16="http://schemas.microsoft.com/office/drawing/2014/main" id="{D17A1BF8-1FB7-0C4F-8406-6E4D639E60CD}"/>
              </a:ext>
            </a:extLst>
          </p:cNvPr>
          <p:cNvSpPr>
            <a:spLocks noGrp="1"/>
          </p:cNvSpPr>
          <p:nvPr>
            <p:ph type="body" sz="quarter" idx="13"/>
          </p:nvPr>
        </p:nvSpPr>
        <p:spPr>
          <a:xfrm>
            <a:off x="394435" y="1476000"/>
            <a:ext cx="5544000" cy="4248000"/>
          </a:xfrm>
        </p:spPr>
        <p:txBody>
          <a:bodyPr>
            <a:normAutofit/>
          </a:bodyPr>
          <a:lstStyle/>
          <a:p>
            <a:pPr marL="342891" indent="-342891">
              <a:buFont typeface="Wingdings" panose="05000000000000000000" pitchFamily="2" charset="2"/>
              <a:buChar char="v"/>
            </a:pPr>
            <a:r>
              <a:rPr lang="en-US" dirty="0"/>
              <a:t>FDX is expanding</a:t>
            </a:r>
          </a:p>
          <a:p>
            <a:pPr marL="342891" indent="-342891">
              <a:buFont typeface="Wingdings" panose="05000000000000000000" pitchFamily="2" charset="2"/>
              <a:buChar char="v"/>
            </a:pPr>
            <a:r>
              <a:rPr lang="en-US" dirty="0"/>
              <a:t>Important to meet the growing needs of participants and internal stakeholders </a:t>
            </a:r>
          </a:p>
          <a:p>
            <a:pPr marL="342891" indent="-342891">
              <a:buFont typeface="Wingdings" panose="05000000000000000000" pitchFamily="2" charset="2"/>
              <a:buChar char="v"/>
            </a:pPr>
            <a:r>
              <a:rPr lang="en-US" dirty="0"/>
              <a:t>Need to provide data that is valuable to the a participants and useful in mitigating safety risk</a:t>
            </a:r>
          </a:p>
        </p:txBody>
      </p:sp>
      <p:pic>
        <p:nvPicPr>
          <p:cNvPr id="9" name="Picture Placeholder 8">
            <a:extLst>
              <a:ext uri="{FF2B5EF4-FFF2-40B4-BE49-F238E27FC236}">
                <a16:creationId xmlns:a16="http://schemas.microsoft.com/office/drawing/2014/main" id="{B3BEEE2F-B169-F743-9547-490706CD626F}"/>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443308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normAutofit fontScale="90000"/>
          </a:bodyPr>
          <a:lstStyle/>
          <a:p>
            <a:r>
              <a:rPr lang="en-US" b="1" dirty="0"/>
              <a:t>Reinventing FDX</a:t>
            </a:r>
            <a:br>
              <a:rPr lang="en-US" dirty="0"/>
            </a:br>
            <a:endParaRPr lang="en-GB" dirty="0"/>
          </a:p>
        </p:txBody>
      </p:sp>
      <p:sp>
        <p:nvSpPr>
          <p:cNvPr id="2" name="Slide Number Placeholder 1">
            <a:extLst>
              <a:ext uri="{FF2B5EF4-FFF2-40B4-BE49-F238E27FC236}">
                <a16:creationId xmlns:a16="http://schemas.microsoft.com/office/drawing/2014/main" id="{0EB62DFC-D138-4143-AA81-F303CBF9F6D5}"/>
              </a:ext>
            </a:extLst>
          </p:cNvPr>
          <p:cNvSpPr>
            <a:spLocks noGrp="1"/>
          </p:cNvSpPr>
          <p:nvPr>
            <p:ph type="sldNum" sz="quarter" idx="12"/>
          </p:nvPr>
        </p:nvSpPr>
        <p:spPr/>
        <p:txBody>
          <a:bodyPr/>
          <a:lstStyle/>
          <a:p>
            <a:fld id="{F618B75B-45BB-9C4B-9E16-0D1DF46F8DB3}" type="slidenum">
              <a:rPr lang="en-US" smtClean="0"/>
              <a:pPr/>
              <a:t>8</a:t>
            </a:fld>
            <a:endParaRPr lang="en-US" dirty="0"/>
          </a:p>
        </p:txBody>
      </p:sp>
      <p:sp>
        <p:nvSpPr>
          <p:cNvPr id="3" name="Text Placeholder 2">
            <a:extLst>
              <a:ext uri="{FF2B5EF4-FFF2-40B4-BE49-F238E27FC236}">
                <a16:creationId xmlns:a16="http://schemas.microsoft.com/office/drawing/2014/main" id="{D17A1BF8-1FB7-0C4F-8406-6E4D639E60CD}"/>
              </a:ext>
            </a:extLst>
          </p:cNvPr>
          <p:cNvSpPr>
            <a:spLocks noGrp="1"/>
          </p:cNvSpPr>
          <p:nvPr>
            <p:ph type="body" sz="quarter" idx="13"/>
          </p:nvPr>
        </p:nvSpPr>
        <p:spPr>
          <a:xfrm>
            <a:off x="394435" y="1097499"/>
            <a:ext cx="11165220" cy="336447"/>
          </a:xfrm>
        </p:spPr>
        <p:txBody>
          <a:bodyPr>
            <a:normAutofit fontScale="55000" lnSpcReduction="20000"/>
          </a:bodyPr>
          <a:lstStyle/>
          <a:p>
            <a:pPr marL="342891" indent="-342891">
              <a:buFont typeface="Wingdings" panose="05000000000000000000" pitchFamily="2" charset="2"/>
              <a:buChar char="v"/>
            </a:pPr>
            <a:r>
              <a:rPr lang="en-US" dirty="0"/>
              <a:t>Interactive and user-friendly web platform based on </a:t>
            </a:r>
            <a:r>
              <a:rPr lang="en-US"/>
              <a:t>Safety Performance </a:t>
            </a:r>
            <a:r>
              <a:rPr lang="en-US" dirty="0"/>
              <a:t>Indicators </a:t>
            </a:r>
          </a:p>
          <a:p>
            <a:endParaRPr lang="en-US" dirty="0"/>
          </a:p>
        </p:txBody>
      </p:sp>
      <p:sp>
        <p:nvSpPr>
          <p:cNvPr id="4" name="Rectangle 3"/>
          <p:cNvSpPr/>
          <p:nvPr/>
        </p:nvSpPr>
        <p:spPr>
          <a:xfrm>
            <a:off x="598415" y="6302376"/>
            <a:ext cx="9443207" cy="276999"/>
          </a:xfrm>
          <a:prstGeom prst="rect">
            <a:avLst/>
          </a:prstGeom>
        </p:spPr>
        <p:txBody>
          <a:bodyPr wrap="square">
            <a:spAutoFit/>
          </a:bodyPr>
          <a:lstStyle/>
          <a:p>
            <a:r>
              <a:rPr lang="en-US" sz="1200" dirty="0"/>
              <a:t>** In order for the ‘Crop’ button to appear, please make sure you keep the shape selected at all times</a:t>
            </a:r>
            <a:endParaRPr lang="en-GB" sz="1200"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8472" y="1433946"/>
            <a:ext cx="10632957" cy="5269311"/>
          </a:xfrm>
          <a:prstGeom prst="rect">
            <a:avLst/>
          </a:prstGeom>
        </p:spPr>
      </p:pic>
      <p:sp>
        <p:nvSpPr>
          <p:cNvPr id="17" name="Rectangle 16"/>
          <p:cNvSpPr/>
          <p:nvPr/>
        </p:nvSpPr>
        <p:spPr>
          <a:xfrm>
            <a:off x="268474" y="1991302"/>
            <a:ext cx="2078943" cy="465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40742" y="1991302"/>
            <a:ext cx="2838735" cy="57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7102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7B4CC4-3AD6-9C41-9DB4-737B790F34B7}"/>
              </a:ext>
            </a:extLst>
          </p:cNvPr>
          <p:cNvSpPr>
            <a:spLocks noGrp="1"/>
          </p:cNvSpPr>
          <p:nvPr>
            <p:ph type="title"/>
          </p:nvPr>
        </p:nvSpPr>
        <p:spPr/>
        <p:txBody>
          <a:bodyPr>
            <a:normAutofit fontScale="90000"/>
          </a:bodyPr>
          <a:lstStyle/>
          <a:p>
            <a:r>
              <a:rPr lang="en-US" b="1" dirty="0"/>
              <a:t>Benchmarking</a:t>
            </a:r>
            <a:br>
              <a:rPr lang="en-US" dirty="0"/>
            </a:br>
            <a:endParaRPr lang="en-GB" dirty="0"/>
          </a:p>
        </p:txBody>
      </p:sp>
      <p:sp>
        <p:nvSpPr>
          <p:cNvPr id="2" name="Slide Number Placeholder 1">
            <a:extLst>
              <a:ext uri="{FF2B5EF4-FFF2-40B4-BE49-F238E27FC236}">
                <a16:creationId xmlns:a16="http://schemas.microsoft.com/office/drawing/2014/main" id="{0EB62DFC-D138-4143-AA81-F303CBF9F6D5}"/>
              </a:ext>
            </a:extLst>
          </p:cNvPr>
          <p:cNvSpPr>
            <a:spLocks noGrp="1"/>
          </p:cNvSpPr>
          <p:nvPr>
            <p:ph type="sldNum" sz="quarter" idx="12"/>
          </p:nvPr>
        </p:nvSpPr>
        <p:spPr/>
        <p:txBody>
          <a:bodyPr/>
          <a:lstStyle/>
          <a:p>
            <a:fld id="{F618B75B-45BB-9C4B-9E16-0D1DF46F8DB3}" type="slidenum">
              <a:rPr lang="en-US" smtClean="0"/>
              <a:pPr/>
              <a:t>9</a:t>
            </a:fld>
            <a:endParaRPr lang="en-US" dirty="0"/>
          </a:p>
        </p:txBody>
      </p:sp>
      <p:sp>
        <p:nvSpPr>
          <p:cNvPr id="3" name="Text Placeholder 2">
            <a:extLst>
              <a:ext uri="{FF2B5EF4-FFF2-40B4-BE49-F238E27FC236}">
                <a16:creationId xmlns:a16="http://schemas.microsoft.com/office/drawing/2014/main" id="{D17A1BF8-1FB7-0C4F-8406-6E4D639E60CD}"/>
              </a:ext>
            </a:extLst>
          </p:cNvPr>
          <p:cNvSpPr>
            <a:spLocks noGrp="1"/>
          </p:cNvSpPr>
          <p:nvPr>
            <p:ph type="body" sz="quarter" idx="13"/>
          </p:nvPr>
        </p:nvSpPr>
        <p:spPr>
          <a:xfrm>
            <a:off x="179719" y="1088915"/>
            <a:ext cx="5544000" cy="4248000"/>
          </a:xfrm>
        </p:spPr>
        <p:txBody>
          <a:bodyPr/>
          <a:lstStyle/>
          <a:p>
            <a:pPr marL="342891" indent="-342891">
              <a:buFont typeface="Wingdings" panose="05000000000000000000" pitchFamily="2" charset="2"/>
              <a:buChar char="v"/>
            </a:pPr>
            <a:r>
              <a:rPr lang="en-US" dirty="0"/>
              <a:t>Ability to compare performance against aggregate of  other operators</a:t>
            </a:r>
          </a:p>
          <a:p>
            <a:endParaRPr lang="en-US" dirty="0"/>
          </a:p>
        </p:txBody>
      </p:sp>
      <p:sp>
        <p:nvSpPr>
          <p:cNvPr id="4" name="Rectangle 3"/>
          <p:cNvSpPr/>
          <p:nvPr/>
        </p:nvSpPr>
        <p:spPr>
          <a:xfrm>
            <a:off x="598415" y="6302376"/>
            <a:ext cx="9443207" cy="276999"/>
          </a:xfrm>
          <a:prstGeom prst="rect">
            <a:avLst/>
          </a:prstGeom>
        </p:spPr>
        <p:txBody>
          <a:bodyPr wrap="square">
            <a:spAutoFit/>
          </a:bodyPr>
          <a:lstStyle/>
          <a:p>
            <a:r>
              <a:rPr lang="en-US" sz="1200" dirty="0"/>
              <a:t>** In order for the ‘Crop’ button to appear, please make sure you keep the shape selected at all times</a:t>
            </a:r>
            <a:endParaRPr lang="en-GB" sz="1200" dirty="0"/>
          </a:p>
        </p:txBody>
      </p:sp>
      <p:pic>
        <p:nvPicPr>
          <p:cNvPr id="14" name="Picture 13"/>
          <p:cNvPicPr>
            <a:picLocks noChangeAspect="1"/>
          </p:cNvPicPr>
          <p:nvPr/>
        </p:nvPicPr>
        <p:blipFill>
          <a:blip r:embed="rId2"/>
          <a:stretch>
            <a:fillRect/>
          </a:stretch>
        </p:blipFill>
        <p:spPr>
          <a:xfrm>
            <a:off x="5515810" y="691200"/>
            <a:ext cx="6676191" cy="4285715"/>
          </a:xfrm>
          <a:prstGeom prst="rect">
            <a:avLst/>
          </a:prstGeom>
        </p:spPr>
      </p:pic>
    </p:spTree>
    <p:extLst>
      <p:ext uri="{BB962C8B-B14F-4D97-AF65-F5344CB8AC3E}">
        <p14:creationId xmlns:p14="http://schemas.microsoft.com/office/powerpoint/2010/main" val="2894930894"/>
      </p:ext>
    </p:extLst>
  </p:cSld>
  <p:clrMapOvr>
    <a:masterClrMapping/>
  </p:clrMapOvr>
  <p:transition>
    <p:fade/>
  </p:transition>
</p:sld>
</file>

<file path=ppt/theme/theme1.xml><?xml version="1.0" encoding="utf-8"?>
<a:theme xmlns:a="http://schemas.openxmlformats.org/drawingml/2006/main" name="01_Internal_Template_12nov_AMEND">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01_Internal_Template_23nov.potx" id="{3DE6D1FE-7352-4DD9-857F-F244C2A0D33B}" vid="{1F583206-4DE9-4D45-BB0E-A35D30037A92}"/>
    </a:ext>
  </a:extLst>
</a:theme>
</file>

<file path=ppt/theme/theme2.xml><?xml version="1.0" encoding="utf-8"?>
<a:theme xmlns:a="http://schemas.openxmlformats.org/drawingml/2006/main" name="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01_Internal_Template_23nov.potx" id="{3DE6D1FE-7352-4DD9-857F-F244C2A0D33B}" vid="{67BB57BA-E879-4CB2-9753-3FE8B27DA576}"/>
    </a:ext>
  </a:extLst>
</a:theme>
</file>

<file path=ppt/theme/theme3.xml><?xml version="1.0" encoding="utf-8"?>
<a:theme xmlns:a="http://schemas.openxmlformats.org/drawingml/2006/main" name="1_Internal Blu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01_Internal_Template_23nov.potx" id="{3DE6D1FE-7352-4DD9-857F-F244C2A0D33B}" vid="{DD1C75D6-AF5F-48CC-B12C-032312212DF2}"/>
    </a:ext>
  </a:extLst>
</a:theme>
</file>

<file path=ppt/theme/theme4.xml><?xml version="1.0" encoding="utf-8"?>
<a:theme xmlns:a="http://schemas.openxmlformats.org/drawingml/2006/main" name="Internal Blu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01_Internal_Template_23nov.potx" id="{3DE6D1FE-7352-4DD9-857F-F244C2A0D33B}" vid="{5C16C22B-8618-4B5A-86C0-572517FC18FD}"/>
    </a:ext>
  </a:extLst>
</a:theme>
</file>

<file path=ppt/theme/theme5.xml><?xml version="1.0" encoding="utf-8"?>
<a:theme xmlns:a="http://schemas.openxmlformats.org/drawingml/2006/main" name="1_Covers + Dividers">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01_Internal_Template_23nov.potx" id="{3DE6D1FE-7352-4DD9-857F-F244C2A0D33B}" vid="{D8BFCC6C-3A64-4476-AD6B-4B26D4A28284}"/>
    </a:ext>
  </a:extLst>
</a:theme>
</file>

<file path=ppt/theme/theme6.xml><?xml version="1.0" encoding="utf-8"?>
<a:theme xmlns:a="http://schemas.openxmlformats.org/drawingml/2006/main" name="2_Internal Blu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289632"/>
      </a:accent4>
      <a:accent5>
        <a:srgbClr val="F046C8"/>
      </a:accent5>
      <a:accent6>
        <a:srgbClr val="5A14A0"/>
      </a:accent6>
      <a:hlink>
        <a:srgbClr val="1E32FA"/>
      </a:hlink>
      <a:folHlink>
        <a:srgbClr val="5A14A0"/>
      </a:folHlink>
    </a:clrScheme>
    <a:fontScheme name="Aktiv Grotesk">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02_Basic_Template_22nov.potx" id="{9E4D1EF2-0C3D-4ECB-88B3-2D8882A989EB}" vid="{AA525291-8080-424D-BE6F-6CCF36D72D25}"/>
    </a:ext>
  </a:extLst>
</a:theme>
</file>

<file path=ppt/theme/theme7.xml><?xml version="1.0" encoding="utf-8"?>
<a:theme xmlns:a="http://schemas.openxmlformats.org/drawingml/2006/main" name="Office Them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IATA">
      <a:dk1>
        <a:srgbClr val="000000"/>
      </a:dk1>
      <a:lt1>
        <a:srgbClr val="FFFFFF"/>
      </a:lt1>
      <a:dk2>
        <a:srgbClr val="000000"/>
      </a:dk2>
      <a:lt2>
        <a:srgbClr val="E6E6E6"/>
      </a:lt2>
      <a:accent1>
        <a:srgbClr val="1E32FA"/>
      </a:accent1>
      <a:accent2>
        <a:srgbClr val="FAC832"/>
      </a:accent2>
      <a:accent3>
        <a:srgbClr val="F04632"/>
      </a:accent3>
      <a:accent4>
        <a:srgbClr val="000000"/>
      </a:accent4>
      <a:accent5>
        <a:srgbClr val="289632"/>
      </a:accent5>
      <a:accent6>
        <a:srgbClr val="F046C8"/>
      </a:accent6>
      <a:hlink>
        <a:srgbClr val="0563C1"/>
      </a:hlink>
      <a:folHlink>
        <a:srgbClr val="954F72"/>
      </a:folHlink>
    </a:clrScheme>
    <a:fontScheme name="IATA">
      <a:majorFont>
        <a:latin typeface="Aktiv Grotesk Medium"/>
        <a:ea typeface=""/>
        <a:cs typeface=""/>
      </a:majorFont>
      <a:minorFont>
        <a:latin typeface="Aktiv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27D94646DC549B7465903FE9FE1A3" ma:contentTypeVersion="118" ma:contentTypeDescription="Create a new document." ma:contentTypeScope="" ma:versionID="b7dfd1b413e7d33dabde76de4b79de8f">
  <xsd:schema xmlns:xsd="http://www.w3.org/2001/XMLSchema" xmlns:xs="http://www.w3.org/2001/XMLSchema" xmlns:p="http://schemas.microsoft.com/office/2006/metadata/properties" xmlns:ns1="101a94fc-4fb7-49fc-ab36-dbb3e9e3ccdb" xmlns:ns2="http://schemas.microsoft.com/sharepoint/v3" targetNamespace="http://schemas.microsoft.com/office/2006/metadata/properties" ma:root="true" ma:fieldsID="c9f0411c7a8c78232c53993795c6232c" ns1:_="" ns2:_="">
    <xsd:import namespace="101a94fc-4fb7-49fc-ab36-dbb3e9e3ccdb"/>
    <xsd:import namespace="http://schemas.microsoft.com/sharepoint/v3"/>
    <xsd:element name="properties">
      <xsd:complexType>
        <xsd:sequence>
          <xsd:element name="documentManagement">
            <xsd:complexType>
              <xsd:all>
                <xsd:element ref="ns1:a" minOccurs="0"/>
                <xsd:element ref="ns1:Category" minOccurs="0"/>
                <xsd:element ref="ns1:CategoryOrder" minOccurs="0"/>
                <xsd:element ref="ns1:LongTitle" minOccurs="0"/>
                <xsd:element ref="ns1:Language" minOccurs="0"/>
                <xsd:element ref="ns1:aaa" minOccurs="0"/>
                <xsd:element ref="ns1:Revised" minOccurs="0"/>
                <xsd:element ref="ns1:Presenter" minOccurs="0"/>
                <xsd:element ref="ns1:DocumentName" minOccurs="0"/>
                <xsd:element ref="ns1:Title1" minOccurs="0"/>
                <xsd:element ref="ns1:Title2" minOccurs="0"/>
                <xsd:element ref="ns1:acro" minOccurs="0"/>
                <xsd:element ref="ns1:cat" minOccurs="0"/>
                <xsd:element ref="ns1:ArchivedDocumentsProperties" minOccurs="0"/>
                <xsd:element ref="ns2:PublishingStartDate" minOccurs="0"/>
                <xsd:element ref="ns2:PublishingExpirationDate" minOccurs="0"/>
                <xsd:element ref="ns1:Category_x003a_TypeEN" minOccurs="0"/>
                <xsd:element ref="ns1:Category_x003a_TypeES" minOccurs="0"/>
                <xsd:element ref="ns1:ArchivedDocumentsProperties_x003a_Acronym" minOccurs="0"/>
                <xsd:element ref="ns1:ArchivedDocumentsProperties_x003a_DocumentsOrder" minOccurs="0"/>
                <xsd:element ref="ns1:ArchivedDocumentsProperties_x003a_Category" minOccurs="0"/>
                <xsd:element ref="ns1:ArchivedDocumentsProperties_x003a_Presenter" minOccurs="0"/>
                <xsd:element ref="ns1:ArchivedDocumentsProperties_x003a_Language" minOccurs="0"/>
                <xsd:element ref="ns1:ArchivedDocumentsProperties_x003a_DocumentTitle" minOccurs="0"/>
                <xsd:element ref="ns1:ArchivedDocumentsProperties_x003a_DocumentTitle1" minOccurs="0"/>
                <xsd:element ref="ns1:ArchivedDocumentsProperties_x003a_DocumentTitle2" minOccurs="0"/>
                <xsd:element ref="ns1:ArchivedDocumentsProperties_x003a_ONLY" minOccurs="0"/>
                <xsd:element ref="ns1:ArchivedDocumentsProperties_x003a_Revi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94fc-4fb7-49fc-ab36-dbb3e9e3ccdb" elementFormDefault="qualified">
    <xsd:import namespace="http://schemas.microsoft.com/office/2006/documentManagement/types"/>
    <xsd:import namespace="http://schemas.microsoft.com/office/infopath/2007/PartnerControls"/>
    <xsd:element name="a" ma:index="0" nillable="true" ma:displayName="Acronym" ma:list="{1045e265-1928-4c45-849a-69ddabc67e10}" ma:internalName="a" ma:readOnly="false" ma:showField="Title">
      <xsd:simpleType>
        <xsd:restriction base="dms:Lookup"/>
      </xsd:simpleType>
    </xsd:element>
    <xsd:element name="Category" ma:index="3" nillable="true" ma:displayName="Category" ma:list="{c1012ec3-5fa7-4630-b0f2-9937f3c48b2b}" ma:internalName="Category" ma:showField="Title">
      <xsd:simpleType>
        <xsd:restriction base="dms:Lookup"/>
      </xsd:simpleType>
    </xsd:element>
    <xsd:element name="CategoryOrder" ma:index="4" nillable="true" ma:displayName="CategoryOrder" ma:description="Group by Category: Day, Session" ma:internalName="CategoryOrder">
      <xsd:simpleType>
        <xsd:restriction base="dms:Text">
          <xsd:maxLength value="255"/>
        </xsd:restriction>
      </xsd:simpleType>
    </xsd:element>
    <xsd:element name="LongTitle" ma:index="5" nillable="true" ma:displayName="Title" ma:internalName="LongTitle">
      <xsd:simpleType>
        <xsd:restriction base="dms:Text">
          <xsd:maxLength value="255"/>
        </xsd:restriction>
      </xsd:simpleType>
    </xsd:element>
    <xsd:element name="Language" ma:index="6" nillable="true" ma:displayName="Language" ma:description="Document's Language" ma:format="RadioButtons" ma:internalName="Language">
      <xsd:simpleType>
        <xsd:restriction base="dms:Choice">
          <xsd:enumeration value="English"/>
          <xsd:enumeration value="Spanish"/>
          <xsd:enumeration value="Bilingual"/>
          <xsd:enumeration value="Other"/>
        </xsd:restriction>
      </xsd:simpleType>
    </xsd:element>
    <xsd:element name="aaa" ma:index="7" nillable="true" ma:displayName="Only" ma:default="0" ma:internalName="aaa">
      <xsd:simpleType>
        <xsd:restriction base="dms:Boolean"/>
      </xsd:simpleType>
    </xsd:element>
    <xsd:element name="Revised" ma:index="8" nillable="true" ma:displayName="Revised" ma:default="0" ma:internalName="Revised">
      <xsd:simpleType>
        <xsd:restriction base="dms:Boolean"/>
      </xsd:simpleType>
    </xsd:element>
    <xsd:element name="Presenter" ma:index="9" nillable="true" ma:displayName="Presenter" ma:internalName="Presenter">
      <xsd:simpleType>
        <xsd:restriction base="dms:Text">
          <xsd:maxLength value="255"/>
        </xsd:restriction>
      </xsd:simpleType>
    </xsd:element>
    <xsd:element name="DocumentName" ma:index="11" nillable="true" ma:displayName="DocumentName" ma:hidden="true" ma:internalName="DocumentName" ma:readOnly="false">
      <xsd:simpleType>
        <xsd:restriction base="dms:Text">
          <xsd:maxLength value="255"/>
        </xsd:restriction>
      </xsd:simpleType>
    </xsd:element>
    <xsd:element name="Title1" ma:index="12" nillable="true" ma:displayName="Title1" ma:internalName="Title1">
      <xsd:simpleType>
        <xsd:restriction base="dms:Text">
          <xsd:maxLength value="255"/>
        </xsd:restriction>
      </xsd:simpleType>
    </xsd:element>
    <xsd:element name="Title2" ma:index="13" nillable="true" ma:displayName="Title2" ma:internalName="Title2">
      <xsd:simpleType>
        <xsd:restriction base="dms:Text">
          <xsd:maxLength value="255"/>
        </xsd:restriction>
      </xsd:simpleType>
    </xsd:element>
    <xsd:element name="acro" ma:index="14" nillable="true" ma:displayName="acro" ma:hidden="true" ma:internalName="acro" ma:readOnly="false">
      <xsd:simpleType>
        <xsd:restriction base="dms:Text">
          <xsd:maxLength value="255"/>
        </xsd:restriction>
      </xsd:simpleType>
    </xsd:element>
    <xsd:element name="cat" ma:index="15" nillable="true" ma:displayName="cat" ma:hidden="true" ma:internalName="cat" ma:readOnly="false">
      <xsd:simpleType>
        <xsd:restriction base="dms:Text">
          <xsd:maxLength value="255"/>
        </xsd:restriction>
      </xsd:simpleType>
    </xsd:element>
    <xsd:element name="ArchivedDocumentsProperties" ma:index="16" nillable="true" ma:displayName="ArchivedDocumentsProperties" ma:hidden="true" ma:list="{62446db8-06c7-4c5f-ab63-1825ec145873}" ma:internalName="ArchivedDocumentsProperties" ma:readOnly="false" ma:showField="Title">
      <xsd:simpleType>
        <xsd:restriction base="dms:Lookup"/>
      </xsd:simpleType>
    </xsd:element>
    <xsd:element name="Category_x003a_TypeEN" ma:index="21" nillable="true" ma:displayName="Category:TypeEN" ma:list="{c1012ec3-5fa7-4630-b0f2-9937f3c48b2b}" ma:internalName="Category_x003a_TypeEN" ma:readOnly="true" ma:showField="TypeEN" ma:web="332af589-c0a7-4731-b5e6-15e21b093457">
      <xsd:simpleType>
        <xsd:restriction base="dms:Lookup"/>
      </xsd:simpleType>
    </xsd:element>
    <xsd:element name="Category_x003a_TypeES" ma:index="22" nillable="true" ma:displayName="Category:TypeES" ma:list="{c1012ec3-5fa7-4630-b0f2-9937f3c48b2b}" ma:internalName="Category_x003a_TypeES" ma:readOnly="true" ma:showField="TypeES" ma:web="332af589-c0a7-4731-b5e6-15e21b093457">
      <xsd:simpleType>
        <xsd:restriction base="dms:Lookup"/>
      </xsd:simpleType>
    </xsd:element>
    <xsd:element name="ArchivedDocumentsProperties_x003a_Acronym" ma:index="24" nillable="true" ma:displayName="ArchivedDocumentsProperties:Acronym" ma:list="{62446db8-06c7-4c5f-ab63-1825ec145873}" ma:internalName="ArchivedDocumentsProperties_x003a_Acronym" ma:readOnly="true" ma:showField="Acronym" ma:web="332af589-c0a7-4731-b5e6-15e21b093457">
      <xsd:simpleType>
        <xsd:restriction base="dms:Lookup"/>
      </xsd:simpleType>
    </xsd:element>
    <xsd:element name="ArchivedDocumentsProperties_x003a_DocumentsOrder" ma:index="25" nillable="true" ma:displayName="ArchivedDocumentsProperties:DocumentsOrder" ma:list="{62446db8-06c7-4c5f-ab63-1825ec145873}" ma:internalName="ArchivedDocumentsProperties_x003a_DocumentsOrder" ma:readOnly="true" ma:showField="DocumentsOrder" ma:web="332af589-c0a7-4731-b5e6-15e21b093457">
      <xsd:simpleType>
        <xsd:restriction base="dms:Lookup"/>
      </xsd:simpleType>
    </xsd:element>
    <xsd:element name="ArchivedDocumentsProperties_x003a_Category" ma:index="26" nillable="true" ma:displayName="ArchivedDocumentsProperties:Category" ma:list="{62446db8-06c7-4c5f-ab63-1825ec145873}" ma:internalName="ArchivedDocumentsProperties_x003a_Category" ma:readOnly="true" ma:showField="Category" ma:web="332af589-c0a7-4731-b5e6-15e21b093457">
      <xsd:simpleType>
        <xsd:restriction base="dms:Lookup"/>
      </xsd:simpleType>
    </xsd:element>
    <xsd:element name="ArchivedDocumentsProperties_x003a_Presenter" ma:index="27" nillable="true" ma:displayName="ArchivedDocumentsProperties:Presenter" ma:list="{62446db8-06c7-4c5f-ab63-1825ec145873}" ma:internalName="ArchivedDocumentsProperties_x003a_Presenter" ma:readOnly="true" ma:showField="Presenter" ma:web="332af589-c0a7-4731-b5e6-15e21b093457">
      <xsd:simpleType>
        <xsd:restriction base="dms:Lookup"/>
      </xsd:simpleType>
    </xsd:element>
    <xsd:element name="ArchivedDocumentsProperties_x003a_Language" ma:index="28" nillable="true" ma:displayName="ArchivedDocumentsProperties:Language" ma:list="{62446db8-06c7-4c5f-ab63-1825ec145873}" ma:internalName="ArchivedDocumentsProperties_x003a_Language" ma:readOnly="true" ma:showField="Language" ma:web="332af589-c0a7-4731-b5e6-15e21b093457">
      <xsd:simpleType>
        <xsd:restriction base="dms:Lookup"/>
      </xsd:simpleType>
    </xsd:element>
    <xsd:element name="ArchivedDocumentsProperties_x003a_DocumentTitle" ma:index="29" nillable="true" ma:displayName="ArchivedDocumentsProperties:DocumentTitle" ma:list="{62446db8-06c7-4c5f-ab63-1825ec145873}" ma:internalName="ArchivedDocumentsProperties_x003a_DocumentTitle" ma:readOnly="true" ma:showField="DocumentTitle" ma:web="332af589-c0a7-4731-b5e6-15e21b093457">
      <xsd:simpleType>
        <xsd:restriction base="dms:Lookup"/>
      </xsd:simpleType>
    </xsd:element>
    <xsd:element name="ArchivedDocumentsProperties_x003a_DocumentTitle1" ma:index="30" nillable="true" ma:displayName="ArchivedDocumentsProperties:DocumentTitle1" ma:list="{62446db8-06c7-4c5f-ab63-1825ec145873}" ma:internalName="ArchivedDocumentsProperties_x003a_DocumentTitle1" ma:readOnly="true" ma:showField="DocumentTitle1" ma:web="332af589-c0a7-4731-b5e6-15e21b093457">
      <xsd:simpleType>
        <xsd:restriction base="dms:Lookup"/>
      </xsd:simpleType>
    </xsd:element>
    <xsd:element name="ArchivedDocumentsProperties_x003a_DocumentTitle2" ma:index="31" nillable="true" ma:displayName="ArchivedDocumentsProperties:DocumentTitle2" ma:list="{62446db8-06c7-4c5f-ab63-1825ec145873}" ma:internalName="ArchivedDocumentsProperties_x003a_DocumentTitle2" ma:readOnly="true" ma:showField="DocumentTitle2" ma:web="332af589-c0a7-4731-b5e6-15e21b093457">
      <xsd:simpleType>
        <xsd:restriction base="dms:Lookup"/>
      </xsd:simpleType>
    </xsd:element>
    <xsd:element name="ArchivedDocumentsProperties_x003a_ONLY" ma:index="32" nillable="true" ma:displayName="ArchivedDocumentsProperties:ONLY" ma:list="{62446db8-06c7-4c5f-ab63-1825ec145873}" ma:internalName="ArchivedDocumentsProperties_x003a_ONLY" ma:readOnly="true" ma:showField="ONLY" ma:web="332af589-c0a7-4731-b5e6-15e21b093457">
      <xsd:simpleType>
        <xsd:restriction base="dms:Lookup"/>
      </xsd:simpleType>
    </xsd:element>
    <xsd:element name="ArchivedDocumentsProperties_x003a_Revised" ma:index="33" nillable="true" ma:displayName="ArchivedDocumentsProperties:Revised" ma:list="{62446db8-06c7-4c5f-ab63-1825ec145873}" ma:internalName="ArchivedDocumentsProperties_x003a_Revised" ma:readOnly="true" ma:showField="Revised" ma:web="332af589-c0a7-4731-b5e6-15e21b09345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2" ma:displayName="DocumentOrd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01a94fc-4fb7-49fc-ab36-dbb3e9e3ccdb">12</Category>
    <Title1 xmlns="101a94fc-4fb7-49fc-ab36-dbb3e9e3ccdb" xsi:nil="true"/>
    <DocumentName xmlns="101a94fc-4fb7-49fc-ab36-dbb3e9e3ccdb" xsi:nil="true"/>
    <ArchivedDocumentsProperties xmlns="101a94fc-4fb7-49fc-ab36-dbb3e9e3ccdb" xsi:nil="true"/>
    <acro xmlns="101a94fc-4fb7-49fc-ab36-dbb3e9e3ccdb" xsi:nil="true"/>
    <Revised xmlns="101a94fc-4fb7-49fc-ab36-dbb3e9e3ccdb">false</Revised>
    <PublishingExpirationDate xmlns="http://schemas.microsoft.com/sharepoint/v3" xsi:nil="true"/>
    <LongTitle xmlns="101a94fc-4fb7-49fc-ab36-dbb3e9e3ccdb">The Use of Safety Data and Safety Information</LongTitle>
    <cat xmlns="101a94fc-4fb7-49fc-ab36-dbb3e9e3ccdb" xsi:nil="true"/>
    <Language xmlns="101a94fc-4fb7-49fc-ab36-dbb3e9e3ccdb">Bilingual</Language>
    <aaa xmlns="101a94fc-4fb7-49fc-ab36-dbb3e9e3ccdb">false</aaa>
    <PublishingStartDate xmlns="http://schemas.microsoft.com/sharepoint/v3" xsi:nil="true"/>
    <Title2 xmlns="101a94fc-4fb7-49fc-ab36-dbb3e9e3ccdb" xsi:nil="true"/>
    <a xmlns="101a94fc-4fb7-49fc-ab36-dbb3e9e3ccdb">1237</a>
    <Presenter xmlns="101a94fc-4fb7-49fc-ab36-dbb3e9e3ccdb">IATA</Presenter>
    <CategoryOrder xmlns="101a94fc-4fb7-49fc-ab36-dbb3e9e3ccdb" xsi:nil="true"/>
  </documentManagement>
</p:properties>
</file>

<file path=customXml/itemProps1.xml><?xml version="1.0" encoding="utf-8"?>
<ds:datastoreItem xmlns:ds="http://schemas.openxmlformats.org/officeDocument/2006/customXml" ds:itemID="{794146BA-0F26-4C9C-B9A7-8CC0E21CDAFE}"/>
</file>

<file path=customXml/itemProps2.xml><?xml version="1.0" encoding="utf-8"?>
<ds:datastoreItem xmlns:ds="http://schemas.openxmlformats.org/officeDocument/2006/customXml" ds:itemID="{17E5C68C-DA81-435B-ADFD-9967405A1813}"/>
</file>

<file path=customXml/itemProps3.xml><?xml version="1.0" encoding="utf-8"?>
<ds:datastoreItem xmlns:ds="http://schemas.openxmlformats.org/officeDocument/2006/customXml" ds:itemID="{EB8939B7-7804-43D3-86DF-3F7CF6FB289F}"/>
</file>

<file path=docProps/app.xml><?xml version="1.0" encoding="utf-8"?>
<Properties xmlns="http://schemas.openxmlformats.org/officeDocument/2006/extended-properties" xmlns:vt="http://schemas.openxmlformats.org/officeDocument/2006/docPropsVTypes">
  <Template>FDX presentation</Template>
  <TotalTime>242</TotalTime>
  <Words>2035</Words>
  <Application>Microsoft Office PowerPoint</Application>
  <PresentationFormat>Widescreen</PresentationFormat>
  <Paragraphs>213</Paragraphs>
  <Slides>31</Slides>
  <Notes>19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Aktiv Grotesk Medium</vt:lpstr>
      <vt:lpstr>Aktiv Grotesk</vt:lpstr>
      <vt:lpstr>Wingdings</vt:lpstr>
      <vt:lpstr>Arial</vt:lpstr>
      <vt:lpstr>Times New Roman</vt:lpstr>
      <vt:lpstr>Aktiv Grotesk Thin</vt:lpstr>
      <vt:lpstr>01_Internal_Template_12nov_AMEND</vt:lpstr>
      <vt:lpstr>Covers + Dividers</vt:lpstr>
      <vt:lpstr>1_Internal Blue</vt:lpstr>
      <vt:lpstr>Internal Blue</vt:lpstr>
      <vt:lpstr>1_Covers + Dividers</vt:lpstr>
      <vt:lpstr>2_Internal Blue</vt:lpstr>
      <vt:lpstr>The Use of Safety Data and Safety Information</vt:lpstr>
      <vt:lpstr>PowerPoint Presentation</vt:lpstr>
      <vt:lpstr>Flight Data Exchange</vt:lpstr>
      <vt:lpstr>What is FDX?</vt:lpstr>
      <vt:lpstr>How does it work?</vt:lpstr>
      <vt:lpstr>FDX Statistics</vt:lpstr>
      <vt:lpstr>Need for growth </vt:lpstr>
      <vt:lpstr>Reinventing FDX </vt:lpstr>
      <vt:lpstr>Benchmarking </vt:lpstr>
      <vt:lpstr>Personalization: Views of Information</vt:lpstr>
      <vt:lpstr>Ability to compare data by</vt:lpstr>
      <vt:lpstr>The Use of Safety Data and Safety Information</vt:lpstr>
      <vt:lpstr>Requirements</vt:lpstr>
      <vt:lpstr>Requirements</vt:lpstr>
      <vt:lpstr>SDCPS </vt:lpstr>
      <vt:lpstr>PowerPoint Presentation</vt:lpstr>
      <vt:lpstr>Concern Raised</vt:lpstr>
      <vt:lpstr>Concern Realized</vt:lpstr>
      <vt:lpstr>Concern Realized</vt:lpstr>
      <vt:lpstr>Specific Concerns</vt:lpstr>
      <vt:lpstr>Position</vt:lpstr>
      <vt:lpstr>Position</vt:lpstr>
      <vt:lpstr>Requested Action</vt:lpstr>
      <vt:lpstr>Collaborative Safety Teams (CST)</vt:lpstr>
      <vt:lpstr>Industry / State Collaboration Model</vt:lpstr>
      <vt:lpstr>Industry / State Collaboration Model</vt:lpstr>
      <vt:lpstr>Collaborative Safety Team (CST)</vt:lpstr>
      <vt:lpstr>CST ~ SSP Interface</vt:lpstr>
      <vt:lpstr>IATA Safety Information Exchange Program</vt:lpstr>
      <vt:lpstr>PowerPoint Presentation</vt:lpstr>
      <vt:lpstr>Thank You!</vt:lpstr>
    </vt:vector>
  </TitlesOfParts>
  <Company>IATA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dc:title>
  <dc:creator>RAO Natasha</dc:creator>
  <cp:lastModifiedBy>ACOSTA Gabriel</cp:lastModifiedBy>
  <cp:revision>32</cp:revision>
  <dcterms:created xsi:type="dcterms:W3CDTF">2019-01-28T19:15:19Z</dcterms:created>
  <dcterms:modified xsi:type="dcterms:W3CDTF">2019-02-28T20:59:34Z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0x010100A3927D94646DC549B7465903FE9FE1A3</vt:lpwstr>
  </property>
</Properties>
</file>