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8A0F0-8AD0-4A52-84FD-73347BF27C91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A48-17D5-462B-8628-5BB9D53BA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991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8A0F0-8AD0-4A52-84FD-73347BF27C91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A48-17D5-462B-8628-5BB9D53BA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02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8A0F0-8AD0-4A52-84FD-73347BF27C91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A48-17D5-462B-8628-5BB9D53BA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8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8A0F0-8AD0-4A52-84FD-73347BF27C91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A48-17D5-462B-8628-5BB9D53BA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18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8A0F0-8AD0-4A52-84FD-73347BF27C91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A48-17D5-462B-8628-5BB9D53BA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77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8A0F0-8AD0-4A52-84FD-73347BF27C91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A48-17D5-462B-8628-5BB9D53BA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876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8A0F0-8AD0-4A52-84FD-73347BF27C91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A48-17D5-462B-8628-5BB9D53BA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1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8A0F0-8AD0-4A52-84FD-73347BF27C91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A48-17D5-462B-8628-5BB9D53BA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317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8A0F0-8AD0-4A52-84FD-73347BF27C91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A48-17D5-462B-8628-5BB9D53BA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737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8A0F0-8AD0-4A52-84FD-73347BF27C91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A48-17D5-462B-8628-5BB9D53BA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543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8A0F0-8AD0-4A52-84FD-73347BF27C91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A48-17D5-462B-8628-5BB9D53BA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30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8A0F0-8AD0-4A52-84FD-73347BF27C91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70A48-17D5-462B-8628-5BB9D53BA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96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Resources for workshop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19SAMGRF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151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769694"/>
              </p:ext>
            </p:extLst>
          </p:nvPr>
        </p:nvGraphicFramePr>
        <p:xfrm>
          <a:off x="4522788" y="2827791"/>
          <a:ext cx="1861683" cy="2409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5829212" imgH="7543800" progId="Acrobat.Document.11">
                  <p:embed/>
                </p:oleObj>
              </mc:Choice>
              <mc:Fallback>
                <p:oleObj name="Acrobat Document" r:id="rId3" imgW="5829212" imgH="7543800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22788" y="2827791"/>
                        <a:ext cx="1861683" cy="24095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PANS AD Provision (</a:t>
            </a:r>
            <a:r>
              <a:rPr lang="en-US" dirty="0" err="1" smtClean="0"/>
              <a:t>es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RCAM Horizontal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5544215"/>
              </p:ext>
            </p:extLst>
          </p:nvPr>
        </p:nvGraphicFramePr>
        <p:xfrm>
          <a:off x="4558730" y="2029326"/>
          <a:ext cx="3445194" cy="2662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Acrobat Document" r:id="rId3" imgW="7543623" imgH="5829300" progId="Acrobat.Document.11">
                  <p:embed/>
                </p:oleObj>
              </mc:Choice>
              <mc:Fallback>
                <p:oleObj name="Acrobat Document" r:id="rId3" imgW="7543623" imgH="5829300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58730" y="2029326"/>
                        <a:ext cx="3445194" cy="2662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770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RCAM only WET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6914015"/>
              </p:ext>
            </p:extLst>
          </p:nvPr>
        </p:nvGraphicFramePr>
        <p:xfrm>
          <a:off x="4727672" y="2045369"/>
          <a:ext cx="2477321" cy="3206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Acrobat Document" r:id="rId3" imgW="5829212" imgH="7543800" progId="Acrobat.Document.11">
                  <p:embed/>
                </p:oleObj>
              </mc:Choice>
              <mc:Fallback>
                <p:oleObj name="Acrobat Document" r:id="rId3" imgW="5829212" imgH="7543800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27672" y="2045369"/>
                        <a:ext cx="2477321" cy="3206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109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927D94646DC549B7465903FE9FE1A3" ma:contentTypeVersion="118" ma:contentTypeDescription="Create a new document." ma:contentTypeScope="" ma:versionID="b7dfd1b413e7d33dabde76de4b79de8f">
  <xsd:schema xmlns:xsd="http://www.w3.org/2001/XMLSchema" xmlns:xs="http://www.w3.org/2001/XMLSchema" xmlns:p="http://schemas.microsoft.com/office/2006/metadata/properties" xmlns:ns1="101a94fc-4fb7-49fc-ab36-dbb3e9e3ccdb" xmlns:ns2="http://schemas.microsoft.com/sharepoint/v3" targetNamespace="http://schemas.microsoft.com/office/2006/metadata/properties" ma:root="true" ma:fieldsID="c9f0411c7a8c78232c53993795c6232c" ns1:_="" ns2:_="">
    <xsd:import namespace="101a94fc-4fb7-49fc-ab36-dbb3e9e3ccdb"/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a" minOccurs="0"/>
                <xsd:element ref="ns1:Category" minOccurs="0"/>
                <xsd:element ref="ns1:CategoryOrder" minOccurs="0"/>
                <xsd:element ref="ns1:LongTitle" minOccurs="0"/>
                <xsd:element ref="ns1:Language" minOccurs="0"/>
                <xsd:element ref="ns1:aaa" minOccurs="0"/>
                <xsd:element ref="ns1:Revised" minOccurs="0"/>
                <xsd:element ref="ns1:Presenter" minOccurs="0"/>
                <xsd:element ref="ns1:DocumentName" minOccurs="0"/>
                <xsd:element ref="ns1:Title1" minOccurs="0"/>
                <xsd:element ref="ns1:Title2" minOccurs="0"/>
                <xsd:element ref="ns1:acro" minOccurs="0"/>
                <xsd:element ref="ns1:cat" minOccurs="0"/>
                <xsd:element ref="ns1:ArchivedDocumentsProperties" minOccurs="0"/>
                <xsd:element ref="ns2:PublishingStartDate" minOccurs="0"/>
                <xsd:element ref="ns2:PublishingExpirationDate" minOccurs="0"/>
                <xsd:element ref="ns1:Category_x003a_TypeEN" minOccurs="0"/>
                <xsd:element ref="ns1:Category_x003a_TypeES" minOccurs="0"/>
                <xsd:element ref="ns1:ArchivedDocumentsProperties_x003a_Acronym" minOccurs="0"/>
                <xsd:element ref="ns1:ArchivedDocumentsProperties_x003a_DocumentsOrder" minOccurs="0"/>
                <xsd:element ref="ns1:ArchivedDocumentsProperties_x003a_Category" minOccurs="0"/>
                <xsd:element ref="ns1:ArchivedDocumentsProperties_x003a_Presenter" minOccurs="0"/>
                <xsd:element ref="ns1:ArchivedDocumentsProperties_x003a_Language" minOccurs="0"/>
                <xsd:element ref="ns1:ArchivedDocumentsProperties_x003a_DocumentTitle" minOccurs="0"/>
                <xsd:element ref="ns1:ArchivedDocumentsProperties_x003a_DocumentTitle1" minOccurs="0"/>
                <xsd:element ref="ns1:ArchivedDocumentsProperties_x003a_DocumentTitle2" minOccurs="0"/>
                <xsd:element ref="ns1:ArchivedDocumentsProperties_x003a_ONLY" minOccurs="0"/>
                <xsd:element ref="ns1:ArchivedDocumentsProperties_x003a_Revis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1a94fc-4fb7-49fc-ab36-dbb3e9e3ccdb" elementFormDefault="qualified">
    <xsd:import namespace="http://schemas.microsoft.com/office/2006/documentManagement/types"/>
    <xsd:import namespace="http://schemas.microsoft.com/office/infopath/2007/PartnerControls"/>
    <xsd:element name="a" ma:index="0" nillable="true" ma:displayName="Acronym" ma:list="{1045e265-1928-4c45-849a-69ddabc67e10}" ma:internalName="a" ma:readOnly="false" ma:showField="Title">
      <xsd:simpleType>
        <xsd:restriction base="dms:Lookup"/>
      </xsd:simpleType>
    </xsd:element>
    <xsd:element name="Category" ma:index="3" nillable="true" ma:displayName="Category" ma:list="{c1012ec3-5fa7-4630-b0f2-9937f3c48b2b}" ma:internalName="Category" ma:showField="Title">
      <xsd:simpleType>
        <xsd:restriction base="dms:Lookup"/>
      </xsd:simpleType>
    </xsd:element>
    <xsd:element name="CategoryOrder" ma:index="4" nillable="true" ma:displayName="CategoryOrder" ma:description="Group by Category: Day, Session" ma:internalName="CategoryOrder">
      <xsd:simpleType>
        <xsd:restriction base="dms:Text">
          <xsd:maxLength value="255"/>
        </xsd:restriction>
      </xsd:simpleType>
    </xsd:element>
    <xsd:element name="LongTitle" ma:index="5" nillable="true" ma:displayName="Title" ma:internalName="LongTitle">
      <xsd:simpleType>
        <xsd:restriction base="dms:Text">
          <xsd:maxLength value="255"/>
        </xsd:restriction>
      </xsd:simpleType>
    </xsd:element>
    <xsd:element name="Language" ma:index="6" nillable="true" ma:displayName="Language" ma:description="Document's Language" ma:format="RadioButtons" ma:internalName="Language">
      <xsd:simpleType>
        <xsd:restriction base="dms:Choice">
          <xsd:enumeration value="English"/>
          <xsd:enumeration value="Spanish"/>
          <xsd:enumeration value="Bilingual"/>
          <xsd:enumeration value="Other"/>
        </xsd:restriction>
      </xsd:simpleType>
    </xsd:element>
    <xsd:element name="aaa" ma:index="7" nillable="true" ma:displayName="Only" ma:default="0" ma:internalName="aaa">
      <xsd:simpleType>
        <xsd:restriction base="dms:Boolean"/>
      </xsd:simpleType>
    </xsd:element>
    <xsd:element name="Revised" ma:index="8" nillable="true" ma:displayName="Revised" ma:default="0" ma:internalName="Revised">
      <xsd:simpleType>
        <xsd:restriction base="dms:Boolean"/>
      </xsd:simpleType>
    </xsd:element>
    <xsd:element name="Presenter" ma:index="9" nillable="true" ma:displayName="Presenter" ma:internalName="Presenter">
      <xsd:simpleType>
        <xsd:restriction base="dms:Text">
          <xsd:maxLength value="255"/>
        </xsd:restriction>
      </xsd:simpleType>
    </xsd:element>
    <xsd:element name="DocumentName" ma:index="11" nillable="true" ma:displayName="DocumentName" ma:hidden="true" ma:internalName="DocumentName" ma:readOnly="false">
      <xsd:simpleType>
        <xsd:restriction base="dms:Text">
          <xsd:maxLength value="255"/>
        </xsd:restriction>
      </xsd:simpleType>
    </xsd:element>
    <xsd:element name="Title1" ma:index="12" nillable="true" ma:displayName="Title1" ma:internalName="Title1">
      <xsd:simpleType>
        <xsd:restriction base="dms:Text">
          <xsd:maxLength value="255"/>
        </xsd:restriction>
      </xsd:simpleType>
    </xsd:element>
    <xsd:element name="Title2" ma:index="13" nillable="true" ma:displayName="Title2" ma:internalName="Title2">
      <xsd:simpleType>
        <xsd:restriction base="dms:Text">
          <xsd:maxLength value="255"/>
        </xsd:restriction>
      </xsd:simpleType>
    </xsd:element>
    <xsd:element name="acro" ma:index="14" nillable="true" ma:displayName="acro" ma:hidden="true" ma:internalName="acro" ma:readOnly="false">
      <xsd:simpleType>
        <xsd:restriction base="dms:Text">
          <xsd:maxLength value="255"/>
        </xsd:restriction>
      </xsd:simpleType>
    </xsd:element>
    <xsd:element name="cat" ma:index="15" nillable="true" ma:displayName="cat" ma:hidden="true" ma:internalName="cat" ma:readOnly="false">
      <xsd:simpleType>
        <xsd:restriction base="dms:Text">
          <xsd:maxLength value="255"/>
        </xsd:restriction>
      </xsd:simpleType>
    </xsd:element>
    <xsd:element name="ArchivedDocumentsProperties" ma:index="16" nillable="true" ma:displayName="ArchivedDocumentsProperties" ma:hidden="true" ma:list="{62446db8-06c7-4c5f-ab63-1825ec145873}" ma:internalName="ArchivedDocumentsProperties" ma:readOnly="false" ma:showField="Title">
      <xsd:simpleType>
        <xsd:restriction base="dms:Lookup"/>
      </xsd:simpleType>
    </xsd:element>
    <xsd:element name="Category_x003a_TypeEN" ma:index="21" nillable="true" ma:displayName="Category:TypeEN" ma:list="{c1012ec3-5fa7-4630-b0f2-9937f3c48b2b}" ma:internalName="Category_x003a_TypeEN" ma:readOnly="true" ma:showField="TypeEN" ma:web="332af589-c0a7-4731-b5e6-15e21b093457">
      <xsd:simpleType>
        <xsd:restriction base="dms:Lookup"/>
      </xsd:simpleType>
    </xsd:element>
    <xsd:element name="Category_x003a_TypeES" ma:index="22" nillable="true" ma:displayName="Category:TypeES" ma:list="{c1012ec3-5fa7-4630-b0f2-9937f3c48b2b}" ma:internalName="Category_x003a_TypeES" ma:readOnly="true" ma:showField="TypeES" ma:web="332af589-c0a7-4731-b5e6-15e21b093457">
      <xsd:simpleType>
        <xsd:restriction base="dms:Lookup"/>
      </xsd:simpleType>
    </xsd:element>
    <xsd:element name="ArchivedDocumentsProperties_x003a_Acronym" ma:index="24" nillable="true" ma:displayName="ArchivedDocumentsProperties:Acronym" ma:list="{62446db8-06c7-4c5f-ab63-1825ec145873}" ma:internalName="ArchivedDocumentsProperties_x003a_Acronym" ma:readOnly="true" ma:showField="Acronym" ma:web="332af589-c0a7-4731-b5e6-15e21b093457">
      <xsd:simpleType>
        <xsd:restriction base="dms:Lookup"/>
      </xsd:simpleType>
    </xsd:element>
    <xsd:element name="ArchivedDocumentsProperties_x003a_DocumentsOrder" ma:index="25" nillable="true" ma:displayName="ArchivedDocumentsProperties:DocumentsOrder" ma:list="{62446db8-06c7-4c5f-ab63-1825ec145873}" ma:internalName="ArchivedDocumentsProperties_x003a_DocumentsOrder" ma:readOnly="true" ma:showField="DocumentsOrder" ma:web="332af589-c0a7-4731-b5e6-15e21b093457">
      <xsd:simpleType>
        <xsd:restriction base="dms:Lookup"/>
      </xsd:simpleType>
    </xsd:element>
    <xsd:element name="ArchivedDocumentsProperties_x003a_Category" ma:index="26" nillable="true" ma:displayName="ArchivedDocumentsProperties:Category" ma:list="{62446db8-06c7-4c5f-ab63-1825ec145873}" ma:internalName="ArchivedDocumentsProperties_x003a_Category" ma:readOnly="true" ma:showField="Category" ma:web="332af589-c0a7-4731-b5e6-15e21b093457">
      <xsd:simpleType>
        <xsd:restriction base="dms:Lookup"/>
      </xsd:simpleType>
    </xsd:element>
    <xsd:element name="ArchivedDocumentsProperties_x003a_Presenter" ma:index="27" nillable="true" ma:displayName="ArchivedDocumentsProperties:Presenter" ma:list="{62446db8-06c7-4c5f-ab63-1825ec145873}" ma:internalName="ArchivedDocumentsProperties_x003a_Presenter" ma:readOnly="true" ma:showField="Presenter" ma:web="332af589-c0a7-4731-b5e6-15e21b093457">
      <xsd:simpleType>
        <xsd:restriction base="dms:Lookup"/>
      </xsd:simpleType>
    </xsd:element>
    <xsd:element name="ArchivedDocumentsProperties_x003a_Language" ma:index="28" nillable="true" ma:displayName="ArchivedDocumentsProperties:Language" ma:list="{62446db8-06c7-4c5f-ab63-1825ec145873}" ma:internalName="ArchivedDocumentsProperties_x003a_Language" ma:readOnly="true" ma:showField="Language" ma:web="332af589-c0a7-4731-b5e6-15e21b093457">
      <xsd:simpleType>
        <xsd:restriction base="dms:Lookup"/>
      </xsd:simpleType>
    </xsd:element>
    <xsd:element name="ArchivedDocumentsProperties_x003a_DocumentTitle" ma:index="29" nillable="true" ma:displayName="ArchivedDocumentsProperties:DocumentTitle" ma:list="{62446db8-06c7-4c5f-ab63-1825ec145873}" ma:internalName="ArchivedDocumentsProperties_x003a_DocumentTitle" ma:readOnly="true" ma:showField="DocumentTitle" ma:web="332af589-c0a7-4731-b5e6-15e21b093457">
      <xsd:simpleType>
        <xsd:restriction base="dms:Lookup"/>
      </xsd:simpleType>
    </xsd:element>
    <xsd:element name="ArchivedDocumentsProperties_x003a_DocumentTitle1" ma:index="30" nillable="true" ma:displayName="ArchivedDocumentsProperties:DocumentTitle1" ma:list="{62446db8-06c7-4c5f-ab63-1825ec145873}" ma:internalName="ArchivedDocumentsProperties_x003a_DocumentTitle1" ma:readOnly="true" ma:showField="DocumentTitle1" ma:web="332af589-c0a7-4731-b5e6-15e21b093457">
      <xsd:simpleType>
        <xsd:restriction base="dms:Lookup"/>
      </xsd:simpleType>
    </xsd:element>
    <xsd:element name="ArchivedDocumentsProperties_x003a_DocumentTitle2" ma:index="31" nillable="true" ma:displayName="ArchivedDocumentsProperties:DocumentTitle2" ma:list="{62446db8-06c7-4c5f-ab63-1825ec145873}" ma:internalName="ArchivedDocumentsProperties_x003a_DocumentTitle2" ma:readOnly="true" ma:showField="DocumentTitle2" ma:web="332af589-c0a7-4731-b5e6-15e21b093457">
      <xsd:simpleType>
        <xsd:restriction base="dms:Lookup"/>
      </xsd:simpleType>
    </xsd:element>
    <xsd:element name="ArchivedDocumentsProperties_x003a_ONLY" ma:index="32" nillable="true" ma:displayName="ArchivedDocumentsProperties:ONLY" ma:list="{62446db8-06c7-4c5f-ab63-1825ec145873}" ma:internalName="ArchivedDocumentsProperties_x003a_ONLY" ma:readOnly="true" ma:showField="ONLY" ma:web="332af589-c0a7-4731-b5e6-15e21b093457">
      <xsd:simpleType>
        <xsd:restriction base="dms:Lookup"/>
      </xsd:simpleType>
    </xsd:element>
    <xsd:element name="ArchivedDocumentsProperties_x003a_Revised" ma:index="33" nillable="true" ma:displayName="ArchivedDocumentsProperties:Revised" ma:list="{62446db8-06c7-4c5f-ab63-1825ec145873}" ma:internalName="ArchivedDocumentsProperties_x003a_Revised" ma:readOnly="true" ma:showField="Revised" ma:web="332af589-c0a7-4731-b5e6-15e21b093457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0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4" ma:displayName="Content Type"/>
        <xsd:element ref="dc:title" minOccurs="0" maxOccurs="1" ma:index="2" ma:displayName="DocumentOrder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101a94fc-4fb7-49fc-ab36-dbb3e9e3ccdb">10</Category>
    <Title1 xmlns="101a94fc-4fb7-49fc-ab36-dbb3e9e3ccdb" xsi:nil="true"/>
    <CategoryOrder xmlns="101a94fc-4fb7-49fc-ab36-dbb3e9e3ccdb" xsi:nil="true"/>
    <DocumentName xmlns="101a94fc-4fb7-49fc-ab36-dbb3e9e3ccdb" xsi:nil="true"/>
    <acro xmlns="101a94fc-4fb7-49fc-ab36-dbb3e9e3ccdb" xsi:nil="true"/>
    <ArchivedDocumentsProperties xmlns="101a94fc-4fb7-49fc-ab36-dbb3e9e3ccdb" xsi:nil="true"/>
    <Revised xmlns="101a94fc-4fb7-49fc-ab36-dbb3e9e3ccdb">false</Revised>
    <LongTitle xmlns="101a94fc-4fb7-49fc-ab36-dbb3e9e3ccdb">Resources for workshop</LongTitle>
    <cat xmlns="101a94fc-4fb7-49fc-ab36-dbb3e9e3ccdb" xsi:nil="true"/>
    <PublishingExpirationDate xmlns="http://schemas.microsoft.com/sharepoint/v3" xsi:nil="true"/>
    <Language xmlns="101a94fc-4fb7-49fc-ab36-dbb3e9e3ccdb">Bilingual</Language>
    <aaa xmlns="101a94fc-4fb7-49fc-ab36-dbb3e9e3ccdb">false</aaa>
    <a xmlns="101a94fc-4fb7-49fc-ab36-dbb3e9e3ccdb">1282</a>
    <Title2 xmlns="101a94fc-4fb7-49fc-ab36-dbb3e9e3ccdb" xsi:nil="true"/>
    <PublishingStartDate xmlns="http://schemas.microsoft.com/sharepoint/v3" xsi:nil="true"/>
    <Presenter xmlns="101a94fc-4fb7-49fc-ab36-dbb3e9e3ccdb">ICAO SAM</Presenter>
  </documentManagement>
</p:properties>
</file>

<file path=customXml/itemProps1.xml><?xml version="1.0" encoding="utf-8"?>
<ds:datastoreItem xmlns:ds="http://schemas.openxmlformats.org/officeDocument/2006/customXml" ds:itemID="{2240BFED-E8BC-494C-B2A1-6915F896DF65}"/>
</file>

<file path=customXml/itemProps2.xml><?xml version="1.0" encoding="utf-8"?>
<ds:datastoreItem xmlns:ds="http://schemas.openxmlformats.org/officeDocument/2006/customXml" ds:itemID="{C0EF9131-F47B-497F-A2E9-8E2DFC6A475D}"/>
</file>

<file path=customXml/itemProps3.xml><?xml version="1.0" encoding="utf-8"?>
<ds:datastoreItem xmlns:ds="http://schemas.openxmlformats.org/officeDocument/2006/customXml" ds:itemID="{80E0C77C-1259-42EC-B092-5FC48F02E62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Adobe Acrobat Document</vt:lpstr>
      <vt:lpstr>Resources for workshop</vt:lpstr>
      <vt:lpstr>PANS AD Provision (es)</vt:lpstr>
      <vt:lpstr>RCAM Horizontal</vt:lpstr>
      <vt:lpstr>RCAM only WET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 for workshop</dc:title>
  <dc:creator>Salvatierra, Fabio</dc:creator>
  <cp:lastModifiedBy>Salvatierra, Fabio</cp:lastModifiedBy>
  <cp:revision>1</cp:revision>
  <dcterms:created xsi:type="dcterms:W3CDTF">2019-08-22T13:11:00Z</dcterms:created>
  <dcterms:modified xsi:type="dcterms:W3CDTF">2019-08-22T13:11:22Z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0x010100A3927D94646DC549B7465903FE9FE1A3</vt:lpwstr>
  </property>
</Properties>
</file>