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commentAuthors.xml" ContentType="application/vnd.openxmlformats-officedocument.presentationml.commentAuth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67" r:id="rId2"/>
    <p:sldId id="265" r:id="rId3"/>
    <p:sldId id="268" r:id="rId4"/>
    <p:sldId id="269" r:id="rId5"/>
    <p:sldId id="270" r:id="rId6"/>
    <p:sldId id="271" r:id="rId7"/>
    <p:sldId id="272" r:id="rId8"/>
    <p:sldId id="274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1" r:id="rId18"/>
    <p:sldId id="283" r:id="rId19"/>
    <p:sldId id="284" r:id="rId20"/>
    <p:sldId id="285" r:id="rId21"/>
  </p:sldIdLst>
  <p:sldSz cx="12192000" cy="6858000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" initials="PR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D81"/>
    <a:srgbClr val="A9AA59"/>
    <a:srgbClr val="FF5900"/>
    <a:srgbClr val="004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4" autoAdjust="0"/>
    <p:restoredTop sz="88508"/>
  </p:normalViewPr>
  <p:slideViewPr>
    <p:cSldViewPr snapToGrid="0">
      <p:cViewPr>
        <p:scale>
          <a:sx n="80" d="100"/>
          <a:sy n="80" d="100"/>
        </p:scale>
        <p:origin x="-123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504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7BA0C-0F09-CD4A-A773-FF53F6BFF04E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9ECB77-DDD5-5144-BFE2-3F032A7744E8}">
      <dgm:prSet phldrT="[Text]"/>
      <dgm:spPr/>
      <dgm:t>
        <a:bodyPr/>
        <a:lstStyle/>
        <a:p>
          <a:r>
            <a:rPr lang="en-US" dirty="0" smtClean="0"/>
            <a:t>Aerodrome data</a:t>
          </a:r>
          <a:endParaRPr lang="en-US" dirty="0"/>
        </a:p>
      </dgm:t>
    </dgm:pt>
    <dgm:pt modelId="{787EC2D3-C771-9340-B123-D60266EB8D63}" type="parTrans" cxnId="{2FAF90A6-647D-F542-983B-DBC360D636F5}">
      <dgm:prSet/>
      <dgm:spPr/>
      <dgm:t>
        <a:bodyPr/>
        <a:lstStyle/>
        <a:p>
          <a:endParaRPr lang="en-US"/>
        </a:p>
      </dgm:t>
    </dgm:pt>
    <dgm:pt modelId="{7CBB0A90-91E0-5344-B8BB-1F446363A52F}" type="sibTrans" cxnId="{2FAF90A6-647D-F542-983B-DBC360D636F5}">
      <dgm:prSet/>
      <dgm:spPr/>
      <dgm:t>
        <a:bodyPr/>
        <a:lstStyle/>
        <a:p>
          <a:endParaRPr lang="en-US"/>
        </a:p>
      </dgm:t>
    </dgm:pt>
    <dgm:pt modelId="{3A333F4A-97E1-EC47-B329-B944877C2550}">
      <dgm:prSet phldrT="[Text]"/>
      <dgm:spPr/>
      <dgm:t>
        <a:bodyPr/>
        <a:lstStyle/>
        <a:p>
          <a:r>
            <a:rPr lang="en-US" dirty="0" smtClean="0"/>
            <a:t>Airspace data</a:t>
          </a:r>
          <a:endParaRPr lang="en-US" dirty="0"/>
        </a:p>
      </dgm:t>
    </dgm:pt>
    <dgm:pt modelId="{1653F250-D5BF-FB48-AC97-5A028C337125}" type="parTrans" cxnId="{D8C2075E-2366-9F45-A79D-E72641239AC8}">
      <dgm:prSet/>
      <dgm:spPr/>
      <dgm:t>
        <a:bodyPr/>
        <a:lstStyle/>
        <a:p>
          <a:endParaRPr lang="en-US"/>
        </a:p>
      </dgm:t>
    </dgm:pt>
    <dgm:pt modelId="{DD3FDB19-C739-894A-9E90-E0409FD8FBD1}" type="sibTrans" cxnId="{D8C2075E-2366-9F45-A79D-E72641239AC8}">
      <dgm:prSet/>
      <dgm:spPr/>
      <dgm:t>
        <a:bodyPr/>
        <a:lstStyle/>
        <a:p>
          <a:endParaRPr lang="en-US"/>
        </a:p>
      </dgm:t>
    </dgm:pt>
    <dgm:pt modelId="{2F8166A0-22E0-AB46-AC01-11A0F0151150}">
      <dgm:prSet phldrT="[Text]"/>
      <dgm:spPr/>
      <dgm:t>
        <a:bodyPr/>
        <a:lstStyle/>
        <a:p>
          <a:r>
            <a:rPr lang="en-US" dirty="0" smtClean="0"/>
            <a:t>ATS and routes data</a:t>
          </a:r>
          <a:endParaRPr lang="en-US" dirty="0"/>
        </a:p>
      </dgm:t>
    </dgm:pt>
    <dgm:pt modelId="{1879EF6C-DC5A-EC43-AAC9-69EBCC6128F0}" type="parTrans" cxnId="{7DB14869-9A57-3148-B314-BE1E592DCD6A}">
      <dgm:prSet/>
      <dgm:spPr/>
      <dgm:t>
        <a:bodyPr/>
        <a:lstStyle/>
        <a:p>
          <a:endParaRPr lang="en-US"/>
        </a:p>
      </dgm:t>
    </dgm:pt>
    <dgm:pt modelId="{ECC49E75-F179-984E-938B-AE011AC4091C}" type="sibTrans" cxnId="{7DB14869-9A57-3148-B314-BE1E592DCD6A}">
      <dgm:prSet/>
      <dgm:spPr/>
      <dgm:t>
        <a:bodyPr/>
        <a:lstStyle/>
        <a:p>
          <a:endParaRPr lang="en-US"/>
        </a:p>
      </dgm:t>
    </dgm:pt>
    <dgm:pt modelId="{D137232C-E1DA-F740-930B-E4DF70F5E6A5}">
      <dgm:prSet phldrT="[Text]"/>
      <dgm:spPr/>
      <dgm:t>
        <a:bodyPr/>
        <a:lstStyle/>
        <a:p>
          <a:r>
            <a:rPr lang="en-US" dirty="0" smtClean="0"/>
            <a:t>Instrument flight procedure data</a:t>
          </a:r>
          <a:endParaRPr lang="en-US" dirty="0"/>
        </a:p>
      </dgm:t>
    </dgm:pt>
    <dgm:pt modelId="{8D7CDD39-0971-C44A-A1A4-479BB923CA05}" type="parTrans" cxnId="{FD23D9BE-88F2-3643-8FD0-7E7C91C1EF63}">
      <dgm:prSet/>
      <dgm:spPr/>
      <dgm:t>
        <a:bodyPr/>
        <a:lstStyle/>
        <a:p>
          <a:endParaRPr lang="en-US"/>
        </a:p>
      </dgm:t>
    </dgm:pt>
    <dgm:pt modelId="{376DB3F2-5A52-7342-A17C-B523DE1C41B5}" type="sibTrans" cxnId="{FD23D9BE-88F2-3643-8FD0-7E7C91C1EF63}">
      <dgm:prSet/>
      <dgm:spPr/>
      <dgm:t>
        <a:bodyPr/>
        <a:lstStyle/>
        <a:p>
          <a:endParaRPr lang="en-US"/>
        </a:p>
      </dgm:t>
    </dgm:pt>
    <dgm:pt modelId="{0CA966CF-4EB8-AA45-8754-2B9F6661AEBD}">
      <dgm:prSet phldrT="[Text]"/>
      <dgm:spPr/>
      <dgm:t>
        <a:bodyPr/>
        <a:lstStyle/>
        <a:p>
          <a:r>
            <a:rPr lang="en-US" dirty="0" smtClean="0"/>
            <a:t>Radio navigation aids data</a:t>
          </a:r>
          <a:endParaRPr lang="en-US" dirty="0"/>
        </a:p>
      </dgm:t>
    </dgm:pt>
    <dgm:pt modelId="{B27A1AAF-31DF-2847-A3A3-B57822815F62}" type="parTrans" cxnId="{0032DA29-1080-3C46-9BB6-81D7CB4E9EAF}">
      <dgm:prSet/>
      <dgm:spPr/>
      <dgm:t>
        <a:bodyPr/>
        <a:lstStyle/>
        <a:p>
          <a:endParaRPr lang="en-US"/>
        </a:p>
      </dgm:t>
    </dgm:pt>
    <dgm:pt modelId="{71CD4DFC-3A52-2141-BCA9-13735F652D22}" type="sibTrans" cxnId="{0032DA29-1080-3C46-9BB6-81D7CB4E9EAF}">
      <dgm:prSet/>
      <dgm:spPr/>
      <dgm:t>
        <a:bodyPr/>
        <a:lstStyle/>
        <a:p>
          <a:endParaRPr lang="en-US"/>
        </a:p>
      </dgm:t>
    </dgm:pt>
    <dgm:pt modelId="{B496E229-CA81-A44C-9F4B-3B1D3EF906BF}">
      <dgm:prSet phldrT="[Text]"/>
      <dgm:spPr/>
      <dgm:t>
        <a:bodyPr/>
        <a:lstStyle/>
        <a:p>
          <a:r>
            <a:rPr lang="en-US" dirty="0" smtClean="0"/>
            <a:t>Obstacle data</a:t>
          </a:r>
          <a:endParaRPr lang="en-US" dirty="0"/>
        </a:p>
      </dgm:t>
    </dgm:pt>
    <dgm:pt modelId="{00009EB3-3F75-5444-A859-0ED0167D7393}" type="parTrans" cxnId="{5E4B42F6-34B8-2440-9FAF-9E3983ACEC5B}">
      <dgm:prSet/>
      <dgm:spPr/>
      <dgm:t>
        <a:bodyPr/>
        <a:lstStyle/>
        <a:p>
          <a:endParaRPr lang="en-US"/>
        </a:p>
      </dgm:t>
    </dgm:pt>
    <dgm:pt modelId="{F02EC6BB-AC64-2549-8441-5BCFE8A909E6}" type="sibTrans" cxnId="{5E4B42F6-34B8-2440-9FAF-9E3983ACEC5B}">
      <dgm:prSet/>
      <dgm:spPr/>
      <dgm:t>
        <a:bodyPr/>
        <a:lstStyle/>
        <a:p>
          <a:endParaRPr lang="en-US"/>
        </a:p>
      </dgm:t>
    </dgm:pt>
    <dgm:pt modelId="{89519923-C73E-5149-8D9A-2B063648AE87}">
      <dgm:prSet phldrT="[Text]"/>
      <dgm:spPr/>
      <dgm:t>
        <a:bodyPr/>
        <a:lstStyle/>
        <a:p>
          <a:r>
            <a:rPr lang="en-US" dirty="0" smtClean="0"/>
            <a:t>..and more</a:t>
          </a:r>
          <a:endParaRPr lang="en-US" dirty="0"/>
        </a:p>
      </dgm:t>
    </dgm:pt>
    <dgm:pt modelId="{AB7AD22D-71BD-2149-9175-621DD5013757}" type="parTrans" cxnId="{2FBE82C7-0447-324E-93C2-F94A84CE75BA}">
      <dgm:prSet/>
      <dgm:spPr/>
      <dgm:t>
        <a:bodyPr/>
        <a:lstStyle/>
        <a:p>
          <a:endParaRPr lang="en-US"/>
        </a:p>
      </dgm:t>
    </dgm:pt>
    <dgm:pt modelId="{6BA71518-DA57-CF4D-AB53-D482A15A73EF}" type="sibTrans" cxnId="{2FBE82C7-0447-324E-93C2-F94A84CE75BA}">
      <dgm:prSet/>
      <dgm:spPr/>
      <dgm:t>
        <a:bodyPr/>
        <a:lstStyle/>
        <a:p>
          <a:endParaRPr lang="en-US"/>
        </a:p>
      </dgm:t>
    </dgm:pt>
    <dgm:pt modelId="{F52FC6D7-22EE-284C-A4E1-36EFA6D79EA1}">
      <dgm:prSet phldrT="[Text]"/>
      <dgm:spPr/>
      <dgm:t>
        <a:bodyPr/>
        <a:lstStyle/>
        <a:p>
          <a:endParaRPr lang="en-US" dirty="0"/>
        </a:p>
      </dgm:t>
    </dgm:pt>
    <dgm:pt modelId="{E7504442-225F-F948-8C2C-8FD56F67AA37}" type="parTrans" cxnId="{C4DF7AAA-01B6-3C4A-84EF-2F9A4C9A9853}">
      <dgm:prSet/>
      <dgm:spPr/>
      <dgm:t>
        <a:bodyPr/>
        <a:lstStyle/>
        <a:p>
          <a:endParaRPr lang="en-US"/>
        </a:p>
      </dgm:t>
    </dgm:pt>
    <dgm:pt modelId="{91A9822E-1A8C-2A46-B456-19363F2AB7A8}" type="sibTrans" cxnId="{C4DF7AAA-01B6-3C4A-84EF-2F9A4C9A9853}">
      <dgm:prSet/>
      <dgm:spPr/>
      <dgm:t>
        <a:bodyPr/>
        <a:lstStyle/>
        <a:p>
          <a:endParaRPr lang="en-US"/>
        </a:p>
      </dgm:t>
    </dgm:pt>
    <dgm:pt modelId="{C64169C6-9C34-004F-88F9-229995F80F9B}" type="pres">
      <dgm:prSet presAssocID="{8217BA0C-0F09-CD4A-A773-FF53F6BFF0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0AC33A6-880C-EF43-8FCB-04FEF8B068AA}" type="pres">
      <dgm:prSet presAssocID="{8217BA0C-0F09-CD4A-A773-FF53F6BFF04E}" presName="Name1" presStyleCnt="0"/>
      <dgm:spPr/>
    </dgm:pt>
    <dgm:pt modelId="{635D05D0-B8D3-9C4F-B586-6268A0AFB8CE}" type="pres">
      <dgm:prSet presAssocID="{8217BA0C-0F09-CD4A-A773-FF53F6BFF04E}" presName="cycle" presStyleCnt="0"/>
      <dgm:spPr/>
    </dgm:pt>
    <dgm:pt modelId="{A1AB9EF4-7CD9-944D-BC6A-C084877E79D3}" type="pres">
      <dgm:prSet presAssocID="{8217BA0C-0F09-CD4A-A773-FF53F6BFF04E}" presName="srcNode" presStyleLbl="node1" presStyleIdx="0" presStyleCnt="7"/>
      <dgm:spPr/>
    </dgm:pt>
    <dgm:pt modelId="{4A553310-61EF-424F-9D8F-9F5B286E0AA1}" type="pres">
      <dgm:prSet presAssocID="{8217BA0C-0F09-CD4A-A773-FF53F6BFF04E}" presName="conn" presStyleLbl="parChTrans1D2" presStyleIdx="0" presStyleCnt="1"/>
      <dgm:spPr/>
      <dgm:t>
        <a:bodyPr/>
        <a:lstStyle/>
        <a:p>
          <a:endParaRPr lang="de-DE"/>
        </a:p>
      </dgm:t>
    </dgm:pt>
    <dgm:pt modelId="{E61BF59C-373C-A84B-8567-255324B56B94}" type="pres">
      <dgm:prSet presAssocID="{8217BA0C-0F09-CD4A-A773-FF53F6BFF04E}" presName="extraNode" presStyleLbl="node1" presStyleIdx="0" presStyleCnt="7"/>
      <dgm:spPr/>
    </dgm:pt>
    <dgm:pt modelId="{2B5BC022-63A9-744D-8B9D-519D17310CC5}" type="pres">
      <dgm:prSet presAssocID="{8217BA0C-0F09-CD4A-A773-FF53F6BFF04E}" presName="dstNode" presStyleLbl="node1" presStyleIdx="0" presStyleCnt="7"/>
      <dgm:spPr/>
    </dgm:pt>
    <dgm:pt modelId="{3A9856D2-0E60-D84C-9D66-C6DD2B22404F}" type="pres">
      <dgm:prSet presAssocID="{7D9ECB77-DDD5-5144-BFE2-3F032A7744E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F50FDF-EB25-5640-A77E-D5BE3C2BE09A}" type="pres">
      <dgm:prSet presAssocID="{7D9ECB77-DDD5-5144-BFE2-3F032A7744E8}" presName="accent_1" presStyleCnt="0"/>
      <dgm:spPr/>
    </dgm:pt>
    <dgm:pt modelId="{69BF12E0-63C3-624E-8954-19D9CFBBB8D5}" type="pres">
      <dgm:prSet presAssocID="{7D9ECB77-DDD5-5144-BFE2-3F032A7744E8}" presName="accentRepeatNode" presStyleLbl="solidFgAcc1" presStyleIdx="0" presStyleCnt="7"/>
      <dgm:spPr/>
    </dgm:pt>
    <dgm:pt modelId="{8BBD464A-8B8D-E04F-84B0-D26120577286}" type="pres">
      <dgm:prSet presAssocID="{3A333F4A-97E1-EC47-B329-B944877C255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36DDF0-88E7-8B44-A8BE-F9B85B6CC04E}" type="pres">
      <dgm:prSet presAssocID="{3A333F4A-97E1-EC47-B329-B944877C2550}" presName="accent_2" presStyleCnt="0"/>
      <dgm:spPr/>
    </dgm:pt>
    <dgm:pt modelId="{D059F579-B7E5-6E48-ACC0-F3726B2E905D}" type="pres">
      <dgm:prSet presAssocID="{3A333F4A-97E1-EC47-B329-B944877C2550}" presName="accentRepeatNode" presStyleLbl="solidFgAcc1" presStyleIdx="1" presStyleCnt="7"/>
      <dgm:spPr/>
    </dgm:pt>
    <dgm:pt modelId="{BE86BAE2-6C5A-8B4B-AEB3-B291EF841513}" type="pres">
      <dgm:prSet presAssocID="{2F8166A0-22E0-AB46-AC01-11A0F015115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267419-8590-DA42-9266-C4CB15989A7C}" type="pres">
      <dgm:prSet presAssocID="{2F8166A0-22E0-AB46-AC01-11A0F0151150}" presName="accent_3" presStyleCnt="0"/>
      <dgm:spPr/>
    </dgm:pt>
    <dgm:pt modelId="{4707DDE3-347B-DB46-9DD3-D82319A24FED}" type="pres">
      <dgm:prSet presAssocID="{2F8166A0-22E0-AB46-AC01-11A0F0151150}" presName="accentRepeatNode" presStyleLbl="solidFgAcc1" presStyleIdx="2" presStyleCnt="7"/>
      <dgm:spPr/>
    </dgm:pt>
    <dgm:pt modelId="{2D28DB49-D8DD-C14F-9C17-6C2E19FC7F84}" type="pres">
      <dgm:prSet presAssocID="{D137232C-E1DA-F740-930B-E4DF70F5E6A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99F8C0-D648-4942-9DB9-AF9CCCC9E663}" type="pres">
      <dgm:prSet presAssocID="{D137232C-E1DA-F740-930B-E4DF70F5E6A5}" presName="accent_4" presStyleCnt="0"/>
      <dgm:spPr/>
    </dgm:pt>
    <dgm:pt modelId="{0A326315-DF33-F34B-8F59-FD70578F3313}" type="pres">
      <dgm:prSet presAssocID="{D137232C-E1DA-F740-930B-E4DF70F5E6A5}" presName="accentRepeatNode" presStyleLbl="solidFgAcc1" presStyleIdx="3" presStyleCnt="7"/>
      <dgm:spPr/>
    </dgm:pt>
    <dgm:pt modelId="{A6C89E61-F70E-6C40-AFEC-4AA6FA6F565D}" type="pres">
      <dgm:prSet presAssocID="{0CA966CF-4EB8-AA45-8754-2B9F6661AEB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7731B9-DFF0-074C-9D19-EC80530B74A2}" type="pres">
      <dgm:prSet presAssocID="{0CA966CF-4EB8-AA45-8754-2B9F6661AEBD}" presName="accent_5" presStyleCnt="0"/>
      <dgm:spPr/>
    </dgm:pt>
    <dgm:pt modelId="{707574C7-446A-BB45-9F37-251B00EA2043}" type="pres">
      <dgm:prSet presAssocID="{0CA966CF-4EB8-AA45-8754-2B9F6661AEBD}" presName="accentRepeatNode" presStyleLbl="solidFgAcc1" presStyleIdx="4" presStyleCnt="7"/>
      <dgm:spPr/>
    </dgm:pt>
    <dgm:pt modelId="{F030EAD2-22FF-0F4C-871A-6C3C27F51712}" type="pres">
      <dgm:prSet presAssocID="{B496E229-CA81-A44C-9F4B-3B1D3EF906B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41B76-2EF3-FD45-82E5-F83A0B798A7A}" type="pres">
      <dgm:prSet presAssocID="{B496E229-CA81-A44C-9F4B-3B1D3EF906BF}" presName="accent_6" presStyleCnt="0"/>
      <dgm:spPr/>
    </dgm:pt>
    <dgm:pt modelId="{03C13332-80AD-2747-9427-17EF6B7C4666}" type="pres">
      <dgm:prSet presAssocID="{B496E229-CA81-A44C-9F4B-3B1D3EF906BF}" presName="accentRepeatNode" presStyleLbl="solidFgAcc1" presStyleIdx="5" presStyleCnt="7"/>
      <dgm:spPr/>
    </dgm:pt>
    <dgm:pt modelId="{790B15FF-C420-8E4E-B97E-483394A08496}" type="pres">
      <dgm:prSet presAssocID="{89519923-C73E-5149-8D9A-2B063648AE8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1DDEB-1F83-9C47-AA1D-3867302F4457}" type="pres">
      <dgm:prSet presAssocID="{89519923-C73E-5149-8D9A-2B063648AE87}" presName="accent_7" presStyleCnt="0"/>
      <dgm:spPr/>
    </dgm:pt>
    <dgm:pt modelId="{873D48C1-62E3-E94C-9D97-6891E25372C0}" type="pres">
      <dgm:prSet presAssocID="{89519923-C73E-5149-8D9A-2B063648AE87}" presName="accentRepeatNode" presStyleLbl="solidFgAcc1" presStyleIdx="6" presStyleCnt="7"/>
      <dgm:spPr/>
    </dgm:pt>
  </dgm:ptLst>
  <dgm:cxnLst>
    <dgm:cxn modelId="{5E4B42F6-34B8-2440-9FAF-9E3983ACEC5B}" srcId="{8217BA0C-0F09-CD4A-A773-FF53F6BFF04E}" destId="{B496E229-CA81-A44C-9F4B-3B1D3EF906BF}" srcOrd="5" destOrd="0" parTransId="{00009EB3-3F75-5444-A859-0ED0167D7393}" sibTransId="{F02EC6BB-AC64-2549-8441-5BCFE8A909E6}"/>
    <dgm:cxn modelId="{E4A9A52B-303B-B247-AAF3-D5E9E34FB660}" type="presOf" srcId="{B496E229-CA81-A44C-9F4B-3B1D3EF906BF}" destId="{F030EAD2-22FF-0F4C-871A-6C3C27F51712}" srcOrd="0" destOrd="0" presId="urn:microsoft.com/office/officeart/2008/layout/VerticalCurvedList"/>
    <dgm:cxn modelId="{2FAF90A6-647D-F542-983B-DBC360D636F5}" srcId="{8217BA0C-0F09-CD4A-A773-FF53F6BFF04E}" destId="{7D9ECB77-DDD5-5144-BFE2-3F032A7744E8}" srcOrd="0" destOrd="0" parTransId="{787EC2D3-C771-9340-B123-D60266EB8D63}" sibTransId="{7CBB0A90-91E0-5344-B8BB-1F446363A52F}"/>
    <dgm:cxn modelId="{D8C2075E-2366-9F45-A79D-E72641239AC8}" srcId="{8217BA0C-0F09-CD4A-A773-FF53F6BFF04E}" destId="{3A333F4A-97E1-EC47-B329-B944877C2550}" srcOrd="1" destOrd="0" parTransId="{1653F250-D5BF-FB48-AC97-5A028C337125}" sibTransId="{DD3FDB19-C739-894A-9E90-E0409FD8FBD1}"/>
    <dgm:cxn modelId="{FBD8DDC3-5369-C64B-BA21-90667F9A41D3}" type="presOf" srcId="{0CA966CF-4EB8-AA45-8754-2B9F6661AEBD}" destId="{A6C89E61-F70E-6C40-AFEC-4AA6FA6F565D}" srcOrd="0" destOrd="0" presId="urn:microsoft.com/office/officeart/2008/layout/VerticalCurvedList"/>
    <dgm:cxn modelId="{4616123F-F3A0-5A4C-A904-D5A3CC1C2B9B}" type="presOf" srcId="{7CBB0A90-91E0-5344-B8BB-1F446363A52F}" destId="{4A553310-61EF-424F-9D8F-9F5B286E0AA1}" srcOrd="0" destOrd="0" presId="urn:microsoft.com/office/officeart/2008/layout/VerticalCurvedList"/>
    <dgm:cxn modelId="{7DB14869-9A57-3148-B314-BE1E592DCD6A}" srcId="{8217BA0C-0F09-CD4A-A773-FF53F6BFF04E}" destId="{2F8166A0-22E0-AB46-AC01-11A0F0151150}" srcOrd="2" destOrd="0" parTransId="{1879EF6C-DC5A-EC43-AAC9-69EBCC6128F0}" sibTransId="{ECC49E75-F179-984E-938B-AE011AC4091C}"/>
    <dgm:cxn modelId="{102DF180-8B73-E748-BE48-D60F8CEA3D54}" type="presOf" srcId="{2F8166A0-22E0-AB46-AC01-11A0F0151150}" destId="{BE86BAE2-6C5A-8B4B-AEB3-B291EF841513}" srcOrd="0" destOrd="0" presId="urn:microsoft.com/office/officeart/2008/layout/VerticalCurvedList"/>
    <dgm:cxn modelId="{0032DA29-1080-3C46-9BB6-81D7CB4E9EAF}" srcId="{8217BA0C-0F09-CD4A-A773-FF53F6BFF04E}" destId="{0CA966CF-4EB8-AA45-8754-2B9F6661AEBD}" srcOrd="4" destOrd="0" parTransId="{B27A1AAF-31DF-2847-A3A3-B57822815F62}" sibTransId="{71CD4DFC-3A52-2141-BCA9-13735F652D22}"/>
    <dgm:cxn modelId="{473EA28A-AEA6-7149-9737-52B27C569E70}" type="presOf" srcId="{7D9ECB77-DDD5-5144-BFE2-3F032A7744E8}" destId="{3A9856D2-0E60-D84C-9D66-C6DD2B22404F}" srcOrd="0" destOrd="0" presId="urn:microsoft.com/office/officeart/2008/layout/VerticalCurvedList"/>
    <dgm:cxn modelId="{97FA3014-0063-4A41-BD6A-6AACDFC249AA}" type="presOf" srcId="{89519923-C73E-5149-8D9A-2B063648AE87}" destId="{790B15FF-C420-8E4E-B97E-483394A08496}" srcOrd="0" destOrd="0" presId="urn:microsoft.com/office/officeart/2008/layout/VerticalCurvedList"/>
    <dgm:cxn modelId="{A9788F8C-794F-2B43-9876-875E3A6E0C0E}" type="presOf" srcId="{8217BA0C-0F09-CD4A-A773-FF53F6BFF04E}" destId="{C64169C6-9C34-004F-88F9-229995F80F9B}" srcOrd="0" destOrd="0" presId="urn:microsoft.com/office/officeart/2008/layout/VerticalCurvedList"/>
    <dgm:cxn modelId="{9CDC0CF4-A7FC-3D4D-B54E-2BBF68E90F53}" type="presOf" srcId="{3A333F4A-97E1-EC47-B329-B944877C2550}" destId="{8BBD464A-8B8D-E04F-84B0-D26120577286}" srcOrd="0" destOrd="0" presId="urn:microsoft.com/office/officeart/2008/layout/VerticalCurvedList"/>
    <dgm:cxn modelId="{2FBE82C7-0447-324E-93C2-F94A84CE75BA}" srcId="{8217BA0C-0F09-CD4A-A773-FF53F6BFF04E}" destId="{89519923-C73E-5149-8D9A-2B063648AE87}" srcOrd="6" destOrd="0" parTransId="{AB7AD22D-71BD-2149-9175-621DD5013757}" sibTransId="{6BA71518-DA57-CF4D-AB53-D482A15A73EF}"/>
    <dgm:cxn modelId="{FD23D9BE-88F2-3643-8FD0-7E7C91C1EF63}" srcId="{8217BA0C-0F09-CD4A-A773-FF53F6BFF04E}" destId="{D137232C-E1DA-F740-930B-E4DF70F5E6A5}" srcOrd="3" destOrd="0" parTransId="{8D7CDD39-0971-C44A-A1A4-479BB923CA05}" sibTransId="{376DB3F2-5A52-7342-A17C-B523DE1C41B5}"/>
    <dgm:cxn modelId="{0DCFB352-1EB4-9343-AEB8-EA640E8DF343}" type="presOf" srcId="{D137232C-E1DA-F740-930B-E4DF70F5E6A5}" destId="{2D28DB49-D8DD-C14F-9C17-6C2E19FC7F84}" srcOrd="0" destOrd="0" presId="urn:microsoft.com/office/officeart/2008/layout/VerticalCurvedList"/>
    <dgm:cxn modelId="{C4DF7AAA-01B6-3C4A-84EF-2F9A4C9A9853}" srcId="{8217BA0C-0F09-CD4A-A773-FF53F6BFF04E}" destId="{F52FC6D7-22EE-284C-A4E1-36EFA6D79EA1}" srcOrd="7" destOrd="0" parTransId="{E7504442-225F-F948-8C2C-8FD56F67AA37}" sibTransId="{91A9822E-1A8C-2A46-B456-19363F2AB7A8}"/>
    <dgm:cxn modelId="{D7325CAC-CD09-C84C-A71C-EEBCEE79FDB9}" type="presParOf" srcId="{C64169C6-9C34-004F-88F9-229995F80F9B}" destId="{A0AC33A6-880C-EF43-8FCB-04FEF8B068AA}" srcOrd="0" destOrd="0" presId="urn:microsoft.com/office/officeart/2008/layout/VerticalCurvedList"/>
    <dgm:cxn modelId="{34AB32AE-48C1-414C-8E44-AB8A7174756F}" type="presParOf" srcId="{A0AC33A6-880C-EF43-8FCB-04FEF8B068AA}" destId="{635D05D0-B8D3-9C4F-B586-6268A0AFB8CE}" srcOrd="0" destOrd="0" presId="urn:microsoft.com/office/officeart/2008/layout/VerticalCurvedList"/>
    <dgm:cxn modelId="{690B9133-FC45-8746-AA36-74C4D89AC40E}" type="presParOf" srcId="{635D05D0-B8D3-9C4F-B586-6268A0AFB8CE}" destId="{A1AB9EF4-7CD9-944D-BC6A-C084877E79D3}" srcOrd="0" destOrd="0" presId="urn:microsoft.com/office/officeart/2008/layout/VerticalCurvedList"/>
    <dgm:cxn modelId="{EC5CE2D7-527B-7E46-B17F-9B74EEFDA0CF}" type="presParOf" srcId="{635D05D0-B8D3-9C4F-B586-6268A0AFB8CE}" destId="{4A553310-61EF-424F-9D8F-9F5B286E0AA1}" srcOrd="1" destOrd="0" presId="urn:microsoft.com/office/officeart/2008/layout/VerticalCurvedList"/>
    <dgm:cxn modelId="{91B6F6CB-0925-0742-AB2B-C59704581A7F}" type="presParOf" srcId="{635D05D0-B8D3-9C4F-B586-6268A0AFB8CE}" destId="{E61BF59C-373C-A84B-8567-255324B56B94}" srcOrd="2" destOrd="0" presId="urn:microsoft.com/office/officeart/2008/layout/VerticalCurvedList"/>
    <dgm:cxn modelId="{F78EB7D4-3E96-C94C-A87D-0EA8BB5F6EAB}" type="presParOf" srcId="{635D05D0-B8D3-9C4F-B586-6268A0AFB8CE}" destId="{2B5BC022-63A9-744D-8B9D-519D17310CC5}" srcOrd="3" destOrd="0" presId="urn:microsoft.com/office/officeart/2008/layout/VerticalCurvedList"/>
    <dgm:cxn modelId="{725E28AD-AC4F-004D-928A-CE90708F4D37}" type="presParOf" srcId="{A0AC33A6-880C-EF43-8FCB-04FEF8B068AA}" destId="{3A9856D2-0E60-D84C-9D66-C6DD2B22404F}" srcOrd="1" destOrd="0" presId="urn:microsoft.com/office/officeart/2008/layout/VerticalCurvedList"/>
    <dgm:cxn modelId="{D4F81023-CAF5-4343-A754-0B10126F91E3}" type="presParOf" srcId="{A0AC33A6-880C-EF43-8FCB-04FEF8B068AA}" destId="{64F50FDF-EB25-5640-A77E-D5BE3C2BE09A}" srcOrd="2" destOrd="0" presId="urn:microsoft.com/office/officeart/2008/layout/VerticalCurvedList"/>
    <dgm:cxn modelId="{120E9FCC-9EF0-8F4E-ACB8-7DA7A8A6E10E}" type="presParOf" srcId="{64F50FDF-EB25-5640-A77E-D5BE3C2BE09A}" destId="{69BF12E0-63C3-624E-8954-19D9CFBBB8D5}" srcOrd="0" destOrd="0" presId="urn:microsoft.com/office/officeart/2008/layout/VerticalCurvedList"/>
    <dgm:cxn modelId="{4CCBB8F1-92AD-684A-BA48-863545FA0B04}" type="presParOf" srcId="{A0AC33A6-880C-EF43-8FCB-04FEF8B068AA}" destId="{8BBD464A-8B8D-E04F-84B0-D26120577286}" srcOrd="3" destOrd="0" presId="urn:microsoft.com/office/officeart/2008/layout/VerticalCurvedList"/>
    <dgm:cxn modelId="{ABBDA725-D8E4-D045-B9E7-C56FE35C79D5}" type="presParOf" srcId="{A0AC33A6-880C-EF43-8FCB-04FEF8B068AA}" destId="{8236DDF0-88E7-8B44-A8BE-F9B85B6CC04E}" srcOrd="4" destOrd="0" presId="urn:microsoft.com/office/officeart/2008/layout/VerticalCurvedList"/>
    <dgm:cxn modelId="{4169C9C0-E175-0242-8263-7679B275D577}" type="presParOf" srcId="{8236DDF0-88E7-8B44-A8BE-F9B85B6CC04E}" destId="{D059F579-B7E5-6E48-ACC0-F3726B2E905D}" srcOrd="0" destOrd="0" presId="urn:microsoft.com/office/officeart/2008/layout/VerticalCurvedList"/>
    <dgm:cxn modelId="{C447EACA-9C09-DF4F-825E-6DB4935ADCD5}" type="presParOf" srcId="{A0AC33A6-880C-EF43-8FCB-04FEF8B068AA}" destId="{BE86BAE2-6C5A-8B4B-AEB3-B291EF841513}" srcOrd="5" destOrd="0" presId="urn:microsoft.com/office/officeart/2008/layout/VerticalCurvedList"/>
    <dgm:cxn modelId="{0B03CB95-2131-7C44-A322-410AB6E8390F}" type="presParOf" srcId="{A0AC33A6-880C-EF43-8FCB-04FEF8B068AA}" destId="{4E267419-8590-DA42-9266-C4CB15989A7C}" srcOrd="6" destOrd="0" presId="urn:microsoft.com/office/officeart/2008/layout/VerticalCurvedList"/>
    <dgm:cxn modelId="{2D593EF0-EC41-6045-97B7-FA79A70421D9}" type="presParOf" srcId="{4E267419-8590-DA42-9266-C4CB15989A7C}" destId="{4707DDE3-347B-DB46-9DD3-D82319A24FED}" srcOrd="0" destOrd="0" presId="urn:microsoft.com/office/officeart/2008/layout/VerticalCurvedList"/>
    <dgm:cxn modelId="{8FCA0968-28FF-7148-A106-238CD06C5472}" type="presParOf" srcId="{A0AC33A6-880C-EF43-8FCB-04FEF8B068AA}" destId="{2D28DB49-D8DD-C14F-9C17-6C2E19FC7F84}" srcOrd="7" destOrd="0" presId="urn:microsoft.com/office/officeart/2008/layout/VerticalCurvedList"/>
    <dgm:cxn modelId="{CA21C35E-E84E-9444-A582-107F21F39CCE}" type="presParOf" srcId="{A0AC33A6-880C-EF43-8FCB-04FEF8B068AA}" destId="{6299F8C0-D648-4942-9DB9-AF9CCCC9E663}" srcOrd="8" destOrd="0" presId="urn:microsoft.com/office/officeart/2008/layout/VerticalCurvedList"/>
    <dgm:cxn modelId="{28798C13-3AC2-5A43-BE9E-CFCC59A4075C}" type="presParOf" srcId="{6299F8C0-D648-4942-9DB9-AF9CCCC9E663}" destId="{0A326315-DF33-F34B-8F59-FD70578F3313}" srcOrd="0" destOrd="0" presId="urn:microsoft.com/office/officeart/2008/layout/VerticalCurvedList"/>
    <dgm:cxn modelId="{B22C5173-9020-D14E-8674-41FCA5D98E64}" type="presParOf" srcId="{A0AC33A6-880C-EF43-8FCB-04FEF8B068AA}" destId="{A6C89E61-F70E-6C40-AFEC-4AA6FA6F565D}" srcOrd="9" destOrd="0" presId="urn:microsoft.com/office/officeart/2008/layout/VerticalCurvedList"/>
    <dgm:cxn modelId="{3A3D0E03-A905-5848-AB92-9F8BCE93BFF4}" type="presParOf" srcId="{A0AC33A6-880C-EF43-8FCB-04FEF8B068AA}" destId="{F07731B9-DFF0-074C-9D19-EC80530B74A2}" srcOrd="10" destOrd="0" presId="urn:microsoft.com/office/officeart/2008/layout/VerticalCurvedList"/>
    <dgm:cxn modelId="{C8621247-A335-614F-A31C-EDB7CD74EB25}" type="presParOf" srcId="{F07731B9-DFF0-074C-9D19-EC80530B74A2}" destId="{707574C7-446A-BB45-9F37-251B00EA2043}" srcOrd="0" destOrd="0" presId="urn:microsoft.com/office/officeart/2008/layout/VerticalCurvedList"/>
    <dgm:cxn modelId="{7ADC397A-8FA1-7845-B9C6-297C5C005F4A}" type="presParOf" srcId="{A0AC33A6-880C-EF43-8FCB-04FEF8B068AA}" destId="{F030EAD2-22FF-0F4C-871A-6C3C27F51712}" srcOrd="11" destOrd="0" presId="urn:microsoft.com/office/officeart/2008/layout/VerticalCurvedList"/>
    <dgm:cxn modelId="{51EBAF5A-7BDA-0148-8D71-53FB26F36493}" type="presParOf" srcId="{A0AC33A6-880C-EF43-8FCB-04FEF8B068AA}" destId="{6F041B76-2EF3-FD45-82E5-F83A0B798A7A}" srcOrd="12" destOrd="0" presId="urn:microsoft.com/office/officeart/2008/layout/VerticalCurvedList"/>
    <dgm:cxn modelId="{17D6D7E0-1F0D-4746-8579-C16A929A1341}" type="presParOf" srcId="{6F041B76-2EF3-FD45-82E5-F83A0B798A7A}" destId="{03C13332-80AD-2747-9427-17EF6B7C4666}" srcOrd="0" destOrd="0" presId="urn:microsoft.com/office/officeart/2008/layout/VerticalCurvedList"/>
    <dgm:cxn modelId="{89F28E34-65C7-5540-8FE0-4B0533DED660}" type="presParOf" srcId="{A0AC33A6-880C-EF43-8FCB-04FEF8B068AA}" destId="{790B15FF-C420-8E4E-B97E-483394A08496}" srcOrd="13" destOrd="0" presId="urn:microsoft.com/office/officeart/2008/layout/VerticalCurvedList"/>
    <dgm:cxn modelId="{B133AAC4-9CD1-C945-A4BF-6316188A3530}" type="presParOf" srcId="{A0AC33A6-880C-EF43-8FCB-04FEF8B068AA}" destId="{DE01DDEB-1F83-9C47-AA1D-3867302F4457}" srcOrd="14" destOrd="0" presId="urn:microsoft.com/office/officeart/2008/layout/VerticalCurvedList"/>
    <dgm:cxn modelId="{42F0DBAE-2145-5241-A2EA-C6290ABCE87D}" type="presParOf" srcId="{DE01DDEB-1F83-9C47-AA1D-3867302F4457}" destId="{873D48C1-62E3-E94C-9D97-6891E25372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17BA0C-0F09-CD4A-A773-FF53F6BFF04E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9ECB77-DDD5-5144-BFE2-3F032A7744E8}">
      <dgm:prSet phldrT="[Text]"/>
      <dgm:spPr/>
      <dgm:t>
        <a:bodyPr/>
        <a:lstStyle/>
        <a:p>
          <a:r>
            <a:rPr lang="en-US" dirty="0" smtClean="0"/>
            <a:t>Aerodrome data</a:t>
          </a:r>
          <a:endParaRPr lang="en-US" dirty="0"/>
        </a:p>
      </dgm:t>
    </dgm:pt>
    <dgm:pt modelId="{787EC2D3-C771-9340-B123-D60266EB8D63}" type="parTrans" cxnId="{2FAF90A6-647D-F542-983B-DBC360D636F5}">
      <dgm:prSet/>
      <dgm:spPr/>
      <dgm:t>
        <a:bodyPr/>
        <a:lstStyle/>
        <a:p>
          <a:endParaRPr lang="en-US"/>
        </a:p>
      </dgm:t>
    </dgm:pt>
    <dgm:pt modelId="{7CBB0A90-91E0-5344-B8BB-1F446363A52F}" type="sibTrans" cxnId="{2FAF90A6-647D-F542-983B-DBC360D636F5}">
      <dgm:prSet/>
      <dgm:spPr/>
      <dgm:t>
        <a:bodyPr/>
        <a:lstStyle/>
        <a:p>
          <a:endParaRPr lang="en-US"/>
        </a:p>
      </dgm:t>
    </dgm:pt>
    <dgm:pt modelId="{3A333F4A-97E1-EC47-B329-B944877C2550}">
      <dgm:prSet phldrT="[Text]"/>
      <dgm:spPr/>
      <dgm:t>
        <a:bodyPr/>
        <a:lstStyle/>
        <a:p>
          <a:r>
            <a:rPr lang="en-US" dirty="0" smtClean="0"/>
            <a:t>Airspace data</a:t>
          </a:r>
          <a:endParaRPr lang="en-US" dirty="0"/>
        </a:p>
      </dgm:t>
    </dgm:pt>
    <dgm:pt modelId="{1653F250-D5BF-FB48-AC97-5A028C337125}" type="parTrans" cxnId="{D8C2075E-2366-9F45-A79D-E72641239AC8}">
      <dgm:prSet/>
      <dgm:spPr/>
      <dgm:t>
        <a:bodyPr/>
        <a:lstStyle/>
        <a:p>
          <a:endParaRPr lang="en-US"/>
        </a:p>
      </dgm:t>
    </dgm:pt>
    <dgm:pt modelId="{DD3FDB19-C739-894A-9E90-E0409FD8FBD1}" type="sibTrans" cxnId="{D8C2075E-2366-9F45-A79D-E72641239AC8}">
      <dgm:prSet/>
      <dgm:spPr/>
      <dgm:t>
        <a:bodyPr/>
        <a:lstStyle/>
        <a:p>
          <a:endParaRPr lang="en-US"/>
        </a:p>
      </dgm:t>
    </dgm:pt>
    <dgm:pt modelId="{2F8166A0-22E0-AB46-AC01-11A0F0151150}">
      <dgm:prSet phldrT="[Text]"/>
      <dgm:spPr/>
      <dgm:t>
        <a:bodyPr/>
        <a:lstStyle/>
        <a:p>
          <a:r>
            <a:rPr lang="en-US" dirty="0" smtClean="0"/>
            <a:t>ATS and routes data</a:t>
          </a:r>
          <a:endParaRPr lang="en-US" dirty="0"/>
        </a:p>
      </dgm:t>
    </dgm:pt>
    <dgm:pt modelId="{1879EF6C-DC5A-EC43-AAC9-69EBCC6128F0}" type="parTrans" cxnId="{7DB14869-9A57-3148-B314-BE1E592DCD6A}">
      <dgm:prSet/>
      <dgm:spPr/>
      <dgm:t>
        <a:bodyPr/>
        <a:lstStyle/>
        <a:p>
          <a:endParaRPr lang="en-US"/>
        </a:p>
      </dgm:t>
    </dgm:pt>
    <dgm:pt modelId="{ECC49E75-F179-984E-938B-AE011AC4091C}" type="sibTrans" cxnId="{7DB14869-9A57-3148-B314-BE1E592DCD6A}">
      <dgm:prSet/>
      <dgm:spPr/>
      <dgm:t>
        <a:bodyPr/>
        <a:lstStyle/>
        <a:p>
          <a:endParaRPr lang="en-US"/>
        </a:p>
      </dgm:t>
    </dgm:pt>
    <dgm:pt modelId="{D137232C-E1DA-F740-930B-E4DF70F5E6A5}">
      <dgm:prSet phldrT="[Text]"/>
      <dgm:spPr/>
      <dgm:t>
        <a:bodyPr/>
        <a:lstStyle/>
        <a:p>
          <a:r>
            <a:rPr lang="en-US" dirty="0" smtClean="0"/>
            <a:t>Instrument flight procedure data</a:t>
          </a:r>
          <a:endParaRPr lang="en-US" dirty="0"/>
        </a:p>
      </dgm:t>
    </dgm:pt>
    <dgm:pt modelId="{8D7CDD39-0971-C44A-A1A4-479BB923CA05}" type="parTrans" cxnId="{FD23D9BE-88F2-3643-8FD0-7E7C91C1EF63}">
      <dgm:prSet/>
      <dgm:spPr/>
      <dgm:t>
        <a:bodyPr/>
        <a:lstStyle/>
        <a:p>
          <a:endParaRPr lang="en-US"/>
        </a:p>
      </dgm:t>
    </dgm:pt>
    <dgm:pt modelId="{376DB3F2-5A52-7342-A17C-B523DE1C41B5}" type="sibTrans" cxnId="{FD23D9BE-88F2-3643-8FD0-7E7C91C1EF63}">
      <dgm:prSet/>
      <dgm:spPr/>
      <dgm:t>
        <a:bodyPr/>
        <a:lstStyle/>
        <a:p>
          <a:endParaRPr lang="en-US"/>
        </a:p>
      </dgm:t>
    </dgm:pt>
    <dgm:pt modelId="{0CA966CF-4EB8-AA45-8754-2B9F6661AEBD}">
      <dgm:prSet phldrT="[Text]"/>
      <dgm:spPr/>
      <dgm:t>
        <a:bodyPr/>
        <a:lstStyle/>
        <a:p>
          <a:r>
            <a:rPr lang="en-US" dirty="0" smtClean="0"/>
            <a:t>Radio navigation aids data</a:t>
          </a:r>
          <a:endParaRPr lang="en-US" dirty="0"/>
        </a:p>
      </dgm:t>
    </dgm:pt>
    <dgm:pt modelId="{B27A1AAF-31DF-2847-A3A3-B57822815F62}" type="parTrans" cxnId="{0032DA29-1080-3C46-9BB6-81D7CB4E9EAF}">
      <dgm:prSet/>
      <dgm:spPr/>
      <dgm:t>
        <a:bodyPr/>
        <a:lstStyle/>
        <a:p>
          <a:endParaRPr lang="en-US"/>
        </a:p>
      </dgm:t>
    </dgm:pt>
    <dgm:pt modelId="{71CD4DFC-3A52-2141-BCA9-13735F652D22}" type="sibTrans" cxnId="{0032DA29-1080-3C46-9BB6-81D7CB4E9EAF}">
      <dgm:prSet/>
      <dgm:spPr/>
      <dgm:t>
        <a:bodyPr/>
        <a:lstStyle/>
        <a:p>
          <a:endParaRPr lang="en-US"/>
        </a:p>
      </dgm:t>
    </dgm:pt>
    <dgm:pt modelId="{B496E229-CA81-A44C-9F4B-3B1D3EF906BF}">
      <dgm:prSet phldrT="[Text]"/>
      <dgm:spPr/>
      <dgm:t>
        <a:bodyPr/>
        <a:lstStyle/>
        <a:p>
          <a:r>
            <a:rPr lang="en-US" dirty="0" smtClean="0"/>
            <a:t>Obstacle data</a:t>
          </a:r>
          <a:endParaRPr lang="en-US" dirty="0"/>
        </a:p>
      </dgm:t>
    </dgm:pt>
    <dgm:pt modelId="{00009EB3-3F75-5444-A859-0ED0167D7393}" type="parTrans" cxnId="{5E4B42F6-34B8-2440-9FAF-9E3983ACEC5B}">
      <dgm:prSet/>
      <dgm:spPr/>
      <dgm:t>
        <a:bodyPr/>
        <a:lstStyle/>
        <a:p>
          <a:endParaRPr lang="en-US"/>
        </a:p>
      </dgm:t>
    </dgm:pt>
    <dgm:pt modelId="{F02EC6BB-AC64-2549-8441-5BCFE8A909E6}" type="sibTrans" cxnId="{5E4B42F6-34B8-2440-9FAF-9E3983ACEC5B}">
      <dgm:prSet/>
      <dgm:spPr/>
      <dgm:t>
        <a:bodyPr/>
        <a:lstStyle/>
        <a:p>
          <a:endParaRPr lang="en-US"/>
        </a:p>
      </dgm:t>
    </dgm:pt>
    <dgm:pt modelId="{89519923-C73E-5149-8D9A-2B063648AE87}">
      <dgm:prSet phldrT="[Text]"/>
      <dgm:spPr/>
      <dgm:t>
        <a:bodyPr/>
        <a:lstStyle/>
        <a:p>
          <a:r>
            <a:rPr lang="en-US" dirty="0" smtClean="0"/>
            <a:t>..and more</a:t>
          </a:r>
          <a:endParaRPr lang="en-US" dirty="0"/>
        </a:p>
      </dgm:t>
    </dgm:pt>
    <dgm:pt modelId="{AB7AD22D-71BD-2149-9175-621DD5013757}" type="parTrans" cxnId="{2FBE82C7-0447-324E-93C2-F94A84CE75BA}">
      <dgm:prSet/>
      <dgm:spPr/>
      <dgm:t>
        <a:bodyPr/>
        <a:lstStyle/>
        <a:p>
          <a:endParaRPr lang="en-US"/>
        </a:p>
      </dgm:t>
    </dgm:pt>
    <dgm:pt modelId="{6BA71518-DA57-CF4D-AB53-D482A15A73EF}" type="sibTrans" cxnId="{2FBE82C7-0447-324E-93C2-F94A84CE75BA}">
      <dgm:prSet/>
      <dgm:spPr/>
      <dgm:t>
        <a:bodyPr/>
        <a:lstStyle/>
        <a:p>
          <a:endParaRPr lang="en-US"/>
        </a:p>
      </dgm:t>
    </dgm:pt>
    <dgm:pt modelId="{F52FC6D7-22EE-284C-A4E1-36EFA6D79EA1}">
      <dgm:prSet phldrT="[Text]"/>
      <dgm:spPr/>
      <dgm:t>
        <a:bodyPr/>
        <a:lstStyle/>
        <a:p>
          <a:endParaRPr lang="en-US" dirty="0"/>
        </a:p>
      </dgm:t>
    </dgm:pt>
    <dgm:pt modelId="{E7504442-225F-F948-8C2C-8FD56F67AA37}" type="parTrans" cxnId="{C4DF7AAA-01B6-3C4A-84EF-2F9A4C9A9853}">
      <dgm:prSet/>
      <dgm:spPr/>
      <dgm:t>
        <a:bodyPr/>
        <a:lstStyle/>
        <a:p>
          <a:endParaRPr lang="en-US"/>
        </a:p>
      </dgm:t>
    </dgm:pt>
    <dgm:pt modelId="{91A9822E-1A8C-2A46-B456-19363F2AB7A8}" type="sibTrans" cxnId="{C4DF7AAA-01B6-3C4A-84EF-2F9A4C9A9853}">
      <dgm:prSet/>
      <dgm:spPr/>
      <dgm:t>
        <a:bodyPr/>
        <a:lstStyle/>
        <a:p>
          <a:endParaRPr lang="en-US"/>
        </a:p>
      </dgm:t>
    </dgm:pt>
    <dgm:pt modelId="{C64169C6-9C34-004F-88F9-229995F80F9B}" type="pres">
      <dgm:prSet presAssocID="{8217BA0C-0F09-CD4A-A773-FF53F6BFF0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A0AC33A6-880C-EF43-8FCB-04FEF8B068AA}" type="pres">
      <dgm:prSet presAssocID="{8217BA0C-0F09-CD4A-A773-FF53F6BFF04E}" presName="Name1" presStyleCnt="0"/>
      <dgm:spPr/>
    </dgm:pt>
    <dgm:pt modelId="{635D05D0-B8D3-9C4F-B586-6268A0AFB8CE}" type="pres">
      <dgm:prSet presAssocID="{8217BA0C-0F09-CD4A-A773-FF53F6BFF04E}" presName="cycle" presStyleCnt="0"/>
      <dgm:spPr/>
    </dgm:pt>
    <dgm:pt modelId="{A1AB9EF4-7CD9-944D-BC6A-C084877E79D3}" type="pres">
      <dgm:prSet presAssocID="{8217BA0C-0F09-CD4A-A773-FF53F6BFF04E}" presName="srcNode" presStyleLbl="node1" presStyleIdx="0" presStyleCnt="7"/>
      <dgm:spPr/>
    </dgm:pt>
    <dgm:pt modelId="{4A553310-61EF-424F-9D8F-9F5B286E0AA1}" type="pres">
      <dgm:prSet presAssocID="{8217BA0C-0F09-CD4A-A773-FF53F6BFF04E}" presName="conn" presStyleLbl="parChTrans1D2" presStyleIdx="0" presStyleCnt="1"/>
      <dgm:spPr/>
      <dgm:t>
        <a:bodyPr/>
        <a:lstStyle/>
        <a:p>
          <a:endParaRPr lang="de-DE"/>
        </a:p>
      </dgm:t>
    </dgm:pt>
    <dgm:pt modelId="{E61BF59C-373C-A84B-8567-255324B56B94}" type="pres">
      <dgm:prSet presAssocID="{8217BA0C-0F09-CD4A-A773-FF53F6BFF04E}" presName="extraNode" presStyleLbl="node1" presStyleIdx="0" presStyleCnt="7"/>
      <dgm:spPr/>
    </dgm:pt>
    <dgm:pt modelId="{2B5BC022-63A9-744D-8B9D-519D17310CC5}" type="pres">
      <dgm:prSet presAssocID="{8217BA0C-0F09-CD4A-A773-FF53F6BFF04E}" presName="dstNode" presStyleLbl="node1" presStyleIdx="0" presStyleCnt="7"/>
      <dgm:spPr/>
    </dgm:pt>
    <dgm:pt modelId="{3A9856D2-0E60-D84C-9D66-C6DD2B22404F}" type="pres">
      <dgm:prSet presAssocID="{7D9ECB77-DDD5-5144-BFE2-3F032A7744E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F50FDF-EB25-5640-A77E-D5BE3C2BE09A}" type="pres">
      <dgm:prSet presAssocID="{7D9ECB77-DDD5-5144-BFE2-3F032A7744E8}" presName="accent_1" presStyleCnt="0"/>
      <dgm:spPr/>
    </dgm:pt>
    <dgm:pt modelId="{69BF12E0-63C3-624E-8954-19D9CFBBB8D5}" type="pres">
      <dgm:prSet presAssocID="{7D9ECB77-DDD5-5144-BFE2-3F032A7744E8}" presName="accentRepeatNode" presStyleLbl="solidFgAcc1" presStyleIdx="0" presStyleCnt="7"/>
      <dgm:spPr/>
    </dgm:pt>
    <dgm:pt modelId="{8BBD464A-8B8D-E04F-84B0-D26120577286}" type="pres">
      <dgm:prSet presAssocID="{3A333F4A-97E1-EC47-B329-B944877C255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36DDF0-88E7-8B44-A8BE-F9B85B6CC04E}" type="pres">
      <dgm:prSet presAssocID="{3A333F4A-97E1-EC47-B329-B944877C2550}" presName="accent_2" presStyleCnt="0"/>
      <dgm:spPr/>
    </dgm:pt>
    <dgm:pt modelId="{D059F579-B7E5-6E48-ACC0-F3726B2E905D}" type="pres">
      <dgm:prSet presAssocID="{3A333F4A-97E1-EC47-B329-B944877C2550}" presName="accentRepeatNode" presStyleLbl="solidFgAcc1" presStyleIdx="1" presStyleCnt="7"/>
      <dgm:spPr/>
    </dgm:pt>
    <dgm:pt modelId="{BE86BAE2-6C5A-8B4B-AEB3-B291EF841513}" type="pres">
      <dgm:prSet presAssocID="{2F8166A0-22E0-AB46-AC01-11A0F015115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267419-8590-DA42-9266-C4CB15989A7C}" type="pres">
      <dgm:prSet presAssocID="{2F8166A0-22E0-AB46-AC01-11A0F0151150}" presName="accent_3" presStyleCnt="0"/>
      <dgm:spPr/>
    </dgm:pt>
    <dgm:pt modelId="{4707DDE3-347B-DB46-9DD3-D82319A24FED}" type="pres">
      <dgm:prSet presAssocID="{2F8166A0-22E0-AB46-AC01-11A0F0151150}" presName="accentRepeatNode" presStyleLbl="solidFgAcc1" presStyleIdx="2" presStyleCnt="7"/>
      <dgm:spPr/>
    </dgm:pt>
    <dgm:pt modelId="{2D28DB49-D8DD-C14F-9C17-6C2E19FC7F84}" type="pres">
      <dgm:prSet presAssocID="{D137232C-E1DA-F740-930B-E4DF70F5E6A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99F8C0-D648-4942-9DB9-AF9CCCC9E663}" type="pres">
      <dgm:prSet presAssocID="{D137232C-E1DA-F740-930B-E4DF70F5E6A5}" presName="accent_4" presStyleCnt="0"/>
      <dgm:spPr/>
    </dgm:pt>
    <dgm:pt modelId="{0A326315-DF33-F34B-8F59-FD70578F3313}" type="pres">
      <dgm:prSet presAssocID="{D137232C-E1DA-F740-930B-E4DF70F5E6A5}" presName="accentRepeatNode" presStyleLbl="solidFgAcc1" presStyleIdx="3" presStyleCnt="7"/>
      <dgm:spPr/>
    </dgm:pt>
    <dgm:pt modelId="{A6C89E61-F70E-6C40-AFEC-4AA6FA6F565D}" type="pres">
      <dgm:prSet presAssocID="{0CA966CF-4EB8-AA45-8754-2B9F6661AEB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7731B9-DFF0-074C-9D19-EC80530B74A2}" type="pres">
      <dgm:prSet presAssocID="{0CA966CF-4EB8-AA45-8754-2B9F6661AEBD}" presName="accent_5" presStyleCnt="0"/>
      <dgm:spPr/>
    </dgm:pt>
    <dgm:pt modelId="{707574C7-446A-BB45-9F37-251B00EA2043}" type="pres">
      <dgm:prSet presAssocID="{0CA966CF-4EB8-AA45-8754-2B9F6661AEBD}" presName="accentRepeatNode" presStyleLbl="solidFgAcc1" presStyleIdx="4" presStyleCnt="7"/>
      <dgm:spPr/>
    </dgm:pt>
    <dgm:pt modelId="{F030EAD2-22FF-0F4C-871A-6C3C27F51712}" type="pres">
      <dgm:prSet presAssocID="{B496E229-CA81-A44C-9F4B-3B1D3EF906B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41B76-2EF3-FD45-82E5-F83A0B798A7A}" type="pres">
      <dgm:prSet presAssocID="{B496E229-CA81-A44C-9F4B-3B1D3EF906BF}" presName="accent_6" presStyleCnt="0"/>
      <dgm:spPr/>
    </dgm:pt>
    <dgm:pt modelId="{03C13332-80AD-2747-9427-17EF6B7C4666}" type="pres">
      <dgm:prSet presAssocID="{B496E229-CA81-A44C-9F4B-3B1D3EF906BF}" presName="accentRepeatNode" presStyleLbl="solidFgAcc1" presStyleIdx="5" presStyleCnt="7"/>
      <dgm:spPr/>
    </dgm:pt>
    <dgm:pt modelId="{790B15FF-C420-8E4E-B97E-483394A08496}" type="pres">
      <dgm:prSet presAssocID="{89519923-C73E-5149-8D9A-2B063648AE8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1DDEB-1F83-9C47-AA1D-3867302F4457}" type="pres">
      <dgm:prSet presAssocID="{89519923-C73E-5149-8D9A-2B063648AE87}" presName="accent_7" presStyleCnt="0"/>
      <dgm:spPr/>
    </dgm:pt>
    <dgm:pt modelId="{873D48C1-62E3-E94C-9D97-6891E25372C0}" type="pres">
      <dgm:prSet presAssocID="{89519923-C73E-5149-8D9A-2B063648AE87}" presName="accentRepeatNode" presStyleLbl="solidFgAcc1" presStyleIdx="6" presStyleCnt="7"/>
      <dgm:spPr/>
    </dgm:pt>
  </dgm:ptLst>
  <dgm:cxnLst>
    <dgm:cxn modelId="{6CD8BB1E-B967-7245-BE8B-9ECE9888472E}" type="presOf" srcId="{89519923-C73E-5149-8D9A-2B063648AE87}" destId="{790B15FF-C420-8E4E-B97E-483394A08496}" srcOrd="0" destOrd="0" presId="urn:microsoft.com/office/officeart/2008/layout/VerticalCurvedList"/>
    <dgm:cxn modelId="{689EEEFA-6240-9E40-94F1-6112C0B508BA}" type="presOf" srcId="{7D9ECB77-DDD5-5144-BFE2-3F032A7744E8}" destId="{3A9856D2-0E60-D84C-9D66-C6DD2B22404F}" srcOrd="0" destOrd="0" presId="urn:microsoft.com/office/officeart/2008/layout/VerticalCurvedList"/>
    <dgm:cxn modelId="{5E4B42F6-34B8-2440-9FAF-9E3983ACEC5B}" srcId="{8217BA0C-0F09-CD4A-A773-FF53F6BFF04E}" destId="{B496E229-CA81-A44C-9F4B-3B1D3EF906BF}" srcOrd="5" destOrd="0" parTransId="{00009EB3-3F75-5444-A859-0ED0167D7393}" sibTransId="{F02EC6BB-AC64-2549-8441-5BCFE8A909E6}"/>
    <dgm:cxn modelId="{7BCA4EFF-AD23-1949-8751-2302FC70A638}" type="presOf" srcId="{B496E229-CA81-A44C-9F4B-3B1D3EF906BF}" destId="{F030EAD2-22FF-0F4C-871A-6C3C27F51712}" srcOrd="0" destOrd="0" presId="urn:microsoft.com/office/officeart/2008/layout/VerticalCurvedList"/>
    <dgm:cxn modelId="{7DB14869-9A57-3148-B314-BE1E592DCD6A}" srcId="{8217BA0C-0F09-CD4A-A773-FF53F6BFF04E}" destId="{2F8166A0-22E0-AB46-AC01-11A0F0151150}" srcOrd="2" destOrd="0" parTransId="{1879EF6C-DC5A-EC43-AAC9-69EBCC6128F0}" sibTransId="{ECC49E75-F179-984E-938B-AE011AC4091C}"/>
    <dgm:cxn modelId="{367C8B0E-C2DC-AD4B-A437-6E804919FD62}" type="presOf" srcId="{7CBB0A90-91E0-5344-B8BB-1F446363A52F}" destId="{4A553310-61EF-424F-9D8F-9F5B286E0AA1}" srcOrd="0" destOrd="0" presId="urn:microsoft.com/office/officeart/2008/layout/VerticalCurvedList"/>
    <dgm:cxn modelId="{10B59136-8CC7-B746-985D-1AA7E2602970}" type="presOf" srcId="{2F8166A0-22E0-AB46-AC01-11A0F0151150}" destId="{BE86BAE2-6C5A-8B4B-AEB3-B291EF841513}" srcOrd="0" destOrd="0" presId="urn:microsoft.com/office/officeart/2008/layout/VerticalCurvedList"/>
    <dgm:cxn modelId="{A957B5DE-7337-9748-AC40-B9050959FF94}" type="presOf" srcId="{8217BA0C-0F09-CD4A-A773-FF53F6BFF04E}" destId="{C64169C6-9C34-004F-88F9-229995F80F9B}" srcOrd="0" destOrd="0" presId="urn:microsoft.com/office/officeart/2008/layout/VerticalCurvedList"/>
    <dgm:cxn modelId="{45FC56A5-4F5A-CE40-865E-F34094EC49C4}" type="presOf" srcId="{D137232C-E1DA-F740-930B-E4DF70F5E6A5}" destId="{2D28DB49-D8DD-C14F-9C17-6C2E19FC7F84}" srcOrd="0" destOrd="0" presId="urn:microsoft.com/office/officeart/2008/layout/VerticalCurvedList"/>
    <dgm:cxn modelId="{0032DA29-1080-3C46-9BB6-81D7CB4E9EAF}" srcId="{8217BA0C-0F09-CD4A-A773-FF53F6BFF04E}" destId="{0CA966CF-4EB8-AA45-8754-2B9F6661AEBD}" srcOrd="4" destOrd="0" parTransId="{B27A1AAF-31DF-2847-A3A3-B57822815F62}" sibTransId="{71CD4DFC-3A52-2141-BCA9-13735F652D22}"/>
    <dgm:cxn modelId="{2FBE82C7-0447-324E-93C2-F94A84CE75BA}" srcId="{8217BA0C-0F09-CD4A-A773-FF53F6BFF04E}" destId="{89519923-C73E-5149-8D9A-2B063648AE87}" srcOrd="6" destOrd="0" parTransId="{AB7AD22D-71BD-2149-9175-621DD5013757}" sibTransId="{6BA71518-DA57-CF4D-AB53-D482A15A73EF}"/>
    <dgm:cxn modelId="{FD23D9BE-88F2-3643-8FD0-7E7C91C1EF63}" srcId="{8217BA0C-0F09-CD4A-A773-FF53F6BFF04E}" destId="{D137232C-E1DA-F740-930B-E4DF70F5E6A5}" srcOrd="3" destOrd="0" parTransId="{8D7CDD39-0971-C44A-A1A4-479BB923CA05}" sibTransId="{376DB3F2-5A52-7342-A17C-B523DE1C41B5}"/>
    <dgm:cxn modelId="{C4DF7AAA-01B6-3C4A-84EF-2F9A4C9A9853}" srcId="{8217BA0C-0F09-CD4A-A773-FF53F6BFF04E}" destId="{F52FC6D7-22EE-284C-A4E1-36EFA6D79EA1}" srcOrd="7" destOrd="0" parTransId="{E7504442-225F-F948-8C2C-8FD56F67AA37}" sibTransId="{91A9822E-1A8C-2A46-B456-19363F2AB7A8}"/>
    <dgm:cxn modelId="{5751CD4D-7166-6F4D-8493-0801DD5D004B}" type="presOf" srcId="{0CA966CF-4EB8-AA45-8754-2B9F6661AEBD}" destId="{A6C89E61-F70E-6C40-AFEC-4AA6FA6F565D}" srcOrd="0" destOrd="0" presId="urn:microsoft.com/office/officeart/2008/layout/VerticalCurvedList"/>
    <dgm:cxn modelId="{2FAF90A6-647D-F542-983B-DBC360D636F5}" srcId="{8217BA0C-0F09-CD4A-A773-FF53F6BFF04E}" destId="{7D9ECB77-DDD5-5144-BFE2-3F032A7744E8}" srcOrd="0" destOrd="0" parTransId="{787EC2D3-C771-9340-B123-D60266EB8D63}" sibTransId="{7CBB0A90-91E0-5344-B8BB-1F446363A52F}"/>
    <dgm:cxn modelId="{B5CAAFA0-5D26-364C-9413-E5D3F92E1EE4}" type="presOf" srcId="{3A333F4A-97E1-EC47-B329-B944877C2550}" destId="{8BBD464A-8B8D-E04F-84B0-D26120577286}" srcOrd="0" destOrd="0" presId="urn:microsoft.com/office/officeart/2008/layout/VerticalCurvedList"/>
    <dgm:cxn modelId="{D8C2075E-2366-9F45-A79D-E72641239AC8}" srcId="{8217BA0C-0F09-CD4A-A773-FF53F6BFF04E}" destId="{3A333F4A-97E1-EC47-B329-B944877C2550}" srcOrd="1" destOrd="0" parTransId="{1653F250-D5BF-FB48-AC97-5A028C337125}" sibTransId="{DD3FDB19-C739-894A-9E90-E0409FD8FBD1}"/>
    <dgm:cxn modelId="{105B5514-C4BF-4646-9DD2-7456075A7149}" type="presParOf" srcId="{C64169C6-9C34-004F-88F9-229995F80F9B}" destId="{A0AC33A6-880C-EF43-8FCB-04FEF8B068AA}" srcOrd="0" destOrd="0" presId="urn:microsoft.com/office/officeart/2008/layout/VerticalCurvedList"/>
    <dgm:cxn modelId="{E1144D18-6199-0B48-B761-F39FB35B05DD}" type="presParOf" srcId="{A0AC33A6-880C-EF43-8FCB-04FEF8B068AA}" destId="{635D05D0-B8D3-9C4F-B586-6268A0AFB8CE}" srcOrd="0" destOrd="0" presId="urn:microsoft.com/office/officeart/2008/layout/VerticalCurvedList"/>
    <dgm:cxn modelId="{0F2EC093-F652-1541-AF43-B36F83CD597B}" type="presParOf" srcId="{635D05D0-B8D3-9C4F-B586-6268A0AFB8CE}" destId="{A1AB9EF4-7CD9-944D-BC6A-C084877E79D3}" srcOrd="0" destOrd="0" presId="urn:microsoft.com/office/officeart/2008/layout/VerticalCurvedList"/>
    <dgm:cxn modelId="{866C0782-D0D4-FE4E-BF32-C73912C56415}" type="presParOf" srcId="{635D05D0-B8D3-9C4F-B586-6268A0AFB8CE}" destId="{4A553310-61EF-424F-9D8F-9F5B286E0AA1}" srcOrd="1" destOrd="0" presId="urn:microsoft.com/office/officeart/2008/layout/VerticalCurvedList"/>
    <dgm:cxn modelId="{A5B1629C-B5EC-F544-8167-ABD841B14244}" type="presParOf" srcId="{635D05D0-B8D3-9C4F-B586-6268A0AFB8CE}" destId="{E61BF59C-373C-A84B-8567-255324B56B94}" srcOrd="2" destOrd="0" presId="urn:microsoft.com/office/officeart/2008/layout/VerticalCurvedList"/>
    <dgm:cxn modelId="{8601619A-AF2A-7541-AEED-FBC885FBA8D5}" type="presParOf" srcId="{635D05D0-B8D3-9C4F-B586-6268A0AFB8CE}" destId="{2B5BC022-63A9-744D-8B9D-519D17310CC5}" srcOrd="3" destOrd="0" presId="urn:microsoft.com/office/officeart/2008/layout/VerticalCurvedList"/>
    <dgm:cxn modelId="{EE3EED82-3CE2-4E4C-8D24-FC5FECB7F98C}" type="presParOf" srcId="{A0AC33A6-880C-EF43-8FCB-04FEF8B068AA}" destId="{3A9856D2-0E60-D84C-9D66-C6DD2B22404F}" srcOrd="1" destOrd="0" presId="urn:microsoft.com/office/officeart/2008/layout/VerticalCurvedList"/>
    <dgm:cxn modelId="{D20C89B7-D44C-CA4B-AE92-24E07441F5DC}" type="presParOf" srcId="{A0AC33A6-880C-EF43-8FCB-04FEF8B068AA}" destId="{64F50FDF-EB25-5640-A77E-D5BE3C2BE09A}" srcOrd="2" destOrd="0" presId="urn:microsoft.com/office/officeart/2008/layout/VerticalCurvedList"/>
    <dgm:cxn modelId="{448A1C05-04A0-9644-B294-46BD5CE1632E}" type="presParOf" srcId="{64F50FDF-EB25-5640-A77E-D5BE3C2BE09A}" destId="{69BF12E0-63C3-624E-8954-19D9CFBBB8D5}" srcOrd="0" destOrd="0" presId="urn:microsoft.com/office/officeart/2008/layout/VerticalCurvedList"/>
    <dgm:cxn modelId="{FFCFBC8F-7BEA-9C4C-B418-18E6781659EC}" type="presParOf" srcId="{A0AC33A6-880C-EF43-8FCB-04FEF8B068AA}" destId="{8BBD464A-8B8D-E04F-84B0-D26120577286}" srcOrd="3" destOrd="0" presId="urn:microsoft.com/office/officeart/2008/layout/VerticalCurvedList"/>
    <dgm:cxn modelId="{CC74AE09-CACA-6F44-BF5D-640B25616B6E}" type="presParOf" srcId="{A0AC33A6-880C-EF43-8FCB-04FEF8B068AA}" destId="{8236DDF0-88E7-8B44-A8BE-F9B85B6CC04E}" srcOrd="4" destOrd="0" presId="urn:microsoft.com/office/officeart/2008/layout/VerticalCurvedList"/>
    <dgm:cxn modelId="{32DB0DD6-425D-8D46-A191-7F050FBBA304}" type="presParOf" srcId="{8236DDF0-88E7-8B44-A8BE-F9B85B6CC04E}" destId="{D059F579-B7E5-6E48-ACC0-F3726B2E905D}" srcOrd="0" destOrd="0" presId="urn:microsoft.com/office/officeart/2008/layout/VerticalCurvedList"/>
    <dgm:cxn modelId="{94201A9E-2390-AE40-B1F6-97E75CC28CB2}" type="presParOf" srcId="{A0AC33A6-880C-EF43-8FCB-04FEF8B068AA}" destId="{BE86BAE2-6C5A-8B4B-AEB3-B291EF841513}" srcOrd="5" destOrd="0" presId="urn:microsoft.com/office/officeart/2008/layout/VerticalCurvedList"/>
    <dgm:cxn modelId="{FF2CC191-F00C-2D41-9A1A-D5D4FBDBF496}" type="presParOf" srcId="{A0AC33A6-880C-EF43-8FCB-04FEF8B068AA}" destId="{4E267419-8590-DA42-9266-C4CB15989A7C}" srcOrd="6" destOrd="0" presId="urn:microsoft.com/office/officeart/2008/layout/VerticalCurvedList"/>
    <dgm:cxn modelId="{3FD926B8-F273-A14B-8AFE-A471E4212CB5}" type="presParOf" srcId="{4E267419-8590-DA42-9266-C4CB15989A7C}" destId="{4707DDE3-347B-DB46-9DD3-D82319A24FED}" srcOrd="0" destOrd="0" presId="urn:microsoft.com/office/officeart/2008/layout/VerticalCurvedList"/>
    <dgm:cxn modelId="{AF433216-7A04-4142-B9B1-88CDAB8B38CA}" type="presParOf" srcId="{A0AC33A6-880C-EF43-8FCB-04FEF8B068AA}" destId="{2D28DB49-D8DD-C14F-9C17-6C2E19FC7F84}" srcOrd="7" destOrd="0" presId="urn:microsoft.com/office/officeart/2008/layout/VerticalCurvedList"/>
    <dgm:cxn modelId="{1D108A18-968E-404C-8E74-20D5D70B1BFF}" type="presParOf" srcId="{A0AC33A6-880C-EF43-8FCB-04FEF8B068AA}" destId="{6299F8C0-D648-4942-9DB9-AF9CCCC9E663}" srcOrd="8" destOrd="0" presId="urn:microsoft.com/office/officeart/2008/layout/VerticalCurvedList"/>
    <dgm:cxn modelId="{DE48AA5C-93D8-2441-86DD-B8493D8A1FF2}" type="presParOf" srcId="{6299F8C0-D648-4942-9DB9-AF9CCCC9E663}" destId="{0A326315-DF33-F34B-8F59-FD70578F3313}" srcOrd="0" destOrd="0" presId="urn:microsoft.com/office/officeart/2008/layout/VerticalCurvedList"/>
    <dgm:cxn modelId="{85F92653-9FA5-0341-BE2B-AD23CFE94919}" type="presParOf" srcId="{A0AC33A6-880C-EF43-8FCB-04FEF8B068AA}" destId="{A6C89E61-F70E-6C40-AFEC-4AA6FA6F565D}" srcOrd="9" destOrd="0" presId="urn:microsoft.com/office/officeart/2008/layout/VerticalCurvedList"/>
    <dgm:cxn modelId="{E9925B58-2664-4941-8AE2-6CEC0DE25ACF}" type="presParOf" srcId="{A0AC33A6-880C-EF43-8FCB-04FEF8B068AA}" destId="{F07731B9-DFF0-074C-9D19-EC80530B74A2}" srcOrd="10" destOrd="0" presId="urn:microsoft.com/office/officeart/2008/layout/VerticalCurvedList"/>
    <dgm:cxn modelId="{D16A3368-54C2-EB4B-AAA0-CE36D3B9C6B3}" type="presParOf" srcId="{F07731B9-DFF0-074C-9D19-EC80530B74A2}" destId="{707574C7-446A-BB45-9F37-251B00EA2043}" srcOrd="0" destOrd="0" presId="urn:microsoft.com/office/officeart/2008/layout/VerticalCurvedList"/>
    <dgm:cxn modelId="{79FEC5B4-7C69-AF43-8CEB-111061CEB89A}" type="presParOf" srcId="{A0AC33A6-880C-EF43-8FCB-04FEF8B068AA}" destId="{F030EAD2-22FF-0F4C-871A-6C3C27F51712}" srcOrd="11" destOrd="0" presId="urn:microsoft.com/office/officeart/2008/layout/VerticalCurvedList"/>
    <dgm:cxn modelId="{AF07162B-D3E1-A74B-AF27-453DADC093D9}" type="presParOf" srcId="{A0AC33A6-880C-EF43-8FCB-04FEF8B068AA}" destId="{6F041B76-2EF3-FD45-82E5-F83A0B798A7A}" srcOrd="12" destOrd="0" presId="urn:microsoft.com/office/officeart/2008/layout/VerticalCurvedList"/>
    <dgm:cxn modelId="{9E6C36C2-C5F4-F842-A0FD-877EC6C06526}" type="presParOf" srcId="{6F041B76-2EF3-FD45-82E5-F83A0B798A7A}" destId="{03C13332-80AD-2747-9427-17EF6B7C4666}" srcOrd="0" destOrd="0" presId="urn:microsoft.com/office/officeart/2008/layout/VerticalCurvedList"/>
    <dgm:cxn modelId="{85022188-45BA-3B49-9FE2-CD995393D241}" type="presParOf" srcId="{A0AC33A6-880C-EF43-8FCB-04FEF8B068AA}" destId="{790B15FF-C420-8E4E-B97E-483394A08496}" srcOrd="13" destOrd="0" presId="urn:microsoft.com/office/officeart/2008/layout/VerticalCurvedList"/>
    <dgm:cxn modelId="{0861AEA9-45F1-E040-B75C-F0D22963D415}" type="presParOf" srcId="{A0AC33A6-880C-EF43-8FCB-04FEF8B068AA}" destId="{DE01DDEB-1F83-9C47-AA1D-3867302F4457}" srcOrd="14" destOrd="0" presId="urn:microsoft.com/office/officeart/2008/layout/VerticalCurvedList"/>
    <dgm:cxn modelId="{ED9AD763-FAA7-E644-B3D2-4FB06ACF74A6}" type="presParOf" srcId="{DE01DDEB-1F83-9C47-AA1D-3867302F4457}" destId="{873D48C1-62E3-E94C-9D97-6891E25372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53310-61EF-424F-9D8F-9F5B286E0AA1}">
      <dsp:nvSpPr>
        <dsp:cNvPr id="0" name=""/>
        <dsp:cNvSpPr/>
      </dsp:nvSpPr>
      <dsp:spPr>
        <a:xfrm>
          <a:off x="-4901745" y="-751385"/>
          <a:ext cx="5839897" cy="5839897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856D2-0E60-D84C-9D66-C6DD2B22404F}">
      <dsp:nvSpPr>
        <dsp:cNvPr id="0" name=""/>
        <dsp:cNvSpPr/>
      </dsp:nvSpPr>
      <dsp:spPr>
        <a:xfrm>
          <a:off x="304249" y="197165"/>
          <a:ext cx="5205844" cy="394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8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Aerodrome data</a:t>
          </a:r>
          <a:endParaRPr lang="en-US" sz="2000" kern="1200" dirty="0"/>
        </a:p>
      </dsp:txBody>
      <dsp:txXfrm>
        <a:off x="304249" y="197165"/>
        <a:ext cx="5205844" cy="394158"/>
      </dsp:txXfrm>
    </dsp:sp>
    <dsp:sp modelId="{69BF12E0-63C3-624E-8954-19D9CFBBB8D5}">
      <dsp:nvSpPr>
        <dsp:cNvPr id="0" name=""/>
        <dsp:cNvSpPr/>
      </dsp:nvSpPr>
      <dsp:spPr>
        <a:xfrm>
          <a:off x="57900" y="147895"/>
          <a:ext cx="492697" cy="49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D464A-8B8D-E04F-84B0-D26120577286}">
      <dsp:nvSpPr>
        <dsp:cNvPr id="0" name=""/>
        <dsp:cNvSpPr/>
      </dsp:nvSpPr>
      <dsp:spPr>
        <a:xfrm>
          <a:off x="661194" y="788749"/>
          <a:ext cx="4848899" cy="394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8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Airspace data</a:t>
          </a:r>
          <a:endParaRPr lang="en-US" sz="2000" kern="1200" dirty="0"/>
        </a:p>
      </dsp:txBody>
      <dsp:txXfrm>
        <a:off x="661194" y="788749"/>
        <a:ext cx="4848899" cy="394158"/>
      </dsp:txXfrm>
    </dsp:sp>
    <dsp:sp modelId="{D059F579-B7E5-6E48-ACC0-F3726B2E905D}">
      <dsp:nvSpPr>
        <dsp:cNvPr id="0" name=""/>
        <dsp:cNvSpPr/>
      </dsp:nvSpPr>
      <dsp:spPr>
        <a:xfrm>
          <a:off x="414846" y="739479"/>
          <a:ext cx="492697" cy="49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6BAE2-6C5A-8B4B-AEB3-B291EF841513}">
      <dsp:nvSpPr>
        <dsp:cNvPr id="0" name=""/>
        <dsp:cNvSpPr/>
      </dsp:nvSpPr>
      <dsp:spPr>
        <a:xfrm>
          <a:off x="856799" y="1379900"/>
          <a:ext cx="4653295" cy="394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8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ATS and routes data</a:t>
          </a:r>
          <a:endParaRPr lang="en-US" sz="2000" kern="1200" dirty="0"/>
        </a:p>
      </dsp:txBody>
      <dsp:txXfrm>
        <a:off x="856799" y="1379900"/>
        <a:ext cx="4653295" cy="394158"/>
      </dsp:txXfrm>
    </dsp:sp>
    <dsp:sp modelId="{4707DDE3-347B-DB46-9DD3-D82319A24FED}">
      <dsp:nvSpPr>
        <dsp:cNvPr id="0" name=""/>
        <dsp:cNvSpPr/>
      </dsp:nvSpPr>
      <dsp:spPr>
        <a:xfrm>
          <a:off x="610450" y="1330630"/>
          <a:ext cx="492697" cy="49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DB49-D8DD-C14F-9C17-6C2E19FC7F84}">
      <dsp:nvSpPr>
        <dsp:cNvPr id="0" name=""/>
        <dsp:cNvSpPr/>
      </dsp:nvSpPr>
      <dsp:spPr>
        <a:xfrm>
          <a:off x="919253" y="1971483"/>
          <a:ext cx="4590840" cy="394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8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Instrument flight procedure data</a:t>
          </a:r>
          <a:endParaRPr lang="en-US" sz="2000" kern="1200" dirty="0"/>
        </a:p>
      </dsp:txBody>
      <dsp:txXfrm>
        <a:off x="919253" y="1971483"/>
        <a:ext cx="4590840" cy="394158"/>
      </dsp:txXfrm>
    </dsp:sp>
    <dsp:sp modelId="{0A326315-DF33-F34B-8F59-FD70578F3313}">
      <dsp:nvSpPr>
        <dsp:cNvPr id="0" name=""/>
        <dsp:cNvSpPr/>
      </dsp:nvSpPr>
      <dsp:spPr>
        <a:xfrm>
          <a:off x="672905" y="1922214"/>
          <a:ext cx="492697" cy="49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89E61-F70E-6C40-AFEC-4AA6FA6F565D}">
      <dsp:nvSpPr>
        <dsp:cNvPr id="0" name=""/>
        <dsp:cNvSpPr/>
      </dsp:nvSpPr>
      <dsp:spPr>
        <a:xfrm>
          <a:off x="856799" y="2563067"/>
          <a:ext cx="4653295" cy="394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8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Radio navigation aids data</a:t>
          </a:r>
          <a:endParaRPr lang="en-US" sz="2000" kern="1200" dirty="0"/>
        </a:p>
      </dsp:txBody>
      <dsp:txXfrm>
        <a:off x="856799" y="2563067"/>
        <a:ext cx="4653295" cy="394158"/>
      </dsp:txXfrm>
    </dsp:sp>
    <dsp:sp modelId="{707574C7-446A-BB45-9F37-251B00EA2043}">
      <dsp:nvSpPr>
        <dsp:cNvPr id="0" name=""/>
        <dsp:cNvSpPr/>
      </dsp:nvSpPr>
      <dsp:spPr>
        <a:xfrm>
          <a:off x="610450" y="2513798"/>
          <a:ext cx="492697" cy="49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0EAD2-22FF-0F4C-871A-6C3C27F51712}">
      <dsp:nvSpPr>
        <dsp:cNvPr id="0" name=""/>
        <dsp:cNvSpPr/>
      </dsp:nvSpPr>
      <dsp:spPr>
        <a:xfrm>
          <a:off x="661194" y="3154218"/>
          <a:ext cx="4848899" cy="394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8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Obstacle data</a:t>
          </a:r>
          <a:endParaRPr lang="en-US" sz="2000" kern="1200" dirty="0"/>
        </a:p>
      </dsp:txBody>
      <dsp:txXfrm>
        <a:off x="661194" y="3154218"/>
        <a:ext cx="4848899" cy="394158"/>
      </dsp:txXfrm>
    </dsp:sp>
    <dsp:sp modelId="{03C13332-80AD-2747-9427-17EF6B7C4666}">
      <dsp:nvSpPr>
        <dsp:cNvPr id="0" name=""/>
        <dsp:cNvSpPr/>
      </dsp:nvSpPr>
      <dsp:spPr>
        <a:xfrm>
          <a:off x="414846" y="3104948"/>
          <a:ext cx="492697" cy="49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B15FF-C420-8E4E-B97E-483394A08496}">
      <dsp:nvSpPr>
        <dsp:cNvPr id="0" name=""/>
        <dsp:cNvSpPr/>
      </dsp:nvSpPr>
      <dsp:spPr>
        <a:xfrm>
          <a:off x="304249" y="3745802"/>
          <a:ext cx="5205844" cy="394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8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..and more</a:t>
          </a:r>
          <a:endParaRPr lang="en-US" sz="2000" kern="1200" dirty="0"/>
        </a:p>
      </dsp:txBody>
      <dsp:txXfrm>
        <a:off x="304249" y="3745802"/>
        <a:ext cx="5205844" cy="394158"/>
      </dsp:txXfrm>
    </dsp:sp>
    <dsp:sp modelId="{873D48C1-62E3-E94C-9D97-6891E25372C0}">
      <dsp:nvSpPr>
        <dsp:cNvPr id="0" name=""/>
        <dsp:cNvSpPr/>
      </dsp:nvSpPr>
      <dsp:spPr>
        <a:xfrm>
          <a:off x="57900" y="3696532"/>
          <a:ext cx="492697" cy="49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53310-61EF-424F-9D8F-9F5B286E0AA1}">
      <dsp:nvSpPr>
        <dsp:cNvPr id="0" name=""/>
        <dsp:cNvSpPr/>
      </dsp:nvSpPr>
      <dsp:spPr>
        <a:xfrm>
          <a:off x="-4901745" y="-751385"/>
          <a:ext cx="5839897" cy="5839897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856D2-0E60-D84C-9D66-C6DD2B22404F}">
      <dsp:nvSpPr>
        <dsp:cNvPr id="0" name=""/>
        <dsp:cNvSpPr/>
      </dsp:nvSpPr>
      <dsp:spPr>
        <a:xfrm>
          <a:off x="304249" y="197165"/>
          <a:ext cx="5205844" cy="394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8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Aerodrome data</a:t>
          </a:r>
          <a:endParaRPr lang="en-US" sz="2000" kern="1200" dirty="0"/>
        </a:p>
      </dsp:txBody>
      <dsp:txXfrm>
        <a:off x="304249" y="197165"/>
        <a:ext cx="5205844" cy="394158"/>
      </dsp:txXfrm>
    </dsp:sp>
    <dsp:sp modelId="{69BF12E0-63C3-624E-8954-19D9CFBBB8D5}">
      <dsp:nvSpPr>
        <dsp:cNvPr id="0" name=""/>
        <dsp:cNvSpPr/>
      </dsp:nvSpPr>
      <dsp:spPr>
        <a:xfrm>
          <a:off x="57900" y="147895"/>
          <a:ext cx="492697" cy="49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D464A-8B8D-E04F-84B0-D26120577286}">
      <dsp:nvSpPr>
        <dsp:cNvPr id="0" name=""/>
        <dsp:cNvSpPr/>
      </dsp:nvSpPr>
      <dsp:spPr>
        <a:xfrm>
          <a:off x="661194" y="788749"/>
          <a:ext cx="4848899" cy="394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8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Airspace data</a:t>
          </a:r>
          <a:endParaRPr lang="en-US" sz="2000" kern="1200" dirty="0"/>
        </a:p>
      </dsp:txBody>
      <dsp:txXfrm>
        <a:off x="661194" y="788749"/>
        <a:ext cx="4848899" cy="394158"/>
      </dsp:txXfrm>
    </dsp:sp>
    <dsp:sp modelId="{D059F579-B7E5-6E48-ACC0-F3726B2E905D}">
      <dsp:nvSpPr>
        <dsp:cNvPr id="0" name=""/>
        <dsp:cNvSpPr/>
      </dsp:nvSpPr>
      <dsp:spPr>
        <a:xfrm>
          <a:off x="414846" y="739479"/>
          <a:ext cx="492697" cy="49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6BAE2-6C5A-8B4B-AEB3-B291EF841513}">
      <dsp:nvSpPr>
        <dsp:cNvPr id="0" name=""/>
        <dsp:cNvSpPr/>
      </dsp:nvSpPr>
      <dsp:spPr>
        <a:xfrm>
          <a:off x="856799" y="1379900"/>
          <a:ext cx="4653295" cy="394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8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ATS and routes data</a:t>
          </a:r>
          <a:endParaRPr lang="en-US" sz="2000" kern="1200" dirty="0"/>
        </a:p>
      </dsp:txBody>
      <dsp:txXfrm>
        <a:off x="856799" y="1379900"/>
        <a:ext cx="4653295" cy="394158"/>
      </dsp:txXfrm>
    </dsp:sp>
    <dsp:sp modelId="{4707DDE3-347B-DB46-9DD3-D82319A24FED}">
      <dsp:nvSpPr>
        <dsp:cNvPr id="0" name=""/>
        <dsp:cNvSpPr/>
      </dsp:nvSpPr>
      <dsp:spPr>
        <a:xfrm>
          <a:off x="610450" y="1330630"/>
          <a:ext cx="492697" cy="49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DB49-D8DD-C14F-9C17-6C2E19FC7F84}">
      <dsp:nvSpPr>
        <dsp:cNvPr id="0" name=""/>
        <dsp:cNvSpPr/>
      </dsp:nvSpPr>
      <dsp:spPr>
        <a:xfrm>
          <a:off x="919253" y="1971483"/>
          <a:ext cx="4590840" cy="394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8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Instrument flight procedure data</a:t>
          </a:r>
          <a:endParaRPr lang="en-US" sz="2000" kern="1200" dirty="0"/>
        </a:p>
      </dsp:txBody>
      <dsp:txXfrm>
        <a:off x="919253" y="1971483"/>
        <a:ext cx="4590840" cy="394158"/>
      </dsp:txXfrm>
    </dsp:sp>
    <dsp:sp modelId="{0A326315-DF33-F34B-8F59-FD70578F3313}">
      <dsp:nvSpPr>
        <dsp:cNvPr id="0" name=""/>
        <dsp:cNvSpPr/>
      </dsp:nvSpPr>
      <dsp:spPr>
        <a:xfrm>
          <a:off x="672905" y="1922214"/>
          <a:ext cx="492697" cy="49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89E61-F70E-6C40-AFEC-4AA6FA6F565D}">
      <dsp:nvSpPr>
        <dsp:cNvPr id="0" name=""/>
        <dsp:cNvSpPr/>
      </dsp:nvSpPr>
      <dsp:spPr>
        <a:xfrm>
          <a:off x="856799" y="2563067"/>
          <a:ext cx="4653295" cy="394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8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Radio navigation aids data</a:t>
          </a:r>
          <a:endParaRPr lang="en-US" sz="2000" kern="1200" dirty="0"/>
        </a:p>
      </dsp:txBody>
      <dsp:txXfrm>
        <a:off x="856799" y="2563067"/>
        <a:ext cx="4653295" cy="394158"/>
      </dsp:txXfrm>
    </dsp:sp>
    <dsp:sp modelId="{707574C7-446A-BB45-9F37-251B00EA2043}">
      <dsp:nvSpPr>
        <dsp:cNvPr id="0" name=""/>
        <dsp:cNvSpPr/>
      </dsp:nvSpPr>
      <dsp:spPr>
        <a:xfrm>
          <a:off x="610450" y="2513798"/>
          <a:ext cx="492697" cy="49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0EAD2-22FF-0F4C-871A-6C3C27F51712}">
      <dsp:nvSpPr>
        <dsp:cNvPr id="0" name=""/>
        <dsp:cNvSpPr/>
      </dsp:nvSpPr>
      <dsp:spPr>
        <a:xfrm>
          <a:off x="661194" y="3154218"/>
          <a:ext cx="4848899" cy="394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8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Obstacle data</a:t>
          </a:r>
          <a:endParaRPr lang="en-US" sz="2000" kern="1200" dirty="0"/>
        </a:p>
      </dsp:txBody>
      <dsp:txXfrm>
        <a:off x="661194" y="3154218"/>
        <a:ext cx="4848899" cy="394158"/>
      </dsp:txXfrm>
    </dsp:sp>
    <dsp:sp modelId="{03C13332-80AD-2747-9427-17EF6B7C4666}">
      <dsp:nvSpPr>
        <dsp:cNvPr id="0" name=""/>
        <dsp:cNvSpPr/>
      </dsp:nvSpPr>
      <dsp:spPr>
        <a:xfrm>
          <a:off x="414846" y="3104948"/>
          <a:ext cx="492697" cy="49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B15FF-C420-8E4E-B97E-483394A08496}">
      <dsp:nvSpPr>
        <dsp:cNvPr id="0" name=""/>
        <dsp:cNvSpPr/>
      </dsp:nvSpPr>
      <dsp:spPr>
        <a:xfrm>
          <a:off x="304249" y="3745802"/>
          <a:ext cx="5205844" cy="3941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86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..and more</a:t>
          </a:r>
          <a:endParaRPr lang="en-US" sz="2000" kern="1200" dirty="0"/>
        </a:p>
      </dsp:txBody>
      <dsp:txXfrm>
        <a:off x="304249" y="3745802"/>
        <a:ext cx="5205844" cy="394158"/>
      </dsp:txXfrm>
    </dsp:sp>
    <dsp:sp modelId="{873D48C1-62E3-E94C-9D97-6891E25372C0}">
      <dsp:nvSpPr>
        <dsp:cNvPr id="0" name=""/>
        <dsp:cNvSpPr/>
      </dsp:nvSpPr>
      <dsp:spPr>
        <a:xfrm>
          <a:off x="57900" y="3696532"/>
          <a:ext cx="492697" cy="49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90142-3B03-4C70-808B-14E5BD1D57E7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C79EC-EA15-4341-975C-C83C63457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13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24516C-521E-4D7A-8186-949FCDD77077}" type="datetimeFigureOut">
              <a:rPr lang="ro-RO"/>
              <a:pPr>
                <a:defRPr/>
              </a:pPr>
              <a:t>02.11.2018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o-R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A9A1FA-95D5-4448-A6D2-B4AA71C5E9E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8087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9A1FA-95D5-4448-A6D2-B4AA71C5E9ED}" type="slidenum">
              <a:rPr lang="ro-RO" smtClean="0"/>
              <a:pPr>
                <a:defRPr/>
              </a:pPr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70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9A1FA-95D5-4448-A6D2-B4AA71C5E9ED}" type="slidenum">
              <a:rPr lang="ro-RO" smtClean="0"/>
              <a:pPr>
                <a:defRPr/>
              </a:pPr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64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9A1FA-95D5-4448-A6D2-B4AA71C5E9ED}" type="slidenum">
              <a:rPr lang="ro-RO" smtClean="0"/>
              <a:pPr>
                <a:defRPr/>
              </a:pPr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101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9A1FA-95D5-4448-A6D2-B4AA71C5E9ED}" type="slidenum">
              <a:rPr lang="ro-RO" smtClean="0"/>
              <a:pPr>
                <a:defRPr/>
              </a:pPr>
              <a:t>14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622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987425"/>
            <a:ext cx="25225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36563" y="188913"/>
            <a:ext cx="11309350" cy="342900"/>
            <a:chOff x="436097" y="189579"/>
            <a:chExt cx="11310425" cy="342213"/>
          </a:xfrm>
        </p:grpSpPr>
        <p:sp>
          <p:nvSpPr>
            <p:cNvPr id="6" name="Flowchart: Process 5"/>
            <p:cNvSpPr/>
            <p:nvPr/>
          </p:nvSpPr>
          <p:spPr>
            <a:xfrm flipH="1">
              <a:off x="436097" y="191163"/>
              <a:ext cx="2095699" cy="340629"/>
            </a:xfrm>
            <a:prstGeom prst="flowChartProcess">
              <a:avLst/>
            </a:prstGeom>
            <a:solidFill>
              <a:srgbClr val="F7ED81"/>
            </a:solidFill>
            <a:ln>
              <a:solidFill>
                <a:srgbClr val="F7E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9" name="Flowchart: Process 9"/>
            <p:cNvSpPr/>
            <p:nvPr/>
          </p:nvSpPr>
          <p:spPr>
            <a:xfrm>
              <a:off x="2531796" y="192748"/>
              <a:ext cx="8117659" cy="33904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96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799" y="3333"/>
                    <a:pt x="9597" y="6667"/>
                    <a:pt x="9396" y="10000"/>
                  </a:cubicBez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59"/>
            </a:solidFill>
            <a:ln>
              <a:solidFill>
                <a:srgbClr val="A9AA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10" name="Flowchart: Process 10"/>
            <p:cNvSpPr/>
            <p:nvPr/>
          </p:nvSpPr>
          <p:spPr>
            <a:xfrm flipH="1">
              <a:off x="10142995" y="189579"/>
              <a:ext cx="1603527" cy="34221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2877"/>
                <a:gd name="connsiteY0" fmla="*/ 0 h 10429"/>
                <a:gd name="connsiteX1" fmla="*/ 10000 w 12877"/>
                <a:gd name="connsiteY1" fmla="*/ 0 h 10429"/>
                <a:gd name="connsiteX2" fmla="*/ 12877 w 12877"/>
                <a:gd name="connsiteY2" fmla="*/ 10429 h 10429"/>
                <a:gd name="connsiteX3" fmla="*/ 0 w 12877"/>
                <a:gd name="connsiteY3" fmla="*/ 10000 h 10429"/>
                <a:gd name="connsiteX4" fmla="*/ 0 w 12877"/>
                <a:gd name="connsiteY4" fmla="*/ 0 h 10429"/>
                <a:gd name="connsiteX0" fmla="*/ 0 w 13516"/>
                <a:gd name="connsiteY0" fmla="*/ 0 h 10429"/>
                <a:gd name="connsiteX1" fmla="*/ 10000 w 13516"/>
                <a:gd name="connsiteY1" fmla="*/ 0 h 10429"/>
                <a:gd name="connsiteX2" fmla="*/ 13516 w 13516"/>
                <a:gd name="connsiteY2" fmla="*/ 10429 h 10429"/>
                <a:gd name="connsiteX3" fmla="*/ 0 w 13516"/>
                <a:gd name="connsiteY3" fmla="*/ 10000 h 10429"/>
                <a:gd name="connsiteX4" fmla="*/ 0 w 13516"/>
                <a:gd name="connsiteY4" fmla="*/ 0 h 10429"/>
                <a:gd name="connsiteX0" fmla="*/ 0 w 13942"/>
                <a:gd name="connsiteY0" fmla="*/ 0 h 11286"/>
                <a:gd name="connsiteX1" fmla="*/ 10000 w 13942"/>
                <a:gd name="connsiteY1" fmla="*/ 0 h 11286"/>
                <a:gd name="connsiteX2" fmla="*/ 13942 w 13942"/>
                <a:gd name="connsiteY2" fmla="*/ 11286 h 11286"/>
                <a:gd name="connsiteX3" fmla="*/ 0 w 13942"/>
                <a:gd name="connsiteY3" fmla="*/ 10000 h 11286"/>
                <a:gd name="connsiteX4" fmla="*/ 0 w 13942"/>
                <a:gd name="connsiteY4" fmla="*/ 0 h 11286"/>
                <a:gd name="connsiteX0" fmla="*/ 0 w 13942"/>
                <a:gd name="connsiteY0" fmla="*/ 0 h 10429"/>
                <a:gd name="connsiteX1" fmla="*/ 10000 w 13942"/>
                <a:gd name="connsiteY1" fmla="*/ 0 h 10429"/>
                <a:gd name="connsiteX2" fmla="*/ 13942 w 13942"/>
                <a:gd name="connsiteY2" fmla="*/ 10429 h 10429"/>
                <a:gd name="connsiteX3" fmla="*/ 0 w 13942"/>
                <a:gd name="connsiteY3" fmla="*/ 10000 h 10429"/>
                <a:gd name="connsiteX4" fmla="*/ 0 w 13942"/>
                <a:gd name="connsiteY4" fmla="*/ 0 h 10429"/>
                <a:gd name="connsiteX0" fmla="*/ 0 w 13942"/>
                <a:gd name="connsiteY0" fmla="*/ 0 h 10000"/>
                <a:gd name="connsiteX1" fmla="*/ 10000 w 13942"/>
                <a:gd name="connsiteY1" fmla="*/ 0 h 10000"/>
                <a:gd name="connsiteX2" fmla="*/ 13942 w 13942"/>
                <a:gd name="connsiteY2" fmla="*/ 9143 h 10000"/>
                <a:gd name="connsiteX3" fmla="*/ 0 w 13942"/>
                <a:gd name="connsiteY3" fmla="*/ 10000 h 10000"/>
                <a:gd name="connsiteX4" fmla="*/ 0 w 13942"/>
                <a:gd name="connsiteY4" fmla="*/ 0 h 10000"/>
                <a:gd name="connsiteX0" fmla="*/ 0 w 13942"/>
                <a:gd name="connsiteY0" fmla="*/ 0 h 10000"/>
                <a:gd name="connsiteX1" fmla="*/ 10000 w 13942"/>
                <a:gd name="connsiteY1" fmla="*/ 0 h 10000"/>
                <a:gd name="connsiteX2" fmla="*/ 13942 w 13942"/>
                <a:gd name="connsiteY2" fmla="*/ 10000 h 10000"/>
                <a:gd name="connsiteX3" fmla="*/ 0 w 13942"/>
                <a:gd name="connsiteY3" fmla="*/ 10000 h 10000"/>
                <a:gd name="connsiteX4" fmla="*/ 0 w 13942"/>
                <a:gd name="connsiteY4" fmla="*/ 0 h 10000"/>
                <a:gd name="connsiteX0" fmla="*/ 0 w 13942"/>
                <a:gd name="connsiteY0" fmla="*/ 0 h 10857"/>
                <a:gd name="connsiteX1" fmla="*/ 10000 w 13942"/>
                <a:gd name="connsiteY1" fmla="*/ 0 h 10857"/>
                <a:gd name="connsiteX2" fmla="*/ 13942 w 13942"/>
                <a:gd name="connsiteY2" fmla="*/ 10000 h 10857"/>
                <a:gd name="connsiteX3" fmla="*/ 4122 w 13942"/>
                <a:gd name="connsiteY3" fmla="*/ 10857 h 10857"/>
                <a:gd name="connsiteX4" fmla="*/ 0 w 13942"/>
                <a:gd name="connsiteY4" fmla="*/ 0 h 10857"/>
                <a:gd name="connsiteX0" fmla="*/ 0 w 13942"/>
                <a:gd name="connsiteY0" fmla="*/ 0 h 10428"/>
                <a:gd name="connsiteX1" fmla="*/ 10000 w 13942"/>
                <a:gd name="connsiteY1" fmla="*/ 0 h 10428"/>
                <a:gd name="connsiteX2" fmla="*/ 13942 w 13942"/>
                <a:gd name="connsiteY2" fmla="*/ 10000 h 10428"/>
                <a:gd name="connsiteX3" fmla="*/ 4364 w 13942"/>
                <a:gd name="connsiteY3" fmla="*/ 10428 h 10428"/>
                <a:gd name="connsiteX4" fmla="*/ 0 w 13942"/>
                <a:gd name="connsiteY4" fmla="*/ 0 h 10428"/>
                <a:gd name="connsiteX0" fmla="*/ 0 w 13864"/>
                <a:gd name="connsiteY0" fmla="*/ 0 h 10832"/>
                <a:gd name="connsiteX1" fmla="*/ 10000 w 13864"/>
                <a:gd name="connsiteY1" fmla="*/ 0 h 10832"/>
                <a:gd name="connsiteX2" fmla="*/ 13864 w 13864"/>
                <a:gd name="connsiteY2" fmla="*/ 10832 h 10832"/>
                <a:gd name="connsiteX3" fmla="*/ 4364 w 13864"/>
                <a:gd name="connsiteY3" fmla="*/ 10428 h 10832"/>
                <a:gd name="connsiteX4" fmla="*/ 0 w 13864"/>
                <a:gd name="connsiteY4" fmla="*/ 0 h 10832"/>
                <a:gd name="connsiteX0" fmla="*/ 0 w 13864"/>
                <a:gd name="connsiteY0" fmla="*/ 0 h 10693"/>
                <a:gd name="connsiteX1" fmla="*/ 10000 w 13864"/>
                <a:gd name="connsiteY1" fmla="*/ 0 h 10693"/>
                <a:gd name="connsiteX2" fmla="*/ 13864 w 13864"/>
                <a:gd name="connsiteY2" fmla="*/ 10693 h 10693"/>
                <a:gd name="connsiteX3" fmla="*/ 4364 w 13864"/>
                <a:gd name="connsiteY3" fmla="*/ 10428 h 10693"/>
                <a:gd name="connsiteX4" fmla="*/ 0 w 13864"/>
                <a:gd name="connsiteY4" fmla="*/ 0 h 10693"/>
                <a:gd name="connsiteX0" fmla="*/ 0 w 13786"/>
                <a:gd name="connsiteY0" fmla="*/ 0 h 10970"/>
                <a:gd name="connsiteX1" fmla="*/ 10000 w 13786"/>
                <a:gd name="connsiteY1" fmla="*/ 0 h 10970"/>
                <a:gd name="connsiteX2" fmla="*/ 13786 w 13786"/>
                <a:gd name="connsiteY2" fmla="*/ 10970 h 10970"/>
                <a:gd name="connsiteX3" fmla="*/ 4364 w 13786"/>
                <a:gd name="connsiteY3" fmla="*/ 10428 h 10970"/>
                <a:gd name="connsiteX4" fmla="*/ 0 w 13786"/>
                <a:gd name="connsiteY4" fmla="*/ 0 h 10970"/>
                <a:gd name="connsiteX0" fmla="*/ 0 w 13825"/>
                <a:gd name="connsiteY0" fmla="*/ 0 h 10831"/>
                <a:gd name="connsiteX1" fmla="*/ 10000 w 13825"/>
                <a:gd name="connsiteY1" fmla="*/ 0 h 10831"/>
                <a:gd name="connsiteX2" fmla="*/ 13825 w 13825"/>
                <a:gd name="connsiteY2" fmla="*/ 10831 h 10831"/>
                <a:gd name="connsiteX3" fmla="*/ 4364 w 13825"/>
                <a:gd name="connsiteY3" fmla="*/ 10428 h 10831"/>
                <a:gd name="connsiteX4" fmla="*/ 0 w 13825"/>
                <a:gd name="connsiteY4" fmla="*/ 0 h 10831"/>
                <a:gd name="connsiteX0" fmla="*/ 0 w 13825"/>
                <a:gd name="connsiteY0" fmla="*/ 0 h 10831"/>
                <a:gd name="connsiteX1" fmla="*/ 10000 w 13825"/>
                <a:gd name="connsiteY1" fmla="*/ 0 h 10831"/>
                <a:gd name="connsiteX2" fmla="*/ 13825 w 13825"/>
                <a:gd name="connsiteY2" fmla="*/ 10831 h 10831"/>
                <a:gd name="connsiteX3" fmla="*/ 3109 w 13825"/>
                <a:gd name="connsiteY3" fmla="*/ 10428 h 10831"/>
                <a:gd name="connsiteX4" fmla="*/ 0 w 13825"/>
                <a:gd name="connsiteY4" fmla="*/ 0 h 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5" h="10831">
                  <a:moveTo>
                    <a:pt x="0" y="0"/>
                  </a:moveTo>
                  <a:lnTo>
                    <a:pt x="10000" y="0"/>
                  </a:lnTo>
                  <a:lnTo>
                    <a:pt x="13825" y="10831"/>
                  </a:lnTo>
                  <a:lnTo>
                    <a:pt x="3109" y="10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158"/>
            </a:solidFill>
            <a:ln>
              <a:solidFill>
                <a:srgbClr val="004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</p:grpSp>
      <p:sp>
        <p:nvSpPr>
          <p:cNvPr id="11" name="Flowchart: Process 10"/>
          <p:cNvSpPr/>
          <p:nvPr userDrawn="1"/>
        </p:nvSpPr>
        <p:spPr>
          <a:xfrm flipH="1">
            <a:off x="476250" y="4713288"/>
            <a:ext cx="11269663" cy="1814512"/>
          </a:xfrm>
          <a:prstGeom prst="flowChartProcess">
            <a:avLst/>
          </a:prstGeom>
          <a:solidFill>
            <a:srgbClr val="004158"/>
          </a:solidFill>
          <a:ln>
            <a:solidFill>
              <a:srgbClr val="004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5955" y="2480826"/>
            <a:ext cx="9144000" cy="1655762"/>
          </a:xfrm>
        </p:spPr>
        <p:txBody>
          <a:bodyPr>
            <a:normAutofit/>
          </a:bodyPr>
          <a:lstStyle>
            <a:lvl1pPr>
              <a:defRPr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ro-RO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5955" y="4097504"/>
            <a:ext cx="9144000" cy="12598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ro-RO" dirty="0"/>
          </a:p>
        </p:txBody>
      </p:sp>
      <p:sp>
        <p:nvSpPr>
          <p:cNvPr id="12" name="TextBox 17"/>
          <p:cNvSpPr txBox="1">
            <a:spLocks noChangeArrowheads="1"/>
          </p:cNvSpPr>
          <p:nvPr userDrawn="1"/>
        </p:nvSpPr>
        <p:spPr bwMode="auto">
          <a:xfrm>
            <a:off x="381250" y="6493494"/>
            <a:ext cx="2113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>
                <a:solidFill>
                  <a:srgbClr val="004158"/>
                </a:solidFill>
              </a:rPr>
              <a:t>© 2016 ASBU for Future GmbH</a:t>
            </a:r>
          </a:p>
        </p:txBody>
      </p:sp>
      <p:sp>
        <p:nvSpPr>
          <p:cNvPr id="13" name="TextBox 17"/>
          <p:cNvSpPr txBox="1">
            <a:spLocks noChangeArrowheads="1"/>
          </p:cNvSpPr>
          <p:nvPr userDrawn="1"/>
        </p:nvSpPr>
        <p:spPr bwMode="auto">
          <a:xfrm>
            <a:off x="10142538" y="6493492"/>
            <a:ext cx="1710249" cy="2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 dirty="0">
              <a:solidFill>
                <a:srgbClr val="004158"/>
              </a:solidFill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5076066" y="6493494"/>
            <a:ext cx="1832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</a:rPr>
              <a:pPr>
                <a:defRPr/>
              </a:pPr>
              <a:t>‹#›</a:t>
            </a:fld>
            <a:r>
              <a:rPr lang="en-US" sz="1200" dirty="0" smtClean="0">
                <a:solidFill>
                  <a:srgbClr val="A9AA59"/>
                </a:solidFill>
              </a:rPr>
              <a:t> </a:t>
            </a:r>
            <a:r>
              <a:rPr lang="en-US" sz="1200" dirty="0" smtClean="0"/>
              <a:t>/</a:t>
            </a:r>
            <a:r>
              <a:rPr lang="en-US" sz="1200" dirty="0" smtClean="0">
                <a:solidFill>
                  <a:srgbClr val="F7ED81"/>
                </a:solidFill>
              </a:rPr>
              <a:t>/</a:t>
            </a:r>
            <a:r>
              <a:rPr lang="en-US" sz="1200" dirty="0" smtClean="0">
                <a:solidFill>
                  <a:srgbClr val="004158"/>
                </a:solidFill>
              </a:rPr>
              <a:t> 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004158"/>
                </a:solidFill>
              </a:rPr>
              <a:t>Version  0.01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356676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V="1">
            <a:off x="844550" y="1828800"/>
            <a:ext cx="105156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3F11A-8AF2-4E30-940C-625CDB75C10F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0524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flipV="1">
            <a:off x="875302" y="38411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V="1">
            <a:off x="3593273" y="395988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F3B5-5F6C-4A6F-8977-E32F09AB5A64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8100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10800000" flipH="1">
            <a:off x="114300" y="0"/>
            <a:ext cx="569913" cy="6259513"/>
            <a:chOff x="84604" y="1076661"/>
            <a:chExt cx="486899" cy="5195805"/>
          </a:xfrm>
        </p:grpSpPr>
        <p:sp>
          <p:nvSpPr>
            <p:cNvPr id="5" name="Flowchart: Process 4"/>
            <p:cNvSpPr/>
            <p:nvPr/>
          </p:nvSpPr>
          <p:spPr>
            <a:xfrm flipH="1">
              <a:off x="410107" y="1076661"/>
              <a:ext cx="162752" cy="5195805"/>
            </a:xfrm>
            <a:prstGeom prst="flowChartProcess">
              <a:avLst/>
            </a:prstGeom>
            <a:solidFill>
              <a:srgbClr val="004158"/>
            </a:solidFill>
            <a:ln>
              <a:solidFill>
                <a:srgbClr val="004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6" name="Flowchart: Process 5"/>
            <p:cNvSpPr/>
            <p:nvPr/>
          </p:nvSpPr>
          <p:spPr>
            <a:xfrm flipH="1">
              <a:off x="247356" y="1076661"/>
              <a:ext cx="161396" cy="5195805"/>
            </a:xfrm>
            <a:prstGeom prst="flowChartProcess">
              <a:avLst/>
            </a:prstGeom>
            <a:solidFill>
              <a:srgbClr val="A9AA59"/>
            </a:solidFill>
            <a:ln>
              <a:solidFill>
                <a:srgbClr val="A9AA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7" name="Flowchart: Process 6"/>
            <p:cNvSpPr/>
            <p:nvPr/>
          </p:nvSpPr>
          <p:spPr>
            <a:xfrm flipH="1">
              <a:off x="85961" y="1076661"/>
              <a:ext cx="162752" cy="5195805"/>
            </a:xfrm>
            <a:prstGeom prst="flowChartProcess">
              <a:avLst/>
            </a:prstGeom>
            <a:solidFill>
              <a:srgbClr val="F7ED81"/>
            </a:solidFill>
            <a:ln>
              <a:solidFill>
                <a:srgbClr val="F7E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</p:grpSp>
      <p:pic>
        <p:nvPicPr>
          <p:cNvPr id="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411913"/>
            <a:ext cx="6572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227" y="393506"/>
            <a:ext cx="10559481" cy="1214574"/>
          </a:xfrm>
        </p:spPr>
        <p:txBody>
          <a:bodyPr>
            <a:normAutofit/>
          </a:bodyPr>
          <a:lstStyle>
            <a:lvl1pPr algn="l">
              <a:lnSpc>
                <a:spcPct val="0"/>
              </a:lnSpc>
              <a:defRPr sz="4000"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992" y="1954928"/>
            <a:ext cx="10557574" cy="4351337"/>
          </a:xfrm>
        </p:spPr>
        <p:txBody>
          <a:bodyPr/>
          <a:lstStyle>
            <a:lvl1pPr algn="l">
              <a:defRPr>
                <a:latin typeface="Trebuchet MS" panose="020B0603020202020204" pitchFamily="34" charset="0"/>
              </a:defRPr>
            </a:lvl1pPr>
            <a:lvl2pPr algn="l">
              <a:defRPr>
                <a:latin typeface="Trebuchet MS" panose="020B0603020202020204" pitchFamily="34" charset="0"/>
              </a:defRPr>
            </a:lvl2pPr>
            <a:lvl3pPr algn="l">
              <a:defRPr>
                <a:latin typeface="Trebuchet MS" panose="020B0603020202020204" pitchFamily="34" charset="0"/>
              </a:defRPr>
            </a:lvl3pPr>
            <a:lvl4pPr algn="l">
              <a:defRPr>
                <a:latin typeface="Trebuchet MS" panose="020B0603020202020204" pitchFamily="34" charset="0"/>
              </a:defRPr>
            </a:lvl4pPr>
            <a:lvl5pPr algn="l"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973774" y="6296699"/>
            <a:ext cx="2113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>
                <a:solidFill>
                  <a:srgbClr val="004158"/>
                </a:solidFill>
              </a:rPr>
              <a:t>© </a:t>
            </a:r>
            <a:r>
              <a:rPr lang="ro-RO" sz="1200" dirty="0" smtClean="0">
                <a:solidFill>
                  <a:srgbClr val="004158"/>
                </a:solidFill>
              </a:rPr>
              <a:t>2018</a:t>
            </a:r>
            <a:r>
              <a:rPr lang="ro-RO" sz="1200" baseline="0" dirty="0" smtClean="0">
                <a:solidFill>
                  <a:srgbClr val="004158"/>
                </a:solidFill>
              </a:rPr>
              <a:t> </a:t>
            </a:r>
            <a:r>
              <a:rPr lang="ro-RO" sz="1200" dirty="0" smtClean="0">
                <a:solidFill>
                  <a:srgbClr val="004158"/>
                </a:solidFill>
              </a:rPr>
              <a:t>ASBU </a:t>
            </a:r>
            <a:r>
              <a:rPr lang="ro-RO" sz="1200" dirty="0">
                <a:solidFill>
                  <a:srgbClr val="004158"/>
                </a:solidFill>
              </a:rPr>
              <a:t>for Future GmbH</a:t>
            </a:r>
          </a:p>
        </p:txBody>
      </p:sp>
      <p:sp>
        <p:nvSpPr>
          <p:cNvPr id="12" name="TextBox 17"/>
          <p:cNvSpPr txBox="1">
            <a:spLocks noChangeArrowheads="1"/>
          </p:cNvSpPr>
          <p:nvPr userDrawn="1"/>
        </p:nvSpPr>
        <p:spPr bwMode="auto">
          <a:xfrm>
            <a:off x="9994232" y="6301083"/>
            <a:ext cx="16772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 dirty="0">
              <a:solidFill>
                <a:srgbClr val="004158"/>
              </a:solidFill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 userDrawn="1"/>
        </p:nvSpPr>
        <p:spPr bwMode="auto">
          <a:xfrm>
            <a:off x="5907327" y="6266007"/>
            <a:ext cx="1832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</a:rPr>
              <a:pPr>
                <a:defRPr/>
              </a:pPr>
              <a:t>‹#›</a:t>
            </a:fld>
            <a:r>
              <a:rPr lang="en-US" sz="1200" dirty="0" smtClean="0">
                <a:solidFill>
                  <a:srgbClr val="A9AA59"/>
                </a:solidFill>
              </a:rPr>
              <a:t> </a:t>
            </a:r>
            <a:r>
              <a:rPr lang="en-US" sz="1200" dirty="0" smtClean="0"/>
              <a:t>/</a:t>
            </a:r>
            <a:r>
              <a:rPr lang="en-US" sz="1200" dirty="0" smtClean="0">
                <a:solidFill>
                  <a:srgbClr val="F7ED81"/>
                </a:solidFill>
              </a:rPr>
              <a:t>/</a:t>
            </a:r>
            <a:r>
              <a:rPr lang="en-US" sz="1200" dirty="0" smtClean="0">
                <a:solidFill>
                  <a:srgbClr val="004158"/>
                </a:solidFill>
              </a:rPr>
              <a:t> 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004158"/>
                </a:solidFill>
              </a:rPr>
              <a:t>Version  1.0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157712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08738" y="1131779"/>
            <a:ext cx="10688637" cy="75229"/>
            <a:chOff x="436097" y="189579"/>
            <a:chExt cx="11310425" cy="342213"/>
          </a:xfrm>
        </p:grpSpPr>
        <p:sp>
          <p:nvSpPr>
            <p:cNvPr id="5" name="Flowchart: Process 4"/>
            <p:cNvSpPr/>
            <p:nvPr/>
          </p:nvSpPr>
          <p:spPr>
            <a:xfrm flipH="1">
              <a:off x="436097" y="191163"/>
              <a:ext cx="2096452" cy="340629"/>
            </a:xfrm>
            <a:prstGeom prst="flowChartProcess">
              <a:avLst/>
            </a:prstGeom>
            <a:solidFill>
              <a:srgbClr val="F7ED81"/>
            </a:solidFill>
            <a:ln>
              <a:solidFill>
                <a:srgbClr val="F7E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6" name="Flowchart: Process 9"/>
            <p:cNvSpPr/>
            <p:nvPr/>
          </p:nvSpPr>
          <p:spPr>
            <a:xfrm>
              <a:off x="2532549" y="192748"/>
              <a:ext cx="8117032" cy="33904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96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799" y="3333"/>
                    <a:pt x="9597" y="6667"/>
                    <a:pt x="9396" y="10000"/>
                  </a:cubicBez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59"/>
            </a:solidFill>
            <a:ln>
              <a:solidFill>
                <a:srgbClr val="A9AA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  <p:sp>
          <p:nvSpPr>
            <p:cNvPr id="7" name="Flowchart: Process 10"/>
            <p:cNvSpPr/>
            <p:nvPr/>
          </p:nvSpPr>
          <p:spPr>
            <a:xfrm flipH="1">
              <a:off x="10142266" y="189579"/>
              <a:ext cx="1604256" cy="34221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0 w 12877"/>
                <a:gd name="connsiteY0" fmla="*/ 0 h 10429"/>
                <a:gd name="connsiteX1" fmla="*/ 10000 w 12877"/>
                <a:gd name="connsiteY1" fmla="*/ 0 h 10429"/>
                <a:gd name="connsiteX2" fmla="*/ 12877 w 12877"/>
                <a:gd name="connsiteY2" fmla="*/ 10429 h 10429"/>
                <a:gd name="connsiteX3" fmla="*/ 0 w 12877"/>
                <a:gd name="connsiteY3" fmla="*/ 10000 h 10429"/>
                <a:gd name="connsiteX4" fmla="*/ 0 w 12877"/>
                <a:gd name="connsiteY4" fmla="*/ 0 h 10429"/>
                <a:gd name="connsiteX0" fmla="*/ 0 w 13516"/>
                <a:gd name="connsiteY0" fmla="*/ 0 h 10429"/>
                <a:gd name="connsiteX1" fmla="*/ 10000 w 13516"/>
                <a:gd name="connsiteY1" fmla="*/ 0 h 10429"/>
                <a:gd name="connsiteX2" fmla="*/ 13516 w 13516"/>
                <a:gd name="connsiteY2" fmla="*/ 10429 h 10429"/>
                <a:gd name="connsiteX3" fmla="*/ 0 w 13516"/>
                <a:gd name="connsiteY3" fmla="*/ 10000 h 10429"/>
                <a:gd name="connsiteX4" fmla="*/ 0 w 13516"/>
                <a:gd name="connsiteY4" fmla="*/ 0 h 10429"/>
                <a:gd name="connsiteX0" fmla="*/ 0 w 13942"/>
                <a:gd name="connsiteY0" fmla="*/ 0 h 11286"/>
                <a:gd name="connsiteX1" fmla="*/ 10000 w 13942"/>
                <a:gd name="connsiteY1" fmla="*/ 0 h 11286"/>
                <a:gd name="connsiteX2" fmla="*/ 13942 w 13942"/>
                <a:gd name="connsiteY2" fmla="*/ 11286 h 11286"/>
                <a:gd name="connsiteX3" fmla="*/ 0 w 13942"/>
                <a:gd name="connsiteY3" fmla="*/ 10000 h 11286"/>
                <a:gd name="connsiteX4" fmla="*/ 0 w 13942"/>
                <a:gd name="connsiteY4" fmla="*/ 0 h 11286"/>
                <a:gd name="connsiteX0" fmla="*/ 0 w 13942"/>
                <a:gd name="connsiteY0" fmla="*/ 0 h 10429"/>
                <a:gd name="connsiteX1" fmla="*/ 10000 w 13942"/>
                <a:gd name="connsiteY1" fmla="*/ 0 h 10429"/>
                <a:gd name="connsiteX2" fmla="*/ 13942 w 13942"/>
                <a:gd name="connsiteY2" fmla="*/ 10429 h 10429"/>
                <a:gd name="connsiteX3" fmla="*/ 0 w 13942"/>
                <a:gd name="connsiteY3" fmla="*/ 10000 h 10429"/>
                <a:gd name="connsiteX4" fmla="*/ 0 w 13942"/>
                <a:gd name="connsiteY4" fmla="*/ 0 h 10429"/>
                <a:gd name="connsiteX0" fmla="*/ 0 w 13942"/>
                <a:gd name="connsiteY0" fmla="*/ 0 h 10000"/>
                <a:gd name="connsiteX1" fmla="*/ 10000 w 13942"/>
                <a:gd name="connsiteY1" fmla="*/ 0 h 10000"/>
                <a:gd name="connsiteX2" fmla="*/ 13942 w 13942"/>
                <a:gd name="connsiteY2" fmla="*/ 9143 h 10000"/>
                <a:gd name="connsiteX3" fmla="*/ 0 w 13942"/>
                <a:gd name="connsiteY3" fmla="*/ 10000 h 10000"/>
                <a:gd name="connsiteX4" fmla="*/ 0 w 13942"/>
                <a:gd name="connsiteY4" fmla="*/ 0 h 10000"/>
                <a:gd name="connsiteX0" fmla="*/ 0 w 13942"/>
                <a:gd name="connsiteY0" fmla="*/ 0 h 10000"/>
                <a:gd name="connsiteX1" fmla="*/ 10000 w 13942"/>
                <a:gd name="connsiteY1" fmla="*/ 0 h 10000"/>
                <a:gd name="connsiteX2" fmla="*/ 13942 w 13942"/>
                <a:gd name="connsiteY2" fmla="*/ 10000 h 10000"/>
                <a:gd name="connsiteX3" fmla="*/ 0 w 13942"/>
                <a:gd name="connsiteY3" fmla="*/ 10000 h 10000"/>
                <a:gd name="connsiteX4" fmla="*/ 0 w 13942"/>
                <a:gd name="connsiteY4" fmla="*/ 0 h 10000"/>
                <a:gd name="connsiteX0" fmla="*/ 0 w 13942"/>
                <a:gd name="connsiteY0" fmla="*/ 0 h 10857"/>
                <a:gd name="connsiteX1" fmla="*/ 10000 w 13942"/>
                <a:gd name="connsiteY1" fmla="*/ 0 h 10857"/>
                <a:gd name="connsiteX2" fmla="*/ 13942 w 13942"/>
                <a:gd name="connsiteY2" fmla="*/ 10000 h 10857"/>
                <a:gd name="connsiteX3" fmla="*/ 4122 w 13942"/>
                <a:gd name="connsiteY3" fmla="*/ 10857 h 10857"/>
                <a:gd name="connsiteX4" fmla="*/ 0 w 13942"/>
                <a:gd name="connsiteY4" fmla="*/ 0 h 10857"/>
                <a:gd name="connsiteX0" fmla="*/ 0 w 13942"/>
                <a:gd name="connsiteY0" fmla="*/ 0 h 10428"/>
                <a:gd name="connsiteX1" fmla="*/ 10000 w 13942"/>
                <a:gd name="connsiteY1" fmla="*/ 0 h 10428"/>
                <a:gd name="connsiteX2" fmla="*/ 13942 w 13942"/>
                <a:gd name="connsiteY2" fmla="*/ 10000 h 10428"/>
                <a:gd name="connsiteX3" fmla="*/ 4364 w 13942"/>
                <a:gd name="connsiteY3" fmla="*/ 10428 h 10428"/>
                <a:gd name="connsiteX4" fmla="*/ 0 w 13942"/>
                <a:gd name="connsiteY4" fmla="*/ 0 h 10428"/>
                <a:gd name="connsiteX0" fmla="*/ 0 w 13864"/>
                <a:gd name="connsiteY0" fmla="*/ 0 h 10832"/>
                <a:gd name="connsiteX1" fmla="*/ 10000 w 13864"/>
                <a:gd name="connsiteY1" fmla="*/ 0 h 10832"/>
                <a:gd name="connsiteX2" fmla="*/ 13864 w 13864"/>
                <a:gd name="connsiteY2" fmla="*/ 10832 h 10832"/>
                <a:gd name="connsiteX3" fmla="*/ 4364 w 13864"/>
                <a:gd name="connsiteY3" fmla="*/ 10428 h 10832"/>
                <a:gd name="connsiteX4" fmla="*/ 0 w 13864"/>
                <a:gd name="connsiteY4" fmla="*/ 0 h 10832"/>
                <a:gd name="connsiteX0" fmla="*/ 0 w 13864"/>
                <a:gd name="connsiteY0" fmla="*/ 0 h 10693"/>
                <a:gd name="connsiteX1" fmla="*/ 10000 w 13864"/>
                <a:gd name="connsiteY1" fmla="*/ 0 h 10693"/>
                <a:gd name="connsiteX2" fmla="*/ 13864 w 13864"/>
                <a:gd name="connsiteY2" fmla="*/ 10693 h 10693"/>
                <a:gd name="connsiteX3" fmla="*/ 4364 w 13864"/>
                <a:gd name="connsiteY3" fmla="*/ 10428 h 10693"/>
                <a:gd name="connsiteX4" fmla="*/ 0 w 13864"/>
                <a:gd name="connsiteY4" fmla="*/ 0 h 10693"/>
                <a:gd name="connsiteX0" fmla="*/ 0 w 13786"/>
                <a:gd name="connsiteY0" fmla="*/ 0 h 10970"/>
                <a:gd name="connsiteX1" fmla="*/ 10000 w 13786"/>
                <a:gd name="connsiteY1" fmla="*/ 0 h 10970"/>
                <a:gd name="connsiteX2" fmla="*/ 13786 w 13786"/>
                <a:gd name="connsiteY2" fmla="*/ 10970 h 10970"/>
                <a:gd name="connsiteX3" fmla="*/ 4364 w 13786"/>
                <a:gd name="connsiteY3" fmla="*/ 10428 h 10970"/>
                <a:gd name="connsiteX4" fmla="*/ 0 w 13786"/>
                <a:gd name="connsiteY4" fmla="*/ 0 h 10970"/>
                <a:gd name="connsiteX0" fmla="*/ 0 w 13825"/>
                <a:gd name="connsiteY0" fmla="*/ 0 h 10831"/>
                <a:gd name="connsiteX1" fmla="*/ 10000 w 13825"/>
                <a:gd name="connsiteY1" fmla="*/ 0 h 10831"/>
                <a:gd name="connsiteX2" fmla="*/ 13825 w 13825"/>
                <a:gd name="connsiteY2" fmla="*/ 10831 h 10831"/>
                <a:gd name="connsiteX3" fmla="*/ 4364 w 13825"/>
                <a:gd name="connsiteY3" fmla="*/ 10428 h 10831"/>
                <a:gd name="connsiteX4" fmla="*/ 0 w 13825"/>
                <a:gd name="connsiteY4" fmla="*/ 0 h 10831"/>
                <a:gd name="connsiteX0" fmla="*/ 0 w 13825"/>
                <a:gd name="connsiteY0" fmla="*/ 0 h 10831"/>
                <a:gd name="connsiteX1" fmla="*/ 10000 w 13825"/>
                <a:gd name="connsiteY1" fmla="*/ 0 h 10831"/>
                <a:gd name="connsiteX2" fmla="*/ 13825 w 13825"/>
                <a:gd name="connsiteY2" fmla="*/ 10831 h 10831"/>
                <a:gd name="connsiteX3" fmla="*/ 3109 w 13825"/>
                <a:gd name="connsiteY3" fmla="*/ 10428 h 10831"/>
                <a:gd name="connsiteX4" fmla="*/ 0 w 13825"/>
                <a:gd name="connsiteY4" fmla="*/ 0 h 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25" h="10831">
                  <a:moveTo>
                    <a:pt x="0" y="0"/>
                  </a:moveTo>
                  <a:lnTo>
                    <a:pt x="10000" y="0"/>
                  </a:lnTo>
                  <a:lnTo>
                    <a:pt x="13825" y="10831"/>
                  </a:lnTo>
                  <a:lnTo>
                    <a:pt x="3109" y="10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158"/>
            </a:solidFill>
            <a:ln>
              <a:solidFill>
                <a:srgbClr val="004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A9AA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808738" y="6127507"/>
            <a:ext cx="2113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>
                <a:solidFill>
                  <a:srgbClr val="004158"/>
                </a:solidFill>
              </a:rPr>
              <a:t>© </a:t>
            </a:r>
            <a:r>
              <a:rPr lang="ro-RO" sz="1200" dirty="0" smtClean="0">
                <a:solidFill>
                  <a:srgbClr val="004158"/>
                </a:solidFill>
              </a:rPr>
              <a:t>2018 </a:t>
            </a:r>
            <a:r>
              <a:rPr lang="ro-RO" sz="1200" dirty="0">
                <a:solidFill>
                  <a:srgbClr val="004158"/>
                </a:solidFill>
              </a:rPr>
              <a:t>ASBU for Future GmbH</a:t>
            </a:r>
          </a:p>
        </p:txBody>
      </p:sp>
      <p:sp>
        <p:nvSpPr>
          <p:cNvPr id="12" name="TextBox 17"/>
          <p:cNvSpPr txBox="1">
            <a:spLocks noChangeArrowheads="1"/>
          </p:cNvSpPr>
          <p:nvPr userDrawn="1"/>
        </p:nvSpPr>
        <p:spPr bwMode="auto">
          <a:xfrm>
            <a:off x="9512969" y="6123324"/>
            <a:ext cx="18191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 dirty="0">
              <a:solidFill>
                <a:srgbClr val="004158"/>
              </a:solidFill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 userDrawn="1"/>
        </p:nvSpPr>
        <p:spPr bwMode="auto">
          <a:xfrm>
            <a:off x="5497894" y="6123324"/>
            <a:ext cx="1832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</a:rPr>
              <a:pPr>
                <a:defRPr/>
              </a:pPr>
              <a:t>‹#›</a:t>
            </a:fld>
            <a:r>
              <a:rPr lang="en-US" sz="1200" dirty="0" smtClean="0">
                <a:solidFill>
                  <a:srgbClr val="A9AA59"/>
                </a:solidFill>
              </a:rPr>
              <a:t> </a:t>
            </a:r>
            <a:r>
              <a:rPr lang="en-US" sz="1200" dirty="0" smtClean="0"/>
              <a:t>/</a:t>
            </a:r>
            <a:r>
              <a:rPr lang="en-US" sz="1200" dirty="0" smtClean="0">
                <a:solidFill>
                  <a:srgbClr val="F7ED81"/>
                </a:solidFill>
              </a:rPr>
              <a:t>/</a:t>
            </a:r>
            <a:r>
              <a:rPr lang="en-US" sz="1200" dirty="0" smtClean="0">
                <a:solidFill>
                  <a:srgbClr val="004158"/>
                </a:solidFill>
              </a:rPr>
              <a:t> 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004158"/>
                </a:solidFill>
              </a:rPr>
              <a:t>Version  1.0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12916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8" y="260238"/>
            <a:ext cx="1359453" cy="7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4" y="349995"/>
            <a:ext cx="10689020" cy="1325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979" y="1828800"/>
            <a:ext cx="492313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734" y="1844565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633840" y="6173906"/>
            <a:ext cx="2113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>
                <a:solidFill>
                  <a:srgbClr val="004158"/>
                </a:solidFill>
              </a:rPr>
              <a:t>© </a:t>
            </a:r>
            <a:r>
              <a:rPr lang="ro-RO" sz="1200" dirty="0" smtClean="0">
                <a:solidFill>
                  <a:srgbClr val="004158"/>
                </a:solidFill>
              </a:rPr>
              <a:t>2018 </a:t>
            </a:r>
            <a:r>
              <a:rPr lang="ro-RO" sz="1200" dirty="0">
                <a:solidFill>
                  <a:srgbClr val="004158"/>
                </a:solidFill>
              </a:rPr>
              <a:t>ASBU for Future GmbH</a:t>
            </a:r>
          </a:p>
        </p:txBody>
      </p:sp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9577137" y="6167241"/>
            <a:ext cx="1875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 dirty="0">
              <a:solidFill>
                <a:srgbClr val="004158"/>
              </a:solidFill>
            </a:endParaRP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5129405" y="6187554"/>
            <a:ext cx="1832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</a:rPr>
              <a:pPr>
                <a:defRPr/>
              </a:pPr>
              <a:t>‹#›</a:t>
            </a:fld>
            <a:r>
              <a:rPr lang="en-US" sz="1200" dirty="0" smtClean="0">
                <a:solidFill>
                  <a:srgbClr val="A9AA59"/>
                </a:solidFill>
              </a:rPr>
              <a:t> </a:t>
            </a:r>
            <a:r>
              <a:rPr lang="en-US" sz="1200" dirty="0" smtClean="0"/>
              <a:t>/</a:t>
            </a:r>
            <a:r>
              <a:rPr lang="en-US" sz="1200" dirty="0" smtClean="0">
                <a:solidFill>
                  <a:srgbClr val="F7ED81"/>
                </a:solidFill>
              </a:rPr>
              <a:t>/</a:t>
            </a:r>
            <a:r>
              <a:rPr lang="en-US" sz="1200" dirty="0" smtClean="0">
                <a:solidFill>
                  <a:srgbClr val="004158"/>
                </a:solidFill>
              </a:rPr>
              <a:t> 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004158"/>
                </a:solidFill>
              </a:rPr>
              <a:t>Version  0.01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61943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8" y="260238"/>
            <a:ext cx="1359453" cy="7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702080" y="6173906"/>
            <a:ext cx="2113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>
                <a:solidFill>
                  <a:srgbClr val="004158"/>
                </a:solidFill>
              </a:rPr>
              <a:t>© 2016 ASBU for Future GmbH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9849853" y="6167240"/>
            <a:ext cx="1603247" cy="2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 dirty="0">
              <a:solidFill>
                <a:srgbClr val="004158"/>
              </a:solidFill>
            </a:endParaRPr>
          </a:p>
        </p:txBody>
      </p:sp>
      <p:sp>
        <p:nvSpPr>
          <p:cNvPr id="12" name="TextBox 17"/>
          <p:cNvSpPr txBox="1">
            <a:spLocks noChangeArrowheads="1"/>
          </p:cNvSpPr>
          <p:nvPr userDrawn="1"/>
        </p:nvSpPr>
        <p:spPr bwMode="auto">
          <a:xfrm>
            <a:off x="5129405" y="6187554"/>
            <a:ext cx="1832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</a:rPr>
              <a:pPr>
                <a:defRPr/>
              </a:pPr>
              <a:t>‹#›</a:t>
            </a:fld>
            <a:r>
              <a:rPr lang="en-US" sz="1200" dirty="0" smtClean="0">
                <a:solidFill>
                  <a:srgbClr val="A9AA59"/>
                </a:solidFill>
              </a:rPr>
              <a:t> </a:t>
            </a:r>
            <a:r>
              <a:rPr lang="en-US" sz="1200" dirty="0" smtClean="0"/>
              <a:t>/</a:t>
            </a:r>
            <a:r>
              <a:rPr lang="en-US" sz="1200" dirty="0" smtClean="0">
                <a:solidFill>
                  <a:srgbClr val="F7ED81"/>
                </a:solidFill>
              </a:rPr>
              <a:t>/</a:t>
            </a:r>
            <a:r>
              <a:rPr lang="en-US" sz="1200" dirty="0" smtClean="0">
                <a:solidFill>
                  <a:srgbClr val="004158"/>
                </a:solidFill>
              </a:rPr>
              <a:t> 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004158"/>
                </a:solidFill>
              </a:rPr>
              <a:t>Version  0.01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15511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866" y="248052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702080" y="6173906"/>
            <a:ext cx="2113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>
                <a:solidFill>
                  <a:srgbClr val="004158"/>
                </a:solidFill>
              </a:rPr>
              <a:t>© 2016 ASBU for Future GmbH</a:t>
            </a:r>
          </a:p>
        </p:txBody>
      </p:sp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9817769" y="6167240"/>
            <a:ext cx="1635332" cy="2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 dirty="0">
              <a:solidFill>
                <a:srgbClr val="004158"/>
              </a:solidFill>
            </a:endParaRP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5129405" y="6187554"/>
            <a:ext cx="1832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</a:rPr>
              <a:pPr>
                <a:defRPr/>
              </a:pPr>
              <a:t>‹#›</a:t>
            </a:fld>
            <a:r>
              <a:rPr lang="en-US" sz="1200" dirty="0" smtClean="0">
                <a:solidFill>
                  <a:srgbClr val="A9AA59"/>
                </a:solidFill>
              </a:rPr>
              <a:t> </a:t>
            </a:r>
            <a:r>
              <a:rPr lang="en-US" sz="1200" dirty="0" smtClean="0"/>
              <a:t>/</a:t>
            </a:r>
            <a:r>
              <a:rPr lang="en-US" sz="1200" dirty="0" smtClean="0">
                <a:solidFill>
                  <a:srgbClr val="F7ED81"/>
                </a:solidFill>
              </a:rPr>
              <a:t>/</a:t>
            </a:r>
            <a:r>
              <a:rPr lang="en-US" sz="1200" dirty="0" smtClean="0">
                <a:solidFill>
                  <a:srgbClr val="004158"/>
                </a:solidFill>
              </a:rPr>
              <a:t> 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004158"/>
                </a:solidFill>
              </a:rPr>
              <a:t>Version  1.0</a:t>
            </a:r>
            <a:endParaRPr lang="ro-RO" sz="1200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39" y="806148"/>
            <a:ext cx="1359453" cy="7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15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8" y="260238"/>
            <a:ext cx="1359453" cy="7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7"/>
          <p:cNvSpPr txBox="1">
            <a:spLocks noChangeArrowheads="1"/>
          </p:cNvSpPr>
          <p:nvPr userDrawn="1"/>
        </p:nvSpPr>
        <p:spPr bwMode="auto">
          <a:xfrm>
            <a:off x="702080" y="6173906"/>
            <a:ext cx="2113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>
                <a:solidFill>
                  <a:srgbClr val="004158"/>
                </a:solidFill>
              </a:rPr>
              <a:t>© 2016 ASBU for Future GmbH</a:t>
            </a:r>
          </a:p>
        </p:txBody>
      </p:sp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9721517" y="6167240"/>
            <a:ext cx="1731584" cy="2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 dirty="0">
              <a:solidFill>
                <a:srgbClr val="004158"/>
              </a:solidFill>
            </a:endParaRPr>
          </a:p>
        </p:txBody>
      </p:sp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5129405" y="6187554"/>
            <a:ext cx="1832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</a:rPr>
              <a:pPr>
                <a:defRPr/>
              </a:pPr>
              <a:t>‹#›</a:t>
            </a:fld>
            <a:r>
              <a:rPr lang="en-US" sz="1200" dirty="0" smtClean="0">
                <a:solidFill>
                  <a:srgbClr val="A9AA59"/>
                </a:solidFill>
              </a:rPr>
              <a:t> </a:t>
            </a:r>
            <a:r>
              <a:rPr lang="en-US" sz="1200" dirty="0" smtClean="0"/>
              <a:t>/</a:t>
            </a:r>
            <a:r>
              <a:rPr lang="en-US" sz="1200" dirty="0" smtClean="0">
                <a:solidFill>
                  <a:srgbClr val="F7ED81"/>
                </a:solidFill>
              </a:rPr>
              <a:t>/</a:t>
            </a:r>
            <a:r>
              <a:rPr lang="en-US" sz="1200" dirty="0" smtClean="0">
                <a:solidFill>
                  <a:srgbClr val="004158"/>
                </a:solidFill>
              </a:rPr>
              <a:t> 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004158"/>
                </a:solidFill>
              </a:rPr>
              <a:t>Version  0.01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314132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8" y="260238"/>
            <a:ext cx="1359453" cy="7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702080" y="6173906"/>
            <a:ext cx="2113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>
                <a:solidFill>
                  <a:srgbClr val="004158"/>
                </a:solidFill>
              </a:rPr>
              <a:t>© 2016 ASBU for Future GmbH</a:t>
            </a:r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9801727" y="6167240"/>
            <a:ext cx="1651374" cy="2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 dirty="0">
              <a:solidFill>
                <a:srgbClr val="004158"/>
              </a:solidFill>
            </a:endParaRPr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5129405" y="6187554"/>
            <a:ext cx="1832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</a:rPr>
              <a:pPr>
                <a:defRPr/>
              </a:pPr>
              <a:t>‹#›</a:t>
            </a:fld>
            <a:r>
              <a:rPr lang="en-US" sz="1200" dirty="0" smtClean="0">
                <a:solidFill>
                  <a:srgbClr val="A9AA59"/>
                </a:solidFill>
              </a:rPr>
              <a:t> </a:t>
            </a:r>
            <a:r>
              <a:rPr lang="en-US" sz="1200" dirty="0" smtClean="0"/>
              <a:t>/</a:t>
            </a:r>
            <a:r>
              <a:rPr lang="en-US" sz="1200" dirty="0" smtClean="0">
                <a:solidFill>
                  <a:srgbClr val="F7ED81"/>
                </a:solidFill>
              </a:rPr>
              <a:t>/</a:t>
            </a:r>
            <a:r>
              <a:rPr lang="en-US" sz="1200" dirty="0" smtClean="0">
                <a:solidFill>
                  <a:srgbClr val="004158"/>
                </a:solidFill>
              </a:rPr>
              <a:t> 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004158"/>
                </a:solidFill>
              </a:rPr>
              <a:t>Version  0.01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2985875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8" y="260238"/>
            <a:ext cx="1359453" cy="73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743022" y="6074801"/>
            <a:ext cx="2113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o-RO" sz="1200" dirty="0">
                <a:solidFill>
                  <a:srgbClr val="004158"/>
                </a:solidFill>
              </a:rPr>
              <a:t>© 2016 ASBU for Future GmbH</a:t>
            </a:r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9753601" y="6074800"/>
            <a:ext cx="1699500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D44D8B-963F-429D-920E-D4EB90EA6B66}" type="datetime4">
              <a:rPr lang="en-US" sz="1200" smtClean="0">
                <a:solidFill>
                  <a:srgbClr val="004158"/>
                </a:solidFill>
              </a:rPr>
              <a:pPr algn="r"/>
              <a:t>November 2, 2018</a:t>
            </a:fld>
            <a:endParaRPr lang="ro-RO" sz="1200" dirty="0">
              <a:solidFill>
                <a:srgbClr val="004158"/>
              </a:solidFill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 userDrawn="1"/>
        </p:nvSpPr>
        <p:spPr bwMode="auto">
          <a:xfrm>
            <a:off x="5129405" y="6074801"/>
            <a:ext cx="1832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A9AA59"/>
                </a:solidFill>
              </a:rPr>
              <a:t>Page  </a:t>
            </a:r>
            <a:fld id="{3C3D1325-24AD-4D25-9777-C6D0B93373AA}" type="slidenum">
              <a:rPr lang="ro-RO" sz="1200" smtClean="0">
                <a:solidFill>
                  <a:srgbClr val="A9AA59"/>
                </a:solidFill>
              </a:rPr>
              <a:pPr>
                <a:defRPr/>
              </a:pPr>
              <a:t>‹#›</a:t>
            </a:fld>
            <a:r>
              <a:rPr lang="en-US" sz="1200" dirty="0" smtClean="0">
                <a:solidFill>
                  <a:srgbClr val="A9AA59"/>
                </a:solidFill>
              </a:rPr>
              <a:t> </a:t>
            </a:r>
            <a:r>
              <a:rPr lang="en-US" sz="1200" dirty="0" smtClean="0"/>
              <a:t>/</a:t>
            </a:r>
            <a:r>
              <a:rPr lang="en-US" sz="1200" dirty="0" smtClean="0">
                <a:solidFill>
                  <a:srgbClr val="F7ED81"/>
                </a:solidFill>
              </a:rPr>
              <a:t>/</a:t>
            </a:r>
            <a:r>
              <a:rPr lang="en-US" sz="1200" dirty="0" smtClean="0">
                <a:solidFill>
                  <a:srgbClr val="004158"/>
                </a:solidFill>
              </a:rPr>
              <a:t> 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004158"/>
                </a:solidFill>
              </a:rPr>
              <a:t>Version  0.01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96422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4158"/>
          </a:solidFill>
          <a:latin typeface="Trebuchet MS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4158"/>
          </a:solidFill>
          <a:latin typeface="Trebuchet MS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 2" pitchFamily="18" charset="2"/>
        <a:buChar char=""/>
        <a:defRPr sz="2800" b="1" kern="1200">
          <a:solidFill>
            <a:srgbClr val="A9AA59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400" kern="1200">
          <a:solidFill>
            <a:srgbClr val="004158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sz="2000" kern="1200">
          <a:solidFill>
            <a:srgbClr val="004158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rgbClr val="004158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 2" pitchFamily="18" charset="2"/>
        <a:buChar char=""/>
        <a:defRPr kern="1200">
          <a:solidFill>
            <a:srgbClr val="004158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219497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</a:t>
            </a:r>
            <a:br>
              <a:rPr lang="en-US" sz="4800" dirty="0" smtClean="0"/>
            </a:br>
            <a:r>
              <a:rPr lang="en-US" sz="4800" dirty="0" smtClean="0"/>
              <a:t>Data Catalogue</a:t>
            </a:r>
            <a:endParaRPr lang="ro-RO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Seminar </a:t>
            </a:r>
            <a:r>
              <a:rPr lang="en-US" dirty="0"/>
              <a:t>on </a:t>
            </a:r>
            <a:r>
              <a:rPr lang="en-US" dirty="0" smtClean="0"/>
              <a:t>PANS-AIM </a:t>
            </a:r>
            <a:r>
              <a:rPr lang="en-US" dirty="0"/>
              <a:t>– Annex 15 to the Convention of Civil </a:t>
            </a:r>
            <a:r>
              <a:rPr lang="en-US" dirty="0" smtClean="0"/>
              <a:t>Aviation</a:t>
            </a:r>
            <a:endParaRPr lang="en-US" b="0" dirty="0"/>
          </a:p>
          <a:p>
            <a:pPr algn="ctr"/>
            <a:r>
              <a:rPr lang="en-US" b="0" dirty="0"/>
              <a:t> Lima, Peru, 14 to 16 November, </a:t>
            </a:r>
            <a:r>
              <a:rPr lang="en-US" b="0" dirty="0" smtClean="0"/>
              <a:t>2018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43002" y="3931920"/>
            <a:ext cx="1093296" cy="834661"/>
            <a:chOff x="8761827" y="2292610"/>
            <a:chExt cx="2513617" cy="1736439"/>
          </a:xfrm>
          <a:solidFill>
            <a:schemeClr val="bg1"/>
          </a:solidFill>
        </p:grpSpPr>
        <p:pic>
          <p:nvPicPr>
            <p:cNvPr id="7" name="Content Placeholder 7">
              <a:extLst>
                <a:ext uri="{FF2B5EF4-FFF2-40B4-BE49-F238E27FC236}">
                  <a16:creationId xmlns:a16="http://schemas.microsoft.com/office/drawing/2014/main" xmlns="" id="{84F56561-A71B-40F7-86E6-FD406B4E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1827" y="2292610"/>
              <a:ext cx="2056417" cy="1157626"/>
            </a:xfrm>
            <a:prstGeom prst="rect">
              <a:avLst/>
            </a:prstGeom>
            <a:grpFill/>
          </p:spPr>
        </p:pic>
        <p:pic>
          <p:nvPicPr>
            <p:cNvPr id="8" name="Content Placeholder 7">
              <a:extLst>
                <a:ext uri="{FF2B5EF4-FFF2-40B4-BE49-F238E27FC236}">
                  <a16:creationId xmlns:a16="http://schemas.microsoft.com/office/drawing/2014/main" xmlns="" id="{84F56561-A71B-40F7-86E6-FD406B4E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227" y="2445010"/>
              <a:ext cx="2056417" cy="1157626"/>
            </a:xfrm>
            <a:prstGeom prst="rect">
              <a:avLst/>
            </a:prstGeom>
            <a:grpFill/>
          </p:spPr>
        </p:pic>
        <p:pic>
          <p:nvPicPr>
            <p:cNvPr id="9" name="Content Placeholder 7">
              <a:extLst>
                <a:ext uri="{FF2B5EF4-FFF2-40B4-BE49-F238E27FC236}">
                  <a16:creationId xmlns:a16="http://schemas.microsoft.com/office/drawing/2014/main" xmlns="" id="{84F56561-A71B-40F7-86E6-FD406B4E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627" y="2597410"/>
              <a:ext cx="2056417" cy="1157626"/>
            </a:xfrm>
            <a:prstGeom prst="rect">
              <a:avLst/>
            </a:prstGeom>
            <a:grpFill/>
          </p:spPr>
        </p:pic>
        <p:pic>
          <p:nvPicPr>
            <p:cNvPr id="10" name="Content Placeholder 7">
              <a:extLst>
                <a:ext uri="{FF2B5EF4-FFF2-40B4-BE49-F238E27FC236}">
                  <a16:creationId xmlns:a16="http://schemas.microsoft.com/office/drawing/2014/main" xmlns="" id="{84F56561-A71B-40F7-86E6-FD406B4E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9027" y="2871423"/>
              <a:ext cx="2056417" cy="115762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664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One-Stop-Shop for AIS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3226" y="200379"/>
            <a:ext cx="463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9AA59"/>
                </a:solidFill>
              </a:rPr>
              <a:t>Institutional significance and potential benefits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57726610"/>
              </p:ext>
            </p:extLst>
          </p:nvPr>
        </p:nvGraphicFramePr>
        <p:xfrm>
          <a:off x="5117283" y="1384112"/>
          <a:ext cx="5567995" cy="433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73135" y="2087031"/>
            <a:ext cx="2715930" cy="2871262"/>
            <a:chOff x="3072866" y="917760"/>
            <a:chExt cx="2715930" cy="287126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1" name="Grafik 7">
              <a:extLst>
                <a:ext uri="{FF2B5EF4-FFF2-40B4-BE49-F238E27FC236}">
                  <a16:creationId xmlns:a16="http://schemas.microsoft.com/office/drawing/2014/main" xmlns="" id="{6F870786-B69F-4E71-9515-88238BF4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3216412">
              <a:off x="3499838" y="726085"/>
              <a:ext cx="1300940" cy="168428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Grafik 4">
              <a:extLst>
                <a:ext uri="{FF2B5EF4-FFF2-40B4-BE49-F238E27FC236}">
                  <a16:creationId xmlns:a16="http://schemas.microsoft.com/office/drawing/2014/main" xmlns="" id="{15783F28-60D1-4B6F-9943-C6E3E27F6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314433">
              <a:off x="3072866" y="1882074"/>
              <a:ext cx="1291889" cy="168428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Grafik 5">
              <a:extLst>
                <a:ext uri="{FF2B5EF4-FFF2-40B4-BE49-F238E27FC236}">
                  <a16:creationId xmlns:a16="http://schemas.microsoft.com/office/drawing/2014/main" xmlns="" id="{26E036EC-8CF7-4E2E-8DE2-C19AF4ECA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61181" y="2104735"/>
              <a:ext cx="1300938" cy="168428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4" name="Grafik 6">
              <a:extLst>
                <a:ext uri="{FF2B5EF4-FFF2-40B4-BE49-F238E27FC236}">
                  <a16:creationId xmlns:a16="http://schemas.microsoft.com/office/drawing/2014/main" xmlns="" id="{EBE0D672-FAC1-4431-90C8-6CA9783E0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310580">
              <a:off x="4499543" y="1034366"/>
              <a:ext cx="1289253" cy="168428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810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One-Stop-Shop for DQR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3226" y="200379"/>
            <a:ext cx="463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9AA59"/>
                </a:solidFill>
              </a:rPr>
              <a:t>Institutional significance and potential benefits 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5436889" y="1496407"/>
          <a:ext cx="5567995" cy="433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76" y="3664970"/>
            <a:ext cx="2292080" cy="14964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62931" y="2272968"/>
            <a:ext cx="1998889" cy="1817767"/>
            <a:chOff x="3072866" y="917760"/>
            <a:chExt cx="2715930" cy="287126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0" name="Grafik 7">
              <a:extLst>
                <a:ext uri="{FF2B5EF4-FFF2-40B4-BE49-F238E27FC236}">
                  <a16:creationId xmlns:a16="http://schemas.microsoft.com/office/drawing/2014/main" xmlns="" id="{6F870786-B69F-4E71-9515-88238BF4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3216412">
              <a:off x="3499838" y="726085"/>
              <a:ext cx="1300940" cy="168428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1" name="Grafik 4">
              <a:extLst>
                <a:ext uri="{FF2B5EF4-FFF2-40B4-BE49-F238E27FC236}">
                  <a16:creationId xmlns:a16="http://schemas.microsoft.com/office/drawing/2014/main" xmlns="" id="{15783F28-60D1-4B6F-9943-C6E3E27F6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314433">
              <a:off x="3072866" y="1882074"/>
              <a:ext cx="1291889" cy="168428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2" name="Grafik 5">
              <a:extLst>
                <a:ext uri="{FF2B5EF4-FFF2-40B4-BE49-F238E27FC236}">
                  <a16:creationId xmlns:a16="http://schemas.microsoft.com/office/drawing/2014/main" xmlns="" id="{26E036EC-8CF7-4E2E-8DE2-C19AF4ECA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61181" y="2104735"/>
              <a:ext cx="1300938" cy="168428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3" name="Grafik 6">
              <a:extLst>
                <a:ext uri="{FF2B5EF4-FFF2-40B4-BE49-F238E27FC236}">
                  <a16:creationId xmlns:a16="http://schemas.microsoft.com/office/drawing/2014/main" xmlns="" id="{EBE0D672-FAC1-4431-90C8-6CA9783E0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310580">
              <a:off x="4499543" y="1034366"/>
              <a:ext cx="1289253" cy="168428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0683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responsibilities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3226" y="200379"/>
            <a:ext cx="463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9AA59"/>
                </a:solidFill>
              </a:rPr>
              <a:t>Institutional significance and potential benefits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3225" y="1608080"/>
            <a:ext cx="8359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Who / Which organization is responsible for originating a certain data or set of data?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48589" y="2822654"/>
            <a:ext cx="263090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Aerodrome data</a:t>
            </a: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48589" y="3600556"/>
            <a:ext cx="263090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Customs regulations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25979" y="2878619"/>
            <a:ext cx="215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Aerodrome Operator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25978" y="3656521"/>
            <a:ext cx="215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Aerodrome Operator</a:t>
            </a:r>
            <a:endParaRPr lang="en-US" i="1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456042" y="3060469"/>
            <a:ext cx="79339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56042" y="3848633"/>
            <a:ext cx="79339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048233" y="4490389"/>
            <a:ext cx="7609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The granularity can vary, depending on the situation – DC Subject, Property, Sub-property</a:t>
            </a:r>
            <a:endParaRPr lang="en-US" sz="2800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Level Agreements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3226" y="200379"/>
            <a:ext cx="463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9AA59"/>
                </a:solidFill>
              </a:rPr>
              <a:t>Institutional significance and potential benefits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3225" y="1608080"/>
            <a:ext cx="36238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Service Level Agreements between data originators and AIS could be based on elements of the Data Catalogue. </a:t>
            </a:r>
          </a:p>
        </p:txBody>
      </p:sp>
      <p:pic>
        <p:nvPicPr>
          <p:cNvPr id="27" name="Content Placeholder 7">
            <a:extLst>
              <a:ext uri="{FF2B5EF4-FFF2-40B4-BE49-F238E27FC236}">
                <a16:creationId xmlns:a16="http://schemas.microsoft.com/office/drawing/2014/main" xmlns="" id="{C31E0AC1-0C4F-4BF6-8906-9F51B8484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22" y="1716126"/>
            <a:ext cx="5330109" cy="3000497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38" y="2089343"/>
            <a:ext cx="3647333" cy="36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the DC for own needs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3226" y="200379"/>
            <a:ext cx="463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9AA59"/>
                </a:solidFill>
              </a:rPr>
              <a:t>Institutional significance and potential benefits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3225" y="1608080"/>
            <a:ext cx="6338017" cy="463229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New columns can be added to the table. </a:t>
            </a:r>
          </a:p>
          <a:p>
            <a:pPr marL="742950" lvl="1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4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For example: “Fit for IFR /</a:t>
            </a:r>
            <a:r>
              <a:rPr lang="en-US" sz="24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VFR”</a:t>
            </a:r>
            <a:endParaRPr lang="en-US" sz="2400" i="1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New additional properties can be added.</a:t>
            </a:r>
          </a:p>
          <a:p>
            <a:pPr marL="742950" lvl="1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4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For </a:t>
            </a:r>
            <a:r>
              <a:rPr lang="en-US" sz="2400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example: </a:t>
            </a:r>
            <a:r>
              <a:rPr lang="en-US" sz="24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“Registration number”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06" y="3166501"/>
            <a:ext cx="2109668" cy="1672168"/>
          </a:xfrm>
          <a:prstGeom prst="ellipse">
            <a:avLst/>
          </a:prstGeom>
        </p:spPr>
      </p:pic>
      <p:sp>
        <p:nvSpPr>
          <p:cNvPr id="15" name="Donut 14"/>
          <p:cNvSpPr/>
          <p:nvPr/>
        </p:nvSpPr>
        <p:spPr>
          <a:xfrm>
            <a:off x="7821037" y="2592965"/>
            <a:ext cx="2823410" cy="2823410"/>
          </a:xfrm>
          <a:prstGeom prst="donut">
            <a:avLst>
              <a:gd name="adj" fmla="val 8519"/>
            </a:avLst>
          </a:prstGeom>
          <a:solidFill>
            <a:srgbClr val="F7E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7275860" y="2047788"/>
            <a:ext cx="3913763" cy="3913763"/>
          </a:xfrm>
          <a:prstGeom prst="donut">
            <a:avLst>
              <a:gd name="adj" fmla="val 8083"/>
            </a:avLst>
          </a:prstGeom>
          <a:solidFill>
            <a:srgbClr val="F7E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the DC for own needs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3226" y="200379"/>
            <a:ext cx="463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9AA59"/>
                </a:solidFill>
              </a:rPr>
              <a:t>Institutional significance and potential benefits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3225" y="1608081"/>
            <a:ext cx="6338017" cy="4471878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New DQR </a:t>
            </a: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could </a:t>
            </a:r>
            <a:r>
              <a:rPr lang="en-US" sz="2800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be defined for specific purposes. </a:t>
            </a:r>
            <a:endParaRPr lang="en-US" sz="2800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742950" lvl="2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400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For example</a:t>
            </a:r>
            <a:r>
              <a:rPr lang="en-US" sz="24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: more stringent DQRs could be defined for IFR data</a:t>
            </a:r>
            <a:endParaRPr lang="en-US" sz="2400" i="1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endParaRPr lang="en-US" sz="2800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List of values for code lists can be expanded. </a:t>
            </a:r>
            <a:endParaRPr lang="en-US" sz="2800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742950" lvl="1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400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For </a:t>
            </a:r>
            <a:r>
              <a:rPr lang="en-US" sz="24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example: Aerodrome/Heliport, Type of traffic permitted can include “GA”, “CIV”, “MIL”, and others as needed </a:t>
            </a:r>
            <a:endParaRPr lang="en-US" sz="2400" i="1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06" y="3166501"/>
            <a:ext cx="2109668" cy="1672168"/>
          </a:xfrm>
          <a:prstGeom prst="ellipse">
            <a:avLst/>
          </a:prstGeom>
        </p:spPr>
      </p:pic>
      <p:sp>
        <p:nvSpPr>
          <p:cNvPr id="15" name="Donut 14"/>
          <p:cNvSpPr/>
          <p:nvPr/>
        </p:nvSpPr>
        <p:spPr>
          <a:xfrm>
            <a:off x="7821037" y="2592965"/>
            <a:ext cx="2823410" cy="2823410"/>
          </a:xfrm>
          <a:prstGeom prst="donut">
            <a:avLst>
              <a:gd name="adj" fmla="val 8519"/>
            </a:avLst>
          </a:prstGeom>
          <a:solidFill>
            <a:srgbClr val="F7E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7275860" y="2047788"/>
            <a:ext cx="3913763" cy="3913763"/>
          </a:xfrm>
          <a:prstGeom prst="donut">
            <a:avLst>
              <a:gd name="adj" fmla="val 8083"/>
            </a:avLst>
          </a:prstGeom>
          <a:solidFill>
            <a:srgbClr val="F7E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the DC for own needs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3226" y="200379"/>
            <a:ext cx="463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9AA59"/>
                </a:solidFill>
              </a:rPr>
              <a:t>Institutional significance and potential benefits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3225" y="1608081"/>
            <a:ext cx="6755112" cy="447187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The current DC is at international level, as published under </a:t>
            </a:r>
            <a:r>
              <a:rPr lang="en-US" sz="2400" dirty="0" err="1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ICAO</a:t>
            </a:r>
            <a:r>
              <a:rPr lang="en-US" sz="24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(PANS). </a:t>
            </a:r>
            <a:endParaRPr lang="en-US" sz="2400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“Own” could mean national or regional level</a:t>
            </a:r>
            <a:r>
              <a:rPr lang="en-US" sz="24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Both States and regions could add their requirements as to fit to their own need in terms of:</a:t>
            </a:r>
          </a:p>
          <a:p>
            <a:pPr marL="742950" lvl="1" indent="-285750">
              <a:buFont typeface="Arial" charset="0"/>
              <a:buChar char="•"/>
            </a:pPr>
            <a:r>
              <a:rPr lang="fi-FI" sz="2400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aeronautical</a:t>
            </a:r>
            <a:r>
              <a:rPr lang="fi-FI" sz="2400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data </a:t>
            </a:r>
            <a:r>
              <a:rPr lang="fi-FI" sz="2400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origination</a:t>
            </a:r>
            <a:r>
              <a:rPr lang="fi-FI" sz="2400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lang="fi-FI" sz="2400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publication</a:t>
            </a:r>
            <a:r>
              <a:rPr lang="fi-FI" sz="2400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and </a:t>
            </a:r>
          </a:p>
          <a:p>
            <a:pPr marL="742950" lvl="1" indent="-285750">
              <a:buFont typeface="Arial" charset="0"/>
              <a:buChar char="•"/>
            </a:pPr>
            <a:r>
              <a:rPr lang="fi-FI" sz="2400" i="1" dirty="0" err="1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common</a:t>
            </a:r>
            <a:r>
              <a:rPr lang="fi-FI" sz="24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fi-FI" sz="2400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language</a:t>
            </a:r>
            <a:r>
              <a:rPr lang="fi-FI" sz="2400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for data </a:t>
            </a:r>
            <a:r>
              <a:rPr lang="fi-FI" sz="2400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originators</a:t>
            </a:r>
            <a:r>
              <a:rPr lang="fi-FI" sz="2400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and AIS </a:t>
            </a:r>
            <a:r>
              <a:rPr lang="fi-FI" sz="2400" i="1" dirty="0" err="1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organization</a:t>
            </a:r>
            <a:r>
              <a:rPr lang="fi-FI" sz="24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. </a:t>
            </a:r>
            <a:endParaRPr lang="en-US" sz="2400" i="1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endParaRPr lang="en-US" sz="2400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endParaRPr lang="en-US" sz="2400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endParaRPr lang="en-US" sz="2400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ICAO implementation mean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3226" y="200379"/>
            <a:ext cx="3172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9AA59"/>
                </a:solidFill>
              </a:rPr>
              <a:t>Data Catalogue Implementation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433" y="1608080"/>
            <a:ext cx="6623568" cy="447187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As published by ICAO, the Data Catalogue has no strict implementation mean.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The Excel tables provided represent just a container for the text information and are not an implementation mean. 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endParaRPr lang="en-US" sz="2800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>
              <a:spcBef>
                <a:spcPts val="1200"/>
              </a:spcBef>
            </a:pPr>
            <a:endParaRPr lang="en-US" sz="2800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742950" lvl="1" indent="-285750">
              <a:spcBef>
                <a:spcPts val="1200"/>
              </a:spcBef>
              <a:buFont typeface="Arial" charset="0"/>
              <a:buChar char="•"/>
            </a:pPr>
            <a:endParaRPr lang="en-US" sz="2400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09" y="1608080"/>
            <a:ext cx="4378292" cy="2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ICAO Digital Data requirements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3226" y="200379"/>
            <a:ext cx="3172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9AA59"/>
                </a:solidFill>
              </a:rPr>
              <a:t>Data Catalogue Implementation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432" y="1608080"/>
            <a:ext cx="10233041" cy="447187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“Globally </a:t>
            </a:r>
            <a:r>
              <a:rPr lang="en-US" sz="2800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interoperable aeronautical data and aeronautical information exchange models shall be used for </a:t>
            </a:r>
            <a:r>
              <a:rPr lang="en-US" sz="28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the provision </a:t>
            </a:r>
            <a:r>
              <a:rPr lang="en-US" sz="2800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of data sets</a:t>
            </a:r>
            <a:r>
              <a:rPr lang="en-US" sz="28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.”</a:t>
            </a: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(Annex 15, Ed.16)</a:t>
            </a:r>
          </a:p>
          <a:p>
            <a:endParaRPr lang="en-US" sz="2800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PANS-AIM defines requirements on: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aeronautical information model </a:t>
            </a: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used,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aeronautical data exchange </a:t>
            </a: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model,</a:t>
            </a:r>
          </a:p>
          <a:p>
            <a:pPr lvl="1"/>
            <a:endParaRPr lang="en-US" sz="2800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No specific model is mentioned. 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ICAO DC Implementation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3226" y="200379"/>
            <a:ext cx="3172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9AA59"/>
                </a:solidFill>
              </a:rPr>
              <a:t>Data Catalogue Implementation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433" y="1608080"/>
            <a:ext cx="8596746" cy="447187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As </a:t>
            </a:r>
            <a:r>
              <a:rPr lang="en-US" sz="2800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Data sets are based </a:t>
            </a: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on </a:t>
            </a:r>
            <a:r>
              <a:rPr lang="en-US" sz="2800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DC </a:t>
            </a: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elements, </a:t>
            </a:r>
            <a:r>
              <a:rPr lang="en-US" sz="2800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the implementation of the DC should support their generation. </a:t>
            </a:r>
            <a:endParaRPr lang="en-US" sz="2800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en-US" sz="2800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Possible methods: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MS Excel,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Update of the current static databases to support the DC, or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Specific software development. </a:t>
            </a:r>
          </a:p>
          <a:p>
            <a:pPr lvl="1"/>
            <a:endParaRPr lang="en-US" sz="2800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993227" y="393506"/>
            <a:ext cx="10559481" cy="7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0" kern="1200">
                <a:solidFill>
                  <a:srgbClr val="004158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4158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4800" dirty="0" smtClean="0"/>
              <a:t>Content</a:t>
            </a:r>
            <a:endParaRPr lang="en-US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993227" y="2415143"/>
            <a:ext cx="269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A9AA59"/>
                </a:solidFill>
              </a:rPr>
              <a:t>1. Introduction</a:t>
            </a:r>
            <a:endParaRPr lang="en-US" sz="3200" dirty="0">
              <a:solidFill>
                <a:srgbClr val="00415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227" y="3314187"/>
            <a:ext cx="936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9AA59"/>
                </a:solidFill>
              </a:rPr>
              <a:t>2. Institutional </a:t>
            </a:r>
            <a:r>
              <a:rPr lang="en-US" sz="3200" b="1" dirty="0">
                <a:solidFill>
                  <a:srgbClr val="A9AA59"/>
                </a:solidFill>
              </a:rPr>
              <a:t>significance and potential benefits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3226" y="4213231"/>
            <a:ext cx="9362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9AA59"/>
                </a:solidFill>
              </a:rPr>
              <a:t>3. Data Catalogue Implementation</a:t>
            </a:r>
            <a:endParaRPr lang="en-US" sz="3200" b="1" dirty="0">
              <a:solidFill>
                <a:srgbClr val="A9A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08" y="577516"/>
            <a:ext cx="5392887" cy="50372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6010" y="3096126"/>
            <a:ext cx="10559481" cy="1214574"/>
          </a:xfrm>
        </p:spPr>
        <p:txBody>
          <a:bodyPr/>
          <a:lstStyle/>
          <a:p>
            <a:pPr algn="ctr"/>
            <a:r>
              <a:rPr lang="en-US" dirty="0" err="1"/>
              <a:t>Muchas</a:t>
            </a:r>
            <a:r>
              <a:rPr lang="en-US" dirty="0"/>
              <a:t> gracias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atención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intent					</a:t>
            </a:r>
            <a:endParaRPr lang="en-US" sz="2800" dirty="0">
              <a:solidFill>
                <a:srgbClr val="A9AA59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27731" y="1967065"/>
            <a:ext cx="3108960" cy="3346704"/>
            <a:chOff x="1901952" y="2468880"/>
            <a:chExt cx="3108960" cy="3346704"/>
          </a:xfrm>
          <a:solidFill>
            <a:schemeClr val="bg1">
              <a:lumMod val="85000"/>
            </a:schemeClr>
          </a:solidFill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5" name="Striped Right Arrow 4"/>
            <p:cNvSpPr/>
            <p:nvPr/>
          </p:nvSpPr>
          <p:spPr>
            <a:xfrm rot="5400000">
              <a:off x="1783080" y="2587752"/>
              <a:ext cx="3346704" cy="3108960"/>
            </a:xfrm>
            <a:prstGeom prst="stripedRightArrow">
              <a:avLst/>
            </a:prstGeom>
            <a:grp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51760" y="4297680"/>
              <a:ext cx="1609344" cy="830997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004158"/>
                  </a:solidFill>
                  <a:latin typeface="Trebuchet MS" charset="0"/>
                  <a:ea typeface="Trebuchet MS" charset="0"/>
                  <a:cs typeface="Trebuchet MS" charset="0"/>
                </a:rPr>
                <a:t>Product Centricity</a:t>
              </a:r>
              <a:endParaRPr lang="en-US" sz="2400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124" y="1967065"/>
            <a:ext cx="3151632" cy="3346704"/>
            <a:chOff x="7059168" y="2468880"/>
            <a:chExt cx="3151632" cy="3346704"/>
          </a:xfrm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6" name="Striped Right Arrow 5"/>
            <p:cNvSpPr/>
            <p:nvPr/>
          </p:nvSpPr>
          <p:spPr>
            <a:xfrm rot="16200000">
              <a:off x="6961632" y="2566416"/>
              <a:ext cx="3346704" cy="3151632"/>
            </a:xfrm>
            <a:prstGeom prst="stripedRightArrow">
              <a:avLst/>
            </a:prstGeom>
            <a:solidFill>
              <a:srgbClr val="A9AA59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30312" y="3091778"/>
              <a:ext cx="1609344" cy="830997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004158"/>
                  </a:solidFill>
                  <a:latin typeface="Trebuchet MS" charset="0"/>
                  <a:ea typeface="Trebuchet MS" charset="0"/>
                  <a:cs typeface="Trebuchet MS" charset="0"/>
                </a:rPr>
                <a:t>Data</a:t>
              </a:r>
            </a:p>
            <a:p>
              <a:pPr algn="ctr"/>
              <a:r>
                <a:rPr lang="en-US" sz="2400" i="1" dirty="0" smtClean="0">
                  <a:solidFill>
                    <a:srgbClr val="004158"/>
                  </a:solidFill>
                  <a:latin typeface="Trebuchet MS" charset="0"/>
                  <a:ea typeface="Trebuchet MS" charset="0"/>
                  <a:cs typeface="Trebuchet MS" charset="0"/>
                </a:rPr>
                <a:t>Centricity</a:t>
              </a:r>
              <a:endParaRPr lang="en-US" sz="2400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4791456" y="2589963"/>
            <a:ext cx="3679239" cy="2385792"/>
          </a:xfrm>
          <a:prstGeom prst="ellipse">
            <a:avLst/>
          </a:prstGeom>
          <a:solidFill>
            <a:srgbClr val="00415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Aeronautical Information </a:t>
            </a:r>
            <a:r>
              <a:rPr lang="en-US" dirty="0" smtClean="0"/>
              <a:t>Services </a:t>
            </a:r>
            <a:r>
              <a:rPr lang="en-US" dirty="0"/>
              <a:t>to Aeronautical Information Management </a:t>
            </a:r>
            <a:r>
              <a:rPr lang="en-US" dirty="0" smtClean="0"/>
              <a:t>Study Group</a:t>
            </a:r>
            <a:br>
              <a:rPr lang="en-US" dirty="0" smtClean="0"/>
            </a:br>
            <a:endParaRPr lang="en-US" dirty="0" smtClean="0"/>
          </a:p>
          <a:p>
            <a:pPr algn="ctr"/>
            <a:r>
              <a:rPr lang="en-US" dirty="0" smtClean="0"/>
              <a:t>AIS-AIMSG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3227" y="208840"/>
            <a:ext cx="135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A9AA59"/>
                </a:solidFill>
              </a:rPr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227" y="3692289"/>
            <a:ext cx="3286165" cy="880767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n-GB" sz="2800" dirty="0" smtClean="0"/>
              <a:t>AIS-AIMSG/7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i="1" dirty="0" smtClean="0"/>
              <a:t>PANS </a:t>
            </a:r>
            <a:r>
              <a:rPr lang="en-GB" sz="1800" i="1" dirty="0"/>
              <a:t>AIM Chapter 4 to contain the collection and </a:t>
            </a:r>
            <a:r>
              <a:rPr lang="en-GB" sz="1800" i="1" dirty="0" smtClean="0"/>
              <a:t>a </a:t>
            </a:r>
            <a:r>
              <a:rPr lang="en-GB" sz="1800" i="1" dirty="0"/>
              <a:t>detailed description of the data and information requirements.</a:t>
            </a:r>
            <a:endParaRPr lang="en-US" sz="1800" i="1" dirty="0"/>
          </a:p>
          <a:p>
            <a:endParaRPr lang="en-US" sz="2000" i="1" dirty="0"/>
          </a:p>
        </p:txBody>
      </p:sp>
      <p:sp>
        <p:nvSpPr>
          <p:cNvPr id="4" name="Oval 3"/>
          <p:cNvSpPr/>
          <p:nvPr/>
        </p:nvSpPr>
        <p:spPr>
          <a:xfrm>
            <a:off x="1335023" y="1896931"/>
            <a:ext cx="1495389" cy="1495389"/>
          </a:xfrm>
          <a:prstGeom prst="ellipse">
            <a:avLst/>
          </a:prstGeom>
          <a:solidFill>
            <a:srgbClr val="F7ED8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2013</a:t>
            </a:r>
            <a:endParaRPr lang="en-US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314123" y="1896931"/>
            <a:ext cx="1495389" cy="1495389"/>
          </a:xfrm>
          <a:prstGeom prst="ellipse">
            <a:avLst/>
          </a:prstGeom>
          <a:solidFill>
            <a:srgbClr val="F7ED8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2015</a:t>
            </a:r>
            <a:endParaRPr lang="en-US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72000" y="1525558"/>
            <a:ext cx="2715930" cy="2871262"/>
            <a:chOff x="3072866" y="917760"/>
            <a:chExt cx="2715930" cy="287126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7" name="Grafik 7">
              <a:extLst>
                <a:ext uri="{FF2B5EF4-FFF2-40B4-BE49-F238E27FC236}">
                  <a16:creationId xmlns:a16="http://schemas.microsoft.com/office/drawing/2014/main" xmlns="" id="{6F870786-B69F-4E71-9515-88238BF4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216412">
              <a:off x="3499838" y="726085"/>
              <a:ext cx="1300940" cy="168428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8" name="Grafik 4">
              <a:extLst>
                <a:ext uri="{FF2B5EF4-FFF2-40B4-BE49-F238E27FC236}">
                  <a16:creationId xmlns:a16="http://schemas.microsoft.com/office/drawing/2014/main" xmlns="" id="{15783F28-60D1-4B6F-9943-C6E3E27F6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314433">
              <a:off x="3072866" y="1882074"/>
              <a:ext cx="1291889" cy="168428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9" name="Grafik 5">
              <a:extLst>
                <a:ext uri="{FF2B5EF4-FFF2-40B4-BE49-F238E27FC236}">
                  <a16:creationId xmlns:a16="http://schemas.microsoft.com/office/drawing/2014/main" xmlns="" id="{26E036EC-8CF7-4E2E-8DE2-C19AF4ECA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1181" y="2104735"/>
              <a:ext cx="1300938" cy="168428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Grafik 6">
              <a:extLst>
                <a:ext uri="{FF2B5EF4-FFF2-40B4-BE49-F238E27FC236}">
                  <a16:creationId xmlns:a16="http://schemas.microsoft.com/office/drawing/2014/main" xmlns="" id="{EBE0D672-FAC1-4431-90C8-6CA9783E0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310580">
              <a:off x="4499543" y="1034366"/>
              <a:ext cx="1289253" cy="168428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8905835" y="3692288"/>
            <a:ext cx="3286165" cy="88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 2" pitchFamily="18" charset="2"/>
              <a:buChar char=""/>
              <a:defRPr sz="2800" b="1" kern="1200">
                <a:solidFill>
                  <a:srgbClr val="A9AA59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400"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sz="2000"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itchFamily="18" charset="2"/>
              <a:buChar char=""/>
              <a:defRPr kern="1200">
                <a:solidFill>
                  <a:srgbClr val="004158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Font typeface="Wingdings 2" pitchFamily="18" charset="2"/>
              <a:buNone/>
            </a:pPr>
            <a:r>
              <a:rPr lang="en-GB" sz="2800" dirty="0" smtClean="0"/>
              <a:t>AIS-AIMSG/12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i="1" dirty="0" smtClean="0"/>
              <a:t>Last review of the Data Catalogue within the Study Group.</a:t>
            </a:r>
            <a:endParaRPr lang="en-US" sz="1800" i="1" dirty="0" smtClean="0"/>
          </a:p>
          <a:p>
            <a:endParaRPr lang="en-US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28072" y="3300913"/>
            <a:ext cx="227216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ICAO Annex 4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ICAO Annex 11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ICAO Annex </a:t>
            </a:r>
            <a:r>
              <a:rPr lang="en-US" sz="1400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14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ICAO Annex 15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PANS-OPS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AIXM 5.1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RTCA</a:t>
            </a:r>
            <a:r>
              <a:rPr lang="en-US" sz="14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/</a:t>
            </a:r>
            <a:r>
              <a:rPr lang="en-US" sz="1400" dirty="0" err="1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EUROCAE</a:t>
            </a:r>
            <a:r>
              <a:rPr lang="en-US" sz="14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1400" dirty="0" err="1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AMDB</a:t>
            </a:r>
            <a:r>
              <a:rPr lang="en-US" sz="14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endParaRPr lang="en-US" sz="1400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3" name="Notched Right Arrow 22"/>
          <p:cNvSpPr/>
          <p:nvPr/>
        </p:nvSpPr>
        <p:spPr>
          <a:xfrm>
            <a:off x="3101616" y="2484307"/>
            <a:ext cx="888411" cy="52399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otched Right Arrow 23"/>
          <p:cNvSpPr/>
          <p:nvPr/>
        </p:nvSpPr>
        <p:spPr>
          <a:xfrm>
            <a:off x="8007947" y="2484307"/>
            <a:ext cx="888411" cy="52399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3227" y="208840"/>
            <a:ext cx="135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A9AA59"/>
                </a:solidFill>
              </a:rPr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638" y="2083568"/>
            <a:ext cx="4452662" cy="20129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96118" y="4210252"/>
            <a:ext cx="17411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Source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: https://</a:t>
            </a:r>
            <a:r>
              <a:rPr lang="en-US" sz="800" dirty="0" err="1">
                <a:solidFill>
                  <a:schemeClr val="bg1">
                    <a:lumMod val="95000"/>
                  </a:schemeClr>
                </a:solidFill>
              </a:rPr>
              <a:t>www.tatacapital.com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3227" y="1937264"/>
            <a:ext cx="555387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Time was short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Multiple sources of data had to be managed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Data elements to be managed were numerous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Knowledge from multiple domains was needed</a:t>
            </a:r>
          </a:p>
        </p:txBody>
      </p:sp>
      <p:sp>
        <p:nvSpPr>
          <p:cNvPr id="3" name="Rectangle 2"/>
          <p:cNvSpPr/>
          <p:nvPr/>
        </p:nvSpPr>
        <p:spPr>
          <a:xfrm>
            <a:off x="993227" y="208840"/>
            <a:ext cx="135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A9AA59"/>
                </a:solidFill>
              </a:rPr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t</a:t>
            </a:r>
            <a:r>
              <a:rPr lang="en-US" dirty="0" smtClean="0"/>
              <a:t>eam</a:t>
            </a:r>
            <a:endParaRPr lang="en-US" strike="sngStrike" dirty="0"/>
          </a:p>
        </p:txBody>
      </p:sp>
      <p:sp>
        <p:nvSpPr>
          <p:cNvPr id="18" name="TextBox 17"/>
          <p:cNvSpPr txBox="1"/>
          <p:nvPr/>
        </p:nvSpPr>
        <p:spPr>
          <a:xfrm>
            <a:off x="9430358" y="4063948"/>
            <a:ext cx="17411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</a:rPr>
              <a:t>Source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: https://</a:t>
            </a:r>
            <a:r>
              <a:rPr lang="en-US" sz="800" dirty="0" err="1">
                <a:solidFill>
                  <a:schemeClr val="bg1">
                    <a:lumMod val="95000"/>
                  </a:schemeClr>
                </a:solidFill>
              </a:rPr>
              <a:t>www.tatacapital.com</a:t>
            </a:r>
            <a:endParaRPr lang="en-US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3227" y="1518590"/>
            <a:ext cx="480164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AIS-AIMSG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Support through organizations / companies of AIS-AIMSG Members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IFPP/IWG </a:t>
            </a:r>
            <a:br>
              <a:rPr lang="en-US" sz="2800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2800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Instrument Flight Procedure </a:t>
            </a:r>
            <a:r>
              <a:rPr lang="en-US" sz="2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Panel / Integration Working Group</a:t>
            </a:r>
            <a:endParaRPr lang="en-US" sz="2800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48" y="2431040"/>
            <a:ext cx="6083808" cy="257630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645372" y="4791903"/>
            <a:ext cx="2233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http://</a:t>
            </a:r>
            <a:r>
              <a:rPr lang="en-US" sz="800" dirty="0" err="1">
                <a:solidFill>
                  <a:schemeClr val="bg1">
                    <a:lumMod val="95000"/>
                  </a:schemeClr>
                </a:solidFill>
              </a:rPr>
              <a:t>www.tax-hell.co.uk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/help-me-to-help-you/</a:t>
            </a:r>
          </a:p>
        </p:txBody>
      </p:sp>
      <p:sp>
        <p:nvSpPr>
          <p:cNvPr id="3" name="Rectangle 2"/>
          <p:cNvSpPr/>
          <p:nvPr/>
        </p:nvSpPr>
        <p:spPr>
          <a:xfrm>
            <a:off x="993227" y="208840"/>
            <a:ext cx="135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9AA59"/>
                </a:solidFill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C31E0AC1-0C4F-4BF6-8906-9F51B8484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35"/>
          <a:stretch/>
        </p:blipFill>
        <p:spPr>
          <a:xfrm>
            <a:off x="1153647" y="1416858"/>
            <a:ext cx="8712247" cy="11017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93227" y="208840"/>
            <a:ext cx="135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A9AA59"/>
                </a:solidFill>
              </a:rPr>
              <a:t>Introduction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7" y="2875547"/>
            <a:ext cx="508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C31E0AC1-0C4F-4BF6-8906-9F51B8484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7" y="2010415"/>
            <a:ext cx="5330109" cy="3000497"/>
          </a:xfrm>
        </p:spPr>
      </p:pic>
      <p:sp>
        <p:nvSpPr>
          <p:cNvPr id="5" name="Rectangle 4"/>
          <p:cNvSpPr/>
          <p:nvPr/>
        </p:nvSpPr>
        <p:spPr>
          <a:xfrm>
            <a:off x="7016496" y="2010415"/>
            <a:ext cx="45362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PANS-AIM Extract: </a:t>
            </a:r>
          </a:p>
          <a:p>
            <a:pPr algn="just"/>
            <a:endParaRPr lang="en-US" i="1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just"/>
            <a:r>
              <a:rPr lang="en-US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The Data Catalogue symbolizes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lang="en-US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shift from product-centric to </a:t>
            </a:r>
            <a:r>
              <a:rPr lang="en-US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data </a:t>
            </a:r>
            <a:r>
              <a:rPr lang="fi-FI" i="1" dirty="0" err="1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centric</a:t>
            </a:r>
            <a:r>
              <a:rPr lang="fi-FI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environments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endParaRPr lang="fi-FI" i="1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fi-FI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is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considered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the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point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of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reference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for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all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provisions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related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to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aeronautical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data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origination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and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publication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and </a:t>
            </a:r>
            <a:endParaRPr lang="fi-FI" i="1" dirty="0" smtClean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fi-FI" i="1" dirty="0" err="1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represents</a:t>
            </a:r>
            <a:r>
              <a:rPr lang="fi-FI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the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common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language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for data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originators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and AIS </a:t>
            </a:r>
            <a:r>
              <a:rPr lang="fi-FI" i="1" dirty="0" err="1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organizations</a:t>
            </a:r>
            <a:r>
              <a:rPr lang="fi-FI" i="1" dirty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. </a:t>
            </a:r>
            <a:endParaRPr lang="en-US" i="1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227" y="208840"/>
            <a:ext cx="135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A9AA59"/>
                </a:solidFill>
              </a:rPr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3226" y="1625003"/>
            <a:ext cx="67814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In other words: </a:t>
            </a:r>
            <a:br>
              <a:rPr lang="en-US" sz="40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48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/>
            </a:r>
            <a:br>
              <a:rPr lang="en-US" sz="4800" i="1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4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The Data Catalogue is not just an ICAO SARPs, but a </a:t>
            </a:r>
            <a:r>
              <a:rPr lang="en-US" sz="4800" b="1" u="sng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tool</a:t>
            </a:r>
            <a:r>
              <a:rPr lang="en-US" sz="4800" dirty="0" smtClean="0">
                <a:solidFill>
                  <a:srgbClr val="004158"/>
                </a:solidFill>
                <a:latin typeface="Trebuchet MS" charset="0"/>
                <a:ea typeface="Trebuchet MS" charset="0"/>
                <a:cs typeface="Trebuchet MS" charset="0"/>
              </a:rPr>
              <a:t> to ease your job.</a:t>
            </a:r>
            <a:endParaRPr lang="en-US" sz="4800" dirty="0">
              <a:solidFill>
                <a:srgbClr val="004158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97" y="3256547"/>
            <a:ext cx="3400293" cy="2408400"/>
          </a:xfrm>
          <a:prstGeom prst="rect">
            <a:avLst/>
          </a:prstGeom>
          <a:effectLst>
            <a:outerShdw blurRad="50800" dist="76200" dir="2700000" algn="tl" rotWithShape="0">
              <a:srgbClr val="004158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774697" y="5664947"/>
            <a:ext cx="4309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DC </a:t>
            </a:r>
            <a:r>
              <a:rPr lang="de-DE" sz="1200" i="1" dirty="0" err="1" smtClean="0">
                <a:solidFill>
                  <a:srgbClr val="A9AA59"/>
                </a:solidFill>
                <a:latin typeface="Trebuchet MS" panose="020B0603020202020204" pitchFamily="34" charset="0"/>
              </a:rPr>
              <a:t>first</a:t>
            </a:r>
            <a:r>
              <a:rPr lang="de-DE" sz="1200" i="1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time </a:t>
            </a:r>
            <a:r>
              <a:rPr lang="de-DE" sz="1200" i="1" dirty="0" err="1" smtClean="0">
                <a:solidFill>
                  <a:srgbClr val="A9AA59"/>
                </a:solidFill>
                <a:latin typeface="Trebuchet MS" panose="020B0603020202020204" pitchFamily="34" charset="0"/>
              </a:rPr>
              <a:t>shown</a:t>
            </a:r>
            <a:r>
              <a:rPr lang="de-DE" sz="1200" i="1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</a:t>
            </a:r>
            <a:r>
              <a:rPr lang="de-DE" sz="1200" i="1" dirty="0" err="1" smtClean="0">
                <a:solidFill>
                  <a:srgbClr val="A9AA59"/>
                </a:solidFill>
                <a:latin typeface="Trebuchet MS" panose="020B0603020202020204" pitchFamily="34" charset="0"/>
              </a:rPr>
              <a:t>to</a:t>
            </a:r>
            <a:r>
              <a:rPr lang="de-DE" sz="1200" i="1" dirty="0" smtClean="0">
                <a:solidFill>
                  <a:srgbClr val="A9AA59"/>
                </a:solidFill>
                <a:latin typeface="Trebuchet MS" panose="020B0603020202020204" pitchFamily="34" charset="0"/>
              </a:rPr>
              <a:t> ANC </a:t>
            </a:r>
            <a:r>
              <a:rPr lang="de-DE" sz="1200" i="1" dirty="0">
                <a:solidFill>
                  <a:srgbClr val="A9AA59"/>
                </a:solidFill>
                <a:latin typeface="Trebuchet MS" panose="020B0603020202020204" pitchFamily="34" charset="0"/>
              </a:rPr>
              <a:t>on 10.11.2014 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226" y="200379"/>
            <a:ext cx="135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A9AA59"/>
                </a:solidFill>
              </a:rPr>
              <a:t>Introduction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4FPresentationDraft_reviewedALI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roducing ASBU for Future.odp" id="{8A179507-F070-495C-9DAB-572BAB1E38EB}" vid="{180838B5-2F57-4881-A86C-9B878F2DC8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A4F - Implementación del Catálogo de Datos / Data Catalogue implementation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1132</a>
    <Presenter xmlns="101a94fc-4fb7-49fc-ab36-dbb3e9e3ccdb"/>
    <CategoryOrder xmlns="101a94fc-4fb7-49fc-ab36-dbb3e9e3ccd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C6D6EB-A7E9-4E08-A37A-CCA0C775B6D6}"/>
</file>

<file path=customXml/itemProps2.xml><?xml version="1.0" encoding="utf-8"?>
<ds:datastoreItem xmlns:ds="http://schemas.openxmlformats.org/officeDocument/2006/customXml" ds:itemID="{F18F923A-1851-41E0-B210-7D2A34E61A81}"/>
</file>

<file path=customXml/itemProps3.xml><?xml version="1.0" encoding="utf-8"?>
<ds:datastoreItem xmlns:ds="http://schemas.openxmlformats.org/officeDocument/2006/customXml" ds:itemID="{AE46E34D-A8D5-4934-9EE9-C992AE268B01}"/>
</file>

<file path=docProps/app.xml><?xml version="1.0" encoding="utf-8"?>
<Properties xmlns="http://schemas.openxmlformats.org/officeDocument/2006/extended-properties" xmlns:vt="http://schemas.openxmlformats.org/officeDocument/2006/docPropsVTypes">
  <Template>UpdatedPresentation</Template>
  <TotalTime>0</TotalTime>
  <Words>665</Words>
  <Application>Microsoft Office PowerPoint</Application>
  <PresentationFormat>Custom</PresentationFormat>
  <Paragraphs>137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A4FPresentationDraft_reviewedALI (1)</vt:lpstr>
      <vt:lpstr>The Data Catalogue</vt:lpstr>
      <vt:lpstr>PowerPoint Presentation</vt:lpstr>
      <vt:lpstr>The intent     </vt:lpstr>
      <vt:lpstr>The process</vt:lpstr>
      <vt:lpstr>The challenges</vt:lpstr>
      <vt:lpstr>The team</vt:lpstr>
      <vt:lpstr>The result</vt:lpstr>
      <vt:lpstr>The result</vt:lpstr>
      <vt:lpstr>The result</vt:lpstr>
      <vt:lpstr>One-Stop-Shop for AIS Data</vt:lpstr>
      <vt:lpstr>One-Stop-Shop for DQR</vt:lpstr>
      <vt:lpstr>Distribution of responsibilities</vt:lpstr>
      <vt:lpstr>Service Level Agreements</vt:lpstr>
      <vt:lpstr>Expand the DC for own needs</vt:lpstr>
      <vt:lpstr>Expand the DC for own needs</vt:lpstr>
      <vt:lpstr>Expand the DC for own needs</vt:lpstr>
      <vt:lpstr>ICAO implementation mean</vt:lpstr>
      <vt:lpstr>ICAO Digital Data requirements</vt:lpstr>
      <vt:lpstr>ICAO DC Implementation</vt:lpstr>
      <vt:lpstr>Muchas 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</dc:title>
  <dc:creator>Andreea Perca</dc:creator>
  <cp:lastModifiedBy>Peter</cp:lastModifiedBy>
  <cp:revision>74</cp:revision>
  <dcterms:created xsi:type="dcterms:W3CDTF">2018-06-28T21:44:45Z</dcterms:created>
  <dcterms:modified xsi:type="dcterms:W3CDTF">2018-11-02T00:57:35Z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