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4"/>
  </p:sldMasterIdLst>
  <p:notesMasterIdLst>
    <p:notesMasterId r:id="rId45"/>
  </p:notesMasterIdLst>
  <p:handoutMasterIdLst>
    <p:handoutMasterId r:id="rId46"/>
  </p:handoutMasterIdLst>
  <p:sldIdLst>
    <p:sldId id="328" r:id="rId5"/>
    <p:sldId id="475" r:id="rId6"/>
    <p:sldId id="265" r:id="rId7"/>
    <p:sldId id="462" r:id="rId8"/>
    <p:sldId id="460" r:id="rId9"/>
    <p:sldId id="463" r:id="rId10"/>
    <p:sldId id="461" r:id="rId11"/>
    <p:sldId id="458" r:id="rId12"/>
    <p:sldId id="356" r:id="rId13"/>
    <p:sldId id="464" r:id="rId14"/>
    <p:sldId id="409" r:id="rId15"/>
    <p:sldId id="485" r:id="rId16"/>
    <p:sldId id="529" r:id="rId17"/>
    <p:sldId id="481" r:id="rId18"/>
    <p:sldId id="466" r:id="rId19"/>
    <p:sldId id="482" r:id="rId20"/>
    <p:sldId id="530" r:id="rId21"/>
    <p:sldId id="527" r:id="rId22"/>
    <p:sldId id="484" r:id="rId23"/>
    <p:sldId id="467" r:id="rId24"/>
    <p:sldId id="526" r:id="rId25"/>
    <p:sldId id="525" r:id="rId26"/>
    <p:sldId id="479" r:id="rId27"/>
    <p:sldId id="483" r:id="rId28"/>
    <p:sldId id="480" r:id="rId29"/>
    <p:sldId id="531" r:id="rId30"/>
    <p:sldId id="528" r:id="rId31"/>
    <p:sldId id="486" r:id="rId32"/>
    <p:sldId id="487" r:id="rId33"/>
    <p:sldId id="488" r:id="rId34"/>
    <p:sldId id="357" r:id="rId35"/>
    <p:sldId id="468" r:id="rId36"/>
    <p:sldId id="470" r:id="rId37"/>
    <p:sldId id="471" r:id="rId38"/>
    <p:sldId id="472" r:id="rId39"/>
    <p:sldId id="469" r:id="rId40"/>
    <p:sldId id="473" r:id="rId41"/>
    <p:sldId id="477" r:id="rId42"/>
    <p:sldId id="478" r:id="rId43"/>
    <p:sldId id="508" r:id="rId44"/>
  </p:sldIdLst>
  <p:sldSz cx="12192000" cy="6858000"/>
  <p:notesSz cx="6858000" cy="9144000"/>
  <p:defaultTextStyle>
    <a:defPPr>
      <a:defRPr lang="ro-R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706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052">
          <p15:clr>
            <a:srgbClr val="A4A3A4"/>
          </p15:clr>
        </p15:guide>
        <p15:guide id="4" pos="338">
          <p15:clr>
            <a:srgbClr val="A4A3A4"/>
          </p15:clr>
        </p15:guide>
        <p15:guide id="5" orient="horz" pos="2402">
          <p15:clr>
            <a:srgbClr val="A4A3A4"/>
          </p15:clr>
        </p15:guide>
        <p15:guide id="6" orient="horz" pos="80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ea Perca" initials="APE" lastIdx="1" clrIdx="0">
    <p:extLst/>
  </p:cmAuthor>
  <p:cmAuthor id="2" name="Andreea Perca" initials="APE [2]" lastIdx="2" clrIdx="1">
    <p:extLst/>
  </p:cmAuthor>
  <p:cmAuthor id="3" name="Andreea Perca" initials="APE [3]" lastIdx="2" clrIdx="2">
    <p:extLst/>
  </p:cmAuthor>
  <p:cmAuthor id="4" name="Andreea Perca" initials="APE [4]" lastIdx="1" clrIdx="3">
    <p:extLst/>
  </p:cmAuthor>
  <p:cmAuthor id="5" name="Andreea Perca" initials="APE [5]" lastIdx="1" clrIdx="4">
    <p:extLst/>
  </p:cmAuthor>
  <p:cmAuthor id="6" name="Andreea Perca" initials="APE [6]" lastIdx="1" clrIdx="5">
    <p:extLst/>
  </p:cmAuthor>
  <p:cmAuthor id="7" name="Andreea Perca" initials="APE [7]" lastIdx="1" clrIdx="6">
    <p:extLst/>
  </p:cmAuthor>
  <p:cmAuthor id="8" name="Andreea Perca" initials="APE [8]" lastIdx="1" clrIdx="7">
    <p:extLst/>
  </p:cmAuthor>
  <p:cmAuthor id="9" name="Andreea Perca" initials="APE [9]" lastIdx="1" clrIdx="8">
    <p:extLst/>
  </p:cmAuthor>
  <p:cmAuthor id="10" name="Andreea Perca" initials="APE [10]" lastIdx="1" clrIdx="9">
    <p:extLst/>
  </p:cmAuthor>
  <p:cmAuthor id="11" name="Andreea Perca" initials="APE [11]" lastIdx="1" clrIdx="10">
    <p:extLst/>
  </p:cmAuthor>
  <p:cmAuthor id="12" name="Andreea Perca" initials="APE [12]" lastIdx="1" clrIdx="11">
    <p:extLst/>
  </p:cmAuthor>
  <p:cmAuthor id="13" name="Andreea Perca" initials="APE [13]" lastIdx="1" clrIdx="12">
    <p:extLst/>
  </p:cmAuthor>
  <p:cmAuthor id="14" name="Andreea Perca" initials="APE [14]" lastIdx="1" clrIdx="13">
    <p:extLst/>
  </p:cmAuthor>
  <p:cmAuthor id="15" name="Andreea Perca" initials="APE [15]" lastIdx="2" clrIdx="14">
    <p:extLst/>
  </p:cmAuthor>
  <p:cmAuthor id="16" name="Andreea Perca" initials="APE [16]" lastIdx="1" clrIdx="15">
    <p:extLst/>
  </p:cmAuthor>
  <p:cmAuthor id="17" name="Andreea Perca" initials="APE [17]" lastIdx="1" clrIdx="16">
    <p:extLst/>
  </p:cmAuthor>
  <p:cmAuthor id="18" name="Andreea Perca" initials="APE [18]" lastIdx="1" clrIdx="17">
    <p:extLst/>
  </p:cmAuthor>
  <p:cmAuthor id="19" name="Andreea Perca" initials="APE [19]" lastIdx="1" clrIdx="18">
    <p:extLst/>
  </p:cmAuthor>
  <p:cmAuthor id="20" name="Andreea Perca" initials="APE [20]" lastIdx="1" clrIdx="19">
    <p:extLst/>
  </p:cmAuthor>
  <p:cmAuthor id="21" name="Andreea Perca" initials="APE [21]" lastIdx="1" clrIdx="20">
    <p:extLst/>
  </p:cmAuthor>
  <p:cmAuthor id="22" name="Andreea Perca" initials="APE [22]" lastIdx="1" clrIdx="21">
    <p:extLst/>
  </p:cmAuthor>
  <p:cmAuthor id="23" name="Andreea Perca" initials="APE [23]" lastIdx="1" clrIdx="22">
    <p:extLst/>
  </p:cmAuthor>
  <p:cmAuthor id="24" name="Andreea Perca" initials="APE [24]" lastIdx="1" clrIdx="23">
    <p:extLst/>
  </p:cmAuthor>
  <p:cmAuthor id="25" name="Andreea Perca" initials="APE [25]" lastIdx="1" clrIdx="2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58"/>
    <a:srgbClr val="A9AA59"/>
    <a:srgbClr val="F7ED81"/>
    <a:srgbClr val="FFFFFF"/>
    <a:srgbClr val="2F2875"/>
    <a:srgbClr val="1217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290" autoAdjust="0"/>
    <p:restoredTop sz="95424" autoAdjust="0"/>
  </p:normalViewPr>
  <p:slideViewPr>
    <p:cSldViewPr snapToGrid="0">
      <p:cViewPr>
        <p:scale>
          <a:sx n="100" d="100"/>
          <a:sy n="100" d="100"/>
        </p:scale>
        <p:origin x="-468" y="-72"/>
      </p:cViewPr>
      <p:guideLst>
        <p:guide orient="horz" pos="3056"/>
        <p:guide orient="horz" pos="2765"/>
        <p:guide orient="horz" pos="4124"/>
        <p:guide orient="horz" pos="940"/>
        <p:guide pos="5645"/>
        <p:guide pos="70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85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64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512054-E953-4E67-BF88-E84C2D3712D3}" type="doc">
      <dgm:prSet loTypeId="urn:microsoft.com/office/officeart/2005/8/layout/hProcess6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A3ACDF-2B89-4193-B694-539C31E74B15}">
      <dgm:prSet phldrT="[Text]"/>
      <dgm:spPr>
        <a:solidFill>
          <a:srgbClr val="004158"/>
        </a:solidFill>
      </dgm:spPr>
      <dgm:t>
        <a:bodyPr/>
        <a:lstStyle/>
        <a:p>
          <a:r>
            <a:rPr lang="de-DE" baseline="0" dirty="0">
              <a:solidFill>
                <a:schemeClr val="bg1"/>
              </a:solidFill>
              <a:latin typeface="Trebuchet MS" pitchFamily="34" charset="0"/>
            </a:rPr>
            <a:t>Block 0</a:t>
          </a:r>
          <a:endParaRPr lang="en-US" baseline="0" dirty="0">
            <a:solidFill>
              <a:schemeClr val="bg1"/>
            </a:solidFill>
            <a:latin typeface="Trebuchet MS" pitchFamily="34" charset="0"/>
          </a:endParaRPr>
        </a:p>
      </dgm:t>
    </dgm:pt>
    <dgm:pt modelId="{331FC2BC-16A5-4392-AAB7-B5A35D27D073}" type="parTrans" cxnId="{3A18AEFA-4A56-4DEE-9EA5-F78CCA97EBCD}">
      <dgm:prSet/>
      <dgm:spPr/>
      <dgm:t>
        <a:bodyPr/>
        <a:lstStyle/>
        <a:p>
          <a:endParaRPr lang="en-US"/>
        </a:p>
      </dgm:t>
    </dgm:pt>
    <dgm:pt modelId="{B4E4CED4-561B-4C6C-AF48-9456DA2A43F2}" type="sibTrans" cxnId="{3A18AEFA-4A56-4DEE-9EA5-F78CCA97EBCD}">
      <dgm:prSet/>
      <dgm:spPr/>
      <dgm:t>
        <a:bodyPr/>
        <a:lstStyle/>
        <a:p>
          <a:endParaRPr lang="en-US"/>
        </a:p>
      </dgm:t>
    </dgm:pt>
    <dgm:pt modelId="{3AE55C3D-AE8B-4DA0-AEB8-0360D29C0625}">
      <dgm:prSet phldrT="[Text]"/>
      <dgm:spPr>
        <a:solidFill>
          <a:srgbClr val="A9AA59">
            <a:alpha val="90000"/>
          </a:srgbClr>
        </a:solidFill>
      </dgm:spPr>
      <dgm:t>
        <a:bodyPr/>
        <a:lstStyle/>
        <a:p>
          <a:r>
            <a:rPr lang="de-DE" baseline="0" dirty="0">
              <a:solidFill>
                <a:srgbClr val="2F2875"/>
              </a:solidFill>
              <a:latin typeface="Trebuchet MS" pitchFamily="34" charset="0"/>
            </a:rPr>
            <a:t>2013</a:t>
          </a:r>
          <a:endParaRPr lang="en-US" baseline="0" dirty="0">
            <a:solidFill>
              <a:srgbClr val="2F2875"/>
            </a:solidFill>
            <a:latin typeface="Trebuchet MS" pitchFamily="34" charset="0"/>
          </a:endParaRPr>
        </a:p>
      </dgm:t>
    </dgm:pt>
    <dgm:pt modelId="{6905EB79-7CAF-49C7-BFD8-3BAB9299071D}" type="parTrans" cxnId="{EF3034A4-38FB-4795-88B3-CA9BF1347A5A}">
      <dgm:prSet/>
      <dgm:spPr/>
      <dgm:t>
        <a:bodyPr/>
        <a:lstStyle/>
        <a:p>
          <a:endParaRPr lang="en-US"/>
        </a:p>
      </dgm:t>
    </dgm:pt>
    <dgm:pt modelId="{9F55E1A8-1E59-4319-8ABE-897CF37C4497}" type="sibTrans" cxnId="{EF3034A4-38FB-4795-88B3-CA9BF1347A5A}">
      <dgm:prSet/>
      <dgm:spPr/>
      <dgm:t>
        <a:bodyPr/>
        <a:lstStyle/>
        <a:p>
          <a:endParaRPr lang="en-US"/>
        </a:p>
      </dgm:t>
    </dgm:pt>
    <dgm:pt modelId="{5CCCB5DB-FBBF-4560-BDC3-EF82E2CADB2D}">
      <dgm:prSet phldrT="[Text]"/>
      <dgm:spPr>
        <a:solidFill>
          <a:srgbClr val="A9AA59">
            <a:alpha val="90000"/>
          </a:srgbClr>
        </a:solidFill>
      </dgm:spPr>
      <dgm:t>
        <a:bodyPr/>
        <a:lstStyle/>
        <a:p>
          <a:r>
            <a:rPr lang="de-DE" baseline="0" dirty="0">
              <a:solidFill>
                <a:srgbClr val="2F2875"/>
              </a:solidFill>
              <a:latin typeface="Trebuchet MS" pitchFamily="34" charset="0"/>
            </a:rPr>
            <a:t>2018</a:t>
          </a:r>
          <a:endParaRPr lang="en-US" baseline="0" dirty="0">
            <a:solidFill>
              <a:srgbClr val="2F2875"/>
            </a:solidFill>
            <a:latin typeface="Trebuchet MS" pitchFamily="34" charset="0"/>
          </a:endParaRPr>
        </a:p>
      </dgm:t>
    </dgm:pt>
    <dgm:pt modelId="{AC27E12E-8F5F-4608-A877-2C6921AB8D35}" type="parTrans" cxnId="{CCED5BFC-CD3D-479A-BECE-FE5717F8EB4F}">
      <dgm:prSet/>
      <dgm:spPr/>
      <dgm:t>
        <a:bodyPr/>
        <a:lstStyle/>
        <a:p>
          <a:endParaRPr lang="en-US"/>
        </a:p>
      </dgm:t>
    </dgm:pt>
    <dgm:pt modelId="{16C8D300-D188-48B8-AF19-7B07277E623F}" type="sibTrans" cxnId="{CCED5BFC-CD3D-479A-BECE-FE5717F8EB4F}">
      <dgm:prSet/>
      <dgm:spPr/>
      <dgm:t>
        <a:bodyPr/>
        <a:lstStyle/>
        <a:p>
          <a:endParaRPr lang="en-US"/>
        </a:p>
      </dgm:t>
    </dgm:pt>
    <dgm:pt modelId="{5652252E-BE27-4F44-9830-B4CAE05CC239}">
      <dgm:prSet phldrT="[Text]"/>
      <dgm:spPr>
        <a:solidFill>
          <a:srgbClr val="004158"/>
        </a:solidFill>
      </dgm:spPr>
      <dgm:t>
        <a:bodyPr/>
        <a:lstStyle/>
        <a:p>
          <a:r>
            <a:rPr lang="de-DE" baseline="0" dirty="0">
              <a:solidFill>
                <a:schemeClr val="bg1"/>
              </a:solidFill>
              <a:latin typeface="Trebuchet MS" pitchFamily="34" charset="0"/>
            </a:rPr>
            <a:t>Block 1</a:t>
          </a:r>
          <a:endParaRPr lang="en-US" baseline="0" dirty="0">
            <a:solidFill>
              <a:schemeClr val="bg1"/>
            </a:solidFill>
            <a:latin typeface="Trebuchet MS" pitchFamily="34" charset="0"/>
          </a:endParaRPr>
        </a:p>
      </dgm:t>
    </dgm:pt>
    <dgm:pt modelId="{0AC35752-D8C0-416C-A153-5ACBFB7973A8}" type="parTrans" cxnId="{B6FFEDDD-DB67-438C-A8E0-0623187C08C1}">
      <dgm:prSet/>
      <dgm:spPr/>
      <dgm:t>
        <a:bodyPr/>
        <a:lstStyle/>
        <a:p>
          <a:endParaRPr lang="en-US"/>
        </a:p>
      </dgm:t>
    </dgm:pt>
    <dgm:pt modelId="{5529BBD0-D02A-4CB5-BB14-8DB51A39467F}" type="sibTrans" cxnId="{B6FFEDDD-DB67-438C-A8E0-0623187C08C1}">
      <dgm:prSet/>
      <dgm:spPr/>
      <dgm:t>
        <a:bodyPr/>
        <a:lstStyle/>
        <a:p>
          <a:endParaRPr lang="en-US"/>
        </a:p>
      </dgm:t>
    </dgm:pt>
    <dgm:pt modelId="{3DEE63DD-3FB3-4678-B0AA-5ABBC74E710E}">
      <dgm:prSet phldrT="[Text]"/>
      <dgm:spPr>
        <a:solidFill>
          <a:srgbClr val="A9AA59">
            <a:alpha val="90000"/>
          </a:srgbClr>
        </a:solidFill>
      </dgm:spPr>
      <dgm:t>
        <a:bodyPr/>
        <a:lstStyle/>
        <a:p>
          <a:r>
            <a:rPr lang="de-DE" baseline="0" dirty="0">
              <a:solidFill>
                <a:srgbClr val="2F2875"/>
              </a:solidFill>
              <a:latin typeface="Trebuchet MS" pitchFamily="34" charset="0"/>
            </a:rPr>
            <a:t>2019</a:t>
          </a:r>
          <a:endParaRPr lang="en-US" baseline="0" dirty="0">
            <a:solidFill>
              <a:srgbClr val="2F2875"/>
            </a:solidFill>
            <a:latin typeface="Trebuchet MS" pitchFamily="34" charset="0"/>
          </a:endParaRPr>
        </a:p>
      </dgm:t>
    </dgm:pt>
    <dgm:pt modelId="{B749F023-3C44-457C-B5BB-51AABA17EBC6}" type="parTrans" cxnId="{BD2148B0-4688-45BB-9116-223FBECAA92B}">
      <dgm:prSet/>
      <dgm:spPr/>
      <dgm:t>
        <a:bodyPr/>
        <a:lstStyle/>
        <a:p>
          <a:endParaRPr lang="en-US"/>
        </a:p>
      </dgm:t>
    </dgm:pt>
    <dgm:pt modelId="{B4AB4FEF-D298-4A7F-A967-2C64D02509BA}" type="sibTrans" cxnId="{BD2148B0-4688-45BB-9116-223FBECAA92B}">
      <dgm:prSet/>
      <dgm:spPr/>
      <dgm:t>
        <a:bodyPr/>
        <a:lstStyle/>
        <a:p>
          <a:endParaRPr lang="en-US"/>
        </a:p>
      </dgm:t>
    </dgm:pt>
    <dgm:pt modelId="{9B09D632-8E96-47BE-9BFF-5D45747E19DF}">
      <dgm:prSet phldrT="[Text]"/>
      <dgm:spPr>
        <a:solidFill>
          <a:srgbClr val="A9AA59">
            <a:alpha val="90000"/>
          </a:srgbClr>
        </a:solidFill>
      </dgm:spPr>
      <dgm:t>
        <a:bodyPr/>
        <a:lstStyle/>
        <a:p>
          <a:r>
            <a:rPr lang="de-DE" baseline="0" dirty="0">
              <a:solidFill>
                <a:srgbClr val="2F2875"/>
              </a:solidFill>
              <a:latin typeface="Trebuchet MS" pitchFamily="34" charset="0"/>
            </a:rPr>
            <a:t>2024</a:t>
          </a:r>
          <a:endParaRPr lang="en-US" baseline="0" dirty="0">
            <a:solidFill>
              <a:srgbClr val="2F2875"/>
            </a:solidFill>
            <a:latin typeface="Trebuchet MS" pitchFamily="34" charset="0"/>
          </a:endParaRPr>
        </a:p>
      </dgm:t>
    </dgm:pt>
    <dgm:pt modelId="{8CDA0890-AF58-4764-B13C-3C2809E3A935}" type="parTrans" cxnId="{9BE22DC3-520A-4A80-83F3-0827C7A7FCF4}">
      <dgm:prSet/>
      <dgm:spPr/>
      <dgm:t>
        <a:bodyPr/>
        <a:lstStyle/>
        <a:p>
          <a:endParaRPr lang="en-US"/>
        </a:p>
      </dgm:t>
    </dgm:pt>
    <dgm:pt modelId="{10F8A22D-D0BE-46E4-8D24-C26D0033CDDD}" type="sibTrans" cxnId="{9BE22DC3-520A-4A80-83F3-0827C7A7FCF4}">
      <dgm:prSet/>
      <dgm:spPr/>
      <dgm:t>
        <a:bodyPr/>
        <a:lstStyle/>
        <a:p>
          <a:endParaRPr lang="en-US"/>
        </a:p>
      </dgm:t>
    </dgm:pt>
    <dgm:pt modelId="{AF1B0E3A-1102-4A61-A1D5-D0D65C0AF481}">
      <dgm:prSet phldrT="[Text]"/>
      <dgm:spPr>
        <a:solidFill>
          <a:srgbClr val="004158"/>
        </a:solidFill>
      </dgm:spPr>
      <dgm:t>
        <a:bodyPr/>
        <a:lstStyle/>
        <a:p>
          <a:r>
            <a:rPr lang="de-DE" baseline="0" dirty="0">
              <a:solidFill>
                <a:schemeClr val="bg1"/>
              </a:solidFill>
              <a:latin typeface="Trebuchet MS" pitchFamily="34" charset="0"/>
            </a:rPr>
            <a:t>Block 2</a:t>
          </a:r>
          <a:endParaRPr lang="en-US" baseline="0" dirty="0">
            <a:solidFill>
              <a:schemeClr val="bg1"/>
            </a:solidFill>
            <a:latin typeface="Trebuchet MS" pitchFamily="34" charset="0"/>
          </a:endParaRPr>
        </a:p>
      </dgm:t>
    </dgm:pt>
    <dgm:pt modelId="{0FBE4259-B83B-4B5E-8397-40FABBCE95C8}" type="parTrans" cxnId="{FD6F5FF6-D74A-4FEA-8C62-BD08CA7C29BE}">
      <dgm:prSet/>
      <dgm:spPr/>
      <dgm:t>
        <a:bodyPr/>
        <a:lstStyle/>
        <a:p>
          <a:endParaRPr lang="en-US"/>
        </a:p>
      </dgm:t>
    </dgm:pt>
    <dgm:pt modelId="{882955E5-6696-4DAB-8274-E89A93A4DFFB}" type="sibTrans" cxnId="{FD6F5FF6-D74A-4FEA-8C62-BD08CA7C29BE}">
      <dgm:prSet/>
      <dgm:spPr/>
      <dgm:t>
        <a:bodyPr/>
        <a:lstStyle/>
        <a:p>
          <a:endParaRPr lang="en-US"/>
        </a:p>
      </dgm:t>
    </dgm:pt>
    <dgm:pt modelId="{0B90D01A-6DC0-49C6-A0B9-A9564D067C40}">
      <dgm:prSet phldrT="[Text]"/>
      <dgm:spPr>
        <a:solidFill>
          <a:srgbClr val="A9AA59">
            <a:alpha val="90000"/>
          </a:srgbClr>
        </a:solidFill>
      </dgm:spPr>
      <dgm:t>
        <a:bodyPr/>
        <a:lstStyle/>
        <a:p>
          <a:r>
            <a:rPr lang="de-DE" baseline="0" dirty="0">
              <a:solidFill>
                <a:srgbClr val="2F2875"/>
              </a:solidFill>
              <a:latin typeface="Trebuchet MS" pitchFamily="34" charset="0"/>
            </a:rPr>
            <a:t>2025</a:t>
          </a:r>
          <a:endParaRPr lang="en-US" baseline="0" dirty="0">
            <a:solidFill>
              <a:srgbClr val="2F2875"/>
            </a:solidFill>
            <a:latin typeface="Trebuchet MS" pitchFamily="34" charset="0"/>
          </a:endParaRPr>
        </a:p>
      </dgm:t>
    </dgm:pt>
    <dgm:pt modelId="{8C75C077-C04C-4AB2-BA33-BD977AE207BB}" type="parTrans" cxnId="{CB58833A-5060-4934-9C1B-4325D6CCF59F}">
      <dgm:prSet/>
      <dgm:spPr/>
      <dgm:t>
        <a:bodyPr/>
        <a:lstStyle/>
        <a:p>
          <a:endParaRPr lang="en-US"/>
        </a:p>
      </dgm:t>
    </dgm:pt>
    <dgm:pt modelId="{3B35DE5A-3A6F-41B6-92AE-4498EAD7D96D}" type="sibTrans" cxnId="{CB58833A-5060-4934-9C1B-4325D6CCF59F}">
      <dgm:prSet/>
      <dgm:spPr/>
      <dgm:t>
        <a:bodyPr/>
        <a:lstStyle/>
        <a:p>
          <a:endParaRPr lang="en-US"/>
        </a:p>
      </dgm:t>
    </dgm:pt>
    <dgm:pt modelId="{C8D39476-865B-4A3E-B750-5C9B080F99DE}">
      <dgm:prSet phldrT="[Text]"/>
      <dgm:spPr>
        <a:solidFill>
          <a:srgbClr val="A9AA59">
            <a:alpha val="90000"/>
          </a:srgbClr>
        </a:solidFill>
      </dgm:spPr>
      <dgm:t>
        <a:bodyPr/>
        <a:lstStyle/>
        <a:p>
          <a:r>
            <a:rPr lang="de-DE" baseline="0" dirty="0">
              <a:solidFill>
                <a:srgbClr val="2F2875"/>
              </a:solidFill>
              <a:latin typeface="Trebuchet MS" pitchFamily="34" charset="0"/>
            </a:rPr>
            <a:t>2029</a:t>
          </a:r>
          <a:endParaRPr lang="en-US" baseline="0" dirty="0">
            <a:solidFill>
              <a:srgbClr val="2F2875"/>
            </a:solidFill>
            <a:latin typeface="Trebuchet MS" pitchFamily="34" charset="0"/>
          </a:endParaRPr>
        </a:p>
      </dgm:t>
    </dgm:pt>
    <dgm:pt modelId="{19C68AC7-7AB8-46A8-8113-07AFB11982A1}" type="parTrans" cxnId="{B85043B0-C297-41AF-AD05-25A9E0E11C59}">
      <dgm:prSet/>
      <dgm:spPr/>
      <dgm:t>
        <a:bodyPr/>
        <a:lstStyle/>
        <a:p>
          <a:endParaRPr lang="en-US"/>
        </a:p>
      </dgm:t>
    </dgm:pt>
    <dgm:pt modelId="{5DD20D0A-4669-4901-B20A-4563751D9098}" type="sibTrans" cxnId="{B85043B0-C297-41AF-AD05-25A9E0E11C59}">
      <dgm:prSet/>
      <dgm:spPr/>
      <dgm:t>
        <a:bodyPr/>
        <a:lstStyle/>
        <a:p>
          <a:endParaRPr lang="en-US"/>
        </a:p>
      </dgm:t>
    </dgm:pt>
    <dgm:pt modelId="{516AA3A8-EC24-4D93-B7A5-680E83FFD2D0}">
      <dgm:prSet/>
      <dgm:spPr>
        <a:solidFill>
          <a:srgbClr val="004158"/>
        </a:solidFill>
      </dgm:spPr>
      <dgm:t>
        <a:bodyPr/>
        <a:lstStyle/>
        <a:p>
          <a:r>
            <a:rPr lang="de-DE" baseline="0" dirty="0">
              <a:solidFill>
                <a:schemeClr val="bg1"/>
              </a:solidFill>
              <a:latin typeface="Trebuchet MS" pitchFamily="34" charset="0"/>
            </a:rPr>
            <a:t>Block 3</a:t>
          </a:r>
          <a:endParaRPr lang="en-US" baseline="0" dirty="0">
            <a:solidFill>
              <a:schemeClr val="bg1"/>
            </a:solidFill>
            <a:latin typeface="Trebuchet MS" pitchFamily="34" charset="0"/>
          </a:endParaRPr>
        </a:p>
      </dgm:t>
    </dgm:pt>
    <dgm:pt modelId="{A7A2266F-9A92-4F87-AC85-495EE1299BD3}" type="parTrans" cxnId="{6C882C49-B991-49F5-8E4E-B4D2B99C33BB}">
      <dgm:prSet/>
      <dgm:spPr/>
      <dgm:t>
        <a:bodyPr/>
        <a:lstStyle/>
        <a:p>
          <a:endParaRPr lang="en-US"/>
        </a:p>
      </dgm:t>
    </dgm:pt>
    <dgm:pt modelId="{5300E23D-5A0B-430B-896B-EF76A805B934}" type="sibTrans" cxnId="{6C882C49-B991-49F5-8E4E-B4D2B99C33BB}">
      <dgm:prSet/>
      <dgm:spPr/>
      <dgm:t>
        <a:bodyPr/>
        <a:lstStyle/>
        <a:p>
          <a:endParaRPr lang="en-US"/>
        </a:p>
      </dgm:t>
    </dgm:pt>
    <dgm:pt modelId="{93A21C26-0662-4939-88A6-6A81D8C44CCE}">
      <dgm:prSet/>
      <dgm:spPr>
        <a:solidFill>
          <a:srgbClr val="A9AA59">
            <a:alpha val="90000"/>
          </a:srgbClr>
        </a:solidFill>
      </dgm:spPr>
      <dgm:t>
        <a:bodyPr/>
        <a:lstStyle/>
        <a:p>
          <a:r>
            <a:rPr lang="de-DE" baseline="0" dirty="0">
              <a:solidFill>
                <a:srgbClr val="2F2875"/>
              </a:solidFill>
              <a:latin typeface="Trebuchet MS" pitchFamily="34" charset="0"/>
            </a:rPr>
            <a:t>2031</a:t>
          </a:r>
          <a:endParaRPr lang="en-US" baseline="0" dirty="0">
            <a:solidFill>
              <a:srgbClr val="2F2875"/>
            </a:solidFill>
            <a:latin typeface="Trebuchet MS" pitchFamily="34" charset="0"/>
          </a:endParaRPr>
        </a:p>
      </dgm:t>
    </dgm:pt>
    <dgm:pt modelId="{5AAAE93E-0F55-48FF-B817-E970174B708F}" type="parTrans" cxnId="{3F26AE05-A2C6-41F4-AAF5-B538567578AF}">
      <dgm:prSet/>
      <dgm:spPr/>
      <dgm:t>
        <a:bodyPr/>
        <a:lstStyle/>
        <a:p>
          <a:endParaRPr lang="en-US"/>
        </a:p>
      </dgm:t>
    </dgm:pt>
    <dgm:pt modelId="{7F27FF24-40DE-4739-8A0C-912AE649E568}" type="sibTrans" cxnId="{3F26AE05-A2C6-41F4-AAF5-B538567578AF}">
      <dgm:prSet/>
      <dgm:spPr/>
      <dgm:t>
        <a:bodyPr/>
        <a:lstStyle/>
        <a:p>
          <a:endParaRPr lang="en-US"/>
        </a:p>
      </dgm:t>
    </dgm:pt>
    <dgm:pt modelId="{5BAAE82F-70E3-4440-80E1-088E3C459E87}">
      <dgm:prSet/>
      <dgm:spPr>
        <a:solidFill>
          <a:srgbClr val="A9AA59">
            <a:alpha val="90000"/>
          </a:srgbClr>
        </a:solidFill>
      </dgm:spPr>
      <dgm:t>
        <a:bodyPr/>
        <a:lstStyle/>
        <a:p>
          <a:r>
            <a:rPr lang="de-DE" baseline="0" dirty="0">
              <a:solidFill>
                <a:srgbClr val="2F2875"/>
              </a:solidFill>
              <a:latin typeface="Trebuchet MS" pitchFamily="34" charset="0"/>
            </a:rPr>
            <a:t>onwards</a:t>
          </a:r>
          <a:endParaRPr lang="en-US" baseline="0" dirty="0">
            <a:solidFill>
              <a:srgbClr val="2F2875"/>
            </a:solidFill>
            <a:latin typeface="Trebuchet MS" pitchFamily="34" charset="0"/>
          </a:endParaRPr>
        </a:p>
      </dgm:t>
    </dgm:pt>
    <dgm:pt modelId="{D28628FE-0CC7-4B87-B39C-5486472106C6}" type="parTrans" cxnId="{1477C83B-6459-4CC5-BA9E-6F371987F3A3}">
      <dgm:prSet/>
      <dgm:spPr/>
      <dgm:t>
        <a:bodyPr/>
        <a:lstStyle/>
        <a:p>
          <a:endParaRPr lang="en-US"/>
        </a:p>
      </dgm:t>
    </dgm:pt>
    <dgm:pt modelId="{9B6496D7-B0B6-4C7F-90E5-BA5522EEDC75}" type="sibTrans" cxnId="{1477C83B-6459-4CC5-BA9E-6F371987F3A3}">
      <dgm:prSet/>
      <dgm:spPr/>
      <dgm:t>
        <a:bodyPr/>
        <a:lstStyle/>
        <a:p>
          <a:endParaRPr lang="en-US"/>
        </a:p>
      </dgm:t>
    </dgm:pt>
    <dgm:pt modelId="{6754FC94-A1DF-4FFF-9887-D1989C9D9D81}" type="pres">
      <dgm:prSet presAssocID="{14512054-E953-4E67-BF88-E84C2D3712D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D43494-0F18-456D-97A1-AAEDDD8091A7}" type="pres">
      <dgm:prSet presAssocID="{FBA3ACDF-2B89-4193-B694-539C31E74B15}" presName="compNode" presStyleCnt="0"/>
      <dgm:spPr/>
    </dgm:pt>
    <dgm:pt modelId="{C38F0FC5-CA10-4231-853D-29DB3B4D6A5F}" type="pres">
      <dgm:prSet presAssocID="{FBA3ACDF-2B89-4193-B694-539C31E74B15}" presName="noGeometry" presStyleCnt="0"/>
      <dgm:spPr/>
    </dgm:pt>
    <dgm:pt modelId="{FB99B1D3-028B-488B-816D-D45A83795CEF}" type="pres">
      <dgm:prSet presAssocID="{FBA3ACDF-2B89-4193-B694-539C31E74B15}" presName="childTextVisible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767CCC-0743-4678-863A-30E1452F3851}" type="pres">
      <dgm:prSet presAssocID="{FBA3ACDF-2B89-4193-B694-539C31E74B15}" presName="childTextHidden" presStyleLbl="bgAccFollowNode1" presStyleIdx="0" presStyleCnt="4"/>
      <dgm:spPr/>
      <dgm:t>
        <a:bodyPr/>
        <a:lstStyle/>
        <a:p>
          <a:endParaRPr lang="en-US"/>
        </a:p>
      </dgm:t>
    </dgm:pt>
    <dgm:pt modelId="{0CD33F0B-E3FD-4651-8035-F323FDA2F750}" type="pres">
      <dgm:prSet presAssocID="{FBA3ACDF-2B89-4193-B694-539C31E74B15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70420-97B9-4243-8780-F4D65CD2A290}" type="pres">
      <dgm:prSet presAssocID="{FBA3ACDF-2B89-4193-B694-539C31E74B15}" presName="aSpace" presStyleCnt="0"/>
      <dgm:spPr/>
    </dgm:pt>
    <dgm:pt modelId="{04A9907B-0E1F-4214-AE95-2E36EC0DF8EF}" type="pres">
      <dgm:prSet presAssocID="{5652252E-BE27-4F44-9830-B4CAE05CC239}" presName="compNode" presStyleCnt="0"/>
      <dgm:spPr/>
    </dgm:pt>
    <dgm:pt modelId="{5C352EC9-8F82-4FCE-9F08-0B923CEA6793}" type="pres">
      <dgm:prSet presAssocID="{5652252E-BE27-4F44-9830-B4CAE05CC239}" presName="noGeometry" presStyleCnt="0"/>
      <dgm:spPr/>
    </dgm:pt>
    <dgm:pt modelId="{6E2C2B0B-F523-44E6-869B-24D88968713D}" type="pres">
      <dgm:prSet presAssocID="{5652252E-BE27-4F44-9830-B4CAE05CC239}" presName="childTextVisible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F97CC4-CF89-4146-9C8A-4E168E683E08}" type="pres">
      <dgm:prSet presAssocID="{5652252E-BE27-4F44-9830-B4CAE05CC239}" presName="childTextHidden" presStyleLbl="bgAccFollowNode1" presStyleIdx="1" presStyleCnt="4"/>
      <dgm:spPr/>
      <dgm:t>
        <a:bodyPr/>
        <a:lstStyle/>
        <a:p>
          <a:endParaRPr lang="en-US"/>
        </a:p>
      </dgm:t>
    </dgm:pt>
    <dgm:pt modelId="{1C1D7631-96D8-4923-93BD-C9DE240CF650}" type="pres">
      <dgm:prSet presAssocID="{5652252E-BE27-4F44-9830-B4CAE05CC239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E2CCD2-9E3A-43D3-B336-D6CB01376391}" type="pres">
      <dgm:prSet presAssocID="{5652252E-BE27-4F44-9830-B4CAE05CC239}" presName="aSpace" presStyleCnt="0"/>
      <dgm:spPr/>
    </dgm:pt>
    <dgm:pt modelId="{7B9C5567-4953-4168-8A63-FEC193D1D033}" type="pres">
      <dgm:prSet presAssocID="{AF1B0E3A-1102-4A61-A1D5-D0D65C0AF481}" presName="compNode" presStyleCnt="0"/>
      <dgm:spPr/>
    </dgm:pt>
    <dgm:pt modelId="{7FF3451F-6DB4-4034-ACE2-EE80FC5F0482}" type="pres">
      <dgm:prSet presAssocID="{AF1B0E3A-1102-4A61-A1D5-D0D65C0AF481}" presName="noGeometry" presStyleCnt="0"/>
      <dgm:spPr/>
    </dgm:pt>
    <dgm:pt modelId="{97F8B6A7-0220-49B7-AA6B-8D238262FF62}" type="pres">
      <dgm:prSet presAssocID="{AF1B0E3A-1102-4A61-A1D5-D0D65C0AF481}" presName="childTextVisible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14CA39-94C1-4F3E-81BE-0B4B224BBAC1}" type="pres">
      <dgm:prSet presAssocID="{AF1B0E3A-1102-4A61-A1D5-D0D65C0AF481}" presName="childTextHidden" presStyleLbl="bgAccFollowNode1" presStyleIdx="2" presStyleCnt="4"/>
      <dgm:spPr/>
      <dgm:t>
        <a:bodyPr/>
        <a:lstStyle/>
        <a:p>
          <a:endParaRPr lang="en-US"/>
        </a:p>
      </dgm:t>
    </dgm:pt>
    <dgm:pt modelId="{9BD645E8-04BF-4DF8-9141-F3D1C69F021E}" type="pres">
      <dgm:prSet presAssocID="{AF1B0E3A-1102-4A61-A1D5-D0D65C0AF48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70362F-6D50-427F-966A-ECEA0657D467}" type="pres">
      <dgm:prSet presAssocID="{AF1B0E3A-1102-4A61-A1D5-D0D65C0AF481}" presName="aSpace" presStyleCnt="0"/>
      <dgm:spPr/>
    </dgm:pt>
    <dgm:pt modelId="{CA781AF4-E948-42D6-8EB2-D5D004FDAA7C}" type="pres">
      <dgm:prSet presAssocID="{516AA3A8-EC24-4D93-B7A5-680E83FFD2D0}" presName="compNode" presStyleCnt="0"/>
      <dgm:spPr/>
    </dgm:pt>
    <dgm:pt modelId="{E8E03DDB-8740-4DCE-926D-5597FAC0425E}" type="pres">
      <dgm:prSet presAssocID="{516AA3A8-EC24-4D93-B7A5-680E83FFD2D0}" presName="noGeometry" presStyleCnt="0"/>
      <dgm:spPr/>
    </dgm:pt>
    <dgm:pt modelId="{FA5AA111-2FD5-4D31-A038-D8DEF9009057}" type="pres">
      <dgm:prSet presAssocID="{516AA3A8-EC24-4D93-B7A5-680E83FFD2D0}" presName="childTextVisible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0DB82C-4754-461B-B25F-33FE3B5089B6}" type="pres">
      <dgm:prSet presAssocID="{516AA3A8-EC24-4D93-B7A5-680E83FFD2D0}" presName="childTextHidden" presStyleLbl="bgAccFollowNode1" presStyleIdx="3" presStyleCnt="4"/>
      <dgm:spPr/>
      <dgm:t>
        <a:bodyPr/>
        <a:lstStyle/>
        <a:p>
          <a:endParaRPr lang="en-US"/>
        </a:p>
      </dgm:t>
    </dgm:pt>
    <dgm:pt modelId="{12AE0C76-15CE-4B6A-83A7-D6D2A2387FEB}" type="pres">
      <dgm:prSet presAssocID="{516AA3A8-EC24-4D93-B7A5-680E83FFD2D0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8892C7-60C9-4511-8013-E0EA6D75950D}" type="presOf" srcId="{C8D39476-865B-4A3E-B750-5C9B080F99DE}" destId="{97F8B6A7-0220-49B7-AA6B-8D238262FF62}" srcOrd="0" destOrd="1" presId="urn:microsoft.com/office/officeart/2005/8/layout/hProcess6"/>
    <dgm:cxn modelId="{171E1D53-0612-45F6-9083-F2203771D118}" type="presOf" srcId="{9B09D632-8E96-47BE-9BFF-5D45747E19DF}" destId="{76F97CC4-CF89-4146-9C8A-4E168E683E08}" srcOrd="1" destOrd="1" presId="urn:microsoft.com/office/officeart/2005/8/layout/hProcess6"/>
    <dgm:cxn modelId="{1477C83B-6459-4CC5-BA9E-6F371987F3A3}" srcId="{516AA3A8-EC24-4D93-B7A5-680E83FFD2D0}" destId="{5BAAE82F-70E3-4440-80E1-088E3C459E87}" srcOrd="1" destOrd="0" parTransId="{D28628FE-0CC7-4B87-B39C-5486472106C6}" sibTransId="{9B6496D7-B0B6-4C7F-90E5-BA5522EEDC75}"/>
    <dgm:cxn modelId="{38365720-B065-4C7E-9E2B-3BF8FC8D5967}" type="presOf" srcId="{5CCCB5DB-FBBF-4560-BDC3-EF82E2CADB2D}" destId="{FB99B1D3-028B-488B-816D-D45A83795CEF}" srcOrd="0" destOrd="1" presId="urn:microsoft.com/office/officeart/2005/8/layout/hProcess6"/>
    <dgm:cxn modelId="{4F3B18E6-C612-432B-A12B-15DA096FD0D0}" type="presOf" srcId="{C8D39476-865B-4A3E-B750-5C9B080F99DE}" destId="{1F14CA39-94C1-4F3E-81BE-0B4B224BBAC1}" srcOrd="1" destOrd="1" presId="urn:microsoft.com/office/officeart/2005/8/layout/hProcess6"/>
    <dgm:cxn modelId="{1A439B25-97F6-4D27-876C-028B5A190CE7}" type="presOf" srcId="{516AA3A8-EC24-4D93-B7A5-680E83FFD2D0}" destId="{12AE0C76-15CE-4B6A-83A7-D6D2A2387FEB}" srcOrd="0" destOrd="0" presId="urn:microsoft.com/office/officeart/2005/8/layout/hProcess6"/>
    <dgm:cxn modelId="{F8579544-73C2-49A3-B133-196C115D84C5}" type="presOf" srcId="{9B09D632-8E96-47BE-9BFF-5D45747E19DF}" destId="{6E2C2B0B-F523-44E6-869B-24D88968713D}" srcOrd="0" destOrd="1" presId="urn:microsoft.com/office/officeart/2005/8/layout/hProcess6"/>
    <dgm:cxn modelId="{B85043B0-C297-41AF-AD05-25A9E0E11C59}" srcId="{AF1B0E3A-1102-4A61-A1D5-D0D65C0AF481}" destId="{C8D39476-865B-4A3E-B750-5C9B080F99DE}" srcOrd="1" destOrd="0" parTransId="{19C68AC7-7AB8-46A8-8113-07AFB11982A1}" sibTransId="{5DD20D0A-4669-4901-B20A-4563751D9098}"/>
    <dgm:cxn modelId="{FD6F5FF6-D74A-4FEA-8C62-BD08CA7C29BE}" srcId="{14512054-E953-4E67-BF88-E84C2D3712D3}" destId="{AF1B0E3A-1102-4A61-A1D5-D0D65C0AF481}" srcOrd="2" destOrd="0" parTransId="{0FBE4259-B83B-4B5E-8397-40FABBCE95C8}" sibTransId="{882955E5-6696-4DAB-8274-E89A93A4DFFB}"/>
    <dgm:cxn modelId="{D7E993BC-4091-4804-BF62-36BA7C5A78DD}" type="presOf" srcId="{3AE55C3D-AE8B-4DA0-AEB8-0360D29C0625}" destId="{B0767CCC-0743-4678-863A-30E1452F3851}" srcOrd="1" destOrd="0" presId="urn:microsoft.com/office/officeart/2005/8/layout/hProcess6"/>
    <dgm:cxn modelId="{0821F417-CFCE-42E1-9676-110BC17D9B03}" type="presOf" srcId="{5BAAE82F-70E3-4440-80E1-088E3C459E87}" destId="{FA5AA111-2FD5-4D31-A038-D8DEF9009057}" srcOrd="0" destOrd="1" presId="urn:microsoft.com/office/officeart/2005/8/layout/hProcess6"/>
    <dgm:cxn modelId="{3F26AE05-A2C6-41F4-AAF5-B538567578AF}" srcId="{516AA3A8-EC24-4D93-B7A5-680E83FFD2D0}" destId="{93A21C26-0662-4939-88A6-6A81D8C44CCE}" srcOrd="0" destOrd="0" parTransId="{5AAAE93E-0F55-48FF-B817-E970174B708F}" sibTransId="{7F27FF24-40DE-4739-8A0C-912AE649E568}"/>
    <dgm:cxn modelId="{CB58833A-5060-4934-9C1B-4325D6CCF59F}" srcId="{AF1B0E3A-1102-4A61-A1D5-D0D65C0AF481}" destId="{0B90D01A-6DC0-49C6-A0B9-A9564D067C40}" srcOrd="0" destOrd="0" parTransId="{8C75C077-C04C-4AB2-BA33-BD977AE207BB}" sibTransId="{3B35DE5A-3A6F-41B6-92AE-4498EAD7D96D}"/>
    <dgm:cxn modelId="{3A18AEFA-4A56-4DEE-9EA5-F78CCA97EBCD}" srcId="{14512054-E953-4E67-BF88-E84C2D3712D3}" destId="{FBA3ACDF-2B89-4193-B694-539C31E74B15}" srcOrd="0" destOrd="0" parTransId="{331FC2BC-16A5-4392-AAB7-B5A35D27D073}" sibTransId="{B4E4CED4-561B-4C6C-AF48-9456DA2A43F2}"/>
    <dgm:cxn modelId="{DDEA6FD6-E81D-4D56-8E07-8D2C4FB69D91}" type="presOf" srcId="{0B90D01A-6DC0-49C6-A0B9-A9564D067C40}" destId="{97F8B6A7-0220-49B7-AA6B-8D238262FF62}" srcOrd="0" destOrd="0" presId="urn:microsoft.com/office/officeart/2005/8/layout/hProcess6"/>
    <dgm:cxn modelId="{9BE22DC3-520A-4A80-83F3-0827C7A7FCF4}" srcId="{5652252E-BE27-4F44-9830-B4CAE05CC239}" destId="{9B09D632-8E96-47BE-9BFF-5D45747E19DF}" srcOrd="1" destOrd="0" parTransId="{8CDA0890-AF58-4764-B13C-3C2809E3A935}" sibTransId="{10F8A22D-D0BE-46E4-8D24-C26D0033CDDD}"/>
    <dgm:cxn modelId="{EF3034A4-38FB-4795-88B3-CA9BF1347A5A}" srcId="{FBA3ACDF-2B89-4193-B694-539C31E74B15}" destId="{3AE55C3D-AE8B-4DA0-AEB8-0360D29C0625}" srcOrd="0" destOrd="0" parTransId="{6905EB79-7CAF-49C7-BFD8-3BAB9299071D}" sibTransId="{9F55E1A8-1E59-4319-8ABE-897CF37C4497}"/>
    <dgm:cxn modelId="{24E71166-5200-48E2-AFBD-3E9F2B8FB2F1}" type="presOf" srcId="{0B90D01A-6DC0-49C6-A0B9-A9564D067C40}" destId="{1F14CA39-94C1-4F3E-81BE-0B4B224BBAC1}" srcOrd="1" destOrd="0" presId="urn:microsoft.com/office/officeart/2005/8/layout/hProcess6"/>
    <dgm:cxn modelId="{DD0278DA-DC6E-45FF-9AD8-9F1ACC1B0139}" type="presOf" srcId="{3AE55C3D-AE8B-4DA0-AEB8-0360D29C0625}" destId="{FB99B1D3-028B-488B-816D-D45A83795CEF}" srcOrd="0" destOrd="0" presId="urn:microsoft.com/office/officeart/2005/8/layout/hProcess6"/>
    <dgm:cxn modelId="{1F7F88AB-A279-419C-A4D1-1895DC6D38CC}" type="presOf" srcId="{5CCCB5DB-FBBF-4560-BDC3-EF82E2CADB2D}" destId="{B0767CCC-0743-4678-863A-30E1452F3851}" srcOrd="1" destOrd="1" presId="urn:microsoft.com/office/officeart/2005/8/layout/hProcess6"/>
    <dgm:cxn modelId="{CFE40BE5-E5FC-4A82-AB65-96DF1E97259E}" type="presOf" srcId="{3DEE63DD-3FB3-4678-B0AA-5ABBC74E710E}" destId="{76F97CC4-CF89-4146-9C8A-4E168E683E08}" srcOrd="1" destOrd="0" presId="urn:microsoft.com/office/officeart/2005/8/layout/hProcess6"/>
    <dgm:cxn modelId="{F6740C6E-DBBE-44C3-9D24-DCD5BF74906A}" type="presOf" srcId="{AF1B0E3A-1102-4A61-A1D5-D0D65C0AF481}" destId="{9BD645E8-04BF-4DF8-9141-F3D1C69F021E}" srcOrd="0" destOrd="0" presId="urn:microsoft.com/office/officeart/2005/8/layout/hProcess6"/>
    <dgm:cxn modelId="{D279E239-6828-4C09-AA66-826140C3D8B7}" type="presOf" srcId="{5BAAE82F-70E3-4440-80E1-088E3C459E87}" destId="{270DB82C-4754-461B-B25F-33FE3B5089B6}" srcOrd="1" destOrd="1" presId="urn:microsoft.com/office/officeart/2005/8/layout/hProcess6"/>
    <dgm:cxn modelId="{B6FFEDDD-DB67-438C-A8E0-0623187C08C1}" srcId="{14512054-E953-4E67-BF88-E84C2D3712D3}" destId="{5652252E-BE27-4F44-9830-B4CAE05CC239}" srcOrd="1" destOrd="0" parTransId="{0AC35752-D8C0-416C-A153-5ACBFB7973A8}" sibTransId="{5529BBD0-D02A-4CB5-BB14-8DB51A39467F}"/>
    <dgm:cxn modelId="{AFED7FB5-2B4C-47B4-92EB-12933443CC88}" type="presOf" srcId="{FBA3ACDF-2B89-4193-B694-539C31E74B15}" destId="{0CD33F0B-E3FD-4651-8035-F323FDA2F750}" srcOrd="0" destOrd="0" presId="urn:microsoft.com/office/officeart/2005/8/layout/hProcess6"/>
    <dgm:cxn modelId="{6C882C49-B991-49F5-8E4E-B4D2B99C33BB}" srcId="{14512054-E953-4E67-BF88-E84C2D3712D3}" destId="{516AA3A8-EC24-4D93-B7A5-680E83FFD2D0}" srcOrd="3" destOrd="0" parTransId="{A7A2266F-9A92-4F87-AC85-495EE1299BD3}" sibTransId="{5300E23D-5A0B-430B-896B-EF76A805B934}"/>
    <dgm:cxn modelId="{2E462B8D-3876-45E9-A922-35D66B36B340}" type="presOf" srcId="{14512054-E953-4E67-BF88-E84C2D3712D3}" destId="{6754FC94-A1DF-4FFF-9887-D1989C9D9D81}" srcOrd="0" destOrd="0" presId="urn:microsoft.com/office/officeart/2005/8/layout/hProcess6"/>
    <dgm:cxn modelId="{BD2148B0-4688-45BB-9116-223FBECAA92B}" srcId="{5652252E-BE27-4F44-9830-B4CAE05CC239}" destId="{3DEE63DD-3FB3-4678-B0AA-5ABBC74E710E}" srcOrd="0" destOrd="0" parTransId="{B749F023-3C44-457C-B5BB-51AABA17EBC6}" sibTransId="{B4AB4FEF-D298-4A7F-A967-2C64D02509BA}"/>
    <dgm:cxn modelId="{62290A29-A201-4745-B4F3-4A31E402E26C}" type="presOf" srcId="{93A21C26-0662-4939-88A6-6A81D8C44CCE}" destId="{FA5AA111-2FD5-4D31-A038-D8DEF9009057}" srcOrd="0" destOrd="0" presId="urn:microsoft.com/office/officeart/2005/8/layout/hProcess6"/>
    <dgm:cxn modelId="{CCED5BFC-CD3D-479A-BECE-FE5717F8EB4F}" srcId="{FBA3ACDF-2B89-4193-B694-539C31E74B15}" destId="{5CCCB5DB-FBBF-4560-BDC3-EF82E2CADB2D}" srcOrd="1" destOrd="0" parTransId="{AC27E12E-8F5F-4608-A877-2C6921AB8D35}" sibTransId="{16C8D300-D188-48B8-AF19-7B07277E623F}"/>
    <dgm:cxn modelId="{E74826D9-3324-4B85-8ED9-558B6FE3B6C8}" type="presOf" srcId="{5652252E-BE27-4F44-9830-B4CAE05CC239}" destId="{1C1D7631-96D8-4923-93BD-C9DE240CF650}" srcOrd="0" destOrd="0" presId="urn:microsoft.com/office/officeart/2005/8/layout/hProcess6"/>
    <dgm:cxn modelId="{CA55C8B1-28BD-4BBC-B5F4-6E8F5D57E09B}" type="presOf" srcId="{93A21C26-0662-4939-88A6-6A81D8C44CCE}" destId="{270DB82C-4754-461B-B25F-33FE3B5089B6}" srcOrd="1" destOrd="0" presId="urn:microsoft.com/office/officeart/2005/8/layout/hProcess6"/>
    <dgm:cxn modelId="{9C52C0D9-8F20-4B8C-A9C1-19C1CF6B7826}" type="presOf" srcId="{3DEE63DD-3FB3-4678-B0AA-5ABBC74E710E}" destId="{6E2C2B0B-F523-44E6-869B-24D88968713D}" srcOrd="0" destOrd="0" presId="urn:microsoft.com/office/officeart/2005/8/layout/hProcess6"/>
    <dgm:cxn modelId="{399F24A6-7428-4990-8BD9-F7D1B69ED5F9}" type="presParOf" srcId="{6754FC94-A1DF-4FFF-9887-D1989C9D9D81}" destId="{E8D43494-0F18-456D-97A1-AAEDDD8091A7}" srcOrd="0" destOrd="0" presId="urn:microsoft.com/office/officeart/2005/8/layout/hProcess6"/>
    <dgm:cxn modelId="{C7D480C9-2FEA-4017-A97C-1EB4804E5C8F}" type="presParOf" srcId="{E8D43494-0F18-456D-97A1-AAEDDD8091A7}" destId="{C38F0FC5-CA10-4231-853D-29DB3B4D6A5F}" srcOrd="0" destOrd="0" presId="urn:microsoft.com/office/officeart/2005/8/layout/hProcess6"/>
    <dgm:cxn modelId="{FD61ACAB-95EA-44B2-8CEB-3E067618F8D1}" type="presParOf" srcId="{E8D43494-0F18-456D-97A1-AAEDDD8091A7}" destId="{FB99B1D3-028B-488B-816D-D45A83795CEF}" srcOrd="1" destOrd="0" presId="urn:microsoft.com/office/officeart/2005/8/layout/hProcess6"/>
    <dgm:cxn modelId="{9E0B5AEE-3A9D-42DC-9313-902E1AEF5FC5}" type="presParOf" srcId="{E8D43494-0F18-456D-97A1-AAEDDD8091A7}" destId="{B0767CCC-0743-4678-863A-30E1452F3851}" srcOrd="2" destOrd="0" presId="urn:microsoft.com/office/officeart/2005/8/layout/hProcess6"/>
    <dgm:cxn modelId="{C38E6E72-AA72-4694-8F8B-FA7A755D93C6}" type="presParOf" srcId="{E8D43494-0F18-456D-97A1-AAEDDD8091A7}" destId="{0CD33F0B-E3FD-4651-8035-F323FDA2F750}" srcOrd="3" destOrd="0" presId="urn:microsoft.com/office/officeart/2005/8/layout/hProcess6"/>
    <dgm:cxn modelId="{0A51A4F1-CD78-44A6-B6D8-1124E6FAD18B}" type="presParOf" srcId="{6754FC94-A1DF-4FFF-9887-D1989C9D9D81}" destId="{5A970420-97B9-4243-8780-F4D65CD2A290}" srcOrd="1" destOrd="0" presId="urn:microsoft.com/office/officeart/2005/8/layout/hProcess6"/>
    <dgm:cxn modelId="{3BD2362E-D940-4727-A17E-BD3BBB79BAC9}" type="presParOf" srcId="{6754FC94-A1DF-4FFF-9887-D1989C9D9D81}" destId="{04A9907B-0E1F-4214-AE95-2E36EC0DF8EF}" srcOrd="2" destOrd="0" presId="urn:microsoft.com/office/officeart/2005/8/layout/hProcess6"/>
    <dgm:cxn modelId="{AAB08178-97CD-4AD1-9FA4-21116F25B2A6}" type="presParOf" srcId="{04A9907B-0E1F-4214-AE95-2E36EC0DF8EF}" destId="{5C352EC9-8F82-4FCE-9F08-0B923CEA6793}" srcOrd="0" destOrd="0" presId="urn:microsoft.com/office/officeart/2005/8/layout/hProcess6"/>
    <dgm:cxn modelId="{E6751A32-1432-4909-ACF0-7CDC9916BA3E}" type="presParOf" srcId="{04A9907B-0E1F-4214-AE95-2E36EC0DF8EF}" destId="{6E2C2B0B-F523-44E6-869B-24D88968713D}" srcOrd="1" destOrd="0" presId="urn:microsoft.com/office/officeart/2005/8/layout/hProcess6"/>
    <dgm:cxn modelId="{8B8B6452-A99A-409B-8642-802E50D92AEE}" type="presParOf" srcId="{04A9907B-0E1F-4214-AE95-2E36EC0DF8EF}" destId="{76F97CC4-CF89-4146-9C8A-4E168E683E08}" srcOrd="2" destOrd="0" presId="urn:microsoft.com/office/officeart/2005/8/layout/hProcess6"/>
    <dgm:cxn modelId="{F75C1336-336F-47EE-828F-3CF09942735A}" type="presParOf" srcId="{04A9907B-0E1F-4214-AE95-2E36EC0DF8EF}" destId="{1C1D7631-96D8-4923-93BD-C9DE240CF650}" srcOrd="3" destOrd="0" presId="urn:microsoft.com/office/officeart/2005/8/layout/hProcess6"/>
    <dgm:cxn modelId="{5235ACF6-DCEF-40BE-9496-B14AC0C2373A}" type="presParOf" srcId="{6754FC94-A1DF-4FFF-9887-D1989C9D9D81}" destId="{4DE2CCD2-9E3A-43D3-B336-D6CB01376391}" srcOrd="3" destOrd="0" presId="urn:microsoft.com/office/officeart/2005/8/layout/hProcess6"/>
    <dgm:cxn modelId="{8AB83EAC-6B32-41E7-8C16-5C7A5CF064A4}" type="presParOf" srcId="{6754FC94-A1DF-4FFF-9887-D1989C9D9D81}" destId="{7B9C5567-4953-4168-8A63-FEC193D1D033}" srcOrd="4" destOrd="0" presId="urn:microsoft.com/office/officeart/2005/8/layout/hProcess6"/>
    <dgm:cxn modelId="{7CE55F65-2306-4F0E-B7EA-78885AD38D0B}" type="presParOf" srcId="{7B9C5567-4953-4168-8A63-FEC193D1D033}" destId="{7FF3451F-6DB4-4034-ACE2-EE80FC5F0482}" srcOrd="0" destOrd="0" presId="urn:microsoft.com/office/officeart/2005/8/layout/hProcess6"/>
    <dgm:cxn modelId="{59616F4F-4346-4668-8D8F-DABFD4C6468F}" type="presParOf" srcId="{7B9C5567-4953-4168-8A63-FEC193D1D033}" destId="{97F8B6A7-0220-49B7-AA6B-8D238262FF62}" srcOrd="1" destOrd="0" presId="urn:microsoft.com/office/officeart/2005/8/layout/hProcess6"/>
    <dgm:cxn modelId="{1D030EEF-652F-43C9-BCAC-4B4877A9361B}" type="presParOf" srcId="{7B9C5567-4953-4168-8A63-FEC193D1D033}" destId="{1F14CA39-94C1-4F3E-81BE-0B4B224BBAC1}" srcOrd="2" destOrd="0" presId="urn:microsoft.com/office/officeart/2005/8/layout/hProcess6"/>
    <dgm:cxn modelId="{DBE9EE61-88DE-4127-B0E2-55348EAF1C97}" type="presParOf" srcId="{7B9C5567-4953-4168-8A63-FEC193D1D033}" destId="{9BD645E8-04BF-4DF8-9141-F3D1C69F021E}" srcOrd="3" destOrd="0" presId="urn:microsoft.com/office/officeart/2005/8/layout/hProcess6"/>
    <dgm:cxn modelId="{8B40EEBE-C6E4-4F5F-BEDA-7474ED241F93}" type="presParOf" srcId="{6754FC94-A1DF-4FFF-9887-D1989C9D9D81}" destId="{C470362F-6D50-427F-966A-ECEA0657D467}" srcOrd="5" destOrd="0" presId="urn:microsoft.com/office/officeart/2005/8/layout/hProcess6"/>
    <dgm:cxn modelId="{77736330-9614-419F-8569-90F300B9C5EB}" type="presParOf" srcId="{6754FC94-A1DF-4FFF-9887-D1989C9D9D81}" destId="{CA781AF4-E948-42D6-8EB2-D5D004FDAA7C}" srcOrd="6" destOrd="0" presId="urn:microsoft.com/office/officeart/2005/8/layout/hProcess6"/>
    <dgm:cxn modelId="{AAA0D037-8EAC-425A-93E7-D8DB21C552B7}" type="presParOf" srcId="{CA781AF4-E948-42D6-8EB2-D5D004FDAA7C}" destId="{E8E03DDB-8740-4DCE-926D-5597FAC0425E}" srcOrd="0" destOrd="0" presId="urn:microsoft.com/office/officeart/2005/8/layout/hProcess6"/>
    <dgm:cxn modelId="{910CFFDF-BB1C-4DD5-A0E4-E791CFF41259}" type="presParOf" srcId="{CA781AF4-E948-42D6-8EB2-D5D004FDAA7C}" destId="{FA5AA111-2FD5-4D31-A038-D8DEF9009057}" srcOrd="1" destOrd="0" presId="urn:microsoft.com/office/officeart/2005/8/layout/hProcess6"/>
    <dgm:cxn modelId="{3DC0EF0C-DECC-4AF4-80ED-78ECA43E872D}" type="presParOf" srcId="{CA781AF4-E948-42D6-8EB2-D5D004FDAA7C}" destId="{270DB82C-4754-461B-B25F-33FE3B5089B6}" srcOrd="2" destOrd="0" presId="urn:microsoft.com/office/officeart/2005/8/layout/hProcess6"/>
    <dgm:cxn modelId="{30005BF2-5A30-4931-B104-3EE096D3BCB6}" type="presParOf" srcId="{CA781AF4-E948-42D6-8EB2-D5D004FDAA7C}" destId="{12AE0C76-15CE-4B6A-83A7-D6D2A2387FEB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D479BF-D44D-4F9D-A12E-2C9ACE21F850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D9D83D79-836A-4748-A405-0924EB91A18D}">
      <dgm:prSet phldrT="[Text]"/>
      <dgm:spPr>
        <a:solidFill>
          <a:srgbClr val="004158"/>
        </a:solidFill>
      </dgm:spPr>
      <dgm:t>
        <a:bodyPr/>
        <a:lstStyle/>
        <a:p>
          <a:r>
            <a:rPr lang="de-DE" baseline="0" dirty="0">
              <a:latin typeface="Trebuchet MS" pitchFamily="34" charset="0"/>
            </a:rPr>
            <a:t>GANP</a:t>
          </a:r>
          <a:endParaRPr lang="en-US" baseline="0" dirty="0">
            <a:latin typeface="Trebuchet MS" pitchFamily="34" charset="0"/>
          </a:endParaRPr>
        </a:p>
      </dgm:t>
    </dgm:pt>
    <dgm:pt modelId="{ACF88B5B-B786-4F8D-9853-72ED856B202B}" type="parTrans" cxnId="{5395763F-CA40-40F6-86F7-78DE81318C71}">
      <dgm:prSet/>
      <dgm:spPr/>
      <dgm:t>
        <a:bodyPr/>
        <a:lstStyle/>
        <a:p>
          <a:endParaRPr lang="en-US"/>
        </a:p>
      </dgm:t>
    </dgm:pt>
    <dgm:pt modelId="{079E0779-E575-4EE6-9DD0-88746FE197AD}" type="sibTrans" cxnId="{5395763F-CA40-40F6-86F7-78DE81318C71}">
      <dgm:prSet/>
      <dgm:spPr/>
      <dgm:t>
        <a:bodyPr/>
        <a:lstStyle/>
        <a:p>
          <a:endParaRPr lang="en-US"/>
        </a:p>
      </dgm:t>
    </dgm:pt>
    <dgm:pt modelId="{3788D059-CE8B-42C6-A362-98C13BABF2E2}">
      <dgm:prSet phldrT="[Text]"/>
      <dgm:spPr>
        <a:solidFill>
          <a:srgbClr val="004158"/>
        </a:solidFill>
      </dgm:spPr>
      <dgm:t>
        <a:bodyPr/>
        <a:lstStyle/>
        <a:p>
          <a:r>
            <a:rPr lang="de-DE" baseline="0" dirty="0">
              <a:solidFill>
                <a:schemeClr val="bg1"/>
              </a:solidFill>
              <a:latin typeface="Trebuchet MS" pitchFamily="34" charset="0"/>
            </a:rPr>
            <a:t>GASP</a:t>
          </a:r>
          <a:endParaRPr lang="en-US" baseline="0" dirty="0">
            <a:solidFill>
              <a:schemeClr val="bg1"/>
            </a:solidFill>
            <a:latin typeface="Trebuchet MS" pitchFamily="34" charset="0"/>
          </a:endParaRPr>
        </a:p>
      </dgm:t>
    </dgm:pt>
    <dgm:pt modelId="{30C3FE2E-E6DA-4A3F-8D56-BF80BD73586C}" type="parTrans" cxnId="{43C55DF4-A825-461E-9E28-95EC40577F5C}">
      <dgm:prSet/>
      <dgm:spPr/>
      <dgm:t>
        <a:bodyPr/>
        <a:lstStyle/>
        <a:p>
          <a:endParaRPr lang="en-US"/>
        </a:p>
      </dgm:t>
    </dgm:pt>
    <dgm:pt modelId="{AE3426B5-B2A8-4F8B-B22A-5FC81BFA1FB2}" type="sibTrans" cxnId="{43C55DF4-A825-461E-9E28-95EC40577F5C}">
      <dgm:prSet/>
      <dgm:spPr/>
      <dgm:t>
        <a:bodyPr/>
        <a:lstStyle/>
        <a:p>
          <a:endParaRPr lang="en-US"/>
        </a:p>
      </dgm:t>
    </dgm:pt>
    <dgm:pt modelId="{BC7E271B-87A5-4AEC-8DDF-9629A0E23BFE}">
      <dgm:prSet phldrT="[Text]"/>
      <dgm:spPr>
        <a:solidFill>
          <a:srgbClr val="A9AA59"/>
        </a:solidFill>
      </dgm:spPr>
      <dgm:t>
        <a:bodyPr/>
        <a:lstStyle/>
        <a:p>
          <a:r>
            <a:rPr lang="de-DE" baseline="0" dirty="0">
              <a:solidFill>
                <a:srgbClr val="004158"/>
              </a:solidFill>
              <a:latin typeface="Trebuchet MS" pitchFamily="34" charset="0"/>
            </a:rPr>
            <a:t>ASBU</a:t>
          </a:r>
          <a:endParaRPr lang="en-US" baseline="0" dirty="0">
            <a:solidFill>
              <a:srgbClr val="004158"/>
            </a:solidFill>
            <a:latin typeface="Trebuchet MS" pitchFamily="34" charset="0"/>
          </a:endParaRPr>
        </a:p>
      </dgm:t>
    </dgm:pt>
    <dgm:pt modelId="{446A134A-DE97-4796-A192-AA6012A66287}" type="parTrans" cxnId="{025D80EF-B187-4FB5-87D0-E457A36DC31A}">
      <dgm:prSet/>
      <dgm:spPr/>
      <dgm:t>
        <a:bodyPr/>
        <a:lstStyle/>
        <a:p>
          <a:endParaRPr lang="en-US"/>
        </a:p>
      </dgm:t>
    </dgm:pt>
    <dgm:pt modelId="{4434AD95-D073-4D52-89F5-F0E838B92FD7}" type="sibTrans" cxnId="{025D80EF-B187-4FB5-87D0-E457A36DC31A}">
      <dgm:prSet/>
      <dgm:spPr/>
      <dgm:t>
        <a:bodyPr/>
        <a:lstStyle/>
        <a:p>
          <a:endParaRPr lang="en-US"/>
        </a:p>
      </dgm:t>
    </dgm:pt>
    <dgm:pt modelId="{5E5E72C6-2569-4226-80CB-BA909003A6C4}" type="pres">
      <dgm:prSet presAssocID="{13D479BF-D44D-4F9D-A12E-2C9ACE21F85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0D8235C-AF70-4C01-8627-EC7E205D81DB}" type="pres">
      <dgm:prSet presAssocID="{D9D83D79-836A-4748-A405-0924EB91A18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FCA93E-220F-4E88-9CE5-9AC5B996D851}" type="pres">
      <dgm:prSet presAssocID="{D9D83D79-836A-4748-A405-0924EB91A18D}" presName="gear1srcNode" presStyleLbl="node1" presStyleIdx="0" presStyleCnt="3"/>
      <dgm:spPr/>
      <dgm:t>
        <a:bodyPr/>
        <a:lstStyle/>
        <a:p>
          <a:endParaRPr lang="en-US"/>
        </a:p>
      </dgm:t>
    </dgm:pt>
    <dgm:pt modelId="{B2F4B538-6355-4211-9FA2-6297B3A3D72D}" type="pres">
      <dgm:prSet presAssocID="{D9D83D79-836A-4748-A405-0924EB91A18D}" presName="gear1dstNode" presStyleLbl="node1" presStyleIdx="0" presStyleCnt="3"/>
      <dgm:spPr/>
      <dgm:t>
        <a:bodyPr/>
        <a:lstStyle/>
        <a:p>
          <a:endParaRPr lang="en-US"/>
        </a:p>
      </dgm:t>
    </dgm:pt>
    <dgm:pt modelId="{84F888E3-A518-4514-9DA1-78FA26934315}" type="pres">
      <dgm:prSet presAssocID="{3788D059-CE8B-42C6-A362-98C13BABF2E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A93891-F585-4DB7-97D7-D5A9B1FACCBA}" type="pres">
      <dgm:prSet presAssocID="{3788D059-CE8B-42C6-A362-98C13BABF2E2}" presName="gear2srcNode" presStyleLbl="node1" presStyleIdx="1" presStyleCnt="3"/>
      <dgm:spPr/>
      <dgm:t>
        <a:bodyPr/>
        <a:lstStyle/>
        <a:p>
          <a:endParaRPr lang="en-US"/>
        </a:p>
      </dgm:t>
    </dgm:pt>
    <dgm:pt modelId="{7A5892FF-C243-46F1-A1F1-7856FB506929}" type="pres">
      <dgm:prSet presAssocID="{3788D059-CE8B-42C6-A362-98C13BABF2E2}" presName="gear2dstNode" presStyleLbl="node1" presStyleIdx="1" presStyleCnt="3"/>
      <dgm:spPr/>
      <dgm:t>
        <a:bodyPr/>
        <a:lstStyle/>
        <a:p>
          <a:endParaRPr lang="en-US"/>
        </a:p>
      </dgm:t>
    </dgm:pt>
    <dgm:pt modelId="{78EE9798-91BA-4ED1-9A7C-724A1D049D2E}" type="pres">
      <dgm:prSet presAssocID="{BC7E271B-87A5-4AEC-8DDF-9629A0E23BFE}" presName="gear3" presStyleLbl="node1" presStyleIdx="2" presStyleCnt="3"/>
      <dgm:spPr/>
      <dgm:t>
        <a:bodyPr/>
        <a:lstStyle/>
        <a:p>
          <a:endParaRPr lang="en-US"/>
        </a:p>
      </dgm:t>
    </dgm:pt>
    <dgm:pt modelId="{3157EB29-1A3C-4782-8A23-F5F399E8385D}" type="pres">
      <dgm:prSet presAssocID="{BC7E271B-87A5-4AEC-8DDF-9629A0E23BF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B3CAC5-E12C-467A-A3E4-7524E4F280D7}" type="pres">
      <dgm:prSet presAssocID="{BC7E271B-87A5-4AEC-8DDF-9629A0E23BFE}" presName="gear3srcNode" presStyleLbl="node1" presStyleIdx="2" presStyleCnt="3"/>
      <dgm:spPr/>
      <dgm:t>
        <a:bodyPr/>
        <a:lstStyle/>
        <a:p>
          <a:endParaRPr lang="en-US"/>
        </a:p>
      </dgm:t>
    </dgm:pt>
    <dgm:pt modelId="{D0C26B48-FBEE-423D-A1C9-41FAECAE6ACE}" type="pres">
      <dgm:prSet presAssocID="{BC7E271B-87A5-4AEC-8DDF-9629A0E23BFE}" presName="gear3dstNode" presStyleLbl="node1" presStyleIdx="2" presStyleCnt="3"/>
      <dgm:spPr/>
      <dgm:t>
        <a:bodyPr/>
        <a:lstStyle/>
        <a:p>
          <a:endParaRPr lang="en-US"/>
        </a:p>
      </dgm:t>
    </dgm:pt>
    <dgm:pt modelId="{9E2D681B-60A5-4ED3-B086-9200D2507425}" type="pres">
      <dgm:prSet presAssocID="{079E0779-E575-4EE6-9DD0-88746FE197AD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BBDA4198-20D2-4CED-9D3E-FE02E3CE9DCE}" type="pres">
      <dgm:prSet presAssocID="{AE3426B5-B2A8-4F8B-B22A-5FC81BFA1FB2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F5EF82DA-AB31-45E6-BFF0-CE68ACF8531E}" type="pres">
      <dgm:prSet presAssocID="{4434AD95-D073-4D52-89F5-F0E838B92FD7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433CE66F-70FE-490C-B8A0-7344DA745C5D}" type="presOf" srcId="{BC7E271B-87A5-4AEC-8DDF-9629A0E23BFE}" destId="{C8B3CAC5-E12C-467A-A3E4-7524E4F280D7}" srcOrd="2" destOrd="0" presId="urn:microsoft.com/office/officeart/2005/8/layout/gear1"/>
    <dgm:cxn modelId="{8F1D12A5-5D2A-4AFC-8776-D47E6863C216}" type="presOf" srcId="{3788D059-CE8B-42C6-A362-98C13BABF2E2}" destId="{84F888E3-A518-4514-9DA1-78FA26934315}" srcOrd="0" destOrd="0" presId="urn:microsoft.com/office/officeart/2005/8/layout/gear1"/>
    <dgm:cxn modelId="{D7FF1DA4-2A5C-4EBB-9C3A-8FD0D1C2445E}" type="presOf" srcId="{D9D83D79-836A-4748-A405-0924EB91A18D}" destId="{BEFCA93E-220F-4E88-9CE5-9AC5B996D851}" srcOrd="1" destOrd="0" presId="urn:microsoft.com/office/officeart/2005/8/layout/gear1"/>
    <dgm:cxn modelId="{43C55DF4-A825-461E-9E28-95EC40577F5C}" srcId="{13D479BF-D44D-4F9D-A12E-2C9ACE21F850}" destId="{3788D059-CE8B-42C6-A362-98C13BABF2E2}" srcOrd="1" destOrd="0" parTransId="{30C3FE2E-E6DA-4A3F-8D56-BF80BD73586C}" sibTransId="{AE3426B5-B2A8-4F8B-B22A-5FC81BFA1FB2}"/>
    <dgm:cxn modelId="{37E4F574-1019-4F90-B6A3-EB5B4EAEC64C}" type="presOf" srcId="{BC7E271B-87A5-4AEC-8DDF-9629A0E23BFE}" destId="{3157EB29-1A3C-4782-8A23-F5F399E8385D}" srcOrd="1" destOrd="0" presId="urn:microsoft.com/office/officeart/2005/8/layout/gear1"/>
    <dgm:cxn modelId="{C772BBC1-2C18-46D8-B11D-698BB820562F}" type="presOf" srcId="{D9D83D79-836A-4748-A405-0924EB91A18D}" destId="{B2F4B538-6355-4211-9FA2-6297B3A3D72D}" srcOrd="2" destOrd="0" presId="urn:microsoft.com/office/officeart/2005/8/layout/gear1"/>
    <dgm:cxn modelId="{5395763F-CA40-40F6-86F7-78DE81318C71}" srcId="{13D479BF-D44D-4F9D-A12E-2C9ACE21F850}" destId="{D9D83D79-836A-4748-A405-0924EB91A18D}" srcOrd="0" destOrd="0" parTransId="{ACF88B5B-B786-4F8D-9853-72ED856B202B}" sibTransId="{079E0779-E575-4EE6-9DD0-88746FE197AD}"/>
    <dgm:cxn modelId="{157BFC6F-0A8D-4EC3-B3C1-5547C9A87B40}" type="presOf" srcId="{079E0779-E575-4EE6-9DD0-88746FE197AD}" destId="{9E2D681B-60A5-4ED3-B086-9200D2507425}" srcOrd="0" destOrd="0" presId="urn:microsoft.com/office/officeart/2005/8/layout/gear1"/>
    <dgm:cxn modelId="{6AA21632-C914-4919-9313-388A0EB4812A}" type="presOf" srcId="{BC7E271B-87A5-4AEC-8DDF-9629A0E23BFE}" destId="{78EE9798-91BA-4ED1-9A7C-724A1D049D2E}" srcOrd="0" destOrd="0" presId="urn:microsoft.com/office/officeart/2005/8/layout/gear1"/>
    <dgm:cxn modelId="{031EBFB7-8715-48B4-BD9D-418304A52884}" type="presOf" srcId="{AE3426B5-B2A8-4F8B-B22A-5FC81BFA1FB2}" destId="{BBDA4198-20D2-4CED-9D3E-FE02E3CE9DCE}" srcOrd="0" destOrd="0" presId="urn:microsoft.com/office/officeart/2005/8/layout/gear1"/>
    <dgm:cxn modelId="{1965F435-B2BC-4A16-9019-D48DE75EE2FA}" type="presOf" srcId="{BC7E271B-87A5-4AEC-8DDF-9629A0E23BFE}" destId="{D0C26B48-FBEE-423D-A1C9-41FAECAE6ACE}" srcOrd="3" destOrd="0" presId="urn:microsoft.com/office/officeart/2005/8/layout/gear1"/>
    <dgm:cxn modelId="{B415555B-3AF2-4C0A-A4DF-AC6D619ACEED}" type="presOf" srcId="{3788D059-CE8B-42C6-A362-98C13BABF2E2}" destId="{7A5892FF-C243-46F1-A1F1-7856FB506929}" srcOrd="2" destOrd="0" presId="urn:microsoft.com/office/officeart/2005/8/layout/gear1"/>
    <dgm:cxn modelId="{0C9564F9-01B1-4522-9490-BC99B17F3BF8}" type="presOf" srcId="{D9D83D79-836A-4748-A405-0924EB91A18D}" destId="{A0D8235C-AF70-4C01-8627-EC7E205D81DB}" srcOrd="0" destOrd="0" presId="urn:microsoft.com/office/officeart/2005/8/layout/gear1"/>
    <dgm:cxn modelId="{96CAD54D-643F-4116-B4A8-F9ACA7E3AB75}" type="presOf" srcId="{13D479BF-D44D-4F9D-A12E-2C9ACE21F850}" destId="{5E5E72C6-2569-4226-80CB-BA909003A6C4}" srcOrd="0" destOrd="0" presId="urn:microsoft.com/office/officeart/2005/8/layout/gear1"/>
    <dgm:cxn modelId="{FFAA4096-71A0-4E12-BB6B-546C6CB9DB3B}" type="presOf" srcId="{3788D059-CE8B-42C6-A362-98C13BABF2E2}" destId="{01A93891-F585-4DB7-97D7-D5A9B1FACCBA}" srcOrd="1" destOrd="0" presId="urn:microsoft.com/office/officeart/2005/8/layout/gear1"/>
    <dgm:cxn modelId="{025D80EF-B187-4FB5-87D0-E457A36DC31A}" srcId="{13D479BF-D44D-4F9D-A12E-2C9ACE21F850}" destId="{BC7E271B-87A5-4AEC-8DDF-9629A0E23BFE}" srcOrd="2" destOrd="0" parTransId="{446A134A-DE97-4796-A192-AA6012A66287}" sibTransId="{4434AD95-D073-4D52-89F5-F0E838B92FD7}"/>
    <dgm:cxn modelId="{52EE5CE4-8480-43CF-9B91-74447A4A18CC}" type="presOf" srcId="{4434AD95-D073-4D52-89F5-F0E838B92FD7}" destId="{F5EF82DA-AB31-45E6-BFF0-CE68ACF8531E}" srcOrd="0" destOrd="0" presId="urn:microsoft.com/office/officeart/2005/8/layout/gear1"/>
    <dgm:cxn modelId="{92AA2A74-F6F2-48EB-8D69-88FD21054254}" type="presParOf" srcId="{5E5E72C6-2569-4226-80CB-BA909003A6C4}" destId="{A0D8235C-AF70-4C01-8627-EC7E205D81DB}" srcOrd="0" destOrd="0" presId="urn:microsoft.com/office/officeart/2005/8/layout/gear1"/>
    <dgm:cxn modelId="{899D17DB-84C4-458D-8CCF-0901A63299AD}" type="presParOf" srcId="{5E5E72C6-2569-4226-80CB-BA909003A6C4}" destId="{BEFCA93E-220F-4E88-9CE5-9AC5B996D851}" srcOrd="1" destOrd="0" presId="urn:microsoft.com/office/officeart/2005/8/layout/gear1"/>
    <dgm:cxn modelId="{09814356-DEDA-4DC7-B134-DD793D1A0B22}" type="presParOf" srcId="{5E5E72C6-2569-4226-80CB-BA909003A6C4}" destId="{B2F4B538-6355-4211-9FA2-6297B3A3D72D}" srcOrd="2" destOrd="0" presId="urn:microsoft.com/office/officeart/2005/8/layout/gear1"/>
    <dgm:cxn modelId="{FD44CAFB-8F74-4AA7-91B1-35B3145437BB}" type="presParOf" srcId="{5E5E72C6-2569-4226-80CB-BA909003A6C4}" destId="{84F888E3-A518-4514-9DA1-78FA26934315}" srcOrd="3" destOrd="0" presId="urn:microsoft.com/office/officeart/2005/8/layout/gear1"/>
    <dgm:cxn modelId="{6635CFEF-0D3B-48E5-9588-D903FF3D951A}" type="presParOf" srcId="{5E5E72C6-2569-4226-80CB-BA909003A6C4}" destId="{01A93891-F585-4DB7-97D7-D5A9B1FACCBA}" srcOrd="4" destOrd="0" presId="urn:microsoft.com/office/officeart/2005/8/layout/gear1"/>
    <dgm:cxn modelId="{C14429A7-CF1A-40F6-AEFE-AEF98C6E7914}" type="presParOf" srcId="{5E5E72C6-2569-4226-80CB-BA909003A6C4}" destId="{7A5892FF-C243-46F1-A1F1-7856FB506929}" srcOrd="5" destOrd="0" presId="urn:microsoft.com/office/officeart/2005/8/layout/gear1"/>
    <dgm:cxn modelId="{02D52C62-38A5-40F2-A91D-70BF0F795179}" type="presParOf" srcId="{5E5E72C6-2569-4226-80CB-BA909003A6C4}" destId="{78EE9798-91BA-4ED1-9A7C-724A1D049D2E}" srcOrd="6" destOrd="0" presId="urn:microsoft.com/office/officeart/2005/8/layout/gear1"/>
    <dgm:cxn modelId="{D3734820-94B4-4CAA-B938-A7DCE370A6AF}" type="presParOf" srcId="{5E5E72C6-2569-4226-80CB-BA909003A6C4}" destId="{3157EB29-1A3C-4782-8A23-F5F399E8385D}" srcOrd="7" destOrd="0" presId="urn:microsoft.com/office/officeart/2005/8/layout/gear1"/>
    <dgm:cxn modelId="{873F0A8E-A003-4FC6-A173-CC85D32C3A69}" type="presParOf" srcId="{5E5E72C6-2569-4226-80CB-BA909003A6C4}" destId="{C8B3CAC5-E12C-467A-A3E4-7524E4F280D7}" srcOrd="8" destOrd="0" presId="urn:microsoft.com/office/officeart/2005/8/layout/gear1"/>
    <dgm:cxn modelId="{DEAE9361-E8E6-43FF-A892-6CB9160A97E8}" type="presParOf" srcId="{5E5E72C6-2569-4226-80CB-BA909003A6C4}" destId="{D0C26B48-FBEE-423D-A1C9-41FAECAE6ACE}" srcOrd="9" destOrd="0" presId="urn:microsoft.com/office/officeart/2005/8/layout/gear1"/>
    <dgm:cxn modelId="{BF5517E2-F39E-4FB5-87A0-2002EE69A43C}" type="presParOf" srcId="{5E5E72C6-2569-4226-80CB-BA909003A6C4}" destId="{9E2D681B-60A5-4ED3-B086-9200D2507425}" srcOrd="10" destOrd="0" presId="urn:microsoft.com/office/officeart/2005/8/layout/gear1"/>
    <dgm:cxn modelId="{B5DBE811-DE2A-4FF7-86C4-63693A70C3C4}" type="presParOf" srcId="{5E5E72C6-2569-4226-80CB-BA909003A6C4}" destId="{BBDA4198-20D2-4CED-9D3E-FE02E3CE9DCE}" srcOrd="11" destOrd="0" presId="urn:microsoft.com/office/officeart/2005/8/layout/gear1"/>
    <dgm:cxn modelId="{1C60AA72-BC97-4D8B-93E4-000A7AC0E696}" type="presParOf" srcId="{5E5E72C6-2569-4226-80CB-BA909003A6C4}" destId="{F5EF82DA-AB31-45E6-BFF0-CE68ACF8531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651B07-2ABF-44B2-87D1-81B0872C6536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BE8DF0B2-8567-415A-9539-9EFD8289B04F}">
      <dgm:prSet phldrT="[Text]" custT="1"/>
      <dgm:spPr/>
      <dgm:t>
        <a:bodyPr/>
        <a:lstStyle/>
        <a:p>
          <a:r>
            <a:rPr lang="de-DE" sz="2000" b="1" dirty="0" smtClean="0">
              <a:latin typeface="Trebuchet MS" panose="020B0603020202020204" pitchFamily="34" charset="0"/>
            </a:rPr>
            <a:t>DQR</a:t>
          </a:r>
          <a:endParaRPr lang="de-DE" sz="2000" b="1" dirty="0">
            <a:latin typeface="Trebuchet MS" panose="020B0603020202020204" pitchFamily="34" charset="0"/>
          </a:endParaRPr>
        </a:p>
      </dgm:t>
    </dgm:pt>
    <dgm:pt modelId="{75974404-6814-4B18-9199-4F8E3FF00A90}" type="parTrans" cxnId="{54CD0364-BEA8-4051-9AFB-82A74FEBFF72}">
      <dgm:prSet/>
      <dgm:spPr/>
      <dgm:t>
        <a:bodyPr/>
        <a:lstStyle/>
        <a:p>
          <a:endParaRPr lang="de-DE"/>
        </a:p>
      </dgm:t>
    </dgm:pt>
    <dgm:pt modelId="{FE559F69-536A-4422-9A81-E92EC54CCF70}" type="sibTrans" cxnId="{54CD0364-BEA8-4051-9AFB-82A74FEBFF72}">
      <dgm:prSet/>
      <dgm:spPr/>
      <dgm:t>
        <a:bodyPr/>
        <a:lstStyle/>
        <a:p>
          <a:endParaRPr lang="de-DE"/>
        </a:p>
      </dgm:t>
    </dgm:pt>
    <dgm:pt modelId="{39288157-F5DA-4103-ADB2-302C3C6A0516}" type="pres">
      <dgm:prSet presAssocID="{08651B07-2ABF-44B2-87D1-81B0872C6536}" presName="Name0" presStyleCnt="0">
        <dgm:presLayoutVars>
          <dgm:dir/>
          <dgm:animLvl val="lvl"/>
          <dgm:resizeHandles val="exact"/>
        </dgm:presLayoutVars>
      </dgm:prSet>
      <dgm:spPr/>
    </dgm:pt>
    <dgm:pt modelId="{2CDA2305-1141-4960-97A3-D4E7D6A5F1E7}" type="pres">
      <dgm:prSet presAssocID="{08651B07-2ABF-44B2-87D1-81B0872C6536}" presName="dummy" presStyleCnt="0"/>
      <dgm:spPr/>
    </dgm:pt>
    <dgm:pt modelId="{1BBCDB0F-E2C5-4CC7-9E64-1DEB6889E1FF}" type="pres">
      <dgm:prSet presAssocID="{08651B07-2ABF-44B2-87D1-81B0872C6536}" presName="linH" presStyleCnt="0"/>
      <dgm:spPr/>
    </dgm:pt>
    <dgm:pt modelId="{3C7E8518-35AB-4F69-B7F7-0CD63B30186B}" type="pres">
      <dgm:prSet presAssocID="{08651B07-2ABF-44B2-87D1-81B0872C6536}" presName="padding1" presStyleCnt="0"/>
      <dgm:spPr/>
    </dgm:pt>
    <dgm:pt modelId="{6D97FC3A-C577-4624-9C2C-7F402F11C9A0}" type="pres">
      <dgm:prSet presAssocID="{BE8DF0B2-8567-415A-9539-9EFD8289B04F}" presName="linV" presStyleCnt="0"/>
      <dgm:spPr/>
    </dgm:pt>
    <dgm:pt modelId="{EF909124-8A8E-449E-A583-87B2F1ED666C}" type="pres">
      <dgm:prSet presAssocID="{BE8DF0B2-8567-415A-9539-9EFD8289B04F}" presName="spVertical1" presStyleCnt="0"/>
      <dgm:spPr/>
    </dgm:pt>
    <dgm:pt modelId="{082FFBB9-581E-47CE-9F48-5734FD6791BE}" type="pres">
      <dgm:prSet presAssocID="{BE8DF0B2-8567-415A-9539-9EFD8289B04F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DFC4F2C-1E86-440D-BDC8-44F155B2478D}" type="pres">
      <dgm:prSet presAssocID="{BE8DF0B2-8567-415A-9539-9EFD8289B04F}" presName="spVertical2" presStyleCnt="0"/>
      <dgm:spPr/>
    </dgm:pt>
    <dgm:pt modelId="{2543B655-D79E-45D7-B67C-BE01C6DB7D78}" type="pres">
      <dgm:prSet presAssocID="{BE8DF0B2-8567-415A-9539-9EFD8289B04F}" presName="spVertical3" presStyleCnt="0"/>
      <dgm:spPr/>
    </dgm:pt>
    <dgm:pt modelId="{BED28F2F-825A-483D-BD21-A2FC2C6D00AE}" type="pres">
      <dgm:prSet presAssocID="{08651B07-2ABF-44B2-87D1-81B0872C6536}" presName="padding2" presStyleCnt="0"/>
      <dgm:spPr/>
    </dgm:pt>
    <dgm:pt modelId="{5CA5E550-DC36-4969-BE6A-CCE7F023E831}" type="pres">
      <dgm:prSet presAssocID="{08651B07-2ABF-44B2-87D1-81B0872C6536}" presName="negArrow" presStyleCnt="0"/>
      <dgm:spPr/>
    </dgm:pt>
    <dgm:pt modelId="{3DA4F3E2-3E46-4B67-B4A9-CDC8ECE90560}" type="pres">
      <dgm:prSet presAssocID="{08651B07-2ABF-44B2-87D1-81B0872C6536}" presName="backgroundArrow" presStyleLbl="node1" presStyleIdx="0" presStyleCnt="1" custLinFactNeighborX="-52857" custLinFactNeighborY="1289"/>
      <dgm:spPr>
        <a:solidFill>
          <a:srgbClr val="A9AA59"/>
        </a:solidFill>
        <a:ln>
          <a:solidFill>
            <a:srgbClr val="004158"/>
          </a:solidFill>
        </a:ln>
      </dgm:spPr>
    </dgm:pt>
  </dgm:ptLst>
  <dgm:cxnLst>
    <dgm:cxn modelId="{2D077AB2-A65B-4D71-AD08-E4C37B0797A8}" type="presOf" srcId="{BE8DF0B2-8567-415A-9539-9EFD8289B04F}" destId="{082FFBB9-581E-47CE-9F48-5734FD6791BE}" srcOrd="0" destOrd="0" presId="urn:microsoft.com/office/officeart/2005/8/layout/hProcess3"/>
    <dgm:cxn modelId="{D796FCD3-B050-4DB0-9ADA-889A3006C8C7}" type="presOf" srcId="{08651B07-2ABF-44B2-87D1-81B0872C6536}" destId="{39288157-F5DA-4103-ADB2-302C3C6A0516}" srcOrd="0" destOrd="0" presId="urn:microsoft.com/office/officeart/2005/8/layout/hProcess3"/>
    <dgm:cxn modelId="{54CD0364-BEA8-4051-9AFB-82A74FEBFF72}" srcId="{08651B07-2ABF-44B2-87D1-81B0872C6536}" destId="{BE8DF0B2-8567-415A-9539-9EFD8289B04F}" srcOrd="0" destOrd="0" parTransId="{75974404-6814-4B18-9199-4F8E3FF00A90}" sibTransId="{FE559F69-536A-4422-9A81-E92EC54CCF70}"/>
    <dgm:cxn modelId="{F110C4E2-DF42-4D7B-ADF9-811E5D6CFB2B}" type="presParOf" srcId="{39288157-F5DA-4103-ADB2-302C3C6A0516}" destId="{2CDA2305-1141-4960-97A3-D4E7D6A5F1E7}" srcOrd="0" destOrd="0" presId="urn:microsoft.com/office/officeart/2005/8/layout/hProcess3"/>
    <dgm:cxn modelId="{FF755E37-F71F-4B3B-ACD1-C2BC0D1F6B4E}" type="presParOf" srcId="{39288157-F5DA-4103-ADB2-302C3C6A0516}" destId="{1BBCDB0F-E2C5-4CC7-9E64-1DEB6889E1FF}" srcOrd="1" destOrd="0" presId="urn:microsoft.com/office/officeart/2005/8/layout/hProcess3"/>
    <dgm:cxn modelId="{F4F8D9B1-A96E-4F39-8668-C4482DC75C3C}" type="presParOf" srcId="{1BBCDB0F-E2C5-4CC7-9E64-1DEB6889E1FF}" destId="{3C7E8518-35AB-4F69-B7F7-0CD63B30186B}" srcOrd="0" destOrd="0" presId="urn:microsoft.com/office/officeart/2005/8/layout/hProcess3"/>
    <dgm:cxn modelId="{68D9CED5-72A3-4D56-AD86-129DDC7C3251}" type="presParOf" srcId="{1BBCDB0F-E2C5-4CC7-9E64-1DEB6889E1FF}" destId="{6D97FC3A-C577-4624-9C2C-7F402F11C9A0}" srcOrd="1" destOrd="0" presId="urn:microsoft.com/office/officeart/2005/8/layout/hProcess3"/>
    <dgm:cxn modelId="{BF3E370E-4CFA-406D-A102-F2DA2342B1F7}" type="presParOf" srcId="{6D97FC3A-C577-4624-9C2C-7F402F11C9A0}" destId="{EF909124-8A8E-449E-A583-87B2F1ED666C}" srcOrd="0" destOrd="0" presId="urn:microsoft.com/office/officeart/2005/8/layout/hProcess3"/>
    <dgm:cxn modelId="{BFACBAA0-5D94-469A-B750-C5B742DC6D87}" type="presParOf" srcId="{6D97FC3A-C577-4624-9C2C-7F402F11C9A0}" destId="{082FFBB9-581E-47CE-9F48-5734FD6791BE}" srcOrd="1" destOrd="0" presId="urn:microsoft.com/office/officeart/2005/8/layout/hProcess3"/>
    <dgm:cxn modelId="{893D4AA5-5800-42FA-A6CC-C6AFCC42188D}" type="presParOf" srcId="{6D97FC3A-C577-4624-9C2C-7F402F11C9A0}" destId="{EDFC4F2C-1E86-440D-BDC8-44F155B2478D}" srcOrd="2" destOrd="0" presId="urn:microsoft.com/office/officeart/2005/8/layout/hProcess3"/>
    <dgm:cxn modelId="{F7DA1AE8-93CE-4212-89AD-0DEB60C42B9A}" type="presParOf" srcId="{6D97FC3A-C577-4624-9C2C-7F402F11C9A0}" destId="{2543B655-D79E-45D7-B67C-BE01C6DB7D78}" srcOrd="3" destOrd="0" presId="urn:microsoft.com/office/officeart/2005/8/layout/hProcess3"/>
    <dgm:cxn modelId="{06518185-45E9-441F-B9E6-1D70837742FE}" type="presParOf" srcId="{1BBCDB0F-E2C5-4CC7-9E64-1DEB6889E1FF}" destId="{BED28F2F-825A-483D-BD21-A2FC2C6D00AE}" srcOrd="2" destOrd="0" presId="urn:microsoft.com/office/officeart/2005/8/layout/hProcess3"/>
    <dgm:cxn modelId="{B8BDDC35-E785-4849-A441-88130552040B}" type="presParOf" srcId="{1BBCDB0F-E2C5-4CC7-9E64-1DEB6889E1FF}" destId="{5CA5E550-DC36-4969-BE6A-CCE7F023E831}" srcOrd="3" destOrd="0" presId="urn:microsoft.com/office/officeart/2005/8/layout/hProcess3"/>
    <dgm:cxn modelId="{FD952D6E-3F06-44C3-BC7F-39E7D50A71A7}" type="presParOf" srcId="{1BBCDB0F-E2C5-4CC7-9E64-1DEB6889E1FF}" destId="{3DA4F3E2-3E46-4B67-B4A9-CDC8ECE90560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5D1E4D-C986-4544-9097-2DCDB70E181C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6F023A6-2078-49D1-B715-456B77EC9373}">
      <dgm:prSet phldrT="[Text]"/>
      <dgm:spPr>
        <a:solidFill>
          <a:srgbClr val="004158"/>
        </a:solidFill>
      </dgm:spPr>
      <dgm:t>
        <a:bodyPr/>
        <a:lstStyle/>
        <a:p>
          <a:r>
            <a:rPr lang="de-DE" baseline="0" dirty="0" smtClean="0">
              <a:latin typeface="Trebuchet MS" panose="020B0603020202020204" pitchFamily="34" charset="0"/>
            </a:rPr>
            <a:t>Plan</a:t>
          </a:r>
          <a:endParaRPr lang="de-DE" baseline="0" dirty="0">
            <a:latin typeface="Trebuchet MS" panose="020B0603020202020204" pitchFamily="34" charset="0"/>
          </a:endParaRPr>
        </a:p>
      </dgm:t>
    </dgm:pt>
    <dgm:pt modelId="{22D90C3B-655A-4DEA-BBFF-25DB8B108B2A}" type="parTrans" cxnId="{33DE95EF-FBAF-49D7-8E69-FF6466AA8E19}">
      <dgm:prSet/>
      <dgm:spPr/>
      <dgm:t>
        <a:bodyPr/>
        <a:lstStyle/>
        <a:p>
          <a:endParaRPr lang="de-DE"/>
        </a:p>
      </dgm:t>
    </dgm:pt>
    <dgm:pt modelId="{54CA71D7-D3DA-4108-A968-3B57CAB4417D}" type="sibTrans" cxnId="{33DE95EF-FBAF-49D7-8E69-FF6466AA8E19}">
      <dgm:prSet/>
      <dgm:spPr>
        <a:ln w="41275">
          <a:solidFill>
            <a:srgbClr val="004158"/>
          </a:solidFill>
        </a:ln>
      </dgm:spPr>
      <dgm:t>
        <a:bodyPr/>
        <a:lstStyle/>
        <a:p>
          <a:endParaRPr lang="de-DE"/>
        </a:p>
      </dgm:t>
    </dgm:pt>
    <dgm:pt modelId="{84764C65-A924-4D14-ABE4-5670DBA2334E}">
      <dgm:prSet phldrT="[Text]"/>
      <dgm:spPr>
        <a:solidFill>
          <a:srgbClr val="004158"/>
        </a:solidFill>
      </dgm:spPr>
      <dgm:t>
        <a:bodyPr/>
        <a:lstStyle/>
        <a:p>
          <a:r>
            <a:rPr lang="de-DE" baseline="0" dirty="0" smtClean="0">
              <a:latin typeface="Trebuchet MS" panose="020B0603020202020204" pitchFamily="34" charset="0"/>
            </a:rPr>
            <a:t>Do</a:t>
          </a:r>
          <a:endParaRPr lang="de-DE" baseline="0" dirty="0">
            <a:latin typeface="Trebuchet MS" panose="020B0603020202020204" pitchFamily="34" charset="0"/>
          </a:endParaRPr>
        </a:p>
      </dgm:t>
    </dgm:pt>
    <dgm:pt modelId="{67003863-0CA0-4F41-B34F-08976612F06E}" type="parTrans" cxnId="{3828A4AD-9C60-44C0-868A-952E44426175}">
      <dgm:prSet/>
      <dgm:spPr/>
      <dgm:t>
        <a:bodyPr/>
        <a:lstStyle/>
        <a:p>
          <a:endParaRPr lang="de-DE"/>
        </a:p>
      </dgm:t>
    </dgm:pt>
    <dgm:pt modelId="{9C849D8D-77B9-401D-B04A-126D72C24ED4}" type="sibTrans" cxnId="{3828A4AD-9C60-44C0-868A-952E44426175}">
      <dgm:prSet/>
      <dgm:spPr>
        <a:ln w="41275">
          <a:solidFill>
            <a:srgbClr val="004158"/>
          </a:solidFill>
        </a:ln>
      </dgm:spPr>
      <dgm:t>
        <a:bodyPr/>
        <a:lstStyle/>
        <a:p>
          <a:endParaRPr lang="de-DE"/>
        </a:p>
      </dgm:t>
    </dgm:pt>
    <dgm:pt modelId="{C2D34A3F-5508-4B52-B5A8-8021E1597CF9}">
      <dgm:prSet phldrT="[Text]"/>
      <dgm:spPr>
        <a:solidFill>
          <a:srgbClr val="004158"/>
        </a:solidFill>
      </dgm:spPr>
      <dgm:t>
        <a:bodyPr/>
        <a:lstStyle/>
        <a:p>
          <a:r>
            <a:rPr lang="de-DE" baseline="0" dirty="0" smtClean="0">
              <a:latin typeface="Trebuchet MS" panose="020B0603020202020204" pitchFamily="34" charset="0"/>
            </a:rPr>
            <a:t>Check</a:t>
          </a:r>
          <a:endParaRPr lang="de-DE" baseline="0" dirty="0">
            <a:latin typeface="Trebuchet MS" panose="020B0603020202020204" pitchFamily="34" charset="0"/>
          </a:endParaRPr>
        </a:p>
      </dgm:t>
    </dgm:pt>
    <dgm:pt modelId="{D3D033A9-1E1E-4BFB-9104-FF1BAC28EEE7}" type="parTrans" cxnId="{76D6F100-A566-4481-A769-7088D9DE5405}">
      <dgm:prSet/>
      <dgm:spPr/>
      <dgm:t>
        <a:bodyPr/>
        <a:lstStyle/>
        <a:p>
          <a:endParaRPr lang="de-DE"/>
        </a:p>
      </dgm:t>
    </dgm:pt>
    <dgm:pt modelId="{DD05ADD4-EC45-4E2A-A5EE-2FA13648B9A3}" type="sibTrans" cxnId="{76D6F100-A566-4481-A769-7088D9DE5405}">
      <dgm:prSet/>
      <dgm:spPr>
        <a:ln w="41275">
          <a:solidFill>
            <a:srgbClr val="004158"/>
          </a:solidFill>
        </a:ln>
      </dgm:spPr>
      <dgm:t>
        <a:bodyPr/>
        <a:lstStyle/>
        <a:p>
          <a:endParaRPr lang="de-DE"/>
        </a:p>
      </dgm:t>
    </dgm:pt>
    <dgm:pt modelId="{7521579B-2A93-4BA9-84B7-E2DE83359F0C}">
      <dgm:prSet phldrT="[Text]"/>
      <dgm:spPr>
        <a:solidFill>
          <a:srgbClr val="004158"/>
        </a:solidFill>
      </dgm:spPr>
      <dgm:t>
        <a:bodyPr/>
        <a:lstStyle/>
        <a:p>
          <a:r>
            <a:rPr lang="de-DE" baseline="0" dirty="0" smtClean="0">
              <a:latin typeface="Trebuchet MS" panose="020B0603020202020204" pitchFamily="34" charset="0"/>
            </a:rPr>
            <a:t>Act</a:t>
          </a:r>
          <a:endParaRPr lang="de-DE" baseline="0" dirty="0">
            <a:latin typeface="Trebuchet MS" panose="020B0603020202020204" pitchFamily="34" charset="0"/>
          </a:endParaRPr>
        </a:p>
      </dgm:t>
    </dgm:pt>
    <dgm:pt modelId="{559A1F85-D319-49DD-A6BE-D2127EA76BBB}" type="parTrans" cxnId="{FF564EA5-AF83-4E4E-AB19-6BCF02BCA20A}">
      <dgm:prSet/>
      <dgm:spPr/>
      <dgm:t>
        <a:bodyPr/>
        <a:lstStyle/>
        <a:p>
          <a:endParaRPr lang="de-DE"/>
        </a:p>
      </dgm:t>
    </dgm:pt>
    <dgm:pt modelId="{F95E0886-E8E5-4BAE-971C-69F37F83F98A}" type="sibTrans" cxnId="{FF564EA5-AF83-4E4E-AB19-6BCF02BCA20A}">
      <dgm:prSet/>
      <dgm:spPr>
        <a:ln w="41275">
          <a:solidFill>
            <a:srgbClr val="004158"/>
          </a:solidFill>
        </a:ln>
      </dgm:spPr>
      <dgm:t>
        <a:bodyPr/>
        <a:lstStyle/>
        <a:p>
          <a:endParaRPr lang="de-DE"/>
        </a:p>
      </dgm:t>
    </dgm:pt>
    <dgm:pt modelId="{D6B51B27-E41A-4439-91C6-178019CE8FBD}" type="pres">
      <dgm:prSet presAssocID="{FE5D1E4D-C986-4544-9097-2DCDB70E181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394C410-56C6-4A8B-99D8-495A9596F249}" type="pres">
      <dgm:prSet presAssocID="{B6F023A6-2078-49D1-B715-456B77EC937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CB994E0-C46E-46FF-A368-CA0F5EC236BD}" type="pres">
      <dgm:prSet presAssocID="{B6F023A6-2078-49D1-B715-456B77EC9373}" presName="spNode" presStyleCnt="0"/>
      <dgm:spPr/>
    </dgm:pt>
    <dgm:pt modelId="{A638A7F3-DEA4-4BD2-8E1E-0839BBD954C5}" type="pres">
      <dgm:prSet presAssocID="{54CA71D7-D3DA-4108-A968-3B57CAB4417D}" presName="sibTrans" presStyleLbl="sibTrans1D1" presStyleIdx="0" presStyleCnt="4"/>
      <dgm:spPr/>
      <dgm:t>
        <a:bodyPr/>
        <a:lstStyle/>
        <a:p>
          <a:endParaRPr lang="de-DE"/>
        </a:p>
      </dgm:t>
    </dgm:pt>
    <dgm:pt modelId="{6F2CF039-3F6A-48A8-A660-736801C820CD}" type="pres">
      <dgm:prSet presAssocID="{84764C65-A924-4D14-ABE4-5670DBA2334E}" presName="node" presStyleLbl="node1" presStyleIdx="1" presStyleCnt="4" custRadScaleRad="100009" custRadScaleInc="-262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1315500-F676-4878-8881-3F7B39153ACD}" type="pres">
      <dgm:prSet presAssocID="{84764C65-A924-4D14-ABE4-5670DBA2334E}" presName="spNode" presStyleCnt="0"/>
      <dgm:spPr/>
    </dgm:pt>
    <dgm:pt modelId="{0F23D0CD-3586-4DBA-98BF-A1D9BEEA52FA}" type="pres">
      <dgm:prSet presAssocID="{9C849D8D-77B9-401D-B04A-126D72C24ED4}" presName="sibTrans" presStyleLbl="sibTrans1D1" presStyleIdx="1" presStyleCnt="4"/>
      <dgm:spPr/>
      <dgm:t>
        <a:bodyPr/>
        <a:lstStyle/>
        <a:p>
          <a:endParaRPr lang="de-DE"/>
        </a:p>
      </dgm:t>
    </dgm:pt>
    <dgm:pt modelId="{BD0C7808-CCA0-4F0E-9720-23900B1C6BFE}" type="pres">
      <dgm:prSet presAssocID="{C2D34A3F-5508-4B52-B5A8-8021E1597CF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9D230E4-3C62-46B2-98ED-2F3EAAC7CE91}" type="pres">
      <dgm:prSet presAssocID="{C2D34A3F-5508-4B52-B5A8-8021E1597CF9}" presName="spNode" presStyleCnt="0"/>
      <dgm:spPr/>
    </dgm:pt>
    <dgm:pt modelId="{41890F88-C780-4832-9DA4-0C2024797D22}" type="pres">
      <dgm:prSet presAssocID="{DD05ADD4-EC45-4E2A-A5EE-2FA13648B9A3}" presName="sibTrans" presStyleLbl="sibTrans1D1" presStyleIdx="2" presStyleCnt="4"/>
      <dgm:spPr/>
      <dgm:t>
        <a:bodyPr/>
        <a:lstStyle/>
        <a:p>
          <a:endParaRPr lang="de-DE"/>
        </a:p>
      </dgm:t>
    </dgm:pt>
    <dgm:pt modelId="{11AF7BBE-8F1C-4C76-BDEE-E2DEB2EDFFAB}" type="pres">
      <dgm:prSet presAssocID="{7521579B-2A93-4BA9-84B7-E2DE83359F0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1B09C3C-7302-4CB0-82BD-B9D50822D0C3}" type="pres">
      <dgm:prSet presAssocID="{7521579B-2A93-4BA9-84B7-E2DE83359F0C}" presName="spNode" presStyleCnt="0"/>
      <dgm:spPr/>
    </dgm:pt>
    <dgm:pt modelId="{7FA0295A-6734-4069-ABFC-BC8D0F263159}" type="pres">
      <dgm:prSet presAssocID="{F95E0886-E8E5-4BAE-971C-69F37F83F98A}" presName="sibTrans" presStyleLbl="sibTrans1D1" presStyleIdx="3" presStyleCnt="4"/>
      <dgm:spPr/>
      <dgm:t>
        <a:bodyPr/>
        <a:lstStyle/>
        <a:p>
          <a:endParaRPr lang="de-DE"/>
        </a:p>
      </dgm:t>
    </dgm:pt>
  </dgm:ptLst>
  <dgm:cxnLst>
    <dgm:cxn modelId="{6AC90869-9E87-4D2D-92D7-E2A77AF4324E}" type="presOf" srcId="{B6F023A6-2078-49D1-B715-456B77EC9373}" destId="{9394C410-56C6-4A8B-99D8-495A9596F249}" srcOrd="0" destOrd="0" presId="urn:microsoft.com/office/officeart/2005/8/layout/cycle5"/>
    <dgm:cxn modelId="{0C71AD30-7442-4F0D-8EA3-3BFAE9019485}" type="presOf" srcId="{F95E0886-E8E5-4BAE-971C-69F37F83F98A}" destId="{7FA0295A-6734-4069-ABFC-BC8D0F263159}" srcOrd="0" destOrd="0" presId="urn:microsoft.com/office/officeart/2005/8/layout/cycle5"/>
    <dgm:cxn modelId="{0A7E7A61-BC0B-429A-A40D-3D092A8B6478}" type="presOf" srcId="{84764C65-A924-4D14-ABE4-5670DBA2334E}" destId="{6F2CF039-3F6A-48A8-A660-736801C820CD}" srcOrd="0" destOrd="0" presId="urn:microsoft.com/office/officeart/2005/8/layout/cycle5"/>
    <dgm:cxn modelId="{1B568651-E610-4017-8049-E9EBDEE5A675}" type="presOf" srcId="{9C849D8D-77B9-401D-B04A-126D72C24ED4}" destId="{0F23D0CD-3586-4DBA-98BF-A1D9BEEA52FA}" srcOrd="0" destOrd="0" presId="urn:microsoft.com/office/officeart/2005/8/layout/cycle5"/>
    <dgm:cxn modelId="{F210C63D-3558-4D17-A57E-4AAE13065D50}" type="presOf" srcId="{C2D34A3F-5508-4B52-B5A8-8021E1597CF9}" destId="{BD0C7808-CCA0-4F0E-9720-23900B1C6BFE}" srcOrd="0" destOrd="0" presId="urn:microsoft.com/office/officeart/2005/8/layout/cycle5"/>
    <dgm:cxn modelId="{3828A4AD-9C60-44C0-868A-952E44426175}" srcId="{FE5D1E4D-C986-4544-9097-2DCDB70E181C}" destId="{84764C65-A924-4D14-ABE4-5670DBA2334E}" srcOrd="1" destOrd="0" parTransId="{67003863-0CA0-4F41-B34F-08976612F06E}" sibTransId="{9C849D8D-77B9-401D-B04A-126D72C24ED4}"/>
    <dgm:cxn modelId="{76D6F100-A566-4481-A769-7088D9DE5405}" srcId="{FE5D1E4D-C986-4544-9097-2DCDB70E181C}" destId="{C2D34A3F-5508-4B52-B5A8-8021E1597CF9}" srcOrd="2" destOrd="0" parTransId="{D3D033A9-1E1E-4BFB-9104-FF1BAC28EEE7}" sibTransId="{DD05ADD4-EC45-4E2A-A5EE-2FA13648B9A3}"/>
    <dgm:cxn modelId="{FF564EA5-AF83-4E4E-AB19-6BCF02BCA20A}" srcId="{FE5D1E4D-C986-4544-9097-2DCDB70E181C}" destId="{7521579B-2A93-4BA9-84B7-E2DE83359F0C}" srcOrd="3" destOrd="0" parTransId="{559A1F85-D319-49DD-A6BE-D2127EA76BBB}" sibTransId="{F95E0886-E8E5-4BAE-971C-69F37F83F98A}"/>
    <dgm:cxn modelId="{33DE95EF-FBAF-49D7-8E69-FF6466AA8E19}" srcId="{FE5D1E4D-C986-4544-9097-2DCDB70E181C}" destId="{B6F023A6-2078-49D1-B715-456B77EC9373}" srcOrd="0" destOrd="0" parTransId="{22D90C3B-655A-4DEA-BBFF-25DB8B108B2A}" sibTransId="{54CA71D7-D3DA-4108-A968-3B57CAB4417D}"/>
    <dgm:cxn modelId="{D3E13065-9777-4052-ADD5-9CE19ACE6228}" type="presOf" srcId="{54CA71D7-D3DA-4108-A968-3B57CAB4417D}" destId="{A638A7F3-DEA4-4BD2-8E1E-0839BBD954C5}" srcOrd="0" destOrd="0" presId="urn:microsoft.com/office/officeart/2005/8/layout/cycle5"/>
    <dgm:cxn modelId="{243A904F-DE0C-4872-83A2-22C1EC0E05EE}" type="presOf" srcId="{DD05ADD4-EC45-4E2A-A5EE-2FA13648B9A3}" destId="{41890F88-C780-4832-9DA4-0C2024797D22}" srcOrd="0" destOrd="0" presId="urn:microsoft.com/office/officeart/2005/8/layout/cycle5"/>
    <dgm:cxn modelId="{D71AFF8E-79C7-433F-A742-AF85B8DEB637}" type="presOf" srcId="{7521579B-2A93-4BA9-84B7-E2DE83359F0C}" destId="{11AF7BBE-8F1C-4C76-BDEE-E2DEB2EDFFAB}" srcOrd="0" destOrd="0" presId="urn:microsoft.com/office/officeart/2005/8/layout/cycle5"/>
    <dgm:cxn modelId="{DA4FA8AC-25CE-4149-A255-92596CB987A3}" type="presOf" srcId="{FE5D1E4D-C986-4544-9097-2DCDB70E181C}" destId="{D6B51B27-E41A-4439-91C6-178019CE8FBD}" srcOrd="0" destOrd="0" presId="urn:microsoft.com/office/officeart/2005/8/layout/cycle5"/>
    <dgm:cxn modelId="{B2D82C38-AF8D-4D88-B051-FAC4EA2DEC0E}" type="presParOf" srcId="{D6B51B27-E41A-4439-91C6-178019CE8FBD}" destId="{9394C410-56C6-4A8B-99D8-495A9596F249}" srcOrd="0" destOrd="0" presId="urn:microsoft.com/office/officeart/2005/8/layout/cycle5"/>
    <dgm:cxn modelId="{0B1D9D2B-7F62-4ECB-8DD8-F83F0647F12A}" type="presParOf" srcId="{D6B51B27-E41A-4439-91C6-178019CE8FBD}" destId="{4CB994E0-C46E-46FF-A368-CA0F5EC236BD}" srcOrd="1" destOrd="0" presId="urn:microsoft.com/office/officeart/2005/8/layout/cycle5"/>
    <dgm:cxn modelId="{6A44A8B0-CC4D-41C4-815C-40A43675F481}" type="presParOf" srcId="{D6B51B27-E41A-4439-91C6-178019CE8FBD}" destId="{A638A7F3-DEA4-4BD2-8E1E-0839BBD954C5}" srcOrd="2" destOrd="0" presId="urn:microsoft.com/office/officeart/2005/8/layout/cycle5"/>
    <dgm:cxn modelId="{1C9726FF-A0D0-4837-88A5-54B7486DC422}" type="presParOf" srcId="{D6B51B27-E41A-4439-91C6-178019CE8FBD}" destId="{6F2CF039-3F6A-48A8-A660-736801C820CD}" srcOrd="3" destOrd="0" presId="urn:microsoft.com/office/officeart/2005/8/layout/cycle5"/>
    <dgm:cxn modelId="{56238B41-86D0-44E1-90B7-D491F99E771A}" type="presParOf" srcId="{D6B51B27-E41A-4439-91C6-178019CE8FBD}" destId="{F1315500-F676-4878-8881-3F7B39153ACD}" srcOrd="4" destOrd="0" presId="urn:microsoft.com/office/officeart/2005/8/layout/cycle5"/>
    <dgm:cxn modelId="{42D01C8C-1180-4042-ABA8-B26539115500}" type="presParOf" srcId="{D6B51B27-E41A-4439-91C6-178019CE8FBD}" destId="{0F23D0CD-3586-4DBA-98BF-A1D9BEEA52FA}" srcOrd="5" destOrd="0" presId="urn:microsoft.com/office/officeart/2005/8/layout/cycle5"/>
    <dgm:cxn modelId="{42168238-B01E-46DD-9CDF-9F15CC08190C}" type="presParOf" srcId="{D6B51B27-E41A-4439-91C6-178019CE8FBD}" destId="{BD0C7808-CCA0-4F0E-9720-23900B1C6BFE}" srcOrd="6" destOrd="0" presId="urn:microsoft.com/office/officeart/2005/8/layout/cycle5"/>
    <dgm:cxn modelId="{C5FE9393-8400-416D-AA9A-1141EAFE9FF4}" type="presParOf" srcId="{D6B51B27-E41A-4439-91C6-178019CE8FBD}" destId="{69D230E4-3C62-46B2-98ED-2F3EAAC7CE91}" srcOrd="7" destOrd="0" presId="urn:microsoft.com/office/officeart/2005/8/layout/cycle5"/>
    <dgm:cxn modelId="{E26C9F94-7D6C-41E6-870F-AE8333781459}" type="presParOf" srcId="{D6B51B27-E41A-4439-91C6-178019CE8FBD}" destId="{41890F88-C780-4832-9DA4-0C2024797D22}" srcOrd="8" destOrd="0" presId="urn:microsoft.com/office/officeart/2005/8/layout/cycle5"/>
    <dgm:cxn modelId="{3312FB55-DB97-419B-A237-6CEFB50F9A4C}" type="presParOf" srcId="{D6B51B27-E41A-4439-91C6-178019CE8FBD}" destId="{11AF7BBE-8F1C-4C76-BDEE-E2DEB2EDFFAB}" srcOrd="9" destOrd="0" presId="urn:microsoft.com/office/officeart/2005/8/layout/cycle5"/>
    <dgm:cxn modelId="{6C6046DC-F44A-47F2-8901-1CD226E65DFF}" type="presParOf" srcId="{D6B51B27-E41A-4439-91C6-178019CE8FBD}" destId="{21B09C3C-7302-4CB0-82BD-B9D50822D0C3}" srcOrd="10" destOrd="0" presId="urn:microsoft.com/office/officeart/2005/8/layout/cycle5"/>
    <dgm:cxn modelId="{A4BDFC56-B4E4-4298-BF20-D8C52A7BC079}" type="presParOf" srcId="{D6B51B27-E41A-4439-91C6-178019CE8FBD}" destId="{7FA0295A-6734-4069-ABFC-BC8D0F263159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7EC948-A4F6-4A58-B0FD-DE44A0EF733A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C88D4D1-E549-43E5-9A8B-08E0D6A3E41B}">
      <dgm:prSet phldrT="[Text]"/>
      <dgm:spPr>
        <a:solidFill>
          <a:srgbClr val="F7ED81"/>
        </a:solidFill>
      </dgm:spPr>
      <dgm:t>
        <a:bodyPr/>
        <a:lstStyle/>
        <a:p>
          <a:r>
            <a:rPr lang="de-DE" baseline="0" dirty="0" smtClean="0">
              <a:solidFill>
                <a:srgbClr val="004158"/>
              </a:solidFill>
              <a:latin typeface="Trebuchet MS" panose="020B0603020202020204" pitchFamily="34" charset="0"/>
            </a:rPr>
            <a:t>Personal</a:t>
          </a:r>
          <a:endParaRPr lang="de-DE" baseline="0" dirty="0">
            <a:solidFill>
              <a:srgbClr val="004158"/>
            </a:solidFill>
            <a:latin typeface="Trebuchet MS" panose="020B0603020202020204" pitchFamily="34" charset="0"/>
          </a:endParaRPr>
        </a:p>
      </dgm:t>
    </dgm:pt>
    <dgm:pt modelId="{2B331BB5-2693-4C4B-A049-8B66B1717BA5}" type="parTrans" cxnId="{EA02FC0A-FA94-44D7-92BD-ED3F32291AF3}">
      <dgm:prSet/>
      <dgm:spPr/>
      <dgm:t>
        <a:bodyPr/>
        <a:lstStyle/>
        <a:p>
          <a:endParaRPr lang="de-DE"/>
        </a:p>
      </dgm:t>
    </dgm:pt>
    <dgm:pt modelId="{488A451F-D9C2-4A95-ACB1-B0876FD098EF}" type="sibTrans" cxnId="{EA02FC0A-FA94-44D7-92BD-ED3F32291AF3}">
      <dgm:prSet/>
      <dgm:spPr/>
      <dgm:t>
        <a:bodyPr/>
        <a:lstStyle/>
        <a:p>
          <a:endParaRPr lang="de-DE"/>
        </a:p>
      </dgm:t>
    </dgm:pt>
    <dgm:pt modelId="{38969950-218A-4E59-86F3-054D59B17416}">
      <dgm:prSet phldrT="[Text]"/>
      <dgm:spPr>
        <a:solidFill>
          <a:srgbClr val="004158"/>
        </a:solidFill>
      </dgm:spPr>
      <dgm:t>
        <a:bodyPr/>
        <a:lstStyle/>
        <a:p>
          <a:r>
            <a:rPr lang="de-DE" baseline="0" dirty="0" smtClean="0">
              <a:latin typeface="Trebuchet MS" panose="020B0603020202020204" pitchFamily="34" charset="0"/>
            </a:rPr>
            <a:t>Software</a:t>
          </a:r>
          <a:endParaRPr lang="de-DE" baseline="0" dirty="0">
            <a:latin typeface="Trebuchet MS" panose="020B0603020202020204" pitchFamily="34" charset="0"/>
          </a:endParaRPr>
        </a:p>
      </dgm:t>
    </dgm:pt>
    <dgm:pt modelId="{EF3B8620-386D-483B-A3BA-0A14C5ED197C}" type="parTrans" cxnId="{59296AA9-8635-4009-881C-65FA614FE8B4}">
      <dgm:prSet/>
      <dgm:spPr/>
      <dgm:t>
        <a:bodyPr/>
        <a:lstStyle/>
        <a:p>
          <a:endParaRPr lang="de-DE"/>
        </a:p>
      </dgm:t>
    </dgm:pt>
    <dgm:pt modelId="{366D9536-F704-4B61-A413-E5F29926E5CF}" type="sibTrans" cxnId="{59296AA9-8635-4009-881C-65FA614FE8B4}">
      <dgm:prSet/>
      <dgm:spPr/>
      <dgm:t>
        <a:bodyPr/>
        <a:lstStyle/>
        <a:p>
          <a:endParaRPr lang="de-DE"/>
        </a:p>
      </dgm:t>
    </dgm:pt>
    <dgm:pt modelId="{FEDE8CA5-E92D-485F-88E6-49EF07F71AA9}">
      <dgm:prSet phldrT="[Text]"/>
      <dgm:spPr>
        <a:solidFill>
          <a:srgbClr val="A9AA59"/>
        </a:solidFill>
      </dgm:spPr>
      <dgm:t>
        <a:bodyPr/>
        <a:lstStyle/>
        <a:p>
          <a:r>
            <a:rPr lang="de-DE" baseline="0" dirty="0" smtClean="0">
              <a:solidFill>
                <a:srgbClr val="004158"/>
              </a:solidFill>
              <a:latin typeface="Trebuchet MS" panose="020B0603020202020204" pitchFamily="34" charset="0"/>
            </a:rPr>
            <a:t>Processes</a:t>
          </a:r>
          <a:endParaRPr lang="de-DE" baseline="0" dirty="0">
            <a:solidFill>
              <a:srgbClr val="004158"/>
            </a:solidFill>
            <a:latin typeface="Trebuchet MS" panose="020B0603020202020204" pitchFamily="34" charset="0"/>
          </a:endParaRPr>
        </a:p>
      </dgm:t>
    </dgm:pt>
    <dgm:pt modelId="{E7411CAF-DB34-4776-9F84-21B0A3134E22}" type="parTrans" cxnId="{0674852C-59BE-4B6E-A895-7C94AE1C3EE4}">
      <dgm:prSet/>
      <dgm:spPr/>
      <dgm:t>
        <a:bodyPr/>
        <a:lstStyle/>
        <a:p>
          <a:endParaRPr lang="de-DE"/>
        </a:p>
      </dgm:t>
    </dgm:pt>
    <dgm:pt modelId="{DC92323D-7B8C-440B-A27A-623A0D6F9A2D}" type="sibTrans" cxnId="{0674852C-59BE-4B6E-A895-7C94AE1C3EE4}">
      <dgm:prSet/>
      <dgm:spPr/>
      <dgm:t>
        <a:bodyPr/>
        <a:lstStyle/>
        <a:p>
          <a:endParaRPr lang="de-DE"/>
        </a:p>
      </dgm:t>
    </dgm:pt>
    <dgm:pt modelId="{F272B792-131E-439A-9209-BB8B427FF303}">
      <dgm:prSet phldrT="[Text]"/>
      <dgm:spPr>
        <a:solidFill>
          <a:srgbClr val="004158"/>
        </a:solidFill>
      </dgm:spPr>
      <dgm:t>
        <a:bodyPr/>
        <a:lstStyle/>
        <a:p>
          <a:r>
            <a:rPr lang="de-DE" baseline="0" dirty="0" smtClean="0">
              <a:latin typeface="Trebuchet MS" panose="020B0603020202020204" pitchFamily="34" charset="0"/>
            </a:rPr>
            <a:t>Hardware</a:t>
          </a:r>
          <a:endParaRPr lang="de-DE" baseline="0" dirty="0">
            <a:latin typeface="Trebuchet MS" panose="020B0603020202020204" pitchFamily="34" charset="0"/>
          </a:endParaRPr>
        </a:p>
      </dgm:t>
    </dgm:pt>
    <dgm:pt modelId="{E25046D8-F40A-4FE1-9A1C-12AA48C2F8A7}" type="parTrans" cxnId="{FA4119BE-26FC-4860-B5EB-B9F007BC8493}">
      <dgm:prSet/>
      <dgm:spPr/>
      <dgm:t>
        <a:bodyPr/>
        <a:lstStyle/>
        <a:p>
          <a:endParaRPr lang="de-DE"/>
        </a:p>
      </dgm:t>
    </dgm:pt>
    <dgm:pt modelId="{3C39FB7E-0282-4D42-96A4-5A6B93CA2077}" type="sibTrans" cxnId="{FA4119BE-26FC-4860-B5EB-B9F007BC8493}">
      <dgm:prSet/>
      <dgm:spPr/>
      <dgm:t>
        <a:bodyPr/>
        <a:lstStyle/>
        <a:p>
          <a:endParaRPr lang="de-DE"/>
        </a:p>
      </dgm:t>
    </dgm:pt>
    <dgm:pt modelId="{4B2AD461-A3D5-4170-8063-55FBF6D76BD7}" type="pres">
      <dgm:prSet presAssocID="{657EC948-A4F6-4A58-B0FD-DE44A0EF733A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3B62406-FF15-449E-8207-C4F3C7474AA3}" type="pres">
      <dgm:prSet presAssocID="{657EC948-A4F6-4A58-B0FD-DE44A0EF733A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2EB46A4-59AB-4890-822A-B685DC2F700D}" type="pres">
      <dgm:prSet presAssocID="{657EC948-A4F6-4A58-B0FD-DE44A0EF733A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951405D-3058-4D4B-80FC-555A9808CC6F}" type="pres">
      <dgm:prSet presAssocID="{657EC948-A4F6-4A58-B0FD-DE44A0EF733A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E4F38E3-E1CE-4045-9975-4BC91F653E16}" type="pres">
      <dgm:prSet presAssocID="{657EC948-A4F6-4A58-B0FD-DE44A0EF733A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A02FC0A-FA94-44D7-92BD-ED3F32291AF3}" srcId="{657EC948-A4F6-4A58-B0FD-DE44A0EF733A}" destId="{0C88D4D1-E549-43E5-9A8B-08E0D6A3E41B}" srcOrd="0" destOrd="0" parTransId="{2B331BB5-2693-4C4B-A049-8B66B1717BA5}" sibTransId="{488A451F-D9C2-4A95-ACB1-B0876FD098EF}"/>
    <dgm:cxn modelId="{59296AA9-8635-4009-881C-65FA614FE8B4}" srcId="{657EC948-A4F6-4A58-B0FD-DE44A0EF733A}" destId="{38969950-218A-4E59-86F3-054D59B17416}" srcOrd="1" destOrd="0" parTransId="{EF3B8620-386D-483B-A3BA-0A14C5ED197C}" sibTransId="{366D9536-F704-4B61-A413-E5F29926E5CF}"/>
    <dgm:cxn modelId="{C5D28A2B-E078-4060-8226-26693C86C2FF}" type="presOf" srcId="{FEDE8CA5-E92D-485F-88E6-49EF07F71AA9}" destId="{6951405D-3058-4D4B-80FC-555A9808CC6F}" srcOrd="0" destOrd="0" presId="urn:microsoft.com/office/officeart/2005/8/layout/pyramid4"/>
    <dgm:cxn modelId="{C592F699-E6EF-43A3-BBDD-19992D069F18}" type="presOf" srcId="{0C88D4D1-E549-43E5-9A8B-08E0D6A3E41B}" destId="{03B62406-FF15-449E-8207-C4F3C7474AA3}" srcOrd="0" destOrd="0" presId="urn:microsoft.com/office/officeart/2005/8/layout/pyramid4"/>
    <dgm:cxn modelId="{FA4119BE-26FC-4860-B5EB-B9F007BC8493}" srcId="{657EC948-A4F6-4A58-B0FD-DE44A0EF733A}" destId="{F272B792-131E-439A-9209-BB8B427FF303}" srcOrd="3" destOrd="0" parTransId="{E25046D8-F40A-4FE1-9A1C-12AA48C2F8A7}" sibTransId="{3C39FB7E-0282-4D42-96A4-5A6B93CA2077}"/>
    <dgm:cxn modelId="{0674852C-59BE-4B6E-A895-7C94AE1C3EE4}" srcId="{657EC948-A4F6-4A58-B0FD-DE44A0EF733A}" destId="{FEDE8CA5-E92D-485F-88E6-49EF07F71AA9}" srcOrd="2" destOrd="0" parTransId="{E7411CAF-DB34-4776-9F84-21B0A3134E22}" sibTransId="{DC92323D-7B8C-440B-A27A-623A0D6F9A2D}"/>
    <dgm:cxn modelId="{341DA958-C5A1-4D8D-96F1-D1152FF68D3C}" type="presOf" srcId="{F272B792-131E-439A-9209-BB8B427FF303}" destId="{5E4F38E3-E1CE-4045-9975-4BC91F653E16}" srcOrd="0" destOrd="0" presId="urn:microsoft.com/office/officeart/2005/8/layout/pyramid4"/>
    <dgm:cxn modelId="{C61EB296-EAE9-4FD2-8B37-23D2096F1856}" type="presOf" srcId="{38969950-218A-4E59-86F3-054D59B17416}" destId="{C2EB46A4-59AB-4890-822A-B685DC2F700D}" srcOrd="0" destOrd="0" presId="urn:microsoft.com/office/officeart/2005/8/layout/pyramid4"/>
    <dgm:cxn modelId="{96BAB526-DE7E-43EA-AA92-C7C36EC14DC8}" type="presOf" srcId="{657EC948-A4F6-4A58-B0FD-DE44A0EF733A}" destId="{4B2AD461-A3D5-4170-8063-55FBF6D76BD7}" srcOrd="0" destOrd="0" presId="urn:microsoft.com/office/officeart/2005/8/layout/pyramid4"/>
    <dgm:cxn modelId="{BC29221C-F903-476B-804A-735F8662B712}" type="presParOf" srcId="{4B2AD461-A3D5-4170-8063-55FBF6D76BD7}" destId="{03B62406-FF15-449E-8207-C4F3C7474AA3}" srcOrd="0" destOrd="0" presId="urn:microsoft.com/office/officeart/2005/8/layout/pyramid4"/>
    <dgm:cxn modelId="{0C280519-93B3-4251-AE0B-51F67DD16AAD}" type="presParOf" srcId="{4B2AD461-A3D5-4170-8063-55FBF6D76BD7}" destId="{C2EB46A4-59AB-4890-822A-B685DC2F700D}" srcOrd="1" destOrd="0" presId="urn:microsoft.com/office/officeart/2005/8/layout/pyramid4"/>
    <dgm:cxn modelId="{F3E2513C-7BCE-4FCD-BD8C-B63A7642F585}" type="presParOf" srcId="{4B2AD461-A3D5-4170-8063-55FBF6D76BD7}" destId="{6951405D-3058-4D4B-80FC-555A9808CC6F}" srcOrd="2" destOrd="0" presId="urn:microsoft.com/office/officeart/2005/8/layout/pyramid4"/>
    <dgm:cxn modelId="{47E7440E-0587-43E2-86CD-205838085AF6}" type="presParOf" srcId="{4B2AD461-A3D5-4170-8063-55FBF6D76BD7}" destId="{5E4F38E3-E1CE-4045-9975-4BC91F653E16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E5D1E4D-C986-4544-9097-2DCDB70E181C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6F023A6-2078-49D1-B715-456B77EC9373}">
      <dgm:prSet phldrT="[Text]"/>
      <dgm:spPr>
        <a:solidFill>
          <a:srgbClr val="004158"/>
        </a:solidFill>
      </dgm:spPr>
      <dgm:t>
        <a:bodyPr/>
        <a:lstStyle/>
        <a:p>
          <a:r>
            <a:rPr lang="de-DE" baseline="0" dirty="0" smtClean="0">
              <a:latin typeface="Trebuchet MS" panose="020B0603020202020204" pitchFamily="34" charset="0"/>
            </a:rPr>
            <a:t>Plan</a:t>
          </a:r>
          <a:endParaRPr lang="de-DE" baseline="0" dirty="0">
            <a:latin typeface="Trebuchet MS" panose="020B0603020202020204" pitchFamily="34" charset="0"/>
          </a:endParaRPr>
        </a:p>
      </dgm:t>
    </dgm:pt>
    <dgm:pt modelId="{22D90C3B-655A-4DEA-BBFF-25DB8B108B2A}" type="parTrans" cxnId="{33DE95EF-FBAF-49D7-8E69-FF6466AA8E19}">
      <dgm:prSet/>
      <dgm:spPr/>
      <dgm:t>
        <a:bodyPr/>
        <a:lstStyle/>
        <a:p>
          <a:endParaRPr lang="de-DE"/>
        </a:p>
      </dgm:t>
    </dgm:pt>
    <dgm:pt modelId="{54CA71D7-D3DA-4108-A968-3B57CAB4417D}" type="sibTrans" cxnId="{33DE95EF-FBAF-49D7-8E69-FF6466AA8E19}">
      <dgm:prSet/>
      <dgm:spPr>
        <a:ln w="41275">
          <a:solidFill>
            <a:srgbClr val="004158"/>
          </a:solidFill>
        </a:ln>
      </dgm:spPr>
      <dgm:t>
        <a:bodyPr/>
        <a:lstStyle/>
        <a:p>
          <a:endParaRPr lang="de-DE"/>
        </a:p>
      </dgm:t>
    </dgm:pt>
    <dgm:pt modelId="{84764C65-A924-4D14-ABE4-5670DBA2334E}">
      <dgm:prSet phldrT="[Text]"/>
      <dgm:spPr>
        <a:solidFill>
          <a:srgbClr val="004158"/>
        </a:solidFill>
      </dgm:spPr>
      <dgm:t>
        <a:bodyPr/>
        <a:lstStyle/>
        <a:p>
          <a:r>
            <a:rPr lang="de-DE" baseline="0" dirty="0" smtClean="0">
              <a:latin typeface="Trebuchet MS" panose="020B0603020202020204" pitchFamily="34" charset="0"/>
            </a:rPr>
            <a:t>Do</a:t>
          </a:r>
          <a:endParaRPr lang="de-DE" baseline="0" dirty="0">
            <a:latin typeface="Trebuchet MS" panose="020B0603020202020204" pitchFamily="34" charset="0"/>
          </a:endParaRPr>
        </a:p>
      </dgm:t>
    </dgm:pt>
    <dgm:pt modelId="{67003863-0CA0-4F41-B34F-08976612F06E}" type="parTrans" cxnId="{3828A4AD-9C60-44C0-868A-952E44426175}">
      <dgm:prSet/>
      <dgm:spPr/>
      <dgm:t>
        <a:bodyPr/>
        <a:lstStyle/>
        <a:p>
          <a:endParaRPr lang="de-DE"/>
        </a:p>
      </dgm:t>
    </dgm:pt>
    <dgm:pt modelId="{9C849D8D-77B9-401D-B04A-126D72C24ED4}" type="sibTrans" cxnId="{3828A4AD-9C60-44C0-868A-952E44426175}">
      <dgm:prSet/>
      <dgm:spPr>
        <a:ln w="41275">
          <a:solidFill>
            <a:srgbClr val="004158"/>
          </a:solidFill>
        </a:ln>
      </dgm:spPr>
      <dgm:t>
        <a:bodyPr/>
        <a:lstStyle/>
        <a:p>
          <a:endParaRPr lang="de-DE"/>
        </a:p>
      </dgm:t>
    </dgm:pt>
    <dgm:pt modelId="{C2D34A3F-5508-4B52-B5A8-8021E1597CF9}">
      <dgm:prSet phldrT="[Text]"/>
      <dgm:spPr>
        <a:solidFill>
          <a:srgbClr val="004158"/>
        </a:solidFill>
      </dgm:spPr>
      <dgm:t>
        <a:bodyPr/>
        <a:lstStyle/>
        <a:p>
          <a:r>
            <a:rPr lang="de-DE" baseline="0" dirty="0" smtClean="0">
              <a:latin typeface="Trebuchet MS" panose="020B0603020202020204" pitchFamily="34" charset="0"/>
            </a:rPr>
            <a:t>Check</a:t>
          </a:r>
          <a:endParaRPr lang="de-DE" baseline="0" dirty="0">
            <a:latin typeface="Trebuchet MS" panose="020B0603020202020204" pitchFamily="34" charset="0"/>
          </a:endParaRPr>
        </a:p>
      </dgm:t>
    </dgm:pt>
    <dgm:pt modelId="{D3D033A9-1E1E-4BFB-9104-FF1BAC28EEE7}" type="parTrans" cxnId="{76D6F100-A566-4481-A769-7088D9DE5405}">
      <dgm:prSet/>
      <dgm:spPr/>
      <dgm:t>
        <a:bodyPr/>
        <a:lstStyle/>
        <a:p>
          <a:endParaRPr lang="de-DE"/>
        </a:p>
      </dgm:t>
    </dgm:pt>
    <dgm:pt modelId="{DD05ADD4-EC45-4E2A-A5EE-2FA13648B9A3}" type="sibTrans" cxnId="{76D6F100-A566-4481-A769-7088D9DE5405}">
      <dgm:prSet/>
      <dgm:spPr>
        <a:ln w="41275">
          <a:solidFill>
            <a:srgbClr val="004158"/>
          </a:solidFill>
        </a:ln>
      </dgm:spPr>
      <dgm:t>
        <a:bodyPr/>
        <a:lstStyle/>
        <a:p>
          <a:endParaRPr lang="de-DE"/>
        </a:p>
      </dgm:t>
    </dgm:pt>
    <dgm:pt modelId="{7521579B-2A93-4BA9-84B7-E2DE83359F0C}">
      <dgm:prSet phldrT="[Text]"/>
      <dgm:spPr>
        <a:solidFill>
          <a:srgbClr val="004158"/>
        </a:solidFill>
      </dgm:spPr>
      <dgm:t>
        <a:bodyPr/>
        <a:lstStyle/>
        <a:p>
          <a:r>
            <a:rPr lang="de-DE" baseline="0" dirty="0" smtClean="0">
              <a:latin typeface="Trebuchet MS" panose="020B0603020202020204" pitchFamily="34" charset="0"/>
            </a:rPr>
            <a:t>Act</a:t>
          </a:r>
          <a:endParaRPr lang="de-DE" baseline="0" dirty="0">
            <a:latin typeface="Trebuchet MS" panose="020B0603020202020204" pitchFamily="34" charset="0"/>
          </a:endParaRPr>
        </a:p>
      </dgm:t>
    </dgm:pt>
    <dgm:pt modelId="{559A1F85-D319-49DD-A6BE-D2127EA76BBB}" type="parTrans" cxnId="{FF564EA5-AF83-4E4E-AB19-6BCF02BCA20A}">
      <dgm:prSet/>
      <dgm:spPr/>
      <dgm:t>
        <a:bodyPr/>
        <a:lstStyle/>
        <a:p>
          <a:endParaRPr lang="de-DE"/>
        </a:p>
      </dgm:t>
    </dgm:pt>
    <dgm:pt modelId="{F95E0886-E8E5-4BAE-971C-69F37F83F98A}" type="sibTrans" cxnId="{FF564EA5-AF83-4E4E-AB19-6BCF02BCA20A}">
      <dgm:prSet/>
      <dgm:spPr>
        <a:ln w="41275">
          <a:solidFill>
            <a:srgbClr val="004158"/>
          </a:solidFill>
        </a:ln>
      </dgm:spPr>
      <dgm:t>
        <a:bodyPr/>
        <a:lstStyle/>
        <a:p>
          <a:endParaRPr lang="de-DE"/>
        </a:p>
      </dgm:t>
    </dgm:pt>
    <dgm:pt modelId="{D6B51B27-E41A-4439-91C6-178019CE8FBD}" type="pres">
      <dgm:prSet presAssocID="{FE5D1E4D-C986-4544-9097-2DCDB70E181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394C410-56C6-4A8B-99D8-495A9596F249}" type="pres">
      <dgm:prSet presAssocID="{B6F023A6-2078-49D1-B715-456B77EC937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CB994E0-C46E-46FF-A368-CA0F5EC236BD}" type="pres">
      <dgm:prSet presAssocID="{B6F023A6-2078-49D1-B715-456B77EC9373}" presName="spNode" presStyleCnt="0"/>
      <dgm:spPr/>
    </dgm:pt>
    <dgm:pt modelId="{A638A7F3-DEA4-4BD2-8E1E-0839BBD954C5}" type="pres">
      <dgm:prSet presAssocID="{54CA71D7-D3DA-4108-A968-3B57CAB4417D}" presName="sibTrans" presStyleLbl="sibTrans1D1" presStyleIdx="0" presStyleCnt="4"/>
      <dgm:spPr/>
      <dgm:t>
        <a:bodyPr/>
        <a:lstStyle/>
        <a:p>
          <a:endParaRPr lang="de-DE"/>
        </a:p>
      </dgm:t>
    </dgm:pt>
    <dgm:pt modelId="{6F2CF039-3F6A-48A8-A660-736801C820CD}" type="pres">
      <dgm:prSet presAssocID="{84764C65-A924-4D14-ABE4-5670DBA2334E}" presName="node" presStyleLbl="node1" presStyleIdx="1" presStyleCnt="4" custRadScaleRad="100009" custRadScaleInc="-262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1315500-F676-4878-8881-3F7B39153ACD}" type="pres">
      <dgm:prSet presAssocID="{84764C65-A924-4D14-ABE4-5670DBA2334E}" presName="spNode" presStyleCnt="0"/>
      <dgm:spPr/>
    </dgm:pt>
    <dgm:pt modelId="{0F23D0CD-3586-4DBA-98BF-A1D9BEEA52FA}" type="pres">
      <dgm:prSet presAssocID="{9C849D8D-77B9-401D-B04A-126D72C24ED4}" presName="sibTrans" presStyleLbl="sibTrans1D1" presStyleIdx="1" presStyleCnt="4"/>
      <dgm:spPr/>
      <dgm:t>
        <a:bodyPr/>
        <a:lstStyle/>
        <a:p>
          <a:endParaRPr lang="de-DE"/>
        </a:p>
      </dgm:t>
    </dgm:pt>
    <dgm:pt modelId="{BD0C7808-CCA0-4F0E-9720-23900B1C6BFE}" type="pres">
      <dgm:prSet presAssocID="{C2D34A3F-5508-4B52-B5A8-8021E1597CF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9D230E4-3C62-46B2-98ED-2F3EAAC7CE91}" type="pres">
      <dgm:prSet presAssocID="{C2D34A3F-5508-4B52-B5A8-8021E1597CF9}" presName="spNode" presStyleCnt="0"/>
      <dgm:spPr/>
    </dgm:pt>
    <dgm:pt modelId="{41890F88-C780-4832-9DA4-0C2024797D22}" type="pres">
      <dgm:prSet presAssocID="{DD05ADD4-EC45-4E2A-A5EE-2FA13648B9A3}" presName="sibTrans" presStyleLbl="sibTrans1D1" presStyleIdx="2" presStyleCnt="4"/>
      <dgm:spPr/>
      <dgm:t>
        <a:bodyPr/>
        <a:lstStyle/>
        <a:p>
          <a:endParaRPr lang="de-DE"/>
        </a:p>
      </dgm:t>
    </dgm:pt>
    <dgm:pt modelId="{11AF7BBE-8F1C-4C76-BDEE-E2DEB2EDFFAB}" type="pres">
      <dgm:prSet presAssocID="{7521579B-2A93-4BA9-84B7-E2DE83359F0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1B09C3C-7302-4CB0-82BD-B9D50822D0C3}" type="pres">
      <dgm:prSet presAssocID="{7521579B-2A93-4BA9-84B7-E2DE83359F0C}" presName="spNode" presStyleCnt="0"/>
      <dgm:spPr/>
    </dgm:pt>
    <dgm:pt modelId="{7FA0295A-6734-4069-ABFC-BC8D0F263159}" type="pres">
      <dgm:prSet presAssocID="{F95E0886-E8E5-4BAE-971C-69F37F83F98A}" presName="sibTrans" presStyleLbl="sibTrans1D1" presStyleIdx="3" presStyleCnt="4"/>
      <dgm:spPr/>
      <dgm:t>
        <a:bodyPr/>
        <a:lstStyle/>
        <a:p>
          <a:endParaRPr lang="de-DE"/>
        </a:p>
      </dgm:t>
    </dgm:pt>
  </dgm:ptLst>
  <dgm:cxnLst>
    <dgm:cxn modelId="{75429E00-AB2D-40DC-A088-C8ECBAA8B49B}" type="presOf" srcId="{DD05ADD4-EC45-4E2A-A5EE-2FA13648B9A3}" destId="{41890F88-C780-4832-9DA4-0C2024797D22}" srcOrd="0" destOrd="0" presId="urn:microsoft.com/office/officeart/2005/8/layout/cycle5"/>
    <dgm:cxn modelId="{FF195001-5743-467F-90B4-5BB3A42D0C72}" type="presOf" srcId="{B6F023A6-2078-49D1-B715-456B77EC9373}" destId="{9394C410-56C6-4A8B-99D8-495A9596F249}" srcOrd="0" destOrd="0" presId="urn:microsoft.com/office/officeart/2005/8/layout/cycle5"/>
    <dgm:cxn modelId="{F7B5EB8D-F1D8-473E-9CAF-7334A29FD361}" type="presOf" srcId="{7521579B-2A93-4BA9-84B7-E2DE83359F0C}" destId="{11AF7BBE-8F1C-4C76-BDEE-E2DEB2EDFFAB}" srcOrd="0" destOrd="0" presId="urn:microsoft.com/office/officeart/2005/8/layout/cycle5"/>
    <dgm:cxn modelId="{1526F96C-FC2B-44F9-82CC-8B46CBA2F2C3}" type="presOf" srcId="{9C849D8D-77B9-401D-B04A-126D72C24ED4}" destId="{0F23D0CD-3586-4DBA-98BF-A1D9BEEA52FA}" srcOrd="0" destOrd="0" presId="urn:microsoft.com/office/officeart/2005/8/layout/cycle5"/>
    <dgm:cxn modelId="{08173D25-011C-450D-967D-66E761CF1CCA}" type="presOf" srcId="{F95E0886-E8E5-4BAE-971C-69F37F83F98A}" destId="{7FA0295A-6734-4069-ABFC-BC8D0F263159}" srcOrd="0" destOrd="0" presId="urn:microsoft.com/office/officeart/2005/8/layout/cycle5"/>
    <dgm:cxn modelId="{55067032-ED12-4696-8BF0-EF42D58AA31A}" type="presOf" srcId="{54CA71D7-D3DA-4108-A968-3B57CAB4417D}" destId="{A638A7F3-DEA4-4BD2-8E1E-0839BBD954C5}" srcOrd="0" destOrd="0" presId="urn:microsoft.com/office/officeart/2005/8/layout/cycle5"/>
    <dgm:cxn modelId="{3828A4AD-9C60-44C0-868A-952E44426175}" srcId="{FE5D1E4D-C986-4544-9097-2DCDB70E181C}" destId="{84764C65-A924-4D14-ABE4-5670DBA2334E}" srcOrd="1" destOrd="0" parTransId="{67003863-0CA0-4F41-B34F-08976612F06E}" sibTransId="{9C849D8D-77B9-401D-B04A-126D72C24ED4}"/>
    <dgm:cxn modelId="{76D6F100-A566-4481-A769-7088D9DE5405}" srcId="{FE5D1E4D-C986-4544-9097-2DCDB70E181C}" destId="{C2D34A3F-5508-4B52-B5A8-8021E1597CF9}" srcOrd="2" destOrd="0" parTransId="{D3D033A9-1E1E-4BFB-9104-FF1BAC28EEE7}" sibTransId="{DD05ADD4-EC45-4E2A-A5EE-2FA13648B9A3}"/>
    <dgm:cxn modelId="{4C933AFE-660D-4318-A8BD-265C70525940}" type="presOf" srcId="{FE5D1E4D-C986-4544-9097-2DCDB70E181C}" destId="{D6B51B27-E41A-4439-91C6-178019CE8FBD}" srcOrd="0" destOrd="0" presId="urn:microsoft.com/office/officeart/2005/8/layout/cycle5"/>
    <dgm:cxn modelId="{FF564EA5-AF83-4E4E-AB19-6BCF02BCA20A}" srcId="{FE5D1E4D-C986-4544-9097-2DCDB70E181C}" destId="{7521579B-2A93-4BA9-84B7-E2DE83359F0C}" srcOrd="3" destOrd="0" parTransId="{559A1F85-D319-49DD-A6BE-D2127EA76BBB}" sibTransId="{F95E0886-E8E5-4BAE-971C-69F37F83F98A}"/>
    <dgm:cxn modelId="{1ACF138B-D202-4CB7-8813-7A46E042E98B}" type="presOf" srcId="{C2D34A3F-5508-4B52-B5A8-8021E1597CF9}" destId="{BD0C7808-CCA0-4F0E-9720-23900B1C6BFE}" srcOrd="0" destOrd="0" presId="urn:microsoft.com/office/officeart/2005/8/layout/cycle5"/>
    <dgm:cxn modelId="{33DE95EF-FBAF-49D7-8E69-FF6466AA8E19}" srcId="{FE5D1E4D-C986-4544-9097-2DCDB70E181C}" destId="{B6F023A6-2078-49D1-B715-456B77EC9373}" srcOrd="0" destOrd="0" parTransId="{22D90C3B-655A-4DEA-BBFF-25DB8B108B2A}" sibTransId="{54CA71D7-D3DA-4108-A968-3B57CAB4417D}"/>
    <dgm:cxn modelId="{78F63042-5707-4D20-80DF-2E082BE05900}" type="presOf" srcId="{84764C65-A924-4D14-ABE4-5670DBA2334E}" destId="{6F2CF039-3F6A-48A8-A660-736801C820CD}" srcOrd="0" destOrd="0" presId="urn:microsoft.com/office/officeart/2005/8/layout/cycle5"/>
    <dgm:cxn modelId="{F71A6E75-21A9-48A0-AFFB-6CA3D4EEFC9F}" type="presParOf" srcId="{D6B51B27-E41A-4439-91C6-178019CE8FBD}" destId="{9394C410-56C6-4A8B-99D8-495A9596F249}" srcOrd="0" destOrd="0" presId="urn:microsoft.com/office/officeart/2005/8/layout/cycle5"/>
    <dgm:cxn modelId="{A36E5C09-91A7-43A5-9947-B8CA51912684}" type="presParOf" srcId="{D6B51B27-E41A-4439-91C6-178019CE8FBD}" destId="{4CB994E0-C46E-46FF-A368-CA0F5EC236BD}" srcOrd="1" destOrd="0" presId="urn:microsoft.com/office/officeart/2005/8/layout/cycle5"/>
    <dgm:cxn modelId="{D0FE2310-F957-439A-ACFD-8411A01025AA}" type="presParOf" srcId="{D6B51B27-E41A-4439-91C6-178019CE8FBD}" destId="{A638A7F3-DEA4-4BD2-8E1E-0839BBD954C5}" srcOrd="2" destOrd="0" presId="urn:microsoft.com/office/officeart/2005/8/layout/cycle5"/>
    <dgm:cxn modelId="{CECE294A-C9DA-4E20-BC85-62D6AB931E83}" type="presParOf" srcId="{D6B51B27-E41A-4439-91C6-178019CE8FBD}" destId="{6F2CF039-3F6A-48A8-A660-736801C820CD}" srcOrd="3" destOrd="0" presId="urn:microsoft.com/office/officeart/2005/8/layout/cycle5"/>
    <dgm:cxn modelId="{3C7C4955-AE2C-42E1-AC82-B8E5DE0CD19B}" type="presParOf" srcId="{D6B51B27-E41A-4439-91C6-178019CE8FBD}" destId="{F1315500-F676-4878-8881-3F7B39153ACD}" srcOrd="4" destOrd="0" presId="urn:microsoft.com/office/officeart/2005/8/layout/cycle5"/>
    <dgm:cxn modelId="{C618DA0C-335D-4C4A-A477-1B8C981E620A}" type="presParOf" srcId="{D6B51B27-E41A-4439-91C6-178019CE8FBD}" destId="{0F23D0CD-3586-4DBA-98BF-A1D9BEEA52FA}" srcOrd="5" destOrd="0" presId="urn:microsoft.com/office/officeart/2005/8/layout/cycle5"/>
    <dgm:cxn modelId="{5F95D83D-4E3F-4973-9AB3-5C20D1F5C48D}" type="presParOf" srcId="{D6B51B27-E41A-4439-91C6-178019CE8FBD}" destId="{BD0C7808-CCA0-4F0E-9720-23900B1C6BFE}" srcOrd="6" destOrd="0" presId="urn:microsoft.com/office/officeart/2005/8/layout/cycle5"/>
    <dgm:cxn modelId="{F3AA3378-D643-4795-A4A8-0761C636DB1D}" type="presParOf" srcId="{D6B51B27-E41A-4439-91C6-178019CE8FBD}" destId="{69D230E4-3C62-46B2-98ED-2F3EAAC7CE91}" srcOrd="7" destOrd="0" presId="urn:microsoft.com/office/officeart/2005/8/layout/cycle5"/>
    <dgm:cxn modelId="{0B38912A-3013-4754-831B-FEEDF8F747C9}" type="presParOf" srcId="{D6B51B27-E41A-4439-91C6-178019CE8FBD}" destId="{41890F88-C780-4832-9DA4-0C2024797D22}" srcOrd="8" destOrd="0" presId="urn:microsoft.com/office/officeart/2005/8/layout/cycle5"/>
    <dgm:cxn modelId="{F8335029-0724-4390-9DE7-990D17B3F668}" type="presParOf" srcId="{D6B51B27-E41A-4439-91C6-178019CE8FBD}" destId="{11AF7BBE-8F1C-4C76-BDEE-E2DEB2EDFFAB}" srcOrd="9" destOrd="0" presId="urn:microsoft.com/office/officeart/2005/8/layout/cycle5"/>
    <dgm:cxn modelId="{1B6BA2A5-0625-4033-BF8A-1CF09C3E8B83}" type="presParOf" srcId="{D6B51B27-E41A-4439-91C6-178019CE8FBD}" destId="{21B09C3C-7302-4CB0-82BD-B9D50822D0C3}" srcOrd="10" destOrd="0" presId="urn:microsoft.com/office/officeart/2005/8/layout/cycle5"/>
    <dgm:cxn modelId="{8779C67D-EA8C-4D1A-9CF7-4E65753ABAFB}" type="presParOf" srcId="{D6B51B27-E41A-4439-91C6-178019CE8FBD}" destId="{7FA0295A-6734-4069-ABFC-BC8D0F263159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9B1D3-028B-488B-816D-D45A83795CEF}">
      <dsp:nvSpPr>
        <dsp:cNvPr id="0" name=""/>
        <dsp:cNvSpPr/>
      </dsp:nvSpPr>
      <dsp:spPr>
        <a:xfrm>
          <a:off x="271862" y="1293802"/>
          <a:ext cx="1076260" cy="940786"/>
        </a:xfrm>
        <a:prstGeom prst="rightArrow">
          <a:avLst>
            <a:gd name="adj1" fmla="val 70000"/>
            <a:gd name="adj2" fmla="val 50000"/>
          </a:avLst>
        </a:prstGeom>
        <a:solidFill>
          <a:srgbClr val="A9AA59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900" kern="1200" baseline="0" dirty="0">
              <a:solidFill>
                <a:srgbClr val="2F2875"/>
              </a:solidFill>
              <a:latin typeface="Trebuchet MS" pitchFamily="34" charset="0"/>
            </a:rPr>
            <a:t>2013</a:t>
          </a:r>
          <a:endParaRPr lang="en-US" sz="900" kern="1200" baseline="0" dirty="0">
            <a:solidFill>
              <a:srgbClr val="2F2875"/>
            </a:solidFill>
            <a:latin typeface="Trebuchet MS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900" kern="1200" baseline="0" dirty="0">
              <a:solidFill>
                <a:srgbClr val="2F2875"/>
              </a:solidFill>
              <a:latin typeface="Trebuchet MS" pitchFamily="34" charset="0"/>
            </a:rPr>
            <a:t>2018</a:t>
          </a:r>
          <a:endParaRPr lang="en-US" sz="900" kern="1200" baseline="0" dirty="0">
            <a:solidFill>
              <a:srgbClr val="2F2875"/>
            </a:solidFill>
            <a:latin typeface="Trebuchet MS" pitchFamily="34" charset="0"/>
          </a:endParaRPr>
        </a:p>
      </dsp:txBody>
      <dsp:txXfrm>
        <a:off x="540927" y="1434920"/>
        <a:ext cx="524677" cy="658550"/>
      </dsp:txXfrm>
    </dsp:sp>
    <dsp:sp modelId="{0CD33F0B-E3FD-4651-8035-F323FDA2F750}">
      <dsp:nvSpPr>
        <dsp:cNvPr id="0" name=""/>
        <dsp:cNvSpPr/>
      </dsp:nvSpPr>
      <dsp:spPr>
        <a:xfrm>
          <a:off x="2797" y="1495130"/>
          <a:ext cx="538130" cy="538130"/>
        </a:xfrm>
        <a:prstGeom prst="ellipse">
          <a:avLst/>
        </a:prstGeom>
        <a:solidFill>
          <a:srgbClr val="00415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baseline="0" dirty="0">
              <a:solidFill>
                <a:schemeClr val="bg1"/>
              </a:solidFill>
              <a:latin typeface="Trebuchet MS" pitchFamily="34" charset="0"/>
            </a:rPr>
            <a:t>Block 0</a:t>
          </a:r>
          <a:endParaRPr lang="en-US" sz="1100" kern="1200" baseline="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81604" y="1573937"/>
        <a:ext cx="380516" cy="380516"/>
      </dsp:txXfrm>
    </dsp:sp>
    <dsp:sp modelId="{6E2C2B0B-F523-44E6-869B-24D88968713D}">
      <dsp:nvSpPr>
        <dsp:cNvPr id="0" name=""/>
        <dsp:cNvSpPr/>
      </dsp:nvSpPr>
      <dsp:spPr>
        <a:xfrm>
          <a:off x="1684453" y="1293802"/>
          <a:ext cx="1076260" cy="940786"/>
        </a:xfrm>
        <a:prstGeom prst="rightArrow">
          <a:avLst>
            <a:gd name="adj1" fmla="val 70000"/>
            <a:gd name="adj2" fmla="val 50000"/>
          </a:avLst>
        </a:prstGeom>
        <a:solidFill>
          <a:srgbClr val="A9AA59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900" kern="1200" baseline="0" dirty="0">
              <a:solidFill>
                <a:srgbClr val="2F2875"/>
              </a:solidFill>
              <a:latin typeface="Trebuchet MS" pitchFamily="34" charset="0"/>
            </a:rPr>
            <a:t>2019</a:t>
          </a:r>
          <a:endParaRPr lang="en-US" sz="900" kern="1200" baseline="0" dirty="0">
            <a:solidFill>
              <a:srgbClr val="2F2875"/>
            </a:solidFill>
            <a:latin typeface="Trebuchet MS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900" kern="1200" baseline="0" dirty="0">
              <a:solidFill>
                <a:srgbClr val="2F2875"/>
              </a:solidFill>
              <a:latin typeface="Trebuchet MS" pitchFamily="34" charset="0"/>
            </a:rPr>
            <a:t>2024</a:t>
          </a:r>
          <a:endParaRPr lang="en-US" sz="900" kern="1200" baseline="0" dirty="0">
            <a:solidFill>
              <a:srgbClr val="2F2875"/>
            </a:solidFill>
            <a:latin typeface="Trebuchet MS" pitchFamily="34" charset="0"/>
          </a:endParaRPr>
        </a:p>
      </dsp:txBody>
      <dsp:txXfrm>
        <a:off x="1953518" y="1434920"/>
        <a:ext cx="524677" cy="658550"/>
      </dsp:txXfrm>
    </dsp:sp>
    <dsp:sp modelId="{1C1D7631-96D8-4923-93BD-C9DE240CF650}">
      <dsp:nvSpPr>
        <dsp:cNvPr id="0" name=""/>
        <dsp:cNvSpPr/>
      </dsp:nvSpPr>
      <dsp:spPr>
        <a:xfrm>
          <a:off x="1415388" y="1495130"/>
          <a:ext cx="538130" cy="538130"/>
        </a:xfrm>
        <a:prstGeom prst="ellipse">
          <a:avLst/>
        </a:prstGeom>
        <a:solidFill>
          <a:srgbClr val="00415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baseline="0" dirty="0">
              <a:solidFill>
                <a:schemeClr val="bg1"/>
              </a:solidFill>
              <a:latin typeface="Trebuchet MS" pitchFamily="34" charset="0"/>
            </a:rPr>
            <a:t>Block 1</a:t>
          </a:r>
          <a:endParaRPr lang="en-US" sz="1100" kern="1200" baseline="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1494195" y="1573937"/>
        <a:ext cx="380516" cy="380516"/>
      </dsp:txXfrm>
    </dsp:sp>
    <dsp:sp modelId="{97F8B6A7-0220-49B7-AA6B-8D238262FF62}">
      <dsp:nvSpPr>
        <dsp:cNvPr id="0" name=""/>
        <dsp:cNvSpPr/>
      </dsp:nvSpPr>
      <dsp:spPr>
        <a:xfrm>
          <a:off x="3097044" y="1293802"/>
          <a:ext cx="1076260" cy="940786"/>
        </a:xfrm>
        <a:prstGeom prst="rightArrow">
          <a:avLst>
            <a:gd name="adj1" fmla="val 70000"/>
            <a:gd name="adj2" fmla="val 50000"/>
          </a:avLst>
        </a:prstGeom>
        <a:solidFill>
          <a:srgbClr val="A9AA59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900" kern="1200" baseline="0" dirty="0">
              <a:solidFill>
                <a:srgbClr val="2F2875"/>
              </a:solidFill>
              <a:latin typeface="Trebuchet MS" pitchFamily="34" charset="0"/>
            </a:rPr>
            <a:t>2025</a:t>
          </a:r>
          <a:endParaRPr lang="en-US" sz="900" kern="1200" baseline="0" dirty="0">
            <a:solidFill>
              <a:srgbClr val="2F2875"/>
            </a:solidFill>
            <a:latin typeface="Trebuchet MS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900" kern="1200" baseline="0" dirty="0">
              <a:solidFill>
                <a:srgbClr val="2F2875"/>
              </a:solidFill>
              <a:latin typeface="Trebuchet MS" pitchFamily="34" charset="0"/>
            </a:rPr>
            <a:t>2029</a:t>
          </a:r>
          <a:endParaRPr lang="en-US" sz="900" kern="1200" baseline="0" dirty="0">
            <a:solidFill>
              <a:srgbClr val="2F2875"/>
            </a:solidFill>
            <a:latin typeface="Trebuchet MS" pitchFamily="34" charset="0"/>
          </a:endParaRPr>
        </a:p>
      </dsp:txBody>
      <dsp:txXfrm>
        <a:off x="3366109" y="1434920"/>
        <a:ext cx="524677" cy="658550"/>
      </dsp:txXfrm>
    </dsp:sp>
    <dsp:sp modelId="{9BD645E8-04BF-4DF8-9141-F3D1C69F021E}">
      <dsp:nvSpPr>
        <dsp:cNvPr id="0" name=""/>
        <dsp:cNvSpPr/>
      </dsp:nvSpPr>
      <dsp:spPr>
        <a:xfrm>
          <a:off x="2827979" y="1495130"/>
          <a:ext cx="538130" cy="538130"/>
        </a:xfrm>
        <a:prstGeom prst="ellipse">
          <a:avLst/>
        </a:prstGeom>
        <a:solidFill>
          <a:srgbClr val="00415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baseline="0" dirty="0">
              <a:solidFill>
                <a:schemeClr val="bg1"/>
              </a:solidFill>
              <a:latin typeface="Trebuchet MS" pitchFamily="34" charset="0"/>
            </a:rPr>
            <a:t>Block 2</a:t>
          </a:r>
          <a:endParaRPr lang="en-US" sz="1100" kern="1200" baseline="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2906786" y="1573937"/>
        <a:ext cx="380516" cy="380516"/>
      </dsp:txXfrm>
    </dsp:sp>
    <dsp:sp modelId="{FA5AA111-2FD5-4D31-A038-D8DEF9009057}">
      <dsp:nvSpPr>
        <dsp:cNvPr id="0" name=""/>
        <dsp:cNvSpPr/>
      </dsp:nvSpPr>
      <dsp:spPr>
        <a:xfrm>
          <a:off x="4509635" y="1293802"/>
          <a:ext cx="1076260" cy="940786"/>
        </a:xfrm>
        <a:prstGeom prst="rightArrow">
          <a:avLst>
            <a:gd name="adj1" fmla="val 70000"/>
            <a:gd name="adj2" fmla="val 50000"/>
          </a:avLst>
        </a:prstGeom>
        <a:solidFill>
          <a:srgbClr val="A9AA59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900" kern="1200" baseline="0" dirty="0">
              <a:solidFill>
                <a:srgbClr val="2F2875"/>
              </a:solidFill>
              <a:latin typeface="Trebuchet MS" pitchFamily="34" charset="0"/>
            </a:rPr>
            <a:t>2031</a:t>
          </a:r>
          <a:endParaRPr lang="en-US" sz="900" kern="1200" baseline="0" dirty="0">
            <a:solidFill>
              <a:srgbClr val="2F2875"/>
            </a:solidFill>
            <a:latin typeface="Trebuchet MS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900" kern="1200" baseline="0" dirty="0">
              <a:solidFill>
                <a:srgbClr val="2F2875"/>
              </a:solidFill>
              <a:latin typeface="Trebuchet MS" pitchFamily="34" charset="0"/>
            </a:rPr>
            <a:t>onwards</a:t>
          </a:r>
          <a:endParaRPr lang="en-US" sz="900" kern="1200" baseline="0" dirty="0">
            <a:solidFill>
              <a:srgbClr val="2F2875"/>
            </a:solidFill>
            <a:latin typeface="Trebuchet MS" pitchFamily="34" charset="0"/>
          </a:endParaRPr>
        </a:p>
      </dsp:txBody>
      <dsp:txXfrm>
        <a:off x="4778700" y="1434920"/>
        <a:ext cx="524677" cy="658550"/>
      </dsp:txXfrm>
    </dsp:sp>
    <dsp:sp modelId="{12AE0C76-15CE-4B6A-83A7-D6D2A2387FEB}">
      <dsp:nvSpPr>
        <dsp:cNvPr id="0" name=""/>
        <dsp:cNvSpPr/>
      </dsp:nvSpPr>
      <dsp:spPr>
        <a:xfrm>
          <a:off x="4240570" y="1495130"/>
          <a:ext cx="538130" cy="538130"/>
        </a:xfrm>
        <a:prstGeom prst="ellipse">
          <a:avLst/>
        </a:prstGeom>
        <a:solidFill>
          <a:srgbClr val="00415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baseline="0" dirty="0">
              <a:solidFill>
                <a:schemeClr val="bg1"/>
              </a:solidFill>
              <a:latin typeface="Trebuchet MS" pitchFamily="34" charset="0"/>
            </a:rPr>
            <a:t>Block 3</a:t>
          </a:r>
          <a:endParaRPr lang="en-US" sz="1100" kern="1200" baseline="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4319377" y="1573937"/>
        <a:ext cx="380516" cy="3805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8235C-AF70-4C01-8627-EC7E205D81DB}">
      <dsp:nvSpPr>
        <dsp:cNvPr id="0" name=""/>
        <dsp:cNvSpPr/>
      </dsp:nvSpPr>
      <dsp:spPr>
        <a:xfrm>
          <a:off x="1332148" y="648072"/>
          <a:ext cx="792088" cy="792088"/>
        </a:xfrm>
        <a:prstGeom prst="gear9">
          <a:avLst/>
        </a:prstGeom>
        <a:solidFill>
          <a:srgbClr val="00415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800" kern="1200" baseline="0" dirty="0">
              <a:latin typeface="Trebuchet MS" pitchFamily="34" charset="0"/>
            </a:rPr>
            <a:t>GANP</a:t>
          </a:r>
          <a:endParaRPr lang="en-US" sz="800" kern="1200" baseline="0" dirty="0">
            <a:latin typeface="Trebuchet MS" pitchFamily="34" charset="0"/>
          </a:endParaRPr>
        </a:p>
      </dsp:txBody>
      <dsp:txXfrm>
        <a:off x="1491393" y="833615"/>
        <a:ext cx="473598" cy="407149"/>
      </dsp:txXfrm>
    </dsp:sp>
    <dsp:sp modelId="{84F888E3-A518-4514-9DA1-78FA26934315}">
      <dsp:nvSpPr>
        <dsp:cNvPr id="0" name=""/>
        <dsp:cNvSpPr/>
      </dsp:nvSpPr>
      <dsp:spPr>
        <a:xfrm>
          <a:off x="871296" y="460851"/>
          <a:ext cx="576064" cy="576064"/>
        </a:xfrm>
        <a:prstGeom prst="gear6">
          <a:avLst/>
        </a:prstGeom>
        <a:solidFill>
          <a:srgbClr val="00415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800" kern="1200" baseline="0" dirty="0">
              <a:solidFill>
                <a:schemeClr val="bg1"/>
              </a:solidFill>
              <a:latin typeface="Trebuchet MS" pitchFamily="34" charset="0"/>
            </a:rPr>
            <a:t>GASP</a:t>
          </a:r>
          <a:endParaRPr lang="en-US" sz="800" kern="1200" baseline="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1016322" y="606753"/>
        <a:ext cx="286012" cy="284260"/>
      </dsp:txXfrm>
    </dsp:sp>
    <dsp:sp modelId="{78EE9798-91BA-4ED1-9A7C-724A1D049D2E}">
      <dsp:nvSpPr>
        <dsp:cNvPr id="0" name=""/>
        <dsp:cNvSpPr/>
      </dsp:nvSpPr>
      <dsp:spPr>
        <a:xfrm rot="20700000">
          <a:off x="1193951" y="63425"/>
          <a:ext cx="564425" cy="564425"/>
        </a:xfrm>
        <a:prstGeom prst="gear6">
          <a:avLst/>
        </a:prstGeom>
        <a:solidFill>
          <a:srgbClr val="A9AA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800" kern="1200" baseline="0" dirty="0">
              <a:solidFill>
                <a:srgbClr val="004158"/>
              </a:solidFill>
              <a:latin typeface="Trebuchet MS" pitchFamily="34" charset="0"/>
            </a:rPr>
            <a:t>ASBU</a:t>
          </a:r>
          <a:endParaRPr lang="en-US" sz="800" kern="1200" baseline="0" dirty="0">
            <a:solidFill>
              <a:srgbClr val="004158"/>
            </a:solidFill>
            <a:latin typeface="Trebuchet MS" pitchFamily="34" charset="0"/>
          </a:endParaRPr>
        </a:p>
      </dsp:txBody>
      <dsp:txXfrm rot="-20700000">
        <a:off x="1317746" y="187220"/>
        <a:ext cx="316835" cy="316835"/>
      </dsp:txXfrm>
    </dsp:sp>
    <dsp:sp modelId="{9E2D681B-60A5-4ED3-B086-9200D2507425}">
      <dsp:nvSpPr>
        <dsp:cNvPr id="0" name=""/>
        <dsp:cNvSpPr/>
      </dsp:nvSpPr>
      <dsp:spPr>
        <a:xfrm>
          <a:off x="1245091" y="542551"/>
          <a:ext cx="1013872" cy="1013872"/>
        </a:xfrm>
        <a:prstGeom prst="circularArrow">
          <a:avLst>
            <a:gd name="adj1" fmla="val 4688"/>
            <a:gd name="adj2" fmla="val 299029"/>
            <a:gd name="adj3" fmla="val 2364996"/>
            <a:gd name="adj4" fmla="val 16237462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DA4198-20D2-4CED-9D3E-FE02E3CE9DCE}">
      <dsp:nvSpPr>
        <dsp:cNvPr id="0" name=""/>
        <dsp:cNvSpPr/>
      </dsp:nvSpPr>
      <dsp:spPr>
        <a:xfrm>
          <a:off x="769276" y="345209"/>
          <a:ext cx="736641" cy="73664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EF82DA-AB31-45E6-BFF0-CE68ACF8531E}">
      <dsp:nvSpPr>
        <dsp:cNvPr id="0" name=""/>
        <dsp:cNvSpPr/>
      </dsp:nvSpPr>
      <dsp:spPr>
        <a:xfrm>
          <a:off x="1063394" y="-48385"/>
          <a:ext cx="794248" cy="79424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90142-3B03-4C70-808B-14E5BD1D57E7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C79EC-EA15-4341-975C-C83C63457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13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24516C-521E-4D7A-8186-949FCDD77077}" type="datetimeFigureOut">
              <a:rPr lang="ro-RO"/>
              <a:pPr>
                <a:defRPr/>
              </a:pPr>
              <a:t>02.11.2018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o-RO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ro-RO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7A9A1FA-95D5-4448-A6D2-B4AA71C5E9ED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78087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A9A1FA-95D5-4448-A6D2-B4AA71C5E9ED}" type="slidenum">
              <a:rPr lang="ro-RO" smtClean="0"/>
              <a:pPr>
                <a:defRPr/>
              </a:pPr>
              <a:t>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85228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A9A1FA-95D5-4448-A6D2-B4AA71C5E9ED}" type="slidenum">
              <a:rPr lang="ro-RO" smtClean="0"/>
              <a:pPr>
                <a:defRPr/>
              </a:pPr>
              <a:t>7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85228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A9A1FA-95D5-4448-A6D2-B4AA71C5E9ED}" type="slidenum">
              <a:rPr lang="ro-RO" smtClean="0"/>
              <a:pPr>
                <a:defRPr/>
              </a:pPr>
              <a:t>10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85228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6E9E2A4-AF2E-4E16-AD23-EB57FC76B443}" type="slidenum">
              <a:rPr lang="en-GB" altLang="en-US">
                <a:solidFill>
                  <a:srgbClr val="000000"/>
                </a:solidFill>
              </a:rPr>
              <a:pPr eaLnBrk="1" hangingPunct="1"/>
              <a:t>11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5" y="987425"/>
            <a:ext cx="2522538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436563" y="204148"/>
            <a:ext cx="11309350" cy="343588"/>
            <a:chOff x="436097" y="204783"/>
            <a:chExt cx="11310425" cy="342900"/>
          </a:xfrm>
        </p:grpSpPr>
        <p:sp>
          <p:nvSpPr>
            <p:cNvPr id="6" name="Flowchart: Process 5"/>
            <p:cNvSpPr/>
            <p:nvPr/>
          </p:nvSpPr>
          <p:spPr>
            <a:xfrm flipH="1">
              <a:off x="436097" y="204783"/>
              <a:ext cx="2095699" cy="340629"/>
            </a:xfrm>
            <a:prstGeom prst="flowChartProcess">
              <a:avLst/>
            </a:prstGeom>
            <a:solidFill>
              <a:srgbClr val="F7ED81"/>
            </a:solidFill>
            <a:ln>
              <a:solidFill>
                <a:srgbClr val="F7ED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/>
            </a:p>
          </p:txBody>
        </p:sp>
        <p:sp>
          <p:nvSpPr>
            <p:cNvPr id="9" name="Flowchart: Process 9"/>
            <p:cNvSpPr/>
            <p:nvPr/>
          </p:nvSpPr>
          <p:spPr>
            <a:xfrm>
              <a:off x="2531796" y="206368"/>
              <a:ext cx="8117659" cy="34131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396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cubicBezTo>
                    <a:pt x="9799" y="3333"/>
                    <a:pt x="9597" y="6667"/>
                    <a:pt x="9396" y="10000"/>
                  </a:cubicBez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AA59"/>
            </a:solidFill>
            <a:ln>
              <a:solidFill>
                <a:srgbClr val="A9AA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/>
            </a:p>
          </p:txBody>
        </p:sp>
        <p:sp>
          <p:nvSpPr>
            <p:cNvPr id="10" name="Flowchart: Process 10"/>
            <p:cNvSpPr/>
            <p:nvPr/>
          </p:nvSpPr>
          <p:spPr>
            <a:xfrm flipH="1">
              <a:off x="10142995" y="204783"/>
              <a:ext cx="1603527" cy="34131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2877"/>
                <a:gd name="connsiteY0" fmla="*/ 0 h 10429"/>
                <a:gd name="connsiteX1" fmla="*/ 10000 w 12877"/>
                <a:gd name="connsiteY1" fmla="*/ 0 h 10429"/>
                <a:gd name="connsiteX2" fmla="*/ 12877 w 12877"/>
                <a:gd name="connsiteY2" fmla="*/ 10429 h 10429"/>
                <a:gd name="connsiteX3" fmla="*/ 0 w 12877"/>
                <a:gd name="connsiteY3" fmla="*/ 10000 h 10429"/>
                <a:gd name="connsiteX4" fmla="*/ 0 w 12877"/>
                <a:gd name="connsiteY4" fmla="*/ 0 h 10429"/>
                <a:gd name="connsiteX0" fmla="*/ 0 w 13516"/>
                <a:gd name="connsiteY0" fmla="*/ 0 h 10429"/>
                <a:gd name="connsiteX1" fmla="*/ 10000 w 13516"/>
                <a:gd name="connsiteY1" fmla="*/ 0 h 10429"/>
                <a:gd name="connsiteX2" fmla="*/ 13516 w 13516"/>
                <a:gd name="connsiteY2" fmla="*/ 10429 h 10429"/>
                <a:gd name="connsiteX3" fmla="*/ 0 w 13516"/>
                <a:gd name="connsiteY3" fmla="*/ 10000 h 10429"/>
                <a:gd name="connsiteX4" fmla="*/ 0 w 13516"/>
                <a:gd name="connsiteY4" fmla="*/ 0 h 10429"/>
                <a:gd name="connsiteX0" fmla="*/ 0 w 13942"/>
                <a:gd name="connsiteY0" fmla="*/ 0 h 11286"/>
                <a:gd name="connsiteX1" fmla="*/ 10000 w 13942"/>
                <a:gd name="connsiteY1" fmla="*/ 0 h 11286"/>
                <a:gd name="connsiteX2" fmla="*/ 13942 w 13942"/>
                <a:gd name="connsiteY2" fmla="*/ 11286 h 11286"/>
                <a:gd name="connsiteX3" fmla="*/ 0 w 13942"/>
                <a:gd name="connsiteY3" fmla="*/ 10000 h 11286"/>
                <a:gd name="connsiteX4" fmla="*/ 0 w 13942"/>
                <a:gd name="connsiteY4" fmla="*/ 0 h 11286"/>
                <a:gd name="connsiteX0" fmla="*/ 0 w 13942"/>
                <a:gd name="connsiteY0" fmla="*/ 0 h 10429"/>
                <a:gd name="connsiteX1" fmla="*/ 10000 w 13942"/>
                <a:gd name="connsiteY1" fmla="*/ 0 h 10429"/>
                <a:gd name="connsiteX2" fmla="*/ 13942 w 13942"/>
                <a:gd name="connsiteY2" fmla="*/ 10429 h 10429"/>
                <a:gd name="connsiteX3" fmla="*/ 0 w 13942"/>
                <a:gd name="connsiteY3" fmla="*/ 10000 h 10429"/>
                <a:gd name="connsiteX4" fmla="*/ 0 w 13942"/>
                <a:gd name="connsiteY4" fmla="*/ 0 h 10429"/>
                <a:gd name="connsiteX0" fmla="*/ 0 w 13942"/>
                <a:gd name="connsiteY0" fmla="*/ 0 h 10000"/>
                <a:gd name="connsiteX1" fmla="*/ 10000 w 13942"/>
                <a:gd name="connsiteY1" fmla="*/ 0 h 10000"/>
                <a:gd name="connsiteX2" fmla="*/ 13942 w 13942"/>
                <a:gd name="connsiteY2" fmla="*/ 9143 h 10000"/>
                <a:gd name="connsiteX3" fmla="*/ 0 w 13942"/>
                <a:gd name="connsiteY3" fmla="*/ 10000 h 10000"/>
                <a:gd name="connsiteX4" fmla="*/ 0 w 13942"/>
                <a:gd name="connsiteY4" fmla="*/ 0 h 10000"/>
                <a:gd name="connsiteX0" fmla="*/ 0 w 13942"/>
                <a:gd name="connsiteY0" fmla="*/ 0 h 10000"/>
                <a:gd name="connsiteX1" fmla="*/ 10000 w 13942"/>
                <a:gd name="connsiteY1" fmla="*/ 0 h 10000"/>
                <a:gd name="connsiteX2" fmla="*/ 13942 w 13942"/>
                <a:gd name="connsiteY2" fmla="*/ 10000 h 10000"/>
                <a:gd name="connsiteX3" fmla="*/ 0 w 13942"/>
                <a:gd name="connsiteY3" fmla="*/ 10000 h 10000"/>
                <a:gd name="connsiteX4" fmla="*/ 0 w 13942"/>
                <a:gd name="connsiteY4" fmla="*/ 0 h 10000"/>
                <a:gd name="connsiteX0" fmla="*/ 0 w 13942"/>
                <a:gd name="connsiteY0" fmla="*/ 0 h 10857"/>
                <a:gd name="connsiteX1" fmla="*/ 10000 w 13942"/>
                <a:gd name="connsiteY1" fmla="*/ 0 h 10857"/>
                <a:gd name="connsiteX2" fmla="*/ 13942 w 13942"/>
                <a:gd name="connsiteY2" fmla="*/ 10000 h 10857"/>
                <a:gd name="connsiteX3" fmla="*/ 4122 w 13942"/>
                <a:gd name="connsiteY3" fmla="*/ 10857 h 10857"/>
                <a:gd name="connsiteX4" fmla="*/ 0 w 13942"/>
                <a:gd name="connsiteY4" fmla="*/ 0 h 10857"/>
                <a:gd name="connsiteX0" fmla="*/ 0 w 13942"/>
                <a:gd name="connsiteY0" fmla="*/ 0 h 10428"/>
                <a:gd name="connsiteX1" fmla="*/ 10000 w 13942"/>
                <a:gd name="connsiteY1" fmla="*/ 0 h 10428"/>
                <a:gd name="connsiteX2" fmla="*/ 13942 w 13942"/>
                <a:gd name="connsiteY2" fmla="*/ 10000 h 10428"/>
                <a:gd name="connsiteX3" fmla="*/ 4364 w 13942"/>
                <a:gd name="connsiteY3" fmla="*/ 10428 h 10428"/>
                <a:gd name="connsiteX4" fmla="*/ 0 w 13942"/>
                <a:gd name="connsiteY4" fmla="*/ 0 h 10428"/>
                <a:gd name="connsiteX0" fmla="*/ 0 w 13864"/>
                <a:gd name="connsiteY0" fmla="*/ 0 h 10832"/>
                <a:gd name="connsiteX1" fmla="*/ 10000 w 13864"/>
                <a:gd name="connsiteY1" fmla="*/ 0 h 10832"/>
                <a:gd name="connsiteX2" fmla="*/ 13864 w 13864"/>
                <a:gd name="connsiteY2" fmla="*/ 10832 h 10832"/>
                <a:gd name="connsiteX3" fmla="*/ 4364 w 13864"/>
                <a:gd name="connsiteY3" fmla="*/ 10428 h 10832"/>
                <a:gd name="connsiteX4" fmla="*/ 0 w 13864"/>
                <a:gd name="connsiteY4" fmla="*/ 0 h 10832"/>
                <a:gd name="connsiteX0" fmla="*/ 0 w 13864"/>
                <a:gd name="connsiteY0" fmla="*/ 0 h 10693"/>
                <a:gd name="connsiteX1" fmla="*/ 10000 w 13864"/>
                <a:gd name="connsiteY1" fmla="*/ 0 h 10693"/>
                <a:gd name="connsiteX2" fmla="*/ 13864 w 13864"/>
                <a:gd name="connsiteY2" fmla="*/ 10693 h 10693"/>
                <a:gd name="connsiteX3" fmla="*/ 4364 w 13864"/>
                <a:gd name="connsiteY3" fmla="*/ 10428 h 10693"/>
                <a:gd name="connsiteX4" fmla="*/ 0 w 13864"/>
                <a:gd name="connsiteY4" fmla="*/ 0 h 10693"/>
                <a:gd name="connsiteX0" fmla="*/ 0 w 13786"/>
                <a:gd name="connsiteY0" fmla="*/ 0 h 10970"/>
                <a:gd name="connsiteX1" fmla="*/ 10000 w 13786"/>
                <a:gd name="connsiteY1" fmla="*/ 0 h 10970"/>
                <a:gd name="connsiteX2" fmla="*/ 13786 w 13786"/>
                <a:gd name="connsiteY2" fmla="*/ 10970 h 10970"/>
                <a:gd name="connsiteX3" fmla="*/ 4364 w 13786"/>
                <a:gd name="connsiteY3" fmla="*/ 10428 h 10970"/>
                <a:gd name="connsiteX4" fmla="*/ 0 w 13786"/>
                <a:gd name="connsiteY4" fmla="*/ 0 h 10970"/>
                <a:gd name="connsiteX0" fmla="*/ 0 w 13825"/>
                <a:gd name="connsiteY0" fmla="*/ 0 h 10831"/>
                <a:gd name="connsiteX1" fmla="*/ 10000 w 13825"/>
                <a:gd name="connsiteY1" fmla="*/ 0 h 10831"/>
                <a:gd name="connsiteX2" fmla="*/ 13825 w 13825"/>
                <a:gd name="connsiteY2" fmla="*/ 10831 h 10831"/>
                <a:gd name="connsiteX3" fmla="*/ 4364 w 13825"/>
                <a:gd name="connsiteY3" fmla="*/ 10428 h 10831"/>
                <a:gd name="connsiteX4" fmla="*/ 0 w 13825"/>
                <a:gd name="connsiteY4" fmla="*/ 0 h 10831"/>
                <a:gd name="connsiteX0" fmla="*/ 0 w 13825"/>
                <a:gd name="connsiteY0" fmla="*/ 0 h 10831"/>
                <a:gd name="connsiteX1" fmla="*/ 10000 w 13825"/>
                <a:gd name="connsiteY1" fmla="*/ 0 h 10831"/>
                <a:gd name="connsiteX2" fmla="*/ 13825 w 13825"/>
                <a:gd name="connsiteY2" fmla="*/ 10831 h 10831"/>
                <a:gd name="connsiteX3" fmla="*/ 3109 w 13825"/>
                <a:gd name="connsiteY3" fmla="*/ 10428 h 10831"/>
                <a:gd name="connsiteX4" fmla="*/ 0 w 13825"/>
                <a:gd name="connsiteY4" fmla="*/ 0 h 10831"/>
                <a:gd name="connsiteX0" fmla="*/ 0 w 13825"/>
                <a:gd name="connsiteY0" fmla="*/ 0 h 10874"/>
                <a:gd name="connsiteX1" fmla="*/ 10000 w 13825"/>
                <a:gd name="connsiteY1" fmla="*/ 0 h 10874"/>
                <a:gd name="connsiteX2" fmla="*/ 13825 w 13825"/>
                <a:gd name="connsiteY2" fmla="*/ 10831 h 10874"/>
                <a:gd name="connsiteX3" fmla="*/ 3109 w 13825"/>
                <a:gd name="connsiteY3" fmla="*/ 10874 h 10874"/>
                <a:gd name="connsiteX4" fmla="*/ 0 w 13825"/>
                <a:gd name="connsiteY4" fmla="*/ 0 h 10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25" h="10874">
                  <a:moveTo>
                    <a:pt x="0" y="0"/>
                  </a:moveTo>
                  <a:lnTo>
                    <a:pt x="10000" y="0"/>
                  </a:lnTo>
                  <a:lnTo>
                    <a:pt x="13825" y="10831"/>
                  </a:lnTo>
                  <a:lnTo>
                    <a:pt x="3109" y="10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158"/>
            </a:solidFill>
            <a:ln>
              <a:solidFill>
                <a:srgbClr val="004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/>
            </a:p>
          </p:txBody>
        </p:sp>
      </p:grpSp>
      <p:sp>
        <p:nvSpPr>
          <p:cNvPr id="11" name="Flowchart: Process 10"/>
          <p:cNvSpPr/>
          <p:nvPr userDrawn="1"/>
        </p:nvSpPr>
        <p:spPr>
          <a:xfrm flipH="1">
            <a:off x="476250" y="4713288"/>
            <a:ext cx="11269663" cy="1814512"/>
          </a:xfrm>
          <a:prstGeom prst="flowChartProcess">
            <a:avLst/>
          </a:prstGeom>
          <a:solidFill>
            <a:srgbClr val="004158"/>
          </a:solidFill>
          <a:ln>
            <a:solidFill>
              <a:srgbClr val="004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o-RO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75955" y="2480826"/>
            <a:ext cx="9144000" cy="1655762"/>
          </a:xfrm>
        </p:spPr>
        <p:txBody>
          <a:bodyPr>
            <a:normAutofit/>
          </a:bodyPr>
          <a:lstStyle>
            <a:lvl1pPr>
              <a:defRPr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ro-RO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75955" y="4097504"/>
            <a:ext cx="9144000" cy="125986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ro-RO" dirty="0"/>
          </a:p>
        </p:txBody>
      </p:sp>
      <p:sp>
        <p:nvSpPr>
          <p:cNvPr id="15" name="TextBox 17"/>
          <p:cNvSpPr txBox="1">
            <a:spLocks noChangeArrowheads="1"/>
          </p:cNvSpPr>
          <p:nvPr userDrawn="1"/>
        </p:nvSpPr>
        <p:spPr bwMode="auto">
          <a:xfrm>
            <a:off x="10142539" y="6526708"/>
            <a:ext cx="16990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FED44D8B-963F-429D-920E-D4EB90EA6B66}" type="datetime4">
              <a:rPr lang="en-US" sz="1200" smtClean="0">
                <a:solidFill>
                  <a:srgbClr val="004158"/>
                </a:solidFill>
              </a:rPr>
              <a:pPr algn="r"/>
              <a:t>November 2, 2018</a:t>
            </a:fld>
            <a:endParaRPr lang="ro-RO" sz="1200" dirty="0">
              <a:solidFill>
                <a:srgbClr val="004158"/>
              </a:solidFill>
            </a:endParaRPr>
          </a:p>
        </p:txBody>
      </p:sp>
      <p:sp>
        <p:nvSpPr>
          <p:cNvPr id="13" name="TextBox 17"/>
          <p:cNvSpPr txBox="1">
            <a:spLocks noChangeArrowheads="1"/>
          </p:cNvSpPr>
          <p:nvPr userDrawn="1"/>
        </p:nvSpPr>
        <p:spPr bwMode="auto">
          <a:xfrm>
            <a:off x="748149" y="6522324"/>
            <a:ext cx="47573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o-RO" sz="120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© 201</a:t>
            </a:r>
            <a:r>
              <a:rPr lang="de-DE" sz="120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8</a:t>
            </a:r>
            <a:r>
              <a:rPr lang="ro-RO" sz="120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 ASBU for Future GmbH</a:t>
            </a:r>
            <a:r>
              <a:rPr lang="de-DE" sz="120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 / DocIdNo:</a:t>
            </a:r>
            <a:r>
              <a:rPr lang="de-DE" sz="1200" baseline="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 PP20181101PRU0030</a:t>
            </a:r>
            <a:endParaRPr lang="ro-RO" sz="1200" dirty="0">
              <a:solidFill>
                <a:srgbClr val="004158"/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TextBox 17"/>
          <p:cNvSpPr txBox="1">
            <a:spLocks noChangeArrowheads="1"/>
          </p:cNvSpPr>
          <p:nvPr userDrawn="1"/>
        </p:nvSpPr>
        <p:spPr bwMode="auto">
          <a:xfrm>
            <a:off x="5308979" y="6546224"/>
            <a:ext cx="44025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200" dirty="0" smtClean="0">
                <a:solidFill>
                  <a:srgbClr val="A9AA59"/>
                </a:solidFill>
                <a:latin typeface="Trebuchet MS" panose="020B0603020202020204" pitchFamily="34" charset="0"/>
              </a:rPr>
              <a:t>Page  </a:t>
            </a:r>
            <a:fld id="{3C3D1325-24AD-4D25-9777-C6D0B93373AA}" type="slidenum">
              <a:rPr lang="ro-RO" sz="1200" smtClean="0">
                <a:solidFill>
                  <a:srgbClr val="A9AA59"/>
                </a:solidFill>
                <a:latin typeface="Trebuchet MS" panose="020B0603020202020204" pitchFamily="34" charset="0"/>
              </a:rPr>
              <a:pPr>
                <a:defRPr/>
              </a:pPr>
              <a:t>‹#›</a:t>
            </a:fld>
            <a:r>
              <a:rPr lang="de-DE" sz="1200" dirty="0" smtClean="0">
                <a:solidFill>
                  <a:srgbClr val="A9AA59"/>
                </a:solidFill>
                <a:latin typeface="Trebuchet MS" panose="020B0603020202020204" pitchFamily="34" charset="0"/>
              </a:rPr>
              <a:t> - ICAO</a:t>
            </a:r>
            <a:r>
              <a:rPr lang="de-DE" sz="1200" baseline="0" dirty="0" smtClean="0">
                <a:solidFill>
                  <a:srgbClr val="A9AA59"/>
                </a:solidFill>
                <a:latin typeface="Trebuchet MS" panose="020B0603020202020204" pitchFamily="34" charset="0"/>
              </a:rPr>
              <a:t> SAM – PANS-AIM Seminar</a:t>
            </a:r>
            <a:r>
              <a:rPr lang="en-US" sz="1200" dirty="0" smtClean="0">
                <a:solidFill>
                  <a:srgbClr val="A9AA59"/>
                </a:solidFill>
                <a:latin typeface="Trebuchet MS" panose="020B0603020202020204" pitchFamily="34" charset="0"/>
              </a:rPr>
              <a:t> </a:t>
            </a:r>
            <a:endParaRPr lang="ro-RO" sz="1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768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 rot="10800000" flipH="1">
            <a:off x="114300" y="296882"/>
            <a:ext cx="569913" cy="5962630"/>
            <a:chOff x="84604" y="1076661"/>
            <a:chExt cx="486899" cy="5195805"/>
          </a:xfrm>
        </p:grpSpPr>
        <p:sp>
          <p:nvSpPr>
            <p:cNvPr id="5" name="Flowchart: Process 4"/>
            <p:cNvSpPr/>
            <p:nvPr/>
          </p:nvSpPr>
          <p:spPr>
            <a:xfrm flipH="1">
              <a:off x="410107" y="1076661"/>
              <a:ext cx="162752" cy="5195805"/>
            </a:xfrm>
            <a:prstGeom prst="flowChartProcess">
              <a:avLst/>
            </a:prstGeom>
            <a:solidFill>
              <a:srgbClr val="004158"/>
            </a:solidFill>
            <a:ln>
              <a:solidFill>
                <a:srgbClr val="004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/>
            </a:p>
          </p:txBody>
        </p:sp>
        <p:sp>
          <p:nvSpPr>
            <p:cNvPr id="6" name="Flowchart: Process 5"/>
            <p:cNvSpPr/>
            <p:nvPr/>
          </p:nvSpPr>
          <p:spPr>
            <a:xfrm flipH="1">
              <a:off x="247356" y="1076661"/>
              <a:ext cx="161396" cy="5195805"/>
            </a:xfrm>
            <a:prstGeom prst="flowChartProcess">
              <a:avLst/>
            </a:prstGeom>
            <a:solidFill>
              <a:srgbClr val="A9AA59"/>
            </a:solidFill>
            <a:ln>
              <a:solidFill>
                <a:srgbClr val="A9AA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/>
            </a:p>
          </p:txBody>
        </p:sp>
        <p:sp>
          <p:nvSpPr>
            <p:cNvPr id="7" name="Flowchart: Process 6"/>
            <p:cNvSpPr/>
            <p:nvPr/>
          </p:nvSpPr>
          <p:spPr>
            <a:xfrm flipH="1">
              <a:off x="85961" y="1076661"/>
              <a:ext cx="162752" cy="5195805"/>
            </a:xfrm>
            <a:prstGeom prst="flowChartProcess">
              <a:avLst/>
            </a:prstGeom>
            <a:solidFill>
              <a:srgbClr val="F7ED81"/>
            </a:solidFill>
            <a:ln>
              <a:solidFill>
                <a:srgbClr val="F7ED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/>
            </a:p>
          </p:txBody>
        </p:sp>
      </p:grpSp>
      <p:pic>
        <p:nvPicPr>
          <p:cNvPr id="8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6411913"/>
            <a:ext cx="65722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227" y="393506"/>
            <a:ext cx="10559481" cy="1214574"/>
          </a:xfrm>
        </p:spPr>
        <p:txBody>
          <a:bodyPr>
            <a:normAutofit/>
          </a:bodyPr>
          <a:lstStyle>
            <a:lvl1pPr algn="l">
              <a:lnSpc>
                <a:spcPct val="0"/>
              </a:lnSpc>
              <a:defRPr sz="40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8992" y="1954928"/>
            <a:ext cx="10557574" cy="4351337"/>
          </a:xfrm>
        </p:spPr>
        <p:txBody>
          <a:bodyPr/>
          <a:lstStyle>
            <a:lvl1pPr algn="l">
              <a:defRPr>
                <a:latin typeface="Trebuchet MS" panose="020B0603020202020204" pitchFamily="34" charset="0"/>
              </a:defRPr>
            </a:lvl1pPr>
            <a:lvl2pPr algn="l">
              <a:defRPr>
                <a:latin typeface="Trebuchet MS" panose="020B0603020202020204" pitchFamily="34" charset="0"/>
              </a:defRPr>
            </a:lvl2pPr>
            <a:lvl3pPr algn="l">
              <a:defRPr>
                <a:latin typeface="Trebuchet MS" panose="020B0603020202020204" pitchFamily="34" charset="0"/>
              </a:defRPr>
            </a:lvl3pPr>
            <a:lvl4pPr algn="l">
              <a:defRPr>
                <a:latin typeface="Trebuchet MS" panose="020B0603020202020204" pitchFamily="34" charset="0"/>
              </a:defRPr>
            </a:lvl4pPr>
            <a:lvl5pPr algn="l"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Box 17"/>
          <p:cNvSpPr txBox="1">
            <a:spLocks noChangeArrowheads="1"/>
          </p:cNvSpPr>
          <p:nvPr userDrawn="1"/>
        </p:nvSpPr>
        <p:spPr bwMode="auto">
          <a:xfrm>
            <a:off x="9982201" y="6526708"/>
            <a:ext cx="16547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FED44D8B-963F-429D-920E-D4EB90EA6B66}" type="datetime4">
              <a:rPr lang="en-US" sz="1200" smtClean="0">
                <a:solidFill>
                  <a:srgbClr val="004158"/>
                </a:solidFill>
              </a:rPr>
              <a:pPr algn="r"/>
              <a:t>November 2, 2018</a:t>
            </a:fld>
            <a:endParaRPr lang="ro-RO" sz="1200">
              <a:solidFill>
                <a:srgbClr val="004158"/>
              </a:solidFill>
            </a:endParaRPr>
          </a:p>
        </p:txBody>
      </p:sp>
      <p:sp>
        <p:nvSpPr>
          <p:cNvPr id="16" name="TextBox 17"/>
          <p:cNvSpPr txBox="1">
            <a:spLocks noChangeArrowheads="1"/>
          </p:cNvSpPr>
          <p:nvPr userDrawn="1"/>
        </p:nvSpPr>
        <p:spPr bwMode="auto">
          <a:xfrm>
            <a:off x="5308979" y="6546224"/>
            <a:ext cx="43237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200" dirty="0" smtClean="0">
                <a:solidFill>
                  <a:srgbClr val="A9AA59"/>
                </a:solidFill>
                <a:latin typeface="Trebuchet MS" panose="020B0603020202020204" pitchFamily="34" charset="0"/>
              </a:rPr>
              <a:t>Page  </a:t>
            </a:r>
            <a:fld id="{3C3D1325-24AD-4D25-9777-C6D0B93373AA}" type="slidenum">
              <a:rPr lang="ro-RO" sz="1200" smtClean="0">
                <a:solidFill>
                  <a:srgbClr val="A9AA59"/>
                </a:solidFill>
                <a:latin typeface="Trebuchet MS" panose="020B0603020202020204" pitchFamily="34" charset="0"/>
              </a:rPr>
              <a:pPr>
                <a:defRPr/>
              </a:pPr>
              <a:t>‹#›</a:t>
            </a:fld>
            <a:r>
              <a:rPr lang="de-DE" sz="1200" dirty="0" smtClean="0">
                <a:solidFill>
                  <a:srgbClr val="A9AA59"/>
                </a:solidFill>
                <a:latin typeface="Trebuchet MS" panose="020B0603020202020204" pitchFamily="34" charset="0"/>
              </a:rPr>
              <a:t> - ICAO</a:t>
            </a:r>
            <a:r>
              <a:rPr lang="de-DE" sz="1200" baseline="0" dirty="0" smtClean="0">
                <a:solidFill>
                  <a:srgbClr val="A9AA59"/>
                </a:solidFill>
                <a:latin typeface="Trebuchet MS" panose="020B0603020202020204" pitchFamily="34" charset="0"/>
              </a:rPr>
              <a:t> SAM – PANS-AIM Seminar</a:t>
            </a:r>
            <a:r>
              <a:rPr lang="en-US" sz="1200" dirty="0" smtClean="0">
                <a:solidFill>
                  <a:srgbClr val="A9AA59"/>
                </a:solidFill>
                <a:latin typeface="Trebuchet MS" panose="020B0603020202020204" pitchFamily="34" charset="0"/>
              </a:rPr>
              <a:t> </a:t>
            </a:r>
            <a:endParaRPr lang="ro-RO" sz="1200" dirty="0">
              <a:latin typeface="Trebuchet MS" panose="020B0603020202020204" pitchFamily="34" charset="0"/>
            </a:endParaRPr>
          </a:p>
        </p:txBody>
      </p:sp>
      <p:sp>
        <p:nvSpPr>
          <p:cNvPr id="12" name="TextBox 17"/>
          <p:cNvSpPr txBox="1">
            <a:spLocks noChangeArrowheads="1"/>
          </p:cNvSpPr>
          <p:nvPr userDrawn="1"/>
        </p:nvSpPr>
        <p:spPr bwMode="auto">
          <a:xfrm>
            <a:off x="748149" y="6522324"/>
            <a:ext cx="49001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o-RO" sz="120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© 201</a:t>
            </a:r>
            <a:r>
              <a:rPr lang="de-DE" sz="120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8</a:t>
            </a:r>
            <a:r>
              <a:rPr lang="ro-RO" sz="120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 ASBU for Future GmbH</a:t>
            </a:r>
            <a:r>
              <a:rPr lang="de-DE" sz="120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 / DocIdNo:</a:t>
            </a:r>
            <a:r>
              <a:rPr lang="de-DE" sz="1200" baseline="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 PP20181101PRU0030</a:t>
            </a:r>
            <a:endParaRPr lang="ro-RO" sz="1200" dirty="0">
              <a:solidFill>
                <a:srgbClr val="004158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123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A9AA5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753" y="1284191"/>
            <a:ext cx="599461" cy="32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436563" y="204148"/>
            <a:ext cx="11309350" cy="343588"/>
            <a:chOff x="436097" y="204783"/>
            <a:chExt cx="11310425" cy="342900"/>
          </a:xfrm>
        </p:grpSpPr>
        <p:sp>
          <p:nvSpPr>
            <p:cNvPr id="13" name="Flowchart: Process 12"/>
            <p:cNvSpPr/>
            <p:nvPr/>
          </p:nvSpPr>
          <p:spPr>
            <a:xfrm flipH="1">
              <a:off x="436097" y="204783"/>
              <a:ext cx="2095699" cy="340629"/>
            </a:xfrm>
            <a:prstGeom prst="flowChartProcess">
              <a:avLst/>
            </a:prstGeom>
            <a:solidFill>
              <a:srgbClr val="F7ED81"/>
            </a:solidFill>
            <a:ln>
              <a:solidFill>
                <a:srgbClr val="F7ED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/>
            </a:p>
          </p:txBody>
        </p:sp>
        <p:sp>
          <p:nvSpPr>
            <p:cNvPr id="17" name="Flowchart: Process 9"/>
            <p:cNvSpPr/>
            <p:nvPr/>
          </p:nvSpPr>
          <p:spPr>
            <a:xfrm>
              <a:off x="2531796" y="206368"/>
              <a:ext cx="8117659" cy="34131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396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cubicBezTo>
                    <a:pt x="9799" y="3333"/>
                    <a:pt x="9597" y="6667"/>
                    <a:pt x="9396" y="10000"/>
                  </a:cubicBez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AA59"/>
            </a:solidFill>
            <a:ln>
              <a:solidFill>
                <a:srgbClr val="A9AA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/>
            </a:p>
          </p:txBody>
        </p:sp>
        <p:sp>
          <p:nvSpPr>
            <p:cNvPr id="18" name="Flowchart: Process 10"/>
            <p:cNvSpPr/>
            <p:nvPr/>
          </p:nvSpPr>
          <p:spPr>
            <a:xfrm flipH="1">
              <a:off x="10142995" y="204783"/>
              <a:ext cx="1603527" cy="34131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2877"/>
                <a:gd name="connsiteY0" fmla="*/ 0 h 10429"/>
                <a:gd name="connsiteX1" fmla="*/ 10000 w 12877"/>
                <a:gd name="connsiteY1" fmla="*/ 0 h 10429"/>
                <a:gd name="connsiteX2" fmla="*/ 12877 w 12877"/>
                <a:gd name="connsiteY2" fmla="*/ 10429 h 10429"/>
                <a:gd name="connsiteX3" fmla="*/ 0 w 12877"/>
                <a:gd name="connsiteY3" fmla="*/ 10000 h 10429"/>
                <a:gd name="connsiteX4" fmla="*/ 0 w 12877"/>
                <a:gd name="connsiteY4" fmla="*/ 0 h 10429"/>
                <a:gd name="connsiteX0" fmla="*/ 0 w 13516"/>
                <a:gd name="connsiteY0" fmla="*/ 0 h 10429"/>
                <a:gd name="connsiteX1" fmla="*/ 10000 w 13516"/>
                <a:gd name="connsiteY1" fmla="*/ 0 h 10429"/>
                <a:gd name="connsiteX2" fmla="*/ 13516 w 13516"/>
                <a:gd name="connsiteY2" fmla="*/ 10429 h 10429"/>
                <a:gd name="connsiteX3" fmla="*/ 0 w 13516"/>
                <a:gd name="connsiteY3" fmla="*/ 10000 h 10429"/>
                <a:gd name="connsiteX4" fmla="*/ 0 w 13516"/>
                <a:gd name="connsiteY4" fmla="*/ 0 h 10429"/>
                <a:gd name="connsiteX0" fmla="*/ 0 w 13942"/>
                <a:gd name="connsiteY0" fmla="*/ 0 h 11286"/>
                <a:gd name="connsiteX1" fmla="*/ 10000 w 13942"/>
                <a:gd name="connsiteY1" fmla="*/ 0 h 11286"/>
                <a:gd name="connsiteX2" fmla="*/ 13942 w 13942"/>
                <a:gd name="connsiteY2" fmla="*/ 11286 h 11286"/>
                <a:gd name="connsiteX3" fmla="*/ 0 w 13942"/>
                <a:gd name="connsiteY3" fmla="*/ 10000 h 11286"/>
                <a:gd name="connsiteX4" fmla="*/ 0 w 13942"/>
                <a:gd name="connsiteY4" fmla="*/ 0 h 11286"/>
                <a:gd name="connsiteX0" fmla="*/ 0 w 13942"/>
                <a:gd name="connsiteY0" fmla="*/ 0 h 10429"/>
                <a:gd name="connsiteX1" fmla="*/ 10000 w 13942"/>
                <a:gd name="connsiteY1" fmla="*/ 0 h 10429"/>
                <a:gd name="connsiteX2" fmla="*/ 13942 w 13942"/>
                <a:gd name="connsiteY2" fmla="*/ 10429 h 10429"/>
                <a:gd name="connsiteX3" fmla="*/ 0 w 13942"/>
                <a:gd name="connsiteY3" fmla="*/ 10000 h 10429"/>
                <a:gd name="connsiteX4" fmla="*/ 0 w 13942"/>
                <a:gd name="connsiteY4" fmla="*/ 0 h 10429"/>
                <a:gd name="connsiteX0" fmla="*/ 0 w 13942"/>
                <a:gd name="connsiteY0" fmla="*/ 0 h 10000"/>
                <a:gd name="connsiteX1" fmla="*/ 10000 w 13942"/>
                <a:gd name="connsiteY1" fmla="*/ 0 h 10000"/>
                <a:gd name="connsiteX2" fmla="*/ 13942 w 13942"/>
                <a:gd name="connsiteY2" fmla="*/ 9143 h 10000"/>
                <a:gd name="connsiteX3" fmla="*/ 0 w 13942"/>
                <a:gd name="connsiteY3" fmla="*/ 10000 h 10000"/>
                <a:gd name="connsiteX4" fmla="*/ 0 w 13942"/>
                <a:gd name="connsiteY4" fmla="*/ 0 h 10000"/>
                <a:gd name="connsiteX0" fmla="*/ 0 w 13942"/>
                <a:gd name="connsiteY0" fmla="*/ 0 h 10000"/>
                <a:gd name="connsiteX1" fmla="*/ 10000 w 13942"/>
                <a:gd name="connsiteY1" fmla="*/ 0 h 10000"/>
                <a:gd name="connsiteX2" fmla="*/ 13942 w 13942"/>
                <a:gd name="connsiteY2" fmla="*/ 10000 h 10000"/>
                <a:gd name="connsiteX3" fmla="*/ 0 w 13942"/>
                <a:gd name="connsiteY3" fmla="*/ 10000 h 10000"/>
                <a:gd name="connsiteX4" fmla="*/ 0 w 13942"/>
                <a:gd name="connsiteY4" fmla="*/ 0 h 10000"/>
                <a:gd name="connsiteX0" fmla="*/ 0 w 13942"/>
                <a:gd name="connsiteY0" fmla="*/ 0 h 10857"/>
                <a:gd name="connsiteX1" fmla="*/ 10000 w 13942"/>
                <a:gd name="connsiteY1" fmla="*/ 0 h 10857"/>
                <a:gd name="connsiteX2" fmla="*/ 13942 w 13942"/>
                <a:gd name="connsiteY2" fmla="*/ 10000 h 10857"/>
                <a:gd name="connsiteX3" fmla="*/ 4122 w 13942"/>
                <a:gd name="connsiteY3" fmla="*/ 10857 h 10857"/>
                <a:gd name="connsiteX4" fmla="*/ 0 w 13942"/>
                <a:gd name="connsiteY4" fmla="*/ 0 h 10857"/>
                <a:gd name="connsiteX0" fmla="*/ 0 w 13942"/>
                <a:gd name="connsiteY0" fmla="*/ 0 h 10428"/>
                <a:gd name="connsiteX1" fmla="*/ 10000 w 13942"/>
                <a:gd name="connsiteY1" fmla="*/ 0 h 10428"/>
                <a:gd name="connsiteX2" fmla="*/ 13942 w 13942"/>
                <a:gd name="connsiteY2" fmla="*/ 10000 h 10428"/>
                <a:gd name="connsiteX3" fmla="*/ 4364 w 13942"/>
                <a:gd name="connsiteY3" fmla="*/ 10428 h 10428"/>
                <a:gd name="connsiteX4" fmla="*/ 0 w 13942"/>
                <a:gd name="connsiteY4" fmla="*/ 0 h 10428"/>
                <a:gd name="connsiteX0" fmla="*/ 0 w 13864"/>
                <a:gd name="connsiteY0" fmla="*/ 0 h 10832"/>
                <a:gd name="connsiteX1" fmla="*/ 10000 w 13864"/>
                <a:gd name="connsiteY1" fmla="*/ 0 h 10832"/>
                <a:gd name="connsiteX2" fmla="*/ 13864 w 13864"/>
                <a:gd name="connsiteY2" fmla="*/ 10832 h 10832"/>
                <a:gd name="connsiteX3" fmla="*/ 4364 w 13864"/>
                <a:gd name="connsiteY3" fmla="*/ 10428 h 10832"/>
                <a:gd name="connsiteX4" fmla="*/ 0 w 13864"/>
                <a:gd name="connsiteY4" fmla="*/ 0 h 10832"/>
                <a:gd name="connsiteX0" fmla="*/ 0 w 13864"/>
                <a:gd name="connsiteY0" fmla="*/ 0 h 10693"/>
                <a:gd name="connsiteX1" fmla="*/ 10000 w 13864"/>
                <a:gd name="connsiteY1" fmla="*/ 0 h 10693"/>
                <a:gd name="connsiteX2" fmla="*/ 13864 w 13864"/>
                <a:gd name="connsiteY2" fmla="*/ 10693 h 10693"/>
                <a:gd name="connsiteX3" fmla="*/ 4364 w 13864"/>
                <a:gd name="connsiteY3" fmla="*/ 10428 h 10693"/>
                <a:gd name="connsiteX4" fmla="*/ 0 w 13864"/>
                <a:gd name="connsiteY4" fmla="*/ 0 h 10693"/>
                <a:gd name="connsiteX0" fmla="*/ 0 w 13786"/>
                <a:gd name="connsiteY0" fmla="*/ 0 h 10970"/>
                <a:gd name="connsiteX1" fmla="*/ 10000 w 13786"/>
                <a:gd name="connsiteY1" fmla="*/ 0 h 10970"/>
                <a:gd name="connsiteX2" fmla="*/ 13786 w 13786"/>
                <a:gd name="connsiteY2" fmla="*/ 10970 h 10970"/>
                <a:gd name="connsiteX3" fmla="*/ 4364 w 13786"/>
                <a:gd name="connsiteY3" fmla="*/ 10428 h 10970"/>
                <a:gd name="connsiteX4" fmla="*/ 0 w 13786"/>
                <a:gd name="connsiteY4" fmla="*/ 0 h 10970"/>
                <a:gd name="connsiteX0" fmla="*/ 0 w 13825"/>
                <a:gd name="connsiteY0" fmla="*/ 0 h 10831"/>
                <a:gd name="connsiteX1" fmla="*/ 10000 w 13825"/>
                <a:gd name="connsiteY1" fmla="*/ 0 h 10831"/>
                <a:gd name="connsiteX2" fmla="*/ 13825 w 13825"/>
                <a:gd name="connsiteY2" fmla="*/ 10831 h 10831"/>
                <a:gd name="connsiteX3" fmla="*/ 4364 w 13825"/>
                <a:gd name="connsiteY3" fmla="*/ 10428 h 10831"/>
                <a:gd name="connsiteX4" fmla="*/ 0 w 13825"/>
                <a:gd name="connsiteY4" fmla="*/ 0 h 10831"/>
                <a:gd name="connsiteX0" fmla="*/ 0 w 13825"/>
                <a:gd name="connsiteY0" fmla="*/ 0 h 10831"/>
                <a:gd name="connsiteX1" fmla="*/ 10000 w 13825"/>
                <a:gd name="connsiteY1" fmla="*/ 0 h 10831"/>
                <a:gd name="connsiteX2" fmla="*/ 13825 w 13825"/>
                <a:gd name="connsiteY2" fmla="*/ 10831 h 10831"/>
                <a:gd name="connsiteX3" fmla="*/ 3109 w 13825"/>
                <a:gd name="connsiteY3" fmla="*/ 10428 h 10831"/>
                <a:gd name="connsiteX4" fmla="*/ 0 w 13825"/>
                <a:gd name="connsiteY4" fmla="*/ 0 h 10831"/>
                <a:gd name="connsiteX0" fmla="*/ 0 w 13825"/>
                <a:gd name="connsiteY0" fmla="*/ 0 h 10874"/>
                <a:gd name="connsiteX1" fmla="*/ 10000 w 13825"/>
                <a:gd name="connsiteY1" fmla="*/ 0 h 10874"/>
                <a:gd name="connsiteX2" fmla="*/ 13825 w 13825"/>
                <a:gd name="connsiteY2" fmla="*/ 10831 h 10874"/>
                <a:gd name="connsiteX3" fmla="*/ 3109 w 13825"/>
                <a:gd name="connsiteY3" fmla="*/ 10874 h 10874"/>
                <a:gd name="connsiteX4" fmla="*/ 0 w 13825"/>
                <a:gd name="connsiteY4" fmla="*/ 0 h 10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25" h="10874">
                  <a:moveTo>
                    <a:pt x="0" y="0"/>
                  </a:moveTo>
                  <a:lnTo>
                    <a:pt x="10000" y="0"/>
                  </a:lnTo>
                  <a:lnTo>
                    <a:pt x="13825" y="10831"/>
                  </a:lnTo>
                  <a:lnTo>
                    <a:pt x="3109" y="10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158"/>
            </a:solidFill>
            <a:ln>
              <a:solidFill>
                <a:srgbClr val="004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/>
            </a:p>
          </p:txBody>
        </p:sp>
      </p:grpSp>
      <p:sp>
        <p:nvSpPr>
          <p:cNvPr id="23" name="TextBox 17"/>
          <p:cNvSpPr txBox="1">
            <a:spLocks noChangeArrowheads="1"/>
          </p:cNvSpPr>
          <p:nvPr userDrawn="1"/>
        </p:nvSpPr>
        <p:spPr bwMode="auto">
          <a:xfrm>
            <a:off x="9582151" y="6526708"/>
            <a:ext cx="18636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FED44D8B-963F-429D-920E-D4EB90EA6B66}" type="datetime4">
              <a:rPr lang="en-US" sz="1200" smtClean="0">
                <a:solidFill>
                  <a:srgbClr val="004158"/>
                </a:solidFill>
              </a:rPr>
              <a:pPr algn="r"/>
              <a:t>November 2, 2018</a:t>
            </a:fld>
            <a:endParaRPr lang="ro-RO" sz="1200">
              <a:solidFill>
                <a:srgbClr val="004158"/>
              </a:solidFill>
            </a:endParaRPr>
          </a:p>
        </p:txBody>
      </p:sp>
      <p:sp>
        <p:nvSpPr>
          <p:cNvPr id="14" name="TextBox 17"/>
          <p:cNvSpPr txBox="1">
            <a:spLocks noChangeArrowheads="1"/>
          </p:cNvSpPr>
          <p:nvPr userDrawn="1"/>
        </p:nvSpPr>
        <p:spPr bwMode="auto">
          <a:xfrm>
            <a:off x="748149" y="6522324"/>
            <a:ext cx="50335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o-RO" sz="120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© 201</a:t>
            </a:r>
            <a:r>
              <a:rPr lang="de-DE" sz="120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8</a:t>
            </a:r>
            <a:r>
              <a:rPr lang="ro-RO" sz="120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 ASBU for Future GmbH</a:t>
            </a:r>
            <a:r>
              <a:rPr lang="de-DE" sz="120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 / DocIdNo:</a:t>
            </a:r>
            <a:r>
              <a:rPr lang="de-DE" sz="1200" baseline="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 PP20181101PRU0030</a:t>
            </a:r>
            <a:endParaRPr lang="ro-RO" sz="1200" dirty="0">
              <a:solidFill>
                <a:srgbClr val="004158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TextBox 17"/>
          <p:cNvSpPr txBox="1">
            <a:spLocks noChangeArrowheads="1"/>
          </p:cNvSpPr>
          <p:nvPr userDrawn="1"/>
        </p:nvSpPr>
        <p:spPr bwMode="auto">
          <a:xfrm>
            <a:off x="5308979" y="6546224"/>
            <a:ext cx="44025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200" dirty="0" smtClean="0">
                <a:solidFill>
                  <a:srgbClr val="A9AA59"/>
                </a:solidFill>
                <a:latin typeface="Trebuchet MS" panose="020B0603020202020204" pitchFamily="34" charset="0"/>
              </a:rPr>
              <a:t>Page  </a:t>
            </a:r>
            <a:fld id="{3C3D1325-24AD-4D25-9777-C6D0B93373AA}" type="slidenum">
              <a:rPr lang="ro-RO" sz="1200" smtClean="0">
                <a:solidFill>
                  <a:srgbClr val="A9AA59"/>
                </a:solidFill>
                <a:latin typeface="Trebuchet MS" panose="020B0603020202020204" pitchFamily="34" charset="0"/>
              </a:rPr>
              <a:pPr>
                <a:defRPr/>
              </a:pPr>
              <a:t>‹#›</a:t>
            </a:fld>
            <a:r>
              <a:rPr lang="de-DE" sz="1200" dirty="0" smtClean="0">
                <a:solidFill>
                  <a:srgbClr val="A9AA59"/>
                </a:solidFill>
                <a:latin typeface="Trebuchet MS" panose="020B0603020202020204" pitchFamily="34" charset="0"/>
              </a:rPr>
              <a:t> - ICAO</a:t>
            </a:r>
            <a:r>
              <a:rPr lang="de-DE" sz="1200" baseline="0" dirty="0" smtClean="0">
                <a:solidFill>
                  <a:srgbClr val="A9AA59"/>
                </a:solidFill>
                <a:latin typeface="Trebuchet MS" panose="020B0603020202020204" pitchFamily="34" charset="0"/>
              </a:rPr>
              <a:t> SAM – PANS-AIM Seminar</a:t>
            </a:r>
            <a:r>
              <a:rPr lang="en-US" sz="1200" dirty="0" smtClean="0">
                <a:solidFill>
                  <a:srgbClr val="A9AA59"/>
                </a:solidFill>
                <a:latin typeface="Trebuchet MS" panose="020B0603020202020204" pitchFamily="34" charset="0"/>
              </a:rPr>
              <a:t> </a:t>
            </a:r>
            <a:endParaRPr lang="ro-RO" sz="1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68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78" y="260238"/>
            <a:ext cx="1359453" cy="73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84" y="349995"/>
            <a:ext cx="10689020" cy="132556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979" y="1828800"/>
            <a:ext cx="492313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8734" y="1844565"/>
            <a:ext cx="51816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9867901" y="6526708"/>
            <a:ext cx="15779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FED44D8B-963F-429D-920E-D4EB90EA6B66}" type="datetime4">
              <a:rPr lang="en-US" sz="1200" smtClean="0">
                <a:solidFill>
                  <a:srgbClr val="004158"/>
                </a:solidFill>
              </a:rPr>
              <a:pPr algn="r"/>
              <a:t>November 2, 2018</a:t>
            </a:fld>
            <a:endParaRPr lang="ro-RO" sz="1200">
              <a:solidFill>
                <a:srgbClr val="004158"/>
              </a:solidFill>
            </a:endParaRPr>
          </a:p>
        </p:txBody>
      </p:sp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748149" y="6522324"/>
            <a:ext cx="47096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o-RO" sz="120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© 201</a:t>
            </a:r>
            <a:r>
              <a:rPr lang="de-DE" sz="120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8</a:t>
            </a:r>
            <a:r>
              <a:rPr lang="ro-RO" sz="120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 ASBU for Future GmbH</a:t>
            </a:r>
            <a:r>
              <a:rPr lang="de-DE" sz="120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 / DocIdNo:</a:t>
            </a:r>
            <a:r>
              <a:rPr lang="de-DE" sz="1200" baseline="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 PP20181101PRU0030</a:t>
            </a:r>
            <a:endParaRPr lang="ro-RO" sz="1200" dirty="0">
              <a:solidFill>
                <a:srgbClr val="004158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TextBox 17"/>
          <p:cNvSpPr txBox="1">
            <a:spLocks noChangeArrowheads="1"/>
          </p:cNvSpPr>
          <p:nvPr userDrawn="1"/>
        </p:nvSpPr>
        <p:spPr bwMode="auto">
          <a:xfrm>
            <a:off x="5308979" y="6546224"/>
            <a:ext cx="44025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200" dirty="0" smtClean="0">
                <a:solidFill>
                  <a:srgbClr val="A9AA59"/>
                </a:solidFill>
                <a:latin typeface="Trebuchet MS" panose="020B0603020202020204" pitchFamily="34" charset="0"/>
              </a:rPr>
              <a:t>Page  </a:t>
            </a:r>
            <a:fld id="{3C3D1325-24AD-4D25-9777-C6D0B93373AA}" type="slidenum">
              <a:rPr lang="ro-RO" sz="1200" smtClean="0">
                <a:solidFill>
                  <a:srgbClr val="A9AA59"/>
                </a:solidFill>
                <a:latin typeface="Trebuchet MS" panose="020B0603020202020204" pitchFamily="34" charset="0"/>
              </a:rPr>
              <a:pPr>
                <a:defRPr/>
              </a:pPr>
              <a:t>‹#›</a:t>
            </a:fld>
            <a:r>
              <a:rPr lang="de-DE" sz="1200" dirty="0" smtClean="0">
                <a:solidFill>
                  <a:srgbClr val="A9AA59"/>
                </a:solidFill>
                <a:latin typeface="Trebuchet MS" panose="020B0603020202020204" pitchFamily="34" charset="0"/>
              </a:rPr>
              <a:t> - ICAO</a:t>
            </a:r>
            <a:r>
              <a:rPr lang="de-DE" sz="1200" baseline="0" dirty="0" smtClean="0">
                <a:solidFill>
                  <a:srgbClr val="A9AA59"/>
                </a:solidFill>
                <a:latin typeface="Trebuchet MS" panose="020B0603020202020204" pitchFamily="34" charset="0"/>
              </a:rPr>
              <a:t> SAM – PANS-AIM Seminar</a:t>
            </a:r>
            <a:r>
              <a:rPr lang="en-US" sz="1200" dirty="0" smtClean="0">
                <a:solidFill>
                  <a:srgbClr val="A9AA59"/>
                </a:solidFill>
                <a:latin typeface="Trebuchet MS" panose="020B0603020202020204" pitchFamily="34" charset="0"/>
              </a:rPr>
              <a:t> </a:t>
            </a:r>
            <a:endParaRPr lang="ro-RO" sz="1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435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78" y="260238"/>
            <a:ext cx="1359453" cy="73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Box 17"/>
          <p:cNvSpPr txBox="1">
            <a:spLocks noChangeArrowheads="1"/>
          </p:cNvSpPr>
          <p:nvPr userDrawn="1"/>
        </p:nvSpPr>
        <p:spPr bwMode="auto">
          <a:xfrm>
            <a:off x="10260285" y="6526708"/>
            <a:ext cx="11855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FED44D8B-963F-429D-920E-D4EB90EA6B66}" type="datetime4">
              <a:rPr lang="en-US" sz="1200" smtClean="0">
                <a:solidFill>
                  <a:srgbClr val="004158"/>
                </a:solidFill>
              </a:rPr>
              <a:pPr algn="r"/>
              <a:t>November 2, 2018</a:t>
            </a:fld>
            <a:endParaRPr lang="ro-RO" sz="1200">
              <a:solidFill>
                <a:srgbClr val="004158"/>
              </a:solidFill>
            </a:endParaRPr>
          </a:p>
        </p:txBody>
      </p:sp>
      <p:sp>
        <p:nvSpPr>
          <p:cNvPr id="11" name="TextBox 17"/>
          <p:cNvSpPr txBox="1">
            <a:spLocks noChangeArrowheads="1"/>
          </p:cNvSpPr>
          <p:nvPr userDrawn="1"/>
        </p:nvSpPr>
        <p:spPr bwMode="auto">
          <a:xfrm>
            <a:off x="748149" y="6522324"/>
            <a:ext cx="46430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o-RO" sz="120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© 201</a:t>
            </a:r>
            <a:r>
              <a:rPr lang="de-DE" sz="120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8</a:t>
            </a:r>
            <a:r>
              <a:rPr lang="ro-RO" sz="120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 ASBU for Future GmbH</a:t>
            </a:r>
            <a:r>
              <a:rPr lang="de-DE" sz="120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 / DocIdNo:</a:t>
            </a:r>
            <a:r>
              <a:rPr lang="de-DE" sz="1200" baseline="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 PP20181101PRU0030</a:t>
            </a:r>
            <a:endParaRPr lang="ro-RO" sz="1200" dirty="0">
              <a:solidFill>
                <a:srgbClr val="004158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TextBox 17"/>
          <p:cNvSpPr txBox="1">
            <a:spLocks noChangeArrowheads="1"/>
          </p:cNvSpPr>
          <p:nvPr userDrawn="1"/>
        </p:nvSpPr>
        <p:spPr bwMode="auto">
          <a:xfrm>
            <a:off x="5308979" y="6546224"/>
            <a:ext cx="44025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200" dirty="0" smtClean="0">
                <a:solidFill>
                  <a:srgbClr val="A9AA59"/>
                </a:solidFill>
                <a:latin typeface="Trebuchet MS" panose="020B0603020202020204" pitchFamily="34" charset="0"/>
              </a:rPr>
              <a:t>Page  </a:t>
            </a:r>
            <a:fld id="{3C3D1325-24AD-4D25-9777-C6D0B93373AA}" type="slidenum">
              <a:rPr lang="ro-RO" sz="1200" smtClean="0">
                <a:solidFill>
                  <a:srgbClr val="A9AA59"/>
                </a:solidFill>
                <a:latin typeface="Trebuchet MS" panose="020B0603020202020204" pitchFamily="34" charset="0"/>
              </a:rPr>
              <a:pPr>
                <a:defRPr/>
              </a:pPr>
              <a:t>‹#›</a:t>
            </a:fld>
            <a:r>
              <a:rPr lang="de-DE" sz="1200" dirty="0" smtClean="0">
                <a:solidFill>
                  <a:srgbClr val="A9AA59"/>
                </a:solidFill>
                <a:latin typeface="Trebuchet MS" panose="020B0603020202020204" pitchFamily="34" charset="0"/>
              </a:rPr>
              <a:t> - ICAO</a:t>
            </a:r>
            <a:r>
              <a:rPr lang="de-DE" sz="1200" baseline="0" dirty="0" smtClean="0">
                <a:solidFill>
                  <a:srgbClr val="A9AA59"/>
                </a:solidFill>
                <a:latin typeface="Trebuchet MS" panose="020B0603020202020204" pitchFamily="34" charset="0"/>
              </a:rPr>
              <a:t> SAM – PANS-AIM Seminar</a:t>
            </a:r>
            <a:r>
              <a:rPr lang="en-US" sz="1200" dirty="0" smtClean="0">
                <a:solidFill>
                  <a:srgbClr val="A9AA59"/>
                </a:solidFill>
                <a:latin typeface="Trebuchet MS" panose="020B0603020202020204" pitchFamily="34" charset="0"/>
              </a:rPr>
              <a:t> </a:t>
            </a:r>
            <a:endParaRPr lang="ro-RO" sz="1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17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866" y="2480528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939" y="806148"/>
            <a:ext cx="1359453" cy="73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7"/>
          <p:cNvSpPr txBox="1">
            <a:spLocks noChangeArrowheads="1"/>
          </p:cNvSpPr>
          <p:nvPr userDrawn="1"/>
        </p:nvSpPr>
        <p:spPr bwMode="auto">
          <a:xfrm>
            <a:off x="748149" y="6522324"/>
            <a:ext cx="45608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o-RO" sz="120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© 201</a:t>
            </a:r>
            <a:r>
              <a:rPr lang="de-DE" sz="120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8</a:t>
            </a:r>
            <a:r>
              <a:rPr lang="ro-RO" sz="120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 ASBU for Future GmbH</a:t>
            </a:r>
            <a:r>
              <a:rPr lang="de-DE" sz="120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 / DocIdNo:</a:t>
            </a:r>
            <a:r>
              <a:rPr lang="de-DE" sz="1200" baseline="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 PP20181101PRU0030</a:t>
            </a:r>
            <a:endParaRPr lang="ro-RO" sz="1200" dirty="0">
              <a:solidFill>
                <a:srgbClr val="004158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9336361" y="6526708"/>
            <a:ext cx="21094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FED44D8B-963F-429D-920E-D4EB90EA6B66}" type="datetime4">
              <a:rPr lang="en-US" sz="1200" smtClean="0">
                <a:solidFill>
                  <a:srgbClr val="004158"/>
                </a:solidFill>
                <a:latin typeface="Trebuchet MS" panose="020B0603020202020204" pitchFamily="34" charset="0"/>
              </a:rPr>
              <a:pPr algn="r"/>
              <a:t>November 2, 2018</a:t>
            </a:fld>
            <a:endParaRPr lang="ro-RO" sz="1200" dirty="0">
              <a:solidFill>
                <a:srgbClr val="004158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TextBox 17"/>
          <p:cNvSpPr txBox="1">
            <a:spLocks noChangeArrowheads="1"/>
          </p:cNvSpPr>
          <p:nvPr userDrawn="1"/>
        </p:nvSpPr>
        <p:spPr bwMode="auto">
          <a:xfrm>
            <a:off x="5308979" y="6546224"/>
            <a:ext cx="44025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200" dirty="0" smtClean="0">
                <a:solidFill>
                  <a:srgbClr val="A9AA59"/>
                </a:solidFill>
                <a:latin typeface="Trebuchet MS" panose="020B0603020202020204" pitchFamily="34" charset="0"/>
              </a:rPr>
              <a:t>Page  </a:t>
            </a:r>
            <a:fld id="{3C3D1325-24AD-4D25-9777-C6D0B93373AA}" type="slidenum">
              <a:rPr lang="ro-RO" sz="1200" smtClean="0">
                <a:solidFill>
                  <a:srgbClr val="A9AA59"/>
                </a:solidFill>
                <a:latin typeface="Trebuchet MS" panose="020B0603020202020204" pitchFamily="34" charset="0"/>
              </a:rPr>
              <a:pPr>
                <a:defRPr/>
              </a:pPr>
              <a:t>‹#›</a:t>
            </a:fld>
            <a:r>
              <a:rPr lang="de-DE" sz="1200" dirty="0" smtClean="0">
                <a:solidFill>
                  <a:srgbClr val="A9AA59"/>
                </a:solidFill>
                <a:latin typeface="Trebuchet MS" panose="020B0603020202020204" pitchFamily="34" charset="0"/>
              </a:rPr>
              <a:t> - ICAO</a:t>
            </a:r>
            <a:r>
              <a:rPr lang="de-DE" sz="1200" baseline="0" dirty="0" smtClean="0">
                <a:solidFill>
                  <a:srgbClr val="A9AA59"/>
                </a:solidFill>
                <a:latin typeface="Trebuchet MS" panose="020B0603020202020204" pitchFamily="34" charset="0"/>
              </a:rPr>
              <a:t> SAM – PANS-AIM Seminar</a:t>
            </a:r>
            <a:r>
              <a:rPr lang="en-US" sz="1200" dirty="0" smtClean="0">
                <a:solidFill>
                  <a:srgbClr val="A9AA59"/>
                </a:solidFill>
                <a:latin typeface="Trebuchet MS" panose="020B0603020202020204" pitchFamily="34" charset="0"/>
              </a:rPr>
              <a:t> </a:t>
            </a:r>
            <a:endParaRPr lang="ro-RO" sz="1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157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78" y="260238"/>
            <a:ext cx="1359453" cy="73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7"/>
          <p:cNvSpPr txBox="1">
            <a:spLocks noChangeArrowheads="1"/>
          </p:cNvSpPr>
          <p:nvPr userDrawn="1"/>
        </p:nvSpPr>
        <p:spPr bwMode="auto">
          <a:xfrm>
            <a:off x="748149" y="6522324"/>
            <a:ext cx="45608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o-RO" sz="120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© 201</a:t>
            </a:r>
            <a:r>
              <a:rPr lang="de-DE" sz="120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8</a:t>
            </a:r>
            <a:r>
              <a:rPr lang="ro-RO" sz="120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 ASBU for Future GmbH</a:t>
            </a:r>
            <a:r>
              <a:rPr lang="de-DE" sz="120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 / DocIdNo:</a:t>
            </a:r>
            <a:r>
              <a:rPr lang="de-DE" sz="1200" baseline="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 PP20181101PRU0030</a:t>
            </a:r>
            <a:endParaRPr lang="ro-RO" sz="1200" dirty="0">
              <a:solidFill>
                <a:srgbClr val="004158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TextBox 17"/>
          <p:cNvSpPr txBox="1">
            <a:spLocks noChangeArrowheads="1"/>
          </p:cNvSpPr>
          <p:nvPr userDrawn="1"/>
        </p:nvSpPr>
        <p:spPr bwMode="auto">
          <a:xfrm>
            <a:off x="9782175" y="6526708"/>
            <a:ext cx="16636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FED44D8B-963F-429D-920E-D4EB90EA6B66}" type="datetime4">
              <a:rPr lang="en-US" sz="1200" smtClean="0">
                <a:solidFill>
                  <a:srgbClr val="004158"/>
                </a:solidFill>
              </a:rPr>
              <a:pPr algn="r"/>
              <a:t>November 2, 2018</a:t>
            </a:fld>
            <a:endParaRPr lang="ro-RO" sz="1200">
              <a:solidFill>
                <a:srgbClr val="004158"/>
              </a:solidFill>
            </a:endParaRPr>
          </a:p>
        </p:txBody>
      </p:sp>
      <p:sp>
        <p:nvSpPr>
          <p:cNvPr id="14" name="TextBox 17"/>
          <p:cNvSpPr txBox="1">
            <a:spLocks noChangeArrowheads="1"/>
          </p:cNvSpPr>
          <p:nvPr userDrawn="1"/>
        </p:nvSpPr>
        <p:spPr bwMode="auto">
          <a:xfrm>
            <a:off x="5308979" y="6546224"/>
            <a:ext cx="49589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200" dirty="0" smtClean="0">
                <a:solidFill>
                  <a:srgbClr val="A9AA59"/>
                </a:solidFill>
                <a:latin typeface="Trebuchet MS" panose="020B0603020202020204" pitchFamily="34" charset="0"/>
              </a:rPr>
              <a:t>Page  </a:t>
            </a:r>
            <a:fld id="{3C3D1325-24AD-4D25-9777-C6D0B93373AA}" type="slidenum">
              <a:rPr lang="ro-RO" sz="1200" smtClean="0">
                <a:solidFill>
                  <a:srgbClr val="A9AA59"/>
                </a:solidFill>
                <a:latin typeface="Trebuchet MS" panose="020B0603020202020204" pitchFamily="34" charset="0"/>
              </a:rPr>
              <a:pPr>
                <a:defRPr/>
              </a:pPr>
              <a:t>‹#›</a:t>
            </a:fld>
            <a:r>
              <a:rPr lang="de-DE" sz="1200" dirty="0" smtClean="0">
                <a:solidFill>
                  <a:srgbClr val="A9AA59"/>
                </a:solidFill>
                <a:latin typeface="Trebuchet MS" panose="020B0603020202020204" pitchFamily="34" charset="0"/>
              </a:rPr>
              <a:t> - ICAO</a:t>
            </a:r>
            <a:r>
              <a:rPr lang="de-DE" sz="1200" baseline="0" dirty="0" smtClean="0">
                <a:solidFill>
                  <a:srgbClr val="A9AA59"/>
                </a:solidFill>
                <a:latin typeface="Trebuchet MS" panose="020B0603020202020204" pitchFamily="34" charset="0"/>
              </a:rPr>
              <a:t> SAM – PANS-AIM Seminar</a:t>
            </a:r>
            <a:r>
              <a:rPr lang="en-US" sz="1200" dirty="0" smtClean="0">
                <a:solidFill>
                  <a:srgbClr val="A9AA59"/>
                </a:solidFill>
                <a:latin typeface="Trebuchet MS" panose="020B0603020202020204" pitchFamily="34" charset="0"/>
              </a:rPr>
              <a:t> </a:t>
            </a:r>
            <a:endParaRPr lang="ro-RO" sz="1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32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78" y="260238"/>
            <a:ext cx="1359453" cy="73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7"/>
          <p:cNvSpPr txBox="1">
            <a:spLocks noChangeArrowheads="1"/>
          </p:cNvSpPr>
          <p:nvPr userDrawn="1"/>
        </p:nvSpPr>
        <p:spPr bwMode="auto">
          <a:xfrm>
            <a:off x="748149" y="6522324"/>
            <a:ext cx="44715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o-RO" sz="120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© 201</a:t>
            </a:r>
            <a:r>
              <a:rPr lang="de-DE" sz="120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8</a:t>
            </a:r>
            <a:r>
              <a:rPr lang="ro-RO" sz="120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 ASBU for Future GmbH</a:t>
            </a:r>
            <a:r>
              <a:rPr lang="de-DE" sz="120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 / DocIdNo:</a:t>
            </a:r>
            <a:r>
              <a:rPr lang="de-DE" sz="1200" baseline="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 PP20181101PRU0030</a:t>
            </a:r>
            <a:endParaRPr lang="ro-RO" sz="1200" dirty="0">
              <a:solidFill>
                <a:srgbClr val="004158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9772651" y="6526708"/>
            <a:ext cx="16731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FED44D8B-963F-429D-920E-D4EB90EA6B66}" type="datetime4">
              <a:rPr lang="en-US" sz="1200" smtClean="0">
                <a:solidFill>
                  <a:srgbClr val="004158"/>
                </a:solidFill>
              </a:rPr>
              <a:pPr algn="r"/>
              <a:t>November 2, 2018</a:t>
            </a:fld>
            <a:endParaRPr lang="ro-RO" sz="1200">
              <a:solidFill>
                <a:srgbClr val="004158"/>
              </a:solidFill>
            </a:endParaRP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5308979" y="6546224"/>
            <a:ext cx="46636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200" dirty="0" smtClean="0">
                <a:solidFill>
                  <a:srgbClr val="A9AA59"/>
                </a:solidFill>
                <a:latin typeface="Trebuchet MS" panose="020B0603020202020204" pitchFamily="34" charset="0"/>
              </a:rPr>
              <a:t>Page  </a:t>
            </a:r>
            <a:fld id="{3C3D1325-24AD-4D25-9777-C6D0B93373AA}" type="slidenum">
              <a:rPr lang="ro-RO" sz="1200" smtClean="0">
                <a:solidFill>
                  <a:srgbClr val="A9AA59"/>
                </a:solidFill>
                <a:latin typeface="Trebuchet MS" panose="020B0603020202020204" pitchFamily="34" charset="0"/>
              </a:rPr>
              <a:pPr>
                <a:defRPr/>
              </a:pPr>
              <a:t>‹#›</a:t>
            </a:fld>
            <a:r>
              <a:rPr lang="de-DE" sz="1200" dirty="0" smtClean="0">
                <a:solidFill>
                  <a:srgbClr val="A9AA59"/>
                </a:solidFill>
                <a:latin typeface="Trebuchet MS" panose="020B0603020202020204" pitchFamily="34" charset="0"/>
              </a:rPr>
              <a:t> - ICAO</a:t>
            </a:r>
            <a:r>
              <a:rPr lang="de-DE" sz="1200" baseline="0" dirty="0" smtClean="0">
                <a:solidFill>
                  <a:srgbClr val="A9AA59"/>
                </a:solidFill>
                <a:latin typeface="Trebuchet MS" panose="020B0603020202020204" pitchFamily="34" charset="0"/>
              </a:rPr>
              <a:t> SAM – PANS-AIM Seminar</a:t>
            </a:r>
            <a:r>
              <a:rPr lang="en-US" sz="1200" dirty="0" smtClean="0">
                <a:solidFill>
                  <a:srgbClr val="A9AA59"/>
                </a:solidFill>
                <a:latin typeface="Trebuchet MS" panose="020B0603020202020204" pitchFamily="34" charset="0"/>
              </a:rPr>
              <a:t> </a:t>
            </a:r>
            <a:endParaRPr lang="ro-RO" sz="1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875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78" y="260238"/>
            <a:ext cx="1359453" cy="73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748149" y="6522324"/>
            <a:ext cx="45608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o-RO" sz="120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© 201</a:t>
            </a:r>
            <a:r>
              <a:rPr lang="de-DE" sz="120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8</a:t>
            </a:r>
            <a:r>
              <a:rPr lang="ro-RO" sz="120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 ASBU for Future GmbH</a:t>
            </a:r>
            <a:r>
              <a:rPr lang="de-DE" sz="120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 / DocIdNo:</a:t>
            </a:r>
            <a:r>
              <a:rPr lang="de-DE" sz="1200" baseline="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 PP20181101PRU0030</a:t>
            </a:r>
            <a:endParaRPr lang="ro-RO" sz="1200" dirty="0">
              <a:solidFill>
                <a:srgbClr val="004158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TextBox 17"/>
          <p:cNvSpPr txBox="1">
            <a:spLocks noChangeArrowheads="1"/>
          </p:cNvSpPr>
          <p:nvPr userDrawn="1"/>
        </p:nvSpPr>
        <p:spPr bwMode="auto">
          <a:xfrm>
            <a:off x="9829801" y="6526708"/>
            <a:ext cx="16160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FED44D8B-963F-429D-920E-D4EB90EA6B66}" type="datetime4">
              <a:rPr lang="en-US" sz="1200" smtClean="0">
                <a:solidFill>
                  <a:srgbClr val="004158"/>
                </a:solidFill>
              </a:rPr>
              <a:pPr algn="r"/>
              <a:t>November 2, 2018</a:t>
            </a:fld>
            <a:endParaRPr lang="ro-RO" sz="1200">
              <a:solidFill>
                <a:srgbClr val="004158"/>
              </a:solidFill>
            </a:endParaRPr>
          </a:p>
        </p:txBody>
      </p:sp>
      <p:sp>
        <p:nvSpPr>
          <p:cNvPr id="14" name="TextBox 17"/>
          <p:cNvSpPr txBox="1">
            <a:spLocks noChangeArrowheads="1"/>
          </p:cNvSpPr>
          <p:nvPr userDrawn="1"/>
        </p:nvSpPr>
        <p:spPr bwMode="auto">
          <a:xfrm>
            <a:off x="5308979" y="6546224"/>
            <a:ext cx="45208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200" dirty="0" smtClean="0">
                <a:solidFill>
                  <a:srgbClr val="A9AA59"/>
                </a:solidFill>
                <a:latin typeface="Trebuchet MS" panose="020B0603020202020204" pitchFamily="34" charset="0"/>
              </a:rPr>
              <a:t>Page  </a:t>
            </a:r>
            <a:fld id="{3C3D1325-24AD-4D25-9777-C6D0B93373AA}" type="slidenum">
              <a:rPr lang="ro-RO" sz="1200" smtClean="0">
                <a:solidFill>
                  <a:srgbClr val="A9AA59"/>
                </a:solidFill>
                <a:latin typeface="Trebuchet MS" panose="020B0603020202020204" pitchFamily="34" charset="0"/>
              </a:rPr>
              <a:pPr>
                <a:defRPr/>
              </a:pPr>
              <a:t>‹#›</a:t>
            </a:fld>
            <a:r>
              <a:rPr lang="de-DE" sz="1200" dirty="0" smtClean="0">
                <a:solidFill>
                  <a:srgbClr val="A9AA59"/>
                </a:solidFill>
                <a:latin typeface="Trebuchet MS" panose="020B0603020202020204" pitchFamily="34" charset="0"/>
              </a:rPr>
              <a:t> - ICAO</a:t>
            </a:r>
            <a:r>
              <a:rPr lang="de-DE" sz="1200" baseline="0" dirty="0" smtClean="0">
                <a:solidFill>
                  <a:srgbClr val="A9AA59"/>
                </a:solidFill>
                <a:latin typeface="Trebuchet MS" panose="020B0603020202020204" pitchFamily="34" charset="0"/>
              </a:rPr>
              <a:t> SAM – PANS-AIM Seminar</a:t>
            </a:r>
            <a:r>
              <a:rPr lang="en-US" sz="1200" dirty="0" smtClean="0">
                <a:solidFill>
                  <a:srgbClr val="A9AA59"/>
                </a:solidFill>
                <a:latin typeface="Trebuchet MS" panose="020B0603020202020204" pitchFamily="34" charset="0"/>
              </a:rPr>
              <a:t> </a:t>
            </a:r>
            <a:endParaRPr lang="ro-RO" sz="1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225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4455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/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44550" y="1828800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4158"/>
          </a:solidFill>
          <a:latin typeface="Trebuchet MS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4158"/>
          </a:solidFill>
          <a:latin typeface="Trebuchet MS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4158"/>
          </a:solidFill>
          <a:latin typeface="Trebuchet MS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4158"/>
          </a:solidFill>
          <a:latin typeface="Trebuchet MS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4158"/>
          </a:solidFill>
          <a:latin typeface="Trebuchet MS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4158"/>
          </a:solidFill>
          <a:latin typeface="Trebuchet MS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4158"/>
          </a:solidFill>
          <a:latin typeface="Trebuchet MS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4158"/>
          </a:solidFill>
          <a:latin typeface="Trebuchet MS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4158"/>
          </a:solidFill>
          <a:latin typeface="Trebuchet MS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Wingdings 2" pitchFamily="18" charset="2"/>
        <a:buChar char=""/>
        <a:defRPr sz="2800" b="1" kern="1200">
          <a:solidFill>
            <a:srgbClr val="A9AA59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sz="2400" kern="1200">
          <a:solidFill>
            <a:srgbClr val="004158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sz="2000" kern="1200">
          <a:solidFill>
            <a:srgbClr val="004158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kern="1200">
          <a:solidFill>
            <a:srgbClr val="004158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kern="1200">
          <a:solidFill>
            <a:srgbClr val="004158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9.png"/><Relationship Id="rId7" Type="http://schemas.openxmlformats.org/officeDocument/2006/relationships/diagramLayout" Target="../diagrams/layout3.xml"/><Relationship Id="rId12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image" Target="../media/image7.png"/><Relationship Id="rId5" Type="http://schemas.openxmlformats.org/officeDocument/2006/relationships/image" Target="../media/image21.png"/><Relationship Id="rId10" Type="http://schemas.microsoft.com/office/2007/relationships/diagramDrawing" Target="../diagrams/drawing3.xml"/><Relationship Id="rId4" Type="http://schemas.openxmlformats.org/officeDocument/2006/relationships/image" Target="../media/image20.png"/><Relationship Id="rId9" Type="http://schemas.openxmlformats.org/officeDocument/2006/relationships/diagramColors" Target="../diagrams/colors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4f.aero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asbu4future.aero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66" y="2480528"/>
            <a:ext cx="10515600" cy="2343720"/>
          </a:xfrm>
        </p:spPr>
        <p:txBody>
          <a:bodyPr/>
          <a:lstStyle/>
          <a:p>
            <a:pPr marL="0" indent="0"/>
            <a:r>
              <a:rPr lang="de-DE" dirty="0" smtClean="0"/>
              <a:t>Paradigmen Shift in AIS/AIM</a:t>
            </a:r>
            <a:br>
              <a:rPr lang="de-DE" dirty="0" smtClean="0"/>
            </a:br>
            <a:r>
              <a:rPr lang="de-DE" sz="3200" dirty="0" smtClean="0"/>
              <a:t>Annex 15 –AIS, 16th Edition (Amd 40)</a:t>
            </a:r>
            <a:r>
              <a:rPr lang="de-DE" sz="3200" i="1" smtClean="0"/>
              <a:t/>
            </a:r>
            <a:br>
              <a:rPr lang="de-DE" sz="3200" i="1" smtClean="0"/>
            </a:br>
            <a:r>
              <a:rPr lang="de-DE" sz="3200" smtClean="0"/>
              <a:t>PANS-AIM, 1st Edition </a:t>
            </a:r>
            <a:r>
              <a:rPr lang="de-DE" sz="3200" dirty="0" smtClean="0"/>
              <a:t>(Doc 10066)</a:t>
            </a:r>
            <a:endParaRPr lang="de-DE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940266" y="4779014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4158"/>
                </a:solidFill>
                <a:latin typeface="Trebuchet MS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4158"/>
                </a:solidFill>
                <a:latin typeface="Trebuchet MS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4158"/>
                </a:solidFill>
                <a:latin typeface="Trebuchet MS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4158"/>
                </a:solidFill>
                <a:latin typeface="Trebuchet MS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4158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4158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4158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4158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4158"/>
                </a:solidFill>
                <a:latin typeface="Trebuchet MS" pitchFamily="34" charset="0"/>
              </a:defRPr>
            </a:lvl9pPr>
          </a:lstStyle>
          <a:p>
            <a:r>
              <a:rPr lang="de-DE" sz="2800" dirty="0" smtClean="0">
                <a:solidFill>
                  <a:srgbClr val="A9AA59"/>
                </a:solidFill>
              </a:rPr>
              <a:t>ICAO SAM PANS-AIM Seminar – Annex 15 to Convention of International Civil Aviation </a:t>
            </a:r>
          </a:p>
          <a:p>
            <a:r>
              <a:rPr lang="de-DE" sz="2800" dirty="0" smtClean="0">
                <a:solidFill>
                  <a:srgbClr val="A9AA59"/>
                </a:solidFill>
              </a:rPr>
              <a:t>Lima, Peru, 14 – 16 November 2018</a:t>
            </a:r>
            <a:endParaRPr lang="de-DE" sz="2800" dirty="0">
              <a:solidFill>
                <a:srgbClr val="A9AA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82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Focus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575" y="1836738"/>
            <a:ext cx="10579100" cy="4351337"/>
          </a:xfrm>
        </p:spPr>
        <p:txBody>
          <a:bodyPr/>
          <a:lstStyle/>
          <a:p>
            <a:r>
              <a:rPr lang="en-US" dirty="0" smtClean="0"/>
              <a:t>Split </a:t>
            </a:r>
            <a:r>
              <a:rPr lang="en-US" dirty="0"/>
              <a:t>of data </a:t>
            </a:r>
            <a:r>
              <a:rPr lang="en-US" dirty="0" smtClean="0"/>
              <a:t>origination from </a:t>
            </a:r>
            <a:r>
              <a:rPr lang="en-US" dirty="0"/>
              <a:t>data publication </a:t>
            </a:r>
            <a:r>
              <a:rPr lang="en-US" dirty="0" smtClean="0"/>
              <a:t>requirements</a:t>
            </a:r>
          </a:p>
          <a:p>
            <a:r>
              <a:rPr lang="en-US" dirty="0"/>
              <a:t>Introduction of the </a:t>
            </a:r>
            <a:r>
              <a:rPr lang="en-US" dirty="0" smtClean="0"/>
              <a:t>aeronautical </a:t>
            </a:r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c</a:t>
            </a:r>
            <a:r>
              <a:rPr lang="en-US" dirty="0" smtClean="0"/>
              <a:t>atalogue</a:t>
            </a:r>
          </a:p>
          <a:p>
            <a:r>
              <a:rPr lang="en-GB" dirty="0" smtClean="0"/>
              <a:t>Introduce digital </a:t>
            </a:r>
            <a:r>
              <a:rPr lang="en-GB" dirty="0"/>
              <a:t>data </a:t>
            </a:r>
            <a:r>
              <a:rPr lang="en-GB" dirty="0" smtClean="0"/>
              <a:t>sets</a:t>
            </a:r>
          </a:p>
          <a:p>
            <a:r>
              <a:rPr lang="en-GB" dirty="0"/>
              <a:t>Aeronautical information </a:t>
            </a:r>
            <a:r>
              <a:rPr lang="en-GB" dirty="0" smtClean="0"/>
              <a:t>product (standard or electronic)</a:t>
            </a:r>
          </a:p>
          <a:p>
            <a:r>
              <a:rPr lang="en-GB" dirty="0"/>
              <a:t>Data quality </a:t>
            </a:r>
            <a:r>
              <a:rPr lang="en-GB" dirty="0" smtClean="0"/>
              <a:t>requirements at one place (PANS-AIM)</a:t>
            </a:r>
          </a:p>
          <a:p>
            <a:r>
              <a:rPr lang="en-GB" dirty="0" smtClean="0"/>
              <a:t>Separating obstacles &amp; terrain</a:t>
            </a:r>
          </a:p>
          <a:p>
            <a:r>
              <a:rPr lang="en-GB" dirty="0" smtClean="0"/>
              <a:t>Bring in </a:t>
            </a:r>
            <a:r>
              <a:rPr lang="en-GB" dirty="0" err="1" smtClean="0"/>
              <a:t>AMDB</a:t>
            </a:r>
            <a:r>
              <a:rPr lang="en-GB" dirty="0" smtClean="0"/>
              <a:t> harmonised</a:t>
            </a:r>
          </a:p>
          <a:p>
            <a:r>
              <a:rPr lang="en-GB" dirty="0" err="1"/>
              <a:t>NOTAM</a:t>
            </a:r>
            <a:r>
              <a:rPr lang="en-GB" dirty="0"/>
              <a:t> improvement </a:t>
            </a:r>
            <a:r>
              <a:rPr lang="en-GB" dirty="0" smtClean="0"/>
              <a:t>proposal</a:t>
            </a:r>
          </a:p>
          <a:p>
            <a:r>
              <a:rPr lang="en-GB" dirty="0"/>
              <a:t>CRC performance-based </a:t>
            </a:r>
            <a:r>
              <a:rPr lang="en-GB" dirty="0" smtClean="0"/>
              <a:t>requirements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2047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8"/>
          <p:cNvSpPr>
            <a:spLocks noChangeArrowheads="1"/>
          </p:cNvSpPr>
          <p:nvPr/>
        </p:nvSpPr>
        <p:spPr bwMode="auto">
          <a:xfrm>
            <a:off x="6479118" y="2060575"/>
            <a:ext cx="2112433" cy="1944688"/>
          </a:xfrm>
          <a:prstGeom prst="rect">
            <a:avLst/>
          </a:prstGeom>
          <a:noFill/>
          <a:ln w="9360" cap="sq">
            <a:solidFill>
              <a:srgbClr val="004158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>
              <a:latin typeface="Trebuchet MS" pitchFamily="34" charset="0"/>
            </a:endParaRPr>
          </a:p>
        </p:txBody>
      </p:sp>
      <p:sp>
        <p:nvSpPr>
          <p:cNvPr id="2051" name="Rectangle 1"/>
          <p:cNvSpPr>
            <a:spLocks noChangeArrowheads="1"/>
          </p:cNvSpPr>
          <p:nvPr/>
        </p:nvSpPr>
        <p:spPr bwMode="auto">
          <a:xfrm>
            <a:off x="3602567" y="5229226"/>
            <a:ext cx="6144684" cy="1368425"/>
          </a:xfrm>
          <a:prstGeom prst="rect">
            <a:avLst/>
          </a:prstGeom>
          <a:noFill/>
          <a:ln w="31680" cap="sq">
            <a:solidFill>
              <a:srgbClr val="004158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rebuchet MS" pitchFamily="34" charset="0"/>
            </a:endParaRP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3602567" y="333375"/>
            <a:ext cx="6144684" cy="4679950"/>
          </a:xfrm>
          <a:prstGeom prst="rect">
            <a:avLst/>
          </a:prstGeom>
          <a:noFill/>
          <a:ln w="31680" cap="sq">
            <a:solidFill>
              <a:srgbClr val="F7ED8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rebuchet MS" pitchFamily="34" charset="0"/>
            </a:endParaRPr>
          </a:p>
        </p:txBody>
      </p:sp>
      <p:sp>
        <p:nvSpPr>
          <p:cNvPr id="2053" name="AutoShape 3"/>
          <p:cNvSpPr>
            <a:spLocks noChangeArrowheads="1"/>
          </p:cNvSpPr>
          <p:nvPr/>
        </p:nvSpPr>
        <p:spPr bwMode="auto">
          <a:xfrm>
            <a:off x="4849285" y="5661026"/>
            <a:ext cx="958849" cy="720725"/>
          </a:xfrm>
          <a:prstGeom prst="can">
            <a:avLst>
              <a:gd name="adj" fmla="val 25055"/>
            </a:avLst>
          </a:prstGeom>
          <a:solidFill>
            <a:srgbClr val="004158"/>
          </a:solidFill>
          <a:ln w="9360" cap="sq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GB" altLang="en-US" sz="1100" b="1" dirty="0" smtClean="0">
                <a:latin typeface="Trebuchet MS" pitchFamily="34" charset="0"/>
              </a:rPr>
              <a:t>Data</a:t>
            </a:r>
            <a:endParaRPr lang="en-GB" altLang="en-US" sz="1100" b="1" dirty="0">
              <a:latin typeface="Trebuchet MS" pitchFamily="34" charset="0"/>
            </a:endParaRPr>
          </a:p>
          <a:p>
            <a:pPr algn="ctr" eaLnBrk="1" hangingPunct="1">
              <a:buClrTx/>
              <a:buFontTx/>
              <a:buNone/>
            </a:pPr>
            <a:r>
              <a:rPr lang="en-GB" altLang="en-US" sz="1100" b="1" dirty="0" smtClean="0">
                <a:latin typeface="Trebuchet MS" pitchFamily="34" charset="0"/>
              </a:rPr>
              <a:t>Metadata</a:t>
            </a:r>
            <a:endParaRPr lang="en-GB" altLang="en-US" sz="1100" b="1" dirty="0">
              <a:latin typeface="Trebuchet MS" pitchFamily="34" charset="0"/>
            </a:endParaRPr>
          </a:p>
        </p:txBody>
      </p:sp>
      <p:sp>
        <p:nvSpPr>
          <p:cNvPr id="2054" name="AutoShape 4"/>
          <p:cNvSpPr>
            <a:spLocks noChangeArrowheads="1"/>
          </p:cNvSpPr>
          <p:nvPr/>
        </p:nvSpPr>
        <p:spPr bwMode="auto">
          <a:xfrm rot="-5400000">
            <a:off x="4824678" y="4701382"/>
            <a:ext cx="1008063" cy="768351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4158"/>
          </a:solidFill>
          <a:ln w="9360" cap="sq">
            <a:solidFill>
              <a:srgbClr val="004158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GB" altLang="en-US" sz="1600">
                <a:latin typeface="Trebuchet MS" pitchFamily="34" charset="0"/>
              </a:rPr>
              <a:t>Data</a:t>
            </a:r>
          </a:p>
        </p:txBody>
      </p:sp>
      <p:sp>
        <p:nvSpPr>
          <p:cNvPr id="2055" name="AutoShape 5"/>
          <p:cNvSpPr>
            <a:spLocks noChangeArrowheads="1"/>
          </p:cNvSpPr>
          <p:nvPr/>
        </p:nvSpPr>
        <p:spPr bwMode="auto">
          <a:xfrm>
            <a:off x="4586818" y="3586164"/>
            <a:ext cx="1250949" cy="720725"/>
          </a:xfrm>
          <a:prstGeom prst="verticalScroll">
            <a:avLst>
              <a:gd name="adj" fmla="val 12500"/>
            </a:avLst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2000" b="1" i="1">
                <a:solidFill>
                  <a:srgbClr val="004158"/>
                </a:solidFill>
                <a:latin typeface="Trebuchet MS" pitchFamily="34" charset="0"/>
              </a:rPr>
              <a:t>F(x:y)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184" y="1557338"/>
            <a:ext cx="1284816" cy="79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7" name="AutoShape 7"/>
          <p:cNvSpPr>
            <a:spLocks noChangeArrowheads="1"/>
          </p:cNvSpPr>
          <p:nvPr/>
        </p:nvSpPr>
        <p:spPr bwMode="auto">
          <a:xfrm rot="5400000">
            <a:off x="4896115" y="2613819"/>
            <a:ext cx="865188" cy="768351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0">
            <a:gsLst>
              <a:gs pos="0">
                <a:srgbClr val="F7ED81"/>
              </a:gs>
              <a:gs pos="100000">
                <a:srgbClr val="A9AA59"/>
              </a:gs>
              <a:gs pos="100000">
                <a:srgbClr val="FFFFFF"/>
              </a:gs>
              <a:gs pos="100000">
                <a:srgbClr val="FFFFFF"/>
              </a:gs>
              <a:gs pos="100000">
                <a:srgbClr val="636363"/>
              </a:gs>
              <a:gs pos="100000">
                <a:srgbClr val="CFCFCF"/>
              </a:gs>
              <a:gs pos="100000">
                <a:srgbClr val="000000"/>
              </a:gs>
              <a:gs pos="100000">
                <a:srgbClr val="1F1F1F"/>
              </a:gs>
              <a:gs pos="100000">
                <a:srgbClr val="FFFFFF"/>
              </a:gs>
              <a:gs pos="100000">
                <a:srgbClr val="7F7F7F"/>
              </a:gs>
            </a:gsLst>
            <a:lin ang="2700000" scaled="1"/>
          </a:gradFill>
          <a:ln w="9360" cap="sq">
            <a:solidFill>
              <a:srgbClr val="004158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GB" altLang="en-US" sz="1600">
                <a:solidFill>
                  <a:srgbClr val="004158"/>
                </a:solidFill>
                <a:latin typeface="Trebuchet MS" pitchFamily="34" charset="0"/>
              </a:rPr>
              <a:t>Def</a:t>
            </a:r>
          </a:p>
        </p:txBody>
      </p:sp>
      <p:sp>
        <p:nvSpPr>
          <p:cNvPr id="2058" name="Text Box 8"/>
          <p:cNvSpPr txBox="1">
            <a:spLocks noChangeArrowheads="1"/>
          </p:cNvSpPr>
          <p:nvPr/>
        </p:nvSpPr>
        <p:spPr bwMode="auto">
          <a:xfrm>
            <a:off x="3795184" y="404814"/>
            <a:ext cx="2690283" cy="141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600" u="sng">
                <a:solidFill>
                  <a:srgbClr val="004158"/>
                </a:solidFill>
                <a:latin typeface="Trebuchet MS" pitchFamily="34" charset="0"/>
              </a:rPr>
              <a:t>Rules</a:t>
            </a:r>
          </a:p>
          <a:p>
            <a:pPr eaLnBrk="1" hangingPunct="1">
              <a:buFont typeface="Arial" charset="0"/>
              <a:buChar char="•"/>
            </a:pPr>
            <a:r>
              <a:rPr lang="en-GB" altLang="en-US" sz="1400">
                <a:solidFill>
                  <a:srgbClr val="004158"/>
                </a:solidFill>
                <a:latin typeface="Trebuchet MS" pitchFamily="34" charset="0"/>
              </a:rPr>
              <a:t>Properties</a:t>
            </a:r>
          </a:p>
          <a:p>
            <a:pPr eaLnBrk="1" hangingPunct="1">
              <a:buFont typeface="Arial" charset="0"/>
              <a:buChar char="•"/>
            </a:pPr>
            <a:r>
              <a:rPr lang="en-GB" altLang="en-US" sz="1400">
                <a:solidFill>
                  <a:srgbClr val="004158"/>
                </a:solidFill>
                <a:latin typeface="Trebuchet MS" pitchFamily="34" charset="0"/>
              </a:rPr>
              <a:t>Parameters</a:t>
            </a:r>
          </a:p>
          <a:p>
            <a:pPr eaLnBrk="1" hangingPunct="1">
              <a:buFont typeface="Arial" charset="0"/>
              <a:buChar char="•"/>
            </a:pPr>
            <a:r>
              <a:rPr lang="en-GB" altLang="en-US" sz="1400">
                <a:solidFill>
                  <a:srgbClr val="004158"/>
                </a:solidFill>
                <a:latin typeface="Trebuchet MS" pitchFamily="34" charset="0"/>
              </a:rPr>
              <a:t>Models</a:t>
            </a:r>
          </a:p>
          <a:p>
            <a:pPr eaLnBrk="1" hangingPunct="1">
              <a:buFont typeface="Arial" charset="0"/>
              <a:buChar char="•"/>
            </a:pPr>
            <a:r>
              <a:rPr lang="en-GB" altLang="en-US" sz="1400">
                <a:solidFill>
                  <a:srgbClr val="004158"/>
                </a:solidFill>
                <a:latin typeface="Trebuchet MS" pitchFamily="34" charset="0"/>
              </a:rPr>
              <a:t>Features</a:t>
            </a:r>
          </a:p>
          <a:p>
            <a:pPr eaLnBrk="1" hangingPunct="1">
              <a:buFont typeface="Arial" charset="0"/>
              <a:buChar char="•"/>
            </a:pPr>
            <a:r>
              <a:rPr lang="en-GB" altLang="en-US" sz="1400">
                <a:solidFill>
                  <a:srgbClr val="004158"/>
                </a:solidFill>
                <a:latin typeface="Trebuchet MS" pitchFamily="34" charset="0"/>
              </a:rPr>
              <a:t>…</a:t>
            </a:r>
          </a:p>
        </p:txBody>
      </p:sp>
      <p:sp>
        <p:nvSpPr>
          <p:cNvPr id="2059" name="Text Box 9"/>
          <p:cNvSpPr txBox="1">
            <a:spLocks noChangeArrowheads="1"/>
          </p:cNvSpPr>
          <p:nvPr/>
        </p:nvSpPr>
        <p:spPr bwMode="auto">
          <a:xfrm>
            <a:off x="4318000" y="4581526"/>
            <a:ext cx="484726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b="1" i="1">
                <a:solidFill>
                  <a:srgbClr val="004158"/>
                </a:solidFill>
                <a:latin typeface="Trebuchet MS" pitchFamily="34" charset="0"/>
              </a:rPr>
              <a:t>(x)</a:t>
            </a:r>
          </a:p>
        </p:txBody>
      </p:sp>
      <p:sp>
        <p:nvSpPr>
          <p:cNvPr id="2060" name="Text Box 10"/>
          <p:cNvSpPr txBox="1">
            <a:spLocks noChangeArrowheads="1"/>
          </p:cNvSpPr>
          <p:nvPr/>
        </p:nvSpPr>
        <p:spPr bwMode="auto">
          <a:xfrm>
            <a:off x="4320118" y="2781301"/>
            <a:ext cx="48152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b="1" i="1">
                <a:solidFill>
                  <a:srgbClr val="004158"/>
                </a:solidFill>
                <a:latin typeface="Trebuchet MS" pitchFamily="34" charset="0"/>
              </a:rPr>
              <a:t>(y)</a:t>
            </a:r>
          </a:p>
        </p:txBody>
      </p:sp>
      <p:pic>
        <p:nvPicPr>
          <p:cNvPr id="206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734" y="2205039"/>
            <a:ext cx="1536700" cy="617537"/>
          </a:xfrm>
          <a:prstGeom prst="rect">
            <a:avLst/>
          </a:prstGeom>
          <a:noFill/>
          <a:ln w="9360" cap="sq">
            <a:solidFill>
              <a:srgbClr val="F7ED81"/>
            </a:solidFill>
            <a:miter lim="800000"/>
            <a:headEnd/>
            <a:tailEnd/>
          </a:ln>
          <a:effectLst>
            <a:outerShdw dist="107933" dir="2700000" algn="ctr" rotWithShape="0">
              <a:srgbClr val="808080">
                <a:alpha val="50026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2062" name="Text Box 12"/>
          <p:cNvSpPr txBox="1">
            <a:spLocks noChangeArrowheads="1"/>
          </p:cNvSpPr>
          <p:nvPr/>
        </p:nvSpPr>
        <p:spPr bwMode="auto">
          <a:xfrm>
            <a:off x="6667500" y="2852738"/>
            <a:ext cx="1486602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400">
                <a:solidFill>
                  <a:srgbClr val="F7ED81"/>
                </a:solidFill>
                <a:latin typeface="Trebuchet MS" pitchFamily="34" charset="0"/>
              </a:rPr>
              <a:t>Electronic Chart</a:t>
            </a:r>
          </a:p>
        </p:txBody>
      </p:sp>
      <p:pic>
        <p:nvPicPr>
          <p:cNvPr id="206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734" y="908051"/>
            <a:ext cx="1536700" cy="811213"/>
          </a:xfrm>
          <a:prstGeom prst="rect">
            <a:avLst/>
          </a:prstGeom>
          <a:noFill/>
          <a:ln w="9360" cap="sq">
            <a:solidFill>
              <a:srgbClr val="F7ED81"/>
            </a:solidFill>
            <a:miter lim="800000"/>
            <a:headEnd/>
            <a:tailEnd/>
          </a:ln>
          <a:effectLst>
            <a:outerShdw dist="107933" dir="2700000" algn="ctr" rotWithShape="0">
              <a:srgbClr val="808080">
                <a:alpha val="50026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2064" name="Text Box 14"/>
          <p:cNvSpPr txBox="1">
            <a:spLocks noChangeArrowheads="1"/>
          </p:cNvSpPr>
          <p:nvPr/>
        </p:nvSpPr>
        <p:spPr bwMode="auto">
          <a:xfrm>
            <a:off x="6669617" y="1773238"/>
            <a:ext cx="1130351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400">
                <a:solidFill>
                  <a:srgbClr val="F7ED81"/>
                </a:solidFill>
                <a:latin typeface="Trebuchet MS" pitchFamily="34" charset="0"/>
              </a:rPr>
              <a:t>Paper Chart</a:t>
            </a:r>
          </a:p>
        </p:txBody>
      </p:sp>
      <p:sp>
        <p:nvSpPr>
          <p:cNvPr id="2065" name="AutoShape 15"/>
          <p:cNvSpPr>
            <a:spLocks noChangeArrowheads="1"/>
          </p:cNvSpPr>
          <p:nvPr/>
        </p:nvSpPr>
        <p:spPr bwMode="auto">
          <a:xfrm>
            <a:off x="6671734" y="3141664"/>
            <a:ext cx="1248833" cy="503237"/>
          </a:xfrm>
          <a:prstGeom prst="foldedCorner">
            <a:avLst>
              <a:gd name="adj" fmla="val 12500"/>
            </a:avLst>
          </a:prstGeom>
          <a:solidFill>
            <a:srgbClr val="A9AA59"/>
          </a:solidFill>
          <a:ln w="9360" cap="sq">
            <a:solidFill>
              <a:srgbClr val="808080"/>
            </a:solidFill>
            <a:miter lim="800000"/>
            <a:headEnd/>
            <a:tailEnd/>
          </a:ln>
        </p:spPr>
        <p:txBody>
          <a:bodyPr wrap="none" lIns="36000" tIns="36000" rIns="0" bIns="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000">
                <a:solidFill>
                  <a:srgbClr val="004158"/>
                </a:solidFill>
                <a:latin typeface="Trebuchet MS" pitchFamily="34" charset="0"/>
              </a:rPr>
              <a:t>Data Sub-sets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000">
                <a:solidFill>
                  <a:srgbClr val="004158"/>
                </a:solidFill>
                <a:latin typeface="Trebuchet MS" pitchFamily="34" charset="0"/>
              </a:rPr>
              <a:t>Tables</a:t>
            </a:r>
          </a:p>
        </p:txBody>
      </p:sp>
      <p:sp>
        <p:nvSpPr>
          <p:cNvPr id="2066" name="Text Box 16"/>
          <p:cNvSpPr txBox="1">
            <a:spLocks noChangeArrowheads="1"/>
          </p:cNvSpPr>
          <p:nvPr/>
        </p:nvSpPr>
        <p:spPr bwMode="auto">
          <a:xfrm>
            <a:off x="6667501" y="3644901"/>
            <a:ext cx="1268594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400">
                <a:solidFill>
                  <a:srgbClr val="A9AA59"/>
                </a:solidFill>
                <a:latin typeface="Trebuchet MS" pitchFamily="34" charset="0"/>
              </a:rPr>
              <a:t>Data Sub-sets</a:t>
            </a:r>
          </a:p>
        </p:txBody>
      </p:sp>
      <p:sp>
        <p:nvSpPr>
          <p:cNvPr id="2067" name="AutoShape 17"/>
          <p:cNvSpPr>
            <a:spLocks/>
          </p:cNvSpPr>
          <p:nvPr/>
        </p:nvSpPr>
        <p:spPr bwMode="auto">
          <a:xfrm>
            <a:off x="10248901" y="441326"/>
            <a:ext cx="385233" cy="6048375"/>
          </a:xfrm>
          <a:prstGeom prst="rightBrace">
            <a:avLst>
              <a:gd name="adj1" fmla="val 174451"/>
              <a:gd name="adj2" fmla="val 50000"/>
            </a:avLst>
          </a:prstGeom>
          <a:noFill/>
          <a:ln w="9360" cap="sq">
            <a:solidFill>
              <a:srgbClr val="00415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rebuchet MS" pitchFamily="34" charset="0"/>
            </a:endParaRPr>
          </a:p>
        </p:txBody>
      </p:sp>
      <p:sp>
        <p:nvSpPr>
          <p:cNvPr id="2068" name="Text Box 18"/>
          <p:cNvSpPr txBox="1">
            <a:spLocks noChangeArrowheads="1"/>
          </p:cNvSpPr>
          <p:nvPr/>
        </p:nvSpPr>
        <p:spPr bwMode="auto">
          <a:xfrm>
            <a:off x="10814051" y="3060700"/>
            <a:ext cx="997687" cy="107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600" dirty="0">
                <a:solidFill>
                  <a:srgbClr val="004158"/>
                </a:solidFill>
                <a:latin typeface="Trebuchet MS" pitchFamily="34" charset="0"/>
              </a:rPr>
              <a:t>Next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600" dirty="0">
                <a:solidFill>
                  <a:srgbClr val="004158"/>
                </a:solidFill>
                <a:latin typeface="Trebuchet MS" pitchFamily="34" charset="0"/>
              </a:rPr>
              <a:t>Intended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600" dirty="0" smtClean="0">
                <a:solidFill>
                  <a:srgbClr val="004158"/>
                </a:solidFill>
                <a:latin typeface="Trebuchet MS" pitchFamily="34" charset="0"/>
              </a:rPr>
              <a:t>User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600" dirty="0" smtClean="0">
                <a:solidFill>
                  <a:srgbClr val="004158"/>
                </a:solidFill>
                <a:latin typeface="Trebuchet MS" pitchFamily="34" charset="0"/>
              </a:rPr>
              <a:t>(SWIM?)</a:t>
            </a:r>
            <a:endParaRPr lang="en-GB" altLang="en-US" sz="1600" dirty="0">
              <a:solidFill>
                <a:srgbClr val="004158"/>
              </a:solidFill>
              <a:latin typeface="Trebuchet MS" pitchFamily="34" charset="0"/>
            </a:endParaRPr>
          </a:p>
        </p:txBody>
      </p:sp>
      <p:cxnSp>
        <p:nvCxnSpPr>
          <p:cNvPr id="2069" name="AutoShape 19"/>
          <p:cNvCxnSpPr>
            <a:cxnSpLocks noChangeShapeType="1"/>
            <a:stCxn id="2055" idx="3"/>
            <a:endCxn id="2061" idx="1"/>
          </p:cNvCxnSpPr>
          <p:nvPr/>
        </p:nvCxnSpPr>
        <p:spPr bwMode="auto">
          <a:xfrm flipV="1">
            <a:off x="5717117" y="2514601"/>
            <a:ext cx="954616" cy="1431925"/>
          </a:xfrm>
          <a:prstGeom prst="straightConnector1">
            <a:avLst/>
          </a:prstGeom>
          <a:noFill/>
          <a:ln w="15840" cap="sq">
            <a:solidFill>
              <a:srgbClr val="F7ED81"/>
            </a:solidFill>
            <a:miter lim="800000"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70" name="AutoShape 20"/>
          <p:cNvCxnSpPr>
            <a:cxnSpLocks noChangeShapeType="1"/>
            <a:stCxn id="2055" idx="3"/>
            <a:endCxn id="2063" idx="1"/>
          </p:cNvCxnSpPr>
          <p:nvPr/>
        </p:nvCxnSpPr>
        <p:spPr bwMode="auto">
          <a:xfrm flipV="1">
            <a:off x="5717117" y="1314451"/>
            <a:ext cx="954616" cy="2632075"/>
          </a:xfrm>
          <a:prstGeom prst="straightConnector1">
            <a:avLst/>
          </a:prstGeom>
          <a:noFill/>
          <a:ln w="15840" cap="sq">
            <a:solidFill>
              <a:srgbClr val="F7ED81"/>
            </a:solidFill>
            <a:miter lim="800000"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71" name="AutoShape 21"/>
          <p:cNvCxnSpPr>
            <a:cxnSpLocks noChangeShapeType="1"/>
            <a:stCxn id="2055" idx="3"/>
            <a:endCxn id="2065" idx="1"/>
          </p:cNvCxnSpPr>
          <p:nvPr/>
        </p:nvCxnSpPr>
        <p:spPr bwMode="auto">
          <a:xfrm flipV="1">
            <a:off x="5717117" y="3394075"/>
            <a:ext cx="954616" cy="552450"/>
          </a:xfrm>
          <a:prstGeom prst="straightConnector1">
            <a:avLst/>
          </a:prstGeom>
          <a:noFill/>
          <a:ln w="15840" cap="sq">
            <a:solidFill>
              <a:srgbClr val="A9AA59"/>
            </a:solidFill>
            <a:miter lim="800000"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072" name="Text Box 22"/>
          <p:cNvSpPr txBox="1">
            <a:spLocks noChangeArrowheads="1"/>
          </p:cNvSpPr>
          <p:nvPr/>
        </p:nvSpPr>
        <p:spPr bwMode="auto">
          <a:xfrm>
            <a:off x="6231467" y="549276"/>
            <a:ext cx="1911398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600" b="1" dirty="0">
                <a:solidFill>
                  <a:srgbClr val="F7ED81"/>
                </a:solidFill>
                <a:latin typeface="Trebuchet MS" pitchFamily="34" charset="0"/>
              </a:rPr>
              <a:t>Annex 4 (</a:t>
            </a:r>
            <a:r>
              <a:rPr lang="en-GB" altLang="en-US" sz="1600" b="1" dirty="0" err="1">
                <a:solidFill>
                  <a:srgbClr val="F7ED81"/>
                </a:solidFill>
                <a:latin typeface="Trebuchet MS" pitchFamily="34" charset="0"/>
              </a:rPr>
              <a:t>Amd</a:t>
            </a:r>
            <a:r>
              <a:rPr lang="en-GB" altLang="en-US" sz="1600" b="1" dirty="0">
                <a:solidFill>
                  <a:srgbClr val="F7ED81"/>
                </a:solidFill>
                <a:latin typeface="Trebuchet MS" pitchFamily="34" charset="0"/>
              </a:rPr>
              <a:t> 59)</a:t>
            </a:r>
          </a:p>
        </p:txBody>
      </p:sp>
      <p:sp>
        <p:nvSpPr>
          <p:cNvPr id="2073" name="AutoShape 23"/>
          <p:cNvSpPr>
            <a:spLocks noChangeArrowheads="1"/>
          </p:cNvSpPr>
          <p:nvPr/>
        </p:nvSpPr>
        <p:spPr bwMode="auto">
          <a:xfrm>
            <a:off x="8879418" y="5732463"/>
            <a:ext cx="1441449" cy="5762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4158"/>
          </a:solidFill>
          <a:ln w="9360" cap="sq">
            <a:solidFill>
              <a:srgbClr val="004158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GB" altLang="en-US" sz="1600" dirty="0" smtClean="0">
                <a:latin typeface="Trebuchet MS" pitchFamily="34" charset="0"/>
              </a:rPr>
              <a:t>Data ?</a:t>
            </a:r>
            <a:endParaRPr lang="en-GB" altLang="en-US" sz="1600" dirty="0">
              <a:latin typeface="Trebuchet MS" pitchFamily="34" charset="0"/>
            </a:endParaRPr>
          </a:p>
        </p:txBody>
      </p:sp>
      <p:sp>
        <p:nvSpPr>
          <p:cNvPr id="2074" name="Text Box 24"/>
          <p:cNvSpPr txBox="1">
            <a:spLocks noChangeArrowheads="1"/>
          </p:cNvSpPr>
          <p:nvPr/>
        </p:nvSpPr>
        <p:spPr bwMode="auto">
          <a:xfrm>
            <a:off x="6212417" y="5678489"/>
            <a:ext cx="2031623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600" b="1" dirty="0">
                <a:solidFill>
                  <a:srgbClr val="A9AA59"/>
                </a:solidFill>
                <a:latin typeface="Trebuchet MS" pitchFamily="34" charset="0"/>
              </a:rPr>
              <a:t>Annex 15 (</a:t>
            </a:r>
            <a:r>
              <a:rPr lang="en-GB" altLang="en-US" sz="1600" b="1" dirty="0" err="1">
                <a:solidFill>
                  <a:srgbClr val="A9AA59"/>
                </a:solidFill>
                <a:latin typeface="Trebuchet MS" pitchFamily="34" charset="0"/>
              </a:rPr>
              <a:t>Amd</a:t>
            </a:r>
            <a:r>
              <a:rPr lang="en-GB" altLang="en-US" sz="1600" b="1" dirty="0">
                <a:solidFill>
                  <a:srgbClr val="A9AA59"/>
                </a:solidFill>
                <a:latin typeface="Trebuchet MS" pitchFamily="34" charset="0"/>
              </a:rPr>
              <a:t> 40)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600" b="1" dirty="0">
                <a:solidFill>
                  <a:srgbClr val="A9AA59"/>
                </a:solidFill>
                <a:latin typeface="Trebuchet MS" pitchFamily="34" charset="0"/>
              </a:rPr>
              <a:t>PANS-AIM (new</a:t>
            </a:r>
            <a:r>
              <a:rPr lang="en-GB" altLang="en-US" sz="1600" b="1" dirty="0" smtClean="0">
                <a:solidFill>
                  <a:srgbClr val="A9AA59"/>
                </a:solidFill>
                <a:latin typeface="Trebuchet MS" pitchFamily="34" charset="0"/>
              </a:rPr>
              <a:t>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altLang="en-US" sz="1600" b="1" dirty="0" smtClean="0">
                <a:solidFill>
                  <a:srgbClr val="A9AA59"/>
                </a:solidFill>
                <a:latin typeface="Trebuchet MS" pitchFamily="34" charset="0"/>
              </a:rPr>
              <a:t>Data catalogue</a:t>
            </a:r>
            <a:endParaRPr lang="en-GB" altLang="en-US" sz="1600" b="1" dirty="0">
              <a:solidFill>
                <a:srgbClr val="A9AA59"/>
              </a:solidFill>
              <a:latin typeface="Trebuchet MS" pitchFamily="34" charset="0"/>
            </a:endParaRPr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564092" y="2877783"/>
            <a:ext cx="2690283" cy="1819275"/>
          </a:xfrm>
          <a:prstGeom prst="rect">
            <a:avLst/>
          </a:prstGeom>
          <a:noFill/>
          <a:ln w="31680" cap="sq">
            <a:solidFill>
              <a:srgbClr val="A9AA59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marL="87313" indent="-87313">
              <a:buClr>
                <a:srgbClr val="A9AA59"/>
              </a:buClr>
              <a:buFont typeface="Arial" charset="0"/>
              <a:buChar char="•"/>
              <a:tabLst>
                <a:tab pos="0" algn="l"/>
                <a:tab pos="8731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b="1" dirty="0">
                <a:solidFill>
                  <a:srgbClr val="A9AA59"/>
                </a:solidFill>
                <a:latin typeface="Trebuchet MS" pitchFamily="34" charset="0"/>
              </a:rPr>
              <a:t>Annex 2, 3, 4, 5, 7, 9, 10v1, 10v2, 10v3, 10v5, 11, 12, 13, 14v1, 14v2, 15, 16v1, 16v2, 17, 18, 19</a:t>
            </a:r>
          </a:p>
          <a:p>
            <a:pPr>
              <a:buClr>
                <a:srgbClr val="A9AA59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b="1" dirty="0">
                <a:solidFill>
                  <a:srgbClr val="A9AA59"/>
                </a:solidFill>
                <a:latin typeface="Trebuchet MS" pitchFamily="34" charset="0"/>
              </a:rPr>
              <a:t>PANS-OPS</a:t>
            </a:r>
          </a:p>
        </p:txBody>
      </p:sp>
      <p:sp>
        <p:nvSpPr>
          <p:cNvPr id="2076" name="Freeform 26"/>
          <p:cNvSpPr>
            <a:spLocks noChangeArrowheads="1"/>
          </p:cNvSpPr>
          <p:nvPr/>
        </p:nvSpPr>
        <p:spPr bwMode="auto">
          <a:xfrm rot="5400000">
            <a:off x="1825096" y="5203297"/>
            <a:ext cx="720725" cy="91228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A9AA59"/>
          </a:solidFill>
          <a:ln w="9360" cap="sq">
            <a:solidFill>
              <a:srgbClr val="00415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77" name="Text Box 27"/>
          <p:cNvSpPr txBox="1">
            <a:spLocks noChangeArrowheads="1"/>
          </p:cNvSpPr>
          <p:nvPr/>
        </p:nvSpPr>
        <p:spPr bwMode="auto">
          <a:xfrm>
            <a:off x="564092" y="2565400"/>
            <a:ext cx="797311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600" dirty="0">
                <a:solidFill>
                  <a:srgbClr val="A9AA59"/>
                </a:solidFill>
                <a:latin typeface="Trebuchet MS" pitchFamily="34" charset="0"/>
              </a:rPr>
              <a:t>Source</a:t>
            </a:r>
          </a:p>
        </p:txBody>
      </p:sp>
      <p:sp>
        <p:nvSpPr>
          <p:cNvPr id="2078" name="Text Box 28"/>
          <p:cNvSpPr txBox="1">
            <a:spLocks noChangeArrowheads="1"/>
          </p:cNvSpPr>
          <p:nvPr/>
        </p:nvSpPr>
        <p:spPr bwMode="auto">
          <a:xfrm>
            <a:off x="171451" y="5373688"/>
            <a:ext cx="1204474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600">
                <a:solidFill>
                  <a:srgbClr val="004158"/>
                </a:solidFill>
                <a:latin typeface="Trebuchet MS" pitchFamily="34" charset="0"/>
              </a:rPr>
              <a:t>Origination</a:t>
            </a:r>
          </a:p>
        </p:txBody>
      </p:sp>
      <p:sp>
        <p:nvSpPr>
          <p:cNvPr id="2079" name="Text Box 29"/>
          <p:cNvSpPr txBox="1">
            <a:spLocks noChangeArrowheads="1"/>
          </p:cNvSpPr>
          <p:nvPr/>
        </p:nvSpPr>
        <p:spPr bwMode="auto">
          <a:xfrm>
            <a:off x="5806018" y="5229226"/>
            <a:ext cx="1831248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600">
                <a:solidFill>
                  <a:srgbClr val="004158"/>
                </a:solidFill>
                <a:latin typeface="Trebuchet MS" pitchFamily="34" charset="0"/>
              </a:rPr>
              <a:t>Data Management</a:t>
            </a:r>
          </a:p>
        </p:txBody>
      </p:sp>
      <p:sp>
        <p:nvSpPr>
          <p:cNvPr id="2080" name="Text Box 30"/>
          <p:cNvSpPr txBox="1">
            <a:spLocks noChangeArrowheads="1"/>
          </p:cNvSpPr>
          <p:nvPr/>
        </p:nvSpPr>
        <p:spPr bwMode="auto">
          <a:xfrm rot="-5400000">
            <a:off x="2563931" y="3160515"/>
            <a:ext cx="2862556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400" b="1">
                <a:solidFill>
                  <a:srgbClr val="004158"/>
                </a:solidFill>
                <a:latin typeface="Trebuchet MS" pitchFamily="34" charset="0"/>
              </a:rPr>
              <a:t>Products, Applications, Services</a:t>
            </a:r>
          </a:p>
        </p:txBody>
      </p:sp>
      <p:sp>
        <p:nvSpPr>
          <p:cNvPr id="2081" name="Rectangle 31"/>
          <p:cNvSpPr>
            <a:spLocks noChangeArrowheads="1"/>
          </p:cNvSpPr>
          <p:nvPr/>
        </p:nvSpPr>
        <p:spPr bwMode="auto">
          <a:xfrm>
            <a:off x="3892551" y="2705100"/>
            <a:ext cx="44069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rebuchet MS" pitchFamily="34" charset="0"/>
            </a:endParaRPr>
          </a:p>
        </p:txBody>
      </p:sp>
      <p:sp>
        <p:nvSpPr>
          <p:cNvPr id="2082" name="Rectangle 32"/>
          <p:cNvSpPr>
            <a:spLocks noChangeArrowheads="1"/>
          </p:cNvSpPr>
          <p:nvPr/>
        </p:nvSpPr>
        <p:spPr bwMode="auto">
          <a:xfrm>
            <a:off x="3892551" y="2705100"/>
            <a:ext cx="44069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rebuchet MS" pitchFamily="34" charset="0"/>
            </a:endParaRPr>
          </a:p>
        </p:txBody>
      </p:sp>
      <p:sp>
        <p:nvSpPr>
          <p:cNvPr id="2083" name="Text Box 33"/>
          <p:cNvSpPr txBox="1">
            <a:spLocks noChangeArrowheads="1"/>
          </p:cNvSpPr>
          <p:nvPr/>
        </p:nvSpPr>
        <p:spPr bwMode="auto">
          <a:xfrm>
            <a:off x="6134101" y="333376"/>
            <a:ext cx="968833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600">
                <a:solidFill>
                  <a:srgbClr val="004158"/>
                </a:solidFill>
                <a:latin typeface="Trebuchet MS" pitchFamily="34" charset="0"/>
              </a:rPr>
              <a:t>Products</a:t>
            </a:r>
          </a:p>
        </p:txBody>
      </p:sp>
      <p:sp>
        <p:nvSpPr>
          <p:cNvPr id="2084" name="AutoShape 34"/>
          <p:cNvSpPr>
            <a:spLocks noChangeArrowheads="1"/>
          </p:cNvSpPr>
          <p:nvPr/>
        </p:nvSpPr>
        <p:spPr bwMode="auto">
          <a:xfrm>
            <a:off x="8879418" y="2492376"/>
            <a:ext cx="1441449" cy="5762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F7ED81"/>
              </a:gs>
              <a:gs pos="100000">
                <a:srgbClr val="A9AA59"/>
              </a:gs>
              <a:gs pos="100000">
                <a:srgbClr val="FFFFFF"/>
              </a:gs>
              <a:gs pos="100000">
                <a:srgbClr val="FFFFFF"/>
              </a:gs>
              <a:gs pos="100000">
                <a:srgbClr val="636363"/>
              </a:gs>
              <a:gs pos="100000">
                <a:srgbClr val="CFCFCF"/>
              </a:gs>
              <a:gs pos="100000">
                <a:srgbClr val="000000"/>
              </a:gs>
              <a:gs pos="100000">
                <a:srgbClr val="1F1F1F"/>
              </a:gs>
              <a:gs pos="100000">
                <a:srgbClr val="FFFFFF"/>
              </a:gs>
              <a:gs pos="100000">
                <a:srgbClr val="7F7F7F"/>
              </a:gs>
            </a:gsLst>
            <a:lin ang="2700000" scaled="1"/>
          </a:gra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GB" altLang="en-US" sz="1600">
                <a:solidFill>
                  <a:srgbClr val="004158"/>
                </a:solidFill>
                <a:latin typeface="Trebuchet MS" pitchFamily="34" charset="0"/>
              </a:rPr>
              <a:t>Products</a:t>
            </a:r>
          </a:p>
        </p:txBody>
      </p:sp>
      <p:sp>
        <p:nvSpPr>
          <p:cNvPr id="2085" name="AutoShape 35"/>
          <p:cNvSpPr>
            <a:spLocks noChangeArrowheads="1"/>
          </p:cNvSpPr>
          <p:nvPr/>
        </p:nvSpPr>
        <p:spPr bwMode="auto">
          <a:xfrm>
            <a:off x="6671734" y="4076700"/>
            <a:ext cx="1504951" cy="647700"/>
          </a:xfrm>
          <a:prstGeom prst="foldedCorner">
            <a:avLst>
              <a:gd name="adj" fmla="val 12500"/>
            </a:avLst>
          </a:prstGeom>
          <a:solidFill>
            <a:srgbClr val="A9AA59"/>
          </a:solidFill>
          <a:ln w="9360" cap="sq">
            <a:solidFill>
              <a:srgbClr val="004158"/>
            </a:solidFill>
            <a:miter lim="800000"/>
            <a:headEnd/>
            <a:tailEnd/>
          </a:ln>
        </p:spPr>
        <p:txBody>
          <a:bodyPr wrap="none" lIns="36000" tIns="36000" rIns="0" bIns="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000">
                <a:solidFill>
                  <a:srgbClr val="004158"/>
                </a:solidFill>
                <a:latin typeface="Trebuchet MS" pitchFamily="34" charset="0"/>
              </a:rPr>
              <a:t>Books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000">
                <a:solidFill>
                  <a:srgbClr val="004158"/>
                </a:solidFill>
                <a:latin typeface="Trebuchet MS" pitchFamily="34" charset="0"/>
              </a:rPr>
              <a:t>Text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000">
                <a:solidFill>
                  <a:srgbClr val="004158"/>
                </a:solidFill>
                <a:latin typeface="Trebuchet MS" pitchFamily="34" charset="0"/>
              </a:rPr>
              <a:t>(electronic form)</a:t>
            </a:r>
          </a:p>
        </p:txBody>
      </p:sp>
      <p:sp>
        <p:nvSpPr>
          <p:cNvPr id="2086" name="Text Box 36"/>
          <p:cNvSpPr txBox="1">
            <a:spLocks noChangeArrowheads="1"/>
          </p:cNvSpPr>
          <p:nvPr/>
        </p:nvSpPr>
        <p:spPr bwMode="auto">
          <a:xfrm>
            <a:off x="6686551" y="4652963"/>
            <a:ext cx="521659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400">
                <a:solidFill>
                  <a:srgbClr val="A9AA59"/>
                </a:solidFill>
                <a:latin typeface="Trebuchet MS" pitchFamily="34" charset="0"/>
              </a:rPr>
              <a:t>Text</a:t>
            </a:r>
          </a:p>
        </p:txBody>
      </p:sp>
      <p:cxnSp>
        <p:nvCxnSpPr>
          <p:cNvPr id="2087" name="AutoShape 37"/>
          <p:cNvCxnSpPr>
            <a:cxnSpLocks noChangeShapeType="1"/>
            <a:stCxn id="2055" idx="3"/>
            <a:endCxn id="2085" idx="1"/>
          </p:cNvCxnSpPr>
          <p:nvPr/>
        </p:nvCxnSpPr>
        <p:spPr bwMode="auto">
          <a:xfrm>
            <a:off x="5717117" y="3946526"/>
            <a:ext cx="954616" cy="454025"/>
          </a:xfrm>
          <a:prstGeom prst="straightConnector1">
            <a:avLst/>
          </a:prstGeom>
          <a:noFill/>
          <a:ln w="15840" cap="sq">
            <a:solidFill>
              <a:srgbClr val="A9AA59"/>
            </a:solidFill>
            <a:miter lim="800000"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088" name="Text Box 39"/>
          <p:cNvSpPr txBox="1">
            <a:spLocks noChangeArrowheads="1"/>
          </p:cNvSpPr>
          <p:nvPr/>
        </p:nvSpPr>
        <p:spPr bwMode="auto">
          <a:xfrm>
            <a:off x="9002184" y="1020764"/>
            <a:ext cx="1631949" cy="585787"/>
          </a:xfrm>
          <a:prstGeom prst="rect">
            <a:avLst/>
          </a:prstGeom>
          <a:noFill/>
          <a:ln w="9360" cap="sq">
            <a:solidFill>
              <a:srgbClr val="004158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en-GB" altLang="en-US" sz="1600" dirty="0">
                <a:solidFill>
                  <a:srgbClr val="004158"/>
                </a:solidFill>
                <a:latin typeface="Trebuchet MS" pitchFamily="34" charset="0"/>
              </a:rPr>
              <a:t>Thematic Data </a:t>
            </a:r>
            <a:r>
              <a:rPr lang="en-GB" altLang="en-US" sz="1600" dirty="0" smtClean="0">
                <a:solidFill>
                  <a:srgbClr val="004158"/>
                </a:solidFill>
                <a:latin typeface="Trebuchet MS" pitchFamily="34" charset="0"/>
              </a:rPr>
              <a:t>Sets (e.g. </a:t>
            </a:r>
            <a:r>
              <a:rPr lang="en-GB" altLang="en-US" sz="1600" dirty="0" err="1" smtClean="0">
                <a:solidFill>
                  <a:srgbClr val="004158"/>
                </a:solidFill>
                <a:latin typeface="Trebuchet MS" pitchFamily="34" charset="0"/>
              </a:rPr>
              <a:t>IFP</a:t>
            </a:r>
            <a:r>
              <a:rPr lang="en-GB" altLang="en-US" sz="1600" dirty="0" smtClean="0">
                <a:solidFill>
                  <a:srgbClr val="004158"/>
                </a:solidFill>
                <a:latin typeface="Trebuchet MS" pitchFamily="34" charset="0"/>
              </a:rPr>
              <a:t>)</a:t>
            </a:r>
            <a:endParaRPr lang="en-GB" altLang="en-US" sz="1600" dirty="0">
              <a:solidFill>
                <a:srgbClr val="004158"/>
              </a:solidFill>
              <a:latin typeface="Trebuchet MS" pitchFamily="34" charset="0"/>
            </a:endParaRPr>
          </a:p>
        </p:txBody>
      </p:sp>
      <p:cxnSp>
        <p:nvCxnSpPr>
          <p:cNvPr id="2089" name="AutoShape 40"/>
          <p:cNvCxnSpPr>
            <a:cxnSpLocks noChangeShapeType="1"/>
            <a:stCxn id="2088" idx="1"/>
            <a:endCxn id="2050" idx="3"/>
          </p:cNvCxnSpPr>
          <p:nvPr/>
        </p:nvCxnSpPr>
        <p:spPr bwMode="auto">
          <a:xfrm flipH="1">
            <a:off x="8591552" y="1312863"/>
            <a:ext cx="410633" cy="1720850"/>
          </a:xfrm>
          <a:prstGeom prst="straightConnector1">
            <a:avLst/>
          </a:prstGeom>
          <a:noFill/>
          <a:ln w="9360" cap="sq">
            <a:solidFill>
              <a:srgbClr val="004158"/>
            </a:solidFill>
            <a:miter lim="800000"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090" name="Text Box 41"/>
          <p:cNvSpPr txBox="1">
            <a:spLocks noChangeArrowheads="1"/>
          </p:cNvSpPr>
          <p:nvPr/>
        </p:nvSpPr>
        <p:spPr bwMode="auto">
          <a:xfrm>
            <a:off x="1909234" y="6230938"/>
            <a:ext cx="1464733" cy="341312"/>
          </a:xfrm>
          <a:prstGeom prst="rect">
            <a:avLst/>
          </a:prstGeom>
          <a:noFill/>
          <a:ln w="9360" cap="sq">
            <a:solidFill>
              <a:srgbClr val="004158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en-GB" altLang="en-US" sz="1600">
                <a:solidFill>
                  <a:srgbClr val="004158"/>
                </a:solidFill>
                <a:latin typeface="Trebuchet MS" pitchFamily="34" charset="0"/>
              </a:rPr>
              <a:t>Super Set</a:t>
            </a:r>
          </a:p>
        </p:txBody>
      </p:sp>
      <p:cxnSp>
        <p:nvCxnSpPr>
          <p:cNvPr id="2091" name="AutoShape 42"/>
          <p:cNvCxnSpPr>
            <a:cxnSpLocks noChangeShapeType="1"/>
            <a:stCxn id="2053" idx="2"/>
            <a:endCxn id="2090" idx="3"/>
          </p:cNvCxnSpPr>
          <p:nvPr/>
        </p:nvCxnSpPr>
        <p:spPr bwMode="auto">
          <a:xfrm flipH="1">
            <a:off x="3373967" y="6021388"/>
            <a:ext cx="1475317" cy="381000"/>
          </a:xfrm>
          <a:prstGeom prst="straightConnector1">
            <a:avLst/>
          </a:prstGeom>
          <a:noFill/>
          <a:ln w="9360" cap="sq">
            <a:solidFill>
              <a:srgbClr val="004158"/>
            </a:solidFill>
            <a:miter lim="800000"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092" name="Text Box 43"/>
          <p:cNvSpPr txBox="1">
            <a:spLocks noChangeArrowheads="1"/>
          </p:cNvSpPr>
          <p:nvPr/>
        </p:nvSpPr>
        <p:spPr bwMode="auto">
          <a:xfrm>
            <a:off x="120651" y="6572251"/>
            <a:ext cx="438238" cy="24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000">
                <a:solidFill>
                  <a:srgbClr val="004158"/>
                </a:solidFill>
                <a:latin typeface="Trebuchet MS" pitchFamily="34" charset="0"/>
              </a:rPr>
              <a:t>V4.0</a:t>
            </a:r>
          </a:p>
        </p:txBody>
      </p:sp>
      <p:sp>
        <p:nvSpPr>
          <p:cNvPr id="2093" name="Cloud Callout 1"/>
          <p:cNvSpPr>
            <a:spLocks noChangeArrowheads="1"/>
          </p:cNvSpPr>
          <p:nvPr/>
        </p:nvSpPr>
        <p:spPr bwMode="auto">
          <a:xfrm>
            <a:off x="8648700" y="4311650"/>
            <a:ext cx="2413000" cy="869950"/>
          </a:xfrm>
          <a:prstGeom prst="cloudCallout">
            <a:avLst>
              <a:gd name="adj1" fmla="val -60847"/>
              <a:gd name="adj2" fmla="val 107644"/>
            </a:avLst>
          </a:prstGeom>
          <a:noFill/>
          <a:ln w="9525" algn="ctr">
            <a:solidFill>
              <a:srgbClr val="0041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de-DE" altLang="en-US" sz="1200">
                <a:solidFill>
                  <a:srgbClr val="004158"/>
                </a:solidFill>
                <a:latin typeface="Trebuchet MS" pitchFamily="34" charset="0"/>
              </a:rPr>
              <a:t>Applicable</a:t>
            </a:r>
          </a:p>
          <a:p>
            <a:pPr algn="ctr"/>
            <a:r>
              <a:rPr lang="de-DE" altLang="en-US" sz="1200">
                <a:solidFill>
                  <a:srgbClr val="004158"/>
                </a:solidFill>
                <a:latin typeface="Trebuchet MS" pitchFamily="34" charset="0"/>
              </a:rPr>
              <a:t>8. Nov 2018</a:t>
            </a:r>
          </a:p>
          <a:p>
            <a:endParaRPr lang="en-US" altLang="en-US" sz="1100">
              <a:solidFill>
                <a:srgbClr val="004158"/>
              </a:solidFill>
              <a:latin typeface="Trebuchet MS" pitchFamily="34" charset="0"/>
            </a:endParaRPr>
          </a:p>
        </p:txBody>
      </p:sp>
      <p:sp>
        <p:nvSpPr>
          <p:cNvPr id="2094" name="TextBox 17"/>
          <p:cNvSpPr txBox="1">
            <a:spLocks noChangeArrowheads="1"/>
          </p:cNvSpPr>
          <p:nvPr/>
        </p:nvSpPr>
        <p:spPr bwMode="auto">
          <a:xfrm>
            <a:off x="674158" y="1245493"/>
            <a:ext cx="247014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altLang="en-US" sz="2800" dirty="0" smtClean="0">
                <a:solidFill>
                  <a:srgbClr val="004158"/>
                </a:solidFill>
                <a:latin typeface="Trebuchet MS" pitchFamily="34" charset="0"/>
              </a:rPr>
              <a:t>Focus: Data Centric</a:t>
            </a:r>
          </a:p>
          <a:p>
            <a:r>
              <a:rPr lang="de-DE" altLang="en-US" sz="2800" dirty="0" smtClean="0">
                <a:solidFill>
                  <a:srgbClr val="004158"/>
                </a:solidFill>
                <a:latin typeface="Trebuchet MS" pitchFamily="34" charset="0"/>
              </a:rPr>
              <a:t>Approach</a:t>
            </a:r>
            <a:endParaRPr lang="en-US" altLang="en-US" sz="2800" dirty="0">
              <a:solidFill>
                <a:srgbClr val="004158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3266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Main News in Annex 15 Ed. 16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092" y="1492250"/>
            <a:ext cx="10557574" cy="4351337"/>
          </a:xfrm>
        </p:spPr>
        <p:txBody>
          <a:bodyPr/>
          <a:lstStyle/>
          <a:p>
            <a:r>
              <a:rPr lang="de-DE" dirty="0" smtClean="0"/>
              <a:t>PANS-AIM Ed 1 introduced</a:t>
            </a:r>
          </a:p>
          <a:p>
            <a:r>
              <a:rPr lang="de-DE" dirty="0" smtClean="0"/>
              <a:t>Strengthening of Data Originators</a:t>
            </a:r>
          </a:p>
          <a:p>
            <a:r>
              <a:rPr lang="de-DE" dirty="0" smtClean="0"/>
              <a:t>Data Exchange Points</a:t>
            </a:r>
          </a:p>
          <a:p>
            <a:r>
              <a:rPr lang="de-DE" dirty="0" smtClean="0"/>
              <a:t>Formal Arrangments (SLAs)</a:t>
            </a:r>
          </a:p>
          <a:p>
            <a:r>
              <a:rPr lang="de-DE" dirty="0" smtClean="0"/>
              <a:t>Data Catalogue with DQR</a:t>
            </a:r>
          </a:p>
          <a:p>
            <a:r>
              <a:rPr lang="de-DE" dirty="0" smtClean="0"/>
              <a:t>DQR in one document not distributed over several Annexes &amp; PANS</a:t>
            </a:r>
          </a:p>
          <a:p>
            <a:r>
              <a:rPr lang="de-DE" dirty="0" smtClean="0"/>
              <a:t>Data Sets</a:t>
            </a:r>
          </a:p>
          <a:p>
            <a:r>
              <a:rPr lang="de-DE" dirty="0" smtClean="0"/>
              <a:t>Applicability 08.11.2018 (AIRAC)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290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A9AA59"/>
                </a:solidFill>
                <a:latin typeface="Trebuchet MS" charset="0"/>
                <a:ea typeface="Trebuchet MS" charset="0"/>
                <a:cs typeface="Trebuchet MS" charset="0"/>
              </a:rPr>
              <a:t>/</a:t>
            </a:r>
            <a:r>
              <a:rPr lang="de-DE" dirty="0">
                <a:latin typeface="Trebuchet MS" charset="0"/>
                <a:ea typeface="Trebuchet MS" charset="0"/>
                <a:cs typeface="Trebuchet MS" charset="0"/>
              </a:rPr>
              <a:t>/ </a:t>
            </a:r>
            <a:r>
              <a:rPr lang="de-DE" dirty="0" smtClean="0">
                <a:latin typeface="Trebuchet MS" charset="0"/>
                <a:ea typeface="Trebuchet MS" charset="0"/>
                <a:cs typeface="Trebuchet MS" charset="0"/>
              </a:rPr>
              <a:t>03 </a:t>
            </a:r>
            <a:r>
              <a:rPr lang="de-DE" dirty="0" smtClean="0">
                <a:solidFill>
                  <a:srgbClr val="A9AA59"/>
                </a:solidFill>
                <a:latin typeface="Trebuchet MS" charset="0"/>
                <a:ea typeface="Trebuchet MS" charset="0"/>
                <a:cs typeface="Trebuchet MS" charset="0"/>
              </a:rPr>
              <a:t>Origination &amp; Process </a:t>
            </a:r>
            <a:r>
              <a:rPr lang="en-US" dirty="0">
                <a:latin typeface="Trebuchet MS" charset="0"/>
                <a:ea typeface="Trebuchet MS" charset="0"/>
                <a:cs typeface="Trebuchet MS" charset="0"/>
              </a:rPr>
              <a:t/>
            </a:r>
            <a:br>
              <a:rPr lang="en-US" dirty="0">
                <a:latin typeface="Trebuchet MS" charset="0"/>
                <a:ea typeface="Trebuchet MS" charset="0"/>
                <a:cs typeface="Trebuchet MS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30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Aeronautical Information Management Process</a:t>
            </a:r>
            <a:endParaRPr lang="de-DE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25" y="1928286"/>
            <a:ext cx="10058400" cy="360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2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Processes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182" y="-7576"/>
            <a:ext cx="9794818" cy="6554426"/>
          </a:xfrm>
          <a:prstGeom prst="rect">
            <a:avLst/>
          </a:prstGeom>
        </p:spPr>
      </p:pic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173001" y="1296184"/>
            <a:ext cx="237017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altLang="en-US" sz="2800" dirty="0" smtClean="0">
                <a:solidFill>
                  <a:srgbClr val="004158"/>
                </a:solidFill>
                <a:latin typeface="Trebuchet MS" pitchFamily="34" charset="0"/>
              </a:rPr>
              <a:t>Focus:</a:t>
            </a:r>
          </a:p>
          <a:p>
            <a:r>
              <a:rPr lang="de-DE" altLang="en-US" sz="2800" dirty="0" smtClean="0">
                <a:solidFill>
                  <a:srgbClr val="004158"/>
                </a:solidFill>
                <a:latin typeface="Trebuchet MS" pitchFamily="34" charset="0"/>
              </a:rPr>
              <a:t>Processes &amp;</a:t>
            </a:r>
          </a:p>
          <a:p>
            <a:r>
              <a:rPr lang="en-US" altLang="en-US" sz="2800" dirty="0" smtClean="0">
                <a:solidFill>
                  <a:srgbClr val="004158"/>
                </a:solidFill>
                <a:latin typeface="Trebuchet MS" pitchFamily="34" charset="0"/>
              </a:rPr>
              <a:t>Data Chains</a:t>
            </a:r>
            <a:endParaRPr lang="en-US" altLang="en-US" sz="2800" dirty="0">
              <a:solidFill>
                <a:srgbClr val="004158"/>
              </a:solidFill>
              <a:latin typeface="Trebuchet MS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632256" y="1731573"/>
            <a:ext cx="116958" cy="9569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/>
          <p:cNvSpPr/>
          <p:nvPr/>
        </p:nvSpPr>
        <p:spPr>
          <a:xfrm>
            <a:off x="7353070" y="1731572"/>
            <a:ext cx="116958" cy="9569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/>
          <p:cNvSpPr/>
          <p:nvPr/>
        </p:nvSpPr>
        <p:spPr>
          <a:xfrm>
            <a:off x="5466692" y="3521389"/>
            <a:ext cx="1827899" cy="306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Data Exchange Point</a:t>
            </a:r>
            <a:endParaRPr lang="de-DE" sz="1400" dirty="0">
              <a:solidFill>
                <a:srgbClr val="004158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3" name="Straight Arrow Connector 12"/>
          <p:cNvCxnSpPr>
            <a:endCxn id="9" idx="4"/>
          </p:cNvCxnSpPr>
          <p:nvPr/>
        </p:nvCxnSpPr>
        <p:spPr>
          <a:xfrm flipH="1" flipV="1">
            <a:off x="5690735" y="1827266"/>
            <a:ext cx="432087" cy="1694123"/>
          </a:xfrm>
          <a:prstGeom prst="straightConnector1">
            <a:avLst/>
          </a:prstGeom>
          <a:ln>
            <a:solidFill>
              <a:srgbClr val="004158"/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0" idx="3"/>
          </p:cNvCxnSpPr>
          <p:nvPr/>
        </p:nvCxnSpPr>
        <p:spPr>
          <a:xfrm flipV="1">
            <a:off x="6122822" y="1813251"/>
            <a:ext cx="1247376" cy="1708138"/>
          </a:xfrm>
          <a:prstGeom prst="straightConnector1">
            <a:avLst/>
          </a:prstGeom>
          <a:ln>
            <a:solidFill>
              <a:srgbClr val="004158"/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182376" y="3834861"/>
            <a:ext cx="2067123" cy="306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Formal Arrangement</a:t>
            </a:r>
            <a:endParaRPr lang="de-DE" sz="1400" dirty="0">
              <a:solidFill>
                <a:srgbClr val="004158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215937" y="1827266"/>
            <a:ext cx="474798" cy="2007595"/>
          </a:xfrm>
          <a:prstGeom prst="straightConnector1">
            <a:avLst/>
          </a:prstGeom>
          <a:ln>
            <a:solidFill>
              <a:srgbClr val="004158"/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80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Formal Arrangements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0504" y="1504950"/>
            <a:ext cx="4923130" cy="4351337"/>
          </a:xfrm>
        </p:spPr>
        <p:txBody>
          <a:bodyPr/>
          <a:lstStyle/>
          <a:p>
            <a:r>
              <a:rPr lang="de-DE" dirty="0" smtClean="0"/>
              <a:t>Between</a:t>
            </a:r>
          </a:p>
          <a:p>
            <a:pPr lvl="1"/>
            <a:r>
              <a:rPr lang="de-DE" dirty="0" smtClean="0"/>
              <a:t>Originators &amp; State AIS</a:t>
            </a:r>
          </a:p>
          <a:p>
            <a:pPr lvl="1"/>
            <a:r>
              <a:rPr lang="de-DE" i="1" dirty="0" smtClean="0"/>
              <a:t>Also parties acting on behalf of states (recomendation)</a:t>
            </a:r>
            <a:endParaRPr lang="de-DE" i="1" dirty="0"/>
          </a:p>
          <a:p>
            <a:endParaRPr lang="de-DE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8826" y="1492250"/>
            <a:ext cx="5550724" cy="4351337"/>
          </a:xfrm>
        </p:spPr>
        <p:txBody>
          <a:bodyPr/>
          <a:lstStyle/>
          <a:p>
            <a:r>
              <a:rPr lang="de-DE" b="0" dirty="0" smtClean="0"/>
              <a:t>Minimum Content</a:t>
            </a:r>
          </a:p>
          <a:p>
            <a:pPr lvl="1"/>
            <a:r>
              <a:rPr lang="de-DE" b="0" dirty="0" smtClean="0"/>
              <a:t>Regulatory </a:t>
            </a:r>
            <a:r>
              <a:rPr lang="de-DE" b="0" dirty="0"/>
              <a:t>framework</a:t>
            </a:r>
          </a:p>
          <a:p>
            <a:pPr lvl="1"/>
            <a:r>
              <a:rPr lang="de-DE" b="0" dirty="0" smtClean="0"/>
              <a:t>Data </a:t>
            </a:r>
            <a:r>
              <a:rPr lang="de-DE" b="0" dirty="0"/>
              <a:t>origination</a:t>
            </a:r>
          </a:p>
          <a:p>
            <a:pPr lvl="1"/>
            <a:r>
              <a:rPr lang="de-DE" b="0" dirty="0" smtClean="0"/>
              <a:t>Quality </a:t>
            </a:r>
            <a:r>
              <a:rPr lang="de-DE" b="0" dirty="0"/>
              <a:t>assurance</a:t>
            </a:r>
          </a:p>
          <a:p>
            <a:pPr lvl="1"/>
            <a:r>
              <a:rPr lang="de-DE" b="0" dirty="0" smtClean="0"/>
              <a:t>Metadata </a:t>
            </a:r>
            <a:r>
              <a:rPr lang="de-DE" b="0" dirty="0"/>
              <a:t>and quality reporting</a:t>
            </a:r>
          </a:p>
          <a:p>
            <a:pPr lvl="1"/>
            <a:r>
              <a:rPr lang="de-DE" b="0" dirty="0" smtClean="0"/>
              <a:t>Data </a:t>
            </a:r>
            <a:r>
              <a:rPr lang="de-DE" b="0" dirty="0"/>
              <a:t>delivery</a:t>
            </a:r>
          </a:p>
          <a:p>
            <a:pPr lvl="1"/>
            <a:r>
              <a:rPr lang="de-DE" b="0" dirty="0" smtClean="0"/>
              <a:t>Error </a:t>
            </a:r>
            <a:r>
              <a:rPr lang="de-DE" b="0" dirty="0"/>
              <a:t>handling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30925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A9AA59"/>
                </a:solidFill>
                <a:latin typeface="Trebuchet MS" charset="0"/>
                <a:ea typeface="Trebuchet MS" charset="0"/>
                <a:cs typeface="Trebuchet MS" charset="0"/>
              </a:rPr>
              <a:t>/</a:t>
            </a:r>
            <a:r>
              <a:rPr lang="de-DE" dirty="0">
                <a:latin typeface="Trebuchet MS" charset="0"/>
                <a:ea typeface="Trebuchet MS" charset="0"/>
                <a:cs typeface="Trebuchet MS" charset="0"/>
              </a:rPr>
              <a:t>/ </a:t>
            </a:r>
            <a:r>
              <a:rPr lang="de-DE" dirty="0" smtClean="0">
                <a:latin typeface="Trebuchet MS" charset="0"/>
                <a:ea typeface="Trebuchet MS" charset="0"/>
                <a:cs typeface="Trebuchet MS" charset="0"/>
              </a:rPr>
              <a:t>04 </a:t>
            </a:r>
            <a:r>
              <a:rPr lang="de-DE" dirty="0" smtClean="0">
                <a:solidFill>
                  <a:srgbClr val="A9AA59"/>
                </a:solidFill>
                <a:latin typeface="Trebuchet MS" charset="0"/>
                <a:ea typeface="Trebuchet MS" charset="0"/>
                <a:cs typeface="Trebuchet MS" charset="0"/>
              </a:rPr>
              <a:t>Data Catalogue &amp; DQR </a:t>
            </a:r>
            <a:r>
              <a:rPr lang="en-US" dirty="0">
                <a:latin typeface="Trebuchet MS" charset="0"/>
                <a:ea typeface="Trebuchet MS" charset="0"/>
                <a:cs typeface="Trebuchet MS" charset="0"/>
              </a:rPr>
              <a:t/>
            </a:r>
            <a:br>
              <a:rPr lang="en-US" dirty="0">
                <a:latin typeface="Trebuchet MS" charset="0"/>
                <a:ea typeface="Trebuchet MS" charset="0"/>
                <a:cs typeface="Trebuchet MS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78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ICAO Data Catalogue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Around 65 </a:t>
            </a:r>
            <a:r>
              <a:rPr lang="de-DE" dirty="0"/>
              <a:t>subjects, 350 properties, ca. 500 subproperties</a:t>
            </a:r>
          </a:p>
          <a:p>
            <a:r>
              <a:rPr lang="de-DE" dirty="0"/>
              <a:t>Basis for Data Sets!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436" y="1676401"/>
            <a:ext cx="6096539" cy="344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23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ICAO </a:t>
            </a:r>
            <a:r>
              <a:rPr lang="de-DE" dirty="0" smtClean="0"/>
              <a:t>Data Catalogue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8517" y="1492250"/>
            <a:ext cx="10557574" cy="4351337"/>
          </a:xfrm>
        </p:spPr>
        <p:txBody>
          <a:bodyPr/>
          <a:lstStyle/>
          <a:p>
            <a:r>
              <a:rPr lang="de-DE" dirty="0" smtClean="0"/>
              <a:t>10 Tabels</a:t>
            </a:r>
            <a:endParaRPr lang="de-DE" dirty="0"/>
          </a:p>
          <a:p>
            <a:pPr lvl="1"/>
            <a:r>
              <a:rPr lang="de-DE" dirty="0" smtClean="0"/>
              <a:t>Aerodrome data (A1-1)</a:t>
            </a:r>
            <a:endParaRPr lang="de-DE" dirty="0"/>
          </a:p>
          <a:p>
            <a:pPr lvl="1"/>
            <a:r>
              <a:rPr lang="de-DE" dirty="0" smtClean="0"/>
              <a:t>Airspace data (A1-2)</a:t>
            </a:r>
            <a:endParaRPr lang="de-DE" dirty="0"/>
          </a:p>
          <a:p>
            <a:pPr lvl="1"/>
            <a:r>
              <a:rPr lang="de-DE" dirty="0"/>
              <a:t>ATS &amp; other </a:t>
            </a:r>
            <a:r>
              <a:rPr lang="de-DE" dirty="0" smtClean="0"/>
              <a:t>routes data (A1-3)</a:t>
            </a:r>
            <a:endParaRPr lang="de-DE" dirty="0"/>
          </a:p>
          <a:p>
            <a:pPr lvl="1"/>
            <a:r>
              <a:rPr lang="de-DE" dirty="0"/>
              <a:t>Instrument Flight </a:t>
            </a:r>
            <a:r>
              <a:rPr lang="de-DE" dirty="0" smtClean="0"/>
              <a:t>Procedure data (A1-4)</a:t>
            </a:r>
            <a:endParaRPr lang="de-DE" dirty="0"/>
          </a:p>
          <a:p>
            <a:pPr lvl="1"/>
            <a:r>
              <a:rPr lang="de-DE" dirty="0"/>
              <a:t>Radio </a:t>
            </a:r>
            <a:r>
              <a:rPr lang="de-DE" dirty="0" smtClean="0"/>
              <a:t>Navigation aids/systems data (A1-5)</a:t>
            </a:r>
            <a:endParaRPr lang="de-DE" dirty="0"/>
          </a:p>
          <a:p>
            <a:pPr lvl="1"/>
            <a:r>
              <a:rPr lang="de-DE" dirty="0" smtClean="0"/>
              <a:t>Obstacle data (A1-6)</a:t>
            </a:r>
            <a:endParaRPr lang="de-DE" dirty="0"/>
          </a:p>
          <a:p>
            <a:pPr lvl="1"/>
            <a:r>
              <a:rPr lang="de-DE" dirty="0" smtClean="0"/>
              <a:t>Geographic data (A1-7)</a:t>
            </a:r>
          </a:p>
          <a:p>
            <a:pPr lvl="1"/>
            <a:r>
              <a:rPr lang="de-DE" dirty="0" smtClean="0"/>
              <a:t>Terrain data (A1-8)</a:t>
            </a:r>
          </a:p>
          <a:p>
            <a:pPr lvl="1"/>
            <a:r>
              <a:rPr lang="de-DE" dirty="0" smtClean="0"/>
              <a:t>Data types (A1-9)</a:t>
            </a:r>
          </a:p>
          <a:p>
            <a:pPr lvl="1"/>
            <a:r>
              <a:rPr lang="en-US" dirty="0"/>
              <a:t>Information about national and local regulation, services and </a:t>
            </a:r>
            <a:r>
              <a:rPr lang="en-US" dirty="0" smtClean="0"/>
              <a:t>procedures (A1-10)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981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Trends </a:t>
            </a:r>
            <a:r>
              <a:rPr lang="de-DE" dirty="0" smtClean="0"/>
              <a:t>to A40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4035897"/>
          </a:xfrm>
        </p:spPr>
        <p:txBody>
          <a:bodyPr>
            <a:normAutofit/>
          </a:bodyPr>
          <a:lstStyle/>
          <a:p>
            <a:r>
              <a:rPr lang="en-GB" sz="1800" dirty="0"/>
              <a:t>GANP, ASBU, AIM, IM</a:t>
            </a:r>
          </a:p>
          <a:p>
            <a:endParaRPr lang="en-GB" sz="1800" dirty="0"/>
          </a:p>
          <a:p>
            <a:pPr marL="252000" indent="-457200"/>
            <a:r>
              <a:rPr lang="en-GB" sz="1800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GB" sz="1800" dirty="0"/>
              <a:t>/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5">
                    <a:lumMod val="50000"/>
                  </a:schemeClr>
                </a:solidFill>
              </a:rPr>
              <a:t>GANIS</a:t>
            </a:r>
            <a:r>
              <a:rPr lang="en-GB" sz="1800" dirty="0" smtClean="0">
                <a:solidFill>
                  <a:schemeClr val="accent5">
                    <a:lumMod val="50000"/>
                  </a:schemeClr>
                </a:solidFill>
              </a:rPr>
              <a:t> &amp; </a:t>
            </a:r>
            <a:r>
              <a:rPr lang="en-GB" sz="1800" dirty="0" err="1" smtClean="0">
                <a:solidFill>
                  <a:schemeClr val="accent5">
                    <a:lumMod val="50000"/>
                  </a:schemeClr>
                </a:solidFill>
              </a:rPr>
              <a:t>SANIS</a:t>
            </a:r>
            <a:r>
              <a:rPr lang="en-GB" sz="1800" dirty="0" smtClean="0">
                <a:solidFill>
                  <a:schemeClr val="accent5">
                    <a:lumMod val="50000"/>
                  </a:schemeClr>
                </a:solidFill>
              </a:rPr>
              <a:t> Industry Meeting 10. – 15.12.2017, 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</a:rPr>
              <a:t>Montreal, Canada</a:t>
            </a:r>
          </a:p>
          <a:p>
            <a:pPr marL="252000" indent="-457200"/>
            <a:r>
              <a:rPr lang="en-GB" sz="1800" dirty="0">
                <a:solidFill>
                  <a:schemeClr val="accent5">
                    <a:lumMod val="50000"/>
                  </a:schemeClr>
                </a:solidFill>
              </a:rPr>
              <a:t>// </a:t>
            </a:r>
            <a:r>
              <a:rPr lang="en-GB" sz="1800" dirty="0" smtClean="0">
                <a:solidFill>
                  <a:schemeClr val="accent5">
                    <a:lumMod val="50000"/>
                  </a:schemeClr>
                </a:solidFill>
              </a:rPr>
              <a:t>AN-</a:t>
            </a:r>
            <a:r>
              <a:rPr lang="en-GB" sz="1800" dirty="0" err="1" smtClean="0">
                <a:solidFill>
                  <a:schemeClr val="accent5">
                    <a:lumMod val="50000"/>
                  </a:schemeClr>
                </a:solidFill>
              </a:rPr>
              <a:t>Conf</a:t>
            </a:r>
            <a:r>
              <a:rPr lang="en-GB" sz="1800" dirty="0" smtClean="0">
                <a:solidFill>
                  <a:schemeClr val="accent5">
                    <a:lumMod val="50000"/>
                  </a:schemeClr>
                </a:solidFill>
              </a:rPr>
              <a:t>/13 9. – 17.10.2018</a:t>
            </a:r>
            <a:endParaRPr lang="en-GB" sz="1800" dirty="0">
              <a:solidFill>
                <a:schemeClr val="accent5">
                  <a:lumMod val="50000"/>
                </a:schemeClr>
              </a:solidFill>
            </a:endParaRPr>
          </a:p>
          <a:p>
            <a:pPr marL="252000" indent="-457200"/>
            <a:r>
              <a:rPr lang="en-GB" sz="1800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GB" sz="1800" dirty="0"/>
              <a:t>/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5">
                    <a:lumMod val="50000"/>
                  </a:schemeClr>
                </a:solidFill>
              </a:rPr>
              <a:t>ICAO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5">
                    <a:lumMod val="50000"/>
                  </a:schemeClr>
                </a:solidFill>
              </a:rPr>
              <a:t>A40</a:t>
            </a:r>
            <a:r>
              <a:rPr lang="en-GB" sz="1800" dirty="0" smtClean="0">
                <a:solidFill>
                  <a:schemeClr val="accent5">
                    <a:lumMod val="50000"/>
                  </a:schemeClr>
                </a:solidFill>
              </a:rPr>
              <a:t> in Q/3 2019</a:t>
            </a:r>
            <a:endParaRPr lang="en-GB" sz="1800" dirty="0">
              <a:solidFill>
                <a:schemeClr val="accent5">
                  <a:lumMod val="50000"/>
                </a:schemeClr>
              </a:solidFill>
            </a:endParaRPr>
          </a:p>
          <a:p>
            <a:pPr marL="252000" indent="-457200"/>
            <a:r>
              <a:rPr lang="en-GB" sz="1800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GB" sz="1800" dirty="0"/>
              <a:t>/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1800" dirty="0" smtClean="0">
                <a:solidFill>
                  <a:schemeClr val="accent5">
                    <a:lumMod val="50000"/>
                  </a:schemeClr>
                </a:solidFill>
              </a:rPr>
              <a:t>Ed. 6 Revises the Blocks</a:t>
            </a:r>
          </a:p>
          <a:p>
            <a:pPr marL="252000" indent="-457200"/>
            <a:r>
              <a:rPr lang="en-GB" sz="1800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GB" sz="1800" dirty="0"/>
              <a:t>/ </a:t>
            </a:r>
            <a:r>
              <a:rPr lang="en-GB" sz="1800" dirty="0" smtClean="0">
                <a:solidFill>
                  <a:schemeClr val="accent5">
                    <a:lumMod val="50000"/>
                  </a:schemeClr>
                </a:solidFill>
              </a:rPr>
              <a:t>Digital AIM (</a:t>
            </a:r>
            <a:r>
              <a:rPr lang="en-GB" sz="1800" dirty="0" err="1" smtClean="0">
                <a:solidFill>
                  <a:schemeClr val="accent5">
                    <a:lumMod val="50000"/>
                  </a:schemeClr>
                </a:solidFill>
              </a:rPr>
              <a:t>DAIM</a:t>
            </a:r>
            <a:r>
              <a:rPr lang="en-GB" sz="1800" dirty="0" smtClean="0">
                <a:solidFill>
                  <a:schemeClr val="accent5">
                    <a:lumMod val="50000"/>
                  </a:schemeClr>
                </a:solidFill>
              </a:rPr>
              <a:t>) is part of it</a:t>
            </a:r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GB" dirty="0"/>
          </a:p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2294761"/>
              </p:ext>
            </p:extLst>
          </p:nvPr>
        </p:nvGraphicFramePr>
        <p:xfrm>
          <a:off x="5519936" y="1124744"/>
          <a:ext cx="5588693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01354" y="4077072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>
                <a:solidFill>
                  <a:srgbClr val="2F2875"/>
                </a:solidFill>
                <a:latin typeface="Trebuchet MS" pitchFamily="34" charset="0"/>
              </a:rPr>
              <a:t>GANP – Global Air Navigation Plan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>
                <a:solidFill>
                  <a:srgbClr val="2F2875"/>
                </a:solidFill>
                <a:latin typeface="Trebuchet MS" pitchFamily="34" charset="0"/>
              </a:rPr>
              <a:t>GASP - Global Aviation </a:t>
            </a:r>
            <a:r>
              <a:rPr lang="de-DE" dirty="0" smtClean="0">
                <a:solidFill>
                  <a:srgbClr val="2F2875"/>
                </a:solidFill>
                <a:latin typeface="Trebuchet MS" pitchFamily="34" charset="0"/>
              </a:rPr>
              <a:t>Safety </a:t>
            </a:r>
            <a:r>
              <a:rPr lang="de-DE" dirty="0">
                <a:solidFill>
                  <a:srgbClr val="2F2875"/>
                </a:solidFill>
                <a:latin typeface="Trebuchet MS" pitchFamily="34" charset="0"/>
              </a:rPr>
              <a:t>Plan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>
                <a:solidFill>
                  <a:srgbClr val="A9AA59"/>
                </a:solidFill>
                <a:latin typeface="Trebuchet MS" pitchFamily="34" charset="0"/>
              </a:rPr>
              <a:t>ASBU Document</a:t>
            </a:r>
            <a:endParaRPr lang="en-US" dirty="0">
              <a:solidFill>
                <a:srgbClr val="2F2875"/>
              </a:solidFill>
              <a:latin typeface="Trebuchet M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01354" y="1727194"/>
            <a:ext cx="5409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A9AA59"/>
                </a:solidFill>
                <a:latin typeface="Trebuchet MS" pitchFamily="34" charset="0"/>
              </a:rPr>
              <a:t>Aviation System Block Upgrads (ASBU)</a:t>
            </a:r>
            <a:endParaRPr lang="en-US" sz="2400" dirty="0">
              <a:solidFill>
                <a:srgbClr val="A9AA59"/>
              </a:solidFill>
              <a:latin typeface="Trebuchet MS" pitchFamily="34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531591176"/>
              </p:ext>
            </p:extLst>
          </p:nvPr>
        </p:nvGraphicFramePr>
        <p:xfrm>
          <a:off x="9264352" y="3971006"/>
          <a:ext cx="2808312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301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Focus: Data Catalogue (Example </a:t>
            </a:r>
            <a:r>
              <a:rPr lang="de-DE" dirty="0"/>
              <a:t>AD/HP)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87" y="1268760"/>
            <a:ext cx="1120238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22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Obstacles &amp; Terrain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Separated now in Annex 15, Ed. 16</a:t>
            </a:r>
          </a:p>
          <a:p>
            <a:r>
              <a:rPr lang="de-DE" dirty="0" smtClean="0"/>
              <a:t>Common presentation like in Annex 15, Ed. 15 no longer used</a:t>
            </a:r>
          </a:p>
          <a:p>
            <a:r>
              <a:rPr lang="de-DE" dirty="0" smtClean="0"/>
              <a:t>Obstacle requirements are moved into the data catalogue including DQR</a:t>
            </a:r>
          </a:p>
          <a:p>
            <a:r>
              <a:rPr lang="de-DE" dirty="0" smtClean="0"/>
              <a:t>Terrain unchanged for Area 1, 2, 3, and 4</a:t>
            </a:r>
          </a:p>
          <a:p>
            <a:pPr lvl="1"/>
            <a:r>
              <a:rPr lang="de-DE" dirty="0" smtClean="0"/>
              <a:t>Former Annex 15, Appendix 8, Table A8-1</a:t>
            </a:r>
          </a:p>
          <a:p>
            <a:pPr lvl="1"/>
            <a:r>
              <a:rPr lang="de-DE" dirty="0" smtClean="0"/>
              <a:t>Now in PANS-AIM Appendix 1, Table 8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245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Obstacles &amp; Terrain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Annex 15 Ed. 15 (Amd 39)</a:t>
            </a:r>
          </a:p>
          <a:p>
            <a:pPr lvl="1"/>
            <a:r>
              <a:rPr lang="de-DE" dirty="0" smtClean="0"/>
              <a:t>Chapter 10</a:t>
            </a:r>
          </a:p>
          <a:p>
            <a:pPr lvl="2"/>
            <a:r>
              <a:rPr lang="de-DE" dirty="0" smtClean="0"/>
              <a:t>SARPs</a:t>
            </a:r>
          </a:p>
          <a:p>
            <a:pPr lvl="1"/>
            <a:r>
              <a:rPr lang="de-DE" dirty="0" smtClean="0"/>
              <a:t>Appendix 7</a:t>
            </a:r>
          </a:p>
          <a:p>
            <a:pPr lvl="2"/>
            <a:r>
              <a:rPr lang="de-DE" dirty="0" smtClean="0"/>
              <a:t>Publication Resolution</a:t>
            </a:r>
          </a:p>
          <a:p>
            <a:pPr lvl="2"/>
            <a:r>
              <a:rPr lang="de-DE" dirty="0" smtClean="0"/>
              <a:t>Integrity Classification</a:t>
            </a:r>
          </a:p>
          <a:p>
            <a:pPr lvl="1"/>
            <a:r>
              <a:rPr lang="de-DE" dirty="0" smtClean="0"/>
              <a:t>Appendix 8</a:t>
            </a:r>
          </a:p>
          <a:p>
            <a:pPr lvl="2"/>
            <a:r>
              <a:rPr lang="de-DE" dirty="0" smtClean="0"/>
              <a:t>Terrain &amp; obstacle data collection surfaces</a:t>
            </a:r>
          </a:p>
          <a:p>
            <a:pPr lvl="2"/>
            <a:r>
              <a:rPr lang="de-DE" dirty="0" smtClean="0"/>
              <a:t>Numerical requiremnts</a:t>
            </a:r>
          </a:p>
          <a:p>
            <a:pPr lvl="2"/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/>
              <a:t>Annex 15 Ed. 16 (Amd 40)</a:t>
            </a:r>
          </a:p>
          <a:p>
            <a:pPr lvl="1"/>
            <a:r>
              <a:rPr lang="en-US" dirty="0" smtClean="0"/>
              <a:t>Chapter 4 – Scope</a:t>
            </a:r>
          </a:p>
          <a:p>
            <a:pPr lvl="1"/>
            <a:r>
              <a:rPr lang="en-US" dirty="0" smtClean="0"/>
              <a:t>Chapter 5 – Products &amp; Services</a:t>
            </a:r>
            <a:endParaRPr lang="de-DE" dirty="0"/>
          </a:p>
          <a:p>
            <a:r>
              <a:rPr lang="de-DE" dirty="0" smtClean="0"/>
              <a:t>PANS-AIM Ed. 1</a:t>
            </a:r>
          </a:p>
          <a:p>
            <a:pPr lvl="1"/>
            <a:r>
              <a:rPr lang="de-DE" dirty="0" smtClean="0"/>
              <a:t>Appendix 6</a:t>
            </a:r>
          </a:p>
          <a:p>
            <a:pPr lvl="2"/>
            <a:r>
              <a:rPr lang="fr-FR" dirty="0" smtClean="0"/>
              <a:t>Terrain &amp; Obstacle attributs provision </a:t>
            </a:r>
            <a:r>
              <a:rPr lang="fr-FR" dirty="0" err="1" smtClean="0"/>
              <a:t>requirements</a:t>
            </a:r>
            <a:endParaRPr lang="fr-FR" dirty="0" smtClean="0"/>
          </a:p>
          <a:p>
            <a:pPr lvl="1"/>
            <a:r>
              <a:rPr lang="fr-FR" dirty="0" err="1" smtClean="0"/>
              <a:t>Appendix</a:t>
            </a:r>
            <a:r>
              <a:rPr lang="fr-FR" dirty="0" smtClean="0"/>
              <a:t> 8</a:t>
            </a:r>
          </a:p>
          <a:p>
            <a:pPr lvl="2"/>
            <a:r>
              <a:rPr lang="de-DE" dirty="0" smtClean="0"/>
              <a:t>Terrain &amp; Obstacle dat requiremenst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681" y="4203700"/>
            <a:ext cx="1435360" cy="17621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6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Data Quality Requirements (DQR)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56" y="1400177"/>
            <a:ext cx="1438275" cy="1844420"/>
          </a:xfrm>
          <a:prstGeom prst="rect">
            <a:avLst/>
          </a:prstGeom>
          <a:noFill/>
          <a:ln w="9525">
            <a:solidFill>
              <a:srgbClr val="004158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797" y="2400300"/>
            <a:ext cx="1440883" cy="1866899"/>
          </a:xfrm>
          <a:prstGeom prst="rect">
            <a:avLst/>
          </a:prstGeom>
          <a:noFill/>
          <a:ln w="9525">
            <a:solidFill>
              <a:srgbClr val="004158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42667" y="2052299"/>
            <a:ext cx="1130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PANS-AIM</a:t>
            </a:r>
            <a:endParaRPr lang="de-DE" dirty="0">
              <a:solidFill>
                <a:srgbClr val="004158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488631" y="3522281"/>
            <a:ext cx="1631685" cy="2025904"/>
            <a:chOff x="2813181" y="3282696"/>
            <a:chExt cx="1631685" cy="20259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731" y="3282696"/>
              <a:ext cx="1422135" cy="1838325"/>
            </a:xfrm>
            <a:prstGeom prst="rect">
              <a:avLst/>
            </a:prstGeom>
            <a:noFill/>
            <a:ln w="9525">
              <a:solidFill>
                <a:srgbClr val="00415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3181" y="3470275"/>
              <a:ext cx="1422135" cy="1838325"/>
            </a:xfrm>
            <a:prstGeom prst="rect">
              <a:avLst/>
            </a:prstGeom>
            <a:noFill/>
            <a:ln w="9525">
              <a:solidFill>
                <a:srgbClr val="00415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57" y="3471600"/>
            <a:ext cx="1422134" cy="1835676"/>
          </a:xfrm>
          <a:prstGeom prst="rect">
            <a:avLst/>
          </a:prstGeom>
          <a:noFill/>
          <a:ln w="9525">
            <a:solidFill>
              <a:srgbClr val="004158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64213893"/>
              </p:ext>
            </p:extLst>
          </p:nvPr>
        </p:nvGraphicFramePr>
        <p:xfrm>
          <a:off x="5286375" y="2838449"/>
          <a:ext cx="1333500" cy="1550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587" y="2716554"/>
            <a:ext cx="1574534" cy="198661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963" y="3541330"/>
            <a:ext cx="2754166" cy="99330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Elbow Connector 8"/>
          <p:cNvCxnSpPr>
            <a:endCxn id="1030" idx="0"/>
          </p:cNvCxnSpPr>
          <p:nvPr/>
        </p:nvCxnSpPr>
        <p:spPr>
          <a:xfrm>
            <a:off x="8715375" y="2962275"/>
            <a:ext cx="1886671" cy="579055"/>
          </a:xfrm>
          <a:prstGeom prst="bentConnector2">
            <a:avLst/>
          </a:prstGeom>
          <a:ln w="25400">
            <a:solidFill>
              <a:srgbClr val="00415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50356" y="5748634"/>
            <a:ext cx="356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Annex 4, 11, 14, 15, &amp; PANS-OPS</a:t>
            </a:r>
            <a:endParaRPr lang="de-DE" dirty="0">
              <a:solidFill>
                <a:srgbClr val="004158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53550" y="3097913"/>
            <a:ext cx="1074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Appendix 1</a:t>
            </a:r>
            <a:endParaRPr lang="de-DE" sz="1400" dirty="0">
              <a:solidFill>
                <a:srgbClr val="004158"/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4637" y="5379476"/>
            <a:ext cx="7198317" cy="738664"/>
          </a:xfrm>
          <a:prstGeom prst="rect">
            <a:avLst/>
          </a:prstGeom>
          <a:noFill/>
          <a:ln>
            <a:solidFill>
              <a:srgbClr val="004158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121784"/>
                </a:solidFill>
                <a:latin typeface="Trebuchet MS" panose="020B0603020202020204" pitchFamily="34" charset="0"/>
              </a:rPr>
              <a:t>Data quality.</a:t>
            </a:r>
            <a:r>
              <a:rPr lang="en-US" sz="1400" dirty="0">
                <a:solidFill>
                  <a:srgbClr val="121784"/>
                </a:solidFill>
                <a:latin typeface="Trebuchet MS" panose="020B0603020202020204" pitchFamily="34" charset="0"/>
              </a:rPr>
              <a:t> A degree or level of confidence that the data provided meet </a:t>
            </a:r>
            <a:r>
              <a:rPr lang="en-US" sz="1400" dirty="0" smtClean="0">
                <a:solidFill>
                  <a:srgbClr val="121784"/>
                </a:solidFill>
                <a:latin typeface="Trebuchet MS" panose="020B0603020202020204" pitchFamily="34" charset="0"/>
              </a:rPr>
              <a:t>the</a:t>
            </a:r>
          </a:p>
          <a:p>
            <a:r>
              <a:rPr lang="en-US" sz="1400" dirty="0" smtClean="0">
                <a:solidFill>
                  <a:srgbClr val="121784"/>
                </a:solidFill>
                <a:latin typeface="Trebuchet MS" panose="020B0603020202020204" pitchFamily="34" charset="0"/>
              </a:rPr>
              <a:t>requirements </a:t>
            </a:r>
            <a:r>
              <a:rPr lang="en-US" sz="1400" dirty="0">
                <a:solidFill>
                  <a:srgbClr val="121784"/>
                </a:solidFill>
                <a:latin typeface="Trebuchet MS" panose="020B0603020202020204" pitchFamily="34" charset="0"/>
              </a:rPr>
              <a:t>of the data user in terms </a:t>
            </a:r>
            <a:r>
              <a:rPr lang="en-US" sz="1400" dirty="0" smtClean="0">
                <a:solidFill>
                  <a:srgbClr val="121784"/>
                </a:solidFill>
                <a:latin typeface="Trebuchet MS" panose="020B0603020202020204" pitchFamily="34" charset="0"/>
              </a:rPr>
              <a:t>of accuracy</a:t>
            </a:r>
            <a:r>
              <a:rPr lang="en-US" sz="1400" dirty="0">
                <a:solidFill>
                  <a:srgbClr val="121784"/>
                </a:solidFill>
                <a:latin typeface="Trebuchet MS" panose="020B0603020202020204" pitchFamily="34" charset="0"/>
              </a:rPr>
              <a:t>, resolution, integrity (or </a:t>
            </a:r>
            <a:r>
              <a:rPr lang="en-US" sz="1400" dirty="0" smtClean="0">
                <a:solidFill>
                  <a:srgbClr val="121784"/>
                </a:solidFill>
                <a:latin typeface="Trebuchet MS" panose="020B0603020202020204" pitchFamily="34" charset="0"/>
              </a:rPr>
              <a:t>equivalent</a:t>
            </a:r>
          </a:p>
          <a:p>
            <a:r>
              <a:rPr lang="en-US" sz="1400" dirty="0" smtClean="0">
                <a:solidFill>
                  <a:srgbClr val="121784"/>
                </a:solidFill>
                <a:latin typeface="Trebuchet MS" panose="020B0603020202020204" pitchFamily="34" charset="0"/>
              </a:rPr>
              <a:t>assurance </a:t>
            </a:r>
            <a:r>
              <a:rPr lang="en-US" sz="1400" dirty="0">
                <a:solidFill>
                  <a:srgbClr val="121784"/>
                </a:solidFill>
                <a:latin typeface="Trebuchet MS" panose="020B0603020202020204" pitchFamily="34" charset="0"/>
              </a:rPr>
              <a:t>level), traceability, timeliness, completeness and format.</a:t>
            </a:r>
            <a:endParaRPr lang="de-DE" sz="1400" dirty="0">
              <a:solidFill>
                <a:srgbClr val="121784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35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ICAO </a:t>
            </a:r>
            <a:r>
              <a:rPr lang="de-DE" dirty="0" smtClean="0"/>
              <a:t>Datencatalogue (DQR</a:t>
            </a:r>
            <a:r>
              <a:rPr lang="de-DE" dirty="0"/>
              <a:t>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1124744"/>
            <a:ext cx="6164321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78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DQR Components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0504" y="1504950"/>
            <a:ext cx="4923130" cy="4351337"/>
          </a:xfrm>
        </p:spPr>
        <p:txBody>
          <a:bodyPr/>
          <a:lstStyle/>
          <a:p>
            <a:r>
              <a:rPr lang="de-DE" dirty="0" smtClean="0"/>
              <a:t>Data accuracy</a:t>
            </a:r>
          </a:p>
          <a:p>
            <a:pPr lvl="1"/>
            <a:r>
              <a:rPr lang="en-US" sz="1400" dirty="0"/>
              <a:t>A degree of conformance between the estimated or measured value and the true value</a:t>
            </a:r>
            <a:r>
              <a:rPr lang="en-US" sz="1400" dirty="0" smtClean="0"/>
              <a:t>.</a:t>
            </a:r>
            <a:endParaRPr lang="de-DE" sz="1400" dirty="0"/>
          </a:p>
          <a:p>
            <a:r>
              <a:rPr lang="de-DE" dirty="0" smtClean="0"/>
              <a:t>Data integrity</a:t>
            </a:r>
          </a:p>
          <a:p>
            <a:pPr lvl="1"/>
            <a:r>
              <a:rPr lang="en-US" sz="1400" dirty="0"/>
              <a:t>(assurance level). A degree of assurance that an aeronautical data and its value has not been lost or </a:t>
            </a:r>
            <a:r>
              <a:rPr lang="en-US" sz="1400" dirty="0" smtClean="0"/>
              <a:t>altered since </a:t>
            </a:r>
            <a:r>
              <a:rPr lang="en-US" sz="1400" dirty="0"/>
              <a:t>the origination or authorized amendment</a:t>
            </a:r>
            <a:r>
              <a:rPr lang="en-US" sz="1400" dirty="0" smtClean="0"/>
              <a:t>.</a:t>
            </a:r>
            <a:endParaRPr lang="de-DE" dirty="0" smtClean="0"/>
          </a:p>
          <a:p>
            <a:r>
              <a:rPr lang="de-DE" dirty="0" smtClean="0"/>
              <a:t>Data resolution</a:t>
            </a:r>
          </a:p>
          <a:p>
            <a:pPr lvl="1"/>
            <a:r>
              <a:rPr lang="en-US" sz="1400" dirty="0"/>
              <a:t>A number of units or digits to which a measured or calculated value is expressed and used.</a:t>
            </a:r>
            <a:endParaRPr lang="de-DE" sz="1400" dirty="0"/>
          </a:p>
          <a:p>
            <a:endParaRPr lang="de-DE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8826" y="1492250"/>
            <a:ext cx="5181600" cy="4351337"/>
          </a:xfrm>
        </p:spPr>
        <p:txBody>
          <a:bodyPr/>
          <a:lstStyle/>
          <a:p>
            <a:r>
              <a:rPr lang="de-DE" b="0" dirty="0" smtClean="0"/>
              <a:t>Data timeliness</a:t>
            </a:r>
            <a:endParaRPr lang="de-DE" dirty="0" smtClean="0"/>
          </a:p>
          <a:p>
            <a:pPr lvl="1"/>
            <a:r>
              <a:rPr lang="en-US" sz="1400" dirty="0">
                <a:solidFill>
                  <a:srgbClr val="004158"/>
                </a:solidFill>
              </a:rPr>
              <a:t>The degree of confidence that the data is applicable to the period of its intended use.</a:t>
            </a:r>
            <a:endParaRPr lang="de-DE" sz="1400" dirty="0">
              <a:solidFill>
                <a:srgbClr val="004158"/>
              </a:solidFill>
            </a:endParaRPr>
          </a:p>
          <a:p>
            <a:r>
              <a:rPr lang="de-DE" b="0" dirty="0" smtClean="0"/>
              <a:t>Data tracebility</a:t>
            </a:r>
          </a:p>
          <a:p>
            <a:pPr lvl="1"/>
            <a:r>
              <a:rPr lang="en-US" sz="1400" dirty="0"/>
              <a:t>The degree that a system or a data product can provide a record of the changes made to that product and thereby enable an audit trail to be followed from the end-user to the originator.</a:t>
            </a:r>
            <a:endParaRPr lang="de-DE" sz="1400" dirty="0"/>
          </a:p>
          <a:p>
            <a:pPr marL="228600" lvl="1">
              <a:spcBef>
                <a:spcPts val="1000"/>
              </a:spcBef>
            </a:pPr>
            <a:r>
              <a:rPr lang="de-DE" sz="2800" dirty="0" smtClean="0">
                <a:solidFill>
                  <a:srgbClr val="A9AA59"/>
                </a:solidFill>
              </a:rPr>
              <a:t>Data Completness</a:t>
            </a:r>
            <a:endParaRPr lang="de-DE" b="0" dirty="0" smtClean="0"/>
          </a:p>
          <a:p>
            <a:pPr lvl="1"/>
            <a:r>
              <a:rPr lang="en-US" sz="1400" dirty="0"/>
              <a:t>The degree of confidence that all of the data needed to support the intended use is provided</a:t>
            </a:r>
            <a:r>
              <a:rPr lang="en-US" sz="1400" dirty="0" smtClean="0"/>
              <a:t>.</a:t>
            </a:r>
            <a:endParaRPr lang="de-DE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8145699" y="4896605"/>
            <a:ext cx="359585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rgbClr val="A9AA59"/>
                </a:solidFill>
                <a:latin typeface="Trebuchet MS" panose="020B0603020202020204" pitchFamily="34" charset="0"/>
                <a:cs typeface="+mn-cs"/>
              </a:rPr>
              <a:t>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rgbClr val="004158"/>
                </a:solidFill>
                <a:latin typeface="Trebuchet MS" panose="020B0603020202020204" pitchFamily="34" charset="0"/>
                <a:cs typeface="+mn-cs"/>
              </a:rPr>
              <a:t>Descretion of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i="1" dirty="0" smtClean="0">
                <a:solidFill>
                  <a:srgbClr val="004158"/>
                </a:solidFill>
                <a:latin typeface="Trebuchet MS" panose="020B0603020202020204" pitchFamily="34" charset="0"/>
                <a:cs typeface="+mn-cs"/>
              </a:rPr>
              <a:t>Note: Commonly </a:t>
            </a:r>
            <a:r>
              <a:rPr lang="de-DE" sz="1200" i="1" dirty="0">
                <a:solidFill>
                  <a:srgbClr val="004158"/>
                </a:solidFill>
                <a:latin typeface="Trebuchet MS" panose="020B0603020202020204" pitchFamily="34" charset="0"/>
                <a:cs typeface="+mn-cs"/>
              </a:rPr>
              <a:t>used data encoding </a:t>
            </a:r>
            <a:r>
              <a:rPr lang="de-DE" sz="1200" i="1" dirty="0" smtClean="0">
                <a:solidFill>
                  <a:srgbClr val="004158"/>
                </a:solidFill>
                <a:latin typeface="Trebuchet MS" panose="020B0603020202020204" pitchFamily="34" charset="0"/>
                <a:cs typeface="+mn-cs"/>
              </a:rPr>
              <a:t>formats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i="1" dirty="0" smtClean="0">
                <a:solidFill>
                  <a:srgbClr val="004158"/>
                </a:solidFill>
                <a:latin typeface="Trebuchet MS" panose="020B0603020202020204" pitchFamily="34" charset="0"/>
                <a:cs typeface="+mn-cs"/>
              </a:rPr>
              <a:t>Note: XML, GML, JSON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rgbClr val="004158"/>
              </a:solidFill>
              <a:latin typeface="Trebuchet MS" panose="020B0603020202020204" pitchFamily="34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2928" y="4864855"/>
            <a:ext cx="280903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rgbClr val="A9AA59"/>
                </a:solidFill>
                <a:latin typeface="Trebuchet MS" panose="020B0603020202020204" pitchFamily="34" charset="0"/>
                <a:cs typeface="+mn-cs"/>
              </a:rPr>
              <a:t>Origination Type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rgbClr val="004158"/>
                </a:solidFill>
                <a:latin typeface="Trebuchet MS" panose="020B0603020202020204" pitchFamily="34" charset="0"/>
                <a:cs typeface="+mn-cs"/>
              </a:rPr>
              <a:t>calculated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rgbClr val="004158"/>
                </a:solidFill>
                <a:latin typeface="Trebuchet MS" panose="020B0603020202020204" pitchFamily="34" charset="0"/>
                <a:cs typeface="+mn-cs"/>
              </a:rPr>
              <a:t>declared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rgbClr val="004158"/>
                </a:solidFill>
                <a:latin typeface="Trebuchet MS" panose="020B0603020202020204" pitchFamily="34" charset="0"/>
                <a:cs typeface="+mn-cs"/>
              </a:rPr>
              <a:t>surveyed</a:t>
            </a:r>
            <a:endParaRPr lang="de-DE" sz="1400" dirty="0">
              <a:solidFill>
                <a:srgbClr val="004158"/>
              </a:solidFill>
              <a:latin typeface="Trebuchet MS" panose="020B0603020202020204" pitchFamily="34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38602" y="4858505"/>
            <a:ext cx="3100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A9AA59"/>
                </a:solidFill>
                <a:latin typeface="Trebuchet MS" panose="020B0603020202020204" pitchFamily="34" charset="0"/>
                <a:cs typeface="+mn-cs"/>
              </a:rPr>
              <a:t>Meta Data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rgbClr val="004158"/>
                </a:solidFill>
                <a:latin typeface="Trebuchet MS" panose="020B0603020202020204" pitchFamily="34" charset="0"/>
                <a:cs typeface="+mn-cs"/>
              </a:rPr>
              <a:t>Collected for process &amp; exchange points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rgbClr val="004158"/>
                </a:solidFill>
                <a:latin typeface="Trebuchet MS" panose="020B0603020202020204" pitchFamily="34" charset="0"/>
                <a:cs typeface="+mn-cs"/>
              </a:rPr>
              <a:t>Provided with each data set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rgbClr val="004158"/>
                </a:solidFill>
                <a:latin typeface="Trebuchet MS" panose="020B0603020202020204" pitchFamily="34" charset="0"/>
                <a:cs typeface="+mn-cs"/>
              </a:rPr>
              <a:t>ISO 19115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42900" y="4851400"/>
            <a:ext cx="11534775" cy="7105"/>
          </a:xfrm>
          <a:prstGeom prst="line">
            <a:avLst/>
          </a:prstGeom>
          <a:ln>
            <a:solidFill>
              <a:srgbClr val="0041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66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A9AA59"/>
                </a:solidFill>
                <a:latin typeface="Trebuchet MS" charset="0"/>
                <a:ea typeface="Trebuchet MS" charset="0"/>
                <a:cs typeface="Trebuchet MS" charset="0"/>
              </a:rPr>
              <a:t>/</a:t>
            </a:r>
            <a:r>
              <a:rPr lang="de-DE" dirty="0">
                <a:latin typeface="Trebuchet MS" charset="0"/>
                <a:ea typeface="Trebuchet MS" charset="0"/>
                <a:cs typeface="Trebuchet MS" charset="0"/>
              </a:rPr>
              <a:t>/ </a:t>
            </a:r>
            <a:r>
              <a:rPr lang="de-DE" dirty="0" smtClean="0">
                <a:latin typeface="Trebuchet MS" charset="0"/>
                <a:ea typeface="Trebuchet MS" charset="0"/>
                <a:cs typeface="Trebuchet MS" charset="0"/>
              </a:rPr>
              <a:t>05 </a:t>
            </a:r>
            <a:r>
              <a:rPr lang="de-DE" dirty="0" smtClean="0">
                <a:solidFill>
                  <a:srgbClr val="A9AA59"/>
                </a:solidFill>
                <a:latin typeface="Trebuchet MS" charset="0"/>
                <a:ea typeface="Trebuchet MS" charset="0"/>
                <a:cs typeface="Trebuchet MS" charset="0"/>
              </a:rPr>
              <a:t>Data Sets </a:t>
            </a:r>
            <a:r>
              <a:rPr lang="en-US" dirty="0">
                <a:latin typeface="Trebuchet MS" charset="0"/>
                <a:ea typeface="Trebuchet MS" charset="0"/>
                <a:cs typeface="Trebuchet MS" charset="0"/>
              </a:rPr>
              <a:t/>
            </a:r>
            <a:br>
              <a:rPr lang="en-US" dirty="0">
                <a:latin typeface="Trebuchet MS" charset="0"/>
                <a:ea typeface="Trebuchet MS" charset="0"/>
                <a:cs typeface="Trebuchet MS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438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Data Sets in PANS-AIM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Exchange between data providers </a:t>
            </a:r>
            <a:r>
              <a:rPr lang="en-US" dirty="0"/>
              <a:t>and data </a:t>
            </a:r>
            <a:r>
              <a:rPr lang="en-US" dirty="0" smtClean="0"/>
              <a:t>users </a:t>
            </a:r>
            <a:r>
              <a:rPr lang="en-US" sz="2000" i="1" dirty="0" smtClean="0"/>
              <a:t>(ISO 19100)</a:t>
            </a:r>
          </a:p>
          <a:p>
            <a:r>
              <a:rPr lang="en-US" dirty="0" smtClean="0"/>
              <a:t>Based on a product specification </a:t>
            </a:r>
            <a:r>
              <a:rPr lang="en-US" sz="2000" i="1" dirty="0" smtClean="0"/>
              <a:t>(ISO 19131)</a:t>
            </a:r>
          </a:p>
          <a:p>
            <a:r>
              <a:rPr lang="en-US" dirty="0" smtClean="0"/>
              <a:t>Common encoding models </a:t>
            </a:r>
            <a:r>
              <a:rPr lang="en-US" sz="2000" i="1" dirty="0" smtClean="0"/>
              <a:t>(UML, XML, </a:t>
            </a:r>
            <a:r>
              <a:rPr lang="en-US" sz="2000" i="1" dirty="0" err="1" smtClean="0"/>
              <a:t>GML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JSON</a:t>
            </a:r>
            <a:r>
              <a:rPr lang="en-US" sz="2000" i="1" dirty="0" smtClean="0"/>
              <a:t>)</a:t>
            </a:r>
          </a:p>
          <a:p>
            <a:r>
              <a:rPr lang="en-US" dirty="0" smtClean="0"/>
              <a:t>Complemented by charts, maps &amp; diagrams</a:t>
            </a:r>
          </a:p>
          <a:p>
            <a:r>
              <a:rPr lang="en-US" dirty="0" smtClean="0"/>
              <a:t>Metadata </a:t>
            </a:r>
            <a:r>
              <a:rPr lang="en-US" sz="2000" i="1" dirty="0" smtClean="0"/>
              <a:t>(ISO 19115)</a:t>
            </a:r>
          </a:p>
          <a:p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/>
              <a:t>AIP data set</a:t>
            </a:r>
          </a:p>
          <a:p>
            <a:r>
              <a:rPr lang="de-DE" dirty="0" smtClean="0"/>
              <a:t>Terrain data set</a:t>
            </a:r>
          </a:p>
          <a:p>
            <a:r>
              <a:rPr lang="de-DE" dirty="0" smtClean="0"/>
              <a:t>Obstacle data set</a:t>
            </a:r>
          </a:p>
          <a:p>
            <a:r>
              <a:rPr lang="de-DE" dirty="0" smtClean="0"/>
              <a:t>Aerodrome mapping data set </a:t>
            </a:r>
            <a:r>
              <a:rPr lang="de-DE" sz="2000" dirty="0" smtClean="0"/>
              <a:t>(shall be supported by terrain &amp; obstacle data for area 3)</a:t>
            </a:r>
          </a:p>
          <a:p>
            <a:r>
              <a:rPr lang="de-DE" dirty="0" smtClean="0"/>
              <a:t>IFP data set</a:t>
            </a:r>
          </a:p>
          <a:p>
            <a:r>
              <a:rPr lang="de-DE" dirty="0" smtClean="0"/>
              <a:t>Distribution</a:t>
            </a:r>
          </a:p>
          <a:p>
            <a:pPr lvl="1"/>
            <a:r>
              <a:rPr lang="de-DE" dirty="0" smtClean="0"/>
              <a:t>Different ways</a:t>
            </a:r>
          </a:p>
          <a:p>
            <a:pPr lvl="1"/>
            <a:r>
              <a:rPr lang="de-DE" dirty="0" smtClean="0"/>
              <a:t>SWIM</a:t>
            </a: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278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„Incentives (1)“ in Annex 15 Ed. 16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Chapter 3.2 says, inter-alia:</a:t>
            </a:r>
          </a:p>
          <a:p>
            <a:pPr lvl="1"/>
            <a:r>
              <a:rPr lang="de-DE" dirty="0" smtClean="0"/>
              <a:t>3.2.1 Data Accuracy</a:t>
            </a:r>
          </a:p>
          <a:p>
            <a:pPr marL="914400" lvl="2" indent="0">
              <a:buNone/>
            </a:pPr>
            <a:r>
              <a:rPr lang="de-DE" dirty="0" smtClean="0"/>
              <a:t>The order of accuracy for aeronautical data shall be in accordance with ist intended use.</a:t>
            </a:r>
          </a:p>
          <a:p>
            <a:pPr marL="914400" lvl="2" indent="0">
              <a:buNone/>
            </a:pPr>
            <a:endParaRPr lang="de-DE" dirty="0"/>
          </a:p>
          <a:p>
            <a:pPr marL="228600" lvl="1">
              <a:spcBef>
                <a:spcPts val="1000"/>
              </a:spcBef>
            </a:pPr>
            <a:r>
              <a:rPr lang="de-DE" sz="2800" b="1" dirty="0">
                <a:solidFill>
                  <a:srgbClr val="A9AA59"/>
                </a:solidFill>
              </a:rPr>
              <a:t>This </a:t>
            </a:r>
            <a:r>
              <a:rPr lang="de-DE" sz="2800" b="1" dirty="0" smtClean="0">
                <a:solidFill>
                  <a:srgbClr val="A9AA59"/>
                </a:solidFill>
              </a:rPr>
              <a:t>means, when the intended use of aeronautical data IS KNOWN, the accuracy can be higher or lower, depending on intended use.</a:t>
            </a:r>
          </a:p>
          <a:p>
            <a:pPr marL="228600" lvl="1">
              <a:spcBef>
                <a:spcPts val="1000"/>
              </a:spcBef>
            </a:pPr>
            <a:r>
              <a:rPr lang="de-DE" sz="2800" b="1" dirty="0" smtClean="0">
                <a:solidFill>
                  <a:srgbClr val="A9AA59"/>
                </a:solidFill>
              </a:rPr>
              <a:t>This brings flexibility in the system.</a:t>
            </a:r>
            <a:endParaRPr lang="de-DE" sz="2800" b="1" dirty="0">
              <a:solidFill>
                <a:srgbClr val="A9AA5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59442" y="1266711"/>
            <a:ext cx="6367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6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!</a:t>
            </a:r>
            <a:endParaRPr lang="de-DE" sz="9600" dirty="0">
              <a:solidFill>
                <a:srgbClr val="00B05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7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„Incentives (2)“ in PANS-AIM 1 Ed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239" y="1239459"/>
            <a:ext cx="10557574" cy="1623844"/>
          </a:xfrm>
        </p:spPr>
        <p:txBody>
          <a:bodyPr/>
          <a:lstStyle/>
          <a:p>
            <a:r>
              <a:rPr lang="de-DE" dirty="0" smtClean="0"/>
              <a:t>Chapter </a:t>
            </a:r>
            <a:r>
              <a:rPr lang="en-US" dirty="0" smtClean="0"/>
              <a:t>5.2.1.1.3 says, inter-alia: When </a:t>
            </a:r>
            <a:r>
              <a:rPr lang="en-US" dirty="0"/>
              <a:t>the AIP Data Set (as specified in 5.3.3.1) is provided, the following sections of the AIP </a:t>
            </a:r>
            <a:r>
              <a:rPr lang="en-US" u="sng" dirty="0"/>
              <a:t>may be </a:t>
            </a:r>
            <a:r>
              <a:rPr lang="en-US" u="sng" dirty="0" smtClean="0"/>
              <a:t>left blank</a:t>
            </a:r>
            <a:r>
              <a:rPr lang="en-US" dirty="0" smtClean="0"/>
              <a:t> </a:t>
            </a:r>
            <a:r>
              <a:rPr lang="en-US" dirty="0"/>
              <a:t>and a reference to the data set availability shall be provided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093143" y="2863303"/>
            <a:ext cx="5050153" cy="328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Wingdings 2" pitchFamily="18" charset="2"/>
              <a:buChar char=""/>
              <a:defRPr sz="2800" b="1" kern="1200">
                <a:solidFill>
                  <a:srgbClr val="A9AA59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400" kern="1200">
                <a:solidFill>
                  <a:srgbClr val="004158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000" kern="1200">
                <a:solidFill>
                  <a:srgbClr val="004158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kern="1200">
                <a:solidFill>
                  <a:srgbClr val="004158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kern="1200">
                <a:solidFill>
                  <a:srgbClr val="004158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dirty="0" smtClean="0"/>
              <a:t>ENR 2.1 FIR, </a:t>
            </a:r>
            <a:r>
              <a:rPr lang="en-US" sz="1600" dirty="0" err="1" smtClean="0"/>
              <a:t>UIR</a:t>
            </a:r>
            <a:r>
              <a:rPr lang="en-US" sz="1600" dirty="0" smtClean="0"/>
              <a:t>, TMA</a:t>
            </a:r>
          </a:p>
          <a:p>
            <a:pPr lvl="1"/>
            <a:r>
              <a:rPr lang="en-US" sz="1600" dirty="0" smtClean="0"/>
              <a:t>ENR 3.1 Lower ATS Routes</a:t>
            </a:r>
          </a:p>
          <a:p>
            <a:pPr lvl="1"/>
            <a:r>
              <a:rPr lang="en-US" sz="1600" dirty="0" smtClean="0"/>
              <a:t>ENR 3.2 Upper ATS Routes</a:t>
            </a:r>
          </a:p>
          <a:p>
            <a:pPr lvl="1"/>
            <a:r>
              <a:rPr lang="en-US" sz="1600" dirty="0" smtClean="0"/>
              <a:t>ENR 3.3 Area Navigation (</a:t>
            </a:r>
            <a:r>
              <a:rPr lang="en-US" sz="1600" dirty="0" err="1" smtClean="0"/>
              <a:t>RNAV</a:t>
            </a:r>
            <a:r>
              <a:rPr lang="en-US" sz="1600" dirty="0" smtClean="0"/>
              <a:t>) Routes</a:t>
            </a:r>
          </a:p>
          <a:p>
            <a:pPr lvl="1"/>
            <a:r>
              <a:rPr lang="en-US" sz="1600" dirty="0" smtClean="0"/>
              <a:t>ENR 3.4 Helicopter Routes</a:t>
            </a:r>
          </a:p>
          <a:p>
            <a:pPr lvl="1"/>
            <a:r>
              <a:rPr lang="en-US" sz="1600" dirty="0" smtClean="0"/>
              <a:t>ENR 3.5 Other Routes</a:t>
            </a:r>
          </a:p>
          <a:p>
            <a:pPr lvl="1"/>
            <a:r>
              <a:rPr lang="en-US" sz="1600" dirty="0" smtClean="0"/>
              <a:t>ENR 3.6 </a:t>
            </a:r>
            <a:r>
              <a:rPr lang="en-US" sz="1600" dirty="0" err="1" smtClean="0"/>
              <a:t>En</a:t>
            </a:r>
            <a:r>
              <a:rPr lang="en-US" sz="1600" dirty="0" smtClean="0"/>
              <a:t>-route Holding</a:t>
            </a:r>
          </a:p>
          <a:p>
            <a:pPr lvl="1"/>
            <a:r>
              <a:rPr lang="en-US" sz="1600" dirty="0" smtClean="0"/>
              <a:t>ENR 4.1 Radio navigation aids — </a:t>
            </a:r>
            <a:r>
              <a:rPr lang="en-US" sz="1600" dirty="0" err="1" smtClean="0"/>
              <a:t>en</a:t>
            </a:r>
            <a:r>
              <a:rPr lang="en-US" sz="1600" dirty="0" smtClean="0"/>
              <a:t>-route</a:t>
            </a:r>
          </a:p>
          <a:p>
            <a:pPr lvl="1"/>
            <a:r>
              <a:rPr lang="en-US" sz="1600" dirty="0"/>
              <a:t>ENR 4.4 Name-code designators for significant points</a:t>
            </a:r>
          </a:p>
          <a:p>
            <a:pPr lvl="1"/>
            <a:r>
              <a:rPr lang="en-US" sz="1600" dirty="0"/>
              <a:t>ENR 4.5 Aeronautical Ground Lights — </a:t>
            </a:r>
            <a:r>
              <a:rPr lang="en-US" sz="1600" dirty="0" err="1"/>
              <a:t>En</a:t>
            </a:r>
            <a:r>
              <a:rPr lang="en-US" sz="1600" dirty="0"/>
              <a:t>-route</a:t>
            </a:r>
          </a:p>
          <a:p>
            <a:pPr lvl="1"/>
            <a:endParaRPr lang="de-DE" sz="16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269420" y="2868613"/>
            <a:ext cx="5050153" cy="373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Wingdings 2" pitchFamily="18" charset="2"/>
              <a:buChar char=""/>
              <a:defRPr sz="2800" b="1" kern="1200">
                <a:solidFill>
                  <a:srgbClr val="A9AA59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400" kern="1200">
                <a:solidFill>
                  <a:srgbClr val="004158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000" kern="1200">
                <a:solidFill>
                  <a:srgbClr val="004158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kern="1200">
                <a:solidFill>
                  <a:srgbClr val="004158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kern="1200">
                <a:solidFill>
                  <a:srgbClr val="004158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dirty="0" smtClean="0"/>
              <a:t>ENR 5.1 Prohibited, Restricted and Danger Areas</a:t>
            </a:r>
          </a:p>
          <a:p>
            <a:pPr lvl="1"/>
            <a:r>
              <a:rPr lang="en-US" sz="1600" dirty="0" smtClean="0"/>
              <a:t>ENR 5.2 Military exercise and training areas and air </a:t>
            </a:r>
            <a:r>
              <a:rPr lang="en-US" sz="1600" dirty="0" err="1" smtClean="0"/>
              <a:t>defence</a:t>
            </a:r>
            <a:r>
              <a:rPr lang="en-US" sz="1600" dirty="0" smtClean="0"/>
              <a:t> identification zone (</a:t>
            </a:r>
            <a:r>
              <a:rPr lang="en-US" sz="1600" dirty="0" err="1" smtClean="0"/>
              <a:t>ADIZ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ENR 5.3.1 Other activities of a dangerous nature</a:t>
            </a:r>
          </a:p>
          <a:p>
            <a:pPr lvl="1"/>
            <a:r>
              <a:rPr lang="en-US" sz="1600" dirty="0" smtClean="0"/>
              <a:t>ENR 5.5 Aerial sporting and recreational activities</a:t>
            </a:r>
          </a:p>
          <a:p>
            <a:pPr lvl="1"/>
            <a:r>
              <a:rPr lang="en-US" sz="1600" dirty="0" smtClean="0"/>
              <a:t>**** AD 2.19 Radio navigation and landing aids</a:t>
            </a:r>
          </a:p>
          <a:p>
            <a:pPr lvl="1"/>
            <a:r>
              <a:rPr lang="en-US" sz="1600" dirty="0" smtClean="0"/>
              <a:t>**** AD 3.18 Radio navigation and landing aids</a:t>
            </a:r>
          </a:p>
          <a:p>
            <a:pPr lvl="1"/>
            <a:endParaRPr lang="en-US" sz="1600" dirty="0"/>
          </a:p>
          <a:p>
            <a:pPr marL="457200" lvl="1" indent="0">
              <a:buNone/>
            </a:pPr>
            <a:r>
              <a:rPr lang="en-US" sz="1600" dirty="0" smtClean="0"/>
              <a:t>“****” = relevant </a:t>
            </a:r>
            <a:r>
              <a:rPr lang="en-US" sz="1600" dirty="0" err="1" smtClean="0"/>
              <a:t>ICAO</a:t>
            </a:r>
            <a:r>
              <a:rPr lang="en-US" sz="1600" dirty="0" smtClean="0"/>
              <a:t> location indicator</a:t>
            </a:r>
            <a:endParaRPr lang="de-DE" sz="1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824939" y="2506718"/>
            <a:ext cx="6367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6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!</a:t>
            </a:r>
            <a:endParaRPr lang="de-DE" sz="9600" dirty="0">
              <a:solidFill>
                <a:srgbClr val="00B05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76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1244" y="429941"/>
            <a:ext cx="10559481" cy="1214574"/>
          </a:xfrm>
        </p:spPr>
        <p:txBody>
          <a:bodyPr>
            <a:normAutofit/>
          </a:bodyPr>
          <a:lstStyle/>
          <a:p>
            <a:r>
              <a:rPr lang="de-DE" sz="4000" dirty="0" smtClean="0"/>
              <a:t>Content / Discussion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1035143" y="901004"/>
            <a:ext cx="4370530" cy="505598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spcAft>
                <a:spcPts val="1000"/>
              </a:spcAft>
              <a:buNone/>
            </a:pPr>
            <a:r>
              <a:rPr lang="de-DE" sz="1800" dirty="0" smtClean="0"/>
              <a:t>/</a:t>
            </a:r>
            <a:r>
              <a:rPr lang="de-DE" sz="1800" dirty="0" smtClean="0">
                <a:solidFill>
                  <a:srgbClr val="004158"/>
                </a:solidFill>
              </a:rPr>
              <a:t>/ 01 </a:t>
            </a:r>
            <a:r>
              <a:rPr lang="de-DE" sz="1800" dirty="0" smtClean="0"/>
              <a:t>Rational for a PANS-AIM</a:t>
            </a:r>
            <a:endParaRPr lang="de-DE" sz="1800" dirty="0"/>
          </a:p>
          <a:p>
            <a:pPr marL="0" indent="0">
              <a:spcAft>
                <a:spcPts val="1000"/>
              </a:spcAft>
              <a:buNone/>
            </a:pPr>
            <a:r>
              <a:rPr lang="de-DE" sz="1800" dirty="0"/>
              <a:t>/</a:t>
            </a:r>
            <a:r>
              <a:rPr lang="de-DE" sz="1800" dirty="0">
                <a:solidFill>
                  <a:srgbClr val="004158"/>
                </a:solidFill>
              </a:rPr>
              <a:t>/</a:t>
            </a:r>
            <a:r>
              <a:rPr lang="de-DE" sz="1800" dirty="0"/>
              <a:t> </a:t>
            </a:r>
            <a:r>
              <a:rPr lang="de-DE" sz="1800" dirty="0">
                <a:solidFill>
                  <a:srgbClr val="004158"/>
                </a:solidFill>
              </a:rPr>
              <a:t>02</a:t>
            </a:r>
            <a:r>
              <a:rPr lang="de-DE" sz="1800" dirty="0" smtClean="0"/>
              <a:t> AIS-AIMSG Focus</a:t>
            </a:r>
            <a:endParaRPr lang="de-DE" sz="1800" dirty="0"/>
          </a:p>
          <a:p>
            <a:pPr marL="0" indent="0">
              <a:spcAft>
                <a:spcPts val="1000"/>
              </a:spcAft>
              <a:buNone/>
            </a:pPr>
            <a:r>
              <a:rPr lang="de-DE" sz="1800" dirty="0"/>
              <a:t>/</a:t>
            </a:r>
            <a:r>
              <a:rPr lang="de-DE" sz="1800" dirty="0">
                <a:solidFill>
                  <a:srgbClr val="004158"/>
                </a:solidFill>
              </a:rPr>
              <a:t>/</a:t>
            </a:r>
            <a:r>
              <a:rPr lang="de-DE" sz="1800" dirty="0"/>
              <a:t> </a:t>
            </a:r>
            <a:r>
              <a:rPr lang="de-DE" sz="1800" dirty="0" smtClean="0">
                <a:solidFill>
                  <a:srgbClr val="004158"/>
                </a:solidFill>
              </a:rPr>
              <a:t>03</a:t>
            </a:r>
            <a:r>
              <a:rPr lang="de-DE" sz="1800" dirty="0"/>
              <a:t> </a:t>
            </a:r>
            <a:r>
              <a:rPr lang="de-DE" sz="1800" dirty="0" smtClean="0"/>
              <a:t>Origination &amp; Process</a:t>
            </a:r>
            <a:endParaRPr lang="de-DE" sz="1800" dirty="0"/>
          </a:p>
          <a:p>
            <a:pPr marL="0" indent="0">
              <a:spcAft>
                <a:spcPts val="1000"/>
              </a:spcAft>
              <a:buNone/>
            </a:pPr>
            <a:r>
              <a:rPr lang="de-DE" sz="1800" dirty="0"/>
              <a:t>/</a:t>
            </a:r>
            <a:r>
              <a:rPr lang="de-DE" sz="1800" dirty="0">
                <a:solidFill>
                  <a:srgbClr val="004158"/>
                </a:solidFill>
              </a:rPr>
              <a:t>/</a:t>
            </a:r>
            <a:r>
              <a:rPr lang="de-DE" sz="1800" dirty="0"/>
              <a:t> </a:t>
            </a:r>
            <a:r>
              <a:rPr lang="de-DE" sz="1800" dirty="0" smtClean="0">
                <a:solidFill>
                  <a:srgbClr val="004158"/>
                </a:solidFill>
              </a:rPr>
              <a:t>04</a:t>
            </a:r>
            <a:r>
              <a:rPr lang="de-DE" sz="1800" dirty="0" smtClean="0"/>
              <a:t> Data Catalogue &amp; DQR</a:t>
            </a:r>
            <a:endParaRPr lang="de-DE" sz="1800" dirty="0"/>
          </a:p>
          <a:p>
            <a:pPr marL="0" indent="0">
              <a:spcAft>
                <a:spcPts val="1000"/>
              </a:spcAft>
              <a:buNone/>
            </a:pPr>
            <a:r>
              <a:rPr lang="de-DE" sz="1800" dirty="0"/>
              <a:t>/</a:t>
            </a:r>
            <a:r>
              <a:rPr lang="de-DE" sz="1800" dirty="0">
                <a:solidFill>
                  <a:srgbClr val="004158"/>
                </a:solidFill>
              </a:rPr>
              <a:t>/</a:t>
            </a:r>
            <a:r>
              <a:rPr lang="de-DE" sz="1800" dirty="0"/>
              <a:t> </a:t>
            </a:r>
            <a:r>
              <a:rPr lang="de-DE" sz="1800" dirty="0" smtClean="0">
                <a:solidFill>
                  <a:srgbClr val="004158"/>
                </a:solidFill>
              </a:rPr>
              <a:t>05</a:t>
            </a:r>
            <a:r>
              <a:rPr lang="de-DE" sz="1800" dirty="0" smtClean="0"/>
              <a:t> Data Sets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de-DE" sz="1800" dirty="0"/>
              <a:t>/</a:t>
            </a:r>
            <a:r>
              <a:rPr lang="de-DE" sz="1800" dirty="0">
                <a:solidFill>
                  <a:srgbClr val="004158"/>
                </a:solidFill>
              </a:rPr>
              <a:t>/</a:t>
            </a:r>
            <a:r>
              <a:rPr lang="de-DE" sz="1800" dirty="0"/>
              <a:t> </a:t>
            </a:r>
            <a:r>
              <a:rPr lang="de-DE" sz="1800" dirty="0" smtClean="0">
                <a:solidFill>
                  <a:srgbClr val="004158"/>
                </a:solidFill>
              </a:rPr>
              <a:t>06</a:t>
            </a:r>
            <a:r>
              <a:rPr lang="de-DE" sz="1800" dirty="0" smtClean="0"/>
              <a:t> What is the difference?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de-DE" sz="1800" dirty="0"/>
              <a:t>/</a:t>
            </a:r>
            <a:r>
              <a:rPr lang="de-DE" sz="1800" dirty="0">
                <a:solidFill>
                  <a:srgbClr val="004158"/>
                </a:solidFill>
              </a:rPr>
              <a:t>/</a:t>
            </a:r>
            <a:r>
              <a:rPr lang="de-DE" sz="1800" dirty="0"/>
              <a:t> </a:t>
            </a:r>
            <a:r>
              <a:rPr lang="de-DE" sz="1800" dirty="0" smtClean="0">
                <a:solidFill>
                  <a:srgbClr val="004158"/>
                </a:solidFill>
              </a:rPr>
              <a:t>07</a:t>
            </a:r>
            <a:r>
              <a:rPr lang="de-DE" sz="1800" dirty="0" smtClean="0"/>
              <a:t> National Planning</a:t>
            </a: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en-GB" sz="1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721" y="1644515"/>
            <a:ext cx="6504146" cy="4350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37073" y="5995059"/>
            <a:ext cx="46297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>
                <a:solidFill>
                  <a:srgbClr val="A9AA59"/>
                </a:solidFill>
                <a:latin typeface="Trebuchet MS" panose="020B0603020202020204" pitchFamily="34" charset="0"/>
              </a:rPr>
              <a:t>© 2016 A4F GmbH – GAF </a:t>
            </a:r>
            <a:r>
              <a:rPr lang="de-DE" sz="900" dirty="0" smtClean="0">
                <a:solidFill>
                  <a:srgbClr val="A9AA59"/>
                </a:solidFill>
                <a:latin typeface="Trebuchet MS" panose="020B0603020202020204" pitchFamily="34" charset="0"/>
              </a:rPr>
              <a:t>MRCA PA-200 Tornado, Eurofighter &amp; A310 MRTT at </a:t>
            </a:r>
            <a:r>
              <a:rPr lang="de-DE" sz="900" dirty="0">
                <a:solidFill>
                  <a:srgbClr val="A9AA59"/>
                </a:solidFill>
                <a:latin typeface="Trebuchet MS" panose="020B0603020202020204" pitchFamily="34" charset="0"/>
              </a:rPr>
              <a:t>ILA Berlin</a:t>
            </a:r>
          </a:p>
        </p:txBody>
      </p:sp>
    </p:spTree>
    <p:extLst>
      <p:ext uri="{BB962C8B-B14F-4D97-AF65-F5344CB8AC3E}">
        <p14:creationId xmlns:p14="http://schemas.microsoft.com/office/powerpoint/2010/main" val="48080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„Incentives (3)“ in PANS-AIM 1 Ed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239" y="1239459"/>
            <a:ext cx="10557574" cy="1623844"/>
          </a:xfrm>
        </p:spPr>
        <p:txBody>
          <a:bodyPr/>
          <a:lstStyle/>
          <a:p>
            <a:r>
              <a:rPr lang="de-DE" dirty="0" smtClean="0"/>
              <a:t>Chapter </a:t>
            </a:r>
            <a:r>
              <a:rPr lang="en-US" dirty="0" smtClean="0"/>
              <a:t>5.2.1.1.4 says, inter-alia: When </a:t>
            </a:r>
            <a:r>
              <a:rPr lang="en-US" dirty="0"/>
              <a:t>the Obstacle Data Set (as specified in 5.3.3.2.2) is provided, the following sections of the AIP </a:t>
            </a:r>
            <a:r>
              <a:rPr lang="en-US" u="sng" dirty="0"/>
              <a:t>may </a:t>
            </a:r>
            <a:r>
              <a:rPr lang="en-US" u="sng" dirty="0" smtClean="0"/>
              <a:t>be left </a:t>
            </a:r>
            <a:r>
              <a:rPr lang="en-US" u="sng" dirty="0"/>
              <a:t>blank</a:t>
            </a:r>
            <a:r>
              <a:rPr lang="en-US" dirty="0"/>
              <a:t> and a reference to the data set availability shall be </a:t>
            </a:r>
            <a:r>
              <a:rPr lang="en-US" dirty="0" smtClean="0"/>
              <a:t>provided: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093143" y="2863303"/>
            <a:ext cx="5050153" cy="3016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Wingdings 2" pitchFamily="18" charset="2"/>
              <a:buChar char=""/>
              <a:defRPr sz="2800" b="1" kern="1200">
                <a:solidFill>
                  <a:srgbClr val="A9AA59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400" kern="1200">
                <a:solidFill>
                  <a:srgbClr val="004158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000" kern="1200">
                <a:solidFill>
                  <a:srgbClr val="004158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kern="1200">
                <a:solidFill>
                  <a:srgbClr val="004158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kern="1200">
                <a:solidFill>
                  <a:srgbClr val="004158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600" dirty="0"/>
          </a:p>
          <a:p>
            <a:pPr lvl="1"/>
            <a:r>
              <a:rPr lang="fr-FR" sz="1600" dirty="0" err="1" smtClean="0"/>
              <a:t>ENR</a:t>
            </a:r>
            <a:r>
              <a:rPr lang="fr-FR" sz="1600" dirty="0" smtClean="0"/>
              <a:t> </a:t>
            </a:r>
            <a:r>
              <a:rPr lang="fr-FR" sz="1600" dirty="0"/>
              <a:t>5.4 Air navigation obstacles</a:t>
            </a:r>
          </a:p>
          <a:p>
            <a:pPr lvl="1"/>
            <a:r>
              <a:rPr lang="fr-FR" sz="1600" dirty="0" smtClean="0"/>
              <a:t>**** AD </a:t>
            </a:r>
            <a:r>
              <a:rPr lang="fr-FR" sz="1600" dirty="0"/>
              <a:t>2.10 </a:t>
            </a:r>
            <a:r>
              <a:rPr lang="fr-FR" sz="1600" dirty="0" err="1"/>
              <a:t>Aerodrome</a:t>
            </a:r>
            <a:r>
              <a:rPr lang="fr-FR" sz="1600" dirty="0"/>
              <a:t> obstacles</a:t>
            </a:r>
          </a:p>
          <a:p>
            <a:pPr lvl="1"/>
            <a:r>
              <a:rPr lang="fr-FR" sz="1600" dirty="0" smtClean="0"/>
              <a:t>**** AD </a:t>
            </a:r>
            <a:r>
              <a:rPr lang="fr-FR" sz="1600" dirty="0"/>
              <a:t>3.10 </a:t>
            </a:r>
            <a:r>
              <a:rPr lang="fr-FR" sz="1600" dirty="0" err="1"/>
              <a:t>Heliport</a:t>
            </a:r>
            <a:r>
              <a:rPr lang="fr-FR" sz="1600" dirty="0"/>
              <a:t> </a:t>
            </a:r>
            <a:r>
              <a:rPr lang="fr-FR" sz="1600" dirty="0" smtClean="0"/>
              <a:t>obstacles</a:t>
            </a:r>
          </a:p>
          <a:p>
            <a:pPr lvl="1"/>
            <a:endParaRPr lang="fr-FR" sz="1600" dirty="0"/>
          </a:p>
          <a:p>
            <a:pPr lvl="1"/>
            <a:endParaRPr lang="fr-FR" sz="1600" dirty="0" smtClean="0"/>
          </a:p>
          <a:p>
            <a:pPr marL="457200" lvl="1" indent="0">
              <a:buNone/>
            </a:pPr>
            <a:r>
              <a:rPr lang="en-US" sz="1600" dirty="0"/>
              <a:t>“****” = relevant </a:t>
            </a:r>
            <a:r>
              <a:rPr lang="en-US" sz="1600" dirty="0" err="1"/>
              <a:t>ICAO</a:t>
            </a:r>
            <a:r>
              <a:rPr lang="en-US" sz="1600" dirty="0"/>
              <a:t> location indicator</a:t>
            </a:r>
            <a:endParaRPr lang="de-DE" sz="1600" dirty="0"/>
          </a:p>
          <a:p>
            <a:pPr lvl="1"/>
            <a:endParaRPr lang="en-US" sz="1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824939" y="2506718"/>
            <a:ext cx="6367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6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!</a:t>
            </a:r>
            <a:endParaRPr lang="de-DE" sz="9600" dirty="0">
              <a:solidFill>
                <a:srgbClr val="00B05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18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A9AA59"/>
                </a:solidFill>
              </a:rPr>
              <a:t>/</a:t>
            </a:r>
            <a:r>
              <a:rPr lang="de-DE" dirty="0"/>
              <a:t>/ </a:t>
            </a:r>
            <a:r>
              <a:rPr lang="de-DE" dirty="0" smtClean="0"/>
              <a:t>06 </a:t>
            </a:r>
            <a:r>
              <a:rPr lang="de-DE" dirty="0" smtClean="0">
                <a:solidFill>
                  <a:srgbClr val="A9AA59"/>
                </a:solidFill>
              </a:rPr>
              <a:t>What is the difference?</a:t>
            </a:r>
            <a:br>
              <a:rPr lang="de-DE" dirty="0" smtClean="0">
                <a:solidFill>
                  <a:srgbClr val="A9AA59"/>
                </a:solidFill>
              </a:rPr>
            </a:br>
            <a:r>
              <a:rPr lang="de-DE" dirty="0">
                <a:solidFill>
                  <a:srgbClr val="A9AA59"/>
                </a:solidFill>
              </a:rPr>
              <a:t/>
            </a:r>
            <a:br>
              <a:rPr lang="de-DE" dirty="0">
                <a:solidFill>
                  <a:srgbClr val="A9AA59"/>
                </a:solidFill>
              </a:rPr>
            </a:br>
            <a:r>
              <a:rPr lang="de-DE" sz="3600" dirty="0" smtClean="0">
                <a:solidFill>
                  <a:srgbClr val="A9AA59"/>
                </a:solidFill>
              </a:rPr>
              <a:t>What moved where?</a:t>
            </a:r>
            <a:br>
              <a:rPr lang="de-DE" sz="3600" dirty="0" smtClean="0">
                <a:solidFill>
                  <a:srgbClr val="A9AA59"/>
                </a:solidFill>
              </a:rPr>
            </a:br>
            <a:r>
              <a:rPr lang="de-DE" sz="3600" dirty="0" smtClean="0">
                <a:solidFill>
                  <a:srgbClr val="A9AA59"/>
                </a:solidFill>
              </a:rPr>
              <a:t>What is new?</a:t>
            </a:r>
            <a:br>
              <a:rPr lang="de-DE" sz="3600" dirty="0" smtClean="0">
                <a:solidFill>
                  <a:srgbClr val="A9AA59"/>
                </a:solidFill>
              </a:rPr>
            </a:br>
            <a:r>
              <a:rPr lang="de-DE" sz="3600" dirty="0" smtClean="0">
                <a:solidFill>
                  <a:srgbClr val="A9AA59"/>
                </a:solidFill>
              </a:rPr>
              <a:t>What is the effort to understand that?</a:t>
            </a:r>
            <a:r>
              <a:rPr lang="de-DE" sz="2800" dirty="0">
                <a:solidFill>
                  <a:srgbClr val="A9AA59"/>
                </a:solidFill>
              </a:rPr>
              <a:t/>
            </a:r>
            <a:br>
              <a:rPr lang="de-DE" sz="2800" dirty="0">
                <a:solidFill>
                  <a:srgbClr val="A9AA59"/>
                </a:solidFill>
              </a:rPr>
            </a:br>
            <a:endParaRPr lang="en-GB" sz="2800" dirty="0">
              <a:solidFill>
                <a:srgbClr val="A9AA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84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>
            <a:stCxn id="13" idx="3"/>
            <a:endCxn id="1027" idx="1"/>
          </p:cNvCxnSpPr>
          <p:nvPr/>
        </p:nvCxnSpPr>
        <p:spPr>
          <a:xfrm flipV="1">
            <a:off x="3175337" y="3701082"/>
            <a:ext cx="3478500" cy="1306817"/>
          </a:xfrm>
          <a:prstGeom prst="straightConnector1">
            <a:avLst/>
          </a:prstGeom>
          <a:ln w="19050">
            <a:solidFill>
              <a:srgbClr val="004158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8628103" y="4097161"/>
            <a:ext cx="1879334" cy="2211405"/>
            <a:chOff x="6495501" y="4435505"/>
            <a:chExt cx="2031734" cy="251620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5501" y="4435505"/>
              <a:ext cx="1574534" cy="2059005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7901" y="4587905"/>
              <a:ext cx="1574534" cy="2059005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0301" y="4740305"/>
              <a:ext cx="1574534" cy="2059005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2701" y="4892705"/>
              <a:ext cx="1574534" cy="2059005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Changes in PANS-AIM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318" y="1344824"/>
            <a:ext cx="1574534" cy="200144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837" y="2707776"/>
            <a:ext cx="1574534" cy="198661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 descr="ICAO A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803" y="1330147"/>
            <a:ext cx="1574534" cy="20161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12" descr="ANd9GcQZSMGgawM4FZR8gPKV0HUEgkYX2SRaOTCa3AeFR_4C_t41k1FK5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506" y="3978396"/>
            <a:ext cx="1575831" cy="205900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>
            <a:stCxn id="8" idx="3"/>
            <a:endCxn id="1026" idx="1"/>
          </p:cNvCxnSpPr>
          <p:nvPr/>
        </p:nvCxnSpPr>
        <p:spPr>
          <a:xfrm>
            <a:off x="3175337" y="2338210"/>
            <a:ext cx="5489981" cy="7338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  <a:endCxn id="1027" idx="1"/>
          </p:cNvCxnSpPr>
          <p:nvPr/>
        </p:nvCxnSpPr>
        <p:spPr>
          <a:xfrm>
            <a:off x="3175337" y="2338210"/>
            <a:ext cx="3478500" cy="1362872"/>
          </a:xfrm>
          <a:prstGeom prst="straightConnector1">
            <a:avLst/>
          </a:prstGeom>
          <a:ln w="19050">
            <a:solidFill>
              <a:srgbClr val="004158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3"/>
            <a:endCxn id="1028" idx="1"/>
          </p:cNvCxnSpPr>
          <p:nvPr/>
        </p:nvCxnSpPr>
        <p:spPr>
          <a:xfrm flipV="1">
            <a:off x="3175337" y="5001955"/>
            <a:ext cx="5452766" cy="5944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TextBox 1032"/>
          <p:cNvSpPr txBox="1"/>
          <p:nvPr/>
        </p:nvSpPr>
        <p:spPr>
          <a:xfrm>
            <a:off x="4835711" y="1649013"/>
            <a:ext cx="1818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State provisions</a:t>
            </a:r>
          </a:p>
          <a:p>
            <a:pPr algn="ctr"/>
            <a:r>
              <a:rPr lang="de-DE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(or „what“)</a:t>
            </a:r>
            <a:endParaRPr lang="de-DE" dirty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49284" y="2931282"/>
            <a:ext cx="2930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About 120 text relocations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345193" y="5135894"/>
            <a:ext cx="279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Guidance / Explanations</a:t>
            </a:r>
            <a:endParaRPr lang="de-DE" dirty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034" name="TextBox 1033"/>
          <p:cNvSpPr txBox="1"/>
          <p:nvPr/>
        </p:nvSpPr>
        <p:spPr>
          <a:xfrm>
            <a:off x="1598613" y="3339204"/>
            <a:ext cx="7505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150 pages</a:t>
            </a:r>
            <a:endParaRPr lang="de-DE" sz="1000" dirty="0">
              <a:solidFill>
                <a:srgbClr val="004158"/>
              </a:solidFill>
              <a:latin typeface="Trebuchet MS" panose="020B0603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98613" y="6051516"/>
            <a:ext cx="13051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480 pages (190 AIP)</a:t>
            </a:r>
            <a:endParaRPr lang="de-DE" sz="1000" dirty="0">
              <a:solidFill>
                <a:srgbClr val="004158"/>
              </a:solidFill>
              <a:latin typeface="Trebuchet MS" panose="020B0603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653837" y="4694388"/>
            <a:ext cx="7505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118 pages</a:t>
            </a:r>
            <a:endParaRPr lang="de-DE" sz="1000" dirty="0">
              <a:solidFill>
                <a:srgbClr val="004158"/>
              </a:solidFill>
              <a:latin typeface="Trebuchet MS" panose="020B0603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665318" y="3354897"/>
            <a:ext cx="683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41 pages</a:t>
            </a:r>
            <a:endParaRPr lang="de-DE" sz="1000" dirty="0">
              <a:solidFill>
                <a:srgbClr val="004158"/>
              </a:solidFill>
              <a:latin typeface="Trebuchet MS" panose="020B0603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061303" y="6297737"/>
            <a:ext cx="12426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??? pages (190 AIP)</a:t>
            </a:r>
            <a:endParaRPr lang="de-DE" sz="1000" dirty="0">
              <a:solidFill>
                <a:srgbClr val="004158"/>
              </a:solidFill>
              <a:latin typeface="Trebuchet MS" panose="020B0603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10197" y="4046434"/>
            <a:ext cx="280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About 20 text relocations</a:t>
            </a:r>
          </a:p>
        </p:txBody>
      </p:sp>
    </p:spTree>
    <p:extLst>
      <p:ext uri="{BB962C8B-B14F-4D97-AF65-F5344CB8AC3E}">
        <p14:creationId xmlns:p14="http://schemas.microsoft.com/office/powerpoint/2010/main" val="108168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Assessment of Changes (1)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About</a:t>
            </a:r>
          </a:p>
          <a:p>
            <a:pPr lvl="1"/>
            <a:r>
              <a:rPr lang="de-DE" dirty="0" smtClean="0"/>
              <a:t>100 text relocations from Annex 15</a:t>
            </a:r>
          </a:p>
          <a:p>
            <a:pPr lvl="1"/>
            <a:r>
              <a:rPr lang="de-DE" dirty="0" smtClean="0"/>
              <a:t>20 text relocations from AIS Manual</a:t>
            </a:r>
          </a:p>
          <a:p>
            <a:pPr lvl="1"/>
            <a:r>
              <a:rPr lang="de-DE" dirty="0" smtClean="0"/>
              <a:t>70 deleted text phrases</a:t>
            </a:r>
          </a:p>
          <a:p>
            <a:pPr lvl="1"/>
            <a:r>
              <a:rPr lang="de-DE" dirty="0" smtClean="0"/>
              <a:t>240 new text phrases</a:t>
            </a:r>
          </a:p>
          <a:p>
            <a:pPr lvl="1"/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/>
              <a:t>Effort will be different</a:t>
            </a:r>
          </a:p>
          <a:p>
            <a:pPr lvl="1"/>
            <a:r>
              <a:rPr lang="de-DE" dirty="0" smtClean="0"/>
              <a:t>Relocated text is known, no new provisions</a:t>
            </a:r>
          </a:p>
          <a:p>
            <a:pPr lvl="1"/>
            <a:r>
              <a:rPr lang="de-DE" dirty="0" smtClean="0"/>
              <a:t>Some chapters have little change</a:t>
            </a:r>
          </a:p>
          <a:p>
            <a:pPr lvl="1"/>
            <a:r>
              <a:rPr lang="de-DE" dirty="0" smtClean="0"/>
              <a:t>A lot of changes is because of changed references</a:t>
            </a:r>
          </a:p>
          <a:p>
            <a:pPr lvl="1"/>
            <a:r>
              <a:rPr lang="de-DE" u="sng" dirty="0" smtClean="0"/>
              <a:t>Need</a:t>
            </a:r>
            <a:r>
              <a:rPr lang="de-DE" dirty="0" smtClean="0"/>
              <a:t>: to understand what is really NEW!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750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Assessment of Changes </a:t>
            </a:r>
            <a:r>
              <a:rPr lang="de-DE" dirty="0" smtClean="0"/>
              <a:t>(2)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24" y="1900460"/>
            <a:ext cx="8587117" cy="381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48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State Letter could be used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3" y="1844565"/>
            <a:ext cx="10666121" cy="4351337"/>
          </a:xfrm>
        </p:spPr>
        <p:txBody>
          <a:bodyPr/>
          <a:lstStyle/>
          <a:p>
            <a:r>
              <a:rPr lang="de-DE" b="0" dirty="0" smtClean="0"/>
              <a:t>Identification &amp; understanding what is really NEW is most important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88" y="3297749"/>
            <a:ext cx="3735387" cy="231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8562975" y="4171949"/>
            <a:ext cx="381000" cy="428625"/>
          </a:xfrm>
          <a:prstGeom prst="rightArrow">
            <a:avLst/>
          </a:prstGeom>
          <a:solidFill>
            <a:srgbClr val="A9AA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209" y="3229487"/>
            <a:ext cx="1831141" cy="231037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3600450" y="4170362"/>
            <a:ext cx="381000" cy="428625"/>
          </a:xfrm>
          <a:prstGeom prst="rightArrow">
            <a:avLst/>
          </a:prstGeom>
          <a:solidFill>
            <a:srgbClr val="A9AA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30" y="3229487"/>
            <a:ext cx="1778720" cy="2310376"/>
          </a:xfrm>
          <a:prstGeom prst="rect">
            <a:avLst/>
          </a:prstGeom>
          <a:noFill/>
          <a:ln w="9525">
            <a:solidFill>
              <a:srgbClr val="004158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1130" y="5617518"/>
            <a:ext cx="163378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AN 2/33–18/85, 31.08.2018 </a:t>
            </a:r>
            <a:endParaRPr lang="de-DE" sz="900" dirty="0">
              <a:solidFill>
                <a:srgbClr val="004158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07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A9AA59"/>
                </a:solidFill>
              </a:rPr>
              <a:t>/</a:t>
            </a:r>
            <a:r>
              <a:rPr lang="de-DE" dirty="0"/>
              <a:t>/ </a:t>
            </a:r>
            <a:r>
              <a:rPr lang="de-DE" dirty="0" smtClean="0"/>
              <a:t>07 </a:t>
            </a:r>
            <a:r>
              <a:rPr lang="de-DE" dirty="0" smtClean="0">
                <a:solidFill>
                  <a:srgbClr val="A9AA59"/>
                </a:solidFill>
              </a:rPr>
              <a:t>National Planning &amp; Implementation</a:t>
            </a:r>
            <a:r>
              <a:rPr lang="de-DE" sz="2800" dirty="0">
                <a:solidFill>
                  <a:srgbClr val="A9AA59"/>
                </a:solidFill>
              </a:rPr>
              <a:t/>
            </a:r>
            <a:br>
              <a:rPr lang="de-DE" sz="2800" dirty="0">
                <a:solidFill>
                  <a:srgbClr val="A9AA59"/>
                </a:solidFill>
              </a:rPr>
            </a:br>
            <a:endParaRPr lang="en-GB" sz="2800" dirty="0">
              <a:solidFill>
                <a:srgbClr val="A9AA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38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</a:t>
            </a:r>
            <a:r>
              <a:rPr lang="de-DE" dirty="0" smtClean="0"/>
              <a:t>nitial steps to move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978" y="1828800"/>
            <a:ext cx="5088321" cy="4351337"/>
          </a:xfrm>
        </p:spPr>
        <p:txBody>
          <a:bodyPr/>
          <a:lstStyle/>
          <a:p>
            <a:r>
              <a:rPr lang="de-DE" dirty="0" smtClean="0"/>
              <a:t>Get your managment on board</a:t>
            </a:r>
          </a:p>
          <a:p>
            <a:r>
              <a:rPr lang="de-DE" dirty="0" smtClean="0"/>
              <a:t>Think about your natural internal alleys</a:t>
            </a:r>
          </a:p>
          <a:p>
            <a:pPr lvl="1"/>
            <a:r>
              <a:rPr lang="de-DE" dirty="0" smtClean="0"/>
              <a:t>Talk to them</a:t>
            </a:r>
          </a:p>
          <a:p>
            <a:r>
              <a:rPr lang="de-DE" dirty="0" smtClean="0"/>
              <a:t>Get your regulator on board</a:t>
            </a:r>
          </a:p>
          <a:p>
            <a:r>
              <a:rPr lang="de-DE" dirty="0" smtClean="0"/>
              <a:t>Initiate a work </a:t>
            </a:r>
            <a:r>
              <a:rPr lang="de-DE" dirty="0"/>
              <a:t>s</a:t>
            </a:r>
            <a:r>
              <a:rPr lang="de-DE" dirty="0" smtClean="0"/>
              <a:t>hop</a:t>
            </a:r>
          </a:p>
          <a:p>
            <a:r>
              <a:rPr lang="de-DE" dirty="0" smtClean="0"/>
              <a:t>Plan the work, work the plan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/>
              <a:t>PANS-AIM &amp; the paradigm shift AIS </a:t>
            </a:r>
            <a:r>
              <a:rPr lang="de-DE" dirty="0" smtClean="0">
                <a:sym typeface="Wingdings" panose="05000000000000000000" pitchFamily="2" charset="2"/>
              </a:rPr>
              <a:t> AIM </a:t>
            </a:r>
            <a:r>
              <a:rPr lang="de-DE" dirty="0" smtClean="0"/>
              <a:t>supports GANP Ed. 6 (2019) DAIM</a:t>
            </a:r>
          </a:p>
          <a:p>
            <a:r>
              <a:rPr lang="de-DE" dirty="0" smtClean="0"/>
              <a:t>AP, airlines, data houses, MIL, …</a:t>
            </a:r>
            <a:endParaRPr lang="de-DE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58148515"/>
              </p:ext>
            </p:extLst>
          </p:nvPr>
        </p:nvGraphicFramePr>
        <p:xfrm>
          <a:off x="6276975" y="3638550"/>
          <a:ext cx="4149724" cy="2490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254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Next Steps (1 to 5 years)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Understand information managment requirements in PANS-AIM (para 2.1)</a:t>
            </a:r>
          </a:p>
          <a:p>
            <a:pPr lvl="1"/>
            <a:r>
              <a:rPr lang="de-DE" dirty="0" smtClean="0"/>
              <a:t>Collection</a:t>
            </a:r>
          </a:p>
          <a:p>
            <a:pPr lvl="1"/>
            <a:r>
              <a:rPr lang="de-DE" dirty="0" smtClean="0"/>
              <a:t>Processing</a:t>
            </a:r>
          </a:p>
          <a:p>
            <a:pPr lvl="1"/>
            <a:r>
              <a:rPr lang="de-DE" dirty="0" smtClean="0"/>
              <a:t>Quality Control</a:t>
            </a:r>
          </a:p>
          <a:p>
            <a:pPr lvl="1"/>
            <a:r>
              <a:rPr lang="de-DE" dirty="0" smtClean="0"/>
              <a:t>Distribution</a:t>
            </a:r>
          </a:p>
          <a:p>
            <a:r>
              <a:rPr lang="de-DE" dirty="0" smtClean="0"/>
              <a:t>Assess impact 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/>
              <a:t>Make an implementation plan with firm dates for</a:t>
            </a:r>
          </a:p>
          <a:p>
            <a:pPr lvl="1"/>
            <a:r>
              <a:rPr lang="de-DE" dirty="0" smtClean="0"/>
              <a:t>Personal (training)</a:t>
            </a:r>
          </a:p>
          <a:p>
            <a:pPr lvl="1"/>
            <a:r>
              <a:rPr lang="de-DE" dirty="0" smtClean="0"/>
              <a:t>Processes (modelling, if not yet available)</a:t>
            </a:r>
          </a:p>
          <a:p>
            <a:pPr lvl="1"/>
            <a:r>
              <a:rPr lang="de-DE" dirty="0" smtClean="0"/>
              <a:t>Sofware (procurment)</a:t>
            </a:r>
          </a:p>
          <a:p>
            <a:pPr lvl="1"/>
            <a:r>
              <a:rPr lang="de-DE" dirty="0" smtClean="0"/>
              <a:t>Hardware (procurment)</a:t>
            </a:r>
          </a:p>
          <a:p>
            <a:r>
              <a:rPr lang="de-DE" dirty="0" smtClean="0"/>
              <a:t>Publish the plan in AIP GEN 1.7 when knowledge of differences is important for the saftey of air navigation 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12690639"/>
              </p:ext>
            </p:extLst>
          </p:nvPr>
        </p:nvGraphicFramePr>
        <p:xfrm>
          <a:off x="2857500" y="3752851"/>
          <a:ext cx="3762376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Isosceles Triangle 4"/>
          <p:cNvSpPr/>
          <p:nvPr/>
        </p:nvSpPr>
        <p:spPr>
          <a:xfrm>
            <a:off x="3533775" y="3676650"/>
            <a:ext cx="2428875" cy="2419350"/>
          </a:xfrm>
          <a:prstGeom prst="triangle">
            <a:avLst/>
          </a:prstGeom>
          <a:noFill/>
          <a:ln w="34925">
            <a:solidFill>
              <a:srgbClr val="004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Line Callout 2 5"/>
          <p:cNvSpPr/>
          <p:nvPr/>
        </p:nvSpPr>
        <p:spPr>
          <a:xfrm flipH="1">
            <a:off x="1133474" y="5715000"/>
            <a:ext cx="1181099" cy="381000"/>
          </a:xfrm>
          <a:prstGeom prst="borderCallout2">
            <a:avLst>
              <a:gd name="adj1" fmla="val 18750"/>
              <a:gd name="adj2" fmla="val -8333"/>
              <a:gd name="adj3" fmla="val -58750"/>
              <a:gd name="adj4" fmla="val -31281"/>
              <a:gd name="adj5" fmla="val -77500"/>
              <a:gd name="adj6" fmla="val -131950"/>
            </a:avLst>
          </a:prstGeom>
          <a:noFill/>
          <a:ln>
            <a:solidFill>
              <a:srgbClr val="004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Assess all</a:t>
            </a:r>
            <a:endParaRPr lang="de-DE" sz="1400" dirty="0">
              <a:solidFill>
                <a:srgbClr val="004158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39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Continue – Keep going!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978" y="1828800"/>
            <a:ext cx="5088321" cy="4351337"/>
          </a:xfrm>
        </p:spPr>
        <p:txBody>
          <a:bodyPr/>
          <a:lstStyle/>
          <a:p>
            <a:r>
              <a:rPr lang="de-DE" dirty="0" smtClean="0"/>
              <a:t>Further work shops with:</a:t>
            </a:r>
          </a:p>
          <a:p>
            <a:pPr lvl="1"/>
            <a:r>
              <a:rPr lang="de-DE" dirty="0" smtClean="0"/>
              <a:t>your natural allies,</a:t>
            </a:r>
          </a:p>
          <a:p>
            <a:pPr lvl="1"/>
            <a:r>
              <a:rPr lang="de-DE" dirty="0"/>
              <a:t>y</a:t>
            </a:r>
            <a:r>
              <a:rPr lang="de-DE" dirty="0" smtClean="0"/>
              <a:t>our regulator</a:t>
            </a:r>
          </a:p>
          <a:p>
            <a:r>
              <a:rPr lang="de-DE" dirty="0" smtClean="0"/>
              <a:t>Keep informed your managament</a:t>
            </a:r>
          </a:p>
          <a:p>
            <a:pPr lvl="1"/>
            <a:r>
              <a:rPr lang="de-DE" dirty="0" smtClean="0"/>
              <a:t>Justify investment where needed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/>
              <a:t>Verify your work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54514417"/>
              </p:ext>
            </p:extLst>
          </p:nvPr>
        </p:nvGraphicFramePr>
        <p:xfrm>
          <a:off x="6200775" y="2571750"/>
          <a:ext cx="4568824" cy="3299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734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66" y="2480528"/>
            <a:ext cx="10515600" cy="2343720"/>
          </a:xfrm>
        </p:spPr>
        <p:txBody>
          <a:bodyPr/>
          <a:lstStyle/>
          <a:p>
            <a:pPr marL="0" indent="0"/>
            <a:r>
              <a:rPr lang="de-DE" dirty="0" smtClean="0"/>
              <a:t>A15 &amp; PANS-AIM - Impact on implementation – what is the difference?</a:t>
            </a:r>
            <a:r>
              <a:rPr lang="de-DE" sz="2800" dirty="0" smtClean="0"/>
              <a:t/>
            </a:r>
            <a:br>
              <a:rPr lang="de-DE" sz="2800" dirty="0" smtClean="0"/>
            </a:br>
            <a:endParaRPr lang="de-DE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940266" y="4779014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4158"/>
                </a:solidFill>
                <a:latin typeface="Trebuchet MS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4158"/>
                </a:solidFill>
                <a:latin typeface="Trebuchet MS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4158"/>
                </a:solidFill>
                <a:latin typeface="Trebuchet MS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4158"/>
                </a:solidFill>
                <a:latin typeface="Trebuchet MS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4158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4158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4158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4158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4158"/>
                </a:solidFill>
                <a:latin typeface="Trebuchet MS" pitchFamily="34" charset="0"/>
              </a:defRPr>
            </a:lvl9pPr>
          </a:lstStyle>
          <a:p>
            <a:r>
              <a:rPr lang="de-DE" sz="2800" dirty="0">
                <a:solidFill>
                  <a:srgbClr val="A9AA59"/>
                </a:solidFill>
              </a:rPr>
              <a:t>ICAO Asia/Pacific AIS – AIM Transition Workshop</a:t>
            </a:r>
          </a:p>
          <a:p>
            <a:r>
              <a:rPr lang="de-DE" sz="2800" dirty="0">
                <a:solidFill>
                  <a:srgbClr val="A9AA59"/>
                </a:solidFill>
              </a:rPr>
              <a:t>Nadi, Fiji, 22 – 24 October </a:t>
            </a:r>
            <a:r>
              <a:rPr lang="de-DE" sz="2800" dirty="0" smtClean="0">
                <a:solidFill>
                  <a:srgbClr val="A9AA59"/>
                </a:solidFill>
              </a:rPr>
              <a:t>2018</a:t>
            </a:r>
            <a:endParaRPr lang="de-DE" sz="2800" dirty="0">
              <a:solidFill>
                <a:srgbClr val="A9AA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90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4" b="10494"/>
          <a:stretch>
            <a:fillRect/>
          </a:stretch>
        </p:blipFill>
        <p:spPr/>
      </p:pic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>
          <a:xfrm>
            <a:off x="1182442" y="2017192"/>
            <a:ext cx="3931920" cy="3810000"/>
          </a:xfrm>
        </p:spPr>
        <p:txBody>
          <a:bodyPr/>
          <a:lstStyle/>
          <a:p>
            <a:r>
              <a:rPr lang="en-US" sz="1800"/>
              <a:t>ADDRESS </a:t>
            </a:r>
            <a:r>
              <a:rPr lang="en-US"/>
              <a:t>      </a:t>
            </a:r>
          </a:p>
          <a:p>
            <a:r>
              <a:rPr lang="en-US" sz="1500">
                <a:solidFill>
                  <a:srgbClr val="004158"/>
                </a:solidFill>
              </a:rPr>
              <a:t>ASBU for Future GmbH</a:t>
            </a:r>
          </a:p>
          <a:p>
            <a:r>
              <a:rPr lang="en-US" sz="1500" err="1">
                <a:solidFill>
                  <a:srgbClr val="004158"/>
                </a:solidFill>
              </a:rPr>
              <a:t>Römerstrasse</a:t>
            </a:r>
            <a:r>
              <a:rPr lang="en-US" sz="1500">
                <a:solidFill>
                  <a:srgbClr val="004158"/>
                </a:solidFill>
              </a:rPr>
              <a:t> 17 88690 </a:t>
            </a:r>
          </a:p>
          <a:p>
            <a:r>
              <a:rPr lang="en-US" sz="1500" err="1">
                <a:solidFill>
                  <a:srgbClr val="004158"/>
                </a:solidFill>
              </a:rPr>
              <a:t>Uhldingen-Mühlhofen</a:t>
            </a:r>
            <a:r>
              <a:rPr lang="en-US" sz="1500">
                <a:solidFill>
                  <a:srgbClr val="004158"/>
                </a:solidFill>
              </a:rPr>
              <a:t>, Germany</a:t>
            </a:r>
            <a:r>
              <a:rPr lang="en-US" sz="1500" b="0"/>
              <a:t> </a:t>
            </a:r>
          </a:p>
          <a:p>
            <a:endParaRPr lang="en-US" sz="1500"/>
          </a:p>
          <a:p>
            <a:r>
              <a:rPr lang="fr-FR"/>
              <a:t>INFO       </a:t>
            </a:r>
          </a:p>
          <a:p>
            <a:r>
              <a:rPr lang="fr-FR" sz="1500">
                <a:solidFill>
                  <a:srgbClr val="004158"/>
                </a:solidFill>
              </a:rPr>
              <a:t>Phone: +49-7556-4521-78-0</a:t>
            </a:r>
          </a:p>
          <a:p>
            <a:r>
              <a:rPr lang="fr-FR" sz="1500">
                <a:solidFill>
                  <a:srgbClr val="004158"/>
                </a:solidFill>
              </a:rPr>
              <a:t>E-mail: </a:t>
            </a:r>
            <a:r>
              <a:rPr lang="fr-FR" sz="1500">
                <a:solidFill>
                  <a:srgbClr val="004158"/>
                </a:solidFill>
                <a:hlinkClick r:id="rId3"/>
              </a:rPr>
              <a:t>info@a4f.aero</a:t>
            </a:r>
            <a:endParaRPr lang="fr-FR" sz="1500">
              <a:solidFill>
                <a:srgbClr val="004158"/>
              </a:solidFill>
            </a:endParaRPr>
          </a:p>
          <a:p>
            <a:r>
              <a:rPr lang="en-US" sz="1500">
                <a:solidFill>
                  <a:srgbClr val="004158"/>
                </a:solidFill>
              </a:rPr>
              <a:t>Website</a:t>
            </a:r>
            <a:r>
              <a:rPr lang="fr-FR" sz="1500">
                <a:solidFill>
                  <a:srgbClr val="004158"/>
                </a:solidFill>
              </a:rPr>
              <a:t>: </a:t>
            </a:r>
            <a:r>
              <a:rPr lang="fr-FR" sz="1500">
                <a:solidFill>
                  <a:srgbClr val="004158"/>
                </a:solidFill>
                <a:hlinkClick r:id="rId4"/>
              </a:rPr>
              <a:t>http://asbu4future.aero</a:t>
            </a:r>
            <a:r>
              <a:rPr lang="fr-FR" sz="1500">
                <a:solidFill>
                  <a:srgbClr val="004158"/>
                </a:solidFill>
              </a:rPr>
              <a:t> </a:t>
            </a:r>
          </a:p>
          <a:p>
            <a:endParaRPr lang="en-US" sz="1500"/>
          </a:p>
        </p:txBody>
      </p:sp>
      <p:sp>
        <p:nvSpPr>
          <p:cNvPr id="2" name="TextBox 1"/>
          <p:cNvSpPr txBox="1"/>
          <p:nvPr/>
        </p:nvSpPr>
        <p:spPr>
          <a:xfrm rot="21305163">
            <a:off x="6204975" y="1599868"/>
            <a:ext cx="40310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Happy &amp; smooth touch down!</a:t>
            </a:r>
            <a:endParaRPr lang="de-DE" sz="5000" dirty="0">
              <a:solidFill>
                <a:srgbClr val="004158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09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A9AA59"/>
                </a:solidFill>
                <a:latin typeface="Trebuchet MS" charset="0"/>
                <a:ea typeface="Trebuchet MS" charset="0"/>
                <a:cs typeface="Trebuchet MS" charset="0"/>
              </a:rPr>
              <a:t>/</a:t>
            </a:r>
            <a:r>
              <a:rPr lang="de-DE" dirty="0">
                <a:latin typeface="Trebuchet MS" charset="0"/>
                <a:ea typeface="Trebuchet MS" charset="0"/>
                <a:cs typeface="Trebuchet MS" charset="0"/>
              </a:rPr>
              <a:t>/ 01 </a:t>
            </a:r>
            <a:r>
              <a:rPr lang="de-DE" dirty="0" smtClean="0">
                <a:solidFill>
                  <a:srgbClr val="A9AA59"/>
                </a:solidFill>
                <a:latin typeface="Trebuchet MS" charset="0"/>
                <a:ea typeface="Trebuchet MS" charset="0"/>
                <a:cs typeface="Trebuchet MS" charset="0"/>
              </a:rPr>
              <a:t>Rational for a PANS-AIM</a:t>
            </a:r>
            <a:r>
              <a:rPr lang="en-US" dirty="0">
                <a:latin typeface="Trebuchet MS" charset="0"/>
                <a:ea typeface="Trebuchet MS" charset="0"/>
                <a:cs typeface="Trebuchet MS" charset="0"/>
              </a:rPr>
              <a:t/>
            </a:r>
            <a:br>
              <a:rPr lang="en-US" dirty="0">
                <a:latin typeface="Trebuchet MS" charset="0"/>
                <a:ea typeface="Trebuchet MS" charset="0"/>
                <a:cs typeface="Trebuchet MS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03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Rational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3875" y="1836738"/>
            <a:ext cx="10566693" cy="4351337"/>
          </a:xfrm>
        </p:spPr>
        <p:txBody>
          <a:bodyPr/>
          <a:lstStyle/>
          <a:p>
            <a:r>
              <a:rPr lang="en-GB" dirty="0" smtClean="0"/>
              <a:t>Annex = performance based </a:t>
            </a:r>
            <a:r>
              <a:rPr lang="en-GB" dirty="0" err="1" smtClean="0"/>
              <a:t>SARPs</a:t>
            </a:r>
            <a:endParaRPr lang="en-GB" dirty="0" smtClean="0"/>
          </a:p>
          <a:p>
            <a:r>
              <a:rPr lang="en-GB" dirty="0" smtClean="0"/>
              <a:t>PANS = technical &amp; procedural provisions</a:t>
            </a:r>
          </a:p>
          <a:p>
            <a:r>
              <a:rPr lang="en-GB" dirty="0" smtClean="0"/>
              <a:t>Elevate certain procedures from guidance to PANS</a:t>
            </a:r>
          </a:p>
          <a:p>
            <a:r>
              <a:rPr lang="en-GB" dirty="0" smtClean="0"/>
              <a:t>Support data centricity with </a:t>
            </a:r>
            <a:r>
              <a:rPr lang="en-GB" dirty="0"/>
              <a:t>processes </a:t>
            </a:r>
            <a:r>
              <a:rPr lang="en-GB" dirty="0" smtClean="0"/>
              <a:t>&amp; procedures</a:t>
            </a:r>
          </a:p>
          <a:p>
            <a:r>
              <a:rPr lang="en-GB" dirty="0" smtClean="0"/>
              <a:t>Support interoperability</a:t>
            </a:r>
          </a:p>
          <a:p>
            <a:r>
              <a:rPr lang="en-GB" dirty="0" smtClean="0"/>
              <a:t>PANS deviation to be published in AIP only</a:t>
            </a:r>
          </a:p>
          <a:p>
            <a:pPr lvl="1"/>
            <a:r>
              <a:rPr lang="en-GB" dirty="0" smtClean="0"/>
              <a:t>Supports stepwise transition/migration</a:t>
            </a:r>
          </a:p>
          <a:p>
            <a:r>
              <a:rPr lang="en-GB" dirty="0"/>
              <a:t>B</a:t>
            </a:r>
            <a:r>
              <a:rPr lang="en-GB" dirty="0" smtClean="0"/>
              <a:t>est practice example is PANS-ATM (Doc 4444) which exists since 1946 (Annex 2 &amp; 11 contain no formats)</a:t>
            </a:r>
            <a:endParaRPr lang="de-DE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312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Timeline (How did we get there)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575" y="1836738"/>
            <a:ext cx="10579100" cy="4351337"/>
          </a:xfrm>
        </p:spPr>
        <p:txBody>
          <a:bodyPr/>
          <a:lstStyle/>
          <a:p>
            <a:r>
              <a:rPr lang="en-GB" dirty="0" smtClean="0"/>
              <a:t>Initial ideas </a:t>
            </a:r>
            <a:r>
              <a:rPr lang="en-GB" dirty="0"/>
              <a:t>o</a:t>
            </a:r>
            <a:r>
              <a:rPr lang="en-GB" dirty="0" smtClean="0"/>
              <a:t>n AIS-</a:t>
            </a:r>
            <a:r>
              <a:rPr lang="en-GB" dirty="0" err="1" smtClean="0"/>
              <a:t>AIMSG</a:t>
            </a:r>
            <a:r>
              <a:rPr lang="en-GB" dirty="0" smtClean="0"/>
              <a:t>/3, Montreal, Nov 2010</a:t>
            </a:r>
          </a:p>
          <a:p>
            <a:r>
              <a:rPr lang="en-GB" dirty="0" smtClean="0"/>
              <a:t>ANC on site May 2011</a:t>
            </a:r>
          </a:p>
          <a:p>
            <a:r>
              <a:rPr lang="en-GB" dirty="0" smtClean="0"/>
              <a:t>Ad hoc group PANS-AIM on AIS-</a:t>
            </a:r>
            <a:r>
              <a:rPr lang="en-GB" dirty="0" err="1" smtClean="0"/>
              <a:t>AIMSG</a:t>
            </a:r>
            <a:r>
              <a:rPr lang="en-GB" dirty="0" smtClean="0"/>
              <a:t>/4, Bordeaux, May 2011</a:t>
            </a:r>
          </a:p>
          <a:p>
            <a:r>
              <a:rPr lang="en-GB" dirty="0" smtClean="0"/>
              <a:t>Data and information scope in AIS-</a:t>
            </a:r>
            <a:r>
              <a:rPr lang="en-GB" dirty="0" err="1" smtClean="0"/>
              <a:t>AIMSG</a:t>
            </a:r>
            <a:r>
              <a:rPr lang="en-GB" dirty="0" smtClean="0"/>
              <a:t>/7, Montreal, Jan 2014</a:t>
            </a:r>
          </a:p>
          <a:p>
            <a:r>
              <a:rPr lang="en-GB" dirty="0" smtClean="0"/>
              <a:t>Since then involvement of </a:t>
            </a:r>
            <a:r>
              <a:rPr lang="en-GB" dirty="0" err="1" smtClean="0"/>
              <a:t>IFPP</a:t>
            </a:r>
            <a:r>
              <a:rPr lang="en-GB" dirty="0" smtClean="0"/>
              <a:t>/</a:t>
            </a:r>
            <a:r>
              <a:rPr lang="en-GB" dirty="0" err="1" smtClean="0"/>
              <a:t>IWG</a:t>
            </a:r>
            <a:endParaRPr lang="en-GB" dirty="0" smtClean="0"/>
          </a:p>
          <a:p>
            <a:r>
              <a:rPr lang="en-GB" dirty="0" smtClean="0"/>
              <a:t>Origination &amp; Terminology on AIS-</a:t>
            </a:r>
            <a:r>
              <a:rPr lang="en-GB" dirty="0" err="1" smtClean="0"/>
              <a:t>AIMSG</a:t>
            </a:r>
            <a:r>
              <a:rPr lang="en-GB" dirty="0" smtClean="0"/>
              <a:t>/9, Tokyo, April 2014</a:t>
            </a:r>
          </a:p>
          <a:p>
            <a:r>
              <a:rPr lang="en-GB" dirty="0" err="1" smtClean="0"/>
              <a:t>DQR</a:t>
            </a:r>
            <a:r>
              <a:rPr lang="en-GB" dirty="0" smtClean="0"/>
              <a:t> on AIS-</a:t>
            </a:r>
            <a:r>
              <a:rPr lang="en-GB" dirty="0" err="1" smtClean="0"/>
              <a:t>AIMSG</a:t>
            </a:r>
            <a:r>
              <a:rPr lang="en-GB" dirty="0" smtClean="0"/>
              <a:t>/10, Montreal, Nov 2014</a:t>
            </a:r>
          </a:p>
          <a:p>
            <a:r>
              <a:rPr lang="en-GB" dirty="0" smtClean="0"/>
              <a:t>Final on AIS-</a:t>
            </a:r>
            <a:r>
              <a:rPr lang="en-GB" dirty="0" err="1" smtClean="0"/>
              <a:t>AIMSG</a:t>
            </a:r>
            <a:r>
              <a:rPr lang="en-GB" dirty="0" smtClean="0"/>
              <a:t>/12 in Oct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14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>
            <a:stCxn id="13" idx="3"/>
            <a:endCxn id="1027" idx="1"/>
          </p:cNvCxnSpPr>
          <p:nvPr/>
        </p:nvCxnSpPr>
        <p:spPr>
          <a:xfrm flipV="1">
            <a:off x="3175337" y="3701082"/>
            <a:ext cx="3478500" cy="1306817"/>
          </a:xfrm>
          <a:prstGeom prst="straightConnector1">
            <a:avLst/>
          </a:prstGeom>
          <a:ln w="19050">
            <a:solidFill>
              <a:srgbClr val="004158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8628103" y="4097161"/>
            <a:ext cx="1879334" cy="2211405"/>
            <a:chOff x="6495501" y="4435505"/>
            <a:chExt cx="2031734" cy="251620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5501" y="4435505"/>
              <a:ext cx="1574534" cy="2059005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7901" y="4587905"/>
              <a:ext cx="1574534" cy="2059005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0301" y="4740305"/>
              <a:ext cx="1574534" cy="2059005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2701" y="4892705"/>
              <a:ext cx="1574534" cy="2059005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AIS </a:t>
            </a:r>
            <a:r>
              <a:rPr lang="de-DE" dirty="0" smtClean="0">
                <a:sym typeface="Wingdings" panose="05000000000000000000" pitchFamily="2" charset="2"/>
              </a:rPr>
              <a:t> AIM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318" y="1344824"/>
            <a:ext cx="1574534" cy="200144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837" y="2707776"/>
            <a:ext cx="1574534" cy="198661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 descr="ICAO A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803" y="1330147"/>
            <a:ext cx="1574534" cy="20161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12" descr="ANd9GcQZSMGgawM4FZR8gPKV0HUEgkYX2SRaOTCa3AeFR_4C_t41k1FK5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506" y="3978396"/>
            <a:ext cx="1575831" cy="205900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>
            <a:stCxn id="8" idx="3"/>
            <a:endCxn id="1026" idx="1"/>
          </p:cNvCxnSpPr>
          <p:nvPr/>
        </p:nvCxnSpPr>
        <p:spPr>
          <a:xfrm>
            <a:off x="3175337" y="2338210"/>
            <a:ext cx="5489981" cy="7338"/>
          </a:xfrm>
          <a:prstGeom prst="straightConnector1">
            <a:avLst/>
          </a:prstGeom>
          <a:ln w="19050">
            <a:solidFill>
              <a:srgbClr val="004158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  <a:endCxn id="1027" idx="1"/>
          </p:cNvCxnSpPr>
          <p:nvPr/>
        </p:nvCxnSpPr>
        <p:spPr>
          <a:xfrm>
            <a:off x="3175337" y="2338210"/>
            <a:ext cx="3478500" cy="1362872"/>
          </a:xfrm>
          <a:prstGeom prst="straightConnector1">
            <a:avLst/>
          </a:prstGeom>
          <a:ln w="19050">
            <a:solidFill>
              <a:srgbClr val="004158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3"/>
            <a:endCxn id="1028" idx="1"/>
          </p:cNvCxnSpPr>
          <p:nvPr/>
        </p:nvCxnSpPr>
        <p:spPr>
          <a:xfrm flipV="1">
            <a:off x="3175337" y="5001955"/>
            <a:ext cx="5452766" cy="5944"/>
          </a:xfrm>
          <a:prstGeom prst="straightConnector1">
            <a:avLst/>
          </a:prstGeom>
          <a:ln w="19050">
            <a:solidFill>
              <a:srgbClr val="004158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TextBox 1032"/>
          <p:cNvSpPr txBox="1"/>
          <p:nvPr/>
        </p:nvSpPr>
        <p:spPr>
          <a:xfrm>
            <a:off x="4835711" y="1649013"/>
            <a:ext cx="1818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State provisions</a:t>
            </a:r>
          </a:p>
          <a:p>
            <a:pPr algn="ctr"/>
            <a:r>
              <a:rPr lang="de-DE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(or „what“)</a:t>
            </a:r>
            <a:endParaRPr lang="de-DE" dirty="0">
              <a:solidFill>
                <a:srgbClr val="004158"/>
              </a:solidFill>
              <a:latin typeface="Trebuchet MS" panose="020B0603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27701" y="3345732"/>
            <a:ext cx="31005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Operational Provisions /</a:t>
            </a:r>
          </a:p>
          <a:p>
            <a:pPr algn="ctr"/>
            <a:r>
              <a:rPr lang="de-DE" sz="160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„AIM Practitioners“ instructions</a:t>
            </a:r>
          </a:p>
          <a:p>
            <a:pPr algn="ctr"/>
            <a:r>
              <a:rPr lang="de-DE" sz="160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(or „how to“)</a:t>
            </a:r>
            <a:endParaRPr lang="de-DE" sz="1600" dirty="0">
              <a:solidFill>
                <a:srgbClr val="004158"/>
              </a:solidFill>
              <a:latin typeface="Trebuchet MS" panose="020B0603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45193" y="5135894"/>
            <a:ext cx="279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Guidance / Explanations</a:t>
            </a:r>
            <a:endParaRPr lang="de-DE" dirty="0">
              <a:solidFill>
                <a:srgbClr val="004158"/>
              </a:solidFill>
              <a:latin typeface="Trebuchet MS" panose="020B0603020202020204" pitchFamily="34" charset="0"/>
            </a:endParaRPr>
          </a:p>
        </p:txBody>
      </p:sp>
      <p:sp>
        <p:nvSpPr>
          <p:cNvPr id="1034" name="TextBox 1033"/>
          <p:cNvSpPr txBox="1"/>
          <p:nvPr/>
        </p:nvSpPr>
        <p:spPr>
          <a:xfrm>
            <a:off x="1598613" y="3339204"/>
            <a:ext cx="7505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150 pages</a:t>
            </a:r>
            <a:endParaRPr lang="de-DE" sz="1000" dirty="0">
              <a:solidFill>
                <a:srgbClr val="004158"/>
              </a:solidFill>
              <a:latin typeface="Trebuchet MS" panose="020B0603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98613" y="6051516"/>
            <a:ext cx="13051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480 pages (190 AIP)</a:t>
            </a:r>
            <a:endParaRPr lang="de-DE" sz="1000" dirty="0">
              <a:solidFill>
                <a:srgbClr val="004158"/>
              </a:solidFill>
              <a:latin typeface="Trebuchet MS" panose="020B0603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653837" y="4694388"/>
            <a:ext cx="7505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118 pages</a:t>
            </a:r>
            <a:endParaRPr lang="de-DE" sz="1000" dirty="0">
              <a:solidFill>
                <a:srgbClr val="004158"/>
              </a:solidFill>
              <a:latin typeface="Trebuchet MS" panose="020B0603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665318" y="3354897"/>
            <a:ext cx="683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41 pages</a:t>
            </a:r>
            <a:endParaRPr lang="de-DE" sz="1000" dirty="0">
              <a:solidFill>
                <a:srgbClr val="004158"/>
              </a:solidFill>
              <a:latin typeface="Trebuchet MS" panose="020B0603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061303" y="6297737"/>
            <a:ext cx="12426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rgbClr val="004158"/>
                </a:solidFill>
                <a:latin typeface="Trebuchet MS" panose="020B0603020202020204" pitchFamily="34" charset="0"/>
              </a:rPr>
              <a:t>??? pages (190 AIP)</a:t>
            </a:r>
            <a:endParaRPr lang="de-DE" sz="1000" dirty="0">
              <a:solidFill>
                <a:srgbClr val="004158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41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A9AA59"/>
                </a:solidFill>
                <a:latin typeface="Trebuchet MS" charset="0"/>
                <a:ea typeface="Trebuchet MS" charset="0"/>
                <a:cs typeface="Trebuchet MS" charset="0"/>
              </a:rPr>
              <a:t>/</a:t>
            </a:r>
            <a:r>
              <a:rPr lang="de-DE" dirty="0">
                <a:latin typeface="Trebuchet MS" charset="0"/>
                <a:ea typeface="Trebuchet MS" charset="0"/>
                <a:cs typeface="Trebuchet MS" charset="0"/>
              </a:rPr>
              <a:t>/ </a:t>
            </a:r>
            <a:r>
              <a:rPr lang="de-DE" dirty="0" smtClean="0">
                <a:latin typeface="Trebuchet MS" charset="0"/>
                <a:ea typeface="Trebuchet MS" charset="0"/>
                <a:cs typeface="Trebuchet MS" charset="0"/>
              </a:rPr>
              <a:t>02 </a:t>
            </a:r>
            <a:r>
              <a:rPr lang="de-DE" dirty="0" smtClean="0">
                <a:solidFill>
                  <a:srgbClr val="A9AA59"/>
                </a:solidFill>
                <a:latin typeface="Trebuchet MS" charset="0"/>
                <a:ea typeface="Trebuchet MS" charset="0"/>
                <a:cs typeface="Trebuchet MS" charset="0"/>
              </a:rPr>
              <a:t>AIS-AIMSG Focus </a:t>
            </a:r>
            <a:r>
              <a:rPr lang="en-US" dirty="0">
                <a:latin typeface="Trebuchet MS" charset="0"/>
                <a:ea typeface="Trebuchet MS" charset="0"/>
                <a:cs typeface="Trebuchet MS" charset="0"/>
              </a:rPr>
              <a:t/>
            </a:r>
            <a:br>
              <a:rPr lang="en-US" dirty="0">
                <a:latin typeface="Trebuchet MS" charset="0"/>
                <a:ea typeface="Trebuchet MS" charset="0"/>
                <a:cs typeface="Trebuchet MS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828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pdatedPresentation (1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roducing ASBU for Future.odp" id="{8A179507-F070-495C-9DAB-572BAB1E38EB}" vid="{180838B5-2F57-4881-A86C-9B878F2DC8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27D94646DC549B7465903FE9FE1A3" ma:contentTypeVersion="118" ma:contentTypeDescription="Create a new document." ma:contentTypeScope="" ma:versionID="b7dfd1b413e7d33dabde76de4b79de8f">
  <xsd:schema xmlns:xsd="http://www.w3.org/2001/XMLSchema" xmlns:xs="http://www.w3.org/2001/XMLSchema" xmlns:p="http://schemas.microsoft.com/office/2006/metadata/properties" xmlns:ns1="101a94fc-4fb7-49fc-ab36-dbb3e9e3ccdb" xmlns:ns2="http://schemas.microsoft.com/sharepoint/v3" targetNamespace="http://schemas.microsoft.com/office/2006/metadata/properties" ma:root="true" ma:fieldsID="c9f0411c7a8c78232c53993795c6232c" ns1:_="" ns2:_="">
    <xsd:import namespace="101a94fc-4fb7-49fc-ab36-dbb3e9e3ccdb"/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a" minOccurs="0"/>
                <xsd:element ref="ns1:Category" minOccurs="0"/>
                <xsd:element ref="ns1:CategoryOrder" minOccurs="0"/>
                <xsd:element ref="ns1:LongTitle" minOccurs="0"/>
                <xsd:element ref="ns1:Language" minOccurs="0"/>
                <xsd:element ref="ns1:aaa" minOccurs="0"/>
                <xsd:element ref="ns1:Revised" minOccurs="0"/>
                <xsd:element ref="ns1:Presenter" minOccurs="0"/>
                <xsd:element ref="ns1:DocumentName" minOccurs="0"/>
                <xsd:element ref="ns1:Title1" minOccurs="0"/>
                <xsd:element ref="ns1:Title2" minOccurs="0"/>
                <xsd:element ref="ns1:acro" minOccurs="0"/>
                <xsd:element ref="ns1:cat" minOccurs="0"/>
                <xsd:element ref="ns1:ArchivedDocumentsProperties" minOccurs="0"/>
                <xsd:element ref="ns2:PublishingStartDate" minOccurs="0"/>
                <xsd:element ref="ns2:PublishingExpirationDate" minOccurs="0"/>
                <xsd:element ref="ns1:Category_x003a_TypeEN" minOccurs="0"/>
                <xsd:element ref="ns1:Category_x003a_TypeES" minOccurs="0"/>
                <xsd:element ref="ns1:ArchivedDocumentsProperties_x003a_Acronym" minOccurs="0"/>
                <xsd:element ref="ns1:ArchivedDocumentsProperties_x003a_DocumentsOrder" minOccurs="0"/>
                <xsd:element ref="ns1:ArchivedDocumentsProperties_x003a_Category" minOccurs="0"/>
                <xsd:element ref="ns1:ArchivedDocumentsProperties_x003a_Presenter" minOccurs="0"/>
                <xsd:element ref="ns1:ArchivedDocumentsProperties_x003a_Language" minOccurs="0"/>
                <xsd:element ref="ns1:ArchivedDocumentsProperties_x003a_DocumentTitle" minOccurs="0"/>
                <xsd:element ref="ns1:ArchivedDocumentsProperties_x003a_DocumentTitle1" minOccurs="0"/>
                <xsd:element ref="ns1:ArchivedDocumentsProperties_x003a_DocumentTitle2" minOccurs="0"/>
                <xsd:element ref="ns1:ArchivedDocumentsProperties_x003a_ONLY" minOccurs="0"/>
                <xsd:element ref="ns1:ArchivedDocumentsProperties_x003a_Revis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a94fc-4fb7-49fc-ab36-dbb3e9e3ccdb" elementFormDefault="qualified">
    <xsd:import namespace="http://schemas.microsoft.com/office/2006/documentManagement/types"/>
    <xsd:import namespace="http://schemas.microsoft.com/office/infopath/2007/PartnerControls"/>
    <xsd:element name="a" ma:index="0" nillable="true" ma:displayName="Acronym" ma:list="{1045e265-1928-4c45-849a-69ddabc67e10}" ma:internalName="a" ma:readOnly="false" ma:showField="Title">
      <xsd:simpleType>
        <xsd:restriction base="dms:Lookup"/>
      </xsd:simpleType>
    </xsd:element>
    <xsd:element name="Category" ma:index="3" nillable="true" ma:displayName="Category" ma:list="{c1012ec3-5fa7-4630-b0f2-9937f3c48b2b}" ma:internalName="Category" ma:showField="Title">
      <xsd:simpleType>
        <xsd:restriction base="dms:Lookup"/>
      </xsd:simpleType>
    </xsd:element>
    <xsd:element name="CategoryOrder" ma:index="4" nillable="true" ma:displayName="CategoryOrder" ma:description="Group by Category: Day, Session" ma:internalName="CategoryOrder">
      <xsd:simpleType>
        <xsd:restriction base="dms:Text">
          <xsd:maxLength value="255"/>
        </xsd:restriction>
      </xsd:simpleType>
    </xsd:element>
    <xsd:element name="LongTitle" ma:index="5" nillable="true" ma:displayName="Title" ma:internalName="LongTitle">
      <xsd:simpleType>
        <xsd:restriction base="dms:Text">
          <xsd:maxLength value="255"/>
        </xsd:restriction>
      </xsd:simpleType>
    </xsd:element>
    <xsd:element name="Language" ma:index="6" nillable="true" ma:displayName="Language" ma:description="Document's Language" ma:format="RadioButtons" ma:internalName="Language">
      <xsd:simpleType>
        <xsd:restriction base="dms:Choice">
          <xsd:enumeration value="English"/>
          <xsd:enumeration value="Spanish"/>
          <xsd:enumeration value="Bilingual"/>
          <xsd:enumeration value="Other"/>
        </xsd:restriction>
      </xsd:simpleType>
    </xsd:element>
    <xsd:element name="aaa" ma:index="7" nillable="true" ma:displayName="Only" ma:default="0" ma:internalName="aaa">
      <xsd:simpleType>
        <xsd:restriction base="dms:Boolean"/>
      </xsd:simpleType>
    </xsd:element>
    <xsd:element name="Revised" ma:index="8" nillable="true" ma:displayName="Revised" ma:default="0" ma:internalName="Revised">
      <xsd:simpleType>
        <xsd:restriction base="dms:Boolean"/>
      </xsd:simpleType>
    </xsd:element>
    <xsd:element name="Presenter" ma:index="9" nillable="true" ma:displayName="Presenter" ma:internalName="Presenter">
      <xsd:simpleType>
        <xsd:restriction base="dms:Text">
          <xsd:maxLength value="255"/>
        </xsd:restriction>
      </xsd:simpleType>
    </xsd:element>
    <xsd:element name="DocumentName" ma:index="11" nillable="true" ma:displayName="DocumentName" ma:hidden="true" ma:internalName="DocumentName" ma:readOnly="false">
      <xsd:simpleType>
        <xsd:restriction base="dms:Text">
          <xsd:maxLength value="255"/>
        </xsd:restriction>
      </xsd:simpleType>
    </xsd:element>
    <xsd:element name="Title1" ma:index="12" nillable="true" ma:displayName="Title1" ma:internalName="Title1">
      <xsd:simpleType>
        <xsd:restriction base="dms:Text">
          <xsd:maxLength value="255"/>
        </xsd:restriction>
      </xsd:simpleType>
    </xsd:element>
    <xsd:element name="Title2" ma:index="13" nillable="true" ma:displayName="Title2" ma:internalName="Title2">
      <xsd:simpleType>
        <xsd:restriction base="dms:Text">
          <xsd:maxLength value="255"/>
        </xsd:restriction>
      </xsd:simpleType>
    </xsd:element>
    <xsd:element name="acro" ma:index="14" nillable="true" ma:displayName="acro" ma:hidden="true" ma:internalName="acro" ma:readOnly="false">
      <xsd:simpleType>
        <xsd:restriction base="dms:Text">
          <xsd:maxLength value="255"/>
        </xsd:restriction>
      </xsd:simpleType>
    </xsd:element>
    <xsd:element name="cat" ma:index="15" nillable="true" ma:displayName="cat" ma:hidden="true" ma:internalName="cat" ma:readOnly="false">
      <xsd:simpleType>
        <xsd:restriction base="dms:Text">
          <xsd:maxLength value="255"/>
        </xsd:restriction>
      </xsd:simpleType>
    </xsd:element>
    <xsd:element name="ArchivedDocumentsProperties" ma:index="16" nillable="true" ma:displayName="ArchivedDocumentsProperties" ma:hidden="true" ma:list="{62446db8-06c7-4c5f-ab63-1825ec145873}" ma:internalName="ArchivedDocumentsProperties" ma:readOnly="false" ma:showField="Title">
      <xsd:simpleType>
        <xsd:restriction base="dms:Lookup"/>
      </xsd:simpleType>
    </xsd:element>
    <xsd:element name="Category_x003a_TypeEN" ma:index="21" nillable="true" ma:displayName="Category:TypeEN" ma:list="{c1012ec3-5fa7-4630-b0f2-9937f3c48b2b}" ma:internalName="Category_x003a_TypeEN" ma:readOnly="true" ma:showField="TypeEN" ma:web="332af589-c0a7-4731-b5e6-15e21b093457">
      <xsd:simpleType>
        <xsd:restriction base="dms:Lookup"/>
      </xsd:simpleType>
    </xsd:element>
    <xsd:element name="Category_x003a_TypeES" ma:index="22" nillable="true" ma:displayName="Category:TypeES" ma:list="{c1012ec3-5fa7-4630-b0f2-9937f3c48b2b}" ma:internalName="Category_x003a_TypeES" ma:readOnly="true" ma:showField="TypeES" ma:web="332af589-c0a7-4731-b5e6-15e21b093457">
      <xsd:simpleType>
        <xsd:restriction base="dms:Lookup"/>
      </xsd:simpleType>
    </xsd:element>
    <xsd:element name="ArchivedDocumentsProperties_x003a_Acronym" ma:index="24" nillable="true" ma:displayName="ArchivedDocumentsProperties:Acronym" ma:list="{62446db8-06c7-4c5f-ab63-1825ec145873}" ma:internalName="ArchivedDocumentsProperties_x003a_Acronym" ma:readOnly="true" ma:showField="Acronym" ma:web="332af589-c0a7-4731-b5e6-15e21b093457">
      <xsd:simpleType>
        <xsd:restriction base="dms:Lookup"/>
      </xsd:simpleType>
    </xsd:element>
    <xsd:element name="ArchivedDocumentsProperties_x003a_DocumentsOrder" ma:index="25" nillable="true" ma:displayName="ArchivedDocumentsProperties:DocumentsOrder" ma:list="{62446db8-06c7-4c5f-ab63-1825ec145873}" ma:internalName="ArchivedDocumentsProperties_x003a_DocumentsOrder" ma:readOnly="true" ma:showField="DocumentsOrder" ma:web="332af589-c0a7-4731-b5e6-15e21b093457">
      <xsd:simpleType>
        <xsd:restriction base="dms:Lookup"/>
      </xsd:simpleType>
    </xsd:element>
    <xsd:element name="ArchivedDocumentsProperties_x003a_Category" ma:index="26" nillable="true" ma:displayName="ArchivedDocumentsProperties:Category" ma:list="{62446db8-06c7-4c5f-ab63-1825ec145873}" ma:internalName="ArchivedDocumentsProperties_x003a_Category" ma:readOnly="true" ma:showField="Category" ma:web="332af589-c0a7-4731-b5e6-15e21b093457">
      <xsd:simpleType>
        <xsd:restriction base="dms:Lookup"/>
      </xsd:simpleType>
    </xsd:element>
    <xsd:element name="ArchivedDocumentsProperties_x003a_Presenter" ma:index="27" nillable="true" ma:displayName="ArchivedDocumentsProperties:Presenter" ma:list="{62446db8-06c7-4c5f-ab63-1825ec145873}" ma:internalName="ArchivedDocumentsProperties_x003a_Presenter" ma:readOnly="true" ma:showField="Presenter" ma:web="332af589-c0a7-4731-b5e6-15e21b093457">
      <xsd:simpleType>
        <xsd:restriction base="dms:Lookup"/>
      </xsd:simpleType>
    </xsd:element>
    <xsd:element name="ArchivedDocumentsProperties_x003a_Language" ma:index="28" nillable="true" ma:displayName="ArchivedDocumentsProperties:Language" ma:list="{62446db8-06c7-4c5f-ab63-1825ec145873}" ma:internalName="ArchivedDocumentsProperties_x003a_Language" ma:readOnly="true" ma:showField="Language" ma:web="332af589-c0a7-4731-b5e6-15e21b093457">
      <xsd:simpleType>
        <xsd:restriction base="dms:Lookup"/>
      </xsd:simpleType>
    </xsd:element>
    <xsd:element name="ArchivedDocumentsProperties_x003a_DocumentTitle" ma:index="29" nillable="true" ma:displayName="ArchivedDocumentsProperties:DocumentTitle" ma:list="{62446db8-06c7-4c5f-ab63-1825ec145873}" ma:internalName="ArchivedDocumentsProperties_x003a_DocumentTitle" ma:readOnly="true" ma:showField="DocumentTitle" ma:web="332af589-c0a7-4731-b5e6-15e21b093457">
      <xsd:simpleType>
        <xsd:restriction base="dms:Lookup"/>
      </xsd:simpleType>
    </xsd:element>
    <xsd:element name="ArchivedDocumentsProperties_x003a_DocumentTitle1" ma:index="30" nillable="true" ma:displayName="ArchivedDocumentsProperties:DocumentTitle1" ma:list="{62446db8-06c7-4c5f-ab63-1825ec145873}" ma:internalName="ArchivedDocumentsProperties_x003a_DocumentTitle1" ma:readOnly="true" ma:showField="DocumentTitle1" ma:web="332af589-c0a7-4731-b5e6-15e21b093457">
      <xsd:simpleType>
        <xsd:restriction base="dms:Lookup"/>
      </xsd:simpleType>
    </xsd:element>
    <xsd:element name="ArchivedDocumentsProperties_x003a_DocumentTitle2" ma:index="31" nillable="true" ma:displayName="ArchivedDocumentsProperties:DocumentTitle2" ma:list="{62446db8-06c7-4c5f-ab63-1825ec145873}" ma:internalName="ArchivedDocumentsProperties_x003a_DocumentTitle2" ma:readOnly="true" ma:showField="DocumentTitle2" ma:web="332af589-c0a7-4731-b5e6-15e21b093457">
      <xsd:simpleType>
        <xsd:restriction base="dms:Lookup"/>
      </xsd:simpleType>
    </xsd:element>
    <xsd:element name="ArchivedDocumentsProperties_x003a_ONLY" ma:index="32" nillable="true" ma:displayName="ArchivedDocumentsProperties:ONLY" ma:list="{62446db8-06c7-4c5f-ab63-1825ec145873}" ma:internalName="ArchivedDocumentsProperties_x003a_ONLY" ma:readOnly="true" ma:showField="ONLY" ma:web="332af589-c0a7-4731-b5e6-15e21b093457">
      <xsd:simpleType>
        <xsd:restriction base="dms:Lookup"/>
      </xsd:simpleType>
    </xsd:element>
    <xsd:element name="ArchivedDocumentsProperties_x003a_Revised" ma:index="33" nillable="true" ma:displayName="ArchivedDocumentsProperties:Revised" ma:list="{62446db8-06c7-4c5f-ab63-1825ec145873}" ma:internalName="ArchivedDocumentsProperties_x003a_Revised" ma:readOnly="true" ma:showField="Revised" ma:web="332af589-c0a7-4731-b5e6-15e21b093457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9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0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4" ma:displayName="Content Type"/>
        <xsd:element ref="dc:title" minOccurs="0" maxOccurs="1" ma:index="2" ma:displayName="DocumentOrder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101a94fc-4fb7-49fc-ab36-dbb3e9e3ccdb">12</Category>
    <Title1 xmlns="101a94fc-4fb7-49fc-ab36-dbb3e9e3ccdb" xsi:nil="true"/>
    <DocumentName xmlns="101a94fc-4fb7-49fc-ab36-dbb3e9e3ccdb" xsi:nil="true"/>
    <ArchivedDocumentsProperties xmlns="101a94fc-4fb7-49fc-ab36-dbb3e9e3ccdb" xsi:nil="true"/>
    <acro xmlns="101a94fc-4fb7-49fc-ab36-dbb3e9e3ccdb" xsi:nil="true"/>
    <Revised xmlns="101a94fc-4fb7-49fc-ab36-dbb3e9e3ccdb">false</Revised>
    <PublishingExpirationDate xmlns="http://schemas.microsoft.com/sharepoint/v3" xsi:nil="true"/>
    <LongTitle xmlns="101a94fc-4fb7-49fc-ab36-dbb3e9e3ccdb">A4F - Cambio de paradigmas en AIS-AIM / Paradigmen Shift in AIS-AIM</LongTitle>
    <cat xmlns="101a94fc-4fb7-49fc-ab36-dbb3e9e3ccdb" xsi:nil="true"/>
    <Language xmlns="101a94fc-4fb7-49fc-ab36-dbb3e9e3ccdb">Bilingual</Language>
    <aaa xmlns="101a94fc-4fb7-49fc-ab36-dbb3e9e3ccdb">false</aaa>
    <PublishingStartDate xmlns="http://schemas.microsoft.com/sharepoint/v3" xsi:nil="true"/>
    <Title2 xmlns="101a94fc-4fb7-49fc-ab36-dbb3e9e3ccdb" xsi:nil="true"/>
    <a xmlns="101a94fc-4fb7-49fc-ab36-dbb3e9e3ccdb">1132</a>
    <Presenter xmlns="101a94fc-4fb7-49fc-ab36-dbb3e9e3ccdb"/>
    <CategoryOrder xmlns="101a94fc-4fb7-49fc-ab36-dbb3e9e3ccd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F08FD3-70A9-4B6D-A9B2-B2DF26174EE1}"/>
</file>

<file path=customXml/itemProps2.xml><?xml version="1.0" encoding="utf-8"?>
<ds:datastoreItem xmlns:ds="http://schemas.openxmlformats.org/officeDocument/2006/customXml" ds:itemID="{63E7AC82-E83D-45CB-9F4D-36B5A2FA2896}"/>
</file>

<file path=customXml/itemProps3.xml><?xml version="1.0" encoding="utf-8"?>
<ds:datastoreItem xmlns:ds="http://schemas.openxmlformats.org/officeDocument/2006/customXml" ds:itemID="{F3B4F04D-7282-4938-8DB9-1EF45BB66CF6}"/>
</file>

<file path=docProps/app.xml><?xml version="1.0" encoding="utf-8"?>
<Properties xmlns="http://schemas.openxmlformats.org/officeDocument/2006/extended-properties" xmlns:vt="http://schemas.openxmlformats.org/officeDocument/2006/docPropsVTypes">
  <Template>UpdatedPresentation (1)</Template>
  <TotalTime>0</TotalTime>
  <Words>1890</Words>
  <Application>Microsoft Office PowerPoint</Application>
  <PresentationFormat>Custom</PresentationFormat>
  <Paragraphs>379</Paragraphs>
  <Slides>40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UpdatedPresentation (1)</vt:lpstr>
      <vt:lpstr>Paradigmen Shift in AIS/AIM Annex 15 –AIS, 16th Edition (Amd 40) PANS-AIM, 1st Edition (Doc 10066)</vt:lpstr>
      <vt:lpstr>Trends to A40</vt:lpstr>
      <vt:lpstr>Content / Discussion</vt:lpstr>
      <vt:lpstr>A15 &amp; PANS-AIM - Impact on implementation – what is the difference? </vt:lpstr>
      <vt:lpstr>// 01 Rational for a PANS-AIM </vt:lpstr>
      <vt:lpstr>Rational</vt:lpstr>
      <vt:lpstr>Timeline (How did we get there)</vt:lpstr>
      <vt:lpstr>AIS  AIM</vt:lpstr>
      <vt:lpstr>// 02 AIS-AIMSG Focus  </vt:lpstr>
      <vt:lpstr>Focus</vt:lpstr>
      <vt:lpstr>PowerPoint Presentation</vt:lpstr>
      <vt:lpstr>Main News in Annex 15 Ed. 16</vt:lpstr>
      <vt:lpstr>// 03 Origination &amp; Process  </vt:lpstr>
      <vt:lpstr>Aeronautical Information Management Process</vt:lpstr>
      <vt:lpstr>Processes</vt:lpstr>
      <vt:lpstr>Formal Arrangements</vt:lpstr>
      <vt:lpstr>// 04 Data Catalogue &amp; DQR  </vt:lpstr>
      <vt:lpstr>ICAO Data Catalogue</vt:lpstr>
      <vt:lpstr>ICAO Data Catalogue</vt:lpstr>
      <vt:lpstr>Focus: Data Catalogue (Example AD/HP)</vt:lpstr>
      <vt:lpstr>Obstacles &amp; Terrain</vt:lpstr>
      <vt:lpstr>Obstacles &amp; Terrain</vt:lpstr>
      <vt:lpstr>Data Quality Requirements (DQR)</vt:lpstr>
      <vt:lpstr>ICAO Datencatalogue (DQR)</vt:lpstr>
      <vt:lpstr>DQR Components</vt:lpstr>
      <vt:lpstr>// 05 Data Sets  </vt:lpstr>
      <vt:lpstr>Data Sets in PANS-AIM</vt:lpstr>
      <vt:lpstr>„Incentives (1)“ in Annex 15 Ed. 16</vt:lpstr>
      <vt:lpstr>„Incentives (2)“ in PANS-AIM 1 Ed</vt:lpstr>
      <vt:lpstr>„Incentives (3)“ in PANS-AIM 1 Ed</vt:lpstr>
      <vt:lpstr>// 06 What is the difference?  What moved where? What is new? What is the effort to understand that? </vt:lpstr>
      <vt:lpstr>Changes in PANS-AIM</vt:lpstr>
      <vt:lpstr>Assessment of Changes (1)</vt:lpstr>
      <vt:lpstr>Assessment of Changes (2)</vt:lpstr>
      <vt:lpstr>State Letter could be used</vt:lpstr>
      <vt:lpstr>// 07 National Planning &amp; Implementation </vt:lpstr>
      <vt:lpstr>Initial steps to move</vt:lpstr>
      <vt:lpstr>Next Steps (1 to 5 years)</vt:lpstr>
      <vt:lpstr>Continue – Keep going!</vt:lpstr>
      <vt:lpstr>PowerPoint Presentation</vt:lpstr>
    </vt:vector>
  </TitlesOfParts>
  <Manager>Peter Rudolph</Manager>
  <Company>ASBU for Future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06</dc:title>
  <dc:subject>More than just a Paper!</dc:subject>
  <dc:creator>Peter</dc:creator>
  <dc:description>DocIdNo: PP20171102PRU0018</dc:description>
  <cp:lastModifiedBy>Peter</cp:lastModifiedBy>
  <cp:revision>696</cp:revision>
  <dcterms:created xsi:type="dcterms:W3CDTF">2016-05-02T09:32:48Z</dcterms:created>
  <dcterms:modified xsi:type="dcterms:W3CDTF">2018-11-02T01:11:53Z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0x010100A3927D94646DC549B7465903FE9FE1A3</vt:lpwstr>
  </property>
</Properties>
</file>