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slides/slide22.xml" ContentType="application/vnd.openxmlformats-officedocument.presentationml.slide+xml"/>
  <Override PartName="/ppt/diagrams/data1.xml" ContentType="application/vnd.openxmlformats-officedocument.drawingml.diagramData+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18.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758" r:id="rId5"/>
    <p:sldId id="759" r:id="rId6"/>
    <p:sldId id="697" r:id="rId7"/>
    <p:sldId id="760" r:id="rId8"/>
    <p:sldId id="773" r:id="rId9"/>
    <p:sldId id="764" r:id="rId10"/>
    <p:sldId id="765" r:id="rId11"/>
    <p:sldId id="767" r:id="rId12"/>
    <p:sldId id="719" r:id="rId13"/>
    <p:sldId id="766" r:id="rId14"/>
    <p:sldId id="761" r:id="rId15"/>
    <p:sldId id="738" r:id="rId16"/>
    <p:sldId id="748" r:id="rId17"/>
    <p:sldId id="768" r:id="rId18"/>
    <p:sldId id="769" r:id="rId19"/>
    <p:sldId id="774" r:id="rId20"/>
    <p:sldId id="770" r:id="rId21"/>
    <p:sldId id="762" r:id="rId22"/>
    <p:sldId id="750" r:id="rId23"/>
    <p:sldId id="771" r:id="rId24"/>
    <p:sldId id="763" r:id="rId25"/>
    <p:sldId id="772" r:id="rId26"/>
    <p:sldId id="26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7"/>
    <a:srgbClr val="E4D2F2"/>
    <a:srgbClr val="0054A4"/>
    <a:srgbClr val="FF6600"/>
    <a:srgbClr val="2B938E"/>
    <a:srgbClr val="279DD9"/>
    <a:srgbClr val="9966FF"/>
    <a:srgbClr val="2D7746"/>
    <a:srgbClr val="00C009"/>
    <a:srgbClr val="5A68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30" autoAdjust="0"/>
    <p:restoredTop sz="86272" autoAdjust="0"/>
  </p:normalViewPr>
  <p:slideViewPr>
    <p:cSldViewPr>
      <p:cViewPr>
        <p:scale>
          <a:sx n="90" d="100"/>
          <a:sy n="90" d="100"/>
        </p:scale>
        <p:origin x="-1090" y="355"/>
      </p:cViewPr>
      <p:guideLst>
        <p:guide orient="horz" pos="2160"/>
        <p:guide pos="2880"/>
      </p:guideLst>
    </p:cSldViewPr>
  </p:slideViewPr>
  <p:outlineViewPr>
    <p:cViewPr>
      <p:scale>
        <a:sx n="33" d="100"/>
        <a:sy n="33" d="100"/>
      </p:scale>
      <p:origin x="0" y="13142"/>
    </p:cViewPr>
  </p:outlineViewPr>
  <p:notesTextViewPr>
    <p:cViewPr>
      <p:scale>
        <a:sx n="100" d="100"/>
        <a:sy n="100" d="100"/>
      </p:scale>
      <p:origin x="0" y="0"/>
    </p:cViewPr>
  </p:notesTextViewPr>
  <p:sorterViewPr>
    <p:cViewPr>
      <p:scale>
        <a:sx n="100" d="100"/>
        <a:sy n="100" d="100"/>
      </p:scale>
      <p:origin x="0" y="2467"/>
    </p:cViewPr>
  </p:sorterViewPr>
  <p:notesViewPr>
    <p:cSldViewPr>
      <p:cViewPr varScale="1">
        <p:scale>
          <a:sx n="85" d="100"/>
          <a:sy n="85" d="100"/>
        </p:scale>
        <p:origin x="-3096"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9CF10-3675-4091-BE31-19B854C3409D}"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en-GB"/>
        </a:p>
      </dgm:t>
    </dgm:pt>
    <dgm:pt modelId="{B3752945-1FBF-41FC-85AE-CD4463B48FF5}">
      <dgm:prSet phldrT="[Text]" custT="1"/>
      <dgm:spPr/>
      <dgm:t>
        <a:bodyPr/>
        <a:lstStyle/>
        <a:p>
          <a:r>
            <a:rPr lang="en-GB" sz="1800" b="1" dirty="0">
              <a:latin typeface="+mj-lt"/>
              <a:cs typeface="Arial" panose="020B0604020202020204" pitchFamily="34" charset="0"/>
            </a:rPr>
            <a:t>Aeronautical information products and services</a:t>
          </a:r>
        </a:p>
      </dgm:t>
    </dgm:pt>
    <dgm:pt modelId="{02236C8D-8C04-45B7-8768-04DCB1D17503}" type="parTrans" cxnId="{23EB884D-993E-4B15-BA88-6BD640E715FF}">
      <dgm:prSet/>
      <dgm:spPr/>
      <dgm:t>
        <a:bodyPr/>
        <a:lstStyle/>
        <a:p>
          <a:endParaRPr lang="en-GB"/>
        </a:p>
      </dgm:t>
    </dgm:pt>
    <dgm:pt modelId="{469A9C91-FAB1-4180-96DD-A9EC93590284}" type="sibTrans" cxnId="{23EB884D-993E-4B15-BA88-6BD640E715FF}">
      <dgm:prSet/>
      <dgm:spPr/>
      <dgm:t>
        <a:bodyPr/>
        <a:lstStyle/>
        <a:p>
          <a:endParaRPr lang="en-GB"/>
        </a:p>
      </dgm:t>
    </dgm:pt>
    <dgm:pt modelId="{A85CF047-B5DD-455B-86F1-A22BF8D58AD1}">
      <dgm:prSet phldrT="[Text]" custT="1"/>
      <dgm:spPr/>
      <dgm:t>
        <a:bodyPr/>
        <a:lstStyle/>
        <a:p>
          <a:r>
            <a:rPr lang="en-GB" sz="1800" dirty="0">
              <a:latin typeface="+mj-lt"/>
              <a:cs typeface="Arial" panose="020B0604020202020204" pitchFamily="34" charset="0"/>
            </a:rPr>
            <a:t>Standardized presentation</a:t>
          </a:r>
        </a:p>
      </dgm:t>
    </dgm:pt>
    <dgm:pt modelId="{13C323FD-ADE1-4465-AADF-CF4CCA2AD8AD}" type="parTrans" cxnId="{6EFD45A7-A3B0-4DFF-9862-252C8974FED1}">
      <dgm:prSet/>
      <dgm:spPr/>
      <dgm:t>
        <a:bodyPr/>
        <a:lstStyle/>
        <a:p>
          <a:endParaRPr lang="en-GB" sz="2000">
            <a:latin typeface="+mj-lt"/>
          </a:endParaRPr>
        </a:p>
      </dgm:t>
    </dgm:pt>
    <dgm:pt modelId="{6A10F10C-0160-4065-A6C0-EB09DB3B1737}" type="sibTrans" cxnId="{6EFD45A7-A3B0-4DFF-9862-252C8974FED1}">
      <dgm:prSet/>
      <dgm:spPr/>
      <dgm:t>
        <a:bodyPr/>
        <a:lstStyle/>
        <a:p>
          <a:endParaRPr lang="en-GB"/>
        </a:p>
      </dgm:t>
    </dgm:pt>
    <dgm:pt modelId="{B1BF7179-4C54-40C5-95BB-E1D1001603C0}">
      <dgm:prSet phldrT="[Text]" custT="1"/>
      <dgm:spPr/>
      <dgm:t>
        <a:bodyPr/>
        <a:lstStyle/>
        <a:p>
          <a:r>
            <a:rPr lang="en-GB" sz="1800" dirty="0">
              <a:latin typeface="+mj-lt"/>
              <a:cs typeface="Arial" panose="020B0604020202020204" pitchFamily="34" charset="0"/>
            </a:rPr>
            <a:t>Instrument flight procedure data set</a:t>
          </a:r>
        </a:p>
      </dgm:t>
    </dgm:pt>
    <dgm:pt modelId="{DBF3FB17-29A9-4776-A6CF-62037DC9C526}" type="parTrans" cxnId="{DFA6B745-93E2-4776-B7A3-7C33BAD7C258}">
      <dgm:prSet/>
      <dgm:spPr/>
      <dgm:t>
        <a:bodyPr/>
        <a:lstStyle/>
        <a:p>
          <a:endParaRPr lang="en-GB" sz="2000">
            <a:latin typeface="+mj-lt"/>
          </a:endParaRPr>
        </a:p>
      </dgm:t>
    </dgm:pt>
    <dgm:pt modelId="{78191C48-BE4D-4B4B-9BFC-414D175A50DC}" type="sibTrans" cxnId="{DFA6B745-93E2-4776-B7A3-7C33BAD7C258}">
      <dgm:prSet/>
      <dgm:spPr/>
      <dgm:t>
        <a:bodyPr/>
        <a:lstStyle/>
        <a:p>
          <a:endParaRPr lang="en-GB"/>
        </a:p>
      </dgm:t>
    </dgm:pt>
    <dgm:pt modelId="{71FA274A-E91D-441F-BE36-4186B1826561}">
      <dgm:prSet phldrT="[Text]" custT="1"/>
      <dgm:spPr/>
      <dgm:t>
        <a:bodyPr/>
        <a:lstStyle/>
        <a:p>
          <a:r>
            <a:rPr lang="en-GB" sz="1800" dirty="0">
              <a:latin typeface="+mj-lt"/>
              <a:cs typeface="Arial" panose="020B0604020202020204" pitchFamily="34" charset="0"/>
            </a:rPr>
            <a:t>Digital data sets</a:t>
          </a:r>
        </a:p>
      </dgm:t>
    </dgm:pt>
    <dgm:pt modelId="{B945AE2F-1BC1-42E1-A079-10E739458963}" type="parTrans" cxnId="{7D0F6346-2949-4BDE-96E8-AA04A654AC4A}">
      <dgm:prSet/>
      <dgm:spPr/>
      <dgm:t>
        <a:bodyPr/>
        <a:lstStyle/>
        <a:p>
          <a:endParaRPr lang="en-GB" sz="2000">
            <a:latin typeface="+mj-lt"/>
          </a:endParaRPr>
        </a:p>
      </dgm:t>
    </dgm:pt>
    <dgm:pt modelId="{B59CAB51-B910-47AB-9A76-41F7714EC476}" type="sibTrans" cxnId="{7D0F6346-2949-4BDE-96E8-AA04A654AC4A}">
      <dgm:prSet/>
      <dgm:spPr/>
      <dgm:t>
        <a:bodyPr/>
        <a:lstStyle/>
        <a:p>
          <a:endParaRPr lang="en-GB"/>
        </a:p>
      </dgm:t>
    </dgm:pt>
    <dgm:pt modelId="{BFFDDF67-510D-4257-AECF-D0AD378CA321}">
      <dgm:prSet phldrT="[Text]" custT="1"/>
      <dgm:spPr/>
      <dgm:t>
        <a:bodyPr/>
        <a:lstStyle/>
        <a:p>
          <a:r>
            <a:rPr lang="en-GB" sz="1800" dirty="0">
              <a:latin typeface="+mj-lt"/>
              <a:cs typeface="Arial" panose="020B0604020202020204" pitchFamily="34" charset="0"/>
            </a:rPr>
            <a:t>AIP data set</a:t>
          </a:r>
        </a:p>
      </dgm:t>
    </dgm:pt>
    <dgm:pt modelId="{645F014E-68CA-4D29-97B7-A8CBB69B94F6}" type="parTrans" cxnId="{A8B2955D-5D1A-47F5-B1C2-ED5AE8AB8654}">
      <dgm:prSet/>
      <dgm:spPr/>
      <dgm:t>
        <a:bodyPr/>
        <a:lstStyle/>
        <a:p>
          <a:endParaRPr lang="en-GB" sz="2000">
            <a:latin typeface="+mj-lt"/>
          </a:endParaRPr>
        </a:p>
      </dgm:t>
    </dgm:pt>
    <dgm:pt modelId="{F0E3A293-E0A7-4D5E-A4CF-886F97844502}" type="sibTrans" cxnId="{A8B2955D-5D1A-47F5-B1C2-ED5AE8AB8654}">
      <dgm:prSet/>
      <dgm:spPr/>
      <dgm:t>
        <a:bodyPr/>
        <a:lstStyle/>
        <a:p>
          <a:endParaRPr lang="en-GB"/>
        </a:p>
      </dgm:t>
    </dgm:pt>
    <dgm:pt modelId="{CC9B6C98-A7C6-4FDC-A971-CED91121AEAD}">
      <dgm:prSet phldrT="[Text]" custT="1"/>
      <dgm:spPr/>
      <dgm:t>
        <a:bodyPr/>
        <a:lstStyle/>
        <a:p>
          <a:r>
            <a:rPr lang="en-GB" sz="1800" dirty="0">
              <a:latin typeface="+mj-lt"/>
              <a:cs typeface="Arial" panose="020B0604020202020204" pitchFamily="34" charset="0"/>
            </a:rPr>
            <a:t>Terrain and Obstacle data sets</a:t>
          </a:r>
        </a:p>
      </dgm:t>
    </dgm:pt>
    <dgm:pt modelId="{0C1D14ED-2AED-46F9-A5EC-6DA625EB3267}" type="parTrans" cxnId="{BD046EC1-51D7-4890-A836-99F1A3AC6198}">
      <dgm:prSet/>
      <dgm:spPr/>
      <dgm:t>
        <a:bodyPr/>
        <a:lstStyle/>
        <a:p>
          <a:endParaRPr lang="en-GB" sz="2000">
            <a:latin typeface="+mj-lt"/>
          </a:endParaRPr>
        </a:p>
      </dgm:t>
    </dgm:pt>
    <dgm:pt modelId="{2CEDA3E4-6427-4D42-A10E-B7BDCA46D59F}" type="sibTrans" cxnId="{BD046EC1-51D7-4890-A836-99F1A3AC6198}">
      <dgm:prSet/>
      <dgm:spPr/>
      <dgm:t>
        <a:bodyPr/>
        <a:lstStyle/>
        <a:p>
          <a:endParaRPr lang="en-GB"/>
        </a:p>
      </dgm:t>
    </dgm:pt>
    <dgm:pt modelId="{5F0D1DE5-27EA-4BAE-9C56-B741E0CCF1DC}">
      <dgm:prSet phldrT="[Text]" custT="1"/>
      <dgm:spPr/>
      <dgm:t>
        <a:bodyPr/>
        <a:lstStyle/>
        <a:p>
          <a:r>
            <a:rPr lang="en-GB" sz="1800" dirty="0">
              <a:latin typeface="+mj-lt"/>
              <a:cs typeface="Arial" panose="020B0604020202020204" pitchFamily="34" charset="0"/>
            </a:rPr>
            <a:t>Aerodrome mapping data sets</a:t>
          </a:r>
        </a:p>
      </dgm:t>
    </dgm:pt>
    <dgm:pt modelId="{0E41FDDC-27CB-47AD-9F25-E915473EE1F5}" type="parTrans" cxnId="{042C32DD-24EF-4E49-BE18-B3066E99C8DC}">
      <dgm:prSet/>
      <dgm:spPr/>
      <dgm:t>
        <a:bodyPr/>
        <a:lstStyle/>
        <a:p>
          <a:endParaRPr lang="en-GB" sz="2000">
            <a:latin typeface="+mj-lt"/>
          </a:endParaRPr>
        </a:p>
      </dgm:t>
    </dgm:pt>
    <dgm:pt modelId="{D987C45C-670E-4836-829D-71CC6BCACF05}" type="sibTrans" cxnId="{042C32DD-24EF-4E49-BE18-B3066E99C8DC}">
      <dgm:prSet/>
      <dgm:spPr/>
      <dgm:t>
        <a:bodyPr/>
        <a:lstStyle/>
        <a:p>
          <a:endParaRPr lang="en-GB"/>
        </a:p>
      </dgm:t>
    </dgm:pt>
    <dgm:pt modelId="{8BF96CA5-B742-4275-A7D4-DBE9108C0F20}">
      <dgm:prSet phldrT="[Text]" custT="1"/>
      <dgm:spPr/>
      <dgm:t>
        <a:bodyPr/>
        <a:lstStyle/>
        <a:p>
          <a:r>
            <a:rPr lang="en-GB" sz="1800" dirty="0">
              <a:latin typeface="+mj-lt"/>
              <a:cs typeface="Arial" panose="020B0604020202020204" pitchFamily="34" charset="0"/>
            </a:rPr>
            <a:t>NOTAM</a:t>
          </a:r>
        </a:p>
      </dgm:t>
    </dgm:pt>
    <dgm:pt modelId="{AAD9CB89-F4DB-4BA2-97F2-84F6D1B4B527}" type="parTrans" cxnId="{3D2F570F-826B-4163-B5BA-0DDFDDA62280}">
      <dgm:prSet/>
      <dgm:spPr/>
      <dgm:t>
        <a:bodyPr/>
        <a:lstStyle/>
        <a:p>
          <a:endParaRPr lang="en-GB" sz="2000">
            <a:latin typeface="+mj-lt"/>
          </a:endParaRPr>
        </a:p>
      </dgm:t>
    </dgm:pt>
    <dgm:pt modelId="{969DF7E3-6EFF-4EA5-8EA6-BB23B7EA1000}" type="sibTrans" cxnId="{3D2F570F-826B-4163-B5BA-0DDFDDA62280}">
      <dgm:prSet/>
      <dgm:spPr/>
      <dgm:t>
        <a:bodyPr/>
        <a:lstStyle/>
        <a:p>
          <a:endParaRPr lang="en-GB"/>
        </a:p>
      </dgm:t>
    </dgm:pt>
    <dgm:pt modelId="{230BFB68-AA02-4089-9C26-53528E2ECD05}">
      <dgm:prSet phldrT="[Text]" custT="1"/>
      <dgm:spPr/>
      <dgm:t>
        <a:bodyPr/>
        <a:lstStyle/>
        <a:p>
          <a:r>
            <a:rPr lang="en-GB" sz="1800" dirty="0">
              <a:latin typeface="+mj-lt"/>
              <a:cs typeface="Arial" panose="020B0604020202020204" pitchFamily="34" charset="0"/>
            </a:rPr>
            <a:t>AIP, AIP Amendment, AIP Supplement</a:t>
          </a:r>
        </a:p>
      </dgm:t>
    </dgm:pt>
    <dgm:pt modelId="{BBF1F51A-5A18-4B8A-A6CF-32ECA8981BD6}" type="parTrans" cxnId="{F8A4A84D-2055-41C9-86D8-AF76507CBD3F}">
      <dgm:prSet/>
      <dgm:spPr/>
      <dgm:t>
        <a:bodyPr/>
        <a:lstStyle/>
        <a:p>
          <a:endParaRPr lang="en-GB" sz="2000">
            <a:latin typeface="+mj-lt"/>
          </a:endParaRPr>
        </a:p>
      </dgm:t>
    </dgm:pt>
    <dgm:pt modelId="{D85047D6-7E53-460D-95CE-9FBD835BED47}" type="sibTrans" cxnId="{F8A4A84D-2055-41C9-86D8-AF76507CBD3F}">
      <dgm:prSet/>
      <dgm:spPr/>
      <dgm:t>
        <a:bodyPr/>
        <a:lstStyle/>
        <a:p>
          <a:endParaRPr lang="en-GB"/>
        </a:p>
      </dgm:t>
    </dgm:pt>
    <dgm:pt modelId="{9BD38B7A-15AC-4F29-8226-3BC77A9CF215}">
      <dgm:prSet phldrT="[Text]" custT="1"/>
      <dgm:spPr/>
      <dgm:t>
        <a:bodyPr/>
        <a:lstStyle/>
        <a:p>
          <a:r>
            <a:rPr lang="en-GB" sz="1800" dirty="0">
              <a:latin typeface="+mj-lt"/>
              <a:cs typeface="Arial" panose="020B0604020202020204" pitchFamily="34" charset="0"/>
            </a:rPr>
            <a:t>AIC</a:t>
          </a:r>
        </a:p>
      </dgm:t>
    </dgm:pt>
    <dgm:pt modelId="{1CAA2998-244D-48AE-BE5E-EC561648EA4C}" type="parTrans" cxnId="{981E1DB7-0568-40F6-BCBD-3D37E28CC1B5}">
      <dgm:prSet/>
      <dgm:spPr/>
      <dgm:t>
        <a:bodyPr/>
        <a:lstStyle/>
        <a:p>
          <a:endParaRPr lang="en-GB" sz="2000">
            <a:latin typeface="+mj-lt"/>
          </a:endParaRPr>
        </a:p>
      </dgm:t>
    </dgm:pt>
    <dgm:pt modelId="{0F5A583B-CC02-48D6-9553-7A8F8FF79F68}" type="sibTrans" cxnId="{981E1DB7-0568-40F6-BCBD-3D37E28CC1B5}">
      <dgm:prSet/>
      <dgm:spPr/>
      <dgm:t>
        <a:bodyPr/>
        <a:lstStyle/>
        <a:p>
          <a:endParaRPr lang="en-GB"/>
        </a:p>
      </dgm:t>
    </dgm:pt>
    <dgm:pt modelId="{793F5AEE-4169-429E-B635-6AA650BCB2AD}">
      <dgm:prSet phldrT="[Text]" custT="1"/>
      <dgm:spPr/>
      <dgm:t>
        <a:bodyPr/>
        <a:lstStyle/>
        <a:p>
          <a:r>
            <a:rPr lang="en-GB" sz="1800" dirty="0">
              <a:latin typeface="+mj-lt"/>
              <a:cs typeface="Arial" panose="020B0604020202020204" pitchFamily="34" charset="0"/>
            </a:rPr>
            <a:t>Aeronautical Charts</a:t>
          </a:r>
        </a:p>
      </dgm:t>
    </dgm:pt>
    <dgm:pt modelId="{F51ACF12-DD50-4389-A654-9258B617E290}" type="parTrans" cxnId="{7DCDF4C1-EF53-45F7-B5FD-B7C23AF0CDE6}">
      <dgm:prSet/>
      <dgm:spPr/>
      <dgm:t>
        <a:bodyPr/>
        <a:lstStyle/>
        <a:p>
          <a:endParaRPr lang="en-GB" sz="2000">
            <a:latin typeface="+mj-lt"/>
          </a:endParaRPr>
        </a:p>
      </dgm:t>
    </dgm:pt>
    <dgm:pt modelId="{719F8C23-7BB0-4C12-BE93-764E06AB0D83}" type="sibTrans" cxnId="{7DCDF4C1-EF53-45F7-B5FD-B7C23AF0CDE6}">
      <dgm:prSet/>
      <dgm:spPr/>
      <dgm:t>
        <a:bodyPr/>
        <a:lstStyle/>
        <a:p>
          <a:endParaRPr lang="en-GB"/>
        </a:p>
      </dgm:t>
    </dgm:pt>
    <dgm:pt modelId="{37A9EBB9-2762-47E6-A813-98E6DC1F1EBC}">
      <dgm:prSet phldrT="[Text]" custT="1"/>
      <dgm:spPr/>
      <dgm:t>
        <a:bodyPr/>
        <a:lstStyle/>
        <a:p>
          <a:r>
            <a:rPr lang="en-GB" sz="1800" b="1" dirty="0">
              <a:latin typeface="+mj-lt"/>
              <a:cs typeface="Arial" panose="020B0604020202020204" pitchFamily="34" charset="0"/>
            </a:rPr>
            <a:t>Aeronautical information products</a:t>
          </a:r>
        </a:p>
      </dgm:t>
    </dgm:pt>
    <dgm:pt modelId="{1EE04FFA-7854-455A-A8C8-5E2F114D6BF2}" type="parTrans" cxnId="{D1AE4DA8-3F63-4E5E-AF01-6B902777CA09}">
      <dgm:prSet/>
      <dgm:spPr/>
      <dgm:t>
        <a:bodyPr/>
        <a:lstStyle/>
        <a:p>
          <a:endParaRPr lang="en-GB" sz="2000">
            <a:latin typeface="+mj-lt"/>
          </a:endParaRPr>
        </a:p>
      </dgm:t>
    </dgm:pt>
    <dgm:pt modelId="{DBE9CEC3-3048-4E07-AD30-EFE7A64FF536}" type="sibTrans" cxnId="{D1AE4DA8-3F63-4E5E-AF01-6B902777CA09}">
      <dgm:prSet/>
      <dgm:spPr/>
      <dgm:t>
        <a:bodyPr/>
        <a:lstStyle/>
        <a:p>
          <a:endParaRPr lang="en-GB"/>
        </a:p>
      </dgm:t>
    </dgm:pt>
    <dgm:pt modelId="{35915FB2-7362-4C0D-A7AD-128912A2021B}">
      <dgm:prSet phldrT="[Text]" custT="1"/>
      <dgm:spPr/>
      <dgm:t>
        <a:bodyPr/>
        <a:lstStyle/>
        <a:p>
          <a:r>
            <a:rPr lang="en-GB" sz="1800" b="1" dirty="0">
              <a:latin typeface="+mj-lt"/>
              <a:cs typeface="Arial" panose="020B0604020202020204" pitchFamily="34" charset="0"/>
            </a:rPr>
            <a:t>Services</a:t>
          </a:r>
        </a:p>
      </dgm:t>
    </dgm:pt>
    <dgm:pt modelId="{BA6B9F8D-71EC-44F8-8CAC-794CF3CA31B5}" type="parTrans" cxnId="{D16C0918-0241-49A0-9066-0417C0DDC509}">
      <dgm:prSet/>
      <dgm:spPr/>
      <dgm:t>
        <a:bodyPr/>
        <a:lstStyle/>
        <a:p>
          <a:endParaRPr lang="en-GB" sz="2000">
            <a:latin typeface="+mj-lt"/>
          </a:endParaRPr>
        </a:p>
      </dgm:t>
    </dgm:pt>
    <dgm:pt modelId="{A3C11E7A-1C83-446C-B6C3-AF19E46BB389}" type="sibTrans" cxnId="{D16C0918-0241-49A0-9066-0417C0DDC509}">
      <dgm:prSet/>
      <dgm:spPr/>
      <dgm:t>
        <a:bodyPr/>
        <a:lstStyle/>
        <a:p>
          <a:endParaRPr lang="en-GB"/>
        </a:p>
      </dgm:t>
    </dgm:pt>
    <dgm:pt modelId="{21472B2D-8D63-41F9-82BD-318F6739718D}">
      <dgm:prSet phldrT="[Text]" custT="1"/>
      <dgm:spPr/>
      <dgm:t>
        <a:bodyPr/>
        <a:lstStyle/>
        <a:p>
          <a:r>
            <a:rPr lang="en-GB" sz="1800" b="0" dirty="0">
              <a:latin typeface="+mj-lt"/>
              <a:cs typeface="Arial" panose="020B0604020202020204" pitchFamily="34" charset="0"/>
            </a:rPr>
            <a:t>Distribution services</a:t>
          </a:r>
        </a:p>
      </dgm:t>
    </dgm:pt>
    <dgm:pt modelId="{7203EBF2-CD1B-4414-92DE-D6C9EF216BE8}" type="parTrans" cxnId="{B175937F-F379-4696-A6E0-C604F3B2A5BD}">
      <dgm:prSet/>
      <dgm:spPr/>
      <dgm:t>
        <a:bodyPr/>
        <a:lstStyle/>
        <a:p>
          <a:endParaRPr lang="en-GB" sz="2000">
            <a:latin typeface="+mj-lt"/>
          </a:endParaRPr>
        </a:p>
      </dgm:t>
    </dgm:pt>
    <dgm:pt modelId="{D108744D-87CE-4835-8F57-33692BB19938}" type="sibTrans" cxnId="{B175937F-F379-4696-A6E0-C604F3B2A5BD}">
      <dgm:prSet/>
      <dgm:spPr/>
      <dgm:t>
        <a:bodyPr/>
        <a:lstStyle/>
        <a:p>
          <a:endParaRPr lang="en-GB"/>
        </a:p>
      </dgm:t>
    </dgm:pt>
    <dgm:pt modelId="{467D8922-CE3A-4387-A58C-0FAE8E4B80E8}">
      <dgm:prSet phldrT="[Text]" custT="1"/>
      <dgm:spPr/>
      <dgm:t>
        <a:bodyPr/>
        <a:lstStyle/>
        <a:p>
          <a:r>
            <a:rPr lang="en-GB" sz="1800" b="0" dirty="0">
              <a:latin typeface="+mj-lt"/>
              <a:cs typeface="Arial" panose="020B0604020202020204" pitchFamily="34" charset="0"/>
            </a:rPr>
            <a:t>Pre-flight information services</a:t>
          </a:r>
        </a:p>
      </dgm:t>
    </dgm:pt>
    <dgm:pt modelId="{66838C16-D016-4283-B937-6883C5EF9678}" type="parTrans" cxnId="{33684A14-A8A3-40A4-A30E-1B8131020A8B}">
      <dgm:prSet/>
      <dgm:spPr/>
      <dgm:t>
        <a:bodyPr/>
        <a:lstStyle/>
        <a:p>
          <a:endParaRPr lang="en-GB" sz="2000">
            <a:latin typeface="+mj-lt"/>
          </a:endParaRPr>
        </a:p>
      </dgm:t>
    </dgm:pt>
    <dgm:pt modelId="{837A15BC-68B7-42A4-ACED-B9F50ECFD13C}" type="sibTrans" cxnId="{33684A14-A8A3-40A4-A30E-1B8131020A8B}">
      <dgm:prSet/>
      <dgm:spPr/>
      <dgm:t>
        <a:bodyPr/>
        <a:lstStyle/>
        <a:p>
          <a:endParaRPr lang="en-GB"/>
        </a:p>
      </dgm:t>
    </dgm:pt>
    <dgm:pt modelId="{A02BDB7C-C2BE-44BC-9D14-4352678DBAA5}">
      <dgm:prSet phldrT="[Text]" custT="1"/>
      <dgm:spPr/>
      <dgm:t>
        <a:bodyPr/>
        <a:lstStyle/>
        <a:p>
          <a:r>
            <a:rPr lang="en-GB" sz="1800" b="0" dirty="0">
              <a:latin typeface="+mj-lt"/>
              <a:cs typeface="Arial" panose="020B0604020202020204" pitchFamily="34" charset="0"/>
            </a:rPr>
            <a:t>Post-flight information service </a:t>
          </a:r>
        </a:p>
      </dgm:t>
    </dgm:pt>
    <dgm:pt modelId="{B13F7313-F195-449F-9008-16372745B083}" type="parTrans" cxnId="{A3D8B332-1E45-40F5-ACBC-57A61B02590C}">
      <dgm:prSet/>
      <dgm:spPr/>
      <dgm:t>
        <a:bodyPr/>
        <a:lstStyle/>
        <a:p>
          <a:endParaRPr lang="en-GB" sz="2000">
            <a:latin typeface="+mj-lt"/>
          </a:endParaRPr>
        </a:p>
      </dgm:t>
    </dgm:pt>
    <dgm:pt modelId="{A3C97C57-9322-4F5C-8FB4-A093A08349AD}" type="sibTrans" cxnId="{A3D8B332-1E45-40F5-ACBC-57A61B02590C}">
      <dgm:prSet/>
      <dgm:spPr/>
      <dgm:t>
        <a:bodyPr/>
        <a:lstStyle/>
        <a:p>
          <a:endParaRPr lang="en-GB"/>
        </a:p>
      </dgm:t>
    </dgm:pt>
    <dgm:pt modelId="{20236386-9DEF-44ED-9EF5-1A643E2BE300}" type="pres">
      <dgm:prSet presAssocID="{0F19CF10-3675-4091-BE31-19B854C3409D}" presName="hierChild1" presStyleCnt="0">
        <dgm:presLayoutVars>
          <dgm:orgChart val="1"/>
          <dgm:chPref val="1"/>
          <dgm:dir/>
          <dgm:animOne val="branch"/>
          <dgm:animLvl val="lvl"/>
          <dgm:resizeHandles/>
        </dgm:presLayoutVars>
      </dgm:prSet>
      <dgm:spPr/>
      <dgm:t>
        <a:bodyPr/>
        <a:lstStyle/>
        <a:p>
          <a:endParaRPr lang="en-GB"/>
        </a:p>
      </dgm:t>
    </dgm:pt>
    <dgm:pt modelId="{78543B07-F52D-4420-AB51-DABEC09C213E}" type="pres">
      <dgm:prSet presAssocID="{B3752945-1FBF-41FC-85AE-CD4463B48FF5}" presName="hierRoot1" presStyleCnt="0">
        <dgm:presLayoutVars>
          <dgm:hierBranch val="init"/>
        </dgm:presLayoutVars>
      </dgm:prSet>
      <dgm:spPr/>
    </dgm:pt>
    <dgm:pt modelId="{342F3A09-2F0B-4E5B-9478-3548AB697B8C}" type="pres">
      <dgm:prSet presAssocID="{B3752945-1FBF-41FC-85AE-CD4463B48FF5}" presName="rootComposite1" presStyleCnt="0"/>
      <dgm:spPr/>
    </dgm:pt>
    <dgm:pt modelId="{76172920-192A-4284-9228-9669FCDBCECB}" type="pres">
      <dgm:prSet presAssocID="{B3752945-1FBF-41FC-85AE-CD4463B48FF5}" presName="rootText1" presStyleLbl="node0" presStyleIdx="0" presStyleCnt="1" custScaleX="484681" custScaleY="58927">
        <dgm:presLayoutVars>
          <dgm:chPref val="3"/>
        </dgm:presLayoutVars>
      </dgm:prSet>
      <dgm:spPr/>
      <dgm:t>
        <a:bodyPr/>
        <a:lstStyle/>
        <a:p>
          <a:endParaRPr lang="en-GB"/>
        </a:p>
      </dgm:t>
    </dgm:pt>
    <dgm:pt modelId="{D9302A21-10B1-48E8-9BF6-F338DF05E103}" type="pres">
      <dgm:prSet presAssocID="{B3752945-1FBF-41FC-85AE-CD4463B48FF5}" presName="rootConnector1" presStyleLbl="node1" presStyleIdx="0" presStyleCnt="0"/>
      <dgm:spPr/>
      <dgm:t>
        <a:bodyPr/>
        <a:lstStyle/>
        <a:p>
          <a:endParaRPr lang="en-GB"/>
        </a:p>
      </dgm:t>
    </dgm:pt>
    <dgm:pt modelId="{247D1798-2335-45C7-81C4-E22E00868AD8}" type="pres">
      <dgm:prSet presAssocID="{B3752945-1FBF-41FC-85AE-CD4463B48FF5}" presName="hierChild2" presStyleCnt="0"/>
      <dgm:spPr/>
    </dgm:pt>
    <dgm:pt modelId="{D40A47A9-5308-40DC-9BF7-1373C1C206E9}" type="pres">
      <dgm:prSet presAssocID="{1EE04FFA-7854-455A-A8C8-5E2F114D6BF2}" presName="Name37" presStyleLbl="parChTrans1D2" presStyleIdx="0" presStyleCnt="2"/>
      <dgm:spPr/>
      <dgm:t>
        <a:bodyPr/>
        <a:lstStyle/>
        <a:p>
          <a:endParaRPr lang="en-GB"/>
        </a:p>
      </dgm:t>
    </dgm:pt>
    <dgm:pt modelId="{2DB8A1EB-5763-4AD9-9B91-F6240A0FA9E8}" type="pres">
      <dgm:prSet presAssocID="{37A9EBB9-2762-47E6-A813-98E6DC1F1EBC}" presName="hierRoot2" presStyleCnt="0">
        <dgm:presLayoutVars>
          <dgm:hierBranch val="init"/>
        </dgm:presLayoutVars>
      </dgm:prSet>
      <dgm:spPr/>
    </dgm:pt>
    <dgm:pt modelId="{1CB32B17-0B49-4E8E-A8D1-6172C8D8D9C1}" type="pres">
      <dgm:prSet presAssocID="{37A9EBB9-2762-47E6-A813-98E6DC1F1EBC}" presName="rootComposite" presStyleCnt="0"/>
      <dgm:spPr/>
    </dgm:pt>
    <dgm:pt modelId="{3C77E803-3FE2-499E-8081-DBA352D67741}" type="pres">
      <dgm:prSet presAssocID="{37A9EBB9-2762-47E6-A813-98E6DC1F1EBC}" presName="rootText" presStyleLbl="node2" presStyleIdx="0" presStyleCnt="2" custScaleX="350375" custScaleY="67208" custLinFactNeighborX="-57414" custLinFactNeighborY="-2649">
        <dgm:presLayoutVars>
          <dgm:chPref val="3"/>
        </dgm:presLayoutVars>
      </dgm:prSet>
      <dgm:spPr/>
      <dgm:t>
        <a:bodyPr/>
        <a:lstStyle/>
        <a:p>
          <a:endParaRPr lang="en-GB"/>
        </a:p>
      </dgm:t>
    </dgm:pt>
    <dgm:pt modelId="{78A5937A-89C2-4B2E-A37B-25209CC0807C}" type="pres">
      <dgm:prSet presAssocID="{37A9EBB9-2762-47E6-A813-98E6DC1F1EBC}" presName="rootConnector" presStyleLbl="node2" presStyleIdx="0" presStyleCnt="2"/>
      <dgm:spPr/>
      <dgm:t>
        <a:bodyPr/>
        <a:lstStyle/>
        <a:p>
          <a:endParaRPr lang="en-GB"/>
        </a:p>
      </dgm:t>
    </dgm:pt>
    <dgm:pt modelId="{92517DC3-4E19-4C5C-B998-58212AC74268}" type="pres">
      <dgm:prSet presAssocID="{37A9EBB9-2762-47E6-A813-98E6DC1F1EBC}" presName="hierChild4" presStyleCnt="0"/>
      <dgm:spPr/>
    </dgm:pt>
    <dgm:pt modelId="{539F3561-2E07-40DA-9D2A-1C5ADC7C2A9D}" type="pres">
      <dgm:prSet presAssocID="{13C323FD-ADE1-4465-AADF-CF4CCA2AD8AD}" presName="Name37" presStyleLbl="parChTrans1D3" presStyleIdx="0" presStyleCnt="5"/>
      <dgm:spPr/>
      <dgm:t>
        <a:bodyPr/>
        <a:lstStyle/>
        <a:p>
          <a:endParaRPr lang="en-GB"/>
        </a:p>
      </dgm:t>
    </dgm:pt>
    <dgm:pt modelId="{0D7858C6-F4E2-4AC3-8293-C174AE64193E}" type="pres">
      <dgm:prSet presAssocID="{A85CF047-B5DD-455B-86F1-A22BF8D58AD1}" presName="hierRoot2" presStyleCnt="0">
        <dgm:presLayoutVars>
          <dgm:hierBranch val="init"/>
        </dgm:presLayoutVars>
      </dgm:prSet>
      <dgm:spPr/>
    </dgm:pt>
    <dgm:pt modelId="{C4891B23-FF41-49EF-ACE9-D69F850E119F}" type="pres">
      <dgm:prSet presAssocID="{A85CF047-B5DD-455B-86F1-A22BF8D58AD1}" presName="rootComposite" presStyleCnt="0"/>
      <dgm:spPr/>
    </dgm:pt>
    <dgm:pt modelId="{E4824BCB-6CE0-4593-971F-440FBD2F0F0D}" type="pres">
      <dgm:prSet presAssocID="{A85CF047-B5DD-455B-86F1-A22BF8D58AD1}" presName="rootText" presStyleLbl="node3" presStyleIdx="0" presStyleCnt="5" custScaleX="130690" custScaleY="86564" custLinFactNeighborX="-87312" custLinFactNeighborY="-2705">
        <dgm:presLayoutVars>
          <dgm:chPref val="3"/>
        </dgm:presLayoutVars>
      </dgm:prSet>
      <dgm:spPr/>
      <dgm:t>
        <a:bodyPr/>
        <a:lstStyle/>
        <a:p>
          <a:endParaRPr lang="en-GB"/>
        </a:p>
      </dgm:t>
    </dgm:pt>
    <dgm:pt modelId="{838D4CEC-801B-4CC5-88F2-C0D9F0D04DE0}" type="pres">
      <dgm:prSet presAssocID="{A85CF047-B5DD-455B-86F1-A22BF8D58AD1}" presName="rootConnector" presStyleLbl="node3" presStyleIdx="0" presStyleCnt="5"/>
      <dgm:spPr/>
      <dgm:t>
        <a:bodyPr/>
        <a:lstStyle/>
        <a:p>
          <a:endParaRPr lang="en-GB"/>
        </a:p>
      </dgm:t>
    </dgm:pt>
    <dgm:pt modelId="{5E2FA8D4-D1E7-4BFB-B321-692A6E35C917}" type="pres">
      <dgm:prSet presAssocID="{A85CF047-B5DD-455B-86F1-A22BF8D58AD1}" presName="hierChild4" presStyleCnt="0"/>
      <dgm:spPr/>
    </dgm:pt>
    <dgm:pt modelId="{4A81B585-F2D9-41E6-8E8D-74D9385B46E6}" type="pres">
      <dgm:prSet presAssocID="{BBF1F51A-5A18-4B8A-A6CF-32ECA8981BD6}" presName="Name37" presStyleLbl="parChTrans1D4" presStyleIdx="0" presStyleCnt="8"/>
      <dgm:spPr/>
      <dgm:t>
        <a:bodyPr/>
        <a:lstStyle/>
        <a:p>
          <a:endParaRPr lang="en-GB"/>
        </a:p>
      </dgm:t>
    </dgm:pt>
    <dgm:pt modelId="{D466E83A-130E-416E-B156-F43C9066DECE}" type="pres">
      <dgm:prSet presAssocID="{230BFB68-AA02-4089-9C26-53528E2ECD05}" presName="hierRoot2" presStyleCnt="0">
        <dgm:presLayoutVars>
          <dgm:hierBranch val="init"/>
        </dgm:presLayoutVars>
      </dgm:prSet>
      <dgm:spPr/>
    </dgm:pt>
    <dgm:pt modelId="{0410B33B-8B4A-41B5-825A-B70077254E49}" type="pres">
      <dgm:prSet presAssocID="{230BFB68-AA02-4089-9C26-53528E2ECD05}" presName="rootComposite" presStyleCnt="0"/>
      <dgm:spPr/>
    </dgm:pt>
    <dgm:pt modelId="{EE3B9B0B-304E-48EA-9A4A-9CA59C69D275}" type="pres">
      <dgm:prSet presAssocID="{230BFB68-AA02-4089-9C26-53528E2ECD05}" presName="rootText" presStyleLbl="node4" presStyleIdx="0" presStyleCnt="8" custScaleX="164445" custScaleY="98541" custLinFactNeighborX="-93509" custLinFactNeighborY="-2705">
        <dgm:presLayoutVars>
          <dgm:chPref val="3"/>
        </dgm:presLayoutVars>
      </dgm:prSet>
      <dgm:spPr/>
      <dgm:t>
        <a:bodyPr/>
        <a:lstStyle/>
        <a:p>
          <a:endParaRPr lang="en-GB"/>
        </a:p>
      </dgm:t>
    </dgm:pt>
    <dgm:pt modelId="{E5A42D46-12C0-4F7D-827E-5B87FD5D6230}" type="pres">
      <dgm:prSet presAssocID="{230BFB68-AA02-4089-9C26-53528E2ECD05}" presName="rootConnector" presStyleLbl="node4" presStyleIdx="0" presStyleCnt="8"/>
      <dgm:spPr/>
      <dgm:t>
        <a:bodyPr/>
        <a:lstStyle/>
        <a:p>
          <a:endParaRPr lang="en-GB"/>
        </a:p>
      </dgm:t>
    </dgm:pt>
    <dgm:pt modelId="{67D5FC45-8B1F-48AC-A95E-DA4D71B604F6}" type="pres">
      <dgm:prSet presAssocID="{230BFB68-AA02-4089-9C26-53528E2ECD05}" presName="hierChild4" presStyleCnt="0"/>
      <dgm:spPr/>
    </dgm:pt>
    <dgm:pt modelId="{83881628-5222-4CA4-AC0F-BCFE362A02E5}" type="pres">
      <dgm:prSet presAssocID="{230BFB68-AA02-4089-9C26-53528E2ECD05}" presName="hierChild5" presStyleCnt="0"/>
      <dgm:spPr/>
    </dgm:pt>
    <dgm:pt modelId="{F34533BF-E5E6-4AAF-8BCB-192A43E53E7A}" type="pres">
      <dgm:prSet presAssocID="{1CAA2998-244D-48AE-BE5E-EC561648EA4C}" presName="Name37" presStyleLbl="parChTrans1D4" presStyleIdx="1" presStyleCnt="8"/>
      <dgm:spPr/>
      <dgm:t>
        <a:bodyPr/>
        <a:lstStyle/>
        <a:p>
          <a:endParaRPr lang="en-GB"/>
        </a:p>
      </dgm:t>
    </dgm:pt>
    <dgm:pt modelId="{0245386D-813D-423D-8419-80B2250CCACF}" type="pres">
      <dgm:prSet presAssocID="{9BD38B7A-15AC-4F29-8226-3BC77A9CF215}" presName="hierRoot2" presStyleCnt="0">
        <dgm:presLayoutVars>
          <dgm:hierBranch val="init"/>
        </dgm:presLayoutVars>
      </dgm:prSet>
      <dgm:spPr/>
    </dgm:pt>
    <dgm:pt modelId="{B2FD2798-A378-4958-8233-B9B67A226266}" type="pres">
      <dgm:prSet presAssocID="{9BD38B7A-15AC-4F29-8226-3BC77A9CF215}" presName="rootComposite" presStyleCnt="0"/>
      <dgm:spPr/>
    </dgm:pt>
    <dgm:pt modelId="{26D0B76E-4D8C-4F68-A270-1AC0FECE3858}" type="pres">
      <dgm:prSet presAssocID="{9BD38B7A-15AC-4F29-8226-3BC77A9CF215}" presName="rootText" presStyleLbl="node4" presStyleIdx="1" presStyleCnt="8" custScaleX="164445" custLinFactNeighborX="-93509" custLinFactNeighborY="-2705">
        <dgm:presLayoutVars>
          <dgm:chPref val="3"/>
        </dgm:presLayoutVars>
      </dgm:prSet>
      <dgm:spPr/>
      <dgm:t>
        <a:bodyPr/>
        <a:lstStyle/>
        <a:p>
          <a:endParaRPr lang="en-GB"/>
        </a:p>
      </dgm:t>
    </dgm:pt>
    <dgm:pt modelId="{CCE21713-E525-43F9-9353-60A8135A44DE}" type="pres">
      <dgm:prSet presAssocID="{9BD38B7A-15AC-4F29-8226-3BC77A9CF215}" presName="rootConnector" presStyleLbl="node4" presStyleIdx="1" presStyleCnt="8"/>
      <dgm:spPr/>
      <dgm:t>
        <a:bodyPr/>
        <a:lstStyle/>
        <a:p>
          <a:endParaRPr lang="en-GB"/>
        </a:p>
      </dgm:t>
    </dgm:pt>
    <dgm:pt modelId="{D2F95455-7517-440C-962F-4F574FBFF192}" type="pres">
      <dgm:prSet presAssocID="{9BD38B7A-15AC-4F29-8226-3BC77A9CF215}" presName="hierChild4" presStyleCnt="0"/>
      <dgm:spPr/>
    </dgm:pt>
    <dgm:pt modelId="{7E190B5F-8B70-4DEA-8317-02642215993D}" type="pres">
      <dgm:prSet presAssocID="{9BD38B7A-15AC-4F29-8226-3BC77A9CF215}" presName="hierChild5" presStyleCnt="0"/>
      <dgm:spPr/>
    </dgm:pt>
    <dgm:pt modelId="{34DE008A-DEFC-497B-B2BA-7C0B3B37A38B}" type="pres">
      <dgm:prSet presAssocID="{F51ACF12-DD50-4389-A654-9258B617E290}" presName="Name37" presStyleLbl="parChTrans1D4" presStyleIdx="2" presStyleCnt="8"/>
      <dgm:spPr/>
      <dgm:t>
        <a:bodyPr/>
        <a:lstStyle/>
        <a:p>
          <a:endParaRPr lang="en-GB"/>
        </a:p>
      </dgm:t>
    </dgm:pt>
    <dgm:pt modelId="{7D80A2D4-DAC0-4F59-A553-A71D88F76CFE}" type="pres">
      <dgm:prSet presAssocID="{793F5AEE-4169-429E-B635-6AA650BCB2AD}" presName="hierRoot2" presStyleCnt="0">
        <dgm:presLayoutVars>
          <dgm:hierBranch val="init"/>
        </dgm:presLayoutVars>
      </dgm:prSet>
      <dgm:spPr/>
    </dgm:pt>
    <dgm:pt modelId="{DD000660-E41F-4709-976E-5A22346C1A22}" type="pres">
      <dgm:prSet presAssocID="{793F5AEE-4169-429E-B635-6AA650BCB2AD}" presName="rootComposite" presStyleCnt="0"/>
      <dgm:spPr/>
    </dgm:pt>
    <dgm:pt modelId="{8B2C45F3-260B-4EEF-B5C7-308D26AB32D1}" type="pres">
      <dgm:prSet presAssocID="{793F5AEE-4169-429E-B635-6AA650BCB2AD}" presName="rootText" presStyleLbl="node4" presStyleIdx="2" presStyleCnt="8" custScaleX="164445" custLinFactNeighborX="-93509" custLinFactNeighborY="-2705">
        <dgm:presLayoutVars>
          <dgm:chPref val="3"/>
        </dgm:presLayoutVars>
      </dgm:prSet>
      <dgm:spPr/>
      <dgm:t>
        <a:bodyPr/>
        <a:lstStyle/>
        <a:p>
          <a:endParaRPr lang="en-GB"/>
        </a:p>
      </dgm:t>
    </dgm:pt>
    <dgm:pt modelId="{0EAA4FED-C3C0-48EC-AA7B-53BDF2B5D4F6}" type="pres">
      <dgm:prSet presAssocID="{793F5AEE-4169-429E-B635-6AA650BCB2AD}" presName="rootConnector" presStyleLbl="node4" presStyleIdx="2" presStyleCnt="8"/>
      <dgm:spPr/>
      <dgm:t>
        <a:bodyPr/>
        <a:lstStyle/>
        <a:p>
          <a:endParaRPr lang="en-GB"/>
        </a:p>
      </dgm:t>
    </dgm:pt>
    <dgm:pt modelId="{B2876D26-190F-485A-B42D-35E78B659672}" type="pres">
      <dgm:prSet presAssocID="{793F5AEE-4169-429E-B635-6AA650BCB2AD}" presName="hierChild4" presStyleCnt="0"/>
      <dgm:spPr/>
    </dgm:pt>
    <dgm:pt modelId="{A23C1B06-E5DE-4494-B816-DCD40D7530CF}" type="pres">
      <dgm:prSet presAssocID="{793F5AEE-4169-429E-B635-6AA650BCB2AD}" presName="hierChild5" presStyleCnt="0"/>
      <dgm:spPr/>
    </dgm:pt>
    <dgm:pt modelId="{062117F7-307C-4413-93C2-118569EF66D9}" type="pres">
      <dgm:prSet presAssocID="{AAD9CB89-F4DB-4BA2-97F2-84F6D1B4B527}" presName="Name37" presStyleLbl="parChTrans1D4" presStyleIdx="3" presStyleCnt="8"/>
      <dgm:spPr/>
      <dgm:t>
        <a:bodyPr/>
        <a:lstStyle/>
        <a:p>
          <a:endParaRPr lang="en-GB"/>
        </a:p>
      </dgm:t>
    </dgm:pt>
    <dgm:pt modelId="{BF59162B-977E-41BA-ACCD-1B99C7458369}" type="pres">
      <dgm:prSet presAssocID="{8BF96CA5-B742-4275-A7D4-DBE9108C0F20}" presName="hierRoot2" presStyleCnt="0">
        <dgm:presLayoutVars>
          <dgm:hierBranch val="init"/>
        </dgm:presLayoutVars>
      </dgm:prSet>
      <dgm:spPr/>
    </dgm:pt>
    <dgm:pt modelId="{FFDD66C5-A687-486D-B04C-A95A8142DFDA}" type="pres">
      <dgm:prSet presAssocID="{8BF96CA5-B742-4275-A7D4-DBE9108C0F20}" presName="rootComposite" presStyleCnt="0"/>
      <dgm:spPr/>
    </dgm:pt>
    <dgm:pt modelId="{47CF006E-274C-4C66-A219-53CFE52D2C02}" type="pres">
      <dgm:prSet presAssocID="{8BF96CA5-B742-4275-A7D4-DBE9108C0F20}" presName="rootText" presStyleLbl="node4" presStyleIdx="3" presStyleCnt="8" custScaleX="164445" custLinFactNeighborX="-93509" custLinFactNeighborY="-10662">
        <dgm:presLayoutVars>
          <dgm:chPref val="3"/>
        </dgm:presLayoutVars>
      </dgm:prSet>
      <dgm:spPr/>
      <dgm:t>
        <a:bodyPr/>
        <a:lstStyle/>
        <a:p>
          <a:endParaRPr lang="en-GB"/>
        </a:p>
      </dgm:t>
    </dgm:pt>
    <dgm:pt modelId="{5B4363BE-E52A-4A3A-9DFC-0A22560F86B7}" type="pres">
      <dgm:prSet presAssocID="{8BF96CA5-B742-4275-A7D4-DBE9108C0F20}" presName="rootConnector" presStyleLbl="node4" presStyleIdx="3" presStyleCnt="8"/>
      <dgm:spPr/>
      <dgm:t>
        <a:bodyPr/>
        <a:lstStyle/>
        <a:p>
          <a:endParaRPr lang="en-GB"/>
        </a:p>
      </dgm:t>
    </dgm:pt>
    <dgm:pt modelId="{E70D0D1E-67CF-4347-890B-F48E6D71D1B1}" type="pres">
      <dgm:prSet presAssocID="{8BF96CA5-B742-4275-A7D4-DBE9108C0F20}" presName="hierChild4" presStyleCnt="0"/>
      <dgm:spPr/>
    </dgm:pt>
    <dgm:pt modelId="{8773994C-20A2-4214-A114-4444AE3C6FD1}" type="pres">
      <dgm:prSet presAssocID="{8BF96CA5-B742-4275-A7D4-DBE9108C0F20}" presName="hierChild5" presStyleCnt="0"/>
      <dgm:spPr/>
    </dgm:pt>
    <dgm:pt modelId="{CA00293D-2146-4396-A7BE-C4F1D07E0ECC}" type="pres">
      <dgm:prSet presAssocID="{A85CF047-B5DD-455B-86F1-A22BF8D58AD1}" presName="hierChild5" presStyleCnt="0"/>
      <dgm:spPr/>
    </dgm:pt>
    <dgm:pt modelId="{AF8A418B-C9A9-4AC1-ADD2-E221BBAFDF14}" type="pres">
      <dgm:prSet presAssocID="{B945AE2F-1BC1-42E1-A079-10E739458963}" presName="Name37" presStyleLbl="parChTrans1D3" presStyleIdx="1" presStyleCnt="5"/>
      <dgm:spPr/>
      <dgm:t>
        <a:bodyPr/>
        <a:lstStyle/>
        <a:p>
          <a:endParaRPr lang="en-GB"/>
        </a:p>
      </dgm:t>
    </dgm:pt>
    <dgm:pt modelId="{3D908B5D-7C12-4846-B5BD-0C6B96F98CBC}" type="pres">
      <dgm:prSet presAssocID="{71FA274A-E91D-441F-BE36-4186B1826561}" presName="hierRoot2" presStyleCnt="0">
        <dgm:presLayoutVars>
          <dgm:hierBranch val="init"/>
        </dgm:presLayoutVars>
      </dgm:prSet>
      <dgm:spPr/>
    </dgm:pt>
    <dgm:pt modelId="{241C5796-8235-4208-8DBB-4EB21E29D9AB}" type="pres">
      <dgm:prSet presAssocID="{71FA274A-E91D-441F-BE36-4186B1826561}" presName="rootComposite" presStyleCnt="0"/>
      <dgm:spPr/>
    </dgm:pt>
    <dgm:pt modelId="{C7DE9D07-54EF-4412-99A3-AB580CD41F76}" type="pres">
      <dgm:prSet presAssocID="{71FA274A-E91D-441F-BE36-4186B1826561}" presName="rootText" presStyleLbl="node3" presStyleIdx="1" presStyleCnt="5" custScaleX="130690" custScaleY="86564" custLinFactNeighborX="-19661" custLinFactNeighborY="-2705">
        <dgm:presLayoutVars>
          <dgm:chPref val="3"/>
        </dgm:presLayoutVars>
      </dgm:prSet>
      <dgm:spPr/>
      <dgm:t>
        <a:bodyPr/>
        <a:lstStyle/>
        <a:p>
          <a:endParaRPr lang="en-GB"/>
        </a:p>
      </dgm:t>
    </dgm:pt>
    <dgm:pt modelId="{86E8846B-A3E2-4FA6-BCBB-6A351C42687E}" type="pres">
      <dgm:prSet presAssocID="{71FA274A-E91D-441F-BE36-4186B1826561}" presName="rootConnector" presStyleLbl="node3" presStyleIdx="1" presStyleCnt="5"/>
      <dgm:spPr/>
      <dgm:t>
        <a:bodyPr/>
        <a:lstStyle/>
        <a:p>
          <a:endParaRPr lang="en-GB"/>
        </a:p>
      </dgm:t>
    </dgm:pt>
    <dgm:pt modelId="{866208B4-6125-4BBB-83D5-AFFE639C1C86}" type="pres">
      <dgm:prSet presAssocID="{71FA274A-E91D-441F-BE36-4186B1826561}" presName="hierChild4" presStyleCnt="0"/>
      <dgm:spPr/>
    </dgm:pt>
    <dgm:pt modelId="{2EDC25E6-32BB-4DFC-A01F-B260621D0241}" type="pres">
      <dgm:prSet presAssocID="{645F014E-68CA-4D29-97B7-A8CBB69B94F6}" presName="Name37" presStyleLbl="parChTrans1D4" presStyleIdx="4" presStyleCnt="8"/>
      <dgm:spPr/>
      <dgm:t>
        <a:bodyPr/>
        <a:lstStyle/>
        <a:p>
          <a:endParaRPr lang="en-GB"/>
        </a:p>
      </dgm:t>
    </dgm:pt>
    <dgm:pt modelId="{7C6EE112-F4FF-4F7E-9448-838BF7CFFF0E}" type="pres">
      <dgm:prSet presAssocID="{BFFDDF67-510D-4257-AECF-D0AD378CA321}" presName="hierRoot2" presStyleCnt="0">
        <dgm:presLayoutVars>
          <dgm:hierBranch val="init"/>
        </dgm:presLayoutVars>
      </dgm:prSet>
      <dgm:spPr/>
    </dgm:pt>
    <dgm:pt modelId="{DA34D943-0845-47A1-AF4B-94A928785B6F}" type="pres">
      <dgm:prSet presAssocID="{BFFDDF67-510D-4257-AECF-D0AD378CA321}" presName="rootComposite" presStyleCnt="0"/>
      <dgm:spPr/>
    </dgm:pt>
    <dgm:pt modelId="{057CECE4-3DE1-4EB4-96AE-7EE48ACB646E}" type="pres">
      <dgm:prSet presAssocID="{BFFDDF67-510D-4257-AECF-D0AD378CA321}" presName="rootText" presStyleLbl="node4" presStyleIdx="4" presStyleCnt="8" custScaleX="164445" custLinFactNeighborX="-19661" custLinFactNeighborY="-2705">
        <dgm:presLayoutVars>
          <dgm:chPref val="3"/>
        </dgm:presLayoutVars>
      </dgm:prSet>
      <dgm:spPr/>
      <dgm:t>
        <a:bodyPr/>
        <a:lstStyle/>
        <a:p>
          <a:endParaRPr lang="en-GB"/>
        </a:p>
      </dgm:t>
    </dgm:pt>
    <dgm:pt modelId="{4041470D-FCE2-4861-942F-CD7F171D2BC1}" type="pres">
      <dgm:prSet presAssocID="{BFFDDF67-510D-4257-AECF-D0AD378CA321}" presName="rootConnector" presStyleLbl="node4" presStyleIdx="4" presStyleCnt="8"/>
      <dgm:spPr/>
      <dgm:t>
        <a:bodyPr/>
        <a:lstStyle/>
        <a:p>
          <a:endParaRPr lang="en-GB"/>
        </a:p>
      </dgm:t>
    </dgm:pt>
    <dgm:pt modelId="{05CA4AD0-3AE8-4AD7-BC9E-B779A5F2A64C}" type="pres">
      <dgm:prSet presAssocID="{BFFDDF67-510D-4257-AECF-D0AD378CA321}" presName="hierChild4" presStyleCnt="0"/>
      <dgm:spPr/>
    </dgm:pt>
    <dgm:pt modelId="{6BDEDD82-8F31-4ABD-951F-5B51BABB4ACF}" type="pres">
      <dgm:prSet presAssocID="{BFFDDF67-510D-4257-AECF-D0AD378CA321}" presName="hierChild5" presStyleCnt="0"/>
      <dgm:spPr/>
    </dgm:pt>
    <dgm:pt modelId="{CCA717E9-5B6C-4F3A-B792-DC2359B5AB33}" type="pres">
      <dgm:prSet presAssocID="{0C1D14ED-2AED-46F9-A5EC-6DA625EB3267}" presName="Name37" presStyleLbl="parChTrans1D4" presStyleIdx="5" presStyleCnt="8"/>
      <dgm:spPr/>
      <dgm:t>
        <a:bodyPr/>
        <a:lstStyle/>
        <a:p>
          <a:endParaRPr lang="en-GB"/>
        </a:p>
      </dgm:t>
    </dgm:pt>
    <dgm:pt modelId="{609D4D6D-DC87-4EFD-8617-D450DADDC55D}" type="pres">
      <dgm:prSet presAssocID="{CC9B6C98-A7C6-4FDC-A971-CED91121AEAD}" presName="hierRoot2" presStyleCnt="0">
        <dgm:presLayoutVars>
          <dgm:hierBranch val="init"/>
        </dgm:presLayoutVars>
      </dgm:prSet>
      <dgm:spPr/>
    </dgm:pt>
    <dgm:pt modelId="{63466E3B-1FDC-4922-86CC-89F4EACB98A1}" type="pres">
      <dgm:prSet presAssocID="{CC9B6C98-A7C6-4FDC-A971-CED91121AEAD}" presName="rootComposite" presStyleCnt="0"/>
      <dgm:spPr/>
    </dgm:pt>
    <dgm:pt modelId="{965957EA-6E93-454B-B756-EDB07B0F2D53}" type="pres">
      <dgm:prSet presAssocID="{CC9B6C98-A7C6-4FDC-A971-CED91121AEAD}" presName="rootText" presStyleLbl="node4" presStyleIdx="5" presStyleCnt="8" custScaleX="164445" custLinFactNeighborX="-19661" custLinFactNeighborY="-2705">
        <dgm:presLayoutVars>
          <dgm:chPref val="3"/>
        </dgm:presLayoutVars>
      </dgm:prSet>
      <dgm:spPr/>
      <dgm:t>
        <a:bodyPr/>
        <a:lstStyle/>
        <a:p>
          <a:endParaRPr lang="en-GB"/>
        </a:p>
      </dgm:t>
    </dgm:pt>
    <dgm:pt modelId="{6B6DD0DB-9B4F-416A-8243-C3C9143FA807}" type="pres">
      <dgm:prSet presAssocID="{CC9B6C98-A7C6-4FDC-A971-CED91121AEAD}" presName="rootConnector" presStyleLbl="node4" presStyleIdx="5" presStyleCnt="8"/>
      <dgm:spPr/>
      <dgm:t>
        <a:bodyPr/>
        <a:lstStyle/>
        <a:p>
          <a:endParaRPr lang="en-GB"/>
        </a:p>
      </dgm:t>
    </dgm:pt>
    <dgm:pt modelId="{8D376EE4-7E35-4A1B-8886-94004A3C3A5F}" type="pres">
      <dgm:prSet presAssocID="{CC9B6C98-A7C6-4FDC-A971-CED91121AEAD}" presName="hierChild4" presStyleCnt="0"/>
      <dgm:spPr/>
    </dgm:pt>
    <dgm:pt modelId="{C87600A3-CFE1-4035-A6BD-EBBC9D2396FC}" type="pres">
      <dgm:prSet presAssocID="{CC9B6C98-A7C6-4FDC-A971-CED91121AEAD}" presName="hierChild5" presStyleCnt="0"/>
      <dgm:spPr/>
    </dgm:pt>
    <dgm:pt modelId="{949F0BF1-9D24-4577-BE43-E93738CAE470}" type="pres">
      <dgm:prSet presAssocID="{0E41FDDC-27CB-47AD-9F25-E915473EE1F5}" presName="Name37" presStyleLbl="parChTrans1D4" presStyleIdx="6" presStyleCnt="8"/>
      <dgm:spPr/>
      <dgm:t>
        <a:bodyPr/>
        <a:lstStyle/>
        <a:p>
          <a:endParaRPr lang="en-GB"/>
        </a:p>
      </dgm:t>
    </dgm:pt>
    <dgm:pt modelId="{770AEEE8-40B9-405F-A763-31FB39951665}" type="pres">
      <dgm:prSet presAssocID="{5F0D1DE5-27EA-4BAE-9C56-B741E0CCF1DC}" presName="hierRoot2" presStyleCnt="0">
        <dgm:presLayoutVars>
          <dgm:hierBranch val="init"/>
        </dgm:presLayoutVars>
      </dgm:prSet>
      <dgm:spPr/>
    </dgm:pt>
    <dgm:pt modelId="{660E5DF7-EE02-4504-B2FF-0C56F206CA35}" type="pres">
      <dgm:prSet presAssocID="{5F0D1DE5-27EA-4BAE-9C56-B741E0CCF1DC}" presName="rootComposite" presStyleCnt="0"/>
      <dgm:spPr/>
    </dgm:pt>
    <dgm:pt modelId="{3A595288-9564-4D21-B135-2DFAAA13D212}" type="pres">
      <dgm:prSet presAssocID="{5F0D1DE5-27EA-4BAE-9C56-B741E0CCF1DC}" presName="rootText" presStyleLbl="node4" presStyleIdx="6" presStyleCnt="8" custScaleX="164445" custLinFactNeighborX="-19661" custLinFactNeighborY="-2705">
        <dgm:presLayoutVars>
          <dgm:chPref val="3"/>
        </dgm:presLayoutVars>
      </dgm:prSet>
      <dgm:spPr/>
      <dgm:t>
        <a:bodyPr/>
        <a:lstStyle/>
        <a:p>
          <a:endParaRPr lang="en-GB"/>
        </a:p>
      </dgm:t>
    </dgm:pt>
    <dgm:pt modelId="{F362326A-9EB8-4F7F-876E-D6E937C1E138}" type="pres">
      <dgm:prSet presAssocID="{5F0D1DE5-27EA-4BAE-9C56-B741E0CCF1DC}" presName="rootConnector" presStyleLbl="node4" presStyleIdx="6" presStyleCnt="8"/>
      <dgm:spPr/>
      <dgm:t>
        <a:bodyPr/>
        <a:lstStyle/>
        <a:p>
          <a:endParaRPr lang="en-GB"/>
        </a:p>
      </dgm:t>
    </dgm:pt>
    <dgm:pt modelId="{9852A339-ACF7-4E55-A906-046B3F56A25E}" type="pres">
      <dgm:prSet presAssocID="{5F0D1DE5-27EA-4BAE-9C56-B741E0CCF1DC}" presName="hierChild4" presStyleCnt="0"/>
      <dgm:spPr/>
    </dgm:pt>
    <dgm:pt modelId="{FAFB6C4C-E973-456F-928F-D02C5EBB2B7A}" type="pres">
      <dgm:prSet presAssocID="{5F0D1DE5-27EA-4BAE-9C56-B741E0CCF1DC}" presName="hierChild5" presStyleCnt="0"/>
      <dgm:spPr/>
    </dgm:pt>
    <dgm:pt modelId="{18A21473-771D-41FA-A9DF-4CD5C900610F}" type="pres">
      <dgm:prSet presAssocID="{DBF3FB17-29A9-4776-A6CF-62037DC9C526}" presName="Name37" presStyleLbl="parChTrans1D4" presStyleIdx="7" presStyleCnt="8"/>
      <dgm:spPr/>
      <dgm:t>
        <a:bodyPr/>
        <a:lstStyle/>
        <a:p>
          <a:endParaRPr lang="en-GB"/>
        </a:p>
      </dgm:t>
    </dgm:pt>
    <dgm:pt modelId="{93704073-793A-40B1-A640-CD9A2C65F4BC}" type="pres">
      <dgm:prSet presAssocID="{B1BF7179-4C54-40C5-95BB-E1D1001603C0}" presName="hierRoot2" presStyleCnt="0">
        <dgm:presLayoutVars>
          <dgm:hierBranch val="init"/>
        </dgm:presLayoutVars>
      </dgm:prSet>
      <dgm:spPr/>
    </dgm:pt>
    <dgm:pt modelId="{BC52E1E3-FFF9-488E-BA3E-DC7F7A499444}" type="pres">
      <dgm:prSet presAssocID="{B1BF7179-4C54-40C5-95BB-E1D1001603C0}" presName="rootComposite" presStyleCnt="0"/>
      <dgm:spPr/>
    </dgm:pt>
    <dgm:pt modelId="{ABA2B33C-D924-45EE-A48D-9CE4A477BB04}" type="pres">
      <dgm:prSet presAssocID="{B1BF7179-4C54-40C5-95BB-E1D1001603C0}" presName="rootText" presStyleLbl="node4" presStyleIdx="7" presStyleCnt="8" custScaleX="164445" custLinFactNeighborX="-19661" custLinFactNeighborY="-10662">
        <dgm:presLayoutVars>
          <dgm:chPref val="3"/>
        </dgm:presLayoutVars>
      </dgm:prSet>
      <dgm:spPr/>
      <dgm:t>
        <a:bodyPr/>
        <a:lstStyle/>
        <a:p>
          <a:endParaRPr lang="en-GB"/>
        </a:p>
      </dgm:t>
    </dgm:pt>
    <dgm:pt modelId="{0DE8E492-E51C-4821-BE13-0989DB469323}" type="pres">
      <dgm:prSet presAssocID="{B1BF7179-4C54-40C5-95BB-E1D1001603C0}" presName="rootConnector" presStyleLbl="node4" presStyleIdx="7" presStyleCnt="8"/>
      <dgm:spPr/>
      <dgm:t>
        <a:bodyPr/>
        <a:lstStyle/>
        <a:p>
          <a:endParaRPr lang="en-GB"/>
        </a:p>
      </dgm:t>
    </dgm:pt>
    <dgm:pt modelId="{EAEC1F1E-6A28-464D-8FA0-2CFCD6C52A80}" type="pres">
      <dgm:prSet presAssocID="{B1BF7179-4C54-40C5-95BB-E1D1001603C0}" presName="hierChild4" presStyleCnt="0"/>
      <dgm:spPr/>
    </dgm:pt>
    <dgm:pt modelId="{B3B939A6-A09B-4E4C-8C0A-1BF18D40E64F}" type="pres">
      <dgm:prSet presAssocID="{B1BF7179-4C54-40C5-95BB-E1D1001603C0}" presName="hierChild5" presStyleCnt="0"/>
      <dgm:spPr/>
    </dgm:pt>
    <dgm:pt modelId="{389BA839-6023-4E55-A8B1-49B1E0CAFC85}" type="pres">
      <dgm:prSet presAssocID="{71FA274A-E91D-441F-BE36-4186B1826561}" presName="hierChild5" presStyleCnt="0"/>
      <dgm:spPr/>
    </dgm:pt>
    <dgm:pt modelId="{A0D264C7-EA33-4AE5-8795-23763548AC27}" type="pres">
      <dgm:prSet presAssocID="{37A9EBB9-2762-47E6-A813-98E6DC1F1EBC}" presName="hierChild5" presStyleCnt="0"/>
      <dgm:spPr/>
    </dgm:pt>
    <dgm:pt modelId="{9B346E58-E029-4723-947B-5122D073E92F}" type="pres">
      <dgm:prSet presAssocID="{BA6B9F8D-71EC-44F8-8CAC-794CF3CA31B5}" presName="Name37" presStyleLbl="parChTrans1D2" presStyleIdx="1" presStyleCnt="2"/>
      <dgm:spPr/>
      <dgm:t>
        <a:bodyPr/>
        <a:lstStyle/>
        <a:p>
          <a:endParaRPr lang="en-GB"/>
        </a:p>
      </dgm:t>
    </dgm:pt>
    <dgm:pt modelId="{FA125B15-97C7-49B6-A60B-4CFC12CA3C13}" type="pres">
      <dgm:prSet presAssocID="{35915FB2-7362-4C0D-A7AD-128912A2021B}" presName="hierRoot2" presStyleCnt="0">
        <dgm:presLayoutVars>
          <dgm:hierBranch val="init"/>
        </dgm:presLayoutVars>
      </dgm:prSet>
      <dgm:spPr/>
    </dgm:pt>
    <dgm:pt modelId="{C4094E30-F636-4E40-945B-8C8C0170FCFD}" type="pres">
      <dgm:prSet presAssocID="{35915FB2-7362-4C0D-A7AD-128912A2021B}" presName="rootComposite" presStyleCnt="0"/>
      <dgm:spPr/>
    </dgm:pt>
    <dgm:pt modelId="{C2B10D48-29CB-49FF-A18D-54A282AD3580}" type="pres">
      <dgm:prSet presAssocID="{35915FB2-7362-4C0D-A7AD-128912A2021B}" presName="rootText" presStyleLbl="node2" presStyleIdx="1" presStyleCnt="2" custScaleX="186650" custScaleY="67208" custLinFactNeighborX="56980" custLinFactNeighborY="-2648">
        <dgm:presLayoutVars>
          <dgm:chPref val="3"/>
        </dgm:presLayoutVars>
      </dgm:prSet>
      <dgm:spPr/>
      <dgm:t>
        <a:bodyPr/>
        <a:lstStyle/>
        <a:p>
          <a:endParaRPr lang="en-GB"/>
        </a:p>
      </dgm:t>
    </dgm:pt>
    <dgm:pt modelId="{F12BB0A6-FB8B-451A-A528-BE3A7D1F4948}" type="pres">
      <dgm:prSet presAssocID="{35915FB2-7362-4C0D-A7AD-128912A2021B}" presName="rootConnector" presStyleLbl="node2" presStyleIdx="1" presStyleCnt="2"/>
      <dgm:spPr/>
      <dgm:t>
        <a:bodyPr/>
        <a:lstStyle/>
        <a:p>
          <a:endParaRPr lang="en-GB"/>
        </a:p>
      </dgm:t>
    </dgm:pt>
    <dgm:pt modelId="{EE26214C-8B80-430D-B609-90FB0CE0B6F3}" type="pres">
      <dgm:prSet presAssocID="{35915FB2-7362-4C0D-A7AD-128912A2021B}" presName="hierChild4" presStyleCnt="0"/>
      <dgm:spPr/>
    </dgm:pt>
    <dgm:pt modelId="{D5574701-3753-4AE7-BD54-D0F013E09F66}" type="pres">
      <dgm:prSet presAssocID="{7203EBF2-CD1B-4414-92DE-D6C9EF216BE8}" presName="Name37" presStyleLbl="parChTrans1D3" presStyleIdx="2" presStyleCnt="5"/>
      <dgm:spPr/>
      <dgm:t>
        <a:bodyPr/>
        <a:lstStyle/>
        <a:p>
          <a:endParaRPr lang="en-GB"/>
        </a:p>
      </dgm:t>
    </dgm:pt>
    <dgm:pt modelId="{A75B7E0A-CB8A-4FE2-8D5B-8B9E5A456637}" type="pres">
      <dgm:prSet presAssocID="{21472B2D-8D63-41F9-82BD-318F6739718D}" presName="hierRoot2" presStyleCnt="0">
        <dgm:presLayoutVars>
          <dgm:hierBranch val="init"/>
        </dgm:presLayoutVars>
      </dgm:prSet>
      <dgm:spPr/>
    </dgm:pt>
    <dgm:pt modelId="{84493DDE-6047-4F08-8C0B-2288AA35CE6E}" type="pres">
      <dgm:prSet presAssocID="{21472B2D-8D63-41F9-82BD-318F6739718D}" presName="rootComposite" presStyleCnt="0"/>
      <dgm:spPr/>
    </dgm:pt>
    <dgm:pt modelId="{20D17138-E936-4890-86F9-CFB6981E26B0}" type="pres">
      <dgm:prSet presAssocID="{21472B2D-8D63-41F9-82BD-318F6739718D}" presName="rootText" presStyleLbl="node3" presStyleIdx="2" presStyleCnt="5" custScaleX="164445" custLinFactNeighborX="56980" custLinFactNeighborY="-2648">
        <dgm:presLayoutVars>
          <dgm:chPref val="3"/>
        </dgm:presLayoutVars>
      </dgm:prSet>
      <dgm:spPr/>
      <dgm:t>
        <a:bodyPr/>
        <a:lstStyle/>
        <a:p>
          <a:endParaRPr lang="en-GB"/>
        </a:p>
      </dgm:t>
    </dgm:pt>
    <dgm:pt modelId="{D84476E8-BBCF-422C-A3FF-A9F8291B83FB}" type="pres">
      <dgm:prSet presAssocID="{21472B2D-8D63-41F9-82BD-318F6739718D}" presName="rootConnector" presStyleLbl="node3" presStyleIdx="2" presStyleCnt="5"/>
      <dgm:spPr/>
      <dgm:t>
        <a:bodyPr/>
        <a:lstStyle/>
        <a:p>
          <a:endParaRPr lang="en-GB"/>
        </a:p>
      </dgm:t>
    </dgm:pt>
    <dgm:pt modelId="{4C7753E8-5885-4D1B-A57F-C45ED880ADC3}" type="pres">
      <dgm:prSet presAssocID="{21472B2D-8D63-41F9-82BD-318F6739718D}" presName="hierChild4" presStyleCnt="0"/>
      <dgm:spPr/>
    </dgm:pt>
    <dgm:pt modelId="{C8080246-9DAB-4B18-A6ED-FEC1404E513A}" type="pres">
      <dgm:prSet presAssocID="{21472B2D-8D63-41F9-82BD-318F6739718D}" presName="hierChild5" presStyleCnt="0"/>
      <dgm:spPr/>
    </dgm:pt>
    <dgm:pt modelId="{935DA653-09EA-409C-A339-E5CD90EA6267}" type="pres">
      <dgm:prSet presAssocID="{66838C16-D016-4283-B937-6883C5EF9678}" presName="Name37" presStyleLbl="parChTrans1D3" presStyleIdx="3" presStyleCnt="5"/>
      <dgm:spPr/>
      <dgm:t>
        <a:bodyPr/>
        <a:lstStyle/>
        <a:p>
          <a:endParaRPr lang="en-GB"/>
        </a:p>
      </dgm:t>
    </dgm:pt>
    <dgm:pt modelId="{328EEB14-790C-4805-99AB-FED75179C7E1}" type="pres">
      <dgm:prSet presAssocID="{467D8922-CE3A-4387-A58C-0FAE8E4B80E8}" presName="hierRoot2" presStyleCnt="0">
        <dgm:presLayoutVars>
          <dgm:hierBranch val="init"/>
        </dgm:presLayoutVars>
      </dgm:prSet>
      <dgm:spPr/>
    </dgm:pt>
    <dgm:pt modelId="{C2F87D28-C020-40AD-9A03-55BABA52274B}" type="pres">
      <dgm:prSet presAssocID="{467D8922-CE3A-4387-A58C-0FAE8E4B80E8}" presName="rootComposite" presStyleCnt="0"/>
      <dgm:spPr/>
    </dgm:pt>
    <dgm:pt modelId="{5547AE7E-93DC-4DAA-9457-F419B7E7C0EA}" type="pres">
      <dgm:prSet presAssocID="{467D8922-CE3A-4387-A58C-0FAE8E4B80E8}" presName="rootText" presStyleLbl="node3" presStyleIdx="3" presStyleCnt="5" custScaleX="164445" custLinFactNeighborX="56980" custLinFactNeighborY="-2648">
        <dgm:presLayoutVars>
          <dgm:chPref val="3"/>
        </dgm:presLayoutVars>
      </dgm:prSet>
      <dgm:spPr/>
      <dgm:t>
        <a:bodyPr/>
        <a:lstStyle/>
        <a:p>
          <a:endParaRPr lang="en-GB"/>
        </a:p>
      </dgm:t>
    </dgm:pt>
    <dgm:pt modelId="{E8FA5BEF-6309-42C5-850C-7188E2780948}" type="pres">
      <dgm:prSet presAssocID="{467D8922-CE3A-4387-A58C-0FAE8E4B80E8}" presName="rootConnector" presStyleLbl="node3" presStyleIdx="3" presStyleCnt="5"/>
      <dgm:spPr/>
      <dgm:t>
        <a:bodyPr/>
        <a:lstStyle/>
        <a:p>
          <a:endParaRPr lang="en-GB"/>
        </a:p>
      </dgm:t>
    </dgm:pt>
    <dgm:pt modelId="{D98DAD8D-8678-403A-B9C9-6A45518D4A5F}" type="pres">
      <dgm:prSet presAssocID="{467D8922-CE3A-4387-A58C-0FAE8E4B80E8}" presName="hierChild4" presStyleCnt="0"/>
      <dgm:spPr/>
    </dgm:pt>
    <dgm:pt modelId="{B64862E4-B1CE-4FDF-9683-9D5B69D99410}" type="pres">
      <dgm:prSet presAssocID="{467D8922-CE3A-4387-A58C-0FAE8E4B80E8}" presName="hierChild5" presStyleCnt="0"/>
      <dgm:spPr/>
    </dgm:pt>
    <dgm:pt modelId="{923F1281-9B76-4178-AB4C-0AD50E3F976A}" type="pres">
      <dgm:prSet presAssocID="{B13F7313-F195-449F-9008-16372745B083}" presName="Name37" presStyleLbl="parChTrans1D3" presStyleIdx="4" presStyleCnt="5"/>
      <dgm:spPr/>
      <dgm:t>
        <a:bodyPr/>
        <a:lstStyle/>
        <a:p>
          <a:endParaRPr lang="en-GB"/>
        </a:p>
      </dgm:t>
    </dgm:pt>
    <dgm:pt modelId="{9F3CC657-53B8-4F7E-9EA0-9D0135C6D8B7}" type="pres">
      <dgm:prSet presAssocID="{A02BDB7C-C2BE-44BC-9D14-4352678DBAA5}" presName="hierRoot2" presStyleCnt="0">
        <dgm:presLayoutVars>
          <dgm:hierBranch val="init"/>
        </dgm:presLayoutVars>
      </dgm:prSet>
      <dgm:spPr/>
    </dgm:pt>
    <dgm:pt modelId="{E7D04CC7-CFA2-4392-BD66-4AD1AFF7A6F8}" type="pres">
      <dgm:prSet presAssocID="{A02BDB7C-C2BE-44BC-9D14-4352678DBAA5}" presName="rootComposite" presStyleCnt="0"/>
      <dgm:spPr/>
    </dgm:pt>
    <dgm:pt modelId="{80B25DA3-406B-4488-A4F7-BD8AFA69C4EC}" type="pres">
      <dgm:prSet presAssocID="{A02BDB7C-C2BE-44BC-9D14-4352678DBAA5}" presName="rootText" presStyleLbl="node3" presStyleIdx="4" presStyleCnt="5" custScaleX="164445" custLinFactNeighborX="56980" custLinFactNeighborY="-2648">
        <dgm:presLayoutVars>
          <dgm:chPref val="3"/>
        </dgm:presLayoutVars>
      </dgm:prSet>
      <dgm:spPr/>
      <dgm:t>
        <a:bodyPr/>
        <a:lstStyle/>
        <a:p>
          <a:endParaRPr lang="en-GB"/>
        </a:p>
      </dgm:t>
    </dgm:pt>
    <dgm:pt modelId="{9AC96A24-092A-487C-BB27-E1162D5F43FA}" type="pres">
      <dgm:prSet presAssocID="{A02BDB7C-C2BE-44BC-9D14-4352678DBAA5}" presName="rootConnector" presStyleLbl="node3" presStyleIdx="4" presStyleCnt="5"/>
      <dgm:spPr/>
      <dgm:t>
        <a:bodyPr/>
        <a:lstStyle/>
        <a:p>
          <a:endParaRPr lang="en-GB"/>
        </a:p>
      </dgm:t>
    </dgm:pt>
    <dgm:pt modelId="{C0D001A9-66D8-42C1-B276-8A3EDCFDD7E9}" type="pres">
      <dgm:prSet presAssocID="{A02BDB7C-C2BE-44BC-9D14-4352678DBAA5}" presName="hierChild4" presStyleCnt="0"/>
      <dgm:spPr/>
    </dgm:pt>
    <dgm:pt modelId="{C906CCE9-A4DA-4727-8898-A18EA2E1FAAB}" type="pres">
      <dgm:prSet presAssocID="{A02BDB7C-C2BE-44BC-9D14-4352678DBAA5}" presName="hierChild5" presStyleCnt="0"/>
      <dgm:spPr/>
    </dgm:pt>
    <dgm:pt modelId="{A2584D49-3848-420D-893F-516B1B69BC8A}" type="pres">
      <dgm:prSet presAssocID="{35915FB2-7362-4C0D-A7AD-128912A2021B}" presName="hierChild5" presStyleCnt="0"/>
      <dgm:spPr/>
    </dgm:pt>
    <dgm:pt modelId="{596F0885-D7C6-442C-937F-C00C0104DE82}" type="pres">
      <dgm:prSet presAssocID="{B3752945-1FBF-41FC-85AE-CD4463B48FF5}" presName="hierChild3" presStyleCnt="0"/>
      <dgm:spPr/>
    </dgm:pt>
  </dgm:ptLst>
  <dgm:cxnLst>
    <dgm:cxn modelId="{B5684D1F-0121-43FC-9D6D-327D04B76AC4}" type="presOf" srcId="{AAD9CB89-F4DB-4BA2-97F2-84F6D1B4B527}" destId="{062117F7-307C-4413-93C2-118569EF66D9}" srcOrd="0" destOrd="0" presId="urn:microsoft.com/office/officeart/2005/8/layout/orgChart1"/>
    <dgm:cxn modelId="{DFA6B745-93E2-4776-B7A3-7C33BAD7C258}" srcId="{71FA274A-E91D-441F-BE36-4186B1826561}" destId="{B1BF7179-4C54-40C5-95BB-E1D1001603C0}" srcOrd="3" destOrd="0" parTransId="{DBF3FB17-29A9-4776-A6CF-62037DC9C526}" sibTransId="{78191C48-BE4D-4B4B-9BFC-414D175A50DC}"/>
    <dgm:cxn modelId="{CE161288-3572-4228-8BE5-5F7C8365D1F0}" type="presOf" srcId="{B945AE2F-1BC1-42E1-A079-10E739458963}" destId="{AF8A418B-C9A9-4AC1-ADD2-E221BBAFDF14}" srcOrd="0" destOrd="0" presId="urn:microsoft.com/office/officeart/2005/8/layout/orgChart1"/>
    <dgm:cxn modelId="{7DCDF4C1-EF53-45F7-B5FD-B7C23AF0CDE6}" srcId="{A85CF047-B5DD-455B-86F1-A22BF8D58AD1}" destId="{793F5AEE-4169-429E-B635-6AA650BCB2AD}" srcOrd="2" destOrd="0" parTransId="{F51ACF12-DD50-4389-A654-9258B617E290}" sibTransId="{719F8C23-7BB0-4C12-BE93-764E06AB0D83}"/>
    <dgm:cxn modelId="{7836C503-923B-447B-BB7C-2A0B4F4642AD}" type="presOf" srcId="{467D8922-CE3A-4387-A58C-0FAE8E4B80E8}" destId="{5547AE7E-93DC-4DAA-9457-F419B7E7C0EA}" srcOrd="0" destOrd="0" presId="urn:microsoft.com/office/officeart/2005/8/layout/orgChart1"/>
    <dgm:cxn modelId="{BB350F8C-1EC7-46E3-8386-E1AE9BBAA25F}" type="presOf" srcId="{A85CF047-B5DD-455B-86F1-A22BF8D58AD1}" destId="{E4824BCB-6CE0-4593-971F-440FBD2F0F0D}" srcOrd="0" destOrd="0" presId="urn:microsoft.com/office/officeart/2005/8/layout/orgChart1"/>
    <dgm:cxn modelId="{FE5F6AC7-2B4B-44A9-AC7E-66224271A945}" type="presOf" srcId="{A85CF047-B5DD-455B-86F1-A22BF8D58AD1}" destId="{838D4CEC-801B-4CC5-88F2-C0D9F0D04DE0}" srcOrd="1" destOrd="0" presId="urn:microsoft.com/office/officeart/2005/8/layout/orgChart1"/>
    <dgm:cxn modelId="{6EFD45A7-A3B0-4DFF-9862-252C8974FED1}" srcId="{37A9EBB9-2762-47E6-A813-98E6DC1F1EBC}" destId="{A85CF047-B5DD-455B-86F1-A22BF8D58AD1}" srcOrd="0" destOrd="0" parTransId="{13C323FD-ADE1-4465-AADF-CF4CCA2AD8AD}" sibTransId="{6A10F10C-0160-4065-A6C0-EB09DB3B1737}"/>
    <dgm:cxn modelId="{447E110E-43E4-44BB-B2FC-5885C1BA2E2E}" type="presOf" srcId="{B1BF7179-4C54-40C5-95BB-E1D1001603C0}" destId="{ABA2B33C-D924-45EE-A48D-9CE4A477BB04}" srcOrd="0" destOrd="0" presId="urn:microsoft.com/office/officeart/2005/8/layout/orgChart1"/>
    <dgm:cxn modelId="{6BA1AB5C-837F-49B9-9D47-2B65DDF6CC2C}" type="presOf" srcId="{CC9B6C98-A7C6-4FDC-A971-CED91121AEAD}" destId="{6B6DD0DB-9B4F-416A-8243-C3C9143FA807}" srcOrd="1" destOrd="0" presId="urn:microsoft.com/office/officeart/2005/8/layout/orgChart1"/>
    <dgm:cxn modelId="{70BF091B-D241-469F-981C-D94E5E33C89A}" type="presOf" srcId="{BFFDDF67-510D-4257-AECF-D0AD378CA321}" destId="{057CECE4-3DE1-4EB4-96AE-7EE48ACB646E}" srcOrd="0" destOrd="0" presId="urn:microsoft.com/office/officeart/2005/8/layout/orgChart1"/>
    <dgm:cxn modelId="{7D0F6346-2949-4BDE-96E8-AA04A654AC4A}" srcId="{37A9EBB9-2762-47E6-A813-98E6DC1F1EBC}" destId="{71FA274A-E91D-441F-BE36-4186B1826561}" srcOrd="1" destOrd="0" parTransId="{B945AE2F-1BC1-42E1-A079-10E739458963}" sibTransId="{B59CAB51-B910-47AB-9A76-41F7714EC476}"/>
    <dgm:cxn modelId="{7ECB850C-AF08-49CE-BFC9-CFE6BB1AFDA4}" type="presOf" srcId="{B13F7313-F195-449F-9008-16372745B083}" destId="{923F1281-9B76-4178-AB4C-0AD50E3F976A}" srcOrd="0" destOrd="0" presId="urn:microsoft.com/office/officeart/2005/8/layout/orgChart1"/>
    <dgm:cxn modelId="{951FBD30-B388-4EDA-94DE-F6819B264384}" type="presOf" srcId="{0C1D14ED-2AED-46F9-A5EC-6DA625EB3267}" destId="{CCA717E9-5B6C-4F3A-B792-DC2359B5AB33}" srcOrd="0" destOrd="0" presId="urn:microsoft.com/office/officeart/2005/8/layout/orgChart1"/>
    <dgm:cxn modelId="{A8B2955D-5D1A-47F5-B1C2-ED5AE8AB8654}" srcId="{71FA274A-E91D-441F-BE36-4186B1826561}" destId="{BFFDDF67-510D-4257-AECF-D0AD378CA321}" srcOrd="0" destOrd="0" parTransId="{645F014E-68CA-4D29-97B7-A8CBB69B94F6}" sibTransId="{F0E3A293-E0A7-4D5E-A4CF-886F97844502}"/>
    <dgm:cxn modelId="{1A5E285A-9930-4CE3-A35E-EB23D04196E1}" type="presOf" srcId="{CC9B6C98-A7C6-4FDC-A971-CED91121AEAD}" destId="{965957EA-6E93-454B-B756-EDB07B0F2D53}" srcOrd="0" destOrd="0" presId="urn:microsoft.com/office/officeart/2005/8/layout/orgChart1"/>
    <dgm:cxn modelId="{9A0A2123-3507-4A5D-B92F-CD7BD94665B5}" type="presOf" srcId="{37A9EBB9-2762-47E6-A813-98E6DC1F1EBC}" destId="{78A5937A-89C2-4B2E-A37B-25209CC0807C}" srcOrd="1" destOrd="0" presId="urn:microsoft.com/office/officeart/2005/8/layout/orgChart1"/>
    <dgm:cxn modelId="{14B71B91-9DF9-4683-A482-138261252A2C}" type="presOf" srcId="{9BD38B7A-15AC-4F29-8226-3BC77A9CF215}" destId="{26D0B76E-4D8C-4F68-A270-1AC0FECE3858}" srcOrd="0" destOrd="0" presId="urn:microsoft.com/office/officeart/2005/8/layout/orgChart1"/>
    <dgm:cxn modelId="{677DF25E-75A5-4D94-93FD-BBE3B9C3C956}" type="presOf" srcId="{66838C16-D016-4283-B937-6883C5EF9678}" destId="{935DA653-09EA-409C-A339-E5CD90EA6267}" srcOrd="0" destOrd="0" presId="urn:microsoft.com/office/officeart/2005/8/layout/orgChart1"/>
    <dgm:cxn modelId="{93F4E039-9FC3-4BD0-9558-10DCDD560455}" type="presOf" srcId="{BBF1F51A-5A18-4B8A-A6CF-32ECA8981BD6}" destId="{4A81B585-F2D9-41E6-8E8D-74D9385B46E6}" srcOrd="0" destOrd="0" presId="urn:microsoft.com/office/officeart/2005/8/layout/orgChart1"/>
    <dgm:cxn modelId="{B5E81305-1B65-4976-A834-C7620C849E68}" type="presOf" srcId="{793F5AEE-4169-429E-B635-6AA650BCB2AD}" destId="{8B2C45F3-260B-4EEF-B5C7-308D26AB32D1}" srcOrd="0" destOrd="0" presId="urn:microsoft.com/office/officeart/2005/8/layout/orgChart1"/>
    <dgm:cxn modelId="{A3D8B332-1E45-40F5-ACBC-57A61B02590C}" srcId="{35915FB2-7362-4C0D-A7AD-128912A2021B}" destId="{A02BDB7C-C2BE-44BC-9D14-4352678DBAA5}" srcOrd="2" destOrd="0" parTransId="{B13F7313-F195-449F-9008-16372745B083}" sibTransId="{A3C97C57-9322-4F5C-8FB4-A093A08349AD}"/>
    <dgm:cxn modelId="{0425D2E3-B651-4C0C-97E3-F49C62678EAB}" type="presOf" srcId="{BA6B9F8D-71EC-44F8-8CAC-794CF3CA31B5}" destId="{9B346E58-E029-4723-947B-5122D073E92F}" srcOrd="0" destOrd="0" presId="urn:microsoft.com/office/officeart/2005/8/layout/orgChart1"/>
    <dgm:cxn modelId="{AD7DF2B1-513A-413D-9A6B-FD06CE580E6E}" type="presOf" srcId="{0F19CF10-3675-4091-BE31-19B854C3409D}" destId="{20236386-9DEF-44ED-9EF5-1A643E2BE300}" srcOrd="0" destOrd="0" presId="urn:microsoft.com/office/officeart/2005/8/layout/orgChart1"/>
    <dgm:cxn modelId="{23EB884D-993E-4B15-BA88-6BD640E715FF}" srcId="{0F19CF10-3675-4091-BE31-19B854C3409D}" destId="{B3752945-1FBF-41FC-85AE-CD4463B48FF5}" srcOrd="0" destOrd="0" parTransId="{02236C8D-8C04-45B7-8768-04DCB1D17503}" sibTransId="{469A9C91-FAB1-4180-96DD-A9EC93590284}"/>
    <dgm:cxn modelId="{ECC27688-F782-46A2-87E7-AF439ECC9C3C}" type="presOf" srcId="{7203EBF2-CD1B-4414-92DE-D6C9EF216BE8}" destId="{D5574701-3753-4AE7-BD54-D0F013E09F66}" srcOrd="0" destOrd="0" presId="urn:microsoft.com/office/officeart/2005/8/layout/orgChart1"/>
    <dgm:cxn modelId="{367426F9-A7AD-4F09-BD93-54DFEC68234F}" type="presOf" srcId="{0E41FDDC-27CB-47AD-9F25-E915473EE1F5}" destId="{949F0BF1-9D24-4577-BE43-E93738CAE470}" srcOrd="0" destOrd="0" presId="urn:microsoft.com/office/officeart/2005/8/layout/orgChart1"/>
    <dgm:cxn modelId="{B24A37B3-6249-47E5-ADDC-162E53C1F137}" type="presOf" srcId="{21472B2D-8D63-41F9-82BD-318F6739718D}" destId="{20D17138-E936-4890-86F9-CFB6981E26B0}" srcOrd="0" destOrd="0" presId="urn:microsoft.com/office/officeart/2005/8/layout/orgChart1"/>
    <dgm:cxn modelId="{AEADC259-30DD-4C52-9049-3094E38C9E40}" type="presOf" srcId="{71FA274A-E91D-441F-BE36-4186B1826561}" destId="{C7DE9D07-54EF-4412-99A3-AB580CD41F76}" srcOrd="0" destOrd="0" presId="urn:microsoft.com/office/officeart/2005/8/layout/orgChart1"/>
    <dgm:cxn modelId="{4EBA4271-9D20-4D9B-937E-202DE3D99A06}" type="presOf" srcId="{9BD38B7A-15AC-4F29-8226-3BC77A9CF215}" destId="{CCE21713-E525-43F9-9353-60A8135A44DE}" srcOrd="1" destOrd="0" presId="urn:microsoft.com/office/officeart/2005/8/layout/orgChart1"/>
    <dgm:cxn modelId="{94E3CDEB-E2C5-4D95-8EF0-E3D29B3498EC}" type="presOf" srcId="{DBF3FB17-29A9-4776-A6CF-62037DC9C526}" destId="{18A21473-771D-41FA-A9DF-4CD5C900610F}" srcOrd="0" destOrd="0" presId="urn:microsoft.com/office/officeart/2005/8/layout/orgChart1"/>
    <dgm:cxn modelId="{FE530C94-6645-4E57-912F-8B53C7D99093}" type="presOf" srcId="{21472B2D-8D63-41F9-82BD-318F6739718D}" destId="{D84476E8-BBCF-422C-A3FF-A9F8291B83FB}" srcOrd="1" destOrd="0" presId="urn:microsoft.com/office/officeart/2005/8/layout/orgChart1"/>
    <dgm:cxn modelId="{BD046EC1-51D7-4890-A836-99F1A3AC6198}" srcId="{71FA274A-E91D-441F-BE36-4186B1826561}" destId="{CC9B6C98-A7C6-4FDC-A971-CED91121AEAD}" srcOrd="1" destOrd="0" parTransId="{0C1D14ED-2AED-46F9-A5EC-6DA625EB3267}" sibTransId="{2CEDA3E4-6427-4D42-A10E-B7BDCA46D59F}"/>
    <dgm:cxn modelId="{FAD5E46C-E223-4F81-A1F4-E868E60116DB}" type="presOf" srcId="{37A9EBB9-2762-47E6-A813-98E6DC1F1EBC}" destId="{3C77E803-3FE2-499E-8081-DBA352D67741}" srcOrd="0" destOrd="0" presId="urn:microsoft.com/office/officeart/2005/8/layout/orgChart1"/>
    <dgm:cxn modelId="{A9EA2AB9-9FA5-4537-9296-F64669E840E5}" type="presOf" srcId="{71FA274A-E91D-441F-BE36-4186B1826561}" destId="{86E8846B-A3E2-4FA6-BCBB-6A351C42687E}" srcOrd="1" destOrd="0" presId="urn:microsoft.com/office/officeart/2005/8/layout/orgChart1"/>
    <dgm:cxn modelId="{0B756AB9-485F-4BC2-BDDC-D5E96C646B99}" type="presOf" srcId="{F51ACF12-DD50-4389-A654-9258B617E290}" destId="{34DE008A-DEFC-497B-B2BA-7C0B3B37A38B}" srcOrd="0" destOrd="0" presId="urn:microsoft.com/office/officeart/2005/8/layout/orgChart1"/>
    <dgm:cxn modelId="{16A92EF6-D3C6-457A-934C-BE43F8E6F170}" type="presOf" srcId="{8BF96CA5-B742-4275-A7D4-DBE9108C0F20}" destId="{5B4363BE-E52A-4A3A-9DFC-0A22560F86B7}" srcOrd="1" destOrd="0" presId="urn:microsoft.com/office/officeart/2005/8/layout/orgChart1"/>
    <dgm:cxn modelId="{2B5754A1-EF64-42DE-9FB4-C099AABA29AD}" type="presOf" srcId="{BFFDDF67-510D-4257-AECF-D0AD378CA321}" destId="{4041470D-FCE2-4861-942F-CD7F171D2BC1}" srcOrd="1" destOrd="0" presId="urn:microsoft.com/office/officeart/2005/8/layout/orgChart1"/>
    <dgm:cxn modelId="{CB781F06-F5FE-4D10-81C5-9639AAD3078D}" type="presOf" srcId="{5F0D1DE5-27EA-4BAE-9C56-B741E0CCF1DC}" destId="{3A595288-9564-4D21-B135-2DFAAA13D212}" srcOrd="0" destOrd="0" presId="urn:microsoft.com/office/officeart/2005/8/layout/orgChart1"/>
    <dgm:cxn modelId="{6C2F93BF-1121-4D5A-A3A3-1A99280C5A35}" type="presOf" srcId="{35915FB2-7362-4C0D-A7AD-128912A2021B}" destId="{C2B10D48-29CB-49FF-A18D-54A282AD3580}" srcOrd="0" destOrd="0" presId="urn:microsoft.com/office/officeart/2005/8/layout/orgChart1"/>
    <dgm:cxn modelId="{C3D93B6C-5C04-436E-9E58-C9F21DC5C8CB}" type="presOf" srcId="{645F014E-68CA-4D29-97B7-A8CBB69B94F6}" destId="{2EDC25E6-32BB-4DFC-A01F-B260621D0241}" srcOrd="0" destOrd="0" presId="urn:microsoft.com/office/officeart/2005/8/layout/orgChart1"/>
    <dgm:cxn modelId="{7248094A-DA01-4265-99BB-EE605C0FBDF1}" type="presOf" srcId="{A02BDB7C-C2BE-44BC-9D14-4352678DBAA5}" destId="{80B25DA3-406B-4488-A4F7-BD8AFA69C4EC}" srcOrd="0" destOrd="0" presId="urn:microsoft.com/office/officeart/2005/8/layout/orgChart1"/>
    <dgm:cxn modelId="{50DFB13A-68C6-4D35-86E0-F4BFD1D80BFE}" type="presOf" srcId="{230BFB68-AA02-4089-9C26-53528E2ECD05}" destId="{EE3B9B0B-304E-48EA-9A4A-9CA59C69D275}" srcOrd="0" destOrd="0" presId="urn:microsoft.com/office/officeart/2005/8/layout/orgChart1"/>
    <dgm:cxn modelId="{B175937F-F379-4696-A6E0-C604F3B2A5BD}" srcId="{35915FB2-7362-4C0D-A7AD-128912A2021B}" destId="{21472B2D-8D63-41F9-82BD-318F6739718D}" srcOrd="0" destOrd="0" parTransId="{7203EBF2-CD1B-4414-92DE-D6C9EF216BE8}" sibTransId="{D108744D-87CE-4835-8F57-33692BB19938}"/>
    <dgm:cxn modelId="{33684A14-A8A3-40A4-A30E-1B8131020A8B}" srcId="{35915FB2-7362-4C0D-A7AD-128912A2021B}" destId="{467D8922-CE3A-4387-A58C-0FAE8E4B80E8}" srcOrd="1" destOrd="0" parTransId="{66838C16-D016-4283-B937-6883C5EF9678}" sibTransId="{837A15BC-68B7-42A4-ACED-B9F50ECFD13C}"/>
    <dgm:cxn modelId="{D16C0918-0241-49A0-9066-0417C0DDC509}" srcId="{B3752945-1FBF-41FC-85AE-CD4463B48FF5}" destId="{35915FB2-7362-4C0D-A7AD-128912A2021B}" srcOrd="1" destOrd="0" parTransId="{BA6B9F8D-71EC-44F8-8CAC-794CF3CA31B5}" sibTransId="{A3C11E7A-1C83-446C-B6C3-AF19E46BB389}"/>
    <dgm:cxn modelId="{10EDC150-1E58-4B02-8492-7BFD5BA07AB4}" type="presOf" srcId="{13C323FD-ADE1-4465-AADF-CF4CCA2AD8AD}" destId="{539F3561-2E07-40DA-9D2A-1C5ADC7C2A9D}" srcOrd="0" destOrd="0" presId="urn:microsoft.com/office/officeart/2005/8/layout/orgChart1"/>
    <dgm:cxn modelId="{D1AE4DA8-3F63-4E5E-AF01-6B902777CA09}" srcId="{B3752945-1FBF-41FC-85AE-CD4463B48FF5}" destId="{37A9EBB9-2762-47E6-A813-98E6DC1F1EBC}" srcOrd="0" destOrd="0" parTransId="{1EE04FFA-7854-455A-A8C8-5E2F114D6BF2}" sibTransId="{DBE9CEC3-3048-4E07-AD30-EFE7A64FF536}"/>
    <dgm:cxn modelId="{3D2F570F-826B-4163-B5BA-0DDFDDA62280}" srcId="{A85CF047-B5DD-455B-86F1-A22BF8D58AD1}" destId="{8BF96CA5-B742-4275-A7D4-DBE9108C0F20}" srcOrd="3" destOrd="0" parTransId="{AAD9CB89-F4DB-4BA2-97F2-84F6D1B4B527}" sibTransId="{969DF7E3-6EFF-4EA5-8EA6-BB23B7EA1000}"/>
    <dgm:cxn modelId="{981E1DB7-0568-40F6-BCBD-3D37E28CC1B5}" srcId="{A85CF047-B5DD-455B-86F1-A22BF8D58AD1}" destId="{9BD38B7A-15AC-4F29-8226-3BC77A9CF215}" srcOrd="1" destOrd="0" parTransId="{1CAA2998-244D-48AE-BE5E-EC561648EA4C}" sibTransId="{0F5A583B-CC02-48D6-9553-7A8F8FF79F68}"/>
    <dgm:cxn modelId="{24EF856D-BD99-4065-8A4D-954D03F8B62C}" type="presOf" srcId="{B3752945-1FBF-41FC-85AE-CD4463B48FF5}" destId="{D9302A21-10B1-48E8-9BF6-F338DF05E103}" srcOrd="1" destOrd="0" presId="urn:microsoft.com/office/officeart/2005/8/layout/orgChart1"/>
    <dgm:cxn modelId="{B1011AFB-4442-4A91-8122-B83BCB3FD18A}" type="presOf" srcId="{8BF96CA5-B742-4275-A7D4-DBE9108C0F20}" destId="{47CF006E-274C-4C66-A219-53CFE52D2C02}" srcOrd="0" destOrd="0" presId="urn:microsoft.com/office/officeart/2005/8/layout/orgChart1"/>
    <dgm:cxn modelId="{B54AF4AD-7F42-4ED2-A163-6AC69768821E}" type="presOf" srcId="{230BFB68-AA02-4089-9C26-53528E2ECD05}" destId="{E5A42D46-12C0-4F7D-827E-5B87FD5D6230}" srcOrd="1" destOrd="0" presId="urn:microsoft.com/office/officeart/2005/8/layout/orgChart1"/>
    <dgm:cxn modelId="{06F26610-D9B3-4F2C-8AC6-CD6139230086}" type="presOf" srcId="{B3752945-1FBF-41FC-85AE-CD4463B48FF5}" destId="{76172920-192A-4284-9228-9669FCDBCECB}" srcOrd="0" destOrd="0" presId="urn:microsoft.com/office/officeart/2005/8/layout/orgChart1"/>
    <dgm:cxn modelId="{042C32DD-24EF-4E49-BE18-B3066E99C8DC}" srcId="{71FA274A-E91D-441F-BE36-4186B1826561}" destId="{5F0D1DE5-27EA-4BAE-9C56-B741E0CCF1DC}" srcOrd="2" destOrd="0" parTransId="{0E41FDDC-27CB-47AD-9F25-E915473EE1F5}" sibTransId="{D987C45C-670E-4836-829D-71CC6BCACF05}"/>
    <dgm:cxn modelId="{757123EA-B636-48F8-98EA-EF89A27AC10E}" type="presOf" srcId="{793F5AEE-4169-429E-B635-6AA650BCB2AD}" destId="{0EAA4FED-C3C0-48EC-AA7B-53BDF2B5D4F6}" srcOrd="1" destOrd="0" presId="urn:microsoft.com/office/officeart/2005/8/layout/orgChart1"/>
    <dgm:cxn modelId="{E2E9D6D0-4566-4A3E-A7F7-A3B5492B7114}" type="presOf" srcId="{1EE04FFA-7854-455A-A8C8-5E2F114D6BF2}" destId="{D40A47A9-5308-40DC-9BF7-1373C1C206E9}" srcOrd="0" destOrd="0" presId="urn:microsoft.com/office/officeart/2005/8/layout/orgChart1"/>
    <dgm:cxn modelId="{F8A4A84D-2055-41C9-86D8-AF76507CBD3F}" srcId="{A85CF047-B5DD-455B-86F1-A22BF8D58AD1}" destId="{230BFB68-AA02-4089-9C26-53528E2ECD05}" srcOrd="0" destOrd="0" parTransId="{BBF1F51A-5A18-4B8A-A6CF-32ECA8981BD6}" sibTransId="{D85047D6-7E53-460D-95CE-9FBD835BED47}"/>
    <dgm:cxn modelId="{E4BB15C4-F42A-4A09-A37B-B970B8362BD3}" type="presOf" srcId="{A02BDB7C-C2BE-44BC-9D14-4352678DBAA5}" destId="{9AC96A24-092A-487C-BB27-E1162D5F43FA}" srcOrd="1" destOrd="0" presId="urn:microsoft.com/office/officeart/2005/8/layout/orgChart1"/>
    <dgm:cxn modelId="{F2E6413B-4B84-41B7-A0E7-42F51F43679B}" type="presOf" srcId="{5F0D1DE5-27EA-4BAE-9C56-B741E0CCF1DC}" destId="{F362326A-9EB8-4F7F-876E-D6E937C1E138}" srcOrd="1" destOrd="0" presId="urn:microsoft.com/office/officeart/2005/8/layout/orgChart1"/>
    <dgm:cxn modelId="{6AE9B36B-B901-4C4F-B0DB-093B412E70BA}" type="presOf" srcId="{1CAA2998-244D-48AE-BE5E-EC561648EA4C}" destId="{F34533BF-E5E6-4AAF-8BCB-192A43E53E7A}" srcOrd="0" destOrd="0" presId="urn:microsoft.com/office/officeart/2005/8/layout/orgChart1"/>
    <dgm:cxn modelId="{0D97330C-1168-441D-AF65-FE0D0F44E028}" type="presOf" srcId="{467D8922-CE3A-4387-A58C-0FAE8E4B80E8}" destId="{E8FA5BEF-6309-42C5-850C-7188E2780948}" srcOrd="1" destOrd="0" presId="urn:microsoft.com/office/officeart/2005/8/layout/orgChart1"/>
    <dgm:cxn modelId="{DE7083B4-D766-4949-ADA4-0EA486B823D8}" type="presOf" srcId="{35915FB2-7362-4C0D-A7AD-128912A2021B}" destId="{F12BB0A6-FB8B-451A-A528-BE3A7D1F4948}" srcOrd="1" destOrd="0" presId="urn:microsoft.com/office/officeart/2005/8/layout/orgChart1"/>
    <dgm:cxn modelId="{20A22732-9F29-43FC-B27E-E6818DEF86E1}" type="presOf" srcId="{B1BF7179-4C54-40C5-95BB-E1D1001603C0}" destId="{0DE8E492-E51C-4821-BE13-0989DB469323}" srcOrd="1" destOrd="0" presId="urn:microsoft.com/office/officeart/2005/8/layout/orgChart1"/>
    <dgm:cxn modelId="{547BDCA9-49AA-49FC-A69C-D0D96E80FC6E}" type="presParOf" srcId="{20236386-9DEF-44ED-9EF5-1A643E2BE300}" destId="{78543B07-F52D-4420-AB51-DABEC09C213E}" srcOrd="0" destOrd="0" presId="urn:microsoft.com/office/officeart/2005/8/layout/orgChart1"/>
    <dgm:cxn modelId="{ACC79948-CE15-4461-B539-934E6C6DCD02}" type="presParOf" srcId="{78543B07-F52D-4420-AB51-DABEC09C213E}" destId="{342F3A09-2F0B-4E5B-9478-3548AB697B8C}" srcOrd="0" destOrd="0" presId="urn:microsoft.com/office/officeart/2005/8/layout/orgChart1"/>
    <dgm:cxn modelId="{7887FE02-6E1D-4BD0-8576-2109DF20CF7A}" type="presParOf" srcId="{342F3A09-2F0B-4E5B-9478-3548AB697B8C}" destId="{76172920-192A-4284-9228-9669FCDBCECB}" srcOrd="0" destOrd="0" presId="urn:microsoft.com/office/officeart/2005/8/layout/orgChart1"/>
    <dgm:cxn modelId="{6E39D799-6D6C-4739-872F-2EDE302793AD}" type="presParOf" srcId="{342F3A09-2F0B-4E5B-9478-3548AB697B8C}" destId="{D9302A21-10B1-48E8-9BF6-F338DF05E103}" srcOrd="1" destOrd="0" presId="urn:microsoft.com/office/officeart/2005/8/layout/orgChart1"/>
    <dgm:cxn modelId="{4F2E5750-BD2A-45F1-ABC4-A919DB73A861}" type="presParOf" srcId="{78543B07-F52D-4420-AB51-DABEC09C213E}" destId="{247D1798-2335-45C7-81C4-E22E00868AD8}" srcOrd="1" destOrd="0" presId="urn:microsoft.com/office/officeart/2005/8/layout/orgChart1"/>
    <dgm:cxn modelId="{2ED8949B-1841-44C4-9B4F-C05F366AD58A}" type="presParOf" srcId="{247D1798-2335-45C7-81C4-E22E00868AD8}" destId="{D40A47A9-5308-40DC-9BF7-1373C1C206E9}" srcOrd="0" destOrd="0" presId="urn:microsoft.com/office/officeart/2005/8/layout/orgChart1"/>
    <dgm:cxn modelId="{3CE40748-709B-45C7-925D-193B621C6DE6}" type="presParOf" srcId="{247D1798-2335-45C7-81C4-E22E00868AD8}" destId="{2DB8A1EB-5763-4AD9-9B91-F6240A0FA9E8}" srcOrd="1" destOrd="0" presId="urn:microsoft.com/office/officeart/2005/8/layout/orgChart1"/>
    <dgm:cxn modelId="{71A5FE81-BE48-488A-9B3D-A419859DE577}" type="presParOf" srcId="{2DB8A1EB-5763-4AD9-9B91-F6240A0FA9E8}" destId="{1CB32B17-0B49-4E8E-A8D1-6172C8D8D9C1}" srcOrd="0" destOrd="0" presId="urn:microsoft.com/office/officeart/2005/8/layout/orgChart1"/>
    <dgm:cxn modelId="{5CB3AE6D-2D9C-40C1-B11E-9FF44B63466D}" type="presParOf" srcId="{1CB32B17-0B49-4E8E-A8D1-6172C8D8D9C1}" destId="{3C77E803-3FE2-499E-8081-DBA352D67741}" srcOrd="0" destOrd="0" presId="urn:microsoft.com/office/officeart/2005/8/layout/orgChart1"/>
    <dgm:cxn modelId="{8407F53E-93DB-4CF3-9B5B-FDE129DF6C6C}" type="presParOf" srcId="{1CB32B17-0B49-4E8E-A8D1-6172C8D8D9C1}" destId="{78A5937A-89C2-4B2E-A37B-25209CC0807C}" srcOrd="1" destOrd="0" presId="urn:microsoft.com/office/officeart/2005/8/layout/orgChart1"/>
    <dgm:cxn modelId="{52743A31-8FEC-471D-9FB0-8C8789942D60}" type="presParOf" srcId="{2DB8A1EB-5763-4AD9-9B91-F6240A0FA9E8}" destId="{92517DC3-4E19-4C5C-B998-58212AC74268}" srcOrd="1" destOrd="0" presId="urn:microsoft.com/office/officeart/2005/8/layout/orgChart1"/>
    <dgm:cxn modelId="{C20C71EC-4C6B-456B-B7F1-C1629DF2A8C8}" type="presParOf" srcId="{92517DC3-4E19-4C5C-B998-58212AC74268}" destId="{539F3561-2E07-40DA-9D2A-1C5ADC7C2A9D}" srcOrd="0" destOrd="0" presId="urn:microsoft.com/office/officeart/2005/8/layout/orgChart1"/>
    <dgm:cxn modelId="{1E29AABC-C0B6-4FC1-9211-F01772D68F43}" type="presParOf" srcId="{92517DC3-4E19-4C5C-B998-58212AC74268}" destId="{0D7858C6-F4E2-4AC3-8293-C174AE64193E}" srcOrd="1" destOrd="0" presId="urn:microsoft.com/office/officeart/2005/8/layout/orgChart1"/>
    <dgm:cxn modelId="{D9125B28-AFC1-405A-A016-D234D9D81641}" type="presParOf" srcId="{0D7858C6-F4E2-4AC3-8293-C174AE64193E}" destId="{C4891B23-FF41-49EF-ACE9-D69F850E119F}" srcOrd="0" destOrd="0" presId="urn:microsoft.com/office/officeart/2005/8/layout/orgChart1"/>
    <dgm:cxn modelId="{A6E465CA-ADDE-4C9D-893D-67CB0C1A041D}" type="presParOf" srcId="{C4891B23-FF41-49EF-ACE9-D69F850E119F}" destId="{E4824BCB-6CE0-4593-971F-440FBD2F0F0D}" srcOrd="0" destOrd="0" presId="urn:microsoft.com/office/officeart/2005/8/layout/orgChart1"/>
    <dgm:cxn modelId="{6D48B0F8-6C67-4475-8F0B-0498D29683A3}" type="presParOf" srcId="{C4891B23-FF41-49EF-ACE9-D69F850E119F}" destId="{838D4CEC-801B-4CC5-88F2-C0D9F0D04DE0}" srcOrd="1" destOrd="0" presId="urn:microsoft.com/office/officeart/2005/8/layout/orgChart1"/>
    <dgm:cxn modelId="{E2F5E428-FE49-4D5F-9CFA-D33D563C3DCE}" type="presParOf" srcId="{0D7858C6-F4E2-4AC3-8293-C174AE64193E}" destId="{5E2FA8D4-D1E7-4BFB-B321-692A6E35C917}" srcOrd="1" destOrd="0" presId="urn:microsoft.com/office/officeart/2005/8/layout/orgChart1"/>
    <dgm:cxn modelId="{0B5D3E64-10A4-4D6D-87CE-CFF654158972}" type="presParOf" srcId="{5E2FA8D4-D1E7-4BFB-B321-692A6E35C917}" destId="{4A81B585-F2D9-41E6-8E8D-74D9385B46E6}" srcOrd="0" destOrd="0" presId="urn:microsoft.com/office/officeart/2005/8/layout/orgChart1"/>
    <dgm:cxn modelId="{6A0AFE86-ACC6-4190-ACA8-B8814D18CD40}" type="presParOf" srcId="{5E2FA8D4-D1E7-4BFB-B321-692A6E35C917}" destId="{D466E83A-130E-416E-B156-F43C9066DECE}" srcOrd="1" destOrd="0" presId="urn:microsoft.com/office/officeart/2005/8/layout/orgChart1"/>
    <dgm:cxn modelId="{F3A2AD36-F197-463C-B9DF-967D9E86B2B6}" type="presParOf" srcId="{D466E83A-130E-416E-B156-F43C9066DECE}" destId="{0410B33B-8B4A-41B5-825A-B70077254E49}" srcOrd="0" destOrd="0" presId="urn:microsoft.com/office/officeart/2005/8/layout/orgChart1"/>
    <dgm:cxn modelId="{0F4C80BF-ABAF-4093-9DF7-0A52A69B24BB}" type="presParOf" srcId="{0410B33B-8B4A-41B5-825A-B70077254E49}" destId="{EE3B9B0B-304E-48EA-9A4A-9CA59C69D275}" srcOrd="0" destOrd="0" presId="urn:microsoft.com/office/officeart/2005/8/layout/orgChart1"/>
    <dgm:cxn modelId="{8F815B99-4864-4F17-9D66-91379AB0B6FA}" type="presParOf" srcId="{0410B33B-8B4A-41B5-825A-B70077254E49}" destId="{E5A42D46-12C0-4F7D-827E-5B87FD5D6230}" srcOrd="1" destOrd="0" presId="urn:microsoft.com/office/officeart/2005/8/layout/orgChart1"/>
    <dgm:cxn modelId="{E7CD2088-53EA-41B3-908A-4B0D2663CCDC}" type="presParOf" srcId="{D466E83A-130E-416E-B156-F43C9066DECE}" destId="{67D5FC45-8B1F-48AC-A95E-DA4D71B604F6}" srcOrd="1" destOrd="0" presId="urn:microsoft.com/office/officeart/2005/8/layout/orgChart1"/>
    <dgm:cxn modelId="{8F90D0FA-C770-4746-BF8D-55AF1DD95072}" type="presParOf" srcId="{D466E83A-130E-416E-B156-F43C9066DECE}" destId="{83881628-5222-4CA4-AC0F-BCFE362A02E5}" srcOrd="2" destOrd="0" presId="urn:microsoft.com/office/officeart/2005/8/layout/orgChart1"/>
    <dgm:cxn modelId="{CE9058E3-1E8C-4274-AC09-B7CB3BCF6938}" type="presParOf" srcId="{5E2FA8D4-D1E7-4BFB-B321-692A6E35C917}" destId="{F34533BF-E5E6-4AAF-8BCB-192A43E53E7A}" srcOrd="2" destOrd="0" presId="urn:microsoft.com/office/officeart/2005/8/layout/orgChart1"/>
    <dgm:cxn modelId="{F2253678-8FCF-4B85-835F-DC6D1B7CC5FF}" type="presParOf" srcId="{5E2FA8D4-D1E7-4BFB-B321-692A6E35C917}" destId="{0245386D-813D-423D-8419-80B2250CCACF}" srcOrd="3" destOrd="0" presId="urn:microsoft.com/office/officeart/2005/8/layout/orgChart1"/>
    <dgm:cxn modelId="{3C5099D4-E710-435E-AB5C-BCA77EDBCE72}" type="presParOf" srcId="{0245386D-813D-423D-8419-80B2250CCACF}" destId="{B2FD2798-A378-4958-8233-B9B67A226266}" srcOrd="0" destOrd="0" presId="urn:microsoft.com/office/officeart/2005/8/layout/orgChart1"/>
    <dgm:cxn modelId="{7CC53B60-8B0E-46DD-9ABB-0EF2C9160046}" type="presParOf" srcId="{B2FD2798-A378-4958-8233-B9B67A226266}" destId="{26D0B76E-4D8C-4F68-A270-1AC0FECE3858}" srcOrd="0" destOrd="0" presId="urn:microsoft.com/office/officeart/2005/8/layout/orgChart1"/>
    <dgm:cxn modelId="{399FE6E8-CB8C-44E9-9C01-36C18BFD0093}" type="presParOf" srcId="{B2FD2798-A378-4958-8233-B9B67A226266}" destId="{CCE21713-E525-43F9-9353-60A8135A44DE}" srcOrd="1" destOrd="0" presId="urn:microsoft.com/office/officeart/2005/8/layout/orgChart1"/>
    <dgm:cxn modelId="{01E7BB46-1674-4F3E-BF9C-F8903D6BDFB2}" type="presParOf" srcId="{0245386D-813D-423D-8419-80B2250CCACF}" destId="{D2F95455-7517-440C-962F-4F574FBFF192}" srcOrd="1" destOrd="0" presId="urn:microsoft.com/office/officeart/2005/8/layout/orgChart1"/>
    <dgm:cxn modelId="{66572E80-E9F3-4454-9135-A405B410F195}" type="presParOf" srcId="{0245386D-813D-423D-8419-80B2250CCACF}" destId="{7E190B5F-8B70-4DEA-8317-02642215993D}" srcOrd="2" destOrd="0" presId="urn:microsoft.com/office/officeart/2005/8/layout/orgChart1"/>
    <dgm:cxn modelId="{30150F0D-BEF2-4BE3-8F9C-663F02652B56}" type="presParOf" srcId="{5E2FA8D4-D1E7-4BFB-B321-692A6E35C917}" destId="{34DE008A-DEFC-497B-B2BA-7C0B3B37A38B}" srcOrd="4" destOrd="0" presId="urn:microsoft.com/office/officeart/2005/8/layout/orgChart1"/>
    <dgm:cxn modelId="{643D67C3-2BE3-4346-AE08-37BF7AA50D5E}" type="presParOf" srcId="{5E2FA8D4-D1E7-4BFB-B321-692A6E35C917}" destId="{7D80A2D4-DAC0-4F59-A553-A71D88F76CFE}" srcOrd="5" destOrd="0" presId="urn:microsoft.com/office/officeart/2005/8/layout/orgChart1"/>
    <dgm:cxn modelId="{94F2021A-672F-49F8-84A8-162CC4CDB173}" type="presParOf" srcId="{7D80A2D4-DAC0-4F59-A553-A71D88F76CFE}" destId="{DD000660-E41F-4709-976E-5A22346C1A22}" srcOrd="0" destOrd="0" presId="urn:microsoft.com/office/officeart/2005/8/layout/orgChart1"/>
    <dgm:cxn modelId="{C7A440D7-5CA2-47F6-8719-72892B6070A4}" type="presParOf" srcId="{DD000660-E41F-4709-976E-5A22346C1A22}" destId="{8B2C45F3-260B-4EEF-B5C7-308D26AB32D1}" srcOrd="0" destOrd="0" presId="urn:microsoft.com/office/officeart/2005/8/layout/orgChart1"/>
    <dgm:cxn modelId="{51BB293B-8C36-4221-BB00-733ED0DE8FAD}" type="presParOf" srcId="{DD000660-E41F-4709-976E-5A22346C1A22}" destId="{0EAA4FED-C3C0-48EC-AA7B-53BDF2B5D4F6}" srcOrd="1" destOrd="0" presId="urn:microsoft.com/office/officeart/2005/8/layout/orgChart1"/>
    <dgm:cxn modelId="{58DCA8E5-4C2F-4E83-A648-65FFA91F60CA}" type="presParOf" srcId="{7D80A2D4-DAC0-4F59-A553-A71D88F76CFE}" destId="{B2876D26-190F-485A-B42D-35E78B659672}" srcOrd="1" destOrd="0" presId="urn:microsoft.com/office/officeart/2005/8/layout/orgChart1"/>
    <dgm:cxn modelId="{69CC8BFC-2A94-4873-BE28-E11E5BF7BC9E}" type="presParOf" srcId="{7D80A2D4-DAC0-4F59-A553-A71D88F76CFE}" destId="{A23C1B06-E5DE-4494-B816-DCD40D7530CF}" srcOrd="2" destOrd="0" presId="urn:microsoft.com/office/officeart/2005/8/layout/orgChart1"/>
    <dgm:cxn modelId="{EFF21676-4A9C-49FE-A2D0-92D137EB6E9B}" type="presParOf" srcId="{5E2FA8D4-D1E7-4BFB-B321-692A6E35C917}" destId="{062117F7-307C-4413-93C2-118569EF66D9}" srcOrd="6" destOrd="0" presId="urn:microsoft.com/office/officeart/2005/8/layout/orgChart1"/>
    <dgm:cxn modelId="{307E7FAA-6D22-424C-B84A-5AF808BC6E66}" type="presParOf" srcId="{5E2FA8D4-D1E7-4BFB-B321-692A6E35C917}" destId="{BF59162B-977E-41BA-ACCD-1B99C7458369}" srcOrd="7" destOrd="0" presId="urn:microsoft.com/office/officeart/2005/8/layout/orgChart1"/>
    <dgm:cxn modelId="{F4975557-7E2F-424B-B6A1-F8ECD0956708}" type="presParOf" srcId="{BF59162B-977E-41BA-ACCD-1B99C7458369}" destId="{FFDD66C5-A687-486D-B04C-A95A8142DFDA}" srcOrd="0" destOrd="0" presId="urn:microsoft.com/office/officeart/2005/8/layout/orgChart1"/>
    <dgm:cxn modelId="{6608FA13-D94F-46AA-85A3-BF130ABF5665}" type="presParOf" srcId="{FFDD66C5-A687-486D-B04C-A95A8142DFDA}" destId="{47CF006E-274C-4C66-A219-53CFE52D2C02}" srcOrd="0" destOrd="0" presId="urn:microsoft.com/office/officeart/2005/8/layout/orgChart1"/>
    <dgm:cxn modelId="{3203E7D1-7527-49D1-AAD1-4561046BDD07}" type="presParOf" srcId="{FFDD66C5-A687-486D-B04C-A95A8142DFDA}" destId="{5B4363BE-E52A-4A3A-9DFC-0A22560F86B7}" srcOrd="1" destOrd="0" presId="urn:microsoft.com/office/officeart/2005/8/layout/orgChart1"/>
    <dgm:cxn modelId="{5D438CE2-89EE-420E-91AE-35E2B25206B9}" type="presParOf" srcId="{BF59162B-977E-41BA-ACCD-1B99C7458369}" destId="{E70D0D1E-67CF-4347-890B-F48E6D71D1B1}" srcOrd="1" destOrd="0" presId="urn:microsoft.com/office/officeart/2005/8/layout/orgChart1"/>
    <dgm:cxn modelId="{50702284-54BA-44CE-97B9-E6893F197C75}" type="presParOf" srcId="{BF59162B-977E-41BA-ACCD-1B99C7458369}" destId="{8773994C-20A2-4214-A114-4444AE3C6FD1}" srcOrd="2" destOrd="0" presId="urn:microsoft.com/office/officeart/2005/8/layout/orgChart1"/>
    <dgm:cxn modelId="{9F88F7C7-9699-4533-97F6-1B613DC8C340}" type="presParOf" srcId="{0D7858C6-F4E2-4AC3-8293-C174AE64193E}" destId="{CA00293D-2146-4396-A7BE-C4F1D07E0ECC}" srcOrd="2" destOrd="0" presId="urn:microsoft.com/office/officeart/2005/8/layout/orgChart1"/>
    <dgm:cxn modelId="{4B709F28-933A-408A-80EE-EF0339A6D792}" type="presParOf" srcId="{92517DC3-4E19-4C5C-B998-58212AC74268}" destId="{AF8A418B-C9A9-4AC1-ADD2-E221BBAFDF14}" srcOrd="2" destOrd="0" presId="urn:microsoft.com/office/officeart/2005/8/layout/orgChart1"/>
    <dgm:cxn modelId="{C91D3929-EC5B-4917-8C8C-73084B47929F}" type="presParOf" srcId="{92517DC3-4E19-4C5C-B998-58212AC74268}" destId="{3D908B5D-7C12-4846-B5BD-0C6B96F98CBC}" srcOrd="3" destOrd="0" presId="urn:microsoft.com/office/officeart/2005/8/layout/orgChart1"/>
    <dgm:cxn modelId="{A69E00A6-E36B-41C8-821B-8AACCC64B2D7}" type="presParOf" srcId="{3D908B5D-7C12-4846-B5BD-0C6B96F98CBC}" destId="{241C5796-8235-4208-8DBB-4EB21E29D9AB}" srcOrd="0" destOrd="0" presId="urn:microsoft.com/office/officeart/2005/8/layout/orgChart1"/>
    <dgm:cxn modelId="{8A945207-D0FA-4457-9C9A-992F3856D63A}" type="presParOf" srcId="{241C5796-8235-4208-8DBB-4EB21E29D9AB}" destId="{C7DE9D07-54EF-4412-99A3-AB580CD41F76}" srcOrd="0" destOrd="0" presId="urn:microsoft.com/office/officeart/2005/8/layout/orgChart1"/>
    <dgm:cxn modelId="{921EAF87-6767-4B87-93FE-0A7F04818ADC}" type="presParOf" srcId="{241C5796-8235-4208-8DBB-4EB21E29D9AB}" destId="{86E8846B-A3E2-4FA6-BCBB-6A351C42687E}" srcOrd="1" destOrd="0" presId="urn:microsoft.com/office/officeart/2005/8/layout/orgChart1"/>
    <dgm:cxn modelId="{8E8DD82A-2F17-421B-93F2-B39B3E91F15A}" type="presParOf" srcId="{3D908B5D-7C12-4846-B5BD-0C6B96F98CBC}" destId="{866208B4-6125-4BBB-83D5-AFFE639C1C86}" srcOrd="1" destOrd="0" presId="urn:microsoft.com/office/officeart/2005/8/layout/orgChart1"/>
    <dgm:cxn modelId="{13828FE6-FA84-4B5E-9382-75BBE60747CF}" type="presParOf" srcId="{866208B4-6125-4BBB-83D5-AFFE639C1C86}" destId="{2EDC25E6-32BB-4DFC-A01F-B260621D0241}" srcOrd="0" destOrd="0" presId="urn:microsoft.com/office/officeart/2005/8/layout/orgChart1"/>
    <dgm:cxn modelId="{809EC4AA-E6B4-40AB-8349-C59DB443E46C}" type="presParOf" srcId="{866208B4-6125-4BBB-83D5-AFFE639C1C86}" destId="{7C6EE112-F4FF-4F7E-9448-838BF7CFFF0E}" srcOrd="1" destOrd="0" presId="urn:microsoft.com/office/officeart/2005/8/layout/orgChart1"/>
    <dgm:cxn modelId="{F318C596-A519-4EB1-ACEF-4E326EACABD6}" type="presParOf" srcId="{7C6EE112-F4FF-4F7E-9448-838BF7CFFF0E}" destId="{DA34D943-0845-47A1-AF4B-94A928785B6F}" srcOrd="0" destOrd="0" presId="urn:microsoft.com/office/officeart/2005/8/layout/orgChart1"/>
    <dgm:cxn modelId="{CDEAE7E8-4C2C-47C4-9255-579A944D7A1F}" type="presParOf" srcId="{DA34D943-0845-47A1-AF4B-94A928785B6F}" destId="{057CECE4-3DE1-4EB4-96AE-7EE48ACB646E}" srcOrd="0" destOrd="0" presId="urn:microsoft.com/office/officeart/2005/8/layout/orgChart1"/>
    <dgm:cxn modelId="{4EBA1881-49E1-4509-A5BD-C7BE5A921457}" type="presParOf" srcId="{DA34D943-0845-47A1-AF4B-94A928785B6F}" destId="{4041470D-FCE2-4861-942F-CD7F171D2BC1}" srcOrd="1" destOrd="0" presId="urn:microsoft.com/office/officeart/2005/8/layout/orgChart1"/>
    <dgm:cxn modelId="{C64C7440-C61B-4C09-9631-D52C269286D8}" type="presParOf" srcId="{7C6EE112-F4FF-4F7E-9448-838BF7CFFF0E}" destId="{05CA4AD0-3AE8-4AD7-BC9E-B779A5F2A64C}" srcOrd="1" destOrd="0" presId="urn:microsoft.com/office/officeart/2005/8/layout/orgChart1"/>
    <dgm:cxn modelId="{FD9FEF66-174A-4DBB-9D3E-16CB9D006F67}" type="presParOf" srcId="{7C6EE112-F4FF-4F7E-9448-838BF7CFFF0E}" destId="{6BDEDD82-8F31-4ABD-951F-5B51BABB4ACF}" srcOrd="2" destOrd="0" presId="urn:microsoft.com/office/officeart/2005/8/layout/orgChart1"/>
    <dgm:cxn modelId="{393697A7-F53A-49B2-9F91-AF03727E43C5}" type="presParOf" srcId="{866208B4-6125-4BBB-83D5-AFFE639C1C86}" destId="{CCA717E9-5B6C-4F3A-B792-DC2359B5AB33}" srcOrd="2" destOrd="0" presId="urn:microsoft.com/office/officeart/2005/8/layout/orgChart1"/>
    <dgm:cxn modelId="{32C0A76D-CFF1-45C6-A4D1-EA9320C3379E}" type="presParOf" srcId="{866208B4-6125-4BBB-83D5-AFFE639C1C86}" destId="{609D4D6D-DC87-4EFD-8617-D450DADDC55D}" srcOrd="3" destOrd="0" presId="urn:microsoft.com/office/officeart/2005/8/layout/orgChart1"/>
    <dgm:cxn modelId="{0405A629-AE2A-4199-A7D8-AB9E0B46E52B}" type="presParOf" srcId="{609D4D6D-DC87-4EFD-8617-D450DADDC55D}" destId="{63466E3B-1FDC-4922-86CC-89F4EACB98A1}" srcOrd="0" destOrd="0" presId="urn:microsoft.com/office/officeart/2005/8/layout/orgChart1"/>
    <dgm:cxn modelId="{196B1DB8-F226-4814-90A1-4A8D5FFA90DB}" type="presParOf" srcId="{63466E3B-1FDC-4922-86CC-89F4EACB98A1}" destId="{965957EA-6E93-454B-B756-EDB07B0F2D53}" srcOrd="0" destOrd="0" presId="urn:microsoft.com/office/officeart/2005/8/layout/orgChart1"/>
    <dgm:cxn modelId="{E97EC54D-4E79-4CC4-91A4-9204576F144D}" type="presParOf" srcId="{63466E3B-1FDC-4922-86CC-89F4EACB98A1}" destId="{6B6DD0DB-9B4F-416A-8243-C3C9143FA807}" srcOrd="1" destOrd="0" presId="urn:microsoft.com/office/officeart/2005/8/layout/orgChart1"/>
    <dgm:cxn modelId="{AD896FAE-DFF7-4873-B52D-48D9178C5178}" type="presParOf" srcId="{609D4D6D-DC87-4EFD-8617-D450DADDC55D}" destId="{8D376EE4-7E35-4A1B-8886-94004A3C3A5F}" srcOrd="1" destOrd="0" presId="urn:microsoft.com/office/officeart/2005/8/layout/orgChart1"/>
    <dgm:cxn modelId="{057E76F3-77E5-457C-9C6E-C2B1B936DE68}" type="presParOf" srcId="{609D4D6D-DC87-4EFD-8617-D450DADDC55D}" destId="{C87600A3-CFE1-4035-A6BD-EBBC9D2396FC}" srcOrd="2" destOrd="0" presId="urn:microsoft.com/office/officeart/2005/8/layout/orgChart1"/>
    <dgm:cxn modelId="{8C3530B3-C8F3-4EB5-9BE7-9A1F851EB70B}" type="presParOf" srcId="{866208B4-6125-4BBB-83D5-AFFE639C1C86}" destId="{949F0BF1-9D24-4577-BE43-E93738CAE470}" srcOrd="4" destOrd="0" presId="urn:microsoft.com/office/officeart/2005/8/layout/orgChart1"/>
    <dgm:cxn modelId="{7C083DD9-A0D9-446D-828A-0253267D9923}" type="presParOf" srcId="{866208B4-6125-4BBB-83D5-AFFE639C1C86}" destId="{770AEEE8-40B9-405F-A763-31FB39951665}" srcOrd="5" destOrd="0" presId="urn:microsoft.com/office/officeart/2005/8/layout/orgChart1"/>
    <dgm:cxn modelId="{4A1775A4-7200-4BF9-9087-2FA427B62D30}" type="presParOf" srcId="{770AEEE8-40B9-405F-A763-31FB39951665}" destId="{660E5DF7-EE02-4504-B2FF-0C56F206CA35}" srcOrd="0" destOrd="0" presId="urn:microsoft.com/office/officeart/2005/8/layout/orgChart1"/>
    <dgm:cxn modelId="{961C6E6F-AAAA-4298-8FF0-E225661CA999}" type="presParOf" srcId="{660E5DF7-EE02-4504-B2FF-0C56F206CA35}" destId="{3A595288-9564-4D21-B135-2DFAAA13D212}" srcOrd="0" destOrd="0" presId="urn:microsoft.com/office/officeart/2005/8/layout/orgChart1"/>
    <dgm:cxn modelId="{E377DBD1-C577-4B88-824B-ECCDC63CD482}" type="presParOf" srcId="{660E5DF7-EE02-4504-B2FF-0C56F206CA35}" destId="{F362326A-9EB8-4F7F-876E-D6E937C1E138}" srcOrd="1" destOrd="0" presId="urn:microsoft.com/office/officeart/2005/8/layout/orgChart1"/>
    <dgm:cxn modelId="{D0E51355-4132-4EB8-9ABB-841379A4D847}" type="presParOf" srcId="{770AEEE8-40B9-405F-A763-31FB39951665}" destId="{9852A339-ACF7-4E55-A906-046B3F56A25E}" srcOrd="1" destOrd="0" presId="urn:microsoft.com/office/officeart/2005/8/layout/orgChart1"/>
    <dgm:cxn modelId="{002ADADB-C882-4318-8D74-634F83639954}" type="presParOf" srcId="{770AEEE8-40B9-405F-A763-31FB39951665}" destId="{FAFB6C4C-E973-456F-928F-D02C5EBB2B7A}" srcOrd="2" destOrd="0" presId="urn:microsoft.com/office/officeart/2005/8/layout/orgChart1"/>
    <dgm:cxn modelId="{B77A6E89-188D-42CE-A60F-6009EA25B242}" type="presParOf" srcId="{866208B4-6125-4BBB-83D5-AFFE639C1C86}" destId="{18A21473-771D-41FA-A9DF-4CD5C900610F}" srcOrd="6" destOrd="0" presId="urn:microsoft.com/office/officeart/2005/8/layout/orgChart1"/>
    <dgm:cxn modelId="{7611F993-41E4-43D6-98F7-EA6B3B35CCB0}" type="presParOf" srcId="{866208B4-6125-4BBB-83D5-AFFE639C1C86}" destId="{93704073-793A-40B1-A640-CD9A2C65F4BC}" srcOrd="7" destOrd="0" presId="urn:microsoft.com/office/officeart/2005/8/layout/orgChart1"/>
    <dgm:cxn modelId="{D9E211A0-2CE8-43A3-9194-C2E05A11E162}" type="presParOf" srcId="{93704073-793A-40B1-A640-CD9A2C65F4BC}" destId="{BC52E1E3-FFF9-488E-BA3E-DC7F7A499444}" srcOrd="0" destOrd="0" presId="urn:microsoft.com/office/officeart/2005/8/layout/orgChart1"/>
    <dgm:cxn modelId="{1F2C2C6F-9B71-4F67-ABB8-BC28DB18219D}" type="presParOf" srcId="{BC52E1E3-FFF9-488E-BA3E-DC7F7A499444}" destId="{ABA2B33C-D924-45EE-A48D-9CE4A477BB04}" srcOrd="0" destOrd="0" presId="urn:microsoft.com/office/officeart/2005/8/layout/orgChart1"/>
    <dgm:cxn modelId="{699467F1-12C7-4B40-B389-7B3547F71473}" type="presParOf" srcId="{BC52E1E3-FFF9-488E-BA3E-DC7F7A499444}" destId="{0DE8E492-E51C-4821-BE13-0989DB469323}" srcOrd="1" destOrd="0" presId="urn:microsoft.com/office/officeart/2005/8/layout/orgChart1"/>
    <dgm:cxn modelId="{BB23DAF6-FDCE-45DE-9A36-4C3401DD65C7}" type="presParOf" srcId="{93704073-793A-40B1-A640-CD9A2C65F4BC}" destId="{EAEC1F1E-6A28-464D-8FA0-2CFCD6C52A80}" srcOrd="1" destOrd="0" presId="urn:microsoft.com/office/officeart/2005/8/layout/orgChart1"/>
    <dgm:cxn modelId="{643C7B73-AC07-427D-89C3-C308851F8C71}" type="presParOf" srcId="{93704073-793A-40B1-A640-CD9A2C65F4BC}" destId="{B3B939A6-A09B-4E4C-8C0A-1BF18D40E64F}" srcOrd="2" destOrd="0" presId="urn:microsoft.com/office/officeart/2005/8/layout/orgChart1"/>
    <dgm:cxn modelId="{2A2F0A5D-5E2C-40BA-AFE5-A1D05966361D}" type="presParOf" srcId="{3D908B5D-7C12-4846-B5BD-0C6B96F98CBC}" destId="{389BA839-6023-4E55-A8B1-49B1E0CAFC85}" srcOrd="2" destOrd="0" presId="urn:microsoft.com/office/officeart/2005/8/layout/orgChart1"/>
    <dgm:cxn modelId="{28222C4E-891D-4D1D-98B6-6AA01CFB61F0}" type="presParOf" srcId="{2DB8A1EB-5763-4AD9-9B91-F6240A0FA9E8}" destId="{A0D264C7-EA33-4AE5-8795-23763548AC27}" srcOrd="2" destOrd="0" presId="urn:microsoft.com/office/officeart/2005/8/layout/orgChart1"/>
    <dgm:cxn modelId="{43B55179-2836-481D-B768-1E972E1AA758}" type="presParOf" srcId="{247D1798-2335-45C7-81C4-E22E00868AD8}" destId="{9B346E58-E029-4723-947B-5122D073E92F}" srcOrd="2" destOrd="0" presId="urn:microsoft.com/office/officeart/2005/8/layout/orgChart1"/>
    <dgm:cxn modelId="{BC865552-3B06-4CE7-AF88-22FC8A59C8C3}" type="presParOf" srcId="{247D1798-2335-45C7-81C4-E22E00868AD8}" destId="{FA125B15-97C7-49B6-A60B-4CFC12CA3C13}" srcOrd="3" destOrd="0" presId="urn:microsoft.com/office/officeart/2005/8/layout/orgChart1"/>
    <dgm:cxn modelId="{0CA4E0E1-4600-4CE5-A77A-906D1430290C}" type="presParOf" srcId="{FA125B15-97C7-49B6-A60B-4CFC12CA3C13}" destId="{C4094E30-F636-4E40-945B-8C8C0170FCFD}" srcOrd="0" destOrd="0" presId="urn:microsoft.com/office/officeart/2005/8/layout/orgChart1"/>
    <dgm:cxn modelId="{94D97FB2-4794-4809-B7BF-446A0EC41B8A}" type="presParOf" srcId="{C4094E30-F636-4E40-945B-8C8C0170FCFD}" destId="{C2B10D48-29CB-49FF-A18D-54A282AD3580}" srcOrd="0" destOrd="0" presId="urn:microsoft.com/office/officeart/2005/8/layout/orgChart1"/>
    <dgm:cxn modelId="{85D0F770-13CD-4DD0-A578-A10FB20CF0A5}" type="presParOf" srcId="{C4094E30-F636-4E40-945B-8C8C0170FCFD}" destId="{F12BB0A6-FB8B-451A-A528-BE3A7D1F4948}" srcOrd="1" destOrd="0" presId="urn:microsoft.com/office/officeart/2005/8/layout/orgChart1"/>
    <dgm:cxn modelId="{6B087579-4E68-4329-9BD7-FF8007FEBCC2}" type="presParOf" srcId="{FA125B15-97C7-49B6-A60B-4CFC12CA3C13}" destId="{EE26214C-8B80-430D-B609-90FB0CE0B6F3}" srcOrd="1" destOrd="0" presId="urn:microsoft.com/office/officeart/2005/8/layout/orgChart1"/>
    <dgm:cxn modelId="{4EA74151-5FE3-4F04-B5FF-CF79DE5761B2}" type="presParOf" srcId="{EE26214C-8B80-430D-B609-90FB0CE0B6F3}" destId="{D5574701-3753-4AE7-BD54-D0F013E09F66}" srcOrd="0" destOrd="0" presId="urn:microsoft.com/office/officeart/2005/8/layout/orgChart1"/>
    <dgm:cxn modelId="{EEC2CEE9-2B3E-42E8-BB0F-273898BA93BB}" type="presParOf" srcId="{EE26214C-8B80-430D-B609-90FB0CE0B6F3}" destId="{A75B7E0A-CB8A-4FE2-8D5B-8B9E5A456637}" srcOrd="1" destOrd="0" presId="urn:microsoft.com/office/officeart/2005/8/layout/orgChart1"/>
    <dgm:cxn modelId="{E75BF75F-534E-40CF-AB13-C17D66ADC32A}" type="presParOf" srcId="{A75B7E0A-CB8A-4FE2-8D5B-8B9E5A456637}" destId="{84493DDE-6047-4F08-8C0B-2288AA35CE6E}" srcOrd="0" destOrd="0" presId="urn:microsoft.com/office/officeart/2005/8/layout/orgChart1"/>
    <dgm:cxn modelId="{650A834A-46AA-4D53-AD75-7943E5ADE83C}" type="presParOf" srcId="{84493DDE-6047-4F08-8C0B-2288AA35CE6E}" destId="{20D17138-E936-4890-86F9-CFB6981E26B0}" srcOrd="0" destOrd="0" presId="urn:microsoft.com/office/officeart/2005/8/layout/orgChart1"/>
    <dgm:cxn modelId="{0F5C6377-FA77-48C5-83C6-43CED17EE9A6}" type="presParOf" srcId="{84493DDE-6047-4F08-8C0B-2288AA35CE6E}" destId="{D84476E8-BBCF-422C-A3FF-A9F8291B83FB}" srcOrd="1" destOrd="0" presId="urn:microsoft.com/office/officeart/2005/8/layout/orgChart1"/>
    <dgm:cxn modelId="{B8FC9A16-30E9-436E-BD69-11D8E698AFD0}" type="presParOf" srcId="{A75B7E0A-CB8A-4FE2-8D5B-8B9E5A456637}" destId="{4C7753E8-5885-4D1B-A57F-C45ED880ADC3}" srcOrd="1" destOrd="0" presId="urn:microsoft.com/office/officeart/2005/8/layout/orgChart1"/>
    <dgm:cxn modelId="{640DA743-82B0-466F-B1DD-F10BAC49CA38}" type="presParOf" srcId="{A75B7E0A-CB8A-4FE2-8D5B-8B9E5A456637}" destId="{C8080246-9DAB-4B18-A6ED-FEC1404E513A}" srcOrd="2" destOrd="0" presId="urn:microsoft.com/office/officeart/2005/8/layout/orgChart1"/>
    <dgm:cxn modelId="{9503861E-8D56-481E-9002-867348DED724}" type="presParOf" srcId="{EE26214C-8B80-430D-B609-90FB0CE0B6F3}" destId="{935DA653-09EA-409C-A339-E5CD90EA6267}" srcOrd="2" destOrd="0" presId="urn:microsoft.com/office/officeart/2005/8/layout/orgChart1"/>
    <dgm:cxn modelId="{94E4E60F-70DF-43AC-9807-CC656356C41F}" type="presParOf" srcId="{EE26214C-8B80-430D-B609-90FB0CE0B6F3}" destId="{328EEB14-790C-4805-99AB-FED75179C7E1}" srcOrd="3" destOrd="0" presId="urn:microsoft.com/office/officeart/2005/8/layout/orgChart1"/>
    <dgm:cxn modelId="{114B640A-E2FC-45AE-AC00-096DF5383E26}" type="presParOf" srcId="{328EEB14-790C-4805-99AB-FED75179C7E1}" destId="{C2F87D28-C020-40AD-9A03-55BABA52274B}" srcOrd="0" destOrd="0" presId="urn:microsoft.com/office/officeart/2005/8/layout/orgChart1"/>
    <dgm:cxn modelId="{C7453882-384A-4680-8021-7F0A1033561D}" type="presParOf" srcId="{C2F87D28-C020-40AD-9A03-55BABA52274B}" destId="{5547AE7E-93DC-4DAA-9457-F419B7E7C0EA}" srcOrd="0" destOrd="0" presId="urn:microsoft.com/office/officeart/2005/8/layout/orgChart1"/>
    <dgm:cxn modelId="{A859FF4A-92BB-4B9C-92AD-C56B99258990}" type="presParOf" srcId="{C2F87D28-C020-40AD-9A03-55BABA52274B}" destId="{E8FA5BEF-6309-42C5-850C-7188E2780948}" srcOrd="1" destOrd="0" presId="urn:microsoft.com/office/officeart/2005/8/layout/orgChart1"/>
    <dgm:cxn modelId="{21F1C876-C8EB-41C4-B7AF-5A693AA36722}" type="presParOf" srcId="{328EEB14-790C-4805-99AB-FED75179C7E1}" destId="{D98DAD8D-8678-403A-B9C9-6A45518D4A5F}" srcOrd="1" destOrd="0" presId="urn:microsoft.com/office/officeart/2005/8/layout/orgChart1"/>
    <dgm:cxn modelId="{2C1DE590-8CAD-47FB-9AF8-523CBE7677FF}" type="presParOf" srcId="{328EEB14-790C-4805-99AB-FED75179C7E1}" destId="{B64862E4-B1CE-4FDF-9683-9D5B69D99410}" srcOrd="2" destOrd="0" presId="urn:microsoft.com/office/officeart/2005/8/layout/orgChart1"/>
    <dgm:cxn modelId="{D2A45113-9E8C-4B99-87C5-FD508A41BEA4}" type="presParOf" srcId="{EE26214C-8B80-430D-B609-90FB0CE0B6F3}" destId="{923F1281-9B76-4178-AB4C-0AD50E3F976A}" srcOrd="4" destOrd="0" presId="urn:microsoft.com/office/officeart/2005/8/layout/orgChart1"/>
    <dgm:cxn modelId="{8E9C5073-5E12-42D5-BFF5-71B9DFC97B80}" type="presParOf" srcId="{EE26214C-8B80-430D-B609-90FB0CE0B6F3}" destId="{9F3CC657-53B8-4F7E-9EA0-9D0135C6D8B7}" srcOrd="5" destOrd="0" presId="urn:microsoft.com/office/officeart/2005/8/layout/orgChart1"/>
    <dgm:cxn modelId="{5BDFFAD5-888C-4CE3-AD12-477B3A7EAF25}" type="presParOf" srcId="{9F3CC657-53B8-4F7E-9EA0-9D0135C6D8B7}" destId="{E7D04CC7-CFA2-4392-BD66-4AD1AFF7A6F8}" srcOrd="0" destOrd="0" presId="urn:microsoft.com/office/officeart/2005/8/layout/orgChart1"/>
    <dgm:cxn modelId="{11C6263C-1FA6-4131-918D-7A15F0CFAB41}" type="presParOf" srcId="{E7D04CC7-CFA2-4392-BD66-4AD1AFF7A6F8}" destId="{80B25DA3-406B-4488-A4F7-BD8AFA69C4EC}" srcOrd="0" destOrd="0" presId="urn:microsoft.com/office/officeart/2005/8/layout/orgChart1"/>
    <dgm:cxn modelId="{70E615EF-3EEC-400A-A0B2-0276920C72D5}" type="presParOf" srcId="{E7D04CC7-CFA2-4392-BD66-4AD1AFF7A6F8}" destId="{9AC96A24-092A-487C-BB27-E1162D5F43FA}" srcOrd="1" destOrd="0" presId="urn:microsoft.com/office/officeart/2005/8/layout/orgChart1"/>
    <dgm:cxn modelId="{FB7B0B6F-74DF-4B82-AF80-6635930B6E68}" type="presParOf" srcId="{9F3CC657-53B8-4F7E-9EA0-9D0135C6D8B7}" destId="{C0D001A9-66D8-42C1-B276-8A3EDCFDD7E9}" srcOrd="1" destOrd="0" presId="urn:microsoft.com/office/officeart/2005/8/layout/orgChart1"/>
    <dgm:cxn modelId="{CFB9BE07-FE0F-478D-BE6D-5D02F94B6923}" type="presParOf" srcId="{9F3CC657-53B8-4F7E-9EA0-9D0135C6D8B7}" destId="{C906CCE9-A4DA-4727-8898-A18EA2E1FAAB}" srcOrd="2" destOrd="0" presId="urn:microsoft.com/office/officeart/2005/8/layout/orgChart1"/>
    <dgm:cxn modelId="{822CA0DE-2CEA-4628-86D7-8DC39E4166C2}" type="presParOf" srcId="{FA125B15-97C7-49B6-A60B-4CFC12CA3C13}" destId="{A2584D49-3848-420D-893F-516B1B69BC8A}" srcOrd="2" destOrd="0" presId="urn:microsoft.com/office/officeart/2005/8/layout/orgChart1"/>
    <dgm:cxn modelId="{45D51484-84F5-4D93-A2AE-D9B2C58B48BE}" type="presParOf" srcId="{78543B07-F52D-4420-AB51-DABEC09C213E}" destId="{596F0885-D7C6-442C-937F-C00C0104DE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F1281-9B76-4178-AB4C-0AD50E3F976A}">
      <dsp:nvSpPr>
        <dsp:cNvPr id="0" name=""/>
        <dsp:cNvSpPr/>
      </dsp:nvSpPr>
      <dsp:spPr>
        <a:xfrm>
          <a:off x="6638718" y="1034549"/>
          <a:ext cx="349361" cy="2345920"/>
        </a:xfrm>
        <a:custGeom>
          <a:avLst/>
          <a:gdLst/>
          <a:ahLst/>
          <a:cxnLst/>
          <a:rect l="0" t="0" r="0" b="0"/>
          <a:pathLst>
            <a:path>
              <a:moveTo>
                <a:pt x="0" y="0"/>
              </a:moveTo>
              <a:lnTo>
                <a:pt x="0" y="2345920"/>
              </a:lnTo>
              <a:lnTo>
                <a:pt x="349361" y="234592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5DA653-09EA-409C-A339-E5CD90EA6267}">
      <dsp:nvSpPr>
        <dsp:cNvPr id="0" name=""/>
        <dsp:cNvSpPr/>
      </dsp:nvSpPr>
      <dsp:spPr>
        <a:xfrm>
          <a:off x="6638718" y="1034549"/>
          <a:ext cx="349361" cy="1459960"/>
        </a:xfrm>
        <a:custGeom>
          <a:avLst/>
          <a:gdLst/>
          <a:ahLst/>
          <a:cxnLst/>
          <a:rect l="0" t="0" r="0" b="0"/>
          <a:pathLst>
            <a:path>
              <a:moveTo>
                <a:pt x="0" y="0"/>
              </a:moveTo>
              <a:lnTo>
                <a:pt x="0" y="1459960"/>
              </a:lnTo>
              <a:lnTo>
                <a:pt x="349361" y="145996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574701-3753-4AE7-BD54-D0F013E09F66}">
      <dsp:nvSpPr>
        <dsp:cNvPr id="0" name=""/>
        <dsp:cNvSpPr/>
      </dsp:nvSpPr>
      <dsp:spPr>
        <a:xfrm>
          <a:off x="6638718" y="1034549"/>
          <a:ext cx="349361" cy="574001"/>
        </a:xfrm>
        <a:custGeom>
          <a:avLst/>
          <a:gdLst/>
          <a:ahLst/>
          <a:cxnLst/>
          <a:rect l="0" t="0" r="0" b="0"/>
          <a:pathLst>
            <a:path>
              <a:moveTo>
                <a:pt x="0" y="0"/>
              </a:moveTo>
              <a:lnTo>
                <a:pt x="0" y="574001"/>
              </a:lnTo>
              <a:lnTo>
                <a:pt x="349361" y="57400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46E58-E029-4723-947B-5122D073E92F}">
      <dsp:nvSpPr>
        <dsp:cNvPr id="0" name=""/>
        <dsp:cNvSpPr/>
      </dsp:nvSpPr>
      <dsp:spPr>
        <a:xfrm>
          <a:off x="4525768" y="369705"/>
          <a:ext cx="3044580" cy="245522"/>
        </a:xfrm>
        <a:custGeom>
          <a:avLst/>
          <a:gdLst/>
          <a:ahLst/>
          <a:cxnLst/>
          <a:rect l="0" t="0" r="0" b="0"/>
          <a:pathLst>
            <a:path>
              <a:moveTo>
                <a:pt x="0" y="0"/>
              </a:moveTo>
              <a:lnTo>
                <a:pt x="0" y="114500"/>
              </a:lnTo>
              <a:lnTo>
                <a:pt x="3044580" y="114500"/>
              </a:lnTo>
              <a:lnTo>
                <a:pt x="3044580" y="24552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A21473-771D-41FA-A9DF-4CD5C900610F}">
      <dsp:nvSpPr>
        <dsp:cNvPr id="0" name=""/>
        <dsp:cNvSpPr/>
      </dsp:nvSpPr>
      <dsp:spPr>
        <a:xfrm>
          <a:off x="3473074" y="1836323"/>
          <a:ext cx="244618" cy="3182234"/>
        </a:xfrm>
        <a:custGeom>
          <a:avLst/>
          <a:gdLst/>
          <a:ahLst/>
          <a:cxnLst/>
          <a:rect l="0" t="0" r="0" b="0"/>
          <a:pathLst>
            <a:path>
              <a:moveTo>
                <a:pt x="0" y="0"/>
              </a:moveTo>
              <a:lnTo>
                <a:pt x="0" y="3182234"/>
              </a:lnTo>
              <a:lnTo>
                <a:pt x="244618" y="3182234"/>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9F0BF1-9D24-4577-BE43-E93738CAE470}">
      <dsp:nvSpPr>
        <dsp:cNvPr id="0" name=""/>
        <dsp:cNvSpPr/>
      </dsp:nvSpPr>
      <dsp:spPr>
        <a:xfrm>
          <a:off x="3473074" y="1836323"/>
          <a:ext cx="244618" cy="2345920"/>
        </a:xfrm>
        <a:custGeom>
          <a:avLst/>
          <a:gdLst/>
          <a:ahLst/>
          <a:cxnLst/>
          <a:rect l="0" t="0" r="0" b="0"/>
          <a:pathLst>
            <a:path>
              <a:moveTo>
                <a:pt x="0" y="0"/>
              </a:moveTo>
              <a:lnTo>
                <a:pt x="0" y="2345920"/>
              </a:lnTo>
              <a:lnTo>
                <a:pt x="244618" y="234592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17E9-5B6C-4F3A-B792-DC2359B5AB33}">
      <dsp:nvSpPr>
        <dsp:cNvPr id="0" name=""/>
        <dsp:cNvSpPr/>
      </dsp:nvSpPr>
      <dsp:spPr>
        <a:xfrm>
          <a:off x="3473074" y="1836323"/>
          <a:ext cx="244618" cy="1459960"/>
        </a:xfrm>
        <a:custGeom>
          <a:avLst/>
          <a:gdLst/>
          <a:ahLst/>
          <a:cxnLst/>
          <a:rect l="0" t="0" r="0" b="0"/>
          <a:pathLst>
            <a:path>
              <a:moveTo>
                <a:pt x="0" y="0"/>
              </a:moveTo>
              <a:lnTo>
                <a:pt x="0" y="1459960"/>
              </a:lnTo>
              <a:lnTo>
                <a:pt x="244618" y="145996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DC25E6-32BB-4DFC-A01F-B260621D0241}">
      <dsp:nvSpPr>
        <dsp:cNvPr id="0" name=""/>
        <dsp:cNvSpPr/>
      </dsp:nvSpPr>
      <dsp:spPr>
        <a:xfrm>
          <a:off x="3473074" y="1836323"/>
          <a:ext cx="244618" cy="574001"/>
        </a:xfrm>
        <a:custGeom>
          <a:avLst/>
          <a:gdLst/>
          <a:ahLst/>
          <a:cxnLst/>
          <a:rect l="0" t="0" r="0" b="0"/>
          <a:pathLst>
            <a:path>
              <a:moveTo>
                <a:pt x="0" y="0"/>
              </a:moveTo>
              <a:lnTo>
                <a:pt x="0" y="574001"/>
              </a:lnTo>
              <a:lnTo>
                <a:pt x="244618" y="57400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8A418B-C9A9-4AC1-ADD2-E221BBAFDF14}">
      <dsp:nvSpPr>
        <dsp:cNvPr id="0" name=""/>
        <dsp:cNvSpPr/>
      </dsp:nvSpPr>
      <dsp:spPr>
        <a:xfrm>
          <a:off x="2497277" y="1034542"/>
          <a:ext cx="1628112" cy="261694"/>
        </a:xfrm>
        <a:custGeom>
          <a:avLst/>
          <a:gdLst/>
          <a:ahLst/>
          <a:cxnLst/>
          <a:rect l="0" t="0" r="0" b="0"/>
          <a:pathLst>
            <a:path>
              <a:moveTo>
                <a:pt x="0" y="0"/>
              </a:moveTo>
              <a:lnTo>
                <a:pt x="0" y="130672"/>
              </a:lnTo>
              <a:lnTo>
                <a:pt x="1628112" y="130672"/>
              </a:lnTo>
              <a:lnTo>
                <a:pt x="1628112" y="261694"/>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2117F7-307C-4413-93C2-118569EF66D9}">
      <dsp:nvSpPr>
        <dsp:cNvPr id="0" name=""/>
        <dsp:cNvSpPr/>
      </dsp:nvSpPr>
      <dsp:spPr>
        <a:xfrm>
          <a:off x="314866" y="1836323"/>
          <a:ext cx="167290" cy="3173131"/>
        </a:xfrm>
        <a:custGeom>
          <a:avLst/>
          <a:gdLst/>
          <a:ahLst/>
          <a:cxnLst/>
          <a:rect l="0" t="0" r="0" b="0"/>
          <a:pathLst>
            <a:path>
              <a:moveTo>
                <a:pt x="0" y="0"/>
              </a:moveTo>
              <a:lnTo>
                <a:pt x="0" y="3173131"/>
              </a:lnTo>
              <a:lnTo>
                <a:pt x="167290" y="317313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DE008A-DEFC-497B-B2BA-7C0B3B37A38B}">
      <dsp:nvSpPr>
        <dsp:cNvPr id="0" name=""/>
        <dsp:cNvSpPr/>
      </dsp:nvSpPr>
      <dsp:spPr>
        <a:xfrm>
          <a:off x="314866" y="1836323"/>
          <a:ext cx="167290" cy="2336817"/>
        </a:xfrm>
        <a:custGeom>
          <a:avLst/>
          <a:gdLst/>
          <a:ahLst/>
          <a:cxnLst/>
          <a:rect l="0" t="0" r="0" b="0"/>
          <a:pathLst>
            <a:path>
              <a:moveTo>
                <a:pt x="0" y="0"/>
              </a:moveTo>
              <a:lnTo>
                <a:pt x="0" y="2336817"/>
              </a:lnTo>
              <a:lnTo>
                <a:pt x="167290" y="2336817"/>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4533BF-E5E6-4AAF-8BCB-192A43E53E7A}">
      <dsp:nvSpPr>
        <dsp:cNvPr id="0" name=""/>
        <dsp:cNvSpPr/>
      </dsp:nvSpPr>
      <dsp:spPr>
        <a:xfrm>
          <a:off x="314866" y="1836323"/>
          <a:ext cx="167290" cy="1450857"/>
        </a:xfrm>
        <a:custGeom>
          <a:avLst/>
          <a:gdLst/>
          <a:ahLst/>
          <a:cxnLst/>
          <a:rect l="0" t="0" r="0" b="0"/>
          <a:pathLst>
            <a:path>
              <a:moveTo>
                <a:pt x="0" y="0"/>
              </a:moveTo>
              <a:lnTo>
                <a:pt x="0" y="1450857"/>
              </a:lnTo>
              <a:lnTo>
                <a:pt x="167290" y="1450857"/>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81B585-F2D9-41E6-8E8D-74D9385B46E6}">
      <dsp:nvSpPr>
        <dsp:cNvPr id="0" name=""/>
        <dsp:cNvSpPr/>
      </dsp:nvSpPr>
      <dsp:spPr>
        <a:xfrm>
          <a:off x="314866" y="1836323"/>
          <a:ext cx="167290" cy="569450"/>
        </a:xfrm>
        <a:custGeom>
          <a:avLst/>
          <a:gdLst/>
          <a:ahLst/>
          <a:cxnLst/>
          <a:rect l="0" t="0" r="0" b="0"/>
          <a:pathLst>
            <a:path>
              <a:moveTo>
                <a:pt x="0" y="0"/>
              </a:moveTo>
              <a:lnTo>
                <a:pt x="0" y="569450"/>
              </a:lnTo>
              <a:lnTo>
                <a:pt x="167290" y="56945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9F3561-2E07-40DA-9D2A-1C5ADC7C2A9D}">
      <dsp:nvSpPr>
        <dsp:cNvPr id="0" name=""/>
        <dsp:cNvSpPr/>
      </dsp:nvSpPr>
      <dsp:spPr>
        <a:xfrm>
          <a:off x="967182" y="1034542"/>
          <a:ext cx="1530095" cy="261694"/>
        </a:xfrm>
        <a:custGeom>
          <a:avLst/>
          <a:gdLst/>
          <a:ahLst/>
          <a:cxnLst/>
          <a:rect l="0" t="0" r="0" b="0"/>
          <a:pathLst>
            <a:path>
              <a:moveTo>
                <a:pt x="1530095" y="0"/>
              </a:moveTo>
              <a:lnTo>
                <a:pt x="1530095" y="130672"/>
              </a:lnTo>
              <a:lnTo>
                <a:pt x="0" y="130672"/>
              </a:lnTo>
              <a:lnTo>
                <a:pt x="0" y="261694"/>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0A47A9-5308-40DC-9BF7-1373C1C206E9}">
      <dsp:nvSpPr>
        <dsp:cNvPr id="0" name=""/>
        <dsp:cNvSpPr/>
      </dsp:nvSpPr>
      <dsp:spPr>
        <a:xfrm>
          <a:off x="2497277" y="369705"/>
          <a:ext cx="2028490" cy="245516"/>
        </a:xfrm>
        <a:custGeom>
          <a:avLst/>
          <a:gdLst/>
          <a:ahLst/>
          <a:cxnLst/>
          <a:rect l="0" t="0" r="0" b="0"/>
          <a:pathLst>
            <a:path>
              <a:moveTo>
                <a:pt x="2028490" y="0"/>
              </a:moveTo>
              <a:lnTo>
                <a:pt x="2028490" y="114494"/>
              </a:lnTo>
              <a:lnTo>
                <a:pt x="0" y="114494"/>
              </a:lnTo>
              <a:lnTo>
                <a:pt x="0" y="24551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172920-192A-4284-9228-9669FCDBCECB}">
      <dsp:nvSpPr>
        <dsp:cNvPr id="0" name=""/>
        <dsp:cNvSpPr/>
      </dsp:nvSpPr>
      <dsp:spPr>
        <a:xfrm>
          <a:off x="1501771" y="2050"/>
          <a:ext cx="6047994" cy="367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latin typeface="+mj-lt"/>
              <a:cs typeface="Arial" panose="020B0604020202020204" pitchFamily="34" charset="0"/>
            </a:rPr>
            <a:t>Aeronautical information products and services</a:t>
          </a:r>
        </a:p>
      </dsp:txBody>
      <dsp:txXfrm>
        <a:off x="1501771" y="2050"/>
        <a:ext cx="6047994" cy="367654"/>
      </dsp:txXfrm>
    </dsp:sp>
    <dsp:sp modelId="{3C77E803-3FE2-499E-8081-DBA352D67741}">
      <dsp:nvSpPr>
        <dsp:cNvPr id="0" name=""/>
        <dsp:cNvSpPr/>
      </dsp:nvSpPr>
      <dsp:spPr>
        <a:xfrm>
          <a:off x="311235" y="615222"/>
          <a:ext cx="4372083" cy="41932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latin typeface="+mj-lt"/>
              <a:cs typeface="Arial" panose="020B0604020202020204" pitchFamily="34" charset="0"/>
            </a:rPr>
            <a:t>Aeronautical information products</a:t>
          </a:r>
        </a:p>
      </dsp:txBody>
      <dsp:txXfrm>
        <a:off x="311235" y="615222"/>
        <a:ext cx="4372083" cy="419320"/>
      </dsp:txXfrm>
    </dsp:sp>
    <dsp:sp modelId="{E4824BCB-6CE0-4593-971F-440FBD2F0F0D}">
      <dsp:nvSpPr>
        <dsp:cNvPr id="0" name=""/>
        <dsp:cNvSpPr/>
      </dsp:nvSpPr>
      <dsp:spPr>
        <a:xfrm>
          <a:off x="151787" y="1296237"/>
          <a:ext cx="1630788" cy="54008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Standardized presentation</a:t>
          </a:r>
        </a:p>
      </dsp:txBody>
      <dsp:txXfrm>
        <a:off x="151787" y="1296237"/>
        <a:ext cx="1630788" cy="540085"/>
      </dsp:txXfrm>
    </dsp:sp>
    <dsp:sp modelId="{EE3B9B0B-304E-48EA-9A4A-9CA59C69D275}">
      <dsp:nvSpPr>
        <dsp:cNvPr id="0" name=""/>
        <dsp:cNvSpPr/>
      </dsp:nvSpPr>
      <dsp:spPr>
        <a:xfrm>
          <a:off x="482157" y="2098367"/>
          <a:ext cx="2051993" cy="61481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AIP, AIP Amendment, AIP Supplement</a:t>
          </a:r>
        </a:p>
      </dsp:txBody>
      <dsp:txXfrm>
        <a:off x="482157" y="2098367"/>
        <a:ext cx="2051993" cy="614812"/>
      </dsp:txXfrm>
    </dsp:sp>
    <dsp:sp modelId="{26D0B76E-4D8C-4F68-A270-1AC0FECE3858}">
      <dsp:nvSpPr>
        <dsp:cNvPr id="0" name=""/>
        <dsp:cNvSpPr/>
      </dsp:nvSpPr>
      <dsp:spPr>
        <a:xfrm>
          <a:off x="482157" y="2975223"/>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AIC</a:t>
          </a:r>
        </a:p>
      </dsp:txBody>
      <dsp:txXfrm>
        <a:off x="482157" y="2975223"/>
        <a:ext cx="2051993" cy="623914"/>
      </dsp:txXfrm>
    </dsp:sp>
    <dsp:sp modelId="{8B2C45F3-260B-4EEF-B5C7-308D26AB32D1}">
      <dsp:nvSpPr>
        <dsp:cNvPr id="0" name=""/>
        <dsp:cNvSpPr/>
      </dsp:nvSpPr>
      <dsp:spPr>
        <a:xfrm>
          <a:off x="482157" y="3861183"/>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Aeronautical Charts</a:t>
          </a:r>
        </a:p>
      </dsp:txBody>
      <dsp:txXfrm>
        <a:off x="482157" y="3861183"/>
        <a:ext cx="2051993" cy="623914"/>
      </dsp:txXfrm>
    </dsp:sp>
    <dsp:sp modelId="{47CF006E-274C-4C66-A219-53CFE52D2C02}">
      <dsp:nvSpPr>
        <dsp:cNvPr id="0" name=""/>
        <dsp:cNvSpPr/>
      </dsp:nvSpPr>
      <dsp:spPr>
        <a:xfrm>
          <a:off x="482157" y="4697497"/>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NOTAM</a:t>
          </a:r>
        </a:p>
      </dsp:txBody>
      <dsp:txXfrm>
        <a:off x="482157" y="4697497"/>
        <a:ext cx="2051993" cy="623914"/>
      </dsp:txXfrm>
    </dsp:sp>
    <dsp:sp modelId="{C7DE9D07-54EF-4412-99A3-AB580CD41F76}">
      <dsp:nvSpPr>
        <dsp:cNvPr id="0" name=""/>
        <dsp:cNvSpPr/>
      </dsp:nvSpPr>
      <dsp:spPr>
        <a:xfrm>
          <a:off x="3309995" y="1296237"/>
          <a:ext cx="1630788" cy="54008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Digital data sets</a:t>
          </a:r>
        </a:p>
      </dsp:txBody>
      <dsp:txXfrm>
        <a:off x="3309995" y="1296237"/>
        <a:ext cx="1630788" cy="540085"/>
      </dsp:txXfrm>
    </dsp:sp>
    <dsp:sp modelId="{057CECE4-3DE1-4EB4-96AE-7EE48ACB646E}">
      <dsp:nvSpPr>
        <dsp:cNvPr id="0" name=""/>
        <dsp:cNvSpPr/>
      </dsp:nvSpPr>
      <dsp:spPr>
        <a:xfrm>
          <a:off x="3717692" y="2098367"/>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AIP data set</a:t>
          </a:r>
        </a:p>
      </dsp:txBody>
      <dsp:txXfrm>
        <a:off x="3717692" y="2098367"/>
        <a:ext cx="2051993" cy="623914"/>
      </dsp:txXfrm>
    </dsp:sp>
    <dsp:sp modelId="{965957EA-6E93-454B-B756-EDB07B0F2D53}">
      <dsp:nvSpPr>
        <dsp:cNvPr id="0" name=""/>
        <dsp:cNvSpPr/>
      </dsp:nvSpPr>
      <dsp:spPr>
        <a:xfrm>
          <a:off x="3717692" y="2984326"/>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Terrain and Obstacle data sets</a:t>
          </a:r>
        </a:p>
      </dsp:txBody>
      <dsp:txXfrm>
        <a:off x="3717692" y="2984326"/>
        <a:ext cx="2051993" cy="623914"/>
      </dsp:txXfrm>
    </dsp:sp>
    <dsp:sp modelId="{3A595288-9564-4D21-B135-2DFAAA13D212}">
      <dsp:nvSpPr>
        <dsp:cNvPr id="0" name=""/>
        <dsp:cNvSpPr/>
      </dsp:nvSpPr>
      <dsp:spPr>
        <a:xfrm>
          <a:off x="3717692" y="3870286"/>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Aerodrome mapping data sets</a:t>
          </a:r>
        </a:p>
      </dsp:txBody>
      <dsp:txXfrm>
        <a:off x="3717692" y="3870286"/>
        <a:ext cx="2051993" cy="623914"/>
      </dsp:txXfrm>
    </dsp:sp>
    <dsp:sp modelId="{ABA2B33C-D924-45EE-A48D-9CE4A477BB04}">
      <dsp:nvSpPr>
        <dsp:cNvPr id="0" name=""/>
        <dsp:cNvSpPr/>
      </dsp:nvSpPr>
      <dsp:spPr>
        <a:xfrm>
          <a:off x="3717692" y="4706600"/>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mj-lt"/>
              <a:cs typeface="Arial" panose="020B0604020202020204" pitchFamily="34" charset="0"/>
            </a:rPr>
            <a:t>Instrument flight procedure data set</a:t>
          </a:r>
        </a:p>
      </dsp:txBody>
      <dsp:txXfrm>
        <a:off x="3717692" y="4706600"/>
        <a:ext cx="2051993" cy="623914"/>
      </dsp:txXfrm>
    </dsp:sp>
    <dsp:sp modelId="{C2B10D48-29CB-49FF-A18D-54A282AD3580}">
      <dsp:nvSpPr>
        <dsp:cNvPr id="0" name=""/>
        <dsp:cNvSpPr/>
      </dsp:nvSpPr>
      <dsp:spPr>
        <a:xfrm>
          <a:off x="6405811" y="615228"/>
          <a:ext cx="2329074" cy="41932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latin typeface="+mj-lt"/>
              <a:cs typeface="Arial" panose="020B0604020202020204" pitchFamily="34" charset="0"/>
            </a:rPr>
            <a:t>Services</a:t>
          </a:r>
        </a:p>
      </dsp:txBody>
      <dsp:txXfrm>
        <a:off x="6405811" y="615228"/>
        <a:ext cx="2329074" cy="419320"/>
      </dsp:txXfrm>
    </dsp:sp>
    <dsp:sp modelId="{20D17138-E936-4890-86F9-CFB6981E26B0}">
      <dsp:nvSpPr>
        <dsp:cNvPr id="0" name=""/>
        <dsp:cNvSpPr/>
      </dsp:nvSpPr>
      <dsp:spPr>
        <a:xfrm>
          <a:off x="6988079" y="1296593"/>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0" kern="1200" dirty="0">
              <a:latin typeface="+mj-lt"/>
              <a:cs typeface="Arial" panose="020B0604020202020204" pitchFamily="34" charset="0"/>
            </a:rPr>
            <a:t>Distribution services</a:t>
          </a:r>
        </a:p>
      </dsp:txBody>
      <dsp:txXfrm>
        <a:off x="6988079" y="1296593"/>
        <a:ext cx="2051993" cy="623914"/>
      </dsp:txXfrm>
    </dsp:sp>
    <dsp:sp modelId="{5547AE7E-93DC-4DAA-9457-F419B7E7C0EA}">
      <dsp:nvSpPr>
        <dsp:cNvPr id="0" name=""/>
        <dsp:cNvSpPr/>
      </dsp:nvSpPr>
      <dsp:spPr>
        <a:xfrm>
          <a:off x="6988079" y="2182552"/>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0" kern="1200" dirty="0">
              <a:latin typeface="+mj-lt"/>
              <a:cs typeface="Arial" panose="020B0604020202020204" pitchFamily="34" charset="0"/>
            </a:rPr>
            <a:t>Pre-flight information services</a:t>
          </a:r>
        </a:p>
      </dsp:txBody>
      <dsp:txXfrm>
        <a:off x="6988079" y="2182552"/>
        <a:ext cx="2051993" cy="623914"/>
      </dsp:txXfrm>
    </dsp:sp>
    <dsp:sp modelId="{80B25DA3-406B-4488-A4F7-BD8AFA69C4EC}">
      <dsp:nvSpPr>
        <dsp:cNvPr id="0" name=""/>
        <dsp:cNvSpPr/>
      </dsp:nvSpPr>
      <dsp:spPr>
        <a:xfrm>
          <a:off x="6988079" y="3068511"/>
          <a:ext cx="2051993" cy="62391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0" kern="1200" dirty="0">
              <a:latin typeface="+mj-lt"/>
              <a:cs typeface="Arial" panose="020B0604020202020204" pitchFamily="34" charset="0"/>
            </a:rPr>
            <a:t>Post-flight information service </a:t>
          </a:r>
        </a:p>
      </dsp:txBody>
      <dsp:txXfrm>
        <a:off x="6988079" y="3068511"/>
        <a:ext cx="2051993" cy="6239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B94612-625E-4B4F-AA2E-96AA5EAA45FE}" type="datetimeFigureOut">
              <a:rPr lang="en-US" smtClean="0"/>
              <a:pPr/>
              <a:t>11/9/2018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19E6CF-5FFD-4304-A075-47BEB5B72E38}" type="slidenum">
              <a:rPr lang="en-US" smtClean="0"/>
              <a:pPr/>
              <a:t>‹#›</a:t>
            </a:fld>
            <a:endParaRPr lang="en-US" dirty="0"/>
          </a:p>
        </p:txBody>
      </p:sp>
    </p:spTree>
    <p:extLst>
      <p:ext uri="{BB962C8B-B14F-4D97-AF65-F5344CB8AC3E}">
        <p14:creationId xmlns:p14="http://schemas.microsoft.com/office/powerpoint/2010/main" val="348358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F31871-1998-487E-85D7-C1B553F9D9A6}" type="slidenum">
              <a:rPr lang="en-GB" smtClean="0"/>
              <a:t>1</a:t>
            </a:fld>
            <a:endParaRPr lang="en-GB"/>
          </a:p>
        </p:txBody>
      </p:sp>
    </p:spTree>
    <p:extLst>
      <p:ext uri="{BB962C8B-B14F-4D97-AF65-F5344CB8AC3E}">
        <p14:creationId xmlns:p14="http://schemas.microsoft.com/office/powerpoint/2010/main" val="55525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i="0"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10</a:t>
            </a:fld>
            <a:endParaRPr lang="en-US"/>
          </a:p>
        </p:txBody>
      </p:sp>
    </p:spTree>
    <p:extLst>
      <p:ext uri="{BB962C8B-B14F-4D97-AF65-F5344CB8AC3E}">
        <p14:creationId xmlns:p14="http://schemas.microsoft.com/office/powerpoint/2010/main" val="215873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11</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19E6CF-5FFD-4304-A075-47BEB5B72E38}" type="slidenum">
              <a:rPr lang="en-US" smtClean="0"/>
              <a:pPr/>
              <a:t>12</a:t>
            </a:fld>
            <a:endParaRPr lang="en-US" dirty="0"/>
          </a:p>
        </p:txBody>
      </p:sp>
    </p:spTree>
    <p:extLst>
      <p:ext uri="{BB962C8B-B14F-4D97-AF65-F5344CB8AC3E}">
        <p14:creationId xmlns:p14="http://schemas.microsoft.com/office/powerpoint/2010/main" val="202865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13</a:t>
            </a:fld>
            <a:endParaRPr lang="en-US" dirty="0"/>
          </a:p>
        </p:txBody>
      </p:sp>
    </p:spTree>
    <p:extLst>
      <p:ext uri="{BB962C8B-B14F-4D97-AF65-F5344CB8AC3E}">
        <p14:creationId xmlns:p14="http://schemas.microsoft.com/office/powerpoint/2010/main" val="208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14</a:t>
            </a:fld>
            <a:endParaRPr lang="en-US"/>
          </a:p>
        </p:txBody>
      </p:sp>
    </p:spTree>
    <p:extLst>
      <p:ext uri="{BB962C8B-B14F-4D97-AF65-F5344CB8AC3E}">
        <p14:creationId xmlns:p14="http://schemas.microsoft.com/office/powerpoint/2010/main" val="137258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15</a:t>
            </a:fld>
            <a:endParaRPr lang="en-US"/>
          </a:p>
        </p:txBody>
      </p:sp>
    </p:spTree>
    <p:extLst>
      <p:ext uri="{BB962C8B-B14F-4D97-AF65-F5344CB8AC3E}">
        <p14:creationId xmlns:p14="http://schemas.microsoft.com/office/powerpoint/2010/main" val="395568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16</a:t>
            </a:fld>
            <a:endParaRPr lang="en-US"/>
          </a:p>
        </p:txBody>
      </p:sp>
    </p:spTree>
    <p:extLst>
      <p:ext uri="{BB962C8B-B14F-4D97-AF65-F5344CB8AC3E}">
        <p14:creationId xmlns:p14="http://schemas.microsoft.com/office/powerpoint/2010/main" val="215873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a:r>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18</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20</a:t>
            </a:fld>
            <a:endParaRPr lang="en-US"/>
          </a:p>
        </p:txBody>
      </p:sp>
    </p:spTree>
    <p:extLst>
      <p:ext uri="{BB962C8B-B14F-4D97-AF65-F5344CB8AC3E}">
        <p14:creationId xmlns:p14="http://schemas.microsoft.com/office/powerpoint/2010/main" val="215873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21</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9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EC5A15C1-472C-4C07-8335-8E12178B81A5}" type="slidenum">
              <a:rPr lang="en-GB" smtClean="0"/>
              <a:t>2</a:t>
            </a:fld>
            <a:endParaRPr lang="en-GB"/>
          </a:p>
        </p:txBody>
      </p:sp>
    </p:spTree>
    <p:extLst>
      <p:ext uri="{BB962C8B-B14F-4D97-AF65-F5344CB8AC3E}">
        <p14:creationId xmlns:p14="http://schemas.microsoft.com/office/powerpoint/2010/main" val="80055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22</a:t>
            </a:fld>
            <a:endParaRPr lang="en-US"/>
          </a:p>
        </p:txBody>
      </p:sp>
    </p:spTree>
    <p:extLst>
      <p:ext uri="{BB962C8B-B14F-4D97-AF65-F5344CB8AC3E}">
        <p14:creationId xmlns:p14="http://schemas.microsoft.com/office/powerpoint/2010/main" val="215873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23</a:t>
            </a:fld>
            <a:endParaRPr lang="en-US" dirty="0"/>
          </a:p>
        </p:txBody>
      </p:sp>
    </p:spTree>
    <p:extLst>
      <p:ext uri="{BB962C8B-B14F-4D97-AF65-F5344CB8AC3E}">
        <p14:creationId xmlns:p14="http://schemas.microsoft.com/office/powerpoint/2010/main" val="54028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3</a:t>
            </a:fld>
            <a:endParaRPr lang="en-US" dirty="0"/>
          </a:p>
        </p:txBody>
      </p:sp>
    </p:spTree>
    <p:extLst>
      <p:ext uri="{BB962C8B-B14F-4D97-AF65-F5344CB8AC3E}">
        <p14:creationId xmlns:p14="http://schemas.microsoft.com/office/powerpoint/2010/main" val="228228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6583448-1E2C-49F7-A4E8-E6F047806256}" type="slidenum">
              <a:rPr lang="en-GB" smtClean="0"/>
              <a:t>4</a:t>
            </a:fld>
            <a:endParaRPr lang="en-GB" dirty="0"/>
          </a:p>
        </p:txBody>
      </p:sp>
    </p:spTree>
    <p:extLst>
      <p:ext uri="{BB962C8B-B14F-4D97-AF65-F5344CB8AC3E}">
        <p14:creationId xmlns:p14="http://schemas.microsoft.com/office/powerpoint/2010/main" val="244244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E19E6CF-5FFD-4304-A075-47BEB5B72E38}" type="slidenum">
              <a:rPr lang="en-US" smtClean="0"/>
              <a:pPr/>
              <a:t>5</a:t>
            </a:fld>
            <a:endParaRPr lang="en-US" dirty="0"/>
          </a:p>
        </p:txBody>
      </p:sp>
    </p:spTree>
    <p:extLst>
      <p:ext uri="{BB962C8B-B14F-4D97-AF65-F5344CB8AC3E}">
        <p14:creationId xmlns:p14="http://schemas.microsoft.com/office/powerpoint/2010/main" val="183409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State must</a:t>
            </a:r>
            <a:r>
              <a:rPr lang="en-US" baseline="0" dirty="0" smtClean="0">
                <a:latin typeface="+mn-lt"/>
              </a:rPr>
              <a:t> implement a Safety Oversight System, which is…</a:t>
            </a:r>
            <a:endParaRPr lang="en-US" dirty="0" smtClean="0">
              <a:latin typeface="+mn-lt"/>
            </a:endParaRPr>
          </a:p>
          <a:p>
            <a:r>
              <a:rPr lang="en-US" dirty="0" smtClean="0">
                <a:latin typeface="+mn-lt"/>
              </a:rPr>
              <a:t>States </a:t>
            </a:r>
            <a:r>
              <a:rPr lang="en-US" dirty="0" smtClean="0">
                <a:latin typeface="+mn-lt"/>
              </a:rPr>
              <a:t>must establish an AIS oversight function</a:t>
            </a:r>
            <a:endParaRPr lang="en-GB" dirty="0">
              <a:latin typeface="+mn-lt"/>
            </a:endParaRPr>
          </a:p>
        </p:txBody>
      </p:sp>
      <p:sp>
        <p:nvSpPr>
          <p:cNvPr id="4" name="Slide Number Placeholder 3"/>
          <p:cNvSpPr>
            <a:spLocks noGrp="1"/>
          </p:cNvSpPr>
          <p:nvPr>
            <p:ph type="sldNum" sz="quarter" idx="10"/>
          </p:nvPr>
        </p:nvSpPr>
        <p:spPr/>
        <p:txBody>
          <a:bodyPr/>
          <a:lstStyle/>
          <a:p>
            <a:fld id="{BE19E6CF-5FFD-4304-A075-47BEB5B72E38}" type="slidenum">
              <a:rPr lang="en-US" smtClean="0"/>
              <a:pPr/>
              <a:t>6</a:t>
            </a:fld>
            <a:endParaRPr lang="en-US"/>
          </a:p>
        </p:txBody>
      </p:sp>
    </p:spTree>
    <p:extLst>
      <p:ext uri="{BB962C8B-B14F-4D97-AF65-F5344CB8AC3E}">
        <p14:creationId xmlns:p14="http://schemas.microsoft.com/office/powerpoint/2010/main" val="215873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describe the ideal organizational set-up of an AIS</a:t>
            </a:r>
          </a:p>
          <a:p>
            <a:r>
              <a:rPr lang="en-US" dirty="0" smtClean="0"/>
              <a:t>We highlight</a:t>
            </a:r>
            <a:r>
              <a:rPr lang="en-US" baseline="0" dirty="0" smtClean="0"/>
              <a:t> the importance to implement a process-approach…</a:t>
            </a:r>
          </a:p>
          <a:p>
            <a:r>
              <a:rPr lang="en-US" baseline="0" dirty="0" smtClean="0"/>
              <a:t>With this in mind we encourage an organizational structure that is designed upon organizational processes… rather than around products.</a:t>
            </a:r>
            <a:endParaRPr lang="en-GB" dirty="0"/>
          </a:p>
        </p:txBody>
      </p:sp>
      <p:sp>
        <p:nvSpPr>
          <p:cNvPr id="4" name="Slide Number Placeholder 3"/>
          <p:cNvSpPr>
            <a:spLocks noGrp="1"/>
          </p:cNvSpPr>
          <p:nvPr>
            <p:ph type="sldNum" sz="quarter" idx="10"/>
          </p:nvPr>
        </p:nvSpPr>
        <p:spPr/>
        <p:txBody>
          <a:bodyPr/>
          <a:lstStyle/>
          <a:p>
            <a:fld id="{BE19E6CF-5FFD-4304-A075-47BEB5B72E38}" type="slidenum">
              <a:rPr lang="en-US" smtClean="0"/>
              <a:pPr/>
              <a:t>7</a:t>
            </a:fld>
            <a:endParaRPr lang="en-US"/>
          </a:p>
        </p:txBody>
      </p:sp>
    </p:spTree>
    <p:extLst>
      <p:ext uri="{BB962C8B-B14F-4D97-AF65-F5344CB8AC3E}">
        <p14:creationId xmlns:p14="http://schemas.microsoft.com/office/powerpoint/2010/main" val="215873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mn-lt"/>
            </a:endParaRPr>
          </a:p>
        </p:txBody>
      </p:sp>
      <p:sp>
        <p:nvSpPr>
          <p:cNvPr id="4" name="Slide Number Placeholder 3"/>
          <p:cNvSpPr>
            <a:spLocks noGrp="1"/>
          </p:cNvSpPr>
          <p:nvPr>
            <p:ph type="sldNum" sz="quarter" idx="10"/>
          </p:nvPr>
        </p:nvSpPr>
        <p:spPr/>
        <p:txBody>
          <a:bodyPr/>
          <a:lstStyle/>
          <a:p>
            <a:fld id="{BE19E6CF-5FFD-4304-A075-47BEB5B72E38}" type="slidenum">
              <a:rPr lang="en-US" smtClean="0"/>
              <a:pPr/>
              <a:t>8</a:t>
            </a:fld>
            <a:endParaRPr lang="en-US" dirty="0"/>
          </a:p>
        </p:txBody>
      </p:sp>
    </p:spTree>
    <p:extLst>
      <p:ext uri="{BB962C8B-B14F-4D97-AF65-F5344CB8AC3E}">
        <p14:creationId xmlns:p14="http://schemas.microsoft.com/office/powerpoint/2010/main" val="80941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r>
              <a:rPr lang="de-CH" altLang="en-US"/>
              <a:t>Seite </a:t>
            </a:r>
            <a:fld id="{1EE2345C-2956-4FC7-A0AB-B6D5FE3F4096}" type="slidenum">
              <a:rPr lang="de-DE" altLang="en-US" smtClean="0"/>
              <a:pPr>
                <a:defRPr/>
              </a:pPr>
              <a:t>9</a:t>
            </a:fld>
            <a:endParaRPr lang="de-DE" altLang="en-US"/>
          </a:p>
        </p:txBody>
      </p:sp>
      <p:sp>
        <p:nvSpPr>
          <p:cNvPr id="5" name="Header Placeholder 4"/>
          <p:cNvSpPr>
            <a:spLocks noGrp="1"/>
          </p:cNvSpPr>
          <p:nvPr>
            <p:ph type="hdr" sz="quarter" idx="11"/>
          </p:nvPr>
        </p:nvSpPr>
        <p:spPr/>
        <p:txBody>
          <a:bodyPr/>
          <a:lstStyle/>
          <a:p>
            <a:pPr>
              <a:defRPr/>
            </a:pPr>
            <a:r>
              <a:rPr lang="de-CH"/>
              <a:t>Präsentationsunterlagen</a:t>
            </a:r>
          </a:p>
        </p:txBody>
      </p:sp>
      <p:sp>
        <p:nvSpPr>
          <p:cNvPr id="6" name="Date Placeholder 5"/>
          <p:cNvSpPr>
            <a:spLocks noGrp="1"/>
          </p:cNvSpPr>
          <p:nvPr>
            <p:ph type="dt" sz="quarter" idx="12"/>
          </p:nvPr>
        </p:nvSpPr>
        <p:spPr/>
        <p:txBody>
          <a:bodyPr/>
          <a:lstStyle/>
          <a:p>
            <a:pPr>
              <a:defRPr/>
            </a:pPr>
            <a:r>
              <a:rPr lang="de-CH"/>
              <a:t>Datum anpassen!!!</a:t>
            </a:r>
          </a:p>
        </p:txBody>
      </p:sp>
    </p:spTree>
    <p:extLst>
      <p:ext uri="{BB962C8B-B14F-4D97-AF65-F5344CB8AC3E}">
        <p14:creationId xmlns:p14="http://schemas.microsoft.com/office/powerpoint/2010/main" val="340881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4F804CC4-16BC-48AC-AE6F-0A4EFB046A0B}" type="datetime1">
              <a:rPr lang="en-CA" smtClean="0"/>
              <a:pPr/>
              <a:t>09/11/2018</a:t>
            </a:fld>
            <a:endParaRPr lang="en-CA" dirty="0"/>
          </a:p>
        </p:txBody>
      </p:sp>
      <p:sp>
        <p:nvSpPr>
          <p:cNvPr id="5" name="Footer Placeholder 4"/>
          <p:cNvSpPr>
            <a:spLocks noGrp="1"/>
          </p:cNvSpPr>
          <p:nvPr>
            <p:ph type="ftr" sz="quarter" idx="11"/>
          </p:nvPr>
        </p:nvSpPr>
        <p:spPr>
          <a:xfrm>
            <a:off x="3124200" y="6597352"/>
            <a:ext cx="2895600" cy="365125"/>
          </a:xfrm>
        </p:spPr>
        <p:txBody>
          <a:bodyPr/>
          <a:lstStyle/>
          <a:p>
            <a:endParaRPr lang="en-CA" dirty="0"/>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1502602269"/>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59B3E5-A352-4028-A3FA-EF9005DA28F6}" type="datetime1">
              <a:rPr lang="en-CA" smtClean="0"/>
              <a:pPr/>
              <a:t>09/11/2018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378456302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92DA94-DD88-4A36-AFEE-1B5DA4A58665}" type="datetime1">
              <a:rPr lang="en-CA" smtClean="0"/>
              <a:pPr/>
              <a:t>09/11/2018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99593" y="2534664"/>
            <a:ext cx="7511234" cy="385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2241689" y="3984507"/>
            <a:ext cx="4827042" cy="715089"/>
          </a:xfrm>
          <a:prstGeom prst="roundRect">
            <a:avLst/>
          </a:prstGeom>
          <a:gradFill flip="none" rotWithShape="1">
            <a:gsLst>
              <a:gs pos="0">
                <a:srgbClr val="A2CFEF">
                  <a:tint val="66000"/>
                  <a:satMod val="160000"/>
                </a:srgbClr>
              </a:gs>
              <a:gs pos="50000">
                <a:srgbClr val="A2CFEF">
                  <a:tint val="44500"/>
                  <a:satMod val="160000"/>
                </a:srgbClr>
              </a:gs>
              <a:gs pos="100000">
                <a:srgbClr val="A2CFEF">
                  <a:tint val="23500"/>
                  <a:satMod val="160000"/>
                </a:srgbClr>
              </a:gs>
            </a:gsLst>
            <a:path path="circle">
              <a:fillToRect l="50000" t="50000" r="50000" b="50000"/>
            </a:path>
            <a:tileRect/>
          </a:gradFill>
          <a:ln>
            <a:solidFill>
              <a:srgbClr val="8C99A1"/>
            </a:solidFill>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GB" sz="3600" b="1" dirty="0">
                <a:solidFill>
                  <a:srgbClr val="279DD9"/>
                </a:solidFill>
                <a:effectLst>
                  <a:outerShdw blurRad="50800" dist="38100" dir="2700000" algn="tl" rotWithShape="0">
                    <a:prstClr val="black">
                      <a:alpha val="40000"/>
                    </a:prstClr>
                  </a:outerShdw>
                </a:effectLst>
              </a:rPr>
              <a:t>Thank </a:t>
            </a:r>
            <a:r>
              <a:rPr lang="en-GB" sz="3600" b="1" dirty="0" smtClean="0">
                <a:solidFill>
                  <a:srgbClr val="279DD9"/>
                </a:solidFill>
                <a:effectLst>
                  <a:outerShdw blurRad="50800" dist="38100" dir="2700000" algn="tl" rotWithShape="0">
                    <a:prstClr val="black">
                      <a:alpha val="40000"/>
                    </a:prstClr>
                  </a:outerShdw>
                </a:effectLst>
              </a:rPr>
              <a:t>You</a:t>
            </a:r>
            <a:endParaRPr lang="en-GB" sz="3600" b="1" dirty="0">
              <a:solidFill>
                <a:srgbClr val="279DD9"/>
              </a:solidFill>
              <a:effectLst>
                <a:outerShdw blurRad="50800" dist="38100" dir="2700000" algn="tl" rotWithShape="0">
                  <a:prstClr val="black">
                    <a:alpha val="40000"/>
                  </a:prstClr>
                </a:outerShdw>
              </a:effectLst>
            </a:endParaRPr>
          </a:p>
        </p:txBody>
      </p:sp>
      <p:grpSp>
        <p:nvGrpSpPr>
          <p:cNvPr id="8" name="Group 2"/>
          <p:cNvGrpSpPr>
            <a:grpSpLocks noChangeAspect="1"/>
          </p:cNvGrpSpPr>
          <p:nvPr userDrawn="1"/>
        </p:nvGrpSpPr>
        <p:grpSpPr bwMode="auto">
          <a:xfrm>
            <a:off x="3836736" y="980728"/>
            <a:ext cx="1636949" cy="1341389"/>
            <a:chOff x="240" y="144"/>
            <a:chExt cx="1296" cy="1062"/>
          </a:xfrm>
          <a:solidFill>
            <a:srgbClr val="006EB7"/>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grpSp>
    </p:spTree>
    <p:extLst>
      <p:ext uri="{BB962C8B-B14F-4D97-AF65-F5344CB8AC3E}">
        <p14:creationId xmlns:p14="http://schemas.microsoft.com/office/powerpoint/2010/main" val="69028428"/>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Rectangle 6"/>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7512116"/>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501344"/>
            <a:ext cx="2133600" cy="365125"/>
          </a:xfrm>
        </p:spPr>
        <p:txBody>
          <a:bodyPr/>
          <a:lstStyle/>
          <a:p>
            <a:fld id="{B6CC16BA-C9B1-4F49-8D9A-00082A6C79A7}" type="datetime3">
              <a:rPr lang="en-CA" smtClean="0">
                <a:solidFill>
                  <a:prstClr val="white"/>
                </a:solidFill>
              </a:rPr>
              <a:t>9 November 2018</a:t>
            </a:fld>
            <a:endParaRPr lang="en-CA">
              <a:solidFill>
                <a:prstClr val="white"/>
              </a:solidFill>
            </a:endParaRPr>
          </a:p>
        </p:txBody>
      </p:sp>
      <p:sp>
        <p:nvSpPr>
          <p:cNvPr id="5" name="Footer Placeholder 4"/>
          <p:cNvSpPr>
            <a:spLocks noGrp="1"/>
          </p:cNvSpPr>
          <p:nvPr>
            <p:ph type="ftr" sz="quarter" idx="11"/>
          </p:nvPr>
        </p:nvSpPr>
        <p:spPr>
          <a:xfrm>
            <a:off x="3124200" y="6501344"/>
            <a:ext cx="2895600" cy="365125"/>
          </a:xfrm>
        </p:spPr>
        <p:txBody>
          <a:bodyPr/>
          <a:lstStyle/>
          <a:p>
            <a:r>
              <a:rPr lang="en-CA" smtClean="0">
                <a:solidFill>
                  <a:prstClr val="white"/>
                </a:solidFill>
              </a:rPr>
              <a:t>Footer</a:t>
            </a:r>
            <a:endParaRPr lang="en-CA">
              <a:solidFill>
                <a:prstClr val="white"/>
              </a:solidFill>
            </a:endParaRPr>
          </a:p>
        </p:txBody>
      </p:sp>
      <p:sp>
        <p:nvSpPr>
          <p:cNvPr id="6" name="Slide Number Placeholder 5"/>
          <p:cNvSpPr>
            <a:spLocks noGrp="1"/>
          </p:cNvSpPr>
          <p:nvPr>
            <p:ph type="sldNum" sz="quarter" idx="12"/>
          </p:nvPr>
        </p:nvSpPr>
        <p:spPr>
          <a:xfrm>
            <a:off x="6553200" y="6501344"/>
            <a:ext cx="2133600" cy="365125"/>
          </a:xfrm>
        </p:spPr>
        <p:txBody>
          <a:bodyPr/>
          <a:lstStyle/>
          <a:p>
            <a:fld id="{3FF909EE-2C65-48BC-95E5-26F3591A45A6}" type="slidenum">
              <a:rPr lang="en-CA" smtClean="0">
                <a:solidFill>
                  <a:prstClr val="white"/>
                </a:solidFill>
              </a:rPr>
              <a:pPr/>
              <a:t>‹#›</a:t>
            </a:fld>
            <a:endParaRPr lang="en-CA">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45"/>
            <a:ext cx="9144000" cy="5537200"/>
          </a:xfrm>
          <a:prstGeom prst="rect">
            <a:avLst/>
          </a:prstGeom>
        </p:spPr>
      </p:pic>
      <p:sp>
        <p:nvSpPr>
          <p:cNvPr id="8" name="Title 1"/>
          <p:cNvSpPr>
            <a:spLocks noGrp="1"/>
          </p:cNvSpPr>
          <p:nvPr>
            <p:ph type="ctrTitle"/>
          </p:nvPr>
        </p:nvSpPr>
        <p:spPr>
          <a:xfrm>
            <a:off x="395536" y="1604808"/>
            <a:ext cx="5182344" cy="1470025"/>
          </a:xfrm>
          <a:prstGeom prst="rect">
            <a:avLst/>
          </a:prstGeom>
        </p:spPr>
        <p:txBody>
          <a:bodyPr lIns="91426" tIns="45713" rIns="91426" bIns="45713"/>
          <a:lstStyle/>
          <a:p>
            <a:endParaRPr lang="en-CA" sz="3200" dirty="0">
              <a:solidFill>
                <a:schemeClr val="bg1"/>
              </a:solidFill>
            </a:endParaRPr>
          </a:p>
        </p:txBody>
      </p:sp>
      <p:sp>
        <p:nvSpPr>
          <p:cNvPr id="9" name="Subtitle 2"/>
          <p:cNvSpPr>
            <a:spLocks noGrp="1"/>
          </p:cNvSpPr>
          <p:nvPr>
            <p:ph type="subTitle" idx="1"/>
          </p:nvPr>
        </p:nvSpPr>
        <p:spPr>
          <a:xfrm>
            <a:off x="395536" y="3332989"/>
            <a:ext cx="5184576" cy="1248139"/>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417930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9758E51-831B-424E-A7A2-D1410BCB0B6D}" type="datetime1">
              <a:rPr lang="en-CA" smtClean="0"/>
              <a:pPr/>
              <a:t>09/11/2018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2658586497"/>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ED6AE53-9444-41CC-9BFE-6DEB58EA4F1F}" type="datetime1">
              <a:rPr lang="en-CA" smtClean="0"/>
              <a:pPr/>
              <a:t>09/11/2018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301779143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535C485-A4FC-4B2E-BBB8-EC16ECB3B1CA}" type="datetime1">
              <a:rPr lang="en-CA" smtClean="0"/>
              <a:pPr/>
              <a:t>09/11/2018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162491913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EC8F017-E66A-475B-8E11-83C98F16692E}" type="datetime1">
              <a:rPr lang="en-CA" smtClean="0"/>
              <a:pPr/>
              <a:t>09/11/2018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236975604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C2D80A-7B31-48B4-B5E5-20F5C90FF9E9}" type="datetime1">
              <a:rPr lang="en-CA" smtClean="0"/>
              <a:pPr/>
              <a:t>09/11/2018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11665368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73A290-E5A0-4DC9-9214-BFCA217C34A0}" type="datetime1">
              <a:rPr lang="en-CA" smtClean="0"/>
              <a:pPr/>
              <a:t>09/11/2018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298948540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006EB7"/>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279DD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707F318-9BF0-45E1-9709-927F99BA03BA}" type="datetime1">
              <a:rPr lang="en-CA" smtClean="0"/>
              <a:pPr/>
              <a:t>09/11/2018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27609408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5F96E81-4523-4CF4-88C8-BCD88618F4A5}" type="datetime1">
              <a:rPr lang="en-CA" smtClean="0"/>
              <a:pPr/>
              <a:t>09/11/2018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40608250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96"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C392DA94-DD88-4A36-AFEE-1B5DA4A58665}" type="datetime1">
              <a:rPr lang="en-CA" smtClean="0"/>
              <a:pPr/>
              <a:t>09/11/2018</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google.ca/url?sa=i&amp;rct=j&amp;q=&amp;esrc=s&amp;frm=1&amp;source=images&amp;cd=&amp;cad=rja&amp;docid=H_mM1gFA2wtIZM&amp;tbnid=lc3TeS2PfFsWYM:&amp;ved=0CAUQjRw&amp;url=http://www.icao.int/secretariat/PostalHistory/annex_15_aeronautical_information_services.htm&amp;ei=ypyGUqmwPJPIsASQ54HQAQ&amp;bvm=bv.56643336,d.dmg&amp;psig=AFQjCNHIaM8JATlKY5qcLEmlSY2qd-wIuA&amp;ust=13846400589652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1</a:t>
            </a:fld>
            <a:endParaRPr lang="en-CA">
              <a:solidFill>
                <a:prstClr val="white"/>
              </a:solidFill>
            </a:endParaRPr>
          </a:p>
        </p:txBody>
      </p:sp>
      <p:sp>
        <p:nvSpPr>
          <p:cNvPr id="6" name="Title 5"/>
          <p:cNvSpPr>
            <a:spLocks noGrp="1"/>
          </p:cNvSpPr>
          <p:nvPr>
            <p:ph type="ctrTitle"/>
          </p:nvPr>
        </p:nvSpPr>
        <p:spPr>
          <a:xfrm>
            <a:off x="323528" y="1264565"/>
            <a:ext cx="8280920" cy="1440151"/>
          </a:xfrm>
        </p:spPr>
        <p:txBody>
          <a:bodyPr/>
          <a:lstStyle/>
          <a:p>
            <a:r>
              <a:rPr lang="en-US" sz="4000" b="1" cap="all" spc="-20" dirty="0" smtClean="0">
                <a:solidFill>
                  <a:schemeClr val="bg1"/>
                </a:solidFill>
                <a:effectLst>
                  <a:outerShdw blurRad="38100" dist="38100" dir="2700000" algn="tl">
                    <a:srgbClr val="000000">
                      <a:alpha val="43137"/>
                    </a:srgbClr>
                  </a:outerShdw>
                </a:effectLst>
                <a:latin typeface="+mn-lt"/>
              </a:rPr>
              <a:t>AIS Manual (Doc 8126)</a:t>
            </a:r>
            <a:r>
              <a:rPr lang="en-US" sz="3200" b="1" cap="all" spc="-20" dirty="0">
                <a:solidFill>
                  <a:schemeClr val="bg1"/>
                </a:solidFill>
                <a:effectLst>
                  <a:outerShdw blurRad="38100" dist="38100" dir="2700000" algn="tl">
                    <a:srgbClr val="000000">
                      <a:alpha val="43137"/>
                    </a:srgbClr>
                  </a:outerShdw>
                </a:effectLst>
                <a:latin typeface="+mn-lt"/>
              </a:rPr>
              <a:t/>
            </a:r>
            <a:br>
              <a:rPr lang="en-US" sz="3200" b="1" cap="all" spc="-20" dirty="0">
                <a:solidFill>
                  <a:schemeClr val="bg1"/>
                </a:solidFill>
                <a:effectLst>
                  <a:outerShdw blurRad="38100" dist="38100" dir="2700000" algn="tl">
                    <a:srgbClr val="000000">
                      <a:alpha val="43137"/>
                    </a:srgbClr>
                  </a:outerShdw>
                </a:effectLst>
                <a:latin typeface="+mn-lt"/>
              </a:rPr>
            </a:br>
            <a:r>
              <a:rPr lang="en-US" sz="2500" b="1" cap="all" spc="-20" dirty="0" smtClean="0">
                <a:solidFill>
                  <a:schemeClr val="bg1"/>
                </a:solidFill>
                <a:effectLst>
                  <a:outerShdw blurRad="38100" dist="38100" dir="2700000" algn="tl">
                    <a:srgbClr val="000000">
                      <a:alpha val="43137"/>
                    </a:srgbClr>
                  </a:outerShdw>
                </a:effectLst>
                <a:latin typeface="+mn-lt"/>
              </a:rPr>
              <a:t>Air Navigation Procedures for AIM Seminar</a:t>
            </a:r>
            <a:endParaRPr lang="en-US" sz="2500" b="1" cap="all" spc="-20" dirty="0">
              <a:solidFill>
                <a:schemeClr val="bg1"/>
              </a:solidFill>
              <a:effectLst>
                <a:outerShdw blurRad="38100" dist="38100" dir="2700000" algn="tl">
                  <a:srgbClr val="000000">
                    <a:alpha val="43137"/>
                  </a:srgbClr>
                </a:outerShdw>
              </a:effectLst>
              <a:latin typeface="+mn-lt"/>
            </a:endParaRPr>
          </a:p>
        </p:txBody>
      </p:sp>
      <p:sp>
        <p:nvSpPr>
          <p:cNvPr id="7" name="Subtitle 6"/>
          <p:cNvSpPr>
            <a:spLocks noGrp="1"/>
          </p:cNvSpPr>
          <p:nvPr>
            <p:ph type="subTitle" idx="1"/>
          </p:nvPr>
        </p:nvSpPr>
        <p:spPr>
          <a:xfrm>
            <a:off x="179512" y="4797152"/>
            <a:ext cx="5040560" cy="1152128"/>
          </a:xfrm>
        </p:spPr>
        <p:txBody>
          <a:bodyPr>
            <a:normAutofit/>
          </a:bodyPr>
          <a:lstStyle/>
          <a:p>
            <a:r>
              <a:rPr lang="en-US" sz="3000" dirty="0">
                <a:solidFill>
                  <a:srgbClr val="0054A4"/>
                </a:solidFill>
                <a:latin typeface="+mn-lt"/>
              </a:rPr>
              <a:t>Lima, 14-16 November 2018</a:t>
            </a:r>
          </a:p>
          <a:p>
            <a:endParaRPr lang="en-US" i="1" dirty="0">
              <a:latin typeface="+mn-lt"/>
            </a:endParaRPr>
          </a:p>
        </p:txBody>
      </p:sp>
      <p:sp>
        <p:nvSpPr>
          <p:cNvPr id="8" name="Subtitle 3"/>
          <p:cNvSpPr txBox="1">
            <a:spLocks/>
          </p:cNvSpPr>
          <p:nvPr/>
        </p:nvSpPr>
        <p:spPr>
          <a:xfrm>
            <a:off x="420937" y="5445224"/>
            <a:ext cx="6872808" cy="1032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000" i="1" dirty="0">
                <a:solidFill>
                  <a:srgbClr val="0054A4"/>
                </a:solidFill>
                <a:latin typeface="+mn-lt"/>
              </a:rPr>
              <a:t>Roberta </a:t>
            </a:r>
            <a:r>
              <a:rPr lang="en-US" sz="2000" i="1" dirty="0" err="1">
                <a:solidFill>
                  <a:srgbClr val="0054A4"/>
                </a:solidFill>
                <a:latin typeface="+mn-lt"/>
              </a:rPr>
              <a:t>Luccioli</a:t>
            </a:r>
            <a:r>
              <a:rPr lang="en-US" sz="2000" i="1" dirty="0">
                <a:solidFill>
                  <a:srgbClr val="0054A4"/>
                </a:solidFill>
                <a:latin typeface="+mn-lt"/>
              </a:rPr>
              <a:t>, ICAO AIM Technical Officer</a:t>
            </a:r>
          </a:p>
          <a:p>
            <a:pPr algn="l"/>
            <a:endParaRPr lang="en-GB" sz="2000" i="1" dirty="0">
              <a:solidFill>
                <a:srgbClr val="0054A4"/>
              </a:solidFill>
              <a:latin typeface="+mn-lt"/>
            </a:endParaRPr>
          </a:p>
          <a:p>
            <a:endParaRPr lang="en-US" sz="1800" i="1" dirty="0">
              <a:latin typeface="+mn-lt"/>
            </a:endParaRPr>
          </a:p>
        </p:txBody>
      </p:sp>
    </p:spTree>
    <p:extLst>
      <p:ext uri="{BB962C8B-B14F-4D97-AF65-F5344CB8AC3E}">
        <p14:creationId xmlns:p14="http://schemas.microsoft.com/office/powerpoint/2010/main" val="184679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lstStyle/>
          <a:p>
            <a:pPr lvl="0">
              <a:spcBef>
                <a:spcPts val="0"/>
              </a:spcBef>
            </a:pPr>
            <a:r>
              <a:rPr lang="en-GB" dirty="0" smtClean="0"/>
              <a:t>Volume I</a:t>
            </a:r>
            <a:br>
              <a:rPr lang="en-GB" dirty="0" smtClean="0"/>
            </a:br>
            <a:r>
              <a:rPr lang="en-GB" sz="2400" i="1" u="sng" dirty="0" smtClean="0">
                <a:solidFill>
                  <a:srgbClr val="279DD9"/>
                </a:solidFill>
                <a:ea typeface="+mn-ea"/>
                <a:cs typeface="+mn-cs"/>
              </a:rPr>
              <a:t>Transitioning to AIM</a:t>
            </a:r>
            <a:r>
              <a:rPr lang="en-GB" sz="2400" i="1" u="sng" dirty="0">
                <a:solidFill>
                  <a:srgbClr val="279DD9"/>
                </a:solidFill>
                <a:ea typeface="+mn-ea"/>
                <a:cs typeface="+mn-cs"/>
              </a:rPr>
              <a:t/>
            </a:r>
            <a:br>
              <a:rPr lang="en-GB" sz="2400" i="1" u="sng" dirty="0">
                <a:solidFill>
                  <a:srgbClr val="279DD9"/>
                </a:solidFill>
                <a:ea typeface="+mn-ea"/>
                <a:cs typeface="+mn-cs"/>
              </a:rPr>
            </a:b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10</a:t>
            </a:fld>
            <a:endParaRPr lang="en-CA" dirty="0"/>
          </a:p>
        </p:txBody>
      </p:sp>
      <p:graphicFrame>
        <p:nvGraphicFramePr>
          <p:cNvPr id="16" name="Table 15"/>
          <p:cNvGraphicFramePr>
            <a:graphicFrameLocks noGrp="1"/>
          </p:cNvGraphicFramePr>
          <p:nvPr>
            <p:extLst>
              <p:ext uri="{D42A27DB-BD31-4B8C-83A1-F6EECF244321}">
                <p14:modId xmlns:p14="http://schemas.microsoft.com/office/powerpoint/2010/main" val="3873691285"/>
              </p:ext>
            </p:extLst>
          </p:nvPr>
        </p:nvGraphicFramePr>
        <p:xfrm>
          <a:off x="35496" y="2348880"/>
          <a:ext cx="9071992" cy="4032448"/>
        </p:xfrm>
        <a:graphic>
          <a:graphicData uri="http://schemas.openxmlformats.org/drawingml/2006/table">
            <a:tbl>
              <a:tblPr firstRow="1" bandRow="1">
                <a:tableStyleId>{5C22544A-7EE6-4342-B048-85BDC9FD1C3A}</a:tableStyleId>
              </a:tblPr>
              <a:tblGrid>
                <a:gridCol w="3245266"/>
                <a:gridCol w="5826726"/>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22" name="Content Placeholder 2"/>
          <p:cNvSpPr txBox="1">
            <a:spLocks/>
          </p:cNvSpPr>
          <p:nvPr/>
        </p:nvSpPr>
        <p:spPr>
          <a:xfrm>
            <a:off x="3275856" y="2420888"/>
            <a:ext cx="597666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fontAlgn="base">
              <a:lnSpc>
                <a:spcPct val="110000"/>
              </a:lnSpc>
              <a:spcAft>
                <a:spcPct val="0"/>
              </a:spcAft>
              <a:buClr>
                <a:srgbClr val="0054A4"/>
              </a:buClr>
              <a:buSzPct val="70000"/>
              <a:buFont typeface="Arial" pitchFamily="34" charset="0"/>
              <a:buChar char="•"/>
              <a:defRPr/>
            </a:pPr>
            <a:r>
              <a:rPr lang="en-US" sz="1800" b="1" dirty="0" smtClean="0">
                <a:solidFill>
                  <a:srgbClr val="0054A4"/>
                </a:solidFill>
                <a:latin typeface="+mj-lt"/>
                <a:cs typeface="+mn-cs"/>
              </a:rPr>
              <a:t>Aeronautical Information Management</a:t>
            </a: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AIM principles</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Implementing </a:t>
            </a:r>
            <a:r>
              <a:rPr lang="en-US" sz="1800" dirty="0">
                <a:solidFill>
                  <a:srgbClr val="0054A4"/>
                </a:solidFill>
                <a:latin typeface="+mj-lt"/>
                <a:cs typeface="+mn-cs"/>
              </a:rPr>
              <a:t>AIM in </a:t>
            </a:r>
            <a:r>
              <a:rPr lang="en-US" sz="1800" dirty="0" smtClean="0">
                <a:solidFill>
                  <a:srgbClr val="0054A4"/>
                </a:solidFill>
                <a:latin typeface="+mj-lt"/>
                <a:cs typeface="+mn-cs"/>
              </a:rPr>
              <a:t>the State</a:t>
            </a:r>
          </a:p>
          <a:p>
            <a:pPr marL="1143000" lvl="3" fontAlgn="base">
              <a:lnSpc>
                <a:spcPct val="110000"/>
              </a:lnSpc>
              <a:spcAft>
                <a:spcPct val="0"/>
              </a:spcAft>
              <a:buClr>
                <a:srgbClr val="0054A4"/>
              </a:buClr>
              <a:buSzPct val="70000"/>
              <a:defRPr/>
            </a:pPr>
            <a:r>
              <a:rPr lang="en-US" sz="1800" dirty="0">
                <a:solidFill>
                  <a:srgbClr val="0054A4"/>
                </a:solidFill>
                <a:latin typeface="+mj-lt"/>
                <a:cs typeface="+mn-cs"/>
              </a:rPr>
              <a:t>How </a:t>
            </a:r>
            <a:r>
              <a:rPr lang="en-US" sz="1800" dirty="0" smtClean="0">
                <a:solidFill>
                  <a:srgbClr val="0054A4"/>
                </a:solidFill>
                <a:latin typeface="+mj-lt"/>
                <a:cs typeface="+mn-cs"/>
              </a:rPr>
              <a:t>the regulatory </a:t>
            </a:r>
            <a:r>
              <a:rPr lang="en-US" sz="1800" dirty="0">
                <a:solidFill>
                  <a:srgbClr val="0054A4"/>
                </a:solidFill>
                <a:latin typeface="+mj-lt"/>
                <a:cs typeface="+mn-cs"/>
              </a:rPr>
              <a:t>approach </a:t>
            </a:r>
            <a:r>
              <a:rPr lang="en-US" sz="1800" dirty="0" smtClean="0">
                <a:solidFill>
                  <a:srgbClr val="0054A4"/>
                </a:solidFill>
                <a:latin typeface="+mj-lt"/>
                <a:cs typeface="+mn-cs"/>
              </a:rPr>
              <a:t>changes in AIM</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Implementing </a:t>
            </a:r>
            <a:r>
              <a:rPr lang="en-US" sz="1800" dirty="0">
                <a:solidFill>
                  <a:srgbClr val="0054A4"/>
                </a:solidFill>
                <a:latin typeface="+mj-lt"/>
                <a:cs typeface="+mn-cs"/>
              </a:rPr>
              <a:t>AIM in an </a:t>
            </a:r>
            <a:r>
              <a:rPr lang="en-US" sz="1800" dirty="0" smtClean="0">
                <a:solidFill>
                  <a:srgbClr val="0054A4"/>
                </a:solidFill>
                <a:latin typeface="+mj-lt"/>
                <a:cs typeface="+mn-cs"/>
              </a:rPr>
              <a:t>AIS</a:t>
            </a:r>
            <a:endParaRPr lang="en-US" sz="1800" dirty="0">
              <a:solidFill>
                <a:srgbClr val="0054A4"/>
              </a:solidFill>
              <a:latin typeface="+mj-lt"/>
              <a:cs typeface="+mn-cs"/>
            </a:endParaRPr>
          </a:p>
          <a:p>
            <a:pPr marL="1143000" lvl="3" fontAlgn="base">
              <a:lnSpc>
                <a:spcPct val="110000"/>
              </a:lnSpc>
              <a:spcAft>
                <a:spcPct val="0"/>
              </a:spcAft>
              <a:buClr>
                <a:srgbClr val="0054A4"/>
              </a:buClr>
              <a:buSzPct val="70000"/>
              <a:defRPr/>
            </a:pPr>
            <a:r>
              <a:rPr lang="en-US" sz="1800" dirty="0" smtClean="0">
                <a:solidFill>
                  <a:srgbClr val="0054A4"/>
                </a:solidFill>
                <a:latin typeface="+mj-lt"/>
                <a:cs typeface="+mn-cs"/>
              </a:rPr>
              <a:t>Focus on quality: provide </a:t>
            </a:r>
            <a:r>
              <a:rPr lang="en-US" sz="1800" dirty="0">
                <a:solidFill>
                  <a:srgbClr val="0054A4"/>
                </a:solidFill>
                <a:latin typeface="+mj-lt"/>
                <a:cs typeface="+mn-cs"/>
              </a:rPr>
              <a:t>users with </a:t>
            </a:r>
            <a:r>
              <a:rPr lang="en-US" sz="1800" dirty="0" smtClean="0">
                <a:solidFill>
                  <a:srgbClr val="0054A4"/>
                </a:solidFill>
                <a:latin typeface="+mj-lt"/>
                <a:cs typeface="+mn-cs"/>
              </a:rPr>
              <a:t>info </a:t>
            </a:r>
            <a:r>
              <a:rPr lang="en-US" sz="1800" dirty="0">
                <a:solidFill>
                  <a:srgbClr val="0054A4"/>
                </a:solidFill>
                <a:latin typeface="+mj-lt"/>
                <a:cs typeface="+mn-cs"/>
              </a:rPr>
              <a:t>they can </a:t>
            </a:r>
            <a:r>
              <a:rPr lang="en-US" sz="1800" dirty="0" smtClean="0">
                <a:solidFill>
                  <a:srgbClr val="0054A4"/>
                </a:solidFill>
                <a:latin typeface="+mj-lt"/>
                <a:cs typeface="+mn-cs"/>
              </a:rPr>
              <a:t>trust (QMS)</a:t>
            </a:r>
          </a:p>
          <a:p>
            <a:pPr marL="1143000" lvl="3" fontAlgn="base">
              <a:lnSpc>
                <a:spcPct val="110000"/>
              </a:lnSpc>
              <a:spcAft>
                <a:spcPct val="0"/>
              </a:spcAft>
              <a:buClr>
                <a:srgbClr val="0054A4"/>
              </a:buClr>
              <a:buSzPct val="70000"/>
              <a:defRPr/>
            </a:pPr>
            <a:r>
              <a:rPr lang="en-US" sz="1800" dirty="0" smtClean="0">
                <a:solidFill>
                  <a:srgbClr val="0054A4"/>
                </a:solidFill>
                <a:latin typeface="+mj-lt"/>
                <a:cs typeface="+mn-cs"/>
              </a:rPr>
              <a:t>Focus on users : a</a:t>
            </a:r>
            <a:r>
              <a:rPr lang="en-US" sz="1800" dirty="0" smtClean="0">
                <a:solidFill>
                  <a:srgbClr val="0054A4"/>
                </a:solidFill>
                <a:latin typeface="+mj-lt"/>
                <a:cs typeface="+mn-cs"/>
              </a:rPr>
              <a:t>wareness </a:t>
            </a:r>
            <a:r>
              <a:rPr lang="en-US" sz="1800" dirty="0" smtClean="0">
                <a:solidFill>
                  <a:srgbClr val="0054A4"/>
                </a:solidFill>
                <a:latin typeface="+mj-lt"/>
                <a:cs typeface="+mn-cs"/>
              </a:rPr>
              <a:t>of end-use requirements (</a:t>
            </a:r>
            <a:r>
              <a:rPr lang="en-US" sz="1800" dirty="0" smtClean="0">
                <a:solidFill>
                  <a:srgbClr val="0054A4"/>
                </a:solidFill>
                <a:latin typeface="+mj-lt"/>
                <a:cs typeface="+mn-cs"/>
              </a:rPr>
              <a:t>feedback mechanisms)</a:t>
            </a:r>
            <a:endParaRPr lang="en-US" sz="1800" dirty="0" smtClean="0">
              <a:solidFill>
                <a:srgbClr val="0054A4"/>
              </a:solidFill>
              <a:latin typeface="+mj-lt"/>
              <a:cs typeface="+mn-cs"/>
            </a:endParaRPr>
          </a:p>
          <a:p>
            <a:pPr marL="1143000" lvl="3" fontAlgn="base">
              <a:lnSpc>
                <a:spcPct val="110000"/>
              </a:lnSpc>
              <a:spcAft>
                <a:spcPct val="0"/>
              </a:spcAft>
              <a:buClr>
                <a:srgbClr val="0054A4"/>
              </a:buClr>
              <a:buSzPct val="70000"/>
              <a:defRPr/>
            </a:pPr>
            <a:r>
              <a:rPr lang="en-US" sz="1800" dirty="0" smtClean="0">
                <a:solidFill>
                  <a:srgbClr val="0054A4"/>
                </a:solidFill>
                <a:latin typeface="+mj-lt"/>
                <a:cs typeface="+mn-cs"/>
              </a:rPr>
              <a:t>Encourage d</a:t>
            </a:r>
            <a:r>
              <a:rPr lang="en-US" sz="1800" dirty="0" smtClean="0">
                <a:solidFill>
                  <a:srgbClr val="0054A4"/>
                </a:solidFill>
                <a:latin typeface="+mj-lt"/>
                <a:cs typeface="+mn-cs"/>
              </a:rPr>
              <a:t>igitalization</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Change management </a:t>
            </a:r>
            <a:r>
              <a:rPr lang="en-US" sz="1800" dirty="0" smtClean="0">
                <a:solidFill>
                  <a:srgbClr val="0054A4"/>
                </a:solidFill>
                <a:latin typeface="+mj-lt"/>
                <a:cs typeface="+mn-cs"/>
              </a:rPr>
              <a:t>considerations </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endParaRPr lang="en-US" sz="1800" dirty="0">
              <a:solidFill>
                <a:srgbClr val="0054A4"/>
              </a:solidFill>
              <a:latin typeface="+mj-lt"/>
              <a:cs typeface="+mn-cs"/>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grpSp>
        <p:nvGrpSpPr>
          <p:cNvPr id="25" name="Group 24"/>
          <p:cNvGrpSpPr/>
          <p:nvPr/>
        </p:nvGrpSpPr>
        <p:grpSpPr>
          <a:xfrm>
            <a:off x="395536" y="2636912"/>
            <a:ext cx="2952328" cy="3456383"/>
            <a:chOff x="1407795" y="1702714"/>
            <a:chExt cx="2148205" cy="2743201"/>
          </a:xfrm>
          <a:scene3d>
            <a:camera prst="perspectiveContrastingRightFacing"/>
            <a:lightRig rig="threePt" dir="t"/>
          </a:scene3d>
        </p:grpSpPr>
        <p:pic>
          <p:nvPicPr>
            <p:cNvPr id="26" name="Picture 25"/>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4"/>
              <a:ext cx="214820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7" name="TextBox 26"/>
            <p:cNvSpPr txBox="1"/>
            <p:nvPr/>
          </p:nvSpPr>
          <p:spPr>
            <a:xfrm>
              <a:off x="1407795" y="2564906"/>
              <a:ext cx="2148205" cy="207630"/>
            </a:xfrm>
            <a:prstGeom prst="rect">
              <a:avLst/>
            </a:prstGeom>
            <a:solidFill>
              <a:schemeClr val="accent1"/>
            </a:solidFill>
          </p:spPr>
          <p:txBody>
            <a:bodyPr wrap="square" rtlCol="0">
              <a:spAutoFit/>
            </a:bodyPr>
            <a:lstStyle/>
            <a:p>
              <a:r>
                <a:rPr lang="en-US" sz="1100" dirty="0" smtClean="0">
                  <a:solidFill>
                    <a:schemeClr val="bg1"/>
                  </a:solidFill>
                </a:rPr>
                <a:t>Aeronautical Information Services – VOLUME I</a:t>
              </a:r>
            </a:p>
          </p:txBody>
        </p:sp>
        <p:sp>
          <p:nvSpPr>
            <p:cNvPr id="28" name="TextBox 27"/>
            <p:cNvSpPr txBox="1"/>
            <p:nvPr/>
          </p:nvSpPr>
          <p:spPr>
            <a:xfrm>
              <a:off x="1407795" y="2376760"/>
              <a:ext cx="2148205" cy="183203"/>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8126</a:t>
              </a:r>
            </a:p>
          </p:txBody>
        </p:sp>
        <p:sp>
          <p:nvSpPr>
            <p:cNvPr id="29" name="TextBox 28"/>
            <p:cNvSpPr txBox="1"/>
            <p:nvPr/>
          </p:nvSpPr>
          <p:spPr>
            <a:xfrm>
              <a:off x="1407795" y="2852936"/>
              <a:ext cx="2148205" cy="244271"/>
            </a:xfrm>
            <a:prstGeom prst="rect">
              <a:avLst/>
            </a:prstGeom>
            <a:solidFill>
              <a:srgbClr val="00B0F0"/>
            </a:solidFill>
          </p:spPr>
          <p:txBody>
            <a:bodyPr wrap="square" rtlCol="0">
              <a:spAutoFit/>
            </a:bodyPr>
            <a:lstStyle/>
            <a:p>
              <a:r>
                <a:rPr lang="en-US" sz="700" dirty="0" smtClean="0">
                  <a:solidFill>
                    <a:schemeClr val="bg1"/>
                  </a:solidFill>
                </a:rPr>
                <a:t>3</a:t>
              </a:r>
              <a:r>
                <a:rPr lang="en-US" sz="700" baseline="30000" dirty="0" smtClean="0">
                  <a:solidFill>
                    <a:schemeClr val="bg1"/>
                  </a:solidFill>
                </a:rPr>
                <a:t>th</a:t>
              </a:r>
              <a:r>
                <a:rPr lang="en-US" sz="700" dirty="0" smtClean="0">
                  <a:solidFill>
                    <a:schemeClr val="bg1"/>
                  </a:solidFill>
                </a:rPr>
                <a:t> Edition</a:t>
              </a:r>
            </a:p>
            <a:p>
              <a:endParaRPr lang="en-GB" sz="700" dirty="0">
                <a:solidFill>
                  <a:schemeClr val="bg1"/>
                </a:solidFill>
              </a:endParaRPr>
            </a:p>
          </p:txBody>
        </p:sp>
      </p:grpSp>
    </p:spTree>
    <p:extLst>
      <p:ext uri="{BB962C8B-B14F-4D97-AF65-F5344CB8AC3E}">
        <p14:creationId xmlns:p14="http://schemas.microsoft.com/office/powerpoint/2010/main" val="194047683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Volume II</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11</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126147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p>
            <a:r>
              <a:rPr lang="en-US" dirty="0" smtClean="0"/>
              <a:t>Volume II: Aeronautical Data Process</a:t>
            </a:r>
            <a:endParaRPr lang="en-GB" sz="2800" dirty="0">
              <a:solidFill>
                <a:srgbClr val="C00000"/>
              </a:solidFill>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pPr/>
              <a:t>12</a:t>
            </a:fld>
            <a:endParaRPr lang="en-CA" dirty="0"/>
          </a:p>
        </p:txBody>
      </p:sp>
      <p:sp>
        <p:nvSpPr>
          <p:cNvPr id="7" name="Titel 4"/>
          <p:cNvSpPr txBox="1">
            <a:spLocks/>
          </p:cNvSpPr>
          <p:nvPr/>
        </p:nvSpPr>
        <p:spPr>
          <a:xfrm>
            <a:off x="323528" y="1988840"/>
            <a:ext cx="8604447" cy="431800"/>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a:lstStyle>
            <a:lvl1pPr algn="ctr" defTabSz="914400" rtl="0" eaLnBrk="1" latinLnBrk="0" hangingPunct="1">
              <a:spcBef>
                <a:spcPct val="0"/>
              </a:spcBef>
              <a:buNone/>
              <a:defRPr sz="4400" kern="1200">
                <a:solidFill>
                  <a:srgbClr val="006EB7"/>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de-CH" sz="2400" b="1" dirty="0">
              <a:solidFill>
                <a:schemeClr val="accent6">
                  <a:lumMod val="50000"/>
                </a:schemeClr>
              </a:solidFill>
              <a:cs typeface="Arial" pitchFamily="34" charset="0"/>
            </a:endParaRPr>
          </a:p>
        </p:txBody>
      </p:sp>
      <p:sp>
        <p:nvSpPr>
          <p:cNvPr id="8" name="Right Arrow 7"/>
          <p:cNvSpPr/>
          <p:nvPr/>
        </p:nvSpPr>
        <p:spPr>
          <a:xfrm>
            <a:off x="611560" y="5085184"/>
            <a:ext cx="777686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automation is applied to the aeronautical data process</a:t>
            </a:r>
            <a:endParaRPr lang="en-GB" dirty="0"/>
          </a:p>
        </p:txBody>
      </p:sp>
      <p:pic>
        <p:nvPicPr>
          <p:cNvPr id="9" name="Grafik 2"/>
          <p:cNvPicPr>
            <a:picLocks noChangeAspect="1"/>
          </p:cNvPicPr>
          <p:nvPr/>
        </p:nvPicPr>
        <p:blipFill>
          <a:blip r:embed="rId3"/>
          <a:stretch>
            <a:fillRect/>
          </a:stretch>
        </p:blipFill>
        <p:spPr>
          <a:xfrm>
            <a:off x="161764" y="2458205"/>
            <a:ext cx="8820472" cy="2410955"/>
          </a:xfrm>
          <a:prstGeom prst="rect">
            <a:avLst/>
          </a:prstGeom>
        </p:spPr>
      </p:pic>
      <p:sp>
        <p:nvSpPr>
          <p:cNvPr id="10" name="TextBox 9"/>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7811141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844824"/>
            <a:ext cx="4499992" cy="461665"/>
          </a:xfrm>
          <a:prstGeom prst="rect">
            <a:avLst/>
          </a:prstGeom>
        </p:spPr>
        <p:txBody>
          <a:bodyPr wrap="square">
            <a:spAutoFit/>
          </a:bodyPr>
          <a:lstStyle/>
          <a:p>
            <a:r>
              <a:rPr lang="en-GB" sz="2400" b="1" dirty="0">
                <a:solidFill>
                  <a:schemeClr val="accent6">
                    <a:lumMod val="50000"/>
                  </a:schemeClr>
                </a:solidFill>
              </a:rPr>
              <a:t>COLLECTION</a:t>
            </a:r>
            <a:endParaRPr lang="en-GB" sz="2400" dirty="0">
              <a:solidFill>
                <a:schemeClr val="accent6">
                  <a:lumMod val="50000"/>
                </a:schemeClr>
              </a:solidFill>
            </a:endParaRPr>
          </a:p>
        </p:txBody>
      </p:sp>
      <p:sp>
        <p:nvSpPr>
          <p:cNvPr id="11" name="Rounded Rectangle 10"/>
          <p:cNvSpPr/>
          <p:nvPr/>
        </p:nvSpPr>
        <p:spPr>
          <a:xfrm>
            <a:off x="251520" y="2564904"/>
            <a:ext cx="3384376" cy="32403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grpSp>
        <p:nvGrpSpPr>
          <p:cNvPr id="12" name="Group 11"/>
          <p:cNvGrpSpPr/>
          <p:nvPr/>
        </p:nvGrpSpPr>
        <p:grpSpPr>
          <a:xfrm>
            <a:off x="503548" y="3196688"/>
            <a:ext cx="2952328" cy="1728191"/>
            <a:chOff x="179512" y="2924945"/>
            <a:chExt cx="2952328" cy="1728191"/>
          </a:xfrm>
        </p:grpSpPr>
        <p:sp>
          <p:nvSpPr>
            <p:cNvPr id="13" name="Rounded Rectangle 12"/>
            <p:cNvSpPr/>
            <p:nvPr/>
          </p:nvSpPr>
          <p:spPr>
            <a:xfrm>
              <a:off x="179512" y="2924945"/>
              <a:ext cx="1152129" cy="5813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chemeClr val="accent6">
                      <a:lumMod val="50000"/>
                    </a:schemeClr>
                  </a:solidFill>
                </a:rPr>
                <a:t>Data originator A</a:t>
              </a:r>
              <a:endParaRPr lang="en-GB" sz="1400" dirty="0">
                <a:solidFill>
                  <a:schemeClr val="accent6">
                    <a:lumMod val="50000"/>
                  </a:schemeClr>
                </a:solidFill>
              </a:endParaRPr>
            </a:p>
          </p:txBody>
        </p:sp>
        <p:sp>
          <p:nvSpPr>
            <p:cNvPr id="14" name="Rounded Rectangle 13"/>
            <p:cNvSpPr/>
            <p:nvPr/>
          </p:nvSpPr>
          <p:spPr>
            <a:xfrm>
              <a:off x="179512" y="4016871"/>
              <a:ext cx="1152129" cy="6362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chemeClr val="accent6">
                      <a:lumMod val="50000"/>
                    </a:schemeClr>
                  </a:solidFill>
                </a:rPr>
                <a:t>Data originator B</a:t>
              </a:r>
              <a:endParaRPr lang="en-GB" sz="1400" dirty="0">
                <a:solidFill>
                  <a:schemeClr val="accent6">
                    <a:lumMod val="50000"/>
                  </a:schemeClr>
                </a:solidFill>
              </a:endParaRPr>
            </a:p>
          </p:txBody>
        </p:sp>
        <p:cxnSp>
          <p:nvCxnSpPr>
            <p:cNvPr id="15" name="Straight Arrow Connector 14"/>
            <p:cNvCxnSpPr>
              <a:stCxn id="13" idx="3"/>
              <a:endCxn id="17" idx="1"/>
            </p:cNvCxnSpPr>
            <p:nvPr/>
          </p:nvCxnSpPr>
          <p:spPr>
            <a:xfrm>
              <a:off x="1331641" y="3215643"/>
              <a:ext cx="648071" cy="57092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3"/>
              <a:endCxn id="17" idx="1"/>
            </p:cNvCxnSpPr>
            <p:nvPr/>
          </p:nvCxnSpPr>
          <p:spPr>
            <a:xfrm flipV="1">
              <a:off x="1331641" y="3786565"/>
              <a:ext cx="648071" cy="54843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a:off x="1979712" y="3498533"/>
              <a:ext cx="1152128" cy="576064"/>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accent6">
                      <a:lumMod val="50000"/>
                    </a:schemeClr>
                  </a:solidFill>
                </a:rPr>
                <a:t>Collection</a:t>
              </a:r>
              <a:endParaRPr lang="en-GB" sz="1600" dirty="0">
                <a:solidFill>
                  <a:schemeClr val="accent6">
                    <a:lumMod val="50000"/>
                  </a:schemeClr>
                </a:solidFill>
              </a:endParaRPr>
            </a:p>
          </p:txBody>
        </p:sp>
      </p:grpSp>
      <p:sp>
        <p:nvSpPr>
          <p:cNvPr id="18" name="Rounded Rectangle 17"/>
          <p:cNvSpPr/>
          <p:nvPr/>
        </p:nvSpPr>
        <p:spPr>
          <a:xfrm>
            <a:off x="3635896" y="1586989"/>
            <a:ext cx="5616624" cy="5082371"/>
          </a:xfrm>
          <a:prstGeom prst="roundRect">
            <a:avLst/>
          </a:prstGeom>
          <a:noFill/>
        </p:spPr>
        <p:txBody>
          <a:bodyPr vert="horz" lIns="91440" tIns="45720" rIns="91440" bIns="45720" rtlCol="0">
            <a:noAutofit/>
          </a:bodyPr>
          <a:lstStyle/>
          <a:p>
            <a:pPr marL="285750" lvl="1" indent="-285750">
              <a:spcBef>
                <a:spcPct val="20000"/>
              </a:spcBef>
              <a:buFont typeface="Arial" pitchFamily="34" charset="0"/>
              <a:buChar char="•"/>
              <a:defRPr/>
            </a:pPr>
            <a:r>
              <a:rPr lang="en-US" dirty="0">
                <a:solidFill>
                  <a:srgbClr val="0054A4"/>
                </a:solidFill>
              </a:rPr>
              <a:t>High focus on the collection </a:t>
            </a:r>
            <a:r>
              <a:rPr lang="en-US" dirty="0" smtClean="0">
                <a:solidFill>
                  <a:srgbClr val="0054A4"/>
                </a:solidFill>
              </a:rPr>
              <a:t>phase</a:t>
            </a:r>
            <a:r>
              <a:rPr lang="en-US" dirty="0">
                <a:solidFill>
                  <a:srgbClr val="0054A4"/>
                </a:solidFill>
              </a:rPr>
              <a:t> </a:t>
            </a:r>
            <a:r>
              <a:rPr lang="en-US" dirty="0" smtClean="0">
                <a:solidFill>
                  <a:srgbClr val="0054A4"/>
                </a:solidFill>
              </a:rPr>
              <a:t>to ensure quality</a:t>
            </a:r>
            <a:r>
              <a:rPr lang="en-US" dirty="0">
                <a:solidFill>
                  <a:srgbClr val="0054A4"/>
                </a:solidFill>
              </a:rPr>
              <a:t> </a:t>
            </a:r>
            <a:endParaRPr lang="en-US" dirty="0" smtClean="0">
              <a:solidFill>
                <a:srgbClr val="0054A4"/>
              </a:solidFill>
            </a:endParaRPr>
          </a:p>
          <a:p>
            <a:pPr marL="285750" lvl="1" indent="-285750">
              <a:spcBef>
                <a:spcPct val="20000"/>
              </a:spcBef>
              <a:buFont typeface="Arial" pitchFamily="34" charset="0"/>
              <a:buChar char="•"/>
              <a:defRPr/>
            </a:pPr>
            <a:r>
              <a:rPr lang="en-US" dirty="0" smtClean="0">
                <a:solidFill>
                  <a:srgbClr val="0054A4"/>
                </a:solidFill>
              </a:rPr>
              <a:t>Clear roles, resources, metadata</a:t>
            </a:r>
          </a:p>
          <a:p>
            <a:pPr marL="285750" lvl="1" indent="-285750">
              <a:spcBef>
                <a:spcPct val="20000"/>
              </a:spcBef>
              <a:buFont typeface="Arial" pitchFamily="34" charset="0"/>
              <a:buChar char="•"/>
              <a:defRPr/>
            </a:pPr>
            <a:r>
              <a:rPr lang="en-US" dirty="0" smtClean="0">
                <a:solidFill>
                  <a:srgbClr val="0054A4"/>
                </a:solidFill>
              </a:rPr>
              <a:t>Different constellations for data origination</a:t>
            </a:r>
            <a:endParaRPr lang="en-US" dirty="0">
              <a:solidFill>
                <a:srgbClr val="0054A4"/>
              </a:solidFill>
            </a:endParaRPr>
          </a:p>
          <a:p>
            <a:pPr marL="285750" lvl="1" indent="-285750">
              <a:spcBef>
                <a:spcPct val="20000"/>
              </a:spcBef>
              <a:buFont typeface="Arial" pitchFamily="34" charset="0"/>
              <a:buChar char="•"/>
              <a:defRPr/>
            </a:pPr>
            <a:r>
              <a:rPr lang="en-US" dirty="0">
                <a:solidFill>
                  <a:srgbClr val="0054A4"/>
                </a:solidFill>
              </a:rPr>
              <a:t>The new tool: </a:t>
            </a:r>
            <a:r>
              <a:rPr lang="en-US" b="1" u="sng" dirty="0">
                <a:solidFill>
                  <a:srgbClr val="0054A4"/>
                </a:solidFill>
              </a:rPr>
              <a:t>the Aeronautical Data Catalogue </a:t>
            </a:r>
          </a:p>
          <a:p>
            <a:pPr marL="742950" lvl="2" indent="-285750">
              <a:spcBef>
                <a:spcPct val="20000"/>
              </a:spcBef>
              <a:buFont typeface="Arial" pitchFamily="34" charset="0"/>
              <a:buChar char="•"/>
              <a:defRPr/>
            </a:pPr>
            <a:r>
              <a:rPr lang="en-US" sz="1700" dirty="0">
                <a:solidFill>
                  <a:srgbClr val="0054A4"/>
                </a:solidFill>
              </a:rPr>
              <a:t>What </a:t>
            </a:r>
            <a:r>
              <a:rPr lang="en-US" sz="1700" dirty="0" smtClean="0">
                <a:solidFill>
                  <a:srgbClr val="0054A4"/>
                </a:solidFill>
              </a:rPr>
              <a:t>it is, </a:t>
            </a:r>
            <a:r>
              <a:rPr lang="en-US" sz="1700" dirty="0">
                <a:solidFill>
                  <a:srgbClr val="0054A4"/>
                </a:solidFill>
              </a:rPr>
              <a:t>What </a:t>
            </a:r>
            <a:r>
              <a:rPr lang="en-US" sz="1700" dirty="0" smtClean="0">
                <a:solidFill>
                  <a:srgbClr val="0054A4"/>
                </a:solidFill>
              </a:rPr>
              <a:t>it isn`t</a:t>
            </a:r>
            <a:endParaRPr lang="en-US" sz="1700" dirty="0">
              <a:solidFill>
                <a:srgbClr val="0054A4"/>
              </a:solidFill>
            </a:endParaRPr>
          </a:p>
          <a:p>
            <a:pPr marL="742950" lvl="2" indent="-285750">
              <a:spcBef>
                <a:spcPct val="20000"/>
              </a:spcBef>
              <a:buFont typeface="Arial" pitchFamily="34" charset="0"/>
              <a:buChar char="•"/>
              <a:defRPr/>
            </a:pPr>
            <a:r>
              <a:rPr lang="en-US" sz="1700" dirty="0">
                <a:solidFill>
                  <a:srgbClr val="0054A4"/>
                </a:solidFill>
              </a:rPr>
              <a:t>How to use </a:t>
            </a:r>
            <a:r>
              <a:rPr lang="en-US" sz="1700" dirty="0" smtClean="0">
                <a:solidFill>
                  <a:srgbClr val="0054A4"/>
                </a:solidFill>
              </a:rPr>
              <a:t>it to </a:t>
            </a:r>
            <a:r>
              <a:rPr lang="en-US" sz="1700" dirty="0">
                <a:solidFill>
                  <a:srgbClr val="0054A4"/>
                </a:solidFill>
              </a:rPr>
              <a:t>map every data element to an identified data originator</a:t>
            </a:r>
          </a:p>
          <a:p>
            <a:pPr marL="742950" lvl="2" indent="-285750">
              <a:spcBef>
                <a:spcPct val="20000"/>
              </a:spcBef>
              <a:buFont typeface="Arial" pitchFamily="34" charset="0"/>
              <a:buChar char="•"/>
              <a:defRPr/>
            </a:pPr>
            <a:r>
              <a:rPr lang="en-US" sz="1700" dirty="0">
                <a:solidFill>
                  <a:srgbClr val="0054A4"/>
                </a:solidFill>
              </a:rPr>
              <a:t>How to use </a:t>
            </a:r>
            <a:r>
              <a:rPr lang="en-US" sz="1700" dirty="0" smtClean="0">
                <a:solidFill>
                  <a:srgbClr val="0054A4"/>
                </a:solidFill>
              </a:rPr>
              <a:t>it in </a:t>
            </a:r>
            <a:r>
              <a:rPr lang="en-US" sz="1700" dirty="0">
                <a:solidFill>
                  <a:srgbClr val="0054A4"/>
                </a:solidFill>
              </a:rPr>
              <a:t>the formal arrangements </a:t>
            </a:r>
            <a:endParaRPr lang="en-US" sz="1700" dirty="0" smtClean="0">
              <a:solidFill>
                <a:srgbClr val="0054A4"/>
              </a:solidFill>
            </a:endParaRPr>
          </a:p>
          <a:p>
            <a:pPr marL="742950" lvl="2" indent="-285750">
              <a:spcBef>
                <a:spcPct val="20000"/>
              </a:spcBef>
              <a:buFont typeface="Arial" pitchFamily="34" charset="0"/>
              <a:buChar char="•"/>
              <a:defRPr/>
            </a:pPr>
            <a:r>
              <a:rPr lang="en-US" sz="1700" dirty="0" smtClean="0">
                <a:solidFill>
                  <a:srgbClr val="0054A4"/>
                </a:solidFill>
              </a:rPr>
              <a:t>How </a:t>
            </a:r>
            <a:r>
              <a:rPr lang="en-US" sz="1700" dirty="0">
                <a:solidFill>
                  <a:srgbClr val="0054A4"/>
                </a:solidFill>
              </a:rPr>
              <a:t>to customize it</a:t>
            </a:r>
          </a:p>
          <a:p>
            <a:pPr marL="742950" lvl="2" indent="-285750">
              <a:spcBef>
                <a:spcPct val="20000"/>
              </a:spcBef>
              <a:buFont typeface="Arial" pitchFamily="34" charset="0"/>
              <a:buChar char="•"/>
              <a:defRPr/>
            </a:pPr>
            <a:r>
              <a:rPr lang="en-US" sz="1700" dirty="0">
                <a:solidFill>
                  <a:srgbClr val="0054A4"/>
                </a:solidFill>
              </a:rPr>
              <a:t>How to provide valid codes for properties and sub-properties</a:t>
            </a:r>
          </a:p>
          <a:p>
            <a:pPr marL="742950" lvl="2" indent="-285750">
              <a:spcBef>
                <a:spcPct val="20000"/>
              </a:spcBef>
              <a:buFont typeface="Arial" pitchFamily="34" charset="0"/>
              <a:buChar char="•"/>
              <a:defRPr/>
            </a:pPr>
            <a:r>
              <a:rPr lang="en-US" sz="1700" dirty="0">
                <a:solidFill>
                  <a:srgbClr val="0054A4"/>
                </a:solidFill>
              </a:rPr>
              <a:t>Examples</a:t>
            </a:r>
          </a:p>
          <a:p>
            <a:pPr marL="285750" lvl="1" indent="-285750">
              <a:spcBef>
                <a:spcPct val="20000"/>
              </a:spcBef>
              <a:buFont typeface="Arial" pitchFamily="34" charset="0"/>
              <a:buChar char="•"/>
              <a:defRPr/>
            </a:pPr>
            <a:r>
              <a:rPr lang="en-US" dirty="0" smtClean="0">
                <a:solidFill>
                  <a:srgbClr val="0054A4"/>
                </a:solidFill>
              </a:rPr>
              <a:t>Content of a formal arrangement and </a:t>
            </a:r>
            <a:r>
              <a:rPr lang="en-US" dirty="0">
                <a:solidFill>
                  <a:srgbClr val="0054A4"/>
                </a:solidFill>
              </a:rPr>
              <a:t>template</a:t>
            </a:r>
          </a:p>
          <a:p>
            <a:pPr marL="457200" lvl="2">
              <a:spcBef>
                <a:spcPct val="20000"/>
              </a:spcBef>
              <a:defRPr/>
            </a:pPr>
            <a:endParaRPr lang="en-GB" sz="1700" dirty="0">
              <a:solidFill>
                <a:srgbClr val="0054A4"/>
              </a:solidFill>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19" t="2403" r="2985" b="9092"/>
          <a:stretch/>
        </p:blipFill>
        <p:spPr bwMode="auto">
          <a:xfrm>
            <a:off x="1879406" y="4578146"/>
            <a:ext cx="1574651" cy="1073166"/>
          </a:xfrm>
          <a:prstGeom prst="rect">
            <a:avLst/>
          </a:prstGeom>
          <a:noFill/>
          <a:ln w="9525">
            <a:solidFill>
              <a:schemeClr val="accent4">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0" name="Title 1"/>
          <p:cNvSpPr>
            <a:spLocks noGrp="1"/>
          </p:cNvSpPr>
          <p:nvPr>
            <p:ph type="title"/>
          </p:nvPr>
        </p:nvSpPr>
        <p:spPr>
          <a:xfrm>
            <a:off x="457200" y="989856"/>
            <a:ext cx="8229600" cy="1143000"/>
          </a:xfrm>
        </p:spPr>
        <p:txBody>
          <a:bodyPr/>
          <a:lstStyle/>
          <a:p>
            <a:r>
              <a:rPr lang="en-US" dirty="0" smtClean="0"/>
              <a:t>Collection</a:t>
            </a:r>
            <a:endParaRPr lang="en-GB" sz="2800" dirty="0">
              <a:solidFill>
                <a:srgbClr val="C00000"/>
              </a:solidFill>
            </a:endParaRPr>
          </a:p>
        </p:txBody>
      </p:sp>
      <p:sp>
        <p:nvSpPr>
          <p:cNvPr id="31" name="TextBox 30"/>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3044952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
                                            <p:txEl>
                                              <p:pRg st="3" end="3"/>
                                            </p:txEl>
                                          </p:spTgt>
                                        </p:tgtEl>
                                      </p:cBhvr>
                                    </p:animEffect>
                                    <p:animScale>
                                      <p:cBhvr>
                                        <p:cTn id="7" dur="250" autoRev="1" fill="hold"/>
                                        <p:tgtEl>
                                          <p:spTgt spid="18">
                                            <p:txEl>
                                              <p:pRg st="3" end="3"/>
                                            </p:txEl>
                                          </p:spTgt>
                                        </p:tgtEl>
                                      </p:cBhvr>
                                      <p:by x="105000" y="105000"/>
                                    </p:animScale>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14</a:t>
            </a:fld>
            <a:endParaRPr lang="en-CA"/>
          </a:p>
        </p:txBody>
      </p:sp>
      <p:sp>
        <p:nvSpPr>
          <p:cNvPr id="30" name="Rounded Rectangle 29"/>
          <p:cNvSpPr/>
          <p:nvPr/>
        </p:nvSpPr>
        <p:spPr>
          <a:xfrm>
            <a:off x="179512" y="2564904"/>
            <a:ext cx="3384376" cy="32403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7" name="Rounded Rectangle 36"/>
          <p:cNvSpPr/>
          <p:nvPr/>
        </p:nvSpPr>
        <p:spPr>
          <a:xfrm>
            <a:off x="3635896" y="1988840"/>
            <a:ext cx="5580112" cy="4530105"/>
          </a:xfrm>
          <a:prstGeom prst="roundRect">
            <a:avLst/>
          </a:prstGeom>
          <a:noFill/>
        </p:spPr>
        <p:txBody>
          <a:bodyPr vert="horz" lIns="91440" tIns="45720" rIns="91440" bIns="45720" rtlCol="0">
            <a:noAutofit/>
          </a:bodyPr>
          <a:lstStyle/>
          <a:p>
            <a:pPr marL="285750" lvl="1" indent="-285750">
              <a:spcBef>
                <a:spcPct val="20000"/>
              </a:spcBef>
              <a:buFont typeface="Arial" pitchFamily="34" charset="0"/>
              <a:buChar char="•"/>
              <a:defRPr/>
            </a:pPr>
            <a:r>
              <a:rPr lang="en-US" dirty="0">
                <a:solidFill>
                  <a:srgbClr val="0054A4"/>
                </a:solidFill>
              </a:rPr>
              <a:t>Difference between validation and verification</a:t>
            </a:r>
          </a:p>
          <a:p>
            <a:pPr marL="285750" lvl="1" indent="-285750">
              <a:spcBef>
                <a:spcPct val="20000"/>
              </a:spcBef>
              <a:buFont typeface="Arial" pitchFamily="34" charset="0"/>
              <a:buChar char="•"/>
              <a:defRPr/>
            </a:pPr>
            <a:r>
              <a:rPr lang="en-US" dirty="0">
                <a:solidFill>
                  <a:srgbClr val="0054A4"/>
                </a:solidFill>
              </a:rPr>
              <a:t>Validation and Verification as critical components of the Quality Management System</a:t>
            </a:r>
          </a:p>
          <a:p>
            <a:pPr marL="285750" lvl="1" indent="-285750">
              <a:spcBef>
                <a:spcPct val="20000"/>
              </a:spcBef>
              <a:buFont typeface="Arial" pitchFamily="34" charset="0"/>
              <a:buChar char="•"/>
              <a:defRPr/>
            </a:pPr>
            <a:r>
              <a:rPr lang="en-US" u="sng" dirty="0" smtClean="0">
                <a:solidFill>
                  <a:srgbClr val="0054A4"/>
                </a:solidFill>
              </a:rPr>
              <a:t>Validation, examples of techniques</a:t>
            </a:r>
            <a:r>
              <a:rPr lang="en-US" dirty="0" smtClean="0">
                <a:solidFill>
                  <a:srgbClr val="0054A4"/>
                </a:solidFill>
              </a:rPr>
              <a:t>:</a:t>
            </a:r>
            <a:endParaRPr lang="en-US" dirty="0">
              <a:solidFill>
                <a:srgbClr val="0054A4"/>
              </a:solidFill>
            </a:endParaRPr>
          </a:p>
          <a:p>
            <a:pPr marL="742950" lvl="2" indent="-285750">
              <a:spcBef>
                <a:spcPct val="20000"/>
              </a:spcBef>
              <a:buFont typeface="Arial" pitchFamily="34" charset="0"/>
              <a:buChar char="•"/>
              <a:defRPr/>
            </a:pPr>
            <a:r>
              <a:rPr lang="en-US" dirty="0" smtClean="0">
                <a:solidFill>
                  <a:srgbClr val="0054A4"/>
                </a:solidFill>
              </a:rPr>
              <a:t>Validation </a:t>
            </a:r>
            <a:r>
              <a:rPr lang="en-US" dirty="0">
                <a:solidFill>
                  <a:srgbClr val="0054A4"/>
                </a:solidFill>
              </a:rPr>
              <a:t>based on </a:t>
            </a:r>
            <a:r>
              <a:rPr lang="en-US" dirty="0" smtClean="0">
                <a:solidFill>
                  <a:srgbClr val="0054A4"/>
                </a:solidFill>
              </a:rPr>
              <a:t>metadata</a:t>
            </a:r>
            <a:endParaRPr lang="en-US" dirty="0">
              <a:solidFill>
                <a:srgbClr val="0054A4"/>
              </a:solidFill>
            </a:endParaRPr>
          </a:p>
          <a:p>
            <a:pPr marL="742950" lvl="2" indent="-285750">
              <a:spcBef>
                <a:spcPct val="20000"/>
              </a:spcBef>
              <a:buFont typeface="Arial" pitchFamily="34" charset="0"/>
              <a:buChar char="•"/>
              <a:defRPr/>
            </a:pPr>
            <a:r>
              <a:rPr lang="en-US" dirty="0" smtClean="0">
                <a:solidFill>
                  <a:srgbClr val="0054A4"/>
                </a:solidFill>
              </a:rPr>
              <a:t>Plausibility </a:t>
            </a:r>
            <a:r>
              <a:rPr lang="en-US" dirty="0">
                <a:solidFill>
                  <a:srgbClr val="0054A4"/>
                </a:solidFill>
              </a:rPr>
              <a:t>check of the </a:t>
            </a:r>
            <a:r>
              <a:rPr lang="en-US" dirty="0" smtClean="0">
                <a:solidFill>
                  <a:srgbClr val="0054A4"/>
                </a:solidFill>
              </a:rPr>
              <a:t>data </a:t>
            </a:r>
            <a:endParaRPr lang="en-US" dirty="0">
              <a:solidFill>
                <a:srgbClr val="0054A4"/>
              </a:solidFill>
            </a:endParaRPr>
          </a:p>
          <a:p>
            <a:pPr marL="285750" lvl="1" indent="-285750">
              <a:spcBef>
                <a:spcPct val="20000"/>
              </a:spcBef>
              <a:buFont typeface="Arial" pitchFamily="34" charset="0"/>
              <a:buChar char="•"/>
              <a:defRPr/>
            </a:pPr>
            <a:r>
              <a:rPr lang="en-US" u="sng" dirty="0" smtClean="0">
                <a:solidFill>
                  <a:srgbClr val="0054A4"/>
                </a:solidFill>
              </a:rPr>
              <a:t>Verification </a:t>
            </a:r>
            <a:r>
              <a:rPr lang="en-US" u="sng" dirty="0">
                <a:solidFill>
                  <a:srgbClr val="0054A4"/>
                </a:solidFill>
              </a:rPr>
              <a:t>examples of </a:t>
            </a:r>
            <a:r>
              <a:rPr lang="en-US" u="sng" dirty="0" smtClean="0">
                <a:solidFill>
                  <a:srgbClr val="0054A4"/>
                </a:solidFill>
              </a:rPr>
              <a:t>techniques</a:t>
            </a:r>
            <a:r>
              <a:rPr lang="en-US" dirty="0" smtClean="0">
                <a:solidFill>
                  <a:srgbClr val="0054A4"/>
                </a:solidFill>
              </a:rPr>
              <a:t>:</a:t>
            </a:r>
            <a:endParaRPr lang="en-US" dirty="0">
              <a:solidFill>
                <a:srgbClr val="0054A4"/>
              </a:solidFill>
            </a:endParaRPr>
          </a:p>
          <a:p>
            <a:pPr marL="742950" lvl="2" indent="-285750">
              <a:spcBef>
                <a:spcPct val="20000"/>
              </a:spcBef>
              <a:buFont typeface="Arial" pitchFamily="34" charset="0"/>
              <a:buChar char="•"/>
              <a:defRPr/>
            </a:pPr>
            <a:r>
              <a:rPr lang="en-US" dirty="0">
                <a:solidFill>
                  <a:srgbClr val="0054A4"/>
                </a:solidFill>
              </a:rPr>
              <a:t>Digital data error detection</a:t>
            </a:r>
          </a:p>
          <a:p>
            <a:pPr marL="742950" lvl="2" indent="-285750">
              <a:spcBef>
                <a:spcPct val="20000"/>
              </a:spcBef>
              <a:buFont typeface="Arial" pitchFamily="34" charset="0"/>
              <a:buChar char="•"/>
              <a:defRPr/>
            </a:pPr>
            <a:r>
              <a:rPr lang="en-US" dirty="0">
                <a:solidFill>
                  <a:srgbClr val="0054A4"/>
                </a:solidFill>
              </a:rPr>
              <a:t>Feedback testing</a:t>
            </a:r>
          </a:p>
          <a:p>
            <a:pPr marL="742950" lvl="2" indent="-285750">
              <a:spcBef>
                <a:spcPct val="20000"/>
              </a:spcBef>
              <a:buFont typeface="Arial" pitchFamily="34" charset="0"/>
              <a:buChar char="•"/>
              <a:defRPr/>
            </a:pPr>
            <a:r>
              <a:rPr lang="en-US" dirty="0">
                <a:solidFill>
                  <a:srgbClr val="0054A4"/>
                </a:solidFill>
              </a:rPr>
              <a:t>Independent redundancy </a:t>
            </a:r>
          </a:p>
          <a:p>
            <a:pPr marL="285750" lvl="1" indent="-285750">
              <a:spcBef>
                <a:spcPct val="20000"/>
              </a:spcBef>
              <a:buFont typeface="Arial" pitchFamily="34" charset="0"/>
              <a:buChar char="•"/>
              <a:defRPr/>
            </a:pPr>
            <a:endParaRPr lang="en-GB" dirty="0">
              <a:solidFill>
                <a:srgbClr val="0054A4"/>
              </a:solidFill>
            </a:endParaRPr>
          </a:p>
        </p:txBody>
      </p:sp>
      <p:sp>
        <p:nvSpPr>
          <p:cNvPr id="14" name="Chevron 13"/>
          <p:cNvSpPr/>
          <p:nvPr/>
        </p:nvSpPr>
        <p:spPr>
          <a:xfrm>
            <a:off x="539552" y="3645024"/>
            <a:ext cx="2952328" cy="936104"/>
          </a:xfrm>
          <a:prstGeom prst="chevr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accent6">
                    <a:lumMod val="50000"/>
                  </a:schemeClr>
                </a:solidFill>
              </a:rPr>
              <a:t>Validation, Verification</a:t>
            </a:r>
            <a:endParaRPr lang="en-GB" dirty="0">
              <a:solidFill>
                <a:schemeClr val="accent6">
                  <a:lumMod val="50000"/>
                </a:schemeClr>
              </a:solidFill>
            </a:endParaRPr>
          </a:p>
        </p:txBody>
      </p:sp>
      <p:sp>
        <p:nvSpPr>
          <p:cNvPr id="10" name="Title 1"/>
          <p:cNvSpPr>
            <a:spLocks noGrp="1"/>
          </p:cNvSpPr>
          <p:nvPr>
            <p:ph type="title"/>
          </p:nvPr>
        </p:nvSpPr>
        <p:spPr>
          <a:xfrm>
            <a:off x="457200" y="989856"/>
            <a:ext cx="8229600" cy="1143000"/>
          </a:xfrm>
        </p:spPr>
        <p:txBody>
          <a:bodyPr/>
          <a:lstStyle/>
          <a:p>
            <a:r>
              <a:rPr lang="en-US" dirty="0" smtClean="0"/>
              <a:t>Data Processing</a:t>
            </a:r>
            <a:endParaRPr lang="en-GB" sz="2800" dirty="0">
              <a:solidFill>
                <a:srgbClr val="C00000"/>
              </a:solidFill>
            </a:endParaRPr>
          </a:p>
        </p:txBody>
      </p:sp>
      <p:sp>
        <p:nvSpPr>
          <p:cNvPr id="11" name="Rectangle 10"/>
          <p:cNvSpPr/>
          <p:nvPr/>
        </p:nvSpPr>
        <p:spPr>
          <a:xfrm>
            <a:off x="251520" y="1959223"/>
            <a:ext cx="4499992" cy="461665"/>
          </a:xfrm>
          <a:prstGeom prst="rect">
            <a:avLst/>
          </a:prstGeom>
        </p:spPr>
        <p:txBody>
          <a:bodyPr wrap="square">
            <a:spAutoFit/>
          </a:bodyPr>
          <a:lstStyle/>
          <a:p>
            <a:r>
              <a:rPr lang="en-GB" sz="2400" b="1" dirty="0" smtClean="0">
                <a:solidFill>
                  <a:schemeClr val="accent6">
                    <a:lumMod val="50000"/>
                  </a:schemeClr>
                </a:solidFill>
              </a:rPr>
              <a:t>PROCESSING</a:t>
            </a:r>
            <a:endParaRPr lang="en-GB" sz="2400" dirty="0">
              <a:solidFill>
                <a:schemeClr val="accent6">
                  <a:lumMod val="50000"/>
                </a:schemeClr>
              </a:solidFill>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57677046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15</a:t>
            </a:fld>
            <a:endParaRPr lang="en-CA"/>
          </a:p>
        </p:txBody>
      </p:sp>
      <p:sp>
        <p:nvSpPr>
          <p:cNvPr id="5" name="Title 1"/>
          <p:cNvSpPr>
            <a:spLocks noGrp="1"/>
          </p:cNvSpPr>
          <p:nvPr>
            <p:ph type="title"/>
          </p:nvPr>
        </p:nvSpPr>
        <p:spPr>
          <a:xfrm>
            <a:off x="475456" y="836712"/>
            <a:ext cx="8229600" cy="1143000"/>
          </a:xfrm>
        </p:spPr>
        <p:txBody>
          <a:bodyPr/>
          <a:lstStyle/>
          <a:p>
            <a:r>
              <a:rPr lang="en-US" dirty="0" smtClean="0"/>
              <a:t>Quality Assurance and Control </a:t>
            </a:r>
            <a:endParaRPr lang="en-GB" dirty="0"/>
          </a:p>
        </p:txBody>
      </p:sp>
      <p:sp>
        <p:nvSpPr>
          <p:cNvPr id="30" name="Rounded Rectangle 29"/>
          <p:cNvSpPr/>
          <p:nvPr/>
        </p:nvSpPr>
        <p:spPr>
          <a:xfrm>
            <a:off x="251520" y="2564904"/>
            <a:ext cx="3384376" cy="32403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7" name="Rounded Rectangle 36"/>
          <p:cNvSpPr/>
          <p:nvPr/>
        </p:nvSpPr>
        <p:spPr>
          <a:xfrm>
            <a:off x="4283968" y="2327895"/>
            <a:ext cx="4032448" cy="3888432"/>
          </a:xfrm>
          <a:prstGeom prst="roundRect">
            <a:avLst/>
          </a:prstGeom>
          <a:noFill/>
        </p:spPr>
        <p:txBody>
          <a:bodyPr vert="horz" lIns="91440" tIns="45720" rIns="91440" bIns="45720" rtlCol="0">
            <a:noAutofit/>
          </a:bodyPr>
          <a:lstStyle/>
          <a:p>
            <a:pPr marL="285750" lvl="1" indent="-285750">
              <a:spcBef>
                <a:spcPct val="20000"/>
              </a:spcBef>
              <a:buFont typeface="Arial" pitchFamily="34" charset="0"/>
              <a:buChar char="•"/>
              <a:defRPr/>
            </a:pPr>
            <a:endParaRPr lang="en-GB" dirty="0">
              <a:solidFill>
                <a:srgbClr val="0054A4"/>
              </a:solidFill>
            </a:endParaRPr>
          </a:p>
        </p:txBody>
      </p:sp>
      <p:sp>
        <p:nvSpPr>
          <p:cNvPr id="8" name="Rounded Rectangle 7"/>
          <p:cNvSpPr/>
          <p:nvPr/>
        </p:nvSpPr>
        <p:spPr>
          <a:xfrm>
            <a:off x="4139952" y="2060848"/>
            <a:ext cx="4896544" cy="4236615"/>
          </a:xfrm>
          <a:prstGeom prst="roundRect">
            <a:avLst/>
          </a:prstGeom>
          <a:noFill/>
        </p:spPr>
        <p:txBody>
          <a:bodyPr vert="horz" lIns="91440" tIns="45720" rIns="91440" bIns="45720" rtlCol="0">
            <a:noAutofit/>
          </a:bodyPr>
          <a:lstStyle/>
          <a:p>
            <a:pPr marL="0" lvl="1">
              <a:spcBef>
                <a:spcPct val="20000"/>
              </a:spcBef>
              <a:defRPr/>
            </a:pPr>
            <a:r>
              <a:rPr lang="en-US" u="sng" dirty="0">
                <a:solidFill>
                  <a:srgbClr val="0054A4"/>
                </a:solidFill>
              </a:rPr>
              <a:t>Quality </a:t>
            </a:r>
            <a:r>
              <a:rPr lang="en-US" u="sng" dirty="0" smtClean="0">
                <a:solidFill>
                  <a:srgbClr val="0054A4"/>
                </a:solidFill>
              </a:rPr>
              <a:t>Assurance (PROCESS)</a:t>
            </a:r>
            <a:endParaRPr lang="en-US" u="sng" dirty="0">
              <a:solidFill>
                <a:srgbClr val="0054A4"/>
              </a:solidFill>
            </a:endParaRPr>
          </a:p>
          <a:p>
            <a:pPr marL="285750" lvl="1" indent="-285750">
              <a:spcBef>
                <a:spcPct val="20000"/>
              </a:spcBef>
              <a:buFont typeface="Arial" pitchFamily="34" charset="0"/>
              <a:buChar char="•"/>
              <a:defRPr/>
            </a:pPr>
            <a:r>
              <a:rPr lang="en-US" dirty="0">
                <a:solidFill>
                  <a:srgbClr val="0054A4"/>
                </a:solidFill>
              </a:rPr>
              <a:t>Data traceability </a:t>
            </a:r>
          </a:p>
          <a:p>
            <a:pPr marL="285750" lvl="1" indent="-285750">
              <a:spcBef>
                <a:spcPct val="20000"/>
              </a:spcBef>
              <a:buFont typeface="Arial" pitchFamily="34" charset="0"/>
              <a:buChar char="•"/>
              <a:defRPr/>
            </a:pPr>
            <a:r>
              <a:rPr lang="en-US" dirty="0">
                <a:solidFill>
                  <a:srgbClr val="0054A4"/>
                </a:solidFill>
              </a:rPr>
              <a:t>Assurance of data integrity along the </a:t>
            </a:r>
            <a:r>
              <a:rPr lang="en-US" dirty="0" smtClean="0">
                <a:solidFill>
                  <a:srgbClr val="0054A4"/>
                </a:solidFill>
              </a:rPr>
              <a:t>process</a:t>
            </a:r>
          </a:p>
          <a:p>
            <a:pPr marL="285750" lvl="1" indent="-285750">
              <a:spcBef>
                <a:spcPct val="20000"/>
              </a:spcBef>
              <a:buFont typeface="Arial" pitchFamily="34" charset="0"/>
              <a:buChar char="•"/>
              <a:defRPr/>
            </a:pPr>
            <a:endParaRPr lang="en-US" sz="1100" dirty="0">
              <a:solidFill>
                <a:srgbClr val="0054A4"/>
              </a:solidFill>
            </a:endParaRPr>
          </a:p>
          <a:p>
            <a:pPr marL="0" lvl="1">
              <a:spcBef>
                <a:spcPct val="20000"/>
              </a:spcBef>
              <a:defRPr/>
            </a:pPr>
            <a:r>
              <a:rPr lang="en-US" u="sng" dirty="0" smtClean="0">
                <a:solidFill>
                  <a:srgbClr val="0054A4"/>
                </a:solidFill>
              </a:rPr>
              <a:t>Quality </a:t>
            </a:r>
            <a:r>
              <a:rPr lang="en-US" u="sng" dirty="0" smtClean="0">
                <a:solidFill>
                  <a:srgbClr val="0054A4"/>
                </a:solidFill>
              </a:rPr>
              <a:t>Control (PRODUCT)</a:t>
            </a:r>
            <a:endParaRPr lang="en-US" u="sng" dirty="0">
              <a:solidFill>
                <a:srgbClr val="0054A4"/>
              </a:solidFill>
            </a:endParaRPr>
          </a:p>
          <a:p>
            <a:pPr marL="285750" lvl="1" indent="-285750">
              <a:spcBef>
                <a:spcPct val="20000"/>
              </a:spcBef>
              <a:buFont typeface="Arial" pitchFamily="34" charset="0"/>
              <a:buChar char="•"/>
              <a:defRPr/>
            </a:pPr>
            <a:r>
              <a:rPr lang="en-US" dirty="0">
                <a:solidFill>
                  <a:srgbClr val="0054A4"/>
                </a:solidFill>
              </a:rPr>
              <a:t>Data error detection and reporting</a:t>
            </a:r>
          </a:p>
          <a:p>
            <a:pPr marL="285750" lvl="1" indent="-285750">
              <a:spcBef>
                <a:spcPct val="20000"/>
              </a:spcBef>
              <a:buFont typeface="Arial" pitchFamily="34" charset="0"/>
              <a:buChar char="•"/>
              <a:defRPr/>
            </a:pPr>
            <a:r>
              <a:rPr lang="en-US" dirty="0">
                <a:solidFill>
                  <a:srgbClr val="0054A4"/>
                </a:solidFill>
              </a:rPr>
              <a:t>Quality checks to ensure compliance with product specifications </a:t>
            </a:r>
          </a:p>
          <a:p>
            <a:pPr marL="285750" lvl="1" indent="-285750">
              <a:spcBef>
                <a:spcPct val="20000"/>
              </a:spcBef>
              <a:buFont typeface="Arial" pitchFamily="34" charset="0"/>
              <a:buChar char="•"/>
              <a:defRPr/>
            </a:pPr>
            <a:r>
              <a:rPr lang="en-US" dirty="0">
                <a:solidFill>
                  <a:srgbClr val="0054A4"/>
                </a:solidFill>
              </a:rPr>
              <a:t>Consistency checks across the information products </a:t>
            </a:r>
          </a:p>
          <a:p>
            <a:pPr marL="285750" lvl="1" indent="-285750">
              <a:spcBef>
                <a:spcPct val="20000"/>
              </a:spcBef>
              <a:buFont typeface="Arial" pitchFamily="34" charset="0"/>
              <a:buChar char="•"/>
              <a:defRPr/>
            </a:pPr>
            <a:endParaRPr lang="en-GB" dirty="0">
              <a:solidFill>
                <a:srgbClr val="0054A4"/>
              </a:solidFill>
            </a:endParaRPr>
          </a:p>
        </p:txBody>
      </p:sp>
      <p:sp>
        <p:nvSpPr>
          <p:cNvPr id="10" name="Chevron 13"/>
          <p:cNvSpPr/>
          <p:nvPr/>
        </p:nvSpPr>
        <p:spPr>
          <a:xfrm>
            <a:off x="251520" y="3717032"/>
            <a:ext cx="3384376" cy="792088"/>
          </a:xfrm>
          <a:prstGeom prst="leftRightArrow">
            <a:avLst>
              <a:gd name="adj1" fmla="val 62576"/>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6">
                    <a:lumMod val="50000"/>
                  </a:schemeClr>
                </a:solidFill>
              </a:rPr>
              <a:t>Quality Assurance &amp; Control</a:t>
            </a:r>
            <a:endParaRPr lang="en-GB" dirty="0">
              <a:solidFill>
                <a:schemeClr val="accent6">
                  <a:lumMod val="50000"/>
                </a:schemeClr>
              </a:solidFill>
            </a:endParaRPr>
          </a:p>
        </p:txBody>
      </p:sp>
      <p:sp>
        <p:nvSpPr>
          <p:cNvPr id="11" name="Rectangle 10"/>
          <p:cNvSpPr/>
          <p:nvPr/>
        </p:nvSpPr>
        <p:spPr>
          <a:xfrm>
            <a:off x="251520" y="1959223"/>
            <a:ext cx="4499992" cy="461665"/>
          </a:xfrm>
          <a:prstGeom prst="rect">
            <a:avLst/>
          </a:prstGeom>
        </p:spPr>
        <p:txBody>
          <a:bodyPr wrap="square">
            <a:spAutoFit/>
          </a:bodyPr>
          <a:lstStyle/>
          <a:p>
            <a:r>
              <a:rPr lang="en-GB" sz="2400" b="1" dirty="0" smtClean="0">
                <a:solidFill>
                  <a:schemeClr val="accent6">
                    <a:lumMod val="50000"/>
                  </a:schemeClr>
                </a:solidFill>
              </a:rPr>
              <a:t>THE QUALITY SYSTEM</a:t>
            </a:r>
            <a:endParaRPr lang="en-GB" sz="2400" dirty="0">
              <a:solidFill>
                <a:schemeClr val="accent6">
                  <a:lumMod val="50000"/>
                </a:schemeClr>
              </a:solidFill>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318892162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880"/>
            <a:ext cx="8229600" cy="1143000"/>
          </a:xfrm>
        </p:spPr>
        <p:txBody>
          <a:bodyPr/>
          <a:lstStyle/>
          <a:p>
            <a:pPr lvl="0">
              <a:spcBef>
                <a:spcPts val="0"/>
              </a:spcBef>
            </a:pPr>
            <a:r>
              <a:rPr lang="en-US" dirty="0" smtClean="0"/>
              <a:t>Automation</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16</a:t>
            </a:fld>
            <a:endParaRPr lang="en-CA" dirty="0"/>
          </a:p>
        </p:txBody>
      </p:sp>
      <p:graphicFrame>
        <p:nvGraphicFramePr>
          <p:cNvPr id="16" name="Table 15"/>
          <p:cNvGraphicFramePr>
            <a:graphicFrameLocks noGrp="1"/>
          </p:cNvGraphicFramePr>
          <p:nvPr>
            <p:extLst>
              <p:ext uri="{D42A27DB-BD31-4B8C-83A1-F6EECF244321}">
                <p14:modId xmlns:p14="http://schemas.microsoft.com/office/powerpoint/2010/main" val="924713430"/>
              </p:ext>
            </p:extLst>
          </p:nvPr>
        </p:nvGraphicFramePr>
        <p:xfrm>
          <a:off x="35496" y="2348880"/>
          <a:ext cx="9071992" cy="4032448"/>
        </p:xfrm>
        <a:graphic>
          <a:graphicData uri="http://schemas.openxmlformats.org/drawingml/2006/table">
            <a:tbl>
              <a:tblPr firstRow="1" bandRow="1">
                <a:tableStyleId>{5C22544A-7EE6-4342-B048-85BDC9FD1C3A}</a:tableStyleId>
              </a:tblPr>
              <a:tblGrid>
                <a:gridCol w="3245266"/>
                <a:gridCol w="5826726"/>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22" name="Content Placeholder 2"/>
          <p:cNvSpPr txBox="1">
            <a:spLocks/>
          </p:cNvSpPr>
          <p:nvPr/>
        </p:nvSpPr>
        <p:spPr>
          <a:xfrm>
            <a:off x="3275856" y="2420888"/>
            <a:ext cx="597666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Objectives and basic </a:t>
            </a:r>
            <a:r>
              <a:rPr lang="en-US" sz="1800" dirty="0" smtClean="0">
                <a:solidFill>
                  <a:srgbClr val="0054A4"/>
                </a:solidFill>
                <a:latin typeface="+mj-lt"/>
                <a:cs typeface="+mn-cs"/>
              </a:rPr>
              <a:t>principles of automation</a:t>
            </a:r>
          </a:p>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Different levels of automation:</a:t>
            </a: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LEVEL 0: Manual</a:t>
            </a: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LEVEL </a:t>
            </a:r>
            <a:r>
              <a:rPr lang="en-US" sz="1800" dirty="0" smtClean="0">
                <a:solidFill>
                  <a:srgbClr val="0054A4"/>
                </a:solidFill>
                <a:latin typeface="+mj-lt"/>
                <a:cs typeface="+mn-cs"/>
              </a:rPr>
              <a:t>1: Data centric</a:t>
            </a: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LEVEL </a:t>
            </a:r>
            <a:r>
              <a:rPr lang="en-US" sz="1800" dirty="0" smtClean="0">
                <a:solidFill>
                  <a:srgbClr val="0054A4"/>
                </a:solidFill>
                <a:latin typeface="+mj-lt"/>
                <a:cs typeface="+mn-cs"/>
              </a:rPr>
              <a:t>2: Automated workflow</a:t>
            </a: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LEVEL </a:t>
            </a:r>
            <a:r>
              <a:rPr lang="en-US" sz="1800" dirty="0" smtClean="0">
                <a:solidFill>
                  <a:srgbClr val="0054A4"/>
                </a:solidFill>
                <a:latin typeface="+mj-lt"/>
                <a:cs typeface="+mn-cs"/>
              </a:rPr>
              <a:t>3: Full AIM environment</a:t>
            </a:r>
            <a:endParaRPr lang="en-US" sz="1800" dirty="0">
              <a:solidFill>
                <a:srgbClr val="0054A4"/>
              </a:solidFill>
              <a:latin typeface="+mj-lt"/>
              <a:cs typeface="+mn-cs"/>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grpSp>
        <p:nvGrpSpPr>
          <p:cNvPr id="25" name="Group 24"/>
          <p:cNvGrpSpPr/>
          <p:nvPr/>
        </p:nvGrpSpPr>
        <p:grpSpPr>
          <a:xfrm>
            <a:off x="395536" y="2636912"/>
            <a:ext cx="2952328" cy="3456383"/>
            <a:chOff x="1407795" y="1702714"/>
            <a:chExt cx="2148205" cy="2743201"/>
          </a:xfrm>
          <a:scene3d>
            <a:camera prst="perspectiveContrastingRightFacing"/>
            <a:lightRig rig="threePt" dir="t"/>
          </a:scene3d>
        </p:grpSpPr>
        <p:pic>
          <p:nvPicPr>
            <p:cNvPr id="26" name="Picture 25"/>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4"/>
              <a:ext cx="214820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7" name="TextBox 26"/>
            <p:cNvSpPr txBox="1"/>
            <p:nvPr/>
          </p:nvSpPr>
          <p:spPr>
            <a:xfrm>
              <a:off x="1407795" y="2564906"/>
              <a:ext cx="2148205" cy="207630"/>
            </a:xfrm>
            <a:prstGeom prst="rect">
              <a:avLst/>
            </a:prstGeom>
            <a:solidFill>
              <a:schemeClr val="accent1"/>
            </a:solidFill>
          </p:spPr>
          <p:txBody>
            <a:bodyPr wrap="square" rtlCol="0">
              <a:spAutoFit/>
            </a:bodyPr>
            <a:lstStyle/>
            <a:p>
              <a:r>
                <a:rPr lang="en-US" sz="1100" dirty="0" smtClean="0">
                  <a:solidFill>
                    <a:schemeClr val="bg1"/>
                  </a:solidFill>
                </a:rPr>
                <a:t>Aeronautical Information Services – VOLUME I</a:t>
              </a:r>
            </a:p>
          </p:txBody>
        </p:sp>
        <p:sp>
          <p:nvSpPr>
            <p:cNvPr id="28" name="TextBox 27"/>
            <p:cNvSpPr txBox="1"/>
            <p:nvPr/>
          </p:nvSpPr>
          <p:spPr>
            <a:xfrm>
              <a:off x="1407795" y="2376760"/>
              <a:ext cx="2148205" cy="183203"/>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8126</a:t>
              </a:r>
            </a:p>
          </p:txBody>
        </p:sp>
        <p:sp>
          <p:nvSpPr>
            <p:cNvPr id="29" name="TextBox 28"/>
            <p:cNvSpPr txBox="1"/>
            <p:nvPr/>
          </p:nvSpPr>
          <p:spPr>
            <a:xfrm>
              <a:off x="1407795" y="2852936"/>
              <a:ext cx="2148205" cy="244271"/>
            </a:xfrm>
            <a:prstGeom prst="rect">
              <a:avLst/>
            </a:prstGeom>
            <a:solidFill>
              <a:srgbClr val="00B0F0"/>
            </a:solidFill>
          </p:spPr>
          <p:txBody>
            <a:bodyPr wrap="square" rtlCol="0">
              <a:spAutoFit/>
            </a:bodyPr>
            <a:lstStyle/>
            <a:p>
              <a:r>
                <a:rPr lang="en-US" sz="700" dirty="0" smtClean="0">
                  <a:solidFill>
                    <a:schemeClr val="bg1"/>
                  </a:solidFill>
                </a:rPr>
                <a:t>3</a:t>
              </a:r>
              <a:r>
                <a:rPr lang="en-US" sz="700" baseline="30000" dirty="0" smtClean="0">
                  <a:solidFill>
                    <a:schemeClr val="bg1"/>
                  </a:solidFill>
                </a:rPr>
                <a:t>th</a:t>
              </a:r>
              <a:r>
                <a:rPr lang="en-US" sz="700" dirty="0" smtClean="0">
                  <a:solidFill>
                    <a:schemeClr val="bg1"/>
                  </a:solidFill>
                </a:rPr>
                <a:t> Edition</a:t>
              </a:r>
            </a:p>
            <a:p>
              <a:endParaRPr lang="en-GB" sz="700" dirty="0">
                <a:solidFill>
                  <a:schemeClr val="bg1"/>
                </a:solidFill>
              </a:endParaRPr>
            </a:p>
          </p:txBody>
        </p:sp>
      </p:grpSp>
    </p:spTree>
    <p:extLst>
      <p:ext uri="{BB962C8B-B14F-4D97-AF65-F5344CB8AC3E}">
        <p14:creationId xmlns:p14="http://schemas.microsoft.com/office/powerpoint/2010/main" val="298691350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17</a:t>
            </a:fld>
            <a:endParaRPr lang="en-CA" dirty="0"/>
          </a:p>
        </p:txBody>
      </p:sp>
      <p:sp>
        <p:nvSpPr>
          <p:cNvPr id="5" name="Title 1"/>
          <p:cNvSpPr>
            <a:spLocks noGrp="1"/>
          </p:cNvSpPr>
          <p:nvPr>
            <p:ph type="title"/>
          </p:nvPr>
        </p:nvSpPr>
        <p:spPr>
          <a:xfrm>
            <a:off x="475456" y="836712"/>
            <a:ext cx="8229600" cy="1143000"/>
          </a:xfrm>
        </p:spPr>
        <p:txBody>
          <a:bodyPr/>
          <a:lstStyle/>
          <a:p>
            <a:r>
              <a:rPr lang="en-US" dirty="0" smtClean="0"/>
              <a:t>Service Level Agreement Template</a:t>
            </a:r>
            <a:endParaRPr lang="en-GB" dirty="0"/>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856" y="1959992"/>
            <a:ext cx="7424087" cy="36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89766235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Volume III</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18</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1726922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19</a:t>
            </a:fld>
            <a:endParaRPr lang="en-CA" dirty="0"/>
          </a:p>
        </p:txBody>
      </p:sp>
      <p:graphicFrame>
        <p:nvGraphicFramePr>
          <p:cNvPr id="7" name="Content Placeholder 6">
            <a:extLst>
              <a:ext uri="{FF2B5EF4-FFF2-40B4-BE49-F238E27FC236}">
                <a16:creationId xmlns:a16="http://schemas.microsoft.com/office/drawing/2014/main" xmlns="" id="{7D888D2B-3618-464D-BCB1-6488F1FA86F8}"/>
              </a:ext>
            </a:extLst>
          </p:cNvPr>
          <p:cNvGraphicFramePr>
            <a:graphicFrameLocks noGrp="1"/>
          </p:cNvGraphicFramePr>
          <p:nvPr>
            <p:ph idx="1"/>
            <p:extLst>
              <p:ext uri="{D42A27DB-BD31-4B8C-83A1-F6EECF244321}">
                <p14:modId xmlns:p14="http://schemas.microsoft.com/office/powerpoint/2010/main" val="3666540852"/>
              </p:ext>
            </p:extLst>
          </p:nvPr>
        </p:nvGraphicFramePr>
        <p:xfrm>
          <a:off x="107504" y="1018307"/>
          <a:ext cx="9356725"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9C17BB01-BE88-4C4D-896A-870747F674E4}"/>
              </a:ext>
            </a:extLst>
          </p:cNvPr>
          <p:cNvSpPr/>
          <p:nvPr/>
        </p:nvSpPr>
        <p:spPr bwMode="auto">
          <a:xfrm>
            <a:off x="107504" y="2125864"/>
            <a:ext cx="2906940" cy="439948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chemeClr val="tx1"/>
              </a:solidFill>
              <a:effectLst/>
              <a:latin typeface="Vectora Com 55 Roman" pitchFamily="34" charset="0"/>
            </a:endParaRPr>
          </a:p>
        </p:txBody>
      </p:sp>
      <p:sp>
        <p:nvSpPr>
          <p:cNvPr id="10" name="TextBox 9"/>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22012986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107504" y="2492896"/>
            <a:ext cx="5040560" cy="3384376"/>
          </a:xfrm>
        </p:spPr>
        <p:txBody>
          <a:bodyPr>
            <a:normAutofit/>
          </a:bodyPr>
          <a:lstStyle/>
          <a:p>
            <a:pPr>
              <a:spcAft>
                <a:spcPts val="500"/>
              </a:spcAft>
            </a:pPr>
            <a:r>
              <a:rPr lang="en-US" sz="2200" b="1" dirty="0" smtClean="0">
                <a:solidFill>
                  <a:srgbClr val="FF0000"/>
                </a:solidFill>
                <a:latin typeface="+mn-lt"/>
              </a:rPr>
              <a:t>New! </a:t>
            </a:r>
            <a:r>
              <a:rPr lang="en-US" sz="2200" dirty="0" smtClean="0">
                <a:solidFill>
                  <a:schemeClr val="accent1"/>
                </a:solidFill>
                <a:latin typeface="+mn-lt"/>
              </a:rPr>
              <a:t>Restructured AIS Manual: </a:t>
            </a:r>
            <a:endParaRPr lang="en-US" sz="2200" dirty="0">
              <a:solidFill>
                <a:schemeClr val="accent1"/>
              </a:solidFill>
              <a:latin typeface="+mn-lt"/>
            </a:endParaRPr>
          </a:p>
          <a:p>
            <a:pPr lvl="1">
              <a:spcAft>
                <a:spcPts val="500"/>
              </a:spcAft>
            </a:pPr>
            <a:r>
              <a:rPr lang="en-US" sz="2200" dirty="0" smtClean="0">
                <a:solidFill>
                  <a:schemeClr val="accent1"/>
                </a:solidFill>
                <a:latin typeface="+mn-lt"/>
              </a:rPr>
              <a:t>Volume I</a:t>
            </a:r>
            <a:endParaRPr lang="en-US" sz="2200" dirty="0">
              <a:solidFill>
                <a:schemeClr val="accent1"/>
              </a:solidFill>
              <a:latin typeface="+mn-lt"/>
            </a:endParaRPr>
          </a:p>
          <a:p>
            <a:pPr lvl="1">
              <a:spcAft>
                <a:spcPts val="500"/>
              </a:spcAft>
            </a:pPr>
            <a:r>
              <a:rPr lang="en-US" sz="2200" dirty="0" smtClean="0">
                <a:solidFill>
                  <a:schemeClr val="accent1"/>
                </a:solidFill>
                <a:latin typeface="+mn-lt"/>
              </a:rPr>
              <a:t>Volume II</a:t>
            </a:r>
          </a:p>
          <a:p>
            <a:pPr lvl="1">
              <a:spcAft>
                <a:spcPts val="500"/>
              </a:spcAft>
            </a:pPr>
            <a:r>
              <a:rPr lang="en-US" sz="2200" dirty="0" smtClean="0">
                <a:solidFill>
                  <a:schemeClr val="accent1"/>
                </a:solidFill>
                <a:latin typeface="+mn-lt"/>
              </a:rPr>
              <a:t>Volume III</a:t>
            </a:r>
          </a:p>
          <a:p>
            <a:pPr lvl="1">
              <a:spcAft>
                <a:spcPts val="500"/>
              </a:spcAft>
            </a:pPr>
            <a:r>
              <a:rPr lang="en-US" sz="2200" dirty="0" smtClean="0">
                <a:solidFill>
                  <a:schemeClr val="accent1"/>
                </a:solidFill>
                <a:latin typeface="+mn-lt"/>
              </a:rPr>
              <a:t>Volume IV</a:t>
            </a:r>
            <a:endParaRPr lang="en-US" sz="2200" dirty="0">
              <a:solidFill>
                <a:schemeClr val="accent1"/>
              </a:solidFill>
              <a:latin typeface="+mn-lt"/>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2</a:t>
            </a:fld>
            <a:endParaRPr lang="en-CA">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2483471"/>
            <a:ext cx="3960440" cy="33815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733739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20</a:t>
            </a:fld>
            <a:endParaRPr lang="en-CA" dirty="0"/>
          </a:p>
        </p:txBody>
      </p:sp>
      <p:graphicFrame>
        <p:nvGraphicFramePr>
          <p:cNvPr id="16" name="Table 15"/>
          <p:cNvGraphicFramePr>
            <a:graphicFrameLocks noGrp="1"/>
          </p:cNvGraphicFramePr>
          <p:nvPr>
            <p:extLst>
              <p:ext uri="{D42A27DB-BD31-4B8C-83A1-F6EECF244321}">
                <p14:modId xmlns:p14="http://schemas.microsoft.com/office/powerpoint/2010/main" val="3158752252"/>
              </p:ext>
            </p:extLst>
          </p:nvPr>
        </p:nvGraphicFramePr>
        <p:xfrm>
          <a:off x="35496" y="2348880"/>
          <a:ext cx="9071992" cy="4032448"/>
        </p:xfrm>
        <a:graphic>
          <a:graphicData uri="http://schemas.openxmlformats.org/drawingml/2006/table">
            <a:tbl>
              <a:tblPr firstRow="1" bandRow="1">
                <a:tableStyleId>{5C22544A-7EE6-4342-B048-85BDC9FD1C3A}</a:tableStyleId>
              </a:tblPr>
              <a:tblGrid>
                <a:gridCol w="3245266"/>
                <a:gridCol w="5826726"/>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22" name="Content Placeholder 2"/>
          <p:cNvSpPr txBox="1">
            <a:spLocks/>
          </p:cNvSpPr>
          <p:nvPr/>
        </p:nvSpPr>
        <p:spPr>
          <a:xfrm>
            <a:off x="3275856" y="2420888"/>
            <a:ext cx="586814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Mostly relocated </a:t>
            </a:r>
            <a:r>
              <a:rPr lang="en-US" sz="1800" dirty="0" smtClean="0">
                <a:solidFill>
                  <a:srgbClr val="0054A4"/>
                </a:solidFill>
                <a:latin typeface="+mj-lt"/>
                <a:cs typeface="+mn-cs"/>
              </a:rPr>
              <a:t>text from the existing AIS Manual</a:t>
            </a:r>
          </a:p>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Up to speed with the latest provisions (Annex 15, PANS-AIM)</a:t>
            </a:r>
          </a:p>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Electronic AIP (expanded guidance)</a:t>
            </a:r>
          </a:p>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NOTAM (expanded guidance, based on the OPADD material)</a:t>
            </a:r>
          </a:p>
          <a:p>
            <a:pPr marL="285750" lvl="1" fontAlgn="base">
              <a:lnSpc>
                <a:spcPct val="110000"/>
              </a:lnSpc>
              <a:spcAft>
                <a:spcPct val="0"/>
              </a:spcAft>
              <a:buClr>
                <a:srgbClr val="0054A4"/>
              </a:buClr>
              <a:buSzPct val="70000"/>
              <a:buFont typeface="Arial" pitchFamily="34" charset="0"/>
              <a:buChar char="•"/>
              <a:defRPr/>
            </a:pPr>
            <a:r>
              <a:rPr lang="en-US" sz="1800" dirty="0" smtClean="0">
                <a:solidFill>
                  <a:srgbClr val="0054A4"/>
                </a:solidFill>
                <a:latin typeface="+mj-lt"/>
                <a:cs typeface="+mn-cs"/>
              </a:rPr>
              <a:t>General improvements (clarification of material when needed)</a:t>
            </a:r>
          </a:p>
          <a:p>
            <a:pPr marL="285750" lvl="1" fontAlgn="base">
              <a:lnSpc>
                <a:spcPct val="110000"/>
              </a:lnSpc>
              <a:spcAft>
                <a:spcPct val="0"/>
              </a:spcAft>
              <a:buClr>
                <a:srgbClr val="0054A4"/>
              </a:buClr>
              <a:buSzPct val="70000"/>
              <a:buFont typeface="Arial" pitchFamily="34" charset="0"/>
              <a:buChar char="•"/>
              <a:defRPr/>
            </a:pP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endParaRPr lang="en-US" sz="1800" dirty="0">
              <a:solidFill>
                <a:srgbClr val="0054A4"/>
              </a:solidFill>
              <a:latin typeface="+mj-lt"/>
              <a:cs typeface="+mn-cs"/>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for </a:t>
            </a:r>
            <a:r>
              <a:rPr lang="en-US" sz="1400" dirty="0">
                <a:solidFill>
                  <a:schemeClr val="bg1"/>
                </a:solidFill>
              </a:rPr>
              <a:t>Aeronautical Information Management Seminar (PANS/AIM)</a:t>
            </a:r>
          </a:p>
          <a:p>
            <a:endParaRPr lang="en-US" sz="1400" dirty="0">
              <a:solidFill>
                <a:schemeClr val="bg1"/>
              </a:solidFill>
            </a:endParaRPr>
          </a:p>
        </p:txBody>
      </p:sp>
      <p:grpSp>
        <p:nvGrpSpPr>
          <p:cNvPr id="13" name="Group 12"/>
          <p:cNvGrpSpPr/>
          <p:nvPr/>
        </p:nvGrpSpPr>
        <p:grpSpPr>
          <a:xfrm>
            <a:off x="395536" y="2636912"/>
            <a:ext cx="2952328" cy="3456383"/>
            <a:chOff x="1407795" y="1702714"/>
            <a:chExt cx="2148205" cy="2743201"/>
          </a:xfrm>
          <a:scene3d>
            <a:camera prst="perspectiveContrastingRightFacing"/>
            <a:lightRig rig="threePt" dir="t"/>
          </a:scene3d>
        </p:grpSpPr>
        <p:pic>
          <p:nvPicPr>
            <p:cNvPr id="14" name="Picture 13"/>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4"/>
              <a:ext cx="214820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5" name="TextBox 14"/>
            <p:cNvSpPr txBox="1"/>
            <p:nvPr/>
          </p:nvSpPr>
          <p:spPr>
            <a:xfrm>
              <a:off x="1407795" y="2564906"/>
              <a:ext cx="2148205" cy="207630"/>
            </a:xfrm>
            <a:prstGeom prst="rect">
              <a:avLst/>
            </a:prstGeom>
            <a:solidFill>
              <a:schemeClr val="accent1"/>
            </a:solidFill>
          </p:spPr>
          <p:txBody>
            <a:bodyPr wrap="square" rtlCol="0">
              <a:spAutoFit/>
            </a:bodyPr>
            <a:lstStyle/>
            <a:p>
              <a:r>
                <a:rPr lang="en-US" sz="1100" dirty="0" smtClean="0">
                  <a:solidFill>
                    <a:schemeClr val="bg1"/>
                  </a:solidFill>
                </a:rPr>
                <a:t>Aeronautical Information Services – VOLUME III</a:t>
              </a:r>
            </a:p>
          </p:txBody>
        </p:sp>
        <p:sp>
          <p:nvSpPr>
            <p:cNvPr id="17" name="TextBox 16"/>
            <p:cNvSpPr txBox="1"/>
            <p:nvPr/>
          </p:nvSpPr>
          <p:spPr>
            <a:xfrm>
              <a:off x="1407795" y="2376760"/>
              <a:ext cx="2148205" cy="183203"/>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8126</a:t>
              </a:r>
            </a:p>
          </p:txBody>
        </p:sp>
        <p:sp>
          <p:nvSpPr>
            <p:cNvPr id="18" name="TextBox 17"/>
            <p:cNvSpPr txBox="1"/>
            <p:nvPr/>
          </p:nvSpPr>
          <p:spPr>
            <a:xfrm>
              <a:off x="1407795" y="2852936"/>
              <a:ext cx="2148205" cy="244271"/>
            </a:xfrm>
            <a:prstGeom prst="rect">
              <a:avLst/>
            </a:prstGeom>
            <a:solidFill>
              <a:srgbClr val="00B0F0"/>
            </a:solidFill>
          </p:spPr>
          <p:txBody>
            <a:bodyPr wrap="square" rtlCol="0">
              <a:spAutoFit/>
            </a:bodyPr>
            <a:lstStyle/>
            <a:p>
              <a:r>
                <a:rPr lang="en-US" sz="700" dirty="0" smtClean="0">
                  <a:solidFill>
                    <a:schemeClr val="bg1"/>
                  </a:solidFill>
                </a:rPr>
                <a:t>3</a:t>
              </a:r>
              <a:r>
                <a:rPr lang="en-US" sz="700" baseline="30000" dirty="0" smtClean="0">
                  <a:solidFill>
                    <a:schemeClr val="bg1"/>
                  </a:solidFill>
                </a:rPr>
                <a:t>th</a:t>
              </a:r>
              <a:r>
                <a:rPr lang="en-US" sz="700" dirty="0" smtClean="0">
                  <a:solidFill>
                    <a:schemeClr val="bg1"/>
                  </a:solidFill>
                </a:rPr>
                <a:t> Edition</a:t>
              </a:r>
            </a:p>
            <a:p>
              <a:endParaRPr lang="en-GB" sz="700" dirty="0">
                <a:solidFill>
                  <a:schemeClr val="bg1"/>
                </a:solidFill>
              </a:endParaRPr>
            </a:p>
          </p:txBody>
        </p:sp>
      </p:grpSp>
      <p:sp>
        <p:nvSpPr>
          <p:cNvPr id="19" name="Title 1"/>
          <p:cNvSpPr>
            <a:spLocks noGrp="1"/>
          </p:cNvSpPr>
          <p:nvPr>
            <p:ph type="title"/>
          </p:nvPr>
        </p:nvSpPr>
        <p:spPr>
          <a:xfrm>
            <a:off x="457200" y="908720"/>
            <a:ext cx="8229600" cy="1143000"/>
          </a:xfrm>
        </p:spPr>
        <p:txBody>
          <a:bodyPr/>
          <a:lstStyle/>
          <a:p>
            <a:pPr lvl="0">
              <a:spcBef>
                <a:spcPts val="0"/>
              </a:spcBef>
            </a:pPr>
            <a:r>
              <a:rPr lang="en-GB" dirty="0" smtClean="0"/>
              <a:t>Volume III: AI in a standardized presentation</a:t>
            </a:r>
            <a:endParaRPr lang="en-GB" dirty="0"/>
          </a:p>
        </p:txBody>
      </p:sp>
    </p:spTree>
    <p:extLst>
      <p:ext uri="{BB962C8B-B14F-4D97-AF65-F5344CB8AC3E}">
        <p14:creationId xmlns:p14="http://schemas.microsoft.com/office/powerpoint/2010/main" val="254171078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Volume IV</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21</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1894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143000"/>
          </a:xfrm>
        </p:spPr>
        <p:txBody>
          <a:bodyPr/>
          <a:lstStyle/>
          <a:p>
            <a:pPr lvl="0">
              <a:spcBef>
                <a:spcPts val="0"/>
              </a:spcBef>
            </a:pPr>
            <a:r>
              <a:rPr lang="en-GB" dirty="0" smtClean="0"/>
              <a:t>Volume IV: Digital Products &amp; Services</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22</a:t>
            </a:fld>
            <a:endParaRPr lang="en-CA" dirty="0"/>
          </a:p>
        </p:txBody>
      </p:sp>
      <p:graphicFrame>
        <p:nvGraphicFramePr>
          <p:cNvPr id="16" name="Table 15"/>
          <p:cNvGraphicFramePr>
            <a:graphicFrameLocks noGrp="1"/>
          </p:cNvGraphicFramePr>
          <p:nvPr>
            <p:extLst>
              <p:ext uri="{D42A27DB-BD31-4B8C-83A1-F6EECF244321}">
                <p14:modId xmlns:p14="http://schemas.microsoft.com/office/powerpoint/2010/main" val="1967526159"/>
              </p:ext>
            </p:extLst>
          </p:nvPr>
        </p:nvGraphicFramePr>
        <p:xfrm>
          <a:off x="35496" y="2348880"/>
          <a:ext cx="9071992" cy="4032448"/>
        </p:xfrm>
        <a:graphic>
          <a:graphicData uri="http://schemas.openxmlformats.org/drawingml/2006/table">
            <a:tbl>
              <a:tblPr firstRow="1" bandRow="1">
                <a:tableStyleId>{5C22544A-7EE6-4342-B048-85BDC9FD1C3A}</a:tableStyleId>
              </a:tblPr>
              <a:tblGrid>
                <a:gridCol w="3245266"/>
                <a:gridCol w="5826726"/>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22" name="Content Placeholder 2"/>
          <p:cNvSpPr txBox="1">
            <a:spLocks/>
          </p:cNvSpPr>
          <p:nvPr/>
        </p:nvSpPr>
        <p:spPr>
          <a:xfrm>
            <a:off x="3275856" y="2420888"/>
            <a:ext cx="597666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fontAlgn="base">
              <a:lnSpc>
                <a:spcPct val="110000"/>
              </a:lnSpc>
              <a:spcAft>
                <a:spcPct val="0"/>
              </a:spcAft>
              <a:buClr>
                <a:srgbClr val="0054A4"/>
              </a:buClr>
              <a:buSzPct val="70000"/>
              <a:buFont typeface="Arial" pitchFamily="34" charset="0"/>
              <a:buChar char="•"/>
              <a:defRPr/>
            </a:pPr>
            <a:r>
              <a:rPr lang="en-US" sz="1800" dirty="0">
                <a:solidFill>
                  <a:srgbClr val="0054A4"/>
                </a:solidFill>
                <a:latin typeface="+mj-lt"/>
                <a:cs typeface="+mn-cs"/>
              </a:rPr>
              <a:t>Aeronautical Information and data Exchange Models: what are they?</a:t>
            </a:r>
          </a:p>
          <a:p>
            <a:pPr marL="285750" lvl="1" fontAlgn="base">
              <a:lnSpc>
                <a:spcPct val="110000"/>
              </a:lnSpc>
              <a:spcAft>
                <a:spcPct val="0"/>
              </a:spcAft>
              <a:buClr>
                <a:srgbClr val="0054A4"/>
              </a:buClr>
              <a:buSzPct val="70000"/>
              <a:buFont typeface="Arial" pitchFamily="34" charset="0"/>
              <a:buChar char="•"/>
              <a:defRPr/>
            </a:pPr>
            <a:r>
              <a:rPr lang="en-US" sz="1800" dirty="0">
                <a:solidFill>
                  <a:srgbClr val="0054A4"/>
                </a:solidFill>
                <a:latin typeface="+mj-lt"/>
                <a:cs typeface="+mn-cs"/>
              </a:rPr>
              <a:t>AIXM: </a:t>
            </a: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Conceptual model</a:t>
            </a: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The encoding format</a:t>
            </a: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The extension mechanism</a:t>
            </a:r>
          </a:p>
          <a:p>
            <a:pPr marL="285750" lvl="1" fontAlgn="base">
              <a:lnSpc>
                <a:spcPct val="110000"/>
              </a:lnSpc>
              <a:spcAft>
                <a:spcPct val="0"/>
              </a:spcAft>
              <a:buClr>
                <a:srgbClr val="0054A4"/>
              </a:buClr>
              <a:buSzPct val="70000"/>
              <a:buFont typeface="Arial" pitchFamily="34" charset="0"/>
              <a:buChar char="•"/>
              <a:defRPr/>
            </a:pPr>
            <a:r>
              <a:rPr lang="en-US" sz="1800" dirty="0">
                <a:solidFill>
                  <a:srgbClr val="0054A4"/>
                </a:solidFill>
                <a:latin typeface="+mj-lt"/>
                <a:cs typeface="+mn-cs"/>
              </a:rPr>
              <a:t>Data product specifications</a:t>
            </a:r>
          </a:p>
          <a:p>
            <a:pPr marL="285750" lvl="1" fontAlgn="base">
              <a:lnSpc>
                <a:spcPct val="110000"/>
              </a:lnSpc>
              <a:spcAft>
                <a:spcPct val="0"/>
              </a:spcAft>
              <a:buClr>
                <a:srgbClr val="0054A4"/>
              </a:buClr>
              <a:buSzPct val="70000"/>
              <a:buFont typeface="Arial" pitchFamily="34" charset="0"/>
              <a:buChar char="•"/>
              <a:defRPr/>
            </a:pPr>
            <a:r>
              <a:rPr lang="en-US" sz="1800" dirty="0">
                <a:solidFill>
                  <a:srgbClr val="0054A4"/>
                </a:solidFill>
                <a:latin typeface="+mj-lt"/>
                <a:cs typeface="+mn-cs"/>
              </a:rPr>
              <a:t>Digital data </a:t>
            </a:r>
            <a:r>
              <a:rPr lang="en-US" sz="1800" dirty="0" smtClean="0">
                <a:solidFill>
                  <a:srgbClr val="0054A4"/>
                </a:solidFill>
                <a:latin typeface="+mj-lt"/>
                <a:cs typeface="+mn-cs"/>
              </a:rPr>
              <a:t>sets (based on the AIXM confluence site): </a:t>
            </a: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Interoperability rules </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B</a:t>
            </a:r>
            <a:r>
              <a:rPr lang="en-US" sz="1800" dirty="0" smtClean="0">
                <a:solidFill>
                  <a:srgbClr val="0054A4"/>
                </a:solidFill>
                <a:latin typeface="+mj-lt"/>
                <a:cs typeface="+mn-cs"/>
              </a:rPr>
              <a:t>usiness </a:t>
            </a:r>
            <a:r>
              <a:rPr lang="en-US" sz="1800" dirty="0" smtClean="0">
                <a:solidFill>
                  <a:srgbClr val="0054A4"/>
                </a:solidFill>
                <a:latin typeface="+mj-lt"/>
                <a:cs typeface="+mn-cs"/>
              </a:rPr>
              <a:t>rules</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a:solidFill>
                  <a:srgbClr val="0054A4"/>
                </a:solidFill>
                <a:latin typeface="+mj-lt"/>
                <a:cs typeface="+mn-cs"/>
              </a:rPr>
              <a:t>C</a:t>
            </a:r>
            <a:r>
              <a:rPr lang="en-US" sz="1800" dirty="0" smtClean="0">
                <a:solidFill>
                  <a:srgbClr val="0054A4"/>
                </a:solidFill>
                <a:latin typeface="+mj-lt"/>
                <a:cs typeface="+mn-cs"/>
              </a:rPr>
              <a:t>oding </a:t>
            </a:r>
            <a:r>
              <a:rPr lang="en-US" sz="1800" dirty="0">
                <a:solidFill>
                  <a:srgbClr val="0054A4"/>
                </a:solidFill>
                <a:latin typeface="+mj-lt"/>
                <a:cs typeface="+mn-cs"/>
              </a:rPr>
              <a:t>rules </a:t>
            </a:r>
            <a:endParaRPr lang="en-US" sz="1800" dirty="0" smtClean="0">
              <a:solidFill>
                <a:srgbClr val="0054A4"/>
              </a:solidFill>
              <a:latin typeface="+mj-lt"/>
              <a:cs typeface="+mn-cs"/>
            </a:endParaRPr>
          </a:p>
          <a:p>
            <a:pPr marL="285750" lvl="1" fontAlgn="base">
              <a:lnSpc>
                <a:spcPct val="110000"/>
              </a:lnSpc>
              <a:spcAft>
                <a:spcPct val="0"/>
              </a:spcAft>
              <a:buClr>
                <a:srgbClr val="0054A4"/>
              </a:buClr>
              <a:buSzPct val="70000"/>
              <a:buFont typeface="Arial" pitchFamily="34" charset="0"/>
              <a:buChar char="•"/>
              <a:defRPr/>
            </a:pPr>
            <a:endParaRPr lang="en-US" sz="1800" dirty="0" smtClean="0">
              <a:solidFill>
                <a:srgbClr val="0054A4"/>
              </a:solidFill>
              <a:latin typeface="+mj-lt"/>
              <a:cs typeface="+mn-cs"/>
            </a:endParaRPr>
          </a:p>
          <a:p>
            <a:pPr marL="685800" lvl="2" fontAlgn="base">
              <a:lnSpc>
                <a:spcPct val="110000"/>
              </a:lnSpc>
              <a:spcAft>
                <a:spcPct val="0"/>
              </a:spcAft>
              <a:buClr>
                <a:srgbClr val="0054A4"/>
              </a:buClr>
              <a:buSzPct val="70000"/>
              <a:defRPr/>
            </a:pPr>
            <a:endParaRPr lang="en-US" sz="1800" dirty="0">
              <a:solidFill>
                <a:srgbClr val="0054A4"/>
              </a:solidFill>
              <a:latin typeface="+mj-lt"/>
              <a:cs typeface="+mn-cs"/>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grpSp>
        <p:nvGrpSpPr>
          <p:cNvPr id="19" name="Group 18"/>
          <p:cNvGrpSpPr/>
          <p:nvPr/>
        </p:nvGrpSpPr>
        <p:grpSpPr>
          <a:xfrm>
            <a:off x="395536" y="2636912"/>
            <a:ext cx="2952328" cy="3456383"/>
            <a:chOff x="1407795" y="1702714"/>
            <a:chExt cx="2148205" cy="2743201"/>
          </a:xfrm>
          <a:scene3d>
            <a:camera prst="perspectiveContrastingRightFacing"/>
            <a:lightRig rig="threePt" dir="t"/>
          </a:scene3d>
        </p:grpSpPr>
        <p:pic>
          <p:nvPicPr>
            <p:cNvPr id="20" name="Picture 19"/>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4"/>
              <a:ext cx="214820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1" name="TextBox 20"/>
            <p:cNvSpPr txBox="1"/>
            <p:nvPr/>
          </p:nvSpPr>
          <p:spPr>
            <a:xfrm>
              <a:off x="1407795" y="2564906"/>
              <a:ext cx="2148205" cy="207630"/>
            </a:xfrm>
            <a:prstGeom prst="rect">
              <a:avLst/>
            </a:prstGeom>
            <a:solidFill>
              <a:schemeClr val="accent1"/>
            </a:solidFill>
          </p:spPr>
          <p:txBody>
            <a:bodyPr wrap="square" rtlCol="0">
              <a:spAutoFit/>
            </a:bodyPr>
            <a:lstStyle/>
            <a:p>
              <a:r>
                <a:rPr lang="en-US" sz="1100" dirty="0" smtClean="0">
                  <a:solidFill>
                    <a:schemeClr val="bg1"/>
                  </a:solidFill>
                </a:rPr>
                <a:t>Aeronautical Information Services – VOLUME IV</a:t>
              </a:r>
            </a:p>
          </p:txBody>
        </p:sp>
        <p:sp>
          <p:nvSpPr>
            <p:cNvPr id="23" name="TextBox 22"/>
            <p:cNvSpPr txBox="1"/>
            <p:nvPr/>
          </p:nvSpPr>
          <p:spPr>
            <a:xfrm>
              <a:off x="1407795" y="2376760"/>
              <a:ext cx="2148205" cy="183203"/>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8126</a:t>
              </a:r>
            </a:p>
          </p:txBody>
        </p:sp>
        <p:sp>
          <p:nvSpPr>
            <p:cNvPr id="24" name="TextBox 23"/>
            <p:cNvSpPr txBox="1"/>
            <p:nvPr/>
          </p:nvSpPr>
          <p:spPr>
            <a:xfrm>
              <a:off x="1407795" y="2852936"/>
              <a:ext cx="2148205" cy="244271"/>
            </a:xfrm>
            <a:prstGeom prst="rect">
              <a:avLst/>
            </a:prstGeom>
            <a:solidFill>
              <a:srgbClr val="00B0F0"/>
            </a:solidFill>
          </p:spPr>
          <p:txBody>
            <a:bodyPr wrap="square" rtlCol="0">
              <a:spAutoFit/>
            </a:bodyPr>
            <a:lstStyle/>
            <a:p>
              <a:r>
                <a:rPr lang="en-US" sz="700" dirty="0" smtClean="0">
                  <a:solidFill>
                    <a:schemeClr val="bg1"/>
                  </a:solidFill>
                </a:rPr>
                <a:t>3</a:t>
              </a:r>
              <a:r>
                <a:rPr lang="en-US" sz="700" baseline="30000" dirty="0" smtClean="0">
                  <a:solidFill>
                    <a:schemeClr val="bg1"/>
                  </a:solidFill>
                </a:rPr>
                <a:t>th</a:t>
              </a:r>
              <a:r>
                <a:rPr lang="en-US" sz="700" dirty="0" smtClean="0">
                  <a:solidFill>
                    <a:schemeClr val="bg1"/>
                  </a:solidFill>
                </a:rPr>
                <a:t> Edition</a:t>
              </a:r>
            </a:p>
            <a:p>
              <a:endParaRPr lang="en-GB" sz="700" dirty="0">
                <a:solidFill>
                  <a:schemeClr val="bg1"/>
                </a:solidFill>
              </a:endParaRPr>
            </a:p>
          </p:txBody>
        </p:sp>
      </p:grpSp>
    </p:spTree>
    <p:extLst>
      <p:ext uri="{BB962C8B-B14F-4D97-AF65-F5344CB8AC3E}">
        <p14:creationId xmlns:p14="http://schemas.microsoft.com/office/powerpoint/2010/main" val="241769976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pPr/>
              <a:t>23</a:t>
            </a:fld>
            <a:endParaRPr lang="en-CA" dirty="0"/>
          </a:p>
        </p:txBody>
      </p:sp>
    </p:spTree>
    <p:extLst>
      <p:ext uri="{BB962C8B-B14F-4D97-AF65-F5344CB8AC3E}">
        <p14:creationId xmlns:p14="http://schemas.microsoft.com/office/powerpoint/2010/main" val="66125026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AIS </a:t>
            </a:r>
            <a:r>
              <a:rPr lang="en-US" dirty="0" smtClean="0"/>
              <a:t>Manual</a:t>
            </a:r>
            <a:endParaRPr lang="en-GB" dirty="0"/>
          </a:p>
        </p:txBody>
      </p:sp>
      <p:sp>
        <p:nvSpPr>
          <p:cNvPr id="5" name="Rounded Rectangle 4"/>
          <p:cNvSpPr/>
          <p:nvPr/>
        </p:nvSpPr>
        <p:spPr>
          <a:xfrm>
            <a:off x="4067944" y="4585571"/>
            <a:ext cx="5040560" cy="172819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US" sz="2800" b="1" dirty="0"/>
              <a:t>Addressing target audiences</a:t>
            </a:r>
          </a:p>
        </p:txBody>
      </p:sp>
      <p:sp>
        <p:nvSpPr>
          <p:cNvPr id="7" name="Content Placeholder 2"/>
          <p:cNvSpPr>
            <a:spLocks noGrp="1"/>
          </p:cNvSpPr>
          <p:nvPr>
            <p:ph idx="1"/>
          </p:nvPr>
        </p:nvSpPr>
        <p:spPr>
          <a:xfrm>
            <a:off x="539552" y="1916832"/>
            <a:ext cx="8229600" cy="2400265"/>
          </a:xfrm>
        </p:spPr>
        <p:txBody>
          <a:bodyPr>
            <a:normAutofit/>
          </a:bodyPr>
          <a:lstStyle/>
          <a:p>
            <a:pPr marL="285750" indent="-285750">
              <a:defRPr/>
            </a:pPr>
            <a:r>
              <a:rPr lang="en-GB" sz="1800" b="1" dirty="0">
                <a:solidFill>
                  <a:srgbClr val="0054A4"/>
                </a:solidFill>
                <a:latin typeface="+mn-lt"/>
                <a:cs typeface="+mn-cs"/>
              </a:rPr>
              <a:t>Volume I </a:t>
            </a:r>
            <a:r>
              <a:rPr lang="en-GB" sz="1800" dirty="0">
                <a:solidFill>
                  <a:srgbClr val="0054A4"/>
                </a:solidFill>
              </a:rPr>
              <a:t>– </a:t>
            </a:r>
            <a:r>
              <a:rPr lang="en-GB" sz="1800" dirty="0" smtClean="0">
                <a:solidFill>
                  <a:srgbClr val="0054A4"/>
                </a:solidFill>
                <a:latin typeface="+mn-lt"/>
                <a:cs typeface="+mn-cs"/>
              </a:rPr>
              <a:t>AIS </a:t>
            </a:r>
            <a:r>
              <a:rPr lang="en-GB" sz="1800" dirty="0">
                <a:solidFill>
                  <a:srgbClr val="0054A4"/>
                </a:solidFill>
                <a:latin typeface="+mn-lt"/>
                <a:cs typeface="+mn-cs"/>
              </a:rPr>
              <a:t>Organizational Development </a:t>
            </a:r>
          </a:p>
          <a:p>
            <a:pPr marL="285750" indent="-285750">
              <a:defRPr/>
            </a:pPr>
            <a:r>
              <a:rPr lang="en-GB" sz="1800" b="1" dirty="0">
                <a:solidFill>
                  <a:srgbClr val="0054A4"/>
                </a:solidFill>
                <a:latin typeface="+mn-lt"/>
                <a:cs typeface="+mn-cs"/>
              </a:rPr>
              <a:t>Volume II </a:t>
            </a:r>
            <a:r>
              <a:rPr lang="en-GB" sz="1800" dirty="0">
                <a:solidFill>
                  <a:srgbClr val="0054A4"/>
                </a:solidFill>
              </a:rPr>
              <a:t>– </a:t>
            </a:r>
            <a:r>
              <a:rPr lang="en-US" sz="1800" dirty="0">
                <a:solidFill>
                  <a:srgbClr val="0054A4"/>
                </a:solidFill>
                <a:latin typeface="+mn-lt"/>
                <a:cs typeface="+mn-cs"/>
              </a:rPr>
              <a:t>The Aeronautical Data  Process</a:t>
            </a:r>
            <a:endParaRPr lang="en-GB" sz="1800" dirty="0">
              <a:solidFill>
                <a:srgbClr val="0054A4"/>
              </a:solidFill>
              <a:latin typeface="+mn-lt"/>
              <a:cs typeface="+mn-cs"/>
            </a:endParaRPr>
          </a:p>
          <a:p>
            <a:pPr marL="285750" indent="-285750">
              <a:defRPr/>
            </a:pPr>
            <a:r>
              <a:rPr lang="en-GB" sz="1800" b="1" dirty="0">
                <a:solidFill>
                  <a:srgbClr val="0054A4"/>
                </a:solidFill>
                <a:latin typeface="+mn-lt"/>
                <a:cs typeface="+mn-cs"/>
              </a:rPr>
              <a:t>Volume III </a:t>
            </a:r>
            <a:r>
              <a:rPr lang="en-GB" sz="1800" dirty="0">
                <a:solidFill>
                  <a:srgbClr val="0054A4"/>
                </a:solidFill>
              </a:rPr>
              <a:t>–</a:t>
            </a:r>
            <a:r>
              <a:rPr lang="en-GB" sz="1800" dirty="0">
                <a:solidFill>
                  <a:srgbClr val="0054A4"/>
                </a:solidFill>
                <a:latin typeface="+mn-lt"/>
                <a:cs typeface="+mn-cs"/>
              </a:rPr>
              <a:t> Aeronautical Information </a:t>
            </a:r>
            <a:r>
              <a:rPr lang="en-GB" sz="1800" dirty="0" smtClean="0">
                <a:solidFill>
                  <a:srgbClr val="0054A4"/>
                </a:solidFill>
                <a:latin typeface="+mn-lt"/>
                <a:cs typeface="+mn-cs"/>
              </a:rPr>
              <a:t>in </a:t>
            </a:r>
            <a:r>
              <a:rPr lang="en-GB" sz="1800" dirty="0">
                <a:solidFill>
                  <a:srgbClr val="0054A4"/>
                </a:solidFill>
                <a:latin typeface="+mn-lt"/>
                <a:cs typeface="+mn-cs"/>
              </a:rPr>
              <a:t>a standardized presentation</a:t>
            </a:r>
          </a:p>
          <a:p>
            <a:pPr marL="285750" indent="-285750">
              <a:defRPr/>
            </a:pPr>
            <a:r>
              <a:rPr lang="fr-CA" sz="1800" b="1" dirty="0">
                <a:solidFill>
                  <a:srgbClr val="0054A4"/>
                </a:solidFill>
                <a:latin typeface="+mn-lt"/>
                <a:cs typeface="+mn-cs"/>
              </a:rPr>
              <a:t>Volume IV </a:t>
            </a:r>
            <a:r>
              <a:rPr lang="en-GB" sz="1800" dirty="0">
                <a:solidFill>
                  <a:srgbClr val="0054A4"/>
                </a:solidFill>
              </a:rPr>
              <a:t>–</a:t>
            </a:r>
            <a:r>
              <a:rPr lang="fr-CA" sz="1800" dirty="0">
                <a:solidFill>
                  <a:srgbClr val="0054A4"/>
                </a:solidFill>
                <a:latin typeface="+mn-lt"/>
                <a:cs typeface="+mn-cs"/>
              </a:rPr>
              <a:t> Digital Products and Services </a:t>
            </a:r>
          </a:p>
        </p:txBody>
      </p:sp>
      <p:grpSp>
        <p:nvGrpSpPr>
          <p:cNvPr id="3" name="Group 2"/>
          <p:cNvGrpSpPr/>
          <p:nvPr/>
        </p:nvGrpSpPr>
        <p:grpSpPr>
          <a:xfrm>
            <a:off x="35496" y="3429000"/>
            <a:ext cx="4032448" cy="3028779"/>
            <a:chOff x="181455" y="3599676"/>
            <a:chExt cx="3886489" cy="2858103"/>
          </a:xfrm>
        </p:grpSpPr>
        <p:pic>
          <p:nvPicPr>
            <p:cNvPr id="4098" name="Picture 2" descr="Risultati immagini per faster deliv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55" y="3865491"/>
              <a:ext cx="3886489" cy="25922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18954326">
              <a:off x="2094126" y="3599676"/>
              <a:ext cx="846368" cy="878580"/>
              <a:chOff x="539552" y="2060848"/>
              <a:chExt cx="2867025" cy="3743325"/>
            </a:xfrm>
          </p:grpSpPr>
          <p:pic>
            <p:nvPicPr>
              <p:cNvPr id="8" name="Picture 2" descr="http://www.icao.int/secretariat/PostalHistory/annex_15_aeronautical_information_services_fichiers/image00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060848"/>
                <a:ext cx="2867025" cy="3743325"/>
              </a:xfrm>
              <a:prstGeom prst="rect">
                <a:avLst/>
              </a:prstGeom>
              <a:noFill/>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7586" y="2907985"/>
                <a:ext cx="2160241" cy="1835860"/>
              </a:xfrm>
              <a:prstGeom prst="rect">
                <a:avLst/>
              </a:prstGeom>
              <a:solidFill>
                <a:srgbClr val="006EB7"/>
              </a:solidFill>
              <a:scene3d>
                <a:camera prst="perspectiveContrastingRightFacing"/>
                <a:lightRig rig="threePt" dir="t"/>
              </a:scene3d>
            </p:spPr>
            <p:txBody>
              <a:bodyPr wrap="square" rtlCol="0">
                <a:spAutoFit/>
              </a:bodyPr>
              <a:lstStyle/>
              <a:p>
                <a:r>
                  <a:rPr lang="en-US" sz="1100" b="1" dirty="0">
                    <a:solidFill>
                      <a:srgbClr val="FFFF00"/>
                    </a:solidFill>
                  </a:rPr>
                  <a:t>AIS  </a:t>
                </a:r>
              </a:p>
              <a:p>
                <a:r>
                  <a:rPr lang="en-US" sz="1100" b="1" dirty="0">
                    <a:solidFill>
                      <a:srgbClr val="FFFF00"/>
                    </a:solidFill>
                  </a:rPr>
                  <a:t>Manual</a:t>
                </a:r>
              </a:p>
            </p:txBody>
          </p:sp>
        </p:grpSp>
      </p:grpSp>
      <p:pic>
        <p:nvPicPr>
          <p:cNvPr id="4100" name="Picture 4" descr="Risultati immagini per targeted audie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3717032"/>
            <a:ext cx="4032447" cy="276311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067944" y="4585571"/>
            <a:ext cx="5040560" cy="172819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US" sz="2800" b="1" dirty="0"/>
              <a:t>Faster delivery</a:t>
            </a:r>
          </a:p>
        </p:txBody>
      </p:sp>
      <p:sp>
        <p:nvSpPr>
          <p:cNvPr id="13" name="Rounded Rectangle 12"/>
          <p:cNvSpPr/>
          <p:nvPr/>
        </p:nvSpPr>
        <p:spPr>
          <a:xfrm>
            <a:off x="4067944" y="4585571"/>
            <a:ext cx="5040560" cy="172819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US" sz="2800" b="1" dirty="0"/>
              <a:t>Easier maintenance</a:t>
            </a:r>
          </a:p>
        </p:txBody>
      </p:sp>
      <p:sp>
        <p:nvSpPr>
          <p:cNvPr id="4" name="Pentagon 3"/>
          <p:cNvSpPr/>
          <p:nvPr/>
        </p:nvSpPr>
        <p:spPr>
          <a:xfrm>
            <a:off x="4372744" y="3980475"/>
            <a:ext cx="4375720" cy="53308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Advantages</a:t>
            </a:r>
            <a:endParaRPr lang="en-GB" dirty="0"/>
          </a:p>
        </p:txBody>
      </p:sp>
      <p:pic>
        <p:nvPicPr>
          <p:cNvPr id="4106" name="Picture 10" descr="Risultati immagini per maintenance"/>
          <p:cNvPicPr>
            <a:picLocks noChangeAspect="1" noChangeArrowheads="1"/>
          </p:cNvPicPr>
          <p:nvPr/>
        </p:nvPicPr>
        <p:blipFill rotWithShape="1">
          <a:blip r:embed="rId7">
            <a:extLst>
              <a:ext uri="{28A0092B-C50C-407E-A947-70E740481C1C}">
                <a14:useLocalDpi xmlns:a14="http://schemas.microsoft.com/office/drawing/2010/main" val="0"/>
              </a:ext>
            </a:extLst>
          </a:blip>
          <a:srcRect l="2605" r="4394" b="14679"/>
          <a:stretch/>
        </p:blipFill>
        <p:spPr bwMode="auto">
          <a:xfrm>
            <a:off x="35496" y="3717032"/>
            <a:ext cx="4029717" cy="276311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p:cNvSpPr>
            <a:spLocks noGrp="1"/>
          </p:cNvSpPr>
          <p:nvPr>
            <p:ph type="sldNum" sz="quarter" idx="12"/>
          </p:nvPr>
        </p:nvSpPr>
        <p:spPr>
          <a:xfrm>
            <a:off x="6553200" y="6525344"/>
            <a:ext cx="2133600" cy="332656"/>
          </a:xfrm>
        </p:spPr>
        <p:txBody>
          <a:bodyPr/>
          <a:lstStyle/>
          <a:p>
            <a:fld id="{3FF909EE-2C65-48BC-95E5-26F3591A45A6}" type="slidenum">
              <a:rPr lang="en-CA" smtClean="0"/>
              <a:pPr/>
              <a:t>3</a:t>
            </a:fld>
            <a:endParaRPr lang="en-CA" dirty="0"/>
          </a:p>
        </p:txBody>
      </p:sp>
      <p:sp>
        <p:nvSpPr>
          <p:cNvPr id="18" name="TextBox 1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9232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0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_ICAO DRIVE\_SOURCE - IMAGES\Source - ICAO Logos\ICAO-logo-ICAO-blue_grey-stroke_BIG.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a:stretch/>
        </p:blipFill>
        <p:spPr bwMode="auto">
          <a:xfrm>
            <a:off x="4499992" y="2308847"/>
            <a:ext cx="4752528" cy="3808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Volume I</a:t>
            </a:r>
            <a:endParaRPr lang="en-US" dirty="0"/>
          </a:p>
        </p:txBody>
      </p:sp>
      <p:sp>
        <p:nvSpPr>
          <p:cNvPr id="6" name="Text Placeholder 5"/>
          <p:cNvSpPr>
            <a:spLocks noGrp="1"/>
          </p:cNvSpPr>
          <p:nvPr>
            <p:ph type="body" idx="1"/>
          </p:nvPr>
        </p:nvSpPr>
        <p:spPr/>
        <p:txBody>
          <a:bodyPr/>
          <a:lstStyle/>
          <a:p>
            <a:r>
              <a:rPr lang="en-US" dirty="0" smtClean="0"/>
              <a:t>Global Overview</a:t>
            </a: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4</a:t>
            </a:fld>
            <a:endParaRPr lang="en-CA" dirty="0"/>
          </a:p>
        </p:txBody>
      </p:sp>
      <p:sp>
        <p:nvSpPr>
          <p:cNvPr id="8" name="TextBox 7"/>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2393261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980728"/>
            <a:ext cx="9540899" cy="1143000"/>
          </a:xfrm>
        </p:spPr>
        <p:txBody>
          <a:bodyPr/>
          <a:lstStyle/>
          <a:p>
            <a:r>
              <a:rPr lang="en-GB" dirty="0"/>
              <a:t>Volume I: AIS Organizational Development</a:t>
            </a:r>
            <a:r>
              <a:rPr lang="en-US" sz="2800" dirty="0"/>
              <a:t/>
            </a:r>
            <a:br>
              <a:rPr lang="en-US" sz="2800" dirty="0"/>
            </a:br>
            <a:endParaRPr lang="en-GB" sz="2800" dirty="0">
              <a:solidFill>
                <a:srgbClr val="C00000"/>
              </a:solidFill>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pPr/>
              <a:t>5</a:t>
            </a:fld>
            <a:endParaRPr lang="en-CA" dirty="0"/>
          </a:p>
        </p:txBody>
      </p:sp>
      <p:sp>
        <p:nvSpPr>
          <p:cNvPr id="5" name="Inhaltsplatzhalter 2">
            <a:extLst>
              <a:ext uri="{FF2B5EF4-FFF2-40B4-BE49-F238E27FC236}">
                <a16:creationId xmlns="" xmlns:a16="http://schemas.microsoft.com/office/drawing/2014/main" id="{2F4FE0A5-C7F8-46EE-A1F6-743B3B8D3EBA}"/>
              </a:ext>
            </a:extLst>
          </p:cNvPr>
          <p:cNvSpPr>
            <a:spLocks noGrp="1"/>
          </p:cNvSpPr>
          <p:nvPr>
            <p:ph idx="1"/>
          </p:nvPr>
        </p:nvSpPr>
        <p:spPr>
          <a:xfrm>
            <a:off x="323528" y="2420888"/>
            <a:ext cx="9036496" cy="5399088"/>
          </a:xfrm>
        </p:spPr>
        <p:txBody>
          <a:bodyPr>
            <a:normAutofit/>
          </a:bodyPr>
          <a:lstStyle/>
          <a:p>
            <a:pPr lvl="1">
              <a:buFont typeface="Wingdings" panose="05000000000000000000" pitchFamily="2" charset="2"/>
              <a:buChar char="Ø"/>
            </a:pPr>
            <a:r>
              <a:rPr lang="en-US" sz="2400" dirty="0" smtClean="0">
                <a:solidFill>
                  <a:srgbClr val="006EB7"/>
                </a:solidFill>
                <a:latin typeface="+mj-lt"/>
              </a:rPr>
              <a:t>State Responsibilities for aeronautical information services</a:t>
            </a:r>
            <a:endParaRPr lang="en-GB" sz="2400" dirty="0" smtClean="0">
              <a:solidFill>
                <a:srgbClr val="006EB7"/>
              </a:solidFill>
              <a:latin typeface="+mj-lt"/>
            </a:endParaRPr>
          </a:p>
          <a:p>
            <a:pPr lvl="1">
              <a:buFont typeface="Wingdings" panose="05000000000000000000" pitchFamily="2" charset="2"/>
              <a:buChar char="Ø"/>
            </a:pPr>
            <a:r>
              <a:rPr lang="en-GB" sz="2400" dirty="0" smtClean="0">
                <a:solidFill>
                  <a:srgbClr val="006EB7"/>
                </a:solidFill>
                <a:latin typeface="+mj-lt"/>
              </a:rPr>
              <a:t>AIS </a:t>
            </a:r>
            <a:r>
              <a:rPr lang="en-GB" sz="2400" dirty="0">
                <a:solidFill>
                  <a:srgbClr val="006EB7"/>
                </a:solidFill>
                <a:latin typeface="+mj-lt"/>
              </a:rPr>
              <a:t>Responsibilities and Functions</a:t>
            </a:r>
          </a:p>
          <a:p>
            <a:pPr lvl="1">
              <a:buFont typeface="Wingdings" panose="05000000000000000000" pitchFamily="2" charset="2"/>
              <a:buChar char="Ø"/>
            </a:pPr>
            <a:r>
              <a:rPr lang="en-GB" sz="2400" dirty="0">
                <a:solidFill>
                  <a:srgbClr val="006EB7"/>
                </a:solidFill>
                <a:latin typeface="+mj-lt"/>
              </a:rPr>
              <a:t>Aeronautical Information </a:t>
            </a:r>
            <a:r>
              <a:rPr lang="en-GB" sz="2400" dirty="0" smtClean="0">
                <a:solidFill>
                  <a:srgbClr val="006EB7"/>
                </a:solidFill>
                <a:latin typeface="+mj-lt"/>
              </a:rPr>
              <a:t>Management</a:t>
            </a:r>
            <a:endParaRPr lang="en-GB" sz="2400" dirty="0">
              <a:solidFill>
                <a:srgbClr val="006EB7"/>
              </a:solidFill>
              <a:latin typeface="+mj-lt"/>
            </a:endParaRPr>
          </a:p>
        </p:txBody>
      </p:sp>
      <p:pic>
        <p:nvPicPr>
          <p:cNvPr id="1026" name="Picture 2" descr="Risultati immagini per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00465"/>
            <a:ext cx="3312046" cy="25248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390715462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pPr/>
              <a:t>6</a:t>
            </a:fld>
            <a:endParaRPr lang="en-CA" dirty="0"/>
          </a:p>
        </p:txBody>
      </p:sp>
      <p:graphicFrame>
        <p:nvGraphicFramePr>
          <p:cNvPr id="16" name="Table 15"/>
          <p:cNvGraphicFramePr>
            <a:graphicFrameLocks noGrp="1"/>
          </p:cNvGraphicFramePr>
          <p:nvPr>
            <p:extLst>
              <p:ext uri="{D42A27DB-BD31-4B8C-83A1-F6EECF244321}">
                <p14:modId xmlns:p14="http://schemas.microsoft.com/office/powerpoint/2010/main" val="1145055273"/>
              </p:ext>
            </p:extLst>
          </p:nvPr>
        </p:nvGraphicFramePr>
        <p:xfrm>
          <a:off x="35496" y="2348880"/>
          <a:ext cx="9071992" cy="4032448"/>
        </p:xfrm>
        <a:graphic>
          <a:graphicData uri="http://schemas.openxmlformats.org/drawingml/2006/table">
            <a:tbl>
              <a:tblPr firstRow="1" bandRow="1">
                <a:tableStyleId>{5C22544A-7EE6-4342-B048-85BDC9FD1C3A}</a:tableStyleId>
              </a:tblPr>
              <a:tblGrid>
                <a:gridCol w="3245266"/>
                <a:gridCol w="5826726"/>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22" name="Content Placeholder 2"/>
          <p:cNvSpPr txBox="1">
            <a:spLocks/>
          </p:cNvSpPr>
          <p:nvPr/>
        </p:nvSpPr>
        <p:spPr>
          <a:xfrm>
            <a:off x="3275856" y="2420888"/>
            <a:ext cx="597666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fontAlgn="base">
              <a:lnSpc>
                <a:spcPct val="110000"/>
              </a:lnSpc>
              <a:spcAft>
                <a:spcPct val="0"/>
              </a:spcAft>
              <a:buClr>
                <a:srgbClr val="0054A4"/>
              </a:buClr>
              <a:buSzPct val="70000"/>
              <a:buFont typeface="Arial" pitchFamily="34" charset="0"/>
              <a:buChar char="•"/>
              <a:defRPr/>
            </a:pPr>
            <a:r>
              <a:rPr lang="en-US" sz="1800" u="sng" dirty="0" smtClean="0">
                <a:solidFill>
                  <a:srgbClr val="0054A4"/>
                </a:solidFill>
                <a:latin typeface="+mj-lt"/>
                <a:cs typeface="+mn-cs"/>
              </a:rPr>
              <a:t>State Safety Oversight – 8 Critical elements</a:t>
            </a:r>
            <a:endParaRPr lang="en-US" sz="1800" u="sng"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CE-1</a:t>
            </a:r>
            <a:r>
              <a:rPr lang="en-US" sz="1800" dirty="0">
                <a:solidFill>
                  <a:srgbClr val="0054A4"/>
                </a:solidFill>
                <a:latin typeface="+mj-lt"/>
                <a:cs typeface="+mn-cs"/>
              </a:rPr>
              <a:t>: primary aviation </a:t>
            </a:r>
            <a:r>
              <a:rPr lang="en-US" sz="1800" dirty="0" smtClean="0">
                <a:solidFill>
                  <a:srgbClr val="0054A4"/>
                </a:solidFill>
                <a:latin typeface="+mj-lt"/>
                <a:cs typeface="+mn-cs"/>
              </a:rPr>
              <a:t>legislation </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CE-2</a:t>
            </a:r>
            <a:r>
              <a:rPr lang="en-US" sz="1800" dirty="0">
                <a:solidFill>
                  <a:srgbClr val="0054A4"/>
                </a:solidFill>
                <a:latin typeface="+mj-lt"/>
                <a:cs typeface="+mn-cs"/>
              </a:rPr>
              <a:t>: specific operating </a:t>
            </a:r>
            <a:r>
              <a:rPr lang="en-US" sz="1800" dirty="0" smtClean="0">
                <a:solidFill>
                  <a:srgbClr val="0054A4"/>
                </a:solidFill>
                <a:latin typeface="+mj-lt"/>
                <a:cs typeface="+mn-cs"/>
              </a:rPr>
              <a:t>regulations</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CE-3</a:t>
            </a:r>
            <a:r>
              <a:rPr lang="en-US" sz="1800" dirty="0">
                <a:solidFill>
                  <a:srgbClr val="0054A4"/>
                </a:solidFill>
                <a:latin typeface="+mj-lt"/>
                <a:cs typeface="+mn-cs"/>
              </a:rPr>
              <a:t>: State system and </a:t>
            </a:r>
            <a:r>
              <a:rPr lang="en-US" sz="1800" dirty="0" smtClean="0">
                <a:solidFill>
                  <a:srgbClr val="0054A4"/>
                </a:solidFill>
                <a:latin typeface="+mj-lt"/>
                <a:cs typeface="+mn-cs"/>
              </a:rPr>
              <a:t>function</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CE-4</a:t>
            </a:r>
            <a:r>
              <a:rPr lang="en-US" sz="1800" dirty="0">
                <a:solidFill>
                  <a:srgbClr val="0054A4"/>
                </a:solidFill>
                <a:latin typeface="+mj-lt"/>
                <a:cs typeface="+mn-cs"/>
              </a:rPr>
              <a:t>: qualified technical </a:t>
            </a:r>
            <a:r>
              <a:rPr lang="en-US" sz="1800" dirty="0" smtClean="0">
                <a:solidFill>
                  <a:srgbClr val="0054A4"/>
                </a:solidFill>
                <a:latin typeface="+mj-lt"/>
                <a:cs typeface="+mn-cs"/>
              </a:rPr>
              <a:t>personnel</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CE-5</a:t>
            </a:r>
            <a:r>
              <a:rPr lang="en-US" sz="1800" dirty="0">
                <a:solidFill>
                  <a:srgbClr val="0054A4"/>
                </a:solidFill>
                <a:latin typeface="+mj-lt"/>
                <a:cs typeface="+mn-cs"/>
              </a:rPr>
              <a:t>: technical guidance, tools and provision of safety critical </a:t>
            </a:r>
            <a:r>
              <a:rPr lang="en-US" sz="1800" dirty="0" smtClean="0">
                <a:solidFill>
                  <a:srgbClr val="0054A4"/>
                </a:solidFill>
                <a:latin typeface="+mj-lt"/>
                <a:cs typeface="+mn-cs"/>
              </a:rPr>
              <a:t>information</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CE-6</a:t>
            </a:r>
            <a:r>
              <a:rPr lang="en-US" sz="1800" dirty="0">
                <a:solidFill>
                  <a:srgbClr val="0054A4"/>
                </a:solidFill>
                <a:latin typeface="+mj-lt"/>
                <a:cs typeface="+mn-cs"/>
              </a:rPr>
              <a:t>: licensing, certification, authorization and approval </a:t>
            </a:r>
            <a:r>
              <a:rPr lang="en-US" sz="1800" dirty="0" smtClean="0">
                <a:solidFill>
                  <a:srgbClr val="0054A4"/>
                </a:solidFill>
                <a:latin typeface="+mj-lt"/>
                <a:cs typeface="+mn-cs"/>
              </a:rPr>
              <a:t>obligations</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CE-7</a:t>
            </a:r>
            <a:r>
              <a:rPr lang="en-US" sz="1800" dirty="0">
                <a:solidFill>
                  <a:srgbClr val="0054A4"/>
                </a:solidFill>
                <a:latin typeface="+mj-lt"/>
                <a:cs typeface="+mn-cs"/>
              </a:rPr>
              <a:t>: surveillance </a:t>
            </a:r>
            <a:r>
              <a:rPr lang="en-US" sz="1800" dirty="0" smtClean="0">
                <a:solidFill>
                  <a:srgbClr val="0054A4"/>
                </a:solidFill>
                <a:latin typeface="+mj-lt"/>
                <a:cs typeface="+mn-cs"/>
              </a:rPr>
              <a:t>obligations</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CE-8</a:t>
            </a:r>
            <a:r>
              <a:rPr lang="en-US" sz="1800" dirty="0">
                <a:solidFill>
                  <a:srgbClr val="0054A4"/>
                </a:solidFill>
                <a:latin typeface="+mj-lt"/>
                <a:cs typeface="+mn-cs"/>
              </a:rPr>
              <a:t>: resolution of safety </a:t>
            </a:r>
            <a:r>
              <a:rPr lang="en-US" sz="1800" dirty="0" smtClean="0">
                <a:solidFill>
                  <a:srgbClr val="0054A4"/>
                </a:solidFill>
                <a:latin typeface="+mj-lt"/>
                <a:cs typeface="+mn-cs"/>
              </a:rPr>
              <a:t>issues</a:t>
            </a:r>
            <a:endParaRPr lang="en-US" sz="1800" dirty="0">
              <a:solidFill>
                <a:srgbClr val="0054A4"/>
              </a:solidFill>
              <a:latin typeface="+mj-lt"/>
              <a:cs typeface="+mn-cs"/>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grpSp>
        <p:nvGrpSpPr>
          <p:cNvPr id="19" name="Group 18"/>
          <p:cNvGrpSpPr/>
          <p:nvPr/>
        </p:nvGrpSpPr>
        <p:grpSpPr>
          <a:xfrm>
            <a:off x="395536" y="2636912"/>
            <a:ext cx="2952328" cy="3456383"/>
            <a:chOff x="1407795" y="1702714"/>
            <a:chExt cx="2148205" cy="2743201"/>
          </a:xfrm>
          <a:scene3d>
            <a:camera prst="perspectiveContrastingRightFacing"/>
            <a:lightRig rig="threePt" dir="t"/>
          </a:scene3d>
        </p:grpSpPr>
        <p:pic>
          <p:nvPicPr>
            <p:cNvPr id="20" name="Picture 19"/>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4"/>
              <a:ext cx="214820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1" name="TextBox 20"/>
            <p:cNvSpPr txBox="1"/>
            <p:nvPr/>
          </p:nvSpPr>
          <p:spPr>
            <a:xfrm>
              <a:off x="1407795" y="2564906"/>
              <a:ext cx="2148205" cy="207630"/>
            </a:xfrm>
            <a:prstGeom prst="rect">
              <a:avLst/>
            </a:prstGeom>
            <a:solidFill>
              <a:schemeClr val="accent1"/>
            </a:solidFill>
          </p:spPr>
          <p:txBody>
            <a:bodyPr wrap="square" rtlCol="0">
              <a:spAutoFit/>
            </a:bodyPr>
            <a:lstStyle/>
            <a:p>
              <a:r>
                <a:rPr lang="en-US" sz="1100" dirty="0" smtClean="0">
                  <a:solidFill>
                    <a:schemeClr val="bg1"/>
                  </a:solidFill>
                </a:rPr>
                <a:t>Aeronautical Information Services – VOLUME I</a:t>
              </a:r>
            </a:p>
          </p:txBody>
        </p:sp>
        <p:sp>
          <p:nvSpPr>
            <p:cNvPr id="28" name="TextBox 27"/>
            <p:cNvSpPr txBox="1"/>
            <p:nvPr/>
          </p:nvSpPr>
          <p:spPr>
            <a:xfrm>
              <a:off x="1407795" y="2376760"/>
              <a:ext cx="2148205" cy="183203"/>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8126</a:t>
              </a:r>
            </a:p>
          </p:txBody>
        </p:sp>
        <p:sp>
          <p:nvSpPr>
            <p:cNvPr id="29" name="TextBox 28"/>
            <p:cNvSpPr txBox="1"/>
            <p:nvPr/>
          </p:nvSpPr>
          <p:spPr>
            <a:xfrm>
              <a:off x="1407795" y="2852936"/>
              <a:ext cx="2148205" cy="244271"/>
            </a:xfrm>
            <a:prstGeom prst="rect">
              <a:avLst/>
            </a:prstGeom>
            <a:solidFill>
              <a:srgbClr val="00B0F0"/>
            </a:solidFill>
          </p:spPr>
          <p:txBody>
            <a:bodyPr wrap="square" rtlCol="0">
              <a:spAutoFit/>
            </a:bodyPr>
            <a:lstStyle/>
            <a:p>
              <a:r>
                <a:rPr lang="en-US" sz="700" dirty="0" smtClean="0">
                  <a:solidFill>
                    <a:schemeClr val="bg1"/>
                  </a:solidFill>
                </a:rPr>
                <a:t>3</a:t>
              </a:r>
              <a:r>
                <a:rPr lang="en-US" sz="700" baseline="30000" dirty="0" smtClean="0">
                  <a:solidFill>
                    <a:schemeClr val="bg1"/>
                  </a:solidFill>
                </a:rPr>
                <a:t>th</a:t>
              </a:r>
              <a:r>
                <a:rPr lang="en-US" sz="700" dirty="0" smtClean="0">
                  <a:solidFill>
                    <a:schemeClr val="bg1"/>
                  </a:solidFill>
                </a:rPr>
                <a:t> Edition</a:t>
              </a:r>
            </a:p>
            <a:p>
              <a:endParaRPr lang="en-GB" sz="700" dirty="0">
                <a:solidFill>
                  <a:schemeClr val="bg1"/>
                </a:solidFill>
              </a:endParaRPr>
            </a:p>
          </p:txBody>
        </p:sp>
      </p:grpSp>
      <p:sp>
        <p:nvSpPr>
          <p:cNvPr id="13" name="Title 1"/>
          <p:cNvSpPr>
            <a:spLocks noGrp="1"/>
          </p:cNvSpPr>
          <p:nvPr>
            <p:ph type="title"/>
          </p:nvPr>
        </p:nvSpPr>
        <p:spPr>
          <a:xfrm>
            <a:off x="457200" y="980728"/>
            <a:ext cx="8229600" cy="1143000"/>
          </a:xfrm>
        </p:spPr>
        <p:txBody>
          <a:bodyPr/>
          <a:lstStyle/>
          <a:p>
            <a:pPr lvl="0">
              <a:spcBef>
                <a:spcPts val="0"/>
              </a:spcBef>
            </a:pPr>
            <a:r>
              <a:rPr lang="en-GB" dirty="0" smtClean="0"/>
              <a:t>Volume I</a:t>
            </a:r>
            <a:br>
              <a:rPr lang="en-GB" dirty="0" smtClean="0"/>
            </a:br>
            <a:r>
              <a:rPr lang="en-GB" sz="2400" i="1" u="sng" dirty="0" smtClean="0">
                <a:solidFill>
                  <a:srgbClr val="279DD9"/>
                </a:solidFill>
                <a:ea typeface="+mn-ea"/>
                <a:cs typeface="+mn-cs"/>
              </a:rPr>
              <a:t>State perspective</a:t>
            </a:r>
            <a:endParaRPr lang="en-GB" dirty="0"/>
          </a:p>
        </p:txBody>
      </p:sp>
    </p:spTree>
    <p:extLst>
      <p:ext uri="{BB962C8B-B14F-4D97-AF65-F5344CB8AC3E}">
        <p14:creationId xmlns:p14="http://schemas.microsoft.com/office/powerpoint/2010/main" val="261721522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43000"/>
          </a:xfrm>
        </p:spPr>
        <p:txBody>
          <a:bodyPr/>
          <a:lstStyle/>
          <a:p>
            <a:pPr lvl="0">
              <a:spcBef>
                <a:spcPts val="0"/>
              </a:spcBef>
            </a:pPr>
            <a:r>
              <a:rPr lang="en-GB" dirty="0" smtClean="0"/>
              <a:t>Volume I</a:t>
            </a:r>
            <a:br>
              <a:rPr lang="en-GB" dirty="0" smtClean="0"/>
            </a:br>
            <a:r>
              <a:rPr lang="en-GB" sz="2400" i="1" u="sng" dirty="0" smtClean="0">
                <a:solidFill>
                  <a:srgbClr val="279DD9"/>
                </a:solidFill>
                <a:ea typeface="+mn-ea"/>
                <a:cs typeface="+mn-cs"/>
              </a:rPr>
              <a:t>AIS Provider perspective</a:t>
            </a:r>
            <a:endParaRPr lang="en-GB"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7</a:t>
            </a:fld>
            <a:endParaRPr lang="en-CA" dirty="0"/>
          </a:p>
        </p:txBody>
      </p:sp>
      <p:graphicFrame>
        <p:nvGraphicFramePr>
          <p:cNvPr id="16" name="Table 15"/>
          <p:cNvGraphicFramePr>
            <a:graphicFrameLocks noGrp="1"/>
          </p:cNvGraphicFramePr>
          <p:nvPr>
            <p:extLst>
              <p:ext uri="{D42A27DB-BD31-4B8C-83A1-F6EECF244321}">
                <p14:modId xmlns:p14="http://schemas.microsoft.com/office/powerpoint/2010/main" val="395990649"/>
              </p:ext>
            </p:extLst>
          </p:nvPr>
        </p:nvGraphicFramePr>
        <p:xfrm>
          <a:off x="35496" y="2348880"/>
          <a:ext cx="9071992" cy="4032448"/>
        </p:xfrm>
        <a:graphic>
          <a:graphicData uri="http://schemas.openxmlformats.org/drawingml/2006/table">
            <a:tbl>
              <a:tblPr firstRow="1" bandRow="1">
                <a:tableStyleId>{5C22544A-7EE6-4342-B048-85BDC9FD1C3A}</a:tableStyleId>
              </a:tblPr>
              <a:tblGrid>
                <a:gridCol w="3245266"/>
                <a:gridCol w="5826726"/>
              </a:tblGrid>
              <a:tr h="4032448">
                <a:tc>
                  <a:txBody>
                    <a:bodyPr/>
                    <a:lstStyle/>
                    <a:p>
                      <a:pPr marL="742950" lvl="2" indent="-342900" algn="l" defTabSz="914400" rtl="0" eaLnBrk="1" fontAlgn="base" latinLnBrk="0" hangingPunct="1">
                        <a:lnSpc>
                          <a:spcPct val="110000"/>
                        </a:lnSpc>
                        <a:spcAft>
                          <a:spcPct val="0"/>
                        </a:spcAft>
                        <a:buClr>
                          <a:srgbClr val="0054A4"/>
                        </a:buClr>
                        <a:buSzPct val="70000"/>
                        <a:buFont typeface="Arial" pitchFamily="34" charset="0"/>
                        <a:buChar char="•"/>
                        <a:defRPr/>
                      </a:pPr>
                      <a:endParaRPr lang="en-GB" sz="1800" b="0" kern="1200" dirty="0">
                        <a:solidFill>
                          <a:schemeClr val="tx1"/>
                        </a:solidFill>
                        <a:latin typeface="+mn-lt"/>
                        <a:ea typeface="+mn-ea"/>
                        <a:cs typeface="+mn-cs"/>
                      </a:endParaRPr>
                    </a:p>
                  </a:txBody>
                  <a:tcPr>
                    <a:solidFill>
                      <a:schemeClr val="bg2">
                        <a:lumMod val="95000"/>
                      </a:schemeClr>
                    </a:solidFill>
                  </a:tcPr>
                </a:tc>
                <a:tc>
                  <a:txBody>
                    <a:bodyPr/>
                    <a:lstStyle/>
                    <a:p>
                      <a:pPr algn="l" defTabSz="914400" rtl="0" eaLnBrk="1" fontAlgn="base" latinLnBrk="0" hangingPunct="1">
                        <a:lnSpc>
                          <a:spcPct val="110000"/>
                        </a:lnSpc>
                        <a:spcAft>
                          <a:spcPct val="0"/>
                        </a:spcAft>
                        <a:buClr>
                          <a:srgbClr val="0054A4"/>
                        </a:buClr>
                        <a:buSzPct val="70000"/>
                        <a:defRPr/>
                      </a:pPr>
                      <a:endParaRPr lang="en-GB" sz="1800" b="0" u="none" kern="1200" dirty="0">
                        <a:solidFill>
                          <a:srgbClr val="0054A4"/>
                        </a:solidFill>
                        <a:latin typeface="+mn-lt"/>
                        <a:ea typeface="+mn-ea"/>
                        <a:cs typeface="+mn-cs"/>
                      </a:endParaRPr>
                    </a:p>
                  </a:txBody>
                  <a:tcPr>
                    <a:solidFill>
                      <a:schemeClr val="bg2">
                        <a:lumMod val="95000"/>
                      </a:schemeClr>
                    </a:solidFill>
                  </a:tcPr>
                </a:tc>
              </a:tr>
            </a:tbl>
          </a:graphicData>
        </a:graphic>
      </p:graphicFrame>
      <p:sp>
        <p:nvSpPr>
          <p:cNvPr id="22" name="Content Placeholder 2"/>
          <p:cNvSpPr txBox="1">
            <a:spLocks/>
          </p:cNvSpPr>
          <p:nvPr/>
        </p:nvSpPr>
        <p:spPr>
          <a:xfrm>
            <a:off x="3275856" y="2420888"/>
            <a:ext cx="597666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fontAlgn="base">
              <a:lnSpc>
                <a:spcPct val="110000"/>
              </a:lnSpc>
              <a:spcAft>
                <a:spcPct val="0"/>
              </a:spcAft>
              <a:buClr>
                <a:srgbClr val="0054A4"/>
              </a:buClr>
              <a:buSzPct val="70000"/>
              <a:buFont typeface="Arial" pitchFamily="34" charset="0"/>
              <a:buChar char="•"/>
              <a:defRPr/>
            </a:pPr>
            <a:r>
              <a:rPr lang="en-US" sz="1800" u="sng" dirty="0" smtClean="0">
                <a:solidFill>
                  <a:srgbClr val="0054A4"/>
                </a:solidFill>
                <a:latin typeface="+mj-lt"/>
                <a:cs typeface="+mn-cs"/>
              </a:rPr>
              <a:t>AIS Provider </a:t>
            </a:r>
            <a:endParaRPr lang="en-US" sz="1800" u="sng"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Responsibilities and functions</a:t>
            </a:r>
            <a:endParaRPr lang="en-US" sz="1800" dirty="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Organization of an </a:t>
            </a:r>
            <a:r>
              <a:rPr lang="en-US" sz="1800" dirty="0" smtClean="0">
                <a:solidFill>
                  <a:srgbClr val="0054A4"/>
                </a:solidFill>
                <a:latin typeface="+mj-lt"/>
                <a:cs typeface="+mn-cs"/>
              </a:rPr>
              <a:t>AIS: organizational structure designed around </a:t>
            </a:r>
            <a:r>
              <a:rPr lang="en-US" sz="1800" b="1" dirty="0" smtClean="0">
                <a:solidFill>
                  <a:srgbClr val="0054A4"/>
                </a:solidFill>
                <a:latin typeface="+mj-lt"/>
                <a:cs typeface="+mn-cs"/>
              </a:rPr>
              <a:t>processes, </a:t>
            </a:r>
            <a:r>
              <a:rPr lang="en-US" sz="1800" dirty="0" smtClean="0">
                <a:solidFill>
                  <a:srgbClr val="0054A4"/>
                </a:solidFill>
                <a:latin typeface="+mj-lt"/>
                <a:cs typeface="+mn-cs"/>
              </a:rPr>
              <a:t>not products</a:t>
            </a:r>
            <a:endParaRPr lang="en-US" sz="1800" dirty="0" smtClean="0">
              <a:solidFill>
                <a:srgbClr val="0054A4"/>
              </a:solidFill>
              <a:latin typeface="+mj-lt"/>
              <a:cs typeface="+mn-cs"/>
            </a:endParaRPr>
          </a:p>
          <a:p>
            <a:pPr marL="685800" lvl="2" fontAlgn="base">
              <a:lnSpc>
                <a:spcPct val="110000"/>
              </a:lnSpc>
              <a:spcAft>
                <a:spcPct val="0"/>
              </a:spcAft>
              <a:buClr>
                <a:srgbClr val="0054A4"/>
              </a:buClr>
              <a:buSzPct val="70000"/>
              <a:defRPr/>
            </a:pPr>
            <a:r>
              <a:rPr lang="en-US" sz="1800" b="1" dirty="0" smtClean="0">
                <a:solidFill>
                  <a:srgbClr val="0054A4"/>
                </a:solidFill>
                <a:latin typeface="+mj-lt"/>
                <a:cs typeface="+mn-cs"/>
              </a:rPr>
              <a:t>Checklist:</a:t>
            </a:r>
            <a:r>
              <a:rPr lang="en-US" sz="1800" dirty="0" smtClean="0">
                <a:solidFill>
                  <a:srgbClr val="0054A4"/>
                </a:solidFill>
                <a:latin typeface="+mj-lt"/>
                <a:cs typeface="+mn-cs"/>
              </a:rPr>
              <a:t> steps </a:t>
            </a:r>
            <a:r>
              <a:rPr lang="en-US" sz="1800" dirty="0">
                <a:solidFill>
                  <a:srgbClr val="0054A4"/>
                </a:solidFill>
                <a:latin typeface="+mj-lt"/>
                <a:cs typeface="+mn-cs"/>
              </a:rPr>
              <a:t>to set-up an AIS </a:t>
            </a:r>
            <a:r>
              <a:rPr lang="en-US" sz="1800" dirty="0" smtClean="0">
                <a:solidFill>
                  <a:srgbClr val="0054A4"/>
                </a:solidFill>
                <a:latin typeface="+mj-lt"/>
                <a:cs typeface="+mn-cs"/>
              </a:rPr>
              <a:t>organization</a:t>
            </a:r>
          </a:p>
          <a:p>
            <a:pPr marL="685800" lvl="2" fontAlgn="base">
              <a:lnSpc>
                <a:spcPct val="110000"/>
              </a:lnSpc>
              <a:spcAft>
                <a:spcPct val="0"/>
              </a:spcAft>
              <a:buClr>
                <a:srgbClr val="0054A4"/>
              </a:buClr>
              <a:buSzPct val="70000"/>
              <a:defRPr/>
            </a:pPr>
            <a:r>
              <a:rPr lang="en-US" sz="1800" dirty="0" smtClean="0">
                <a:solidFill>
                  <a:srgbClr val="0054A4"/>
                </a:solidFill>
                <a:latin typeface="+mj-lt"/>
                <a:cs typeface="+mn-cs"/>
              </a:rPr>
              <a:t>Aeronautical Information Products and </a:t>
            </a:r>
            <a:r>
              <a:rPr lang="en-US" sz="1800" dirty="0" smtClean="0">
                <a:solidFill>
                  <a:srgbClr val="0054A4"/>
                </a:solidFill>
                <a:latin typeface="+mj-lt"/>
                <a:cs typeface="+mn-cs"/>
              </a:rPr>
              <a:t>Services &amp; Tools </a:t>
            </a:r>
            <a:r>
              <a:rPr lang="en-US" sz="1800" dirty="0">
                <a:solidFill>
                  <a:srgbClr val="0054A4"/>
                </a:solidFill>
                <a:latin typeface="+mj-lt"/>
                <a:cs typeface="+mn-cs"/>
              </a:rPr>
              <a:t>and Software</a:t>
            </a:r>
          </a:p>
          <a:p>
            <a:pPr marL="685800" lvl="2" fontAlgn="base">
              <a:lnSpc>
                <a:spcPct val="110000"/>
              </a:lnSpc>
              <a:spcAft>
                <a:spcPct val="0"/>
              </a:spcAft>
              <a:buClr>
                <a:srgbClr val="0054A4"/>
              </a:buClr>
              <a:buSzPct val="70000"/>
              <a:defRPr/>
            </a:pPr>
            <a:r>
              <a:rPr lang="en-US" sz="1800" b="1" dirty="0">
                <a:solidFill>
                  <a:srgbClr val="FF0000"/>
                </a:solidFill>
                <a:latin typeface="+mj-lt"/>
                <a:cs typeface="+mn-cs"/>
              </a:rPr>
              <a:t>Guidance concerning AIS/AIM competencies</a:t>
            </a:r>
          </a:p>
          <a:p>
            <a:pPr marL="457200" lvl="2" indent="0" fontAlgn="base">
              <a:lnSpc>
                <a:spcPct val="110000"/>
              </a:lnSpc>
              <a:spcAft>
                <a:spcPct val="0"/>
              </a:spcAft>
              <a:buClr>
                <a:srgbClr val="0054A4"/>
              </a:buClr>
              <a:buSzPct val="70000"/>
              <a:buNone/>
              <a:defRPr/>
            </a:pPr>
            <a:endParaRPr lang="en-US" sz="1800" dirty="0">
              <a:solidFill>
                <a:srgbClr val="0054A4"/>
              </a:solidFill>
              <a:latin typeface="+mj-lt"/>
              <a:cs typeface="+mn-cs"/>
            </a:endParaRPr>
          </a:p>
        </p:txBody>
      </p:sp>
      <p:sp>
        <p:nvSpPr>
          <p:cNvPr id="12" name="TextBox 11"/>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grpSp>
        <p:nvGrpSpPr>
          <p:cNvPr id="25" name="Group 24"/>
          <p:cNvGrpSpPr/>
          <p:nvPr/>
        </p:nvGrpSpPr>
        <p:grpSpPr>
          <a:xfrm>
            <a:off x="395536" y="2636912"/>
            <a:ext cx="2952328" cy="3456383"/>
            <a:chOff x="1407795" y="1702714"/>
            <a:chExt cx="2148205" cy="2743201"/>
          </a:xfrm>
          <a:scene3d>
            <a:camera prst="perspectiveContrastingRightFacing"/>
            <a:lightRig rig="threePt" dir="t"/>
          </a:scene3d>
        </p:grpSpPr>
        <p:pic>
          <p:nvPicPr>
            <p:cNvPr id="26" name="Picture 25"/>
            <p:cNvPicPr/>
            <p:nvPr/>
          </p:nvPicPr>
          <p:blipFill rotWithShape="1">
            <a:blip r:embed="rId3" cstate="print">
              <a:extLst>
                <a:ext uri="{28A0092B-C50C-407E-A947-70E740481C1C}">
                  <a14:useLocalDpi xmlns:a14="http://schemas.microsoft.com/office/drawing/2010/main" val="0"/>
                </a:ext>
              </a:extLst>
            </a:blip>
            <a:srcRect l="31453" t="10792" r="31561" b="5266"/>
            <a:stretch/>
          </p:blipFill>
          <p:spPr bwMode="auto">
            <a:xfrm>
              <a:off x="1407795" y="1702714"/>
              <a:ext cx="2148205" cy="27432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7" name="TextBox 26"/>
            <p:cNvSpPr txBox="1"/>
            <p:nvPr/>
          </p:nvSpPr>
          <p:spPr>
            <a:xfrm>
              <a:off x="1407795" y="2564906"/>
              <a:ext cx="2148205" cy="207630"/>
            </a:xfrm>
            <a:prstGeom prst="rect">
              <a:avLst/>
            </a:prstGeom>
            <a:solidFill>
              <a:schemeClr val="accent1"/>
            </a:solidFill>
          </p:spPr>
          <p:txBody>
            <a:bodyPr wrap="square" rtlCol="0">
              <a:spAutoFit/>
            </a:bodyPr>
            <a:lstStyle/>
            <a:p>
              <a:r>
                <a:rPr lang="en-US" sz="1100" dirty="0" smtClean="0">
                  <a:solidFill>
                    <a:schemeClr val="bg1"/>
                  </a:solidFill>
                </a:rPr>
                <a:t>Aeronautical Information Services – VOLUME I</a:t>
              </a:r>
            </a:p>
          </p:txBody>
        </p:sp>
        <p:sp>
          <p:nvSpPr>
            <p:cNvPr id="28" name="TextBox 27"/>
            <p:cNvSpPr txBox="1"/>
            <p:nvPr/>
          </p:nvSpPr>
          <p:spPr>
            <a:xfrm>
              <a:off x="1407795" y="2376760"/>
              <a:ext cx="2148205" cy="183203"/>
            </a:xfrm>
            <a:prstGeom prst="rect">
              <a:avLst/>
            </a:prstGeom>
            <a:solidFill>
              <a:schemeClr val="accent4">
                <a:lumMod val="50000"/>
              </a:schemeClr>
            </a:solidFill>
          </p:spPr>
          <p:txBody>
            <a:bodyPr wrap="square" rtlCol="0">
              <a:spAutoFit/>
            </a:bodyPr>
            <a:lstStyle>
              <a:defPPr>
                <a:defRPr lang="en-US"/>
              </a:defPPr>
              <a:lvl1pPr>
                <a:defRPr sz="900">
                  <a:solidFill>
                    <a:schemeClr val="bg1"/>
                  </a:solidFill>
                </a:defRPr>
              </a:lvl1pPr>
            </a:lstStyle>
            <a:p>
              <a:r>
                <a:rPr lang="en-US" dirty="0" smtClean="0"/>
                <a:t>Doc 8126</a:t>
              </a:r>
            </a:p>
          </p:txBody>
        </p:sp>
        <p:sp>
          <p:nvSpPr>
            <p:cNvPr id="29" name="TextBox 28"/>
            <p:cNvSpPr txBox="1"/>
            <p:nvPr/>
          </p:nvSpPr>
          <p:spPr>
            <a:xfrm>
              <a:off x="1407795" y="2852936"/>
              <a:ext cx="2148205" cy="244271"/>
            </a:xfrm>
            <a:prstGeom prst="rect">
              <a:avLst/>
            </a:prstGeom>
            <a:solidFill>
              <a:srgbClr val="00B0F0"/>
            </a:solidFill>
          </p:spPr>
          <p:txBody>
            <a:bodyPr wrap="square" rtlCol="0">
              <a:spAutoFit/>
            </a:bodyPr>
            <a:lstStyle/>
            <a:p>
              <a:r>
                <a:rPr lang="en-US" sz="700" dirty="0" smtClean="0">
                  <a:solidFill>
                    <a:schemeClr val="bg1"/>
                  </a:solidFill>
                </a:rPr>
                <a:t>3</a:t>
              </a:r>
              <a:r>
                <a:rPr lang="en-US" sz="700" baseline="30000" dirty="0" smtClean="0">
                  <a:solidFill>
                    <a:schemeClr val="bg1"/>
                  </a:solidFill>
                </a:rPr>
                <a:t>th</a:t>
              </a:r>
              <a:r>
                <a:rPr lang="en-US" sz="700" dirty="0" smtClean="0">
                  <a:solidFill>
                    <a:schemeClr val="bg1"/>
                  </a:solidFill>
                </a:rPr>
                <a:t> Edition</a:t>
              </a:r>
            </a:p>
            <a:p>
              <a:endParaRPr lang="en-GB" sz="700" dirty="0">
                <a:solidFill>
                  <a:schemeClr val="bg1"/>
                </a:solidFill>
              </a:endParaRPr>
            </a:p>
          </p:txBody>
        </p:sp>
      </p:grpSp>
    </p:spTree>
    <p:extLst>
      <p:ext uri="{BB962C8B-B14F-4D97-AF65-F5344CB8AC3E}">
        <p14:creationId xmlns:p14="http://schemas.microsoft.com/office/powerpoint/2010/main" val="408405426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45646613"/>
              </p:ext>
            </p:extLst>
          </p:nvPr>
        </p:nvGraphicFramePr>
        <p:xfrm>
          <a:off x="-13652" y="1241937"/>
          <a:ext cx="9180512" cy="5435345"/>
        </p:xfrm>
        <a:graphic>
          <a:graphicData uri="http://schemas.openxmlformats.org/drawingml/2006/table">
            <a:tbl>
              <a:tblPr firstRow="1" bandRow="1">
                <a:tableStyleId>{912C8C85-51F0-491E-9774-3900AFEF0FD7}</a:tableStyleId>
              </a:tblPr>
              <a:tblGrid>
                <a:gridCol w="2235255"/>
                <a:gridCol w="6945257"/>
              </a:tblGrid>
              <a:tr h="332274">
                <a:tc>
                  <a:txBody>
                    <a:bodyPr/>
                    <a:lstStyle/>
                    <a:p>
                      <a:r>
                        <a:rPr lang="en-US" sz="1500" dirty="0" smtClean="0">
                          <a:solidFill>
                            <a:schemeClr val="accent1">
                              <a:lumMod val="60000"/>
                              <a:lumOff val="40000"/>
                            </a:schemeClr>
                          </a:solidFill>
                        </a:rPr>
                        <a:t>Competency</a:t>
                      </a:r>
                      <a:endParaRPr lang="en-GB" sz="1500"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Description</a:t>
                      </a:r>
                      <a:endParaRPr lang="en-GB" sz="1500" dirty="0">
                        <a:solidFill>
                          <a:schemeClr val="accent1"/>
                        </a:solidFill>
                      </a:endParaRPr>
                    </a:p>
                  </a:txBody>
                  <a:tcPr>
                    <a:solidFill>
                      <a:schemeClr val="bg2"/>
                    </a:solidFill>
                  </a:tcPr>
                </a:tc>
              </a:tr>
              <a:tr h="810930">
                <a:tc>
                  <a:txBody>
                    <a:bodyPr/>
                    <a:lstStyle/>
                    <a:p>
                      <a:r>
                        <a:rPr lang="en-GB" sz="1500" b="1" dirty="0" smtClean="0">
                          <a:solidFill>
                            <a:schemeClr val="accent1">
                              <a:lumMod val="60000"/>
                              <a:lumOff val="40000"/>
                            </a:schemeClr>
                          </a:solidFill>
                        </a:rPr>
                        <a:t>Information Awareness</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Comprehends information requirements, monitors the information flow and detects anomalies and potential threats that can degrade the flow and the quality of information and affect its use. </a:t>
                      </a:r>
                      <a:endParaRPr lang="en-GB" sz="1500" dirty="0">
                        <a:solidFill>
                          <a:schemeClr val="accent1"/>
                        </a:solidFill>
                      </a:endParaRPr>
                    </a:p>
                  </a:txBody>
                  <a:tcPr>
                    <a:solidFill>
                      <a:schemeClr val="bg2"/>
                    </a:solidFill>
                  </a:tcPr>
                </a:tc>
              </a:tr>
              <a:tr h="899843">
                <a:tc>
                  <a:txBody>
                    <a:bodyPr/>
                    <a:lstStyle/>
                    <a:p>
                      <a:r>
                        <a:rPr lang="en-US" sz="1500" b="1" dirty="0" smtClean="0">
                          <a:solidFill>
                            <a:schemeClr val="accent1">
                              <a:lumMod val="60000"/>
                              <a:lumOff val="40000"/>
                            </a:schemeClr>
                          </a:solidFill>
                        </a:rPr>
                        <a:t>Coordination</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Comprehends and adheres to applicable formal arrangements and if required coordinates with originators, personnel in different operational positions and with other affected stakeholders to ensure that the agreed requirements are met.</a:t>
                      </a:r>
                      <a:endParaRPr lang="en-GB" sz="1500" dirty="0">
                        <a:solidFill>
                          <a:schemeClr val="accent1"/>
                        </a:solidFill>
                      </a:endParaRPr>
                    </a:p>
                  </a:txBody>
                  <a:tcPr>
                    <a:solidFill>
                      <a:schemeClr val="bg2"/>
                    </a:solidFill>
                  </a:tcPr>
                </a:tc>
              </a:tr>
              <a:tr h="570655">
                <a:tc>
                  <a:txBody>
                    <a:bodyPr/>
                    <a:lstStyle/>
                    <a:p>
                      <a:r>
                        <a:rPr lang="en-US" sz="1500" b="1" dirty="0" smtClean="0">
                          <a:solidFill>
                            <a:schemeClr val="accent1">
                              <a:lumMod val="60000"/>
                              <a:lumOff val="40000"/>
                            </a:schemeClr>
                          </a:solidFill>
                        </a:rPr>
                        <a:t>Application of procedures</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Identifies and applies data procedures in accordance with published operating instructions and applicable regulations and standards.</a:t>
                      </a:r>
                      <a:endParaRPr lang="en-GB" sz="1500" dirty="0">
                        <a:solidFill>
                          <a:schemeClr val="accent1"/>
                        </a:solidFill>
                      </a:endParaRPr>
                    </a:p>
                  </a:txBody>
                  <a:tcPr>
                    <a:solidFill>
                      <a:schemeClr val="bg2"/>
                    </a:solidFill>
                  </a:tcPr>
                </a:tc>
              </a:tr>
              <a:tr h="570655">
                <a:tc>
                  <a:txBody>
                    <a:bodyPr/>
                    <a:lstStyle/>
                    <a:p>
                      <a:r>
                        <a:rPr lang="en-US" sz="1500" b="1" dirty="0" smtClean="0">
                          <a:solidFill>
                            <a:schemeClr val="accent1">
                              <a:lumMod val="60000"/>
                              <a:lumOff val="40000"/>
                            </a:schemeClr>
                          </a:solidFill>
                        </a:rPr>
                        <a:t>Information management expertise</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Applies and improves technical knowledge and skills related to the collection, management, integration and provision of aeronautical data and information</a:t>
                      </a:r>
                      <a:endParaRPr lang="en-GB" sz="1500" dirty="0">
                        <a:solidFill>
                          <a:schemeClr val="accent1"/>
                        </a:solidFill>
                      </a:endParaRPr>
                    </a:p>
                  </a:txBody>
                  <a:tcPr>
                    <a:solidFill>
                      <a:schemeClr val="bg2"/>
                    </a:solidFill>
                  </a:tcPr>
                </a:tc>
              </a:tr>
              <a:tr h="570655">
                <a:tc>
                  <a:txBody>
                    <a:bodyPr/>
                    <a:lstStyle/>
                    <a:p>
                      <a:r>
                        <a:rPr lang="en-US" sz="1500" b="1" dirty="0" smtClean="0">
                          <a:solidFill>
                            <a:schemeClr val="accent1">
                              <a:lumMod val="60000"/>
                              <a:lumOff val="40000"/>
                            </a:schemeClr>
                          </a:solidFill>
                        </a:rPr>
                        <a:t>Communication</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Communicates effectively (in oral and written forms) under the operational situations (e.g. for briefings and publishing information).</a:t>
                      </a:r>
                      <a:endParaRPr lang="en-GB" sz="1500" dirty="0">
                        <a:solidFill>
                          <a:schemeClr val="accent1"/>
                        </a:solidFill>
                      </a:endParaRPr>
                    </a:p>
                  </a:txBody>
                  <a:tcPr>
                    <a:solidFill>
                      <a:schemeClr val="bg2"/>
                    </a:solidFill>
                  </a:tcPr>
                </a:tc>
              </a:tr>
              <a:tr h="570655">
                <a:tc>
                  <a:txBody>
                    <a:bodyPr/>
                    <a:lstStyle/>
                    <a:p>
                      <a:r>
                        <a:rPr lang="en-US" sz="1500" b="1" dirty="0" smtClean="0">
                          <a:solidFill>
                            <a:schemeClr val="accent1">
                              <a:lumMod val="60000"/>
                              <a:lumOff val="40000"/>
                            </a:schemeClr>
                          </a:solidFill>
                        </a:rPr>
                        <a:t>Workload management</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Manages available resources efficiently to prioritize and perform all assigned information tasks in a timely manner.</a:t>
                      </a:r>
                      <a:endParaRPr lang="en-GB" sz="1500" dirty="0">
                        <a:solidFill>
                          <a:schemeClr val="accent1"/>
                        </a:solidFill>
                      </a:endParaRPr>
                    </a:p>
                  </a:txBody>
                  <a:tcPr>
                    <a:solidFill>
                      <a:schemeClr val="bg2"/>
                    </a:solidFill>
                  </a:tcPr>
                </a:tc>
              </a:tr>
              <a:tr h="539023">
                <a:tc>
                  <a:txBody>
                    <a:bodyPr/>
                    <a:lstStyle/>
                    <a:p>
                      <a:r>
                        <a:rPr lang="en-US" sz="1500" b="1" dirty="0" smtClean="0">
                          <a:solidFill>
                            <a:schemeClr val="accent1">
                              <a:lumMod val="60000"/>
                              <a:lumOff val="40000"/>
                            </a:schemeClr>
                          </a:solidFill>
                        </a:rPr>
                        <a:t>Team work</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Operates effectively as a team member.</a:t>
                      </a:r>
                      <a:endParaRPr lang="en-GB" sz="1500" dirty="0">
                        <a:solidFill>
                          <a:schemeClr val="accent1"/>
                        </a:solidFill>
                      </a:endParaRPr>
                    </a:p>
                  </a:txBody>
                  <a:tcPr>
                    <a:solidFill>
                      <a:schemeClr val="bg2"/>
                    </a:solidFill>
                  </a:tcPr>
                </a:tc>
              </a:tr>
              <a:tr h="570655">
                <a:tc>
                  <a:txBody>
                    <a:bodyPr/>
                    <a:lstStyle/>
                    <a:p>
                      <a:r>
                        <a:rPr lang="en-US" sz="1500" b="1" dirty="0" smtClean="0">
                          <a:solidFill>
                            <a:schemeClr val="accent1">
                              <a:lumMod val="60000"/>
                              <a:lumOff val="40000"/>
                            </a:schemeClr>
                          </a:solidFill>
                        </a:rPr>
                        <a:t>Self-management and continuous learning</a:t>
                      </a:r>
                      <a:endParaRPr lang="en-GB" sz="1500" b="1" dirty="0">
                        <a:solidFill>
                          <a:schemeClr val="accent1">
                            <a:lumMod val="60000"/>
                            <a:lumOff val="40000"/>
                          </a:schemeClr>
                        </a:solidFill>
                      </a:endParaRPr>
                    </a:p>
                  </a:txBody>
                  <a:tcPr>
                    <a:solidFill>
                      <a:schemeClr val="bg2"/>
                    </a:solidFill>
                  </a:tcPr>
                </a:tc>
                <a:tc>
                  <a:txBody>
                    <a:bodyPr/>
                    <a:lstStyle/>
                    <a:p>
                      <a:r>
                        <a:rPr lang="en-US" sz="1500" dirty="0" smtClean="0">
                          <a:solidFill>
                            <a:schemeClr val="accent1"/>
                          </a:solidFill>
                        </a:rPr>
                        <a:t>Demonstrate personal attributes that improve performance and maintain an active involvement in self-learning and self-development</a:t>
                      </a:r>
                      <a:endParaRPr lang="en-GB" sz="1500" dirty="0">
                        <a:solidFill>
                          <a:schemeClr val="accent1"/>
                        </a:solidFill>
                      </a:endParaRPr>
                    </a:p>
                  </a:txBody>
                  <a:tcPr>
                    <a:solidFill>
                      <a:schemeClr val="bg2"/>
                    </a:solidFill>
                  </a:tcPr>
                </a:tc>
              </a:tr>
            </a:tbl>
          </a:graphicData>
        </a:graphic>
      </p:graphicFrame>
      <p:sp>
        <p:nvSpPr>
          <p:cNvPr id="9" name="Titel 1">
            <a:extLst>
              <a:ext uri="{FF2B5EF4-FFF2-40B4-BE49-F238E27FC236}">
                <a16:creationId xmlns:a16="http://schemas.microsoft.com/office/drawing/2014/main" xmlns="" id="{EB6C4A16-8403-4E4C-9E22-0B66962B9DC9}"/>
              </a:ext>
            </a:extLst>
          </p:cNvPr>
          <p:cNvSpPr>
            <a:spLocks noGrp="1"/>
          </p:cNvSpPr>
          <p:nvPr>
            <p:ph type="title"/>
          </p:nvPr>
        </p:nvSpPr>
        <p:spPr>
          <a:xfrm>
            <a:off x="755576" y="692696"/>
            <a:ext cx="8229600" cy="864096"/>
          </a:xfrm>
        </p:spPr>
        <p:txBody>
          <a:bodyPr/>
          <a:lstStyle/>
          <a:p>
            <a:r>
              <a:rPr lang="en-US" sz="2800" dirty="0" smtClean="0"/>
              <a:t>AIS/AIM Competency Framework</a:t>
            </a:r>
            <a:endParaRPr lang="de-CH" sz="1800" b="1" dirty="0"/>
          </a:p>
        </p:txBody>
      </p:sp>
    </p:spTree>
    <p:extLst>
      <p:ext uri="{BB962C8B-B14F-4D97-AF65-F5344CB8AC3E}">
        <p14:creationId xmlns:p14="http://schemas.microsoft.com/office/powerpoint/2010/main" val="405539349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742DC6-A396-4710-8026-BCF7642BBC92}"/>
              </a:ext>
            </a:extLst>
          </p:cNvPr>
          <p:cNvSpPr>
            <a:spLocks noGrp="1"/>
          </p:cNvSpPr>
          <p:nvPr>
            <p:ph type="title"/>
          </p:nvPr>
        </p:nvSpPr>
        <p:spPr>
          <a:xfrm>
            <a:off x="2175048" y="125760"/>
            <a:ext cx="8229600" cy="1143000"/>
          </a:xfrm>
        </p:spPr>
        <p:txBody>
          <a:bodyPr/>
          <a:lstStyle/>
          <a:p>
            <a:r>
              <a:rPr lang="en-GB" sz="2800" dirty="0"/>
              <a:t>Example for an </a:t>
            </a:r>
            <a:r>
              <a:rPr lang="en-GB" sz="2800" dirty="0" smtClean="0"/>
              <a:t>AIS/AIM </a:t>
            </a:r>
            <a:r>
              <a:rPr lang="en-GB" sz="2800" dirty="0"/>
              <a:t>competency</a:t>
            </a:r>
          </a:p>
        </p:txBody>
      </p:sp>
      <p:pic>
        <p:nvPicPr>
          <p:cNvPr id="9" name="Grafik 8">
            <a:extLst>
              <a:ext uri="{FF2B5EF4-FFF2-40B4-BE49-F238E27FC236}">
                <a16:creationId xmlns:a16="http://schemas.microsoft.com/office/drawing/2014/main" xmlns="" id="{5F58977B-943F-4BA7-8380-089C7E286635}"/>
              </a:ext>
            </a:extLst>
          </p:cNvPr>
          <p:cNvPicPr>
            <a:picLocks noChangeAspect="1"/>
          </p:cNvPicPr>
          <p:nvPr/>
        </p:nvPicPr>
        <p:blipFill>
          <a:blip r:embed="rId3"/>
          <a:stretch>
            <a:fillRect/>
          </a:stretch>
        </p:blipFill>
        <p:spPr>
          <a:xfrm>
            <a:off x="456593" y="1743590"/>
            <a:ext cx="8364425" cy="3237268"/>
          </a:xfrm>
          <a:prstGeom prst="rect">
            <a:avLst/>
          </a:prstGeom>
        </p:spPr>
      </p:pic>
      <p:sp>
        <p:nvSpPr>
          <p:cNvPr id="14" name="Textfeld 13">
            <a:extLst>
              <a:ext uri="{FF2B5EF4-FFF2-40B4-BE49-F238E27FC236}">
                <a16:creationId xmlns:a16="http://schemas.microsoft.com/office/drawing/2014/main" xmlns="" id="{1AFF05DA-D973-42B5-A953-FA69A275837D}"/>
              </a:ext>
            </a:extLst>
          </p:cNvPr>
          <p:cNvSpPr txBox="1"/>
          <p:nvPr/>
        </p:nvSpPr>
        <p:spPr>
          <a:xfrm>
            <a:off x="322982" y="1107381"/>
            <a:ext cx="5124480" cy="400110"/>
          </a:xfrm>
          <a:prstGeom prst="rect">
            <a:avLst/>
          </a:prstGeom>
          <a:noFill/>
        </p:spPr>
        <p:txBody>
          <a:bodyPr wrap="none" rtlCol="0">
            <a:spAutoFit/>
          </a:bodyPr>
          <a:lstStyle/>
          <a:p>
            <a:r>
              <a:rPr lang="en-US" sz="2000" dirty="0" smtClean="0">
                <a:solidFill>
                  <a:schemeClr val="tx2"/>
                </a:solidFill>
                <a:latin typeface="+mj-lt"/>
                <a:cs typeface="Arial" panose="020B0604020202020204" pitchFamily="34" charset="0"/>
              </a:rPr>
              <a:t>How a competency is described and observed…</a:t>
            </a:r>
            <a:endParaRPr lang="en-GB" sz="2000" dirty="0">
              <a:solidFill>
                <a:schemeClr val="tx2"/>
              </a:solidFill>
              <a:latin typeface="+mj-lt"/>
              <a:cs typeface="Arial" panose="020B0604020202020204" pitchFamily="34" charset="0"/>
            </a:endParaRPr>
          </a:p>
        </p:txBody>
      </p:sp>
      <p:sp>
        <p:nvSpPr>
          <p:cNvPr id="16" name="Textfeld 15">
            <a:extLst>
              <a:ext uri="{FF2B5EF4-FFF2-40B4-BE49-F238E27FC236}">
                <a16:creationId xmlns:a16="http://schemas.microsoft.com/office/drawing/2014/main" xmlns="" id="{3DF374C7-3FD1-4B75-88D4-2AE7A768E2B4}"/>
              </a:ext>
            </a:extLst>
          </p:cNvPr>
          <p:cNvSpPr txBox="1"/>
          <p:nvPr/>
        </p:nvSpPr>
        <p:spPr>
          <a:xfrm>
            <a:off x="304304" y="4980858"/>
            <a:ext cx="4682301" cy="1015663"/>
          </a:xfrm>
          <a:prstGeom prst="rect">
            <a:avLst/>
          </a:prstGeom>
          <a:noFill/>
        </p:spPr>
        <p:txBody>
          <a:bodyPr wrap="square" rtlCol="0">
            <a:spAutoFit/>
          </a:bodyPr>
          <a:lstStyle/>
          <a:p>
            <a:r>
              <a:rPr lang="en-GB" sz="2000" b="1" dirty="0" smtClean="0">
                <a:solidFill>
                  <a:schemeClr val="tx2"/>
                </a:solidFill>
                <a:latin typeface="+mj-lt"/>
                <a:cs typeface="Arial" panose="020B0604020202020204" pitchFamily="34" charset="0"/>
              </a:rPr>
              <a:t>Observable behaviour</a:t>
            </a:r>
            <a:r>
              <a:rPr lang="en-GB" sz="2000" b="1" dirty="0" smtClean="0">
                <a:solidFill>
                  <a:schemeClr val="tx2"/>
                </a:solidFill>
                <a:latin typeface="+mj-lt"/>
                <a:cs typeface="Arial" panose="020B0604020202020204" pitchFamily="34" charset="0"/>
                <a:sym typeface="Wingdings" panose="05000000000000000000" pitchFamily="2" charset="2"/>
              </a:rPr>
              <a:t> (OB):</a:t>
            </a:r>
          </a:p>
          <a:p>
            <a:r>
              <a:rPr lang="en-US" sz="2000" dirty="0" smtClean="0">
                <a:solidFill>
                  <a:schemeClr val="tx2"/>
                </a:solidFill>
                <a:latin typeface="+mj-lt"/>
                <a:cs typeface="Arial" panose="020B0604020202020204" pitchFamily="34" charset="0"/>
                <a:sym typeface="Wingdings" panose="05000000000000000000" pitchFamily="2" charset="2"/>
              </a:rPr>
              <a:t>A single job-related behavior that can be measured and/or observed.</a:t>
            </a:r>
            <a:endParaRPr lang="en-GB" sz="2000" dirty="0">
              <a:solidFill>
                <a:schemeClr val="tx2"/>
              </a:solidFill>
              <a:latin typeface="+mj-lt"/>
              <a:cs typeface="Arial" panose="020B0604020202020204" pitchFamily="34" charset="0"/>
            </a:endParaRPr>
          </a:p>
        </p:txBody>
      </p:sp>
      <p:cxnSp>
        <p:nvCxnSpPr>
          <p:cNvPr id="17" name="Gerade Verbindung mit Pfeil 16">
            <a:extLst>
              <a:ext uri="{FF2B5EF4-FFF2-40B4-BE49-F238E27FC236}">
                <a16:creationId xmlns:a16="http://schemas.microsoft.com/office/drawing/2014/main" xmlns="" id="{B9AAA7BA-9A13-4AE1-984E-51F3320CE827}"/>
              </a:ext>
            </a:extLst>
          </p:cNvPr>
          <p:cNvCxnSpPr>
            <a:cxnSpLocks/>
          </p:cNvCxnSpPr>
          <p:nvPr/>
        </p:nvCxnSpPr>
        <p:spPr bwMode="auto">
          <a:xfrm flipH="1">
            <a:off x="2771800" y="2348880"/>
            <a:ext cx="2088232" cy="2631978"/>
          </a:xfrm>
          <a:prstGeom prst="straightConnector1">
            <a:avLst/>
          </a:prstGeom>
          <a:noFill/>
          <a:ln w="317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3"/>
          <p:cNvSpPr>
            <a:spLocks noGrp="1"/>
          </p:cNvSpPr>
          <p:nvPr>
            <p:ph type="sldNum" sz="quarter" idx="12"/>
          </p:nvPr>
        </p:nvSpPr>
        <p:spPr>
          <a:xfrm>
            <a:off x="6553200" y="6525344"/>
            <a:ext cx="2133600" cy="332656"/>
          </a:xfrm>
        </p:spPr>
        <p:txBody>
          <a:bodyPr/>
          <a:lstStyle/>
          <a:p>
            <a:fld id="{3FF909EE-2C65-48BC-95E5-26F3591A45A6}" type="slidenum">
              <a:rPr lang="en-CA" smtClean="0"/>
              <a:pPr/>
              <a:t>9</a:t>
            </a:fld>
            <a:endParaRPr lang="en-CA" dirty="0"/>
          </a:p>
        </p:txBody>
      </p:sp>
      <p:sp>
        <p:nvSpPr>
          <p:cNvPr id="11" name="TextBox 10"/>
          <p:cNvSpPr txBox="1"/>
          <p:nvPr/>
        </p:nvSpPr>
        <p:spPr>
          <a:xfrm>
            <a:off x="1115616" y="6568082"/>
            <a:ext cx="7056784" cy="523220"/>
          </a:xfrm>
          <a:prstGeom prst="rect">
            <a:avLst/>
          </a:prstGeom>
          <a:noFill/>
        </p:spPr>
        <p:txBody>
          <a:bodyPr wrap="square" rtlCol="0">
            <a:spAutoFit/>
          </a:bodyPr>
          <a:lstStyle/>
          <a:p>
            <a:r>
              <a:rPr lang="en-US" sz="1400" dirty="0">
                <a:solidFill>
                  <a:schemeClr val="bg1"/>
                </a:solidFill>
              </a:rPr>
              <a:t>Air Navigation </a:t>
            </a:r>
            <a:r>
              <a:rPr lang="en-US" sz="1400" dirty="0" smtClean="0">
                <a:solidFill>
                  <a:schemeClr val="bg1"/>
                </a:solidFill>
              </a:rPr>
              <a:t>Procedures </a:t>
            </a:r>
            <a:r>
              <a:rPr lang="en-US" sz="1400" dirty="0">
                <a:solidFill>
                  <a:schemeClr val="bg1"/>
                </a:solidFill>
              </a:rPr>
              <a:t>for Aeronautical Information Management Seminar (PANS/AIM)</a:t>
            </a:r>
          </a:p>
          <a:p>
            <a:endParaRPr lang="en-US" sz="1400" dirty="0">
              <a:solidFill>
                <a:schemeClr val="bg1"/>
              </a:solidFill>
            </a:endParaRPr>
          </a:p>
        </p:txBody>
      </p:sp>
    </p:spTree>
    <p:extLst>
      <p:ext uri="{BB962C8B-B14F-4D97-AF65-F5344CB8AC3E}">
        <p14:creationId xmlns:p14="http://schemas.microsoft.com/office/powerpoint/2010/main" val="403343983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ICAO HQ - Nueva presentación del Doc 8126 / New presentation of Doc 8126</LongTitle>
    <cat xmlns="101a94fc-4fb7-49fc-ab36-dbb3e9e3ccdb" xsi:nil="true"/>
    <Language xmlns="101a94fc-4fb7-49fc-ab36-dbb3e9e3ccdb">Bilingual</Language>
    <aaa xmlns="101a94fc-4fb7-49fc-ab36-dbb3e9e3ccdb">false</aaa>
    <PublishingStartDate xmlns="http://schemas.microsoft.com/sharepoint/v3" xsi:nil="true"/>
    <Title2 xmlns="101a94fc-4fb7-49fc-ab36-dbb3e9e3ccdb" xsi:nil="true"/>
    <a xmlns="101a94fc-4fb7-49fc-ab36-dbb3e9e3ccdb">1132</a>
    <Presenter xmlns="101a94fc-4fb7-49fc-ab36-dbb3e9e3ccdb"/>
    <CategoryOrder xmlns="101a94fc-4fb7-49fc-ab36-dbb3e9e3ccdb" xsi:nil="true"/>
  </documentManagement>
</p:properties>
</file>

<file path=customXml/itemProps1.xml><?xml version="1.0" encoding="utf-8"?>
<ds:datastoreItem xmlns:ds="http://schemas.openxmlformats.org/officeDocument/2006/customXml" ds:itemID="{3B7A38A1-772F-4396-A36E-87005400F6A3}"/>
</file>

<file path=customXml/itemProps2.xml><?xml version="1.0" encoding="utf-8"?>
<ds:datastoreItem xmlns:ds="http://schemas.openxmlformats.org/officeDocument/2006/customXml" ds:itemID="{EEDCB7F0-BC5C-489C-85C8-5E4F267A06DA}"/>
</file>

<file path=customXml/itemProps3.xml><?xml version="1.0" encoding="utf-8"?>
<ds:datastoreItem xmlns:ds="http://schemas.openxmlformats.org/officeDocument/2006/customXml" ds:itemID="{3B8C338D-420D-447F-B8A0-DB744B6C223D}"/>
</file>

<file path=docProps/app.xml><?xml version="1.0" encoding="utf-8"?>
<Properties xmlns="http://schemas.openxmlformats.org/officeDocument/2006/extended-properties" xmlns:vt="http://schemas.openxmlformats.org/officeDocument/2006/docPropsVTypes">
  <TotalTime>22957</TotalTime>
  <Words>1256</Words>
  <Application>Microsoft Office PowerPoint</Application>
  <PresentationFormat>On-screen Show (4:3)</PresentationFormat>
  <Paragraphs>252</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AIS Manual (Doc 8126) Air Navigation Procedures for AIM Seminar</vt:lpstr>
      <vt:lpstr>Outline</vt:lpstr>
      <vt:lpstr>AIS Manual</vt:lpstr>
      <vt:lpstr>Volume I</vt:lpstr>
      <vt:lpstr>Volume I: AIS Organizational Development </vt:lpstr>
      <vt:lpstr>Volume I State perspective</vt:lpstr>
      <vt:lpstr>Volume I AIS Provider perspective</vt:lpstr>
      <vt:lpstr>AIS/AIM Competency Framework</vt:lpstr>
      <vt:lpstr>Example for an AIS/AIM competency</vt:lpstr>
      <vt:lpstr>Volume I Transitioning to AIM </vt:lpstr>
      <vt:lpstr>Volume II</vt:lpstr>
      <vt:lpstr>Volume II: Aeronautical Data Process</vt:lpstr>
      <vt:lpstr>Collection</vt:lpstr>
      <vt:lpstr>Data Processing</vt:lpstr>
      <vt:lpstr>Quality Assurance and Control </vt:lpstr>
      <vt:lpstr>Automation</vt:lpstr>
      <vt:lpstr>Service Level Agreement Template</vt:lpstr>
      <vt:lpstr>Volume III</vt:lpstr>
      <vt:lpstr>PowerPoint Presentation</vt:lpstr>
      <vt:lpstr>Volume III: AI in a standardized presentation</vt:lpstr>
      <vt:lpstr>Volume IV</vt:lpstr>
      <vt:lpstr>Volume IV: Digital Products &amp; Services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dc:title>
  <dc:creator>Philbin, Anthony</dc:creator>
  <cp:lastModifiedBy>Luccioli, Roberta</cp:lastModifiedBy>
  <cp:revision>1728</cp:revision>
  <cp:lastPrinted>2018-05-08T18:11:41Z</cp:lastPrinted>
  <dcterms:created xsi:type="dcterms:W3CDTF">2013-11-19T03:08:59Z</dcterms:created>
  <dcterms:modified xsi:type="dcterms:W3CDTF">2018-11-09T22:11:09Z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