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5"/>
  </p:sldMasterIdLst>
  <p:notesMasterIdLst>
    <p:notesMasterId r:id="rId15"/>
  </p:notesMasterIdLst>
  <p:handoutMasterIdLst>
    <p:handoutMasterId r:id="rId16"/>
  </p:handoutMasterIdLst>
  <p:sldIdLst>
    <p:sldId id="456" r:id="rId6"/>
    <p:sldId id="467" r:id="rId7"/>
    <p:sldId id="468" r:id="rId8"/>
    <p:sldId id="469" r:id="rId9"/>
    <p:sldId id="471" r:id="rId10"/>
    <p:sldId id="462" r:id="rId11"/>
    <p:sldId id="459" r:id="rId12"/>
    <p:sldId id="460" r:id="rId13"/>
    <p:sldId id="461" r:id="rId14"/>
  </p:sldIdLst>
  <p:sldSz cx="9144000" cy="6858000" type="screen4x3"/>
  <p:notesSz cx="7315200" cy="9601200"/>
  <p:defaultTextStyle>
    <a:defPPr>
      <a:defRPr lang="en-US"/>
    </a:defPPr>
    <a:lvl1pPr algn="r" rtl="0" fontAlgn="base">
      <a:spcBef>
        <a:spcPct val="0"/>
      </a:spcBef>
      <a:spcAft>
        <a:spcPct val="0"/>
      </a:spcAft>
      <a:defRPr kern="1200">
        <a:solidFill>
          <a:schemeClr val="tx1"/>
        </a:solidFill>
        <a:latin typeface="Arial" charset="0"/>
        <a:ea typeface="+mn-ea"/>
        <a:cs typeface="+mn-cs"/>
      </a:defRPr>
    </a:lvl1pPr>
    <a:lvl2pPr marL="457200" algn="r" rtl="0" fontAlgn="base">
      <a:spcBef>
        <a:spcPct val="0"/>
      </a:spcBef>
      <a:spcAft>
        <a:spcPct val="0"/>
      </a:spcAft>
      <a:defRPr kern="1200">
        <a:solidFill>
          <a:schemeClr val="tx1"/>
        </a:solidFill>
        <a:latin typeface="Arial" charset="0"/>
        <a:ea typeface="+mn-ea"/>
        <a:cs typeface="+mn-cs"/>
      </a:defRPr>
    </a:lvl2pPr>
    <a:lvl3pPr marL="914400" algn="r" rtl="0" fontAlgn="base">
      <a:spcBef>
        <a:spcPct val="0"/>
      </a:spcBef>
      <a:spcAft>
        <a:spcPct val="0"/>
      </a:spcAft>
      <a:defRPr kern="1200">
        <a:solidFill>
          <a:schemeClr val="tx1"/>
        </a:solidFill>
        <a:latin typeface="Arial" charset="0"/>
        <a:ea typeface="+mn-ea"/>
        <a:cs typeface="+mn-cs"/>
      </a:defRPr>
    </a:lvl3pPr>
    <a:lvl4pPr marL="1371600" algn="r" rtl="0" fontAlgn="base">
      <a:spcBef>
        <a:spcPct val="0"/>
      </a:spcBef>
      <a:spcAft>
        <a:spcPct val="0"/>
      </a:spcAft>
      <a:defRPr kern="1200">
        <a:solidFill>
          <a:schemeClr val="tx1"/>
        </a:solidFill>
        <a:latin typeface="Arial" charset="0"/>
        <a:ea typeface="+mn-ea"/>
        <a:cs typeface="+mn-cs"/>
      </a:defRPr>
    </a:lvl4pPr>
    <a:lvl5pPr marL="1828800" algn="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A6"/>
    <a:srgbClr val="0038A8"/>
    <a:srgbClr val="948DD0"/>
    <a:srgbClr val="008292"/>
    <a:srgbClr val="00A0E2"/>
    <a:srgbClr val="0038A9"/>
    <a:srgbClr val="E2D1AA"/>
    <a:srgbClr val="BECEE4"/>
    <a:srgbClr val="585A5B"/>
    <a:srgbClr val="A5AC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4" autoAdjust="0"/>
    <p:restoredTop sz="90931" autoAdjust="0"/>
  </p:normalViewPr>
  <p:slideViewPr>
    <p:cSldViewPr snapToGrid="0">
      <p:cViewPr varScale="1">
        <p:scale>
          <a:sx n="84" d="100"/>
          <a:sy n="84" d="100"/>
        </p:scale>
        <p:origin x="682" y="82"/>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14" Type="http://schemas.openxmlformats.org/officeDocument/2006/relationships/slide" Target="slides/slide9.xml"/><Relationship Id="rId9"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9442" name="Rectangle 2"/>
          <p:cNvSpPr>
            <a:spLocks noGrp="1" noChangeArrowheads="1"/>
          </p:cNvSpPr>
          <p:nvPr>
            <p:ph type="hdr" sz="quarter"/>
          </p:nvPr>
        </p:nvSpPr>
        <p:spPr bwMode="auto">
          <a:xfrm>
            <a:off x="0" y="0"/>
            <a:ext cx="3200400" cy="457200"/>
          </a:xfrm>
          <a:prstGeom prst="rect">
            <a:avLst/>
          </a:prstGeom>
          <a:noFill/>
          <a:ln>
            <a:noFill/>
          </a:ln>
          <a:effectLst/>
          <a:extLst/>
        </p:spPr>
        <p:txBody>
          <a:bodyPr vert="horz" wrap="square" lIns="91427" tIns="45714" rIns="91427" bIns="45714" numCol="1" anchor="t" anchorCtr="0" compatLnSpc="1">
            <a:prstTxWarp prst="textNoShape">
              <a:avLst/>
            </a:prstTxWarp>
          </a:bodyPr>
          <a:lstStyle>
            <a:lvl1pPr algn="l">
              <a:defRPr sz="1200"/>
            </a:lvl1pPr>
          </a:lstStyle>
          <a:p>
            <a:pPr>
              <a:defRPr/>
            </a:pPr>
            <a:endParaRPr lang="en-US" dirty="0"/>
          </a:p>
        </p:txBody>
      </p:sp>
      <p:sp>
        <p:nvSpPr>
          <p:cNvPr id="189443" name="Rectangle 3"/>
          <p:cNvSpPr>
            <a:spLocks noGrp="1" noChangeArrowheads="1"/>
          </p:cNvSpPr>
          <p:nvPr>
            <p:ph type="dt" sz="quarter" idx="1"/>
          </p:nvPr>
        </p:nvSpPr>
        <p:spPr bwMode="auto">
          <a:xfrm>
            <a:off x="4114800" y="0"/>
            <a:ext cx="3200400" cy="457200"/>
          </a:xfrm>
          <a:prstGeom prst="rect">
            <a:avLst/>
          </a:prstGeom>
          <a:noFill/>
          <a:ln>
            <a:noFill/>
          </a:ln>
          <a:effectLst/>
          <a:extLst/>
        </p:spPr>
        <p:txBody>
          <a:bodyPr vert="horz" wrap="square" lIns="91427" tIns="45714" rIns="91427" bIns="45714" numCol="1" anchor="t" anchorCtr="0" compatLnSpc="1">
            <a:prstTxWarp prst="textNoShape">
              <a:avLst/>
            </a:prstTxWarp>
          </a:bodyPr>
          <a:lstStyle>
            <a:lvl1pPr>
              <a:defRPr sz="1200"/>
            </a:lvl1pPr>
          </a:lstStyle>
          <a:p>
            <a:pPr>
              <a:defRPr/>
            </a:pPr>
            <a:endParaRPr lang="en-US" dirty="0"/>
          </a:p>
        </p:txBody>
      </p:sp>
      <p:sp>
        <p:nvSpPr>
          <p:cNvPr id="189444" name="Rectangle 4"/>
          <p:cNvSpPr>
            <a:spLocks noGrp="1" noChangeArrowheads="1"/>
          </p:cNvSpPr>
          <p:nvPr>
            <p:ph type="ftr" sz="quarter" idx="2"/>
          </p:nvPr>
        </p:nvSpPr>
        <p:spPr bwMode="auto">
          <a:xfrm>
            <a:off x="0" y="9144000"/>
            <a:ext cx="3200400" cy="457200"/>
          </a:xfrm>
          <a:prstGeom prst="rect">
            <a:avLst/>
          </a:prstGeom>
          <a:noFill/>
          <a:ln>
            <a:noFill/>
          </a:ln>
          <a:effectLst/>
          <a:extLst/>
        </p:spPr>
        <p:txBody>
          <a:bodyPr vert="horz" wrap="square" lIns="91427" tIns="45714" rIns="91427" bIns="45714" numCol="1" anchor="b" anchorCtr="0" compatLnSpc="1">
            <a:prstTxWarp prst="textNoShape">
              <a:avLst/>
            </a:prstTxWarp>
          </a:bodyPr>
          <a:lstStyle>
            <a:lvl1pPr algn="l">
              <a:defRPr sz="1200"/>
            </a:lvl1pPr>
          </a:lstStyle>
          <a:p>
            <a:pPr>
              <a:defRPr/>
            </a:pPr>
            <a:endParaRPr lang="en-US" dirty="0"/>
          </a:p>
        </p:txBody>
      </p:sp>
      <p:sp>
        <p:nvSpPr>
          <p:cNvPr id="189445" name="Rectangle 5"/>
          <p:cNvSpPr>
            <a:spLocks noGrp="1" noChangeArrowheads="1"/>
          </p:cNvSpPr>
          <p:nvPr>
            <p:ph type="sldNum" sz="quarter" idx="3"/>
          </p:nvPr>
        </p:nvSpPr>
        <p:spPr bwMode="auto">
          <a:xfrm>
            <a:off x="4114800" y="9144000"/>
            <a:ext cx="3200400" cy="457200"/>
          </a:xfrm>
          <a:prstGeom prst="rect">
            <a:avLst/>
          </a:prstGeom>
          <a:noFill/>
          <a:ln>
            <a:noFill/>
          </a:ln>
          <a:effectLst/>
          <a:extLst/>
        </p:spPr>
        <p:txBody>
          <a:bodyPr vert="horz" wrap="square" lIns="91427" tIns="45714" rIns="91427" bIns="45714" numCol="1" anchor="b" anchorCtr="0" compatLnSpc="1">
            <a:prstTxWarp prst="textNoShape">
              <a:avLst/>
            </a:prstTxWarp>
          </a:bodyPr>
          <a:lstStyle>
            <a:lvl1pPr>
              <a:defRPr sz="1200"/>
            </a:lvl1pPr>
          </a:lstStyle>
          <a:p>
            <a:pPr>
              <a:defRPr/>
            </a:pPr>
            <a:fld id="{1A0DAB8D-05D8-43F5-A72F-61635A9AC438}" type="slidenum">
              <a:rPr lang="en-US"/>
              <a:pPr>
                <a:defRPr/>
              </a:pPr>
              <a:t>‹#›</a:t>
            </a:fld>
            <a:endParaRPr lang="en-US" dirty="0"/>
          </a:p>
        </p:txBody>
      </p:sp>
    </p:spTree>
    <p:extLst>
      <p:ext uri="{BB962C8B-B14F-4D97-AF65-F5344CB8AC3E}">
        <p14:creationId xmlns:p14="http://schemas.microsoft.com/office/powerpoint/2010/main" val="22484639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1" y="1"/>
            <a:ext cx="3170238" cy="481013"/>
          </a:xfrm>
          <a:prstGeom prst="rect">
            <a:avLst/>
          </a:prstGeom>
          <a:noFill/>
          <a:ln>
            <a:noFill/>
          </a:ln>
          <a:effectLst/>
          <a:extLst/>
        </p:spPr>
        <p:txBody>
          <a:bodyPr vert="horz" wrap="square" lIns="96619" tIns="48309" rIns="96619" bIns="48309" numCol="1" anchor="t" anchorCtr="0" compatLnSpc="1">
            <a:prstTxWarp prst="textNoShape">
              <a:avLst/>
            </a:prstTxWarp>
          </a:bodyPr>
          <a:lstStyle>
            <a:lvl1pPr algn="l" defTabSz="966646">
              <a:defRPr sz="1300"/>
            </a:lvl1pPr>
          </a:lstStyle>
          <a:p>
            <a:pPr>
              <a:defRPr/>
            </a:pPr>
            <a:endParaRPr lang="en-US" dirty="0"/>
          </a:p>
        </p:txBody>
      </p:sp>
      <p:sp>
        <p:nvSpPr>
          <p:cNvPr id="9219" name="Rectangle 3"/>
          <p:cNvSpPr>
            <a:spLocks noGrp="1" noChangeArrowheads="1"/>
          </p:cNvSpPr>
          <p:nvPr>
            <p:ph type="dt" idx="1"/>
          </p:nvPr>
        </p:nvSpPr>
        <p:spPr bwMode="auto">
          <a:xfrm>
            <a:off x="4143375" y="1"/>
            <a:ext cx="3170238" cy="481013"/>
          </a:xfrm>
          <a:prstGeom prst="rect">
            <a:avLst/>
          </a:prstGeom>
          <a:noFill/>
          <a:ln>
            <a:noFill/>
          </a:ln>
          <a:effectLst/>
          <a:extLst/>
        </p:spPr>
        <p:txBody>
          <a:bodyPr vert="horz" wrap="square" lIns="96619" tIns="48309" rIns="96619" bIns="48309" numCol="1" anchor="t" anchorCtr="0" compatLnSpc="1">
            <a:prstTxWarp prst="textNoShape">
              <a:avLst/>
            </a:prstTxWarp>
          </a:bodyPr>
          <a:lstStyle>
            <a:lvl1pPr defTabSz="966646">
              <a:defRPr sz="1300"/>
            </a:lvl1pPr>
          </a:lstStyle>
          <a:p>
            <a:pPr>
              <a:defRPr/>
            </a:pPr>
            <a:endParaRPr lang="en-US" dirty="0"/>
          </a:p>
        </p:txBody>
      </p:sp>
      <p:sp>
        <p:nvSpPr>
          <p:cNvPr id="8196" name="Rectangle 4"/>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731839" y="4560889"/>
            <a:ext cx="5851525" cy="4321175"/>
          </a:xfrm>
          <a:prstGeom prst="rect">
            <a:avLst/>
          </a:prstGeom>
          <a:noFill/>
          <a:ln>
            <a:noFill/>
          </a:ln>
          <a:effectLst/>
          <a:extLst/>
        </p:spPr>
        <p:txBody>
          <a:bodyPr vert="horz" wrap="square" lIns="96619" tIns="48309" rIns="96619" bIns="4830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1" y="9118601"/>
            <a:ext cx="3170238" cy="481013"/>
          </a:xfrm>
          <a:prstGeom prst="rect">
            <a:avLst/>
          </a:prstGeom>
          <a:noFill/>
          <a:ln>
            <a:noFill/>
          </a:ln>
          <a:effectLst/>
          <a:extLst/>
        </p:spPr>
        <p:txBody>
          <a:bodyPr vert="horz" wrap="square" lIns="96619" tIns="48309" rIns="96619" bIns="48309" numCol="1" anchor="b" anchorCtr="0" compatLnSpc="1">
            <a:prstTxWarp prst="textNoShape">
              <a:avLst/>
            </a:prstTxWarp>
          </a:bodyPr>
          <a:lstStyle>
            <a:lvl1pPr algn="l" defTabSz="966646">
              <a:defRPr sz="1300"/>
            </a:lvl1pPr>
          </a:lstStyle>
          <a:p>
            <a:pPr>
              <a:defRPr/>
            </a:pPr>
            <a:endParaRPr lang="en-US" dirty="0"/>
          </a:p>
        </p:txBody>
      </p:sp>
      <p:sp>
        <p:nvSpPr>
          <p:cNvPr id="9223" name="Rectangle 7"/>
          <p:cNvSpPr>
            <a:spLocks noGrp="1" noChangeArrowheads="1"/>
          </p:cNvSpPr>
          <p:nvPr>
            <p:ph type="sldNum" sz="quarter" idx="5"/>
          </p:nvPr>
        </p:nvSpPr>
        <p:spPr bwMode="auto">
          <a:xfrm>
            <a:off x="4143375" y="9118601"/>
            <a:ext cx="3170238" cy="481013"/>
          </a:xfrm>
          <a:prstGeom prst="rect">
            <a:avLst/>
          </a:prstGeom>
          <a:noFill/>
          <a:ln>
            <a:noFill/>
          </a:ln>
          <a:effectLst/>
          <a:extLst/>
        </p:spPr>
        <p:txBody>
          <a:bodyPr vert="horz" wrap="square" lIns="96619" tIns="48309" rIns="96619" bIns="48309" numCol="1" anchor="b" anchorCtr="0" compatLnSpc="1">
            <a:prstTxWarp prst="textNoShape">
              <a:avLst/>
            </a:prstTxWarp>
          </a:bodyPr>
          <a:lstStyle>
            <a:lvl1pPr defTabSz="966646">
              <a:defRPr sz="1300"/>
            </a:lvl1pPr>
          </a:lstStyle>
          <a:p>
            <a:pPr>
              <a:defRPr/>
            </a:pPr>
            <a:fld id="{29787A2F-2977-4151-A7B7-D883FEB48BAE}" type="slidenum">
              <a:rPr lang="en-US"/>
              <a:pPr>
                <a:defRPr/>
              </a:pPr>
              <a:t>‹#›</a:t>
            </a:fld>
            <a:endParaRPr lang="en-US" dirty="0"/>
          </a:p>
        </p:txBody>
      </p:sp>
    </p:spTree>
    <p:extLst>
      <p:ext uri="{BB962C8B-B14F-4D97-AF65-F5344CB8AC3E}">
        <p14:creationId xmlns:p14="http://schemas.microsoft.com/office/powerpoint/2010/main" val="38691767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a:t>
            </a:r>
            <a:r>
              <a:rPr lang="en-US" baseline="0" dirty="0" smtClean="0"/>
              <a:t> afternoon.  This will be a relatively short briefing on AIM in SWIM from our perspective.  First, I’ll cover a bit of what ICAO’s Aviation System Block Upgrades have to say about it.  Then PANS AIM.  And wrap up with a few slides on what we see are the issues with moving toward AIM in a potential SWIM environment.</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1</a:t>
            </a:fld>
            <a:endParaRPr lang="en-US" dirty="0"/>
          </a:p>
        </p:txBody>
      </p:sp>
    </p:spTree>
    <p:extLst>
      <p:ext uri="{BB962C8B-B14F-4D97-AF65-F5344CB8AC3E}">
        <p14:creationId xmlns:p14="http://schemas.microsoft.com/office/powerpoint/2010/main" val="1468392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busy slide, but let’s just focus on the left side, the Performance Improvement</a:t>
            </a:r>
            <a:r>
              <a:rPr lang="en-US" baseline="0" dirty="0" smtClean="0"/>
              <a:t> Areas and the second one:  Globally Interoperable Systems and Data.  As we will see on the next two slides, the thread number 30 (a Performance Improvement Area or PIA) on AIM runs through Blocks 0 and 1, and the thread number 31, a different Performance Improvement Area on SWIM runs through Blocks 1 and 2.  Note the dates on the blocks when the capability is to start deployment.</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2</a:t>
            </a:fld>
            <a:endParaRPr lang="en-US" dirty="0"/>
          </a:p>
        </p:txBody>
      </p:sp>
    </p:spTree>
    <p:extLst>
      <p:ext uri="{BB962C8B-B14F-4D97-AF65-F5344CB8AC3E}">
        <p14:creationId xmlns:p14="http://schemas.microsoft.com/office/powerpoint/2010/main" val="3626336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 slightly</a:t>
            </a:r>
            <a:r>
              <a:rPr lang="en-US" baseline="0" dirty="0" smtClean="0"/>
              <a:t> different view on the Performance Improvement Area on AIM.</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3</a:t>
            </a:fld>
            <a:endParaRPr lang="en-US" dirty="0"/>
          </a:p>
        </p:txBody>
      </p:sp>
    </p:spTree>
    <p:extLst>
      <p:ext uri="{BB962C8B-B14F-4D97-AF65-F5344CB8AC3E}">
        <p14:creationId xmlns:p14="http://schemas.microsoft.com/office/powerpoint/2010/main" val="2551488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 finally,</a:t>
            </a:r>
            <a:r>
              <a:rPr lang="en-US" baseline="0" dirty="0" smtClean="0"/>
              <a:t> specifics on the two Performance Improvement Areas – 30 on AIM and 31 on SWIM.  Block 30 introduces digital processing and digital management of aeronautical information, along with an exchange model – AIXM.  It also introduces better quality of data and the electronic, or digital, publication.  It is this transition to digital that is addressed in PANS AIM.</a:t>
            </a:r>
            <a:endParaRPr lang="en-US" dirty="0"/>
          </a:p>
        </p:txBody>
      </p:sp>
      <p:sp>
        <p:nvSpPr>
          <p:cNvPr id="4" name="Slide Number Placeholder 3"/>
          <p:cNvSpPr>
            <a:spLocks noGrp="1"/>
          </p:cNvSpPr>
          <p:nvPr>
            <p:ph type="sldNum" sz="quarter" idx="10"/>
          </p:nvPr>
        </p:nvSpPr>
        <p:spPr/>
        <p:txBody>
          <a:bodyPr/>
          <a:lstStyle/>
          <a:p>
            <a:pPr>
              <a:defRPr/>
            </a:pPr>
            <a:fld id="{9EB896C9-1921-4295-B53F-600E83BD4EC7}" type="slidenum">
              <a:rPr lang="en-US" smtClean="0"/>
              <a:pPr>
                <a:defRPr/>
              </a:pPr>
              <a:t>4</a:t>
            </a:fld>
            <a:endParaRPr lang="en-US"/>
          </a:p>
        </p:txBody>
      </p:sp>
    </p:spTree>
    <p:extLst>
      <p:ext uri="{BB962C8B-B14F-4D97-AF65-F5344CB8AC3E}">
        <p14:creationId xmlns:p14="http://schemas.microsoft.com/office/powerpoint/2010/main" val="34847042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a:t>
            </a:r>
            <a:r>
              <a:rPr lang="en-US" baseline="0" dirty="0" smtClean="0"/>
              <a:t> is critical to the whole aeronautical data chain that d</a:t>
            </a:r>
            <a:r>
              <a:rPr lang="en-US" dirty="0" smtClean="0"/>
              <a:t>ata</a:t>
            </a:r>
            <a:r>
              <a:rPr lang="en-US" baseline="0" dirty="0" smtClean="0"/>
              <a:t> – no matter the format, paper, pdf or digital dataset – is published in accordance with the quality requirements and the AIRAC cycle timelines in Annex 15.  And now we add to that the provisions in the new PANS AIM.  Never has it been so important for the AIS, the ATC, the Airport, and the Aircrew to all be using the same current aeronautical information published in a timely manner.</a:t>
            </a:r>
            <a:endParaRPr lang="en-US" dirty="0"/>
          </a:p>
        </p:txBody>
      </p:sp>
      <p:sp>
        <p:nvSpPr>
          <p:cNvPr id="4" name="Slide Number Placeholder 3"/>
          <p:cNvSpPr>
            <a:spLocks noGrp="1"/>
          </p:cNvSpPr>
          <p:nvPr>
            <p:ph type="sldNum" sz="quarter" idx="10"/>
          </p:nvPr>
        </p:nvSpPr>
        <p:spPr/>
        <p:txBody>
          <a:bodyPr/>
          <a:lstStyle/>
          <a:p>
            <a:fld id="{75940940-A47B-47AE-9EAB-B9A5D7882799}" type="slidenum">
              <a:rPr lang="en-US" smtClean="0"/>
              <a:pPr/>
              <a:t>5</a:t>
            </a:fld>
            <a:endParaRPr lang="en-US"/>
          </a:p>
        </p:txBody>
      </p:sp>
    </p:spTree>
    <p:extLst>
      <p:ext uri="{BB962C8B-B14F-4D97-AF65-F5344CB8AC3E}">
        <p14:creationId xmlns:p14="http://schemas.microsoft.com/office/powerpoint/2010/main" val="34780212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does AIM fit into or enable SWIM?  Unless the data is in a format that can be used by</a:t>
            </a:r>
            <a:r>
              <a:rPr lang="en-US" baseline="0" dirty="0" smtClean="0"/>
              <a:t> the different State (or ANSP) functional organizations (ATC, AIS, NOTAMs, Aerodromes), SWIM will not be possible.  This data format, AIXM, is the foundation for interoperability and without interoperability there will be no SWIM.  The data services that a State could provide would be in AIXM format and listed in a SWIM Registry, where potential users would be able to identify them.  It’s important to note that data would be originated only once, but could be sourced or used by several State services.  It would hopefully mean the end of a piece of aeronautical data being maintained by multiple systems with different update cycles and potential different data.  Interoperability will be the key.</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6</a:t>
            </a:fld>
            <a:endParaRPr lang="en-US" dirty="0"/>
          </a:p>
        </p:txBody>
      </p:sp>
    </p:spTree>
    <p:extLst>
      <p:ext uri="{BB962C8B-B14F-4D97-AF65-F5344CB8AC3E}">
        <p14:creationId xmlns:p14="http://schemas.microsoft.com/office/powerpoint/2010/main" val="522137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some of the challenges</a:t>
            </a:r>
            <a:r>
              <a:rPr lang="en-US" baseline="0" dirty="0" smtClean="0"/>
              <a:t> that we see as States begin to move toward AIM.  Are bordering States data such as boundaries, waypoints, routes, etc. identical or do they differ?  If they differ, which is correct?  Are both?  As for providing AIXM data sets, do States have enough ICAO guidance on the specifications, the coding rules and the provision of these data sets?  It is evolving and maturing and the AIXM Configuration Control Board is leading the way in addressing these challenges.  But even though other organizations are contributing to the progress, the focus of States today should be internal.</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7</a:t>
            </a:fld>
            <a:endParaRPr lang="en-US" dirty="0"/>
          </a:p>
        </p:txBody>
      </p:sp>
    </p:spTree>
    <p:extLst>
      <p:ext uri="{BB962C8B-B14F-4D97-AF65-F5344CB8AC3E}">
        <p14:creationId xmlns:p14="http://schemas.microsoft.com/office/powerpoint/2010/main" val="1536805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focus now may be on moving toward a</a:t>
            </a:r>
            <a:r>
              <a:rPr lang="en-US" baseline="0" dirty="0" smtClean="0"/>
              <a:t> more digital and automated aeronautical information management, but this focus cannot remain in the AIM or AIS office.  The real progress – and the even harder part of it – will be made when the rest of a State’s functional organizations are able to seamlessly process the AIM data – aerodromes, the Air Traffic Control and Management systems, and the NOTAM office.  Interoperability within a State is really the next focus if we are going to use AIM to enable SWIM.</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8</a:t>
            </a:fld>
            <a:endParaRPr lang="en-US" dirty="0"/>
          </a:p>
        </p:txBody>
      </p:sp>
    </p:spTree>
    <p:extLst>
      <p:ext uri="{BB962C8B-B14F-4D97-AF65-F5344CB8AC3E}">
        <p14:creationId xmlns:p14="http://schemas.microsoft.com/office/powerpoint/2010/main" val="1814054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States</a:t>
            </a:r>
            <a:r>
              <a:rPr lang="en-US" baseline="0" dirty="0" smtClean="0"/>
              <a:t> should rightly focus on implementing the ICAO SARPs and following Guidance Material a</a:t>
            </a:r>
            <a:r>
              <a:rPr lang="en-US" dirty="0" smtClean="0"/>
              <a:t>s we move toward a</a:t>
            </a:r>
            <a:r>
              <a:rPr lang="en-US" baseline="0" dirty="0" smtClean="0"/>
              <a:t> SWIM system.  But part of the ICAO terminology is ‘end user’.  Who is the ‘end user’?  Is it the next organization in the data chain?  Is it the cockpit?  Is it the national airline?  Or all airlines?  Or the State Air Traffic organizations?  If there are multiple end users, how will a State prioritize these different end users’ requirements?  Should the State provide different services depending on the different end users’ requirements?  Should a State be concerned about ‘End Users’ or about following ICAO SARPs and Guidance Material?  My recommendation would be to let the next element in the data chain be concerned about their end users.  States’ focus should be on ICAO.  Thank you for your attention.  Questions?</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9</a:t>
            </a:fld>
            <a:endParaRPr lang="en-US" dirty="0"/>
          </a:p>
        </p:txBody>
      </p:sp>
    </p:spTree>
    <p:extLst>
      <p:ext uri="{BB962C8B-B14F-4D97-AF65-F5344CB8AC3E}">
        <p14:creationId xmlns:p14="http://schemas.microsoft.com/office/powerpoint/2010/main" val="15224280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 name="Picture 53" descr="Boeing_RGBblue_standard"/>
          <p:cNvPicPr preferRelativeResize="0">
            <a:picLocks noChangeAspect="1" noChangeArrowheads="1"/>
          </p:cNvPicPr>
          <p:nvPr userDrawn="1"/>
        </p:nvPicPr>
        <p:blipFill>
          <a:blip r:embed="rId2" cstate="print"/>
          <a:srcRect/>
          <a:stretch>
            <a:fillRect/>
          </a:stretch>
        </p:blipFill>
        <p:spPr bwMode="auto">
          <a:xfrm>
            <a:off x="401638" y="361950"/>
            <a:ext cx="1838325" cy="442913"/>
          </a:xfrm>
          <a:prstGeom prst="rect">
            <a:avLst/>
          </a:prstGeom>
          <a:noFill/>
        </p:spPr>
      </p:pic>
      <p:sp>
        <p:nvSpPr>
          <p:cNvPr id="4" name="Rectangle 6"/>
          <p:cNvSpPr>
            <a:spLocks noChangeArrowheads="1"/>
          </p:cNvSpPr>
          <p:nvPr/>
        </p:nvSpPr>
        <p:spPr bwMode="auto">
          <a:xfrm>
            <a:off x="190500" y="6676847"/>
            <a:ext cx="2674938" cy="110798"/>
          </a:xfrm>
          <a:prstGeom prst="rect">
            <a:avLst/>
          </a:prstGeom>
          <a:noFill/>
          <a:ln w="12700">
            <a:noFill/>
            <a:miter lim="800000"/>
            <a:headEnd type="none" w="sm" len="sm"/>
            <a:tailEnd type="none" w="sm" len="sm"/>
          </a:ln>
        </p:spPr>
        <p:txBody>
          <a:bodyPr lIns="9143" tIns="9143" rIns="9143" bIns="9143">
            <a:spAutoFit/>
          </a:bodyPr>
          <a:lstStyle/>
          <a:p>
            <a:pPr algn="l" defTabSz="820738" eaLnBrk="0" hangingPunct="0">
              <a:defRPr/>
            </a:pPr>
            <a:r>
              <a:rPr lang="en-US" sz="600" dirty="0" smtClean="0">
                <a:solidFill>
                  <a:srgbClr val="000000"/>
                </a:solidFill>
              </a:rPr>
              <a:t>Copyright </a:t>
            </a:r>
            <a:r>
              <a:rPr lang="en-US" sz="600" dirty="0">
                <a:solidFill>
                  <a:srgbClr val="000000"/>
                </a:solidFill>
              </a:rPr>
              <a:t>© </a:t>
            </a:r>
            <a:r>
              <a:rPr lang="en-US" sz="600" dirty="0" smtClean="0">
                <a:solidFill>
                  <a:srgbClr val="000000"/>
                </a:solidFill>
              </a:rPr>
              <a:t>2017 Boeing</a:t>
            </a:r>
            <a:r>
              <a:rPr lang="en-US" sz="600" dirty="0">
                <a:solidFill>
                  <a:srgbClr val="000000"/>
                </a:solidFill>
              </a:rPr>
              <a:t>. All rights reserved</a:t>
            </a:r>
          </a:p>
        </p:txBody>
      </p:sp>
      <p:sp>
        <p:nvSpPr>
          <p:cNvPr id="324614" name="Rectangle 2"/>
          <p:cNvSpPr>
            <a:spLocks noGrp="1" noChangeArrowheads="1"/>
          </p:cNvSpPr>
          <p:nvPr>
            <p:ph type="ctrTitle"/>
          </p:nvPr>
        </p:nvSpPr>
        <p:spPr>
          <a:xfrm>
            <a:off x="685800" y="2552441"/>
            <a:ext cx="7772400" cy="1470025"/>
          </a:xfrm>
        </p:spPr>
        <p:txBody>
          <a:bodyPr/>
          <a:lstStyle>
            <a:lvl1pPr>
              <a:defRPr sz="4400">
                <a:solidFill>
                  <a:srgbClr val="0039A6"/>
                </a:solidFill>
              </a:defRPr>
            </a:lvl1pPr>
          </a:lstStyle>
          <a:p>
            <a:pPr lvl="0"/>
            <a:r>
              <a:rPr lang="en-US" noProof="0" dirty="0" smtClean="0"/>
              <a:t>Click to edit Master title style</a:t>
            </a:r>
          </a:p>
        </p:txBody>
      </p:sp>
      <p:sp>
        <p:nvSpPr>
          <p:cNvPr id="7" name="Rectangle 76"/>
          <p:cNvSpPr>
            <a:spLocks noGrp="1" noChangeArrowheads="1"/>
          </p:cNvSpPr>
          <p:nvPr>
            <p:ph type="sldNum" sz="quarter" idx="4"/>
          </p:nvPr>
        </p:nvSpPr>
        <p:spPr bwMode="auto">
          <a:xfrm>
            <a:off x="6391275" y="6670675"/>
            <a:ext cx="2501900" cy="217488"/>
          </a:xfrm>
          <a:prstGeom prst="rect">
            <a:avLst/>
          </a:prstGeom>
          <a:ln>
            <a:miter lim="800000"/>
            <a:headEnd/>
            <a:tailEnd/>
          </a:ln>
        </p:spPr>
        <p:txBody>
          <a:bodyPr vert="horz" wrap="square" lIns="8206" tIns="8206" rIns="8206" bIns="8206" numCol="1" anchor="t" anchorCtr="0" compatLnSpc="1">
            <a:prstTxWarp prst="textNoShape">
              <a:avLst/>
            </a:prstTxWarp>
          </a:bodyPr>
          <a:lstStyle>
            <a:lvl1pPr eaLnBrk="0" hangingPunct="0">
              <a:spcBef>
                <a:spcPct val="25000"/>
              </a:spcBef>
              <a:buClr>
                <a:srgbClr val="0038A8"/>
              </a:buClr>
              <a:defRPr sz="700">
                <a:solidFill>
                  <a:srgbClr val="000000"/>
                </a:solidFill>
              </a:defRPr>
            </a:lvl1pPr>
          </a:lstStyle>
          <a:p>
            <a:pPr>
              <a:defRPr/>
            </a:pPr>
            <a:fld id="{ABCFE861-BC7E-4059-B553-8BB542C1D4EE}" type="slidenum">
              <a:rPr lang="en-US"/>
              <a:pPr>
                <a:defRPr/>
              </a:pPr>
              <a:t>‹#›</a:t>
            </a:fld>
            <a:endParaRPr lang="en-US" dirty="0"/>
          </a:p>
        </p:txBody>
      </p:sp>
      <p:sp>
        <p:nvSpPr>
          <p:cNvPr id="8" name="Footer Placeholder 4"/>
          <p:cNvSpPr>
            <a:spLocks noGrp="1"/>
          </p:cNvSpPr>
          <p:nvPr>
            <p:ph type="ftr" sz="quarter" idx="3"/>
          </p:nvPr>
        </p:nvSpPr>
        <p:spPr>
          <a:xfrm>
            <a:off x="3079165" y="6665495"/>
            <a:ext cx="2985670" cy="176296"/>
          </a:xfrm>
          <a:prstGeom prst="rect">
            <a:avLst/>
          </a:prstGeom>
        </p:spPr>
        <p:txBody>
          <a:bodyPr/>
          <a:lstStyle>
            <a:lvl1pPr algn="ctr">
              <a:defRPr sz="800"/>
            </a:lvl1pPr>
          </a:lstStyle>
          <a:p>
            <a:r>
              <a:rPr lang="en-US" dirty="0" smtClean="0"/>
              <a:t>BOEING PROPRIETARY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6888" y="338328"/>
            <a:ext cx="8656638" cy="820737"/>
          </a:xfrm>
        </p:spPr>
        <p:txBody>
          <a:bodyPr/>
          <a:lstStyle>
            <a:lvl1pPr>
              <a:defRPr>
                <a:solidFill>
                  <a:srgbClr val="0039A6"/>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29184" y="1335088"/>
            <a:ext cx="8574342" cy="1654175"/>
          </a:xfrm>
        </p:spPr>
        <p:txBody>
          <a:bodyPr/>
          <a:lstStyle>
            <a:lvl1pPr>
              <a:buClr>
                <a:srgbClr val="0039A6"/>
              </a:buClr>
              <a:defRPr/>
            </a:lvl1pPr>
            <a:lvl2pPr>
              <a:buClr>
                <a:srgbClr val="0039A6"/>
              </a:buClr>
              <a:defRPr/>
            </a:lvl2pPr>
            <a:lvl3pPr>
              <a:buClr>
                <a:srgbClr val="0039A6"/>
              </a:buClr>
              <a:defRPr/>
            </a:lvl3pPr>
            <a:lvl4pPr>
              <a:buClr>
                <a:srgbClr val="0039A6"/>
              </a:buClr>
              <a:defRPr/>
            </a:lvl4pPr>
            <a:lvl5pPr>
              <a:buClr>
                <a:srgbClr val="0039A6"/>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76"/>
          <p:cNvSpPr>
            <a:spLocks noGrp="1" noChangeArrowheads="1"/>
          </p:cNvSpPr>
          <p:nvPr>
            <p:ph type="sldNum" sz="quarter" idx="10"/>
          </p:nvPr>
        </p:nvSpPr>
        <p:spPr/>
        <p:txBody>
          <a:bodyPr/>
          <a:lstStyle>
            <a:lvl1pPr>
              <a:defRPr/>
            </a:lvl1pPr>
          </a:lstStyle>
          <a:p>
            <a:pPr>
              <a:defRPr/>
            </a:pPr>
            <a:fld id="{2B27D0FD-3819-4A0B-A4B3-40341FC2BCD6}" type="slidenum">
              <a:rPr lang="en-US"/>
              <a:pPr>
                <a:defRPr/>
              </a:pPr>
              <a:t>‹#›</a:t>
            </a:fld>
            <a:endParaRPr lang="en-US" dirty="0"/>
          </a:p>
        </p:txBody>
      </p:sp>
      <p:sp>
        <p:nvSpPr>
          <p:cNvPr id="5" name="Rectangle 72"/>
          <p:cNvSpPr>
            <a:spLocks noGrp="1" noChangeArrowheads="1"/>
          </p:cNvSpPr>
          <p:nvPr>
            <p:ph type="ftr" sz="quarter" idx="11"/>
          </p:nvPr>
        </p:nvSpPr>
        <p:spPr>
          <a:xfrm>
            <a:off x="2917825" y="6499225"/>
            <a:ext cx="3200400" cy="374650"/>
          </a:xfrm>
          <a:prstGeom prst="rect">
            <a:avLst/>
          </a:prstGeom>
        </p:spPr>
        <p:txBody>
          <a:bodyPr/>
          <a:lstStyle>
            <a:lvl1pPr>
              <a:defRPr sz="800" dirty="0" smtClean="0"/>
            </a:lvl1pPr>
          </a:lstStyle>
          <a:p>
            <a:pPr>
              <a:defRPr/>
            </a:pPr>
            <a:endParaRPr lang="en-US" dirty="0"/>
          </a:p>
          <a:p>
            <a:pPr>
              <a:defRPr/>
            </a:pPr>
            <a:r>
              <a:rPr lang="en-US" dirty="0"/>
              <a:t>BOEING PROPRIETARY</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cSld name="1_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 name="Rectangle 7"/>
          <p:cNvSpPr>
            <a:spLocks noChangeArrowheads="1"/>
          </p:cNvSpPr>
          <p:nvPr/>
        </p:nvSpPr>
        <p:spPr bwMode="auto">
          <a:xfrm>
            <a:off x="390525" y="6427788"/>
            <a:ext cx="2674938" cy="203200"/>
          </a:xfrm>
          <a:prstGeom prst="rect">
            <a:avLst/>
          </a:prstGeom>
          <a:noFill/>
          <a:ln w="12700">
            <a:noFill/>
            <a:miter lim="800000"/>
            <a:headEnd type="none" w="sm" len="sm"/>
            <a:tailEnd type="none" w="sm" len="sm"/>
          </a:ln>
          <a:effectLst/>
        </p:spPr>
        <p:txBody>
          <a:bodyPr lIns="9144" tIns="9144" rIns="9144" bIns="9144">
            <a:spAutoFit/>
          </a:bodyPr>
          <a:lstStyle/>
          <a:p>
            <a:pPr defTabSz="820738" eaLnBrk="0" fontAlgn="base" hangingPunct="0">
              <a:spcBef>
                <a:spcPct val="0"/>
              </a:spcBef>
              <a:spcAft>
                <a:spcPct val="0"/>
              </a:spcAft>
            </a:pPr>
            <a:r>
              <a:rPr lang="en-US" sz="600" dirty="0">
                <a:solidFill>
                  <a:srgbClr val="FFFFFF"/>
                </a:solidFill>
              </a:rPr>
              <a:t>BOEING is a trademark of Boeing Management Company.</a:t>
            </a:r>
          </a:p>
          <a:p>
            <a:pPr defTabSz="820738" eaLnBrk="0" fontAlgn="base" hangingPunct="0">
              <a:spcBef>
                <a:spcPct val="0"/>
              </a:spcBef>
              <a:spcAft>
                <a:spcPct val="0"/>
              </a:spcAft>
            </a:pPr>
            <a:r>
              <a:rPr lang="en-US" sz="600" dirty="0">
                <a:solidFill>
                  <a:srgbClr val="FFFFFF"/>
                </a:solidFill>
              </a:rPr>
              <a:t>Copyright © </a:t>
            </a:r>
            <a:r>
              <a:rPr lang="en-US" sz="600" dirty="0" smtClean="0">
                <a:solidFill>
                  <a:srgbClr val="FFFFFF"/>
                </a:solidFill>
              </a:rPr>
              <a:t>2016 Boeing</a:t>
            </a:r>
            <a:r>
              <a:rPr lang="en-US" sz="600" dirty="0">
                <a:solidFill>
                  <a:srgbClr val="FFFFFF"/>
                </a:solidFill>
              </a:rPr>
              <a:t>. All rights reserved.</a:t>
            </a:r>
          </a:p>
        </p:txBody>
      </p:sp>
      <p:pic>
        <p:nvPicPr>
          <p:cNvPr id="6" name="Picture 13" descr="Boeing_RGBblue_standard"/>
          <p:cNvPicPr preferRelativeResize="0">
            <a:picLocks noChangeAspect="1" noChangeArrowheads="1"/>
          </p:cNvPicPr>
          <p:nvPr/>
        </p:nvPicPr>
        <p:blipFill>
          <a:blip r:embed="rId3" cstate="print"/>
          <a:srcRect/>
          <a:stretch>
            <a:fillRect/>
          </a:stretch>
        </p:blipFill>
        <p:spPr bwMode="auto">
          <a:xfrm>
            <a:off x="385763" y="342900"/>
            <a:ext cx="1838325" cy="442913"/>
          </a:xfrm>
          <a:prstGeom prst="rect">
            <a:avLst/>
          </a:prstGeom>
          <a:noFill/>
          <a:ln w="9525">
            <a:noFill/>
            <a:miter lim="800000"/>
            <a:headEnd/>
            <a:tailEnd/>
          </a:ln>
        </p:spPr>
      </p:pic>
      <p:sp>
        <p:nvSpPr>
          <p:cNvPr id="100354" name="Rectangle 2"/>
          <p:cNvSpPr>
            <a:spLocks noGrp="1" noChangeArrowheads="1"/>
          </p:cNvSpPr>
          <p:nvPr>
            <p:ph type="ctrTitle"/>
          </p:nvPr>
        </p:nvSpPr>
        <p:spPr>
          <a:xfrm>
            <a:off x="406400" y="4261104"/>
            <a:ext cx="4095750" cy="1714500"/>
          </a:xfrm>
        </p:spPr>
        <p:txBody>
          <a:bodyPr anchor="t"/>
          <a:lstStyle>
            <a:lvl1pPr>
              <a:defRPr sz="3600"/>
            </a:lvl1pPr>
          </a:lstStyle>
          <a:p>
            <a:r>
              <a:rPr lang="en-US" smtClean="0"/>
              <a:t>Click to edit Master title style</a:t>
            </a:r>
            <a:endParaRPr lang="en-US" dirty="0"/>
          </a:p>
        </p:txBody>
      </p:sp>
      <p:sp>
        <p:nvSpPr>
          <p:cNvPr id="100355" name="Rectangle 3"/>
          <p:cNvSpPr>
            <a:spLocks noGrp="1" noChangeArrowheads="1"/>
          </p:cNvSpPr>
          <p:nvPr>
            <p:ph type="subTitle" idx="1"/>
          </p:nvPr>
        </p:nvSpPr>
        <p:spPr>
          <a:xfrm>
            <a:off x="4821238" y="4264025"/>
            <a:ext cx="3922712" cy="1780159"/>
          </a:xfrm>
        </p:spPr>
        <p:txBody>
          <a:bodyPr/>
          <a:lstStyle>
            <a:lvl1pPr marL="0" indent="0">
              <a:buFont typeface="Wingdings" pitchFamily="1" charset="2"/>
              <a:buNone/>
              <a:defRPr sz="2000" b="0">
                <a:solidFill>
                  <a:schemeClr val="bg1"/>
                </a:solidFill>
              </a:defRPr>
            </a:lvl1pPr>
          </a:lstStyle>
          <a:p>
            <a:r>
              <a:rPr lang="en-US" smtClean="0"/>
              <a:t>Click to edit Master subtitle style</a:t>
            </a:r>
            <a:endParaRPr lang="en-US"/>
          </a:p>
        </p:txBody>
      </p:sp>
    </p:spTree>
    <p:extLst>
      <p:ext uri="{BB962C8B-B14F-4D97-AF65-F5344CB8AC3E}">
        <p14:creationId xmlns:p14="http://schemas.microsoft.com/office/powerpoint/2010/main" val="3445590944"/>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1990" y="226197"/>
            <a:ext cx="6433363" cy="590931"/>
          </a:xfrm>
        </p:spPr>
        <p:txBody>
          <a:bodyPr/>
          <a:lstStyle/>
          <a:p>
            <a:r>
              <a:rPr lang="en-US" smtClean="0"/>
              <a:t>Click to edit Master title style</a:t>
            </a:r>
            <a:endParaRPr lang="en-US"/>
          </a:p>
        </p:txBody>
      </p:sp>
      <p:sp>
        <p:nvSpPr>
          <p:cNvPr id="3" name="Rectangle 76"/>
          <p:cNvSpPr>
            <a:spLocks noGrp="1" noChangeArrowheads="1"/>
          </p:cNvSpPr>
          <p:nvPr>
            <p:ph type="sldNum" sz="quarter" idx="10"/>
          </p:nvPr>
        </p:nvSpPr>
        <p:spPr>
          <a:xfrm>
            <a:off x="6391275" y="6670675"/>
            <a:ext cx="2501900" cy="217488"/>
          </a:xfrm>
          <a:prstGeom prst="rect">
            <a:avLst/>
          </a:prstGeom>
          <a:ln/>
        </p:spPr>
        <p:txBody>
          <a:bodyPr/>
          <a:lstStyle>
            <a:lvl1pPr>
              <a:defRPr/>
            </a:lvl1pPr>
          </a:lstStyle>
          <a:p>
            <a:pPr>
              <a:defRPr/>
            </a:pPr>
            <a:fld id="{8935D2AA-A28A-409B-9CD2-E03F9174AC1B}" type="slidenum">
              <a:rPr lang="en-US"/>
              <a:pPr>
                <a:defRPr/>
              </a:pPr>
              <a:t>‹#›</a:t>
            </a:fld>
            <a:endParaRPr lang="en-US"/>
          </a:p>
        </p:txBody>
      </p:sp>
    </p:spTree>
    <p:extLst>
      <p:ext uri="{BB962C8B-B14F-4D97-AF65-F5344CB8AC3E}">
        <p14:creationId xmlns:p14="http://schemas.microsoft.com/office/powerpoint/2010/main" val="2669264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Footer Placeholder 4"/>
          <p:cNvSpPr>
            <a:spLocks noGrp="1"/>
          </p:cNvSpPr>
          <p:nvPr>
            <p:ph type="ftr" sz="quarter" idx="3"/>
          </p:nvPr>
        </p:nvSpPr>
        <p:spPr>
          <a:xfrm>
            <a:off x="3079165" y="6665495"/>
            <a:ext cx="2985670" cy="176296"/>
          </a:xfrm>
          <a:prstGeom prst="rect">
            <a:avLst/>
          </a:prstGeom>
        </p:spPr>
        <p:txBody>
          <a:bodyPr/>
          <a:lstStyle>
            <a:lvl1pPr algn="ctr">
              <a:defRPr sz="800"/>
            </a:lvl1pPr>
          </a:lstStyle>
          <a:p>
            <a:r>
              <a:rPr lang="en-US" dirty="0" smtClean="0"/>
              <a:t>BOEING PROPRIETARY</a:t>
            </a:r>
            <a:endParaRPr lang="en-US" dirty="0"/>
          </a:p>
        </p:txBody>
      </p:sp>
      <p:sp>
        <p:nvSpPr>
          <p:cNvPr id="3" name="Rectangle 76"/>
          <p:cNvSpPr>
            <a:spLocks noGrp="1" noChangeArrowheads="1"/>
          </p:cNvSpPr>
          <p:nvPr>
            <p:ph type="sldNum" sz="quarter" idx="4"/>
          </p:nvPr>
        </p:nvSpPr>
        <p:spPr bwMode="auto">
          <a:xfrm>
            <a:off x="6391275" y="6670675"/>
            <a:ext cx="2501900" cy="217488"/>
          </a:xfrm>
          <a:prstGeom prst="rect">
            <a:avLst/>
          </a:prstGeom>
          <a:ln>
            <a:miter lim="800000"/>
            <a:headEnd/>
            <a:tailEnd/>
          </a:ln>
        </p:spPr>
        <p:txBody>
          <a:bodyPr vert="horz" wrap="square" lIns="8206" tIns="8206" rIns="8206" bIns="8206" numCol="1" anchor="t" anchorCtr="0" compatLnSpc="1">
            <a:prstTxWarp prst="textNoShape">
              <a:avLst/>
            </a:prstTxWarp>
          </a:bodyPr>
          <a:lstStyle>
            <a:lvl1pPr eaLnBrk="0" hangingPunct="0">
              <a:spcBef>
                <a:spcPct val="25000"/>
              </a:spcBef>
              <a:buClr>
                <a:srgbClr val="0038A8"/>
              </a:buClr>
              <a:defRPr sz="700">
                <a:solidFill>
                  <a:srgbClr val="000000"/>
                </a:solidFill>
              </a:defRPr>
            </a:lvl1pPr>
          </a:lstStyle>
          <a:p>
            <a:pPr>
              <a:defRPr/>
            </a:pPr>
            <a:fld id="{ABCFE861-BC7E-4059-B553-8BB542C1D4EE}" type="slidenum">
              <a:rPr lang="en-US"/>
              <a:pPr>
                <a:defRPr/>
              </a:pPr>
              <a:t>‹#›</a:t>
            </a:fld>
            <a:endParaRPr lang="en-US" dirty="0"/>
          </a:p>
        </p:txBody>
      </p:sp>
    </p:spTree>
    <p:extLst>
      <p:ext uri="{BB962C8B-B14F-4D97-AF65-F5344CB8AC3E}">
        <p14:creationId xmlns:p14="http://schemas.microsoft.com/office/powerpoint/2010/main" val="21572642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3"/>
          <p:cNvSpPr>
            <a:spLocks noChangeShapeType="1"/>
          </p:cNvSpPr>
          <p:nvPr/>
        </p:nvSpPr>
        <p:spPr bwMode="auto">
          <a:xfrm>
            <a:off x="265113" y="1109663"/>
            <a:ext cx="8613775" cy="0"/>
          </a:xfrm>
          <a:prstGeom prst="line">
            <a:avLst/>
          </a:prstGeom>
          <a:noFill/>
          <a:ln w="25400">
            <a:solidFill>
              <a:schemeClr val="accent1"/>
            </a:solidFill>
            <a:round/>
            <a:headEnd type="none" w="sm" len="sm"/>
            <a:tailEnd type="none" w="sm" len="sm"/>
          </a:ln>
        </p:spPr>
        <p:txBody>
          <a:bodyPr/>
          <a:lstStyle/>
          <a:p>
            <a:pPr>
              <a:defRPr/>
            </a:pPr>
            <a:endParaRPr lang="en-US" dirty="0"/>
          </a:p>
        </p:txBody>
      </p:sp>
      <p:sp>
        <p:nvSpPr>
          <p:cNvPr id="1027" name="Rectangle 6"/>
          <p:cNvSpPr>
            <a:spLocks noChangeArrowheads="1"/>
          </p:cNvSpPr>
          <p:nvPr/>
        </p:nvSpPr>
        <p:spPr bwMode="auto">
          <a:xfrm>
            <a:off x="390525" y="6692900"/>
            <a:ext cx="2674938" cy="111125"/>
          </a:xfrm>
          <a:prstGeom prst="rect">
            <a:avLst/>
          </a:prstGeom>
          <a:noFill/>
          <a:ln w="12700">
            <a:noFill/>
            <a:miter lim="800000"/>
            <a:headEnd type="none" w="sm" len="sm"/>
            <a:tailEnd type="none" w="sm" len="sm"/>
          </a:ln>
        </p:spPr>
        <p:txBody>
          <a:bodyPr lIns="9143" tIns="9143" rIns="9143" bIns="9143">
            <a:spAutoFit/>
          </a:bodyPr>
          <a:lstStyle/>
          <a:p>
            <a:pPr algn="l" defTabSz="820738" eaLnBrk="0" hangingPunct="0">
              <a:defRPr/>
            </a:pPr>
            <a:r>
              <a:rPr lang="en-US" sz="600" dirty="0">
                <a:solidFill>
                  <a:srgbClr val="000000"/>
                </a:solidFill>
              </a:rPr>
              <a:t>Copyright © </a:t>
            </a:r>
            <a:r>
              <a:rPr lang="en-US" sz="600" dirty="0" smtClean="0">
                <a:solidFill>
                  <a:srgbClr val="000000"/>
                </a:solidFill>
              </a:rPr>
              <a:t>2017 </a:t>
            </a:r>
            <a:r>
              <a:rPr lang="en-US" sz="600" dirty="0">
                <a:solidFill>
                  <a:srgbClr val="000000"/>
                </a:solidFill>
              </a:rPr>
              <a:t>Boeing. All rights reserved.</a:t>
            </a:r>
          </a:p>
        </p:txBody>
      </p:sp>
      <p:sp>
        <p:nvSpPr>
          <p:cNvPr id="1028" name="Rectangle 2"/>
          <p:cNvSpPr>
            <a:spLocks noGrp="1" noChangeArrowheads="1"/>
          </p:cNvSpPr>
          <p:nvPr>
            <p:ph type="title"/>
          </p:nvPr>
        </p:nvSpPr>
        <p:spPr bwMode="auto">
          <a:xfrm>
            <a:off x="285750" y="236538"/>
            <a:ext cx="8656638" cy="820737"/>
          </a:xfrm>
          <a:prstGeom prst="rect">
            <a:avLst/>
          </a:prstGeom>
          <a:noFill/>
          <a:ln w="9525">
            <a:noFill/>
            <a:miter lim="800000"/>
            <a:headEnd/>
            <a:tailEnd/>
          </a:ln>
        </p:spPr>
        <p:txBody>
          <a:bodyPr vert="horz" wrap="square" lIns="9142" tIns="9142" rIns="9142" bIns="9142" numCol="1" anchor="t" anchorCtr="0" compatLnSpc="1">
            <a:prstTxWarp prst="textNoShape">
              <a:avLst/>
            </a:prstTxWarp>
          </a:bodyPr>
          <a:lstStyle/>
          <a:p>
            <a:pPr marL="0" marR="0" lvl="0" indent="0" algn="l" defTabSz="1020763" rtl="0" eaLnBrk="1" fontAlgn="base" latinLnBrk="0" hangingPunct="1">
              <a:lnSpc>
                <a:spcPct val="90000"/>
              </a:lnSpc>
              <a:spcBef>
                <a:spcPct val="0"/>
              </a:spcBef>
              <a:spcAft>
                <a:spcPct val="0"/>
              </a:spcAft>
              <a:buClrTx/>
              <a:buSzTx/>
              <a:buFontTx/>
              <a:buNone/>
              <a:tabLst/>
              <a:defRPr/>
            </a:pPr>
            <a:r>
              <a:rPr lang="en-US" dirty="0" smtClean="0"/>
              <a:t>Title: 28 Arial Bold</a:t>
            </a:r>
            <a:br>
              <a:rPr lang="en-US" dirty="0" smtClean="0"/>
            </a:br>
            <a:r>
              <a:rPr lang="en-US" sz="2400" b="1" dirty="0" smtClean="0">
                <a:solidFill>
                  <a:srgbClr val="0039A6"/>
                </a:solidFill>
              </a:rPr>
              <a:t>Subtitle: 24 Arial Bold</a:t>
            </a:r>
            <a:br>
              <a:rPr lang="en-US" sz="2400" b="1" dirty="0" smtClean="0">
                <a:solidFill>
                  <a:srgbClr val="0039A6"/>
                </a:solidFill>
              </a:rPr>
            </a:br>
            <a:endParaRPr lang="en-US" dirty="0" smtClean="0"/>
          </a:p>
        </p:txBody>
      </p:sp>
      <p:sp>
        <p:nvSpPr>
          <p:cNvPr id="1029" name="Rectangle 4"/>
          <p:cNvSpPr>
            <a:spLocks noGrp="1" noChangeArrowheads="1"/>
          </p:cNvSpPr>
          <p:nvPr>
            <p:ph type="body" idx="1"/>
          </p:nvPr>
        </p:nvSpPr>
        <p:spPr bwMode="auto">
          <a:xfrm>
            <a:off x="404813" y="1335088"/>
            <a:ext cx="5676900" cy="145886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9" name="Rectangle 76"/>
          <p:cNvSpPr>
            <a:spLocks noGrp="1" noChangeArrowheads="1"/>
          </p:cNvSpPr>
          <p:nvPr>
            <p:ph type="sldNum" sz="quarter" idx="4"/>
          </p:nvPr>
        </p:nvSpPr>
        <p:spPr bwMode="auto">
          <a:xfrm>
            <a:off x="6391275" y="6670675"/>
            <a:ext cx="2501900" cy="217488"/>
          </a:xfrm>
          <a:prstGeom prst="rect">
            <a:avLst/>
          </a:prstGeom>
          <a:ln>
            <a:miter lim="800000"/>
            <a:headEnd/>
            <a:tailEnd/>
          </a:ln>
        </p:spPr>
        <p:txBody>
          <a:bodyPr vert="horz" wrap="square" lIns="8206" tIns="8206" rIns="8206" bIns="8206" numCol="1" anchor="t" anchorCtr="0" compatLnSpc="1">
            <a:prstTxWarp prst="textNoShape">
              <a:avLst/>
            </a:prstTxWarp>
          </a:bodyPr>
          <a:lstStyle>
            <a:lvl1pPr eaLnBrk="0" hangingPunct="0">
              <a:spcBef>
                <a:spcPct val="25000"/>
              </a:spcBef>
              <a:buClr>
                <a:srgbClr val="0038A8"/>
              </a:buClr>
              <a:defRPr sz="700">
                <a:solidFill>
                  <a:srgbClr val="000000"/>
                </a:solidFill>
              </a:defRPr>
            </a:lvl1pPr>
          </a:lstStyle>
          <a:p>
            <a:pPr>
              <a:defRPr/>
            </a:pPr>
            <a:fld id="{ABCFE861-BC7E-4059-B553-8BB542C1D4EE}" type="slidenum">
              <a:rPr lang="en-US"/>
              <a:pPr>
                <a:defRPr/>
              </a:pPr>
              <a:t>‹#›</a:t>
            </a:fld>
            <a:endParaRPr lang="en-US" dirty="0"/>
          </a:p>
        </p:txBody>
      </p:sp>
      <p:sp>
        <p:nvSpPr>
          <p:cNvPr id="10" name="Footer Placeholder 4"/>
          <p:cNvSpPr>
            <a:spLocks noGrp="1"/>
          </p:cNvSpPr>
          <p:nvPr>
            <p:ph type="ftr" sz="quarter" idx="3"/>
          </p:nvPr>
        </p:nvSpPr>
        <p:spPr>
          <a:xfrm>
            <a:off x="3079165" y="6665495"/>
            <a:ext cx="2985670" cy="176296"/>
          </a:xfrm>
          <a:prstGeom prst="rect">
            <a:avLst/>
          </a:prstGeom>
        </p:spPr>
        <p:txBody>
          <a:bodyPr/>
          <a:lstStyle>
            <a:lvl1pPr algn="ctr">
              <a:defRPr sz="800"/>
            </a:lvl1pPr>
          </a:lstStyle>
          <a:p>
            <a:r>
              <a:rPr lang="en-US" dirty="0" smtClean="0"/>
              <a:t>BOEING PROPRIETARY</a:t>
            </a:r>
            <a:endParaRPr lang="en-US" dirty="0"/>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Lst>
  <p:hf hdr="0" dt="0"/>
  <p:txStyles>
    <p:titleStyle>
      <a:lvl1pPr marL="0" marR="0" indent="0" algn="l" defTabSz="1020763" rtl="0" eaLnBrk="1" fontAlgn="base" latinLnBrk="0" hangingPunct="1">
        <a:lnSpc>
          <a:spcPct val="90000"/>
        </a:lnSpc>
        <a:spcBef>
          <a:spcPct val="0"/>
        </a:spcBef>
        <a:spcAft>
          <a:spcPct val="0"/>
        </a:spcAft>
        <a:buClrTx/>
        <a:buSzTx/>
        <a:buFontTx/>
        <a:buNone/>
        <a:tabLst/>
        <a:defRPr sz="2800" b="1">
          <a:solidFill>
            <a:srgbClr val="0039A6"/>
          </a:solidFill>
          <a:latin typeface="+mj-lt"/>
          <a:ea typeface="+mj-ea"/>
          <a:cs typeface="+mj-cs"/>
        </a:defRPr>
      </a:lvl1pPr>
      <a:lvl2pPr algn="l" defTabSz="1020763" rtl="0" eaLnBrk="1" fontAlgn="base" hangingPunct="1">
        <a:lnSpc>
          <a:spcPct val="90000"/>
        </a:lnSpc>
        <a:spcBef>
          <a:spcPct val="0"/>
        </a:spcBef>
        <a:spcAft>
          <a:spcPct val="0"/>
        </a:spcAft>
        <a:defRPr sz="2800" b="1">
          <a:solidFill>
            <a:schemeClr val="hlink"/>
          </a:solidFill>
          <a:latin typeface="Arial" charset="0"/>
        </a:defRPr>
      </a:lvl2pPr>
      <a:lvl3pPr algn="l" defTabSz="1020763" rtl="0" eaLnBrk="1" fontAlgn="base" hangingPunct="1">
        <a:lnSpc>
          <a:spcPct val="90000"/>
        </a:lnSpc>
        <a:spcBef>
          <a:spcPct val="0"/>
        </a:spcBef>
        <a:spcAft>
          <a:spcPct val="0"/>
        </a:spcAft>
        <a:defRPr sz="2800" b="1">
          <a:solidFill>
            <a:schemeClr val="hlink"/>
          </a:solidFill>
          <a:latin typeface="Arial" charset="0"/>
        </a:defRPr>
      </a:lvl3pPr>
      <a:lvl4pPr algn="l" defTabSz="1020763" rtl="0" eaLnBrk="1" fontAlgn="base" hangingPunct="1">
        <a:lnSpc>
          <a:spcPct val="90000"/>
        </a:lnSpc>
        <a:spcBef>
          <a:spcPct val="0"/>
        </a:spcBef>
        <a:spcAft>
          <a:spcPct val="0"/>
        </a:spcAft>
        <a:defRPr sz="2800" b="1">
          <a:solidFill>
            <a:schemeClr val="hlink"/>
          </a:solidFill>
          <a:latin typeface="Arial" charset="0"/>
        </a:defRPr>
      </a:lvl4pPr>
      <a:lvl5pPr algn="l" defTabSz="1020763" rtl="0" eaLnBrk="1" fontAlgn="base" hangingPunct="1">
        <a:lnSpc>
          <a:spcPct val="90000"/>
        </a:lnSpc>
        <a:spcBef>
          <a:spcPct val="0"/>
        </a:spcBef>
        <a:spcAft>
          <a:spcPct val="0"/>
        </a:spcAft>
        <a:defRPr sz="2800" b="1">
          <a:solidFill>
            <a:schemeClr val="hlink"/>
          </a:solidFill>
          <a:latin typeface="Arial" charset="0"/>
        </a:defRPr>
      </a:lvl5pPr>
      <a:lvl6pPr marL="457200" algn="l" defTabSz="1020763" rtl="0" eaLnBrk="1" fontAlgn="base" hangingPunct="1">
        <a:lnSpc>
          <a:spcPct val="90000"/>
        </a:lnSpc>
        <a:spcBef>
          <a:spcPct val="0"/>
        </a:spcBef>
        <a:spcAft>
          <a:spcPct val="0"/>
        </a:spcAft>
        <a:defRPr sz="2800" b="1">
          <a:solidFill>
            <a:schemeClr val="hlink"/>
          </a:solidFill>
          <a:latin typeface="Arial" charset="0"/>
        </a:defRPr>
      </a:lvl6pPr>
      <a:lvl7pPr marL="914400" algn="l" defTabSz="1020763" rtl="0" eaLnBrk="1" fontAlgn="base" hangingPunct="1">
        <a:lnSpc>
          <a:spcPct val="90000"/>
        </a:lnSpc>
        <a:spcBef>
          <a:spcPct val="0"/>
        </a:spcBef>
        <a:spcAft>
          <a:spcPct val="0"/>
        </a:spcAft>
        <a:defRPr sz="2800" b="1">
          <a:solidFill>
            <a:schemeClr val="hlink"/>
          </a:solidFill>
          <a:latin typeface="Arial" charset="0"/>
        </a:defRPr>
      </a:lvl7pPr>
      <a:lvl8pPr marL="1371600" algn="l" defTabSz="1020763" rtl="0" eaLnBrk="1" fontAlgn="base" hangingPunct="1">
        <a:lnSpc>
          <a:spcPct val="90000"/>
        </a:lnSpc>
        <a:spcBef>
          <a:spcPct val="0"/>
        </a:spcBef>
        <a:spcAft>
          <a:spcPct val="0"/>
        </a:spcAft>
        <a:defRPr sz="2800" b="1">
          <a:solidFill>
            <a:schemeClr val="hlink"/>
          </a:solidFill>
          <a:latin typeface="Arial" charset="0"/>
        </a:defRPr>
      </a:lvl8pPr>
      <a:lvl9pPr marL="1828800" algn="l" defTabSz="1020763" rtl="0" eaLnBrk="1" fontAlgn="base" hangingPunct="1">
        <a:lnSpc>
          <a:spcPct val="90000"/>
        </a:lnSpc>
        <a:spcBef>
          <a:spcPct val="0"/>
        </a:spcBef>
        <a:spcAft>
          <a:spcPct val="0"/>
        </a:spcAft>
        <a:defRPr sz="2800" b="1">
          <a:solidFill>
            <a:schemeClr val="hlink"/>
          </a:solidFill>
          <a:latin typeface="Arial" charset="0"/>
        </a:defRPr>
      </a:lvl9pPr>
    </p:titleStyle>
    <p:bodyStyle>
      <a:lvl1pPr marL="225425" indent="-225425" algn="l" defTabSz="820738" rtl="0" eaLnBrk="1" fontAlgn="base" hangingPunct="1">
        <a:spcBef>
          <a:spcPct val="20000"/>
        </a:spcBef>
        <a:spcAft>
          <a:spcPct val="0"/>
        </a:spcAft>
        <a:buClr>
          <a:schemeClr val="hlink"/>
        </a:buClr>
        <a:buFont typeface="Wingdings" pitchFamily="2" charset="2"/>
        <a:buChar char="§"/>
        <a:defRPr sz="1800" b="1">
          <a:solidFill>
            <a:schemeClr val="tx1"/>
          </a:solidFill>
          <a:latin typeface="+mn-lt"/>
          <a:ea typeface="+mn-ea"/>
          <a:cs typeface="+mn-cs"/>
        </a:defRPr>
      </a:lvl1pPr>
      <a:lvl2pPr marL="622300" indent="-282575" algn="l" defTabSz="820738" rtl="0" eaLnBrk="1" fontAlgn="base" hangingPunct="1">
        <a:spcBef>
          <a:spcPct val="20000"/>
        </a:spcBef>
        <a:spcAft>
          <a:spcPct val="0"/>
        </a:spcAft>
        <a:buClr>
          <a:schemeClr val="hlink"/>
        </a:buClr>
        <a:buFont typeface="Arial" charset="0"/>
        <a:buChar char="–"/>
        <a:defRPr sz="1600">
          <a:solidFill>
            <a:schemeClr val="tx1"/>
          </a:solidFill>
          <a:latin typeface="+mn-lt"/>
        </a:defRPr>
      </a:lvl2pPr>
      <a:lvl3pPr marL="966788" indent="-230188"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3pPr>
      <a:lvl4pPr marL="1244600"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4pPr>
      <a:lvl5pPr marL="15224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5pPr>
      <a:lvl6pPr marL="19796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6pPr>
      <a:lvl7pPr marL="24368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7pPr>
      <a:lvl8pPr marL="28940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8pPr>
      <a:lvl9pPr marL="33512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2459" y="3817576"/>
            <a:ext cx="8703741" cy="2451425"/>
          </a:xfrm>
        </p:spPr>
        <p:txBody>
          <a:bodyPr/>
          <a:lstStyle/>
          <a:p>
            <a:r>
              <a:rPr lang="en-US" dirty="0" smtClean="0"/>
              <a:t>ICAO SAM </a:t>
            </a:r>
            <a:r>
              <a:rPr lang="en-US" dirty="0" smtClean="0"/>
              <a:t>PANS </a:t>
            </a:r>
            <a:r>
              <a:rPr lang="en-US" smtClean="0"/>
              <a:t>AIM Seminar</a:t>
            </a:r>
            <a:r>
              <a:rPr lang="en-US" dirty="0" smtClean="0"/>
              <a:t/>
            </a:r>
            <a:br>
              <a:rPr lang="en-US" dirty="0" smtClean="0"/>
            </a:br>
            <a:r>
              <a:rPr lang="en-US" dirty="0" smtClean="0"/>
              <a:t>AIM in SWIM – Jeppesen Perspective</a:t>
            </a:r>
            <a:br>
              <a:rPr lang="en-US" dirty="0" smtClean="0"/>
            </a:br>
            <a:r>
              <a:rPr lang="en-US" sz="2800" dirty="0" smtClean="0"/>
              <a:t>Lima, Peru</a:t>
            </a:r>
            <a:r>
              <a:rPr lang="en-US" sz="2800" dirty="0"/>
              <a:t/>
            </a:r>
            <a:br>
              <a:rPr lang="en-US" sz="2800" dirty="0"/>
            </a:br>
            <a:r>
              <a:rPr lang="en-US" sz="2400" dirty="0" smtClean="0"/>
              <a:t>November 2018</a:t>
            </a:r>
            <a:br>
              <a:rPr lang="en-US" sz="2400" dirty="0" smtClean="0"/>
            </a:br>
            <a:r>
              <a:rPr lang="en-US" sz="1200" dirty="0" smtClean="0"/>
              <a:t/>
            </a:r>
            <a:br>
              <a:rPr lang="en-US" sz="1200" dirty="0" smtClean="0"/>
            </a:br>
            <a:r>
              <a:rPr lang="en-US" sz="2400" dirty="0" smtClean="0"/>
              <a:t>John Moore, </a:t>
            </a:r>
            <a:br>
              <a:rPr lang="en-US" sz="2400" dirty="0" smtClean="0"/>
            </a:br>
            <a:r>
              <a:rPr lang="en-US" sz="2400" dirty="0" smtClean="0"/>
              <a:t>Jeppesen, Industry Relations &amp; Standards </a:t>
            </a:r>
            <a:endParaRPr lang="en-US" sz="2400" dirty="0"/>
          </a:p>
        </p:txBody>
      </p:sp>
    </p:spTree>
    <p:extLst>
      <p:ext uri="{BB962C8B-B14F-4D97-AF65-F5344CB8AC3E}">
        <p14:creationId xmlns:p14="http://schemas.microsoft.com/office/powerpoint/2010/main" val="1513322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179387"/>
            <a:ext cx="8656638" cy="449262"/>
          </a:xfrm>
        </p:spPr>
        <p:txBody>
          <a:bodyPr/>
          <a:lstStyle/>
          <a:p>
            <a:r>
              <a:rPr lang="en-US" dirty="0" smtClean="0"/>
              <a:t>Aviation System Block Upgrades</a:t>
            </a:r>
            <a:endParaRPr lang="en-US" dirty="0"/>
          </a:p>
        </p:txBody>
      </p:sp>
      <p:sp>
        <p:nvSpPr>
          <p:cNvPr id="4" name="Slide Number Placeholder 3"/>
          <p:cNvSpPr>
            <a:spLocks noGrp="1"/>
          </p:cNvSpPr>
          <p:nvPr>
            <p:ph type="sldNum" sz="quarter" idx="10"/>
          </p:nvPr>
        </p:nvSpPr>
        <p:spPr/>
        <p:txBody>
          <a:bodyPr/>
          <a:lstStyle/>
          <a:p>
            <a:pPr>
              <a:defRPr/>
            </a:pPr>
            <a:fld id="{0BA9B215-96D1-430E-A09C-6AE26DE2EC0D}" type="slidenum">
              <a:rPr lang="en-US" smtClean="0"/>
              <a:pPr>
                <a:defRPr/>
              </a:pPr>
              <a:t>2</a:t>
            </a:fld>
            <a:endParaRPr lang="en-US"/>
          </a:p>
        </p:txBody>
      </p:sp>
      <p:pic>
        <p:nvPicPr>
          <p:cNvPr id="49154" name="Picture 2"/>
          <p:cNvPicPr>
            <a:picLocks noGrp="1" noChangeAspect="1" noChangeArrowheads="1"/>
          </p:cNvPicPr>
          <p:nvPr>
            <p:ph idx="1"/>
          </p:nvPr>
        </p:nvPicPr>
        <p:blipFill>
          <a:blip r:embed="rId3"/>
          <a:srcRect/>
          <a:stretch>
            <a:fillRect/>
          </a:stretch>
        </p:blipFill>
        <p:spPr bwMode="auto">
          <a:xfrm>
            <a:off x="442909" y="655374"/>
            <a:ext cx="8254434" cy="6174049"/>
          </a:xfrm>
          <a:prstGeom prst="rect">
            <a:avLst/>
          </a:prstGeom>
          <a:noFill/>
          <a:ln w="9525">
            <a:noFill/>
            <a:miter lim="800000"/>
            <a:headEnd/>
            <a:tailEnd/>
          </a:ln>
        </p:spPr>
      </p:pic>
    </p:spTree>
    <p:extLst>
      <p:ext uri="{BB962C8B-B14F-4D97-AF65-F5344CB8AC3E}">
        <p14:creationId xmlns:p14="http://schemas.microsoft.com/office/powerpoint/2010/main" val="29568099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396558"/>
            <a:ext cx="8656638" cy="820737"/>
          </a:xfrm>
        </p:spPr>
        <p:txBody>
          <a:bodyPr/>
          <a:lstStyle/>
          <a:p>
            <a:r>
              <a:rPr lang="en-US" dirty="0" smtClean="0"/>
              <a:t>Aviation System Block Upgrades</a:t>
            </a:r>
            <a:endParaRPr lang="en-US" dirty="0"/>
          </a:p>
        </p:txBody>
      </p:sp>
      <p:sp>
        <p:nvSpPr>
          <p:cNvPr id="4" name="Slide Number Placeholder 3"/>
          <p:cNvSpPr>
            <a:spLocks noGrp="1"/>
          </p:cNvSpPr>
          <p:nvPr>
            <p:ph type="sldNum" sz="quarter" idx="10"/>
          </p:nvPr>
        </p:nvSpPr>
        <p:spPr>
          <a:xfrm>
            <a:off x="8678496" y="5979383"/>
            <a:ext cx="481013" cy="381000"/>
          </a:xfrm>
        </p:spPr>
        <p:txBody>
          <a:bodyPr/>
          <a:lstStyle/>
          <a:p>
            <a:fld id="{0BA9B215-96D1-430E-A09C-6AE26DE2EC0D}" type="slidenum">
              <a:rPr lang="en-US" smtClean="0"/>
              <a:pPr/>
              <a:t>3</a:t>
            </a:fld>
            <a:endParaRPr lang="en-US" dirty="0"/>
          </a:p>
        </p:txBody>
      </p:sp>
      <p:pic>
        <p:nvPicPr>
          <p:cNvPr id="2051" name="Picture 3"/>
          <p:cNvPicPr>
            <a:picLocks noChangeAspect="1" noChangeArrowheads="1"/>
          </p:cNvPicPr>
          <p:nvPr/>
        </p:nvPicPr>
        <p:blipFill>
          <a:blip r:embed="rId3"/>
          <a:srcRect/>
          <a:stretch>
            <a:fillRect/>
          </a:stretch>
        </p:blipFill>
        <p:spPr bwMode="auto">
          <a:xfrm>
            <a:off x="354918" y="1402107"/>
            <a:ext cx="8423910" cy="3791418"/>
          </a:xfrm>
          <a:prstGeom prst="rect">
            <a:avLst/>
          </a:prstGeom>
          <a:noFill/>
          <a:ln w="9525">
            <a:noFill/>
            <a:miter lim="800000"/>
            <a:headEnd/>
            <a:tailEnd/>
          </a:ln>
        </p:spPr>
      </p:pic>
      <p:sp>
        <p:nvSpPr>
          <p:cNvPr id="14" name="Rectangle 13"/>
          <p:cNvSpPr/>
          <p:nvPr/>
        </p:nvSpPr>
        <p:spPr bwMode="auto">
          <a:xfrm>
            <a:off x="3816154" y="1362516"/>
            <a:ext cx="4983480" cy="3909060"/>
          </a:xfrm>
          <a:prstGeom prst="rect">
            <a:avLst/>
          </a:prstGeom>
          <a:solidFill>
            <a:schemeClr val="bg1"/>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pic>
        <p:nvPicPr>
          <p:cNvPr id="2052" name="Picture 4"/>
          <p:cNvPicPr>
            <a:picLocks noChangeAspect="1" noChangeArrowheads="1"/>
          </p:cNvPicPr>
          <p:nvPr/>
        </p:nvPicPr>
        <p:blipFill>
          <a:blip r:embed="rId4"/>
          <a:srcRect/>
          <a:stretch>
            <a:fillRect/>
          </a:stretch>
        </p:blipFill>
        <p:spPr bwMode="auto">
          <a:xfrm>
            <a:off x="3694330" y="1562406"/>
            <a:ext cx="3419475" cy="4800600"/>
          </a:xfrm>
          <a:prstGeom prst="rect">
            <a:avLst/>
          </a:prstGeom>
          <a:noFill/>
          <a:ln w="9525">
            <a:noFill/>
            <a:miter lim="800000"/>
            <a:headEnd/>
            <a:tailEnd/>
          </a:ln>
        </p:spPr>
      </p:pic>
      <p:sp>
        <p:nvSpPr>
          <p:cNvPr id="5" name="Oval 4"/>
          <p:cNvSpPr/>
          <p:nvPr/>
        </p:nvSpPr>
        <p:spPr bwMode="auto">
          <a:xfrm>
            <a:off x="3528646" y="2956853"/>
            <a:ext cx="3809999" cy="293082"/>
          </a:xfrm>
          <a:prstGeom prst="ellipse">
            <a:avLst/>
          </a:prstGeom>
          <a:noFill/>
          <a:ln w="381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15" name="Rectangle 2"/>
          <p:cNvSpPr>
            <a:spLocks noChangeArrowheads="1"/>
          </p:cNvSpPr>
          <p:nvPr/>
        </p:nvSpPr>
        <p:spPr bwMode="auto">
          <a:xfrm>
            <a:off x="3611880" y="1195403"/>
            <a:ext cx="3577590" cy="530527"/>
          </a:xfrm>
          <a:prstGeom prst="rect">
            <a:avLst/>
          </a:prstGeom>
          <a:noFill/>
          <a:ln w="9525">
            <a:noFill/>
            <a:miter lim="800000"/>
            <a:headEnd/>
            <a:tailEnd/>
          </a:ln>
          <a:effectLst/>
        </p:spPr>
        <p:txBody>
          <a:bodyPr lIns="92075" tIns="46038" rIns="92075" bIns="46038"/>
          <a:lstStyle/>
          <a:p>
            <a:pPr algn="ctr"/>
            <a:r>
              <a:rPr lang="en-US" sz="1600" dirty="0" smtClean="0">
                <a:solidFill>
                  <a:schemeClr val="accent2">
                    <a:lumMod val="50000"/>
                  </a:schemeClr>
                </a:solidFill>
              </a:rPr>
              <a:t>Performance Improvement Areas</a:t>
            </a:r>
            <a:endParaRPr lang="en-US" sz="1600" dirty="0">
              <a:solidFill>
                <a:schemeClr val="accent2">
                  <a:lumMod val="50000"/>
                </a:schemeClr>
              </a:solidFill>
            </a:endParaRPr>
          </a:p>
        </p:txBody>
      </p:sp>
    </p:spTree>
    <p:extLst>
      <p:ext uri="{BB962C8B-B14F-4D97-AF65-F5344CB8AC3E}">
        <p14:creationId xmlns:p14="http://schemas.microsoft.com/office/powerpoint/2010/main" val="1222476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200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5" grpId="0" animBg="1"/>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172289" y="199089"/>
            <a:ext cx="8656637" cy="820737"/>
          </a:xfrm>
          <a:prstGeom prst="rect">
            <a:avLst/>
          </a:prstGeom>
          <a:noFill/>
          <a:ln w="9525">
            <a:noFill/>
            <a:miter lim="800000"/>
            <a:headEnd/>
            <a:tailEnd/>
          </a:ln>
        </p:spPr>
        <p:txBody>
          <a:bodyPr lIns="9142" tIns="9142" rIns="9142" bIns="9142"/>
          <a:lstStyle/>
          <a:p>
            <a:pPr algn="l" defTabSz="1020763" eaLnBrk="0" hangingPunct="0">
              <a:lnSpc>
                <a:spcPct val="90000"/>
              </a:lnSpc>
              <a:defRPr/>
            </a:pPr>
            <a:r>
              <a:rPr lang="de-DE" sz="2800" b="1" kern="0" dirty="0" smtClean="0">
                <a:solidFill>
                  <a:srgbClr val="005DAA"/>
                </a:solidFill>
                <a:ea typeface="ＭＳ Ｐゴシック"/>
              </a:rPr>
              <a:t>Aviation System Block Upgrades</a:t>
            </a:r>
            <a:endParaRPr lang="de-DE" sz="2800" b="1" kern="0" dirty="0" smtClean="0">
              <a:solidFill>
                <a:srgbClr val="005DAA"/>
              </a:solidFill>
              <a:latin typeface="+mn-lt"/>
              <a:ea typeface="ＭＳ Ｐゴシック"/>
            </a:endParaRPr>
          </a:p>
          <a:p>
            <a:pPr algn="l" defTabSz="1020763" eaLnBrk="0" hangingPunct="0">
              <a:lnSpc>
                <a:spcPct val="90000"/>
              </a:lnSpc>
              <a:defRPr/>
            </a:pPr>
            <a:r>
              <a:rPr lang="de-DE" sz="2400" b="1" kern="0" dirty="0" smtClean="0">
                <a:solidFill>
                  <a:srgbClr val="005DAA"/>
                </a:solidFill>
                <a:latin typeface="+mn-lt"/>
                <a:ea typeface="ＭＳ Ｐゴシック"/>
              </a:rPr>
              <a:t>Performance Improvement Areas (PIA)</a:t>
            </a:r>
          </a:p>
        </p:txBody>
      </p:sp>
      <p:pic>
        <p:nvPicPr>
          <p:cNvPr id="1027" name="Picture 3"/>
          <p:cNvPicPr>
            <a:picLocks noChangeAspect="1" noChangeArrowheads="1"/>
          </p:cNvPicPr>
          <p:nvPr/>
        </p:nvPicPr>
        <p:blipFill>
          <a:blip r:embed="rId3"/>
          <a:srcRect/>
          <a:stretch>
            <a:fillRect/>
          </a:stretch>
        </p:blipFill>
        <p:spPr bwMode="auto">
          <a:xfrm>
            <a:off x="199292" y="2234937"/>
            <a:ext cx="8697057" cy="1836045"/>
          </a:xfrm>
          <a:prstGeom prst="rect">
            <a:avLst/>
          </a:prstGeom>
          <a:noFill/>
          <a:ln w="9525">
            <a:solidFill>
              <a:schemeClr val="accent4">
                <a:lumMod val="75000"/>
              </a:schemeClr>
            </a:solidFill>
            <a:miter lim="800000"/>
            <a:headEnd/>
            <a:tailEnd/>
          </a:ln>
        </p:spPr>
      </p:pic>
      <p:sp>
        <p:nvSpPr>
          <p:cNvPr id="11" name="Oval 10"/>
          <p:cNvSpPr/>
          <p:nvPr/>
        </p:nvSpPr>
        <p:spPr bwMode="auto">
          <a:xfrm>
            <a:off x="3051810" y="2573064"/>
            <a:ext cx="2297430" cy="1153116"/>
          </a:xfrm>
          <a:prstGeom prst="ellipse">
            <a:avLst/>
          </a:prstGeom>
          <a:noFill/>
          <a:ln w="28575"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pic>
        <p:nvPicPr>
          <p:cNvPr id="3" name="Picture 4"/>
          <p:cNvPicPr>
            <a:picLocks noChangeAspect="1" noChangeArrowheads="1"/>
          </p:cNvPicPr>
          <p:nvPr/>
        </p:nvPicPr>
        <p:blipFill>
          <a:blip r:embed="rId4"/>
          <a:srcRect/>
          <a:stretch>
            <a:fillRect/>
          </a:stretch>
        </p:blipFill>
        <p:spPr bwMode="auto">
          <a:xfrm>
            <a:off x="211011" y="4493280"/>
            <a:ext cx="8686803" cy="1324754"/>
          </a:xfrm>
          <a:prstGeom prst="rect">
            <a:avLst/>
          </a:prstGeom>
          <a:noFill/>
          <a:ln w="9525">
            <a:solidFill>
              <a:schemeClr val="accent4">
                <a:lumMod val="75000"/>
              </a:schemeClr>
            </a:solidFill>
            <a:miter lim="800000"/>
            <a:headEnd/>
            <a:tailEnd/>
          </a:ln>
        </p:spPr>
      </p:pic>
      <p:sp>
        <p:nvSpPr>
          <p:cNvPr id="19" name="Oval 18"/>
          <p:cNvSpPr/>
          <p:nvPr/>
        </p:nvSpPr>
        <p:spPr bwMode="auto">
          <a:xfrm>
            <a:off x="2994660" y="4508544"/>
            <a:ext cx="2369820" cy="1366476"/>
          </a:xfrm>
          <a:prstGeom prst="ellipse">
            <a:avLst/>
          </a:prstGeom>
          <a:noFill/>
          <a:ln w="28575"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
        <p:nvSpPr>
          <p:cNvPr id="20" name="Rectangle 2"/>
          <p:cNvSpPr>
            <a:spLocks noChangeArrowheads="1"/>
          </p:cNvSpPr>
          <p:nvPr/>
        </p:nvSpPr>
        <p:spPr bwMode="auto">
          <a:xfrm>
            <a:off x="1447800" y="1401143"/>
            <a:ext cx="6096000" cy="530527"/>
          </a:xfrm>
          <a:prstGeom prst="rect">
            <a:avLst/>
          </a:prstGeom>
          <a:noFill/>
          <a:ln w="9525">
            <a:noFill/>
            <a:miter lim="800000"/>
            <a:headEnd/>
            <a:tailEnd/>
          </a:ln>
          <a:effectLst/>
        </p:spPr>
        <p:txBody>
          <a:bodyPr lIns="92075" tIns="46038" rIns="92075" bIns="46038"/>
          <a:lstStyle/>
          <a:p>
            <a:pPr algn="ctr"/>
            <a:r>
              <a:rPr lang="en-US" sz="2200" b="1" dirty="0" smtClean="0">
                <a:solidFill>
                  <a:schemeClr val="accent1"/>
                </a:solidFill>
              </a:rPr>
              <a:t>Aeronautical Information PIA</a:t>
            </a:r>
            <a:endParaRPr lang="en-US" sz="2400" dirty="0">
              <a:solidFill>
                <a:schemeClr val="accent1"/>
              </a:solidFill>
            </a:endParaRPr>
          </a:p>
        </p:txBody>
      </p:sp>
    </p:spTree>
    <p:extLst>
      <p:ext uri="{BB962C8B-B14F-4D97-AF65-F5344CB8AC3E}">
        <p14:creationId xmlns:p14="http://schemas.microsoft.com/office/powerpoint/2010/main" val="2937392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PANS AIM</a:t>
            </a:r>
            <a:endParaRPr lang="en-GB" dirty="0"/>
          </a:p>
        </p:txBody>
      </p:sp>
      <p:sp>
        <p:nvSpPr>
          <p:cNvPr id="3" name="Content Placeholder 2"/>
          <p:cNvSpPr>
            <a:spLocks noGrp="1"/>
          </p:cNvSpPr>
          <p:nvPr>
            <p:ph idx="1"/>
          </p:nvPr>
        </p:nvSpPr>
        <p:spPr>
          <a:xfrm>
            <a:off x="457200" y="1628800"/>
            <a:ext cx="8229600" cy="4104456"/>
          </a:xfrm>
        </p:spPr>
        <p:txBody>
          <a:bodyPr>
            <a:normAutofit/>
          </a:bodyPr>
          <a:lstStyle/>
          <a:p>
            <a:pPr marL="0" indent="0">
              <a:buNone/>
            </a:pPr>
            <a:r>
              <a:rPr lang="fr-FR" sz="2400" dirty="0" smtClean="0"/>
              <a:t>6.1 </a:t>
            </a:r>
            <a:r>
              <a:rPr lang="fr-FR" sz="2400" dirty="0" err="1"/>
              <a:t>Aeronautical</a:t>
            </a:r>
            <a:r>
              <a:rPr lang="fr-FR" sz="2400" dirty="0"/>
              <a:t> Information Product updates </a:t>
            </a:r>
          </a:p>
          <a:p>
            <a:pPr marL="0" indent="0">
              <a:buNone/>
            </a:pPr>
            <a:endParaRPr lang="en-US" sz="2400" dirty="0"/>
          </a:p>
          <a:p>
            <a:pPr marL="0" indent="0">
              <a:buNone/>
            </a:pPr>
            <a:r>
              <a:rPr lang="en-US" sz="2400" dirty="0" smtClean="0"/>
              <a:t>6.1.1 </a:t>
            </a:r>
            <a:r>
              <a:rPr lang="en-US" sz="2400" dirty="0"/>
              <a:t>The </a:t>
            </a:r>
            <a:r>
              <a:rPr lang="en-US" sz="2400" b="1" dirty="0"/>
              <a:t>same update cycle </a:t>
            </a:r>
            <a:r>
              <a:rPr lang="en-US" sz="2400" u="sng" dirty="0"/>
              <a:t>shall</a:t>
            </a:r>
            <a:r>
              <a:rPr lang="en-US" sz="2400" dirty="0"/>
              <a:t> be applied to the </a:t>
            </a:r>
            <a:endParaRPr lang="en-US" sz="2400" dirty="0" smtClean="0"/>
          </a:p>
          <a:p>
            <a:pPr marL="0" indent="0">
              <a:buNone/>
            </a:pPr>
            <a:endParaRPr lang="en-US" sz="2400" b="1" dirty="0"/>
          </a:p>
          <a:p>
            <a:pPr marL="0" indent="0">
              <a:buNone/>
            </a:pPr>
            <a:r>
              <a:rPr lang="en-US" sz="2400" b="1" dirty="0" smtClean="0"/>
              <a:t>AIP </a:t>
            </a:r>
            <a:r>
              <a:rPr lang="en-US" sz="2400" b="1" dirty="0"/>
              <a:t>Amendments, the AIP data set and the Instrument Flight Procedures data set </a:t>
            </a:r>
            <a:endParaRPr lang="en-US" sz="2400" b="1" dirty="0" smtClean="0"/>
          </a:p>
          <a:p>
            <a:pPr marL="0" indent="0">
              <a:buNone/>
            </a:pPr>
            <a:endParaRPr lang="en-US" sz="2400" dirty="0"/>
          </a:p>
          <a:p>
            <a:pPr marL="0" indent="0">
              <a:buNone/>
            </a:pPr>
            <a:r>
              <a:rPr lang="en-US" sz="2400" dirty="0" smtClean="0"/>
              <a:t>in </a:t>
            </a:r>
            <a:r>
              <a:rPr lang="en-US" sz="2400" dirty="0"/>
              <a:t>order to ensure the coherence of the data items that appear in multiple Aeronautical Information Products. </a:t>
            </a:r>
          </a:p>
        </p:txBody>
      </p:sp>
    </p:spTree>
    <p:extLst>
      <p:ext uri="{BB962C8B-B14F-4D97-AF65-F5344CB8AC3E}">
        <p14:creationId xmlns:p14="http://schemas.microsoft.com/office/powerpoint/2010/main" val="744385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a:xfrm>
            <a:off x="6391275" y="7099878"/>
            <a:ext cx="2501900" cy="217488"/>
          </a:xfrm>
        </p:spPr>
        <p:txBody>
          <a:bodyPr/>
          <a:lstStyle/>
          <a:p>
            <a:pPr>
              <a:defRPr/>
            </a:pPr>
            <a:fld id="{ABCFE861-BC7E-4059-B553-8BB542C1D4EE}" type="slidenum">
              <a:rPr lang="en-US" smtClean="0"/>
              <a:pPr>
                <a:defRPr/>
              </a:pPr>
              <a:t>6</a:t>
            </a:fld>
            <a:endParaRPr lang="en-US" dirty="0"/>
          </a:p>
        </p:txBody>
      </p:sp>
      <p:sp>
        <p:nvSpPr>
          <p:cNvPr id="4" name="Footer Placeholder 3"/>
          <p:cNvSpPr>
            <a:spLocks noGrp="1"/>
          </p:cNvSpPr>
          <p:nvPr>
            <p:ph type="ftr" sz="quarter" idx="3"/>
          </p:nvPr>
        </p:nvSpPr>
        <p:spPr>
          <a:xfrm>
            <a:off x="3079165" y="7094698"/>
            <a:ext cx="2985670" cy="176296"/>
          </a:xfrm>
        </p:spPr>
        <p:txBody>
          <a:bodyPr/>
          <a:lstStyle/>
          <a:p>
            <a:r>
              <a:rPr lang="en-US" smtClean="0"/>
              <a:t>BOEING PROPRIETARY</a:t>
            </a:r>
            <a:endParaRPr lang="en-US" dirty="0"/>
          </a:p>
        </p:txBody>
      </p:sp>
      <p:sp>
        <p:nvSpPr>
          <p:cNvPr id="25" name="Title 1"/>
          <p:cNvSpPr txBox="1">
            <a:spLocks/>
          </p:cNvSpPr>
          <p:nvPr/>
        </p:nvSpPr>
        <p:spPr bwMode="auto">
          <a:xfrm>
            <a:off x="457201" y="901314"/>
            <a:ext cx="8229600" cy="769380"/>
          </a:xfrm>
          <a:prstGeom prst="rect">
            <a:avLst/>
          </a:prstGeom>
          <a:noFill/>
          <a:ln w="9525">
            <a:noFill/>
            <a:miter lim="800000"/>
            <a:headEnd/>
            <a:tailEnd/>
          </a:ln>
        </p:spPr>
        <p:txBody>
          <a:bodyPr vert="horz" wrap="square" lIns="9142" tIns="9142" rIns="9142" bIns="9142" numCol="1" anchor="t" anchorCtr="0" compatLnSpc="1">
            <a:prstTxWarp prst="textNoShape">
              <a:avLst/>
            </a:prstTxWarp>
          </a:bodyPr>
          <a:lstStyle>
            <a:lvl1pPr marL="0" marR="0" indent="0" algn="l" defTabSz="1020763" rtl="0" eaLnBrk="1" fontAlgn="base" latinLnBrk="0" hangingPunct="1">
              <a:lnSpc>
                <a:spcPct val="90000"/>
              </a:lnSpc>
              <a:spcBef>
                <a:spcPct val="0"/>
              </a:spcBef>
              <a:spcAft>
                <a:spcPct val="0"/>
              </a:spcAft>
              <a:buClrTx/>
              <a:buSzTx/>
              <a:buFontTx/>
              <a:buNone/>
              <a:tabLst/>
              <a:defRPr sz="4400" b="1">
                <a:solidFill>
                  <a:srgbClr val="0039A6"/>
                </a:solidFill>
                <a:latin typeface="+mj-lt"/>
                <a:ea typeface="+mj-ea"/>
                <a:cs typeface="+mj-cs"/>
              </a:defRPr>
            </a:lvl1pPr>
            <a:lvl2pPr algn="l" defTabSz="1020763" rtl="0" eaLnBrk="1" fontAlgn="base" hangingPunct="1">
              <a:lnSpc>
                <a:spcPct val="90000"/>
              </a:lnSpc>
              <a:spcBef>
                <a:spcPct val="0"/>
              </a:spcBef>
              <a:spcAft>
                <a:spcPct val="0"/>
              </a:spcAft>
              <a:defRPr sz="2800" b="1">
                <a:solidFill>
                  <a:schemeClr val="hlink"/>
                </a:solidFill>
                <a:latin typeface="Arial" charset="0"/>
              </a:defRPr>
            </a:lvl2pPr>
            <a:lvl3pPr algn="l" defTabSz="1020763" rtl="0" eaLnBrk="1" fontAlgn="base" hangingPunct="1">
              <a:lnSpc>
                <a:spcPct val="90000"/>
              </a:lnSpc>
              <a:spcBef>
                <a:spcPct val="0"/>
              </a:spcBef>
              <a:spcAft>
                <a:spcPct val="0"/>
              </a:spcAft>
              <a:defRPr sz="2800" b="1">
                <a:solidFill>
                  <a:schemeClr val="hlink"/>
                </a:solidFill>
                <a:latin typeface="Arial" charset="0"/>
              </a:defRPr>
            </a:lvl3pPr>
            <a:lvl4pPr algn="l" defTabSz="1020763" rtl="0" eaLnBrk="1" fontAlgn="base" hangingPunct="1">
              <a:lnSpc>
                <a:spcPct val="90000"/>
              </a:lnSpc>
              <a:spcBef>
                <a:spcPct val="0"/>
              </a:spcBef>
              <a:spcAft>
                <a:spcPct val="0"/>
              </a:spcAft>
              <a:defRPr sz="2800" b="1">
                <a:solidFill>
                  <a:schemeClr val="hlink"/>
                </a:solidFill>
                <a:latin typeface="Arial" charset="0"/>
              </a:defRPr>
            </a:lvl4pPr>
            <a:lvl5pPr algn="l" defTabSz="1020763" rtl="0" eaLnBrk="1" fontAlgn="base" hangingPunct="1">
              <a:lnSpc>
                <a:spcPct val="90000"/>
              </a:lnSpc>
              <a:spcBef>
                <a:spcPct val="0"/>
              </a:spcBef>
              <a:spcAft>
                <a:spcPct val="0"/>
              </a:spcAft>
              <a:defRPr sz="2800" b="1">
                <a:solidFill>
                  <a:schemeClr val="hlink"/>
                </a:solidFill>
                <a:latin typeface="Arial" charset="0"/>
              </a:defRPr>
            </a:lvl5pPr>
            <a:lvl6pPr marL="457200" algn="l" defTabSz="1020763" rtl="0" eaLnBrk="1" fontAlgn="base" hangingPunct="1">
              <a:lnSpc>
                <a:spcPct val="90000"/>
              </a:lnSpc>
              <a:spcBef>
                <a:spcPct val="0"/>
              </a:spcBef>
              <a:spcAft>
                <a:spcPct val="0"/>
              </a:spcAft>
              <a:defRPr sz="2800" b="1">
                <a:solidFill>
                  <a:schemeClr val="hlink"/>
                </a:solidFill>
                <a:latin typeface="Arial" charset="0"/>
              </a:defRPr>
            </a:lvl6pPr>
            <a:lvl7pPr marL="914400" algn="l" defTabSz="1020763" rtl="0" eaLnBrk="1" fontAlgn="base" hangingPunct="1">
              <a:lnSpc>
                <a:spcPct val="90000"/>
              </a:lnSpc>
              <a:spcBef>
                <a:spcPct val="0"/>
              </a:spcBef>
              <a:spcAft>
                <a:spcPct val="0"/>
              </a:spcAft>
              <a:defRPr sz="2800" b="1">
                <a:solidFill>
                  <a:schemeClr val="hlink"/>
                </a:solidFill>
                <a:latin typeface="Arial" charset="0"/>
              </a:defRPr>
            </a:lvl7pPr>
            <a:lvl8pPr marL="1371600" algn="l" defTabSz="1020763" rtl="0" eaLnBrk="1" fontAlgn="base" hangingPunct="1">
              <a:lnSpc>
                <a:spcPct val="90000"/>
              </a:lnSpc>
              <a:spcBef>
                <a:spcPct val="0"/>
              </a:spcBef>
              <a:spcAft>
                <a:spcPct val="0"/>
              </a:spcAft>
              <a:defRPr sz="2800" b="1">
                <a:solidFill>
                  <a:schemeClr val="hlink"/>
                </a:solidFill>
                <a:latin typeface="Arial" charset="0"/>
              </a:defRPr>
            </a:lvl8pPr>
            <a:lvl9pPr marL="1828800" algn="l" defTabSz="1020763" rtl="0" eaLnBrk="1" fontAlgn="base" hangingPunct="1">
              <a:lnSpc>
                <a:spcPct val="90000"/>
              </a:lnSpc>
              <a:spcBef>
                <a:spcPct val="0"/>
              </a:spcBef>
              <a:spcAft>
                <a:spcPct val="0"/>
              </a:spcAft>
              <a:defRPr sz="2800" b="1">
                <a:solidFill>
                  <a:schemeClr val="hlink"/>
                </a:solidFill>
                <a:latin typeface="Arial" charset="0"/>
              </a:defRPr>
            </a:lvl9pPr>
          </a:lstStyle>
          <a:p>
            <a:r>
              <a:rPr lang="en-CA" sz="3600" kern="0" dirty="0" smtClean="0"/>
              <a:t>SWIM</a:t>
            </a:r>
            <a:endParaRPr lang="en-CA" sz="3600" kern="0" dirty="0"/>
          </a:p>
        </p:txBody>
      </p:sp>
      <p:sp>
        <p:nvSpPr>
          <p:cNvPr id="2" name="TextBox 1"/>
          <p:cNvSpPr txBox="1"/>
          <p:nvPr/>
        </p:nvSpPr>
        <p:spPr>
          <a:xfrm>
            <a:off x="457202" y="1670694"/>
            <a:ext cx="7190507" cy="4524315"/>
          </a:xfrm>
          <a:prstGeom prst="rect">
            <a:avLst/>
          </a:prstGeom>
          <a:noFill/>
        </p:spPr>
        <p:txBody>
          <a:bodyPr wrap="square" rtlCol="0">
            <a:spAutoFit/>
          </a:bodyPr>
          <a:lstStyle/>
          <a:p>
            <a:pPr marL="342900" indent="-342900" algn="l">
              <a:buFont typeface="Arial" panose="020B0604020202020204" pitchFamily="34" charset="0"/>
              <a:buChar char="•"/>
            </a:pPr>
            <a:r>
              <a:rPr lang="en-US" sz="2400" dirty="0" smtClean="0"/>
              <a:t>SWIM consists of standards, infrastructure and governance enabling the </a:t>
            </a:r>
            <a:r>
              <a:rPr lang="en-US" sz="2400" b="1" dirty="0" smtClean="0">
                <a:solidFill>
                  <a:srgbClr val="0038A8"/>
                </a:solidFill>
              </a:rPr>
              <a:t>management of ATM information and its exchange </a:t>
            </a:r>
            <a:r>
              <a:rPr lang="en-US" sz="2400" dirty="0" smtClean="0"/>
              <a:t>between qualified parties </a:t>
            </a:r>
            <a:r>
              <a:rPr lang="en-US" sz="2400" b="1" dirty="0" smtClean="0">
                <a:solidFill>
                  <a:srgbClr val="0039A6"/>
                </a:solidFill>
              </a:rPr>
              <a:t>via interoperable systems</a:t>
            </a:r>
          </a:p>
          <a:p>
            <a:pPr marL="342900" indent="-342900" algn="l">
              <a:buFont typeface="Arial" panose="020B0604020202020204" pitchFamily="34" charset="0"/>
              <a:buChar char="•"/>
            </a:pPr>
            <a:endParaRPr lang="en-US" sz="2400" dirty="0"/>
          </a:p>
          <a:p>
            <a:pPr marL="342900" indent="-342900" algn="l">
              <a:buFont typeface="Arial" panose="020B0604020202020204" pitchFamily="34" charset="0"/>
              <a:buChar char="•"/>
            </a:pPr>
            <a:r>
              <a:rPr lang="en-US" sz="2400" dirty="0" smtClean="0"/>
              <a:t>SWIM Services, which access authoritative data, are identified through a </a:t>
            </a:r>
            <a:r>
              <a:rPr lang="en-US" sz="2400" b="1" dirty="0" smtClean="0">
                <a:solidFill>
                  <a:srgbClr val="0038A8"/>
                </a:solidFill>
              </a:rPr>
              <a:t>SWIM Registry</a:t>
            </a:r>
          </a:p>
          <a:p>
            <a:pPr marL="342900" indent="-342900" algn="l">
              <a:buFont typeface="Arial" panose="020B0604020202020204" pitchFamily="34" charset="0"/>
              <a:buChar char="•"/>
            </a:pPr>
            <a:endParaRPr lang="en-US" sz="2400" dirty="0"/>
          </a:p>
          <a:p>
            <a:pPr marL="342900" indent="-342900" algn="l">
              <a:buFont typeface="Arial" panose="020B0604020202020204" pitchFamily="34" charset="0"/>
              <a:buChar char="•"/>
            </a:pPr>
            <a:r>
              <a:rPr lang="en-US" sz="2400" dirty="0" smtClean="0"/>
              <a:t> Authoritative data is </a:t>
            </a:r>
            <a:r>
              <a:rPr lang="en-US" sz="2400" b="1" dirty="0" smtClean="0">
                <a:solidFill>
                  <a:srgbClr val="0038A8"/>
                </a:solidFill>
              </a:rPr>
              <a:t>used across multiple </a:t>
            </a:r>
            <a:r>
              <a:rPr lang="en-US" sz="2400" dirty="0" smtClean="0"/>
              <a:t>Services</a:t>
            </a:r>
          </a:p>
          <a:p>
            <a:pPr algn="l"/>
            <a:endParaRPr lang="en-US" sz="2400" dirty="0"/>
          </a:p>
          <a:p>
            <a:pPr marL="342900" indent="-342900" algn="l">
              <a:buFont typeface="Arial" panose="020B0604020202020204" pitchFamily="34" charset="0"/>
              <a:buChar char="•"/>
            </a:pPr>
            <a:endParaRPr lang="en-US" sz="2400" dirty="0"/>
          </a:p>
        </p:txBody>
      </p:sp>
    </p:spTree>
    <p:extLst>
      <p:ext uri="{BB962C8B-B14F-4D97-AF65-F5344CB8AC3E}">
        <p14:creationId xmlns:p14="http://schemas.microsoft.com/office/powerpoint/2010/main" val="3000088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a:xfrm>
            <a:off x="6391275" y="7099878"/>
            <a:ext cx="2501900" cy="217488"/>
          </a:xfrm>
        </p:spPr>
        <p:txBody>
          <a:bodyPr/>
          <a:lstStyle/>
          <a:p>
            <a:pPr>
              <a:defRPr/>
            </a:pPr>
            <a:fld id="{ABCFE861-BC7E-4059-B553-8BB542C1D4EE}" type="slidenum">
              <a:rPr lang="en-US" smtClean="0"/>
              <a:pPr>
                <a:defRPr/>
              </a:pPr>
              <a:t>7</a:t>
            </a:fld>
            <a:endParaRPr lang="en-US" dirty="0"/>
          </a:p>
        </p:txBody>
      </p:sp>
      <p:sp>
        <p:nvSpPr>
          <p:cNvPr id="4" name="Footer Placeholder 3"/>
          <p:cNvSpPr>
            <a:spLocks noGrp="1"/>
          </p:cNvSpPr>
          <p:nvPr>
            <p:ph type="ftr" sz="quarter" idx="3"/>
          </p:nvPr>
        </p:nvSpPr>
        <p:spPr>
          <a:xfrm>
            <a:off x="3079165" y="7094698"/>
            <a:ext cx="2985670" cy="176296"/>
          </a:xfrm>
        </p:spPr>
        <p:txBody>
          <a:bodyPr/>
          <a:lstStyle/>
          <a:p>
            <a:r>
              <a:rPr lang="en-US" smtClean="0"/>
              <a:t>BOEING PROPRIETARY</a:t>
            </a:r>
            <a:endParaRPr lang="en-US" dirty="0"/>
          </a:p>
        </p:txBody>
      </p:sp>
      <p:sp>
        <p:nvSpPr>
          <p:cNvPr id="25" name="Title 1"/>
          <p:cNvSpPr txBox="1">
            <a:spLocks/>
          </p:cNvSpPr>
          <p:nvPr/>
        </p:nvSpPr>
        <p:spPr bwMode="auto">
          <a:xfrm>
            <a:off x="562705" y="918898"/>
            <a:ext cx="5679830" cy="769380"/>
          </a:xfrm>
          <a:prstGeom prst="rect">
            <a:avLst/>
          </a:prstGeom>
          <a:noFill/>
          <a:ln w="9525">
            <a:noFill/>
            <a:miter lim="800000"/>
            <a:headEnd/>
            <a:tailEnd/>
          </a:ln>
        </p:spPr>
        <p:txBody>
          <a:bodyPr vert="horz" wrap="square" lIns="9142" tIns="9142" rIns="9142" bIns="9142" numCol="1" anchor="t" anchorCtr="0" compatLnSpc="1">
            <a:prstTxWarp prst="textNoShape">
              <a:avLst/>
            </a:prstTxWarp>
          </a:bodyPr>
          <a:lstStyle>
            <a:lvl1pPr marL="0" marR="0" indent="0" algn="l" defTabSz="1020763" rtl="0" eaLnBrk="1" fontAlgn="base" latinLnBrk="0" hangingPunct="1">
              <a:lnSpc>
                <a:spcPct val="90000"/>
              </a:lnSpc>
              <a:spcBef>
                <a:spcPct val="0"/>
              </a:spcBef>
              <a:spcAft>
                <a:spcPct val="0"/>
              </a:spcAft>
              <a:buClrTx/>
              <a:buSzTx/>
              <a:buFontTx/>
              <a:buNone/>
              <a:tabLst/>
              <a:defRPr sz="4400" b="1">
                <a:solidFill>
                  <a:srgbClr val="0039A6"/>
                </a:solidFill>
                <a:latin typeface="+mj-lt"/>
                <a:ea typeface="+mj-ea"/>
                <a:cs typeface="+mj-cs"/>
              </a:defRPr>
            </a:lvl1pPr>
            <a:lvl2pPr algn="l" defTabSz="1020763" rtl="0" eaLnBrk="1" fontAlgn="base" hangingPunct="1">
              <a:lnSpc>
                <a:spcPct val="90000"/>
              </a:lnSpc>
              <a:spcBef>
                <a:spcPct val="0"/>
              </a:spcBef>
              <a:spcAft>
                <a:spcPct val="0"/>
              </a:spcAft>
              <a:defRPr sz="2800" b="1">
                <a:solidFill>
                  <a:schemeClr val="hlink"/>
                </a:solidFill>
                <a:latin typeface="Arial" charset="0"/>
              </a:defRPr>
            </a:lvl2pPr>
            <a:lvl3pPr algn="l" defTabSz="1020763" rtl="0" eaLnBrk="1" fontAlgn="base" hangingPunct="1">
              <a:lnSpc>
                <a:spcPct val="90000"/>
              </a:lnSpc>
              <a:spcBef>
                <a:spcPct val="0"/>
              </a:spcBef>
              <a:spcAft>
                <a:spcPct val="0"/>
              </a:spcAft>
              <a:defRPr sz="2800" b="1">
                <a:solidFill>
                  <a:schemeClr val="hlink"/>
                </a:solidFill>
                <a:latin typeface="Arial" charset="0"/>
              </a:defRPr>
            </a:lvl3pPr>
            <a:lvl4pPr algn="l" defTabSz="1020763" rtl="0" eaLnBrk="1" fontAlgn="base" hangingPunct="1">
              <a:lnSpc>
                <a:spcPct val="90000"/>
              </a:lnSpc>
              <a:spcBef>
                <a:spcPct val="0"/>
              </a:spcBef>
              <a:spcAft>
                <a:spcPct val="0"/>
              </a:spcAft>
              <a:defRPr sz="2800" b="1">
                <a:solidFill>
                  <a:schemeClr val="hlink"/>
                </a:solidFill>
                <a:latin typeface="Arial" charset="0"/>
              </a:defRPr>
            </a:lvl4pPr>
            <a:lvl5pPr algn="l" defTabSz="1020763" rtl="0" eaLnBrk="1" fontAlgn="base" hangingPunct="1">
              <a:lnSpc>
                <a:spcPct val="90000"/>
              </a:lnSpc>
              <a:spcBef>
                <a:spcPct val="0"/>
              </a:spcBef>
              <a:spcAft>
                <a:spcPct val="0"/>
              </a:spcAft>
              <a:defRPr sz="2800" b="1">
                <a:solidFill>
                  <a:schemeClr val="hlink"/>
                </a:solidFill>
                <a:latin typeface="Arial" charset="0"/>
              </a:defRPr>
            </a:lvl5pPr>
            <a:lvl6pPr marL="457200" algn="l" defTabSz="1020763" rtl="0" eaLnBrk="1" fontAlgn="base" hangingPunct="1">
              <a:lnSpc>
                <a:spcPct val="90000"/>
              </a:lnSpc>
              <a:spcBef>
                <a:spcPct val="0"/>
              </a:spcBef>
              <a:spcAft>
                <a:spcPct val="0"/>
              </a:spcAft>
              <a:defRPr sz="2800" b="1">
                <a:solidFill>
                  <a:schemeClr val="hlink"/>
                </a:solidFill>
                <a:latin typeface="Arial" charset="0"/>
              </a:defRPr>
            </a:lvl6pPr>
            <a:lvl7pPr marL="914400" algn="l" defTabSz="1020763" rtl="0" eaLnBrk="1" fontAlgn="base" hangingPunct="1">
              <a:lnSpc>
                <a:spcPct val="90000"/>
              </a:lnSpc>
              <a:spcBef>
                <a:spcPct val="0"/>
              </a:spcBef>
              <a:spcAft>
                <a:spcPct val="0"/>
              </a:spcAft>
              <a:defRPr sz="2800" b="1">
                <a:solidFill>
                  <a:schemeClr val="hlink"/>
                </a:solidFill>
                <a:latin typeface="Arial" charset="0"/>
              </a:defRPr>
            </a:lvl7pPr>
            <a:lvl8pPr marL="1371600" algn="l" defTabSz="1020763" rtl="0" eaLnBrk="1" fontAlgn="base" hangingPunct="1">
              <a:lnSpc>
                <a:spcPct val="90000"/>
              </a:lnSpc>
              <a:spcBef>
                <a:spcPct val="0"/>
              </a:spcBef>
              <a:spcAft>
                <a:spcPct val="0"/>
              </a:spcAft>
              <a:defRPr sz="2800" b="1">
                <a:solidFill>
                  <a:schemeClr val="hlink"/>
                </a:solidFill>
                <a:latin typeface="Arial" charset="0"/>
              </a:defRPr>
            </a:lvl8pPr>
            <a:lvl9pPr marL="1828800" algn="l" defTabSz="1020763" rtl="0" eaLnBrk="1" fontAlgn="base" hangingPunct="1">
              <a:lnSpc>
                <a:spcPct val="90000"/>
              </a:lnSpc>
              <a:spcBef>
                <a:spcPct val="0"/>
              </a:spcBef>
              <a:spcAft>
                <a:spcPct val="0"/>
              </a:spcAft>
              <a:defRPr sz="2800" b="1">
                <a:solidFill>
                  <a:schemeClr val="hlink"/>
                </a:solidFill>
                <a:latin typeface="Arial" charset="0"/>
              </a:defRPr>
            </a:lvl9pPr>
          </a:lstStyle>
          <a:p>
            <a:r>
              <a:rPr lang="en-CA" sz="3600" kern="0" dirty="0" smtClean="0"/>
              <a:t>Data Set Interoperability</a:t>
            </a:r>
            <a:endParaRPr lang="en-CA" sz="3600" kern="0" dirty="0"/>
          </a:p>
        </p:txBody>
      </p:sp>
      <p:sp>
        <p:nvSpPr>
          <p:cNvPr id="2" name="TextBox 1"/>
          <p:cNvSpPr txBox="1"/>
          <p:nvPr/>
        </p:nvSpPr>
        <p:spPr>
          <a:xfrm>
            <a:off x="1041655" y="2338464"/>
            <a:ext cx="7179154" cy="3046988"/>
          </a:xfrm>
          <a:prstGeom prst="rect">
            <a:avLst/>
          </a:prstGeom>
          <a:noFill/>
        </p:spPr>
        <p:txBody>
          <a:bodyPr wrap="square" rtlCol="0">
            <a:spAutoFit/>
          </a:bodyPr>
          <a:lstStyle/>
          <a:p>
            <a:pPr marL="342900" indent="-342900" algn="l">
              <a:buFont typeface="Arial" panose="020B0604020202020204" pitchFamily="34" charset="0"/>
              <a:buChar char="•"/>
            </a:pPr>
            <a:r>
              <a:rPr lang="en-US" sz="2400" dirty="0" smtClean="0"/>
              <a:t>Cross border data identical?</a:t>
            </a:r>
          </a:p>
          <a:p>
            <a:pPr marL="342900" indent="-342900" algn="l">
              <a:buFont typeface="Arial" panose="020B0604020202020204" pitchFamily="34" charset="0"/>
              <a:buChar char="•"/>
            </a:pPr>
            <a:endParaRPr lang="en-US" sz="2400" dirty="0" smtClean="0"/>
          </a:p>
          <a:p>
            <a:pPr marL="342900" indent="-342900" algn="l">
              <a:buFont typeface="Arial" panose="020B0604020202020204" pitchFamily="34" charset="0"/>
              <a:buChar char="•"/>
            </a:pPr>
            <a:r>
              <a:rPr lang="en-US" sz="2400" dirty="0" smtClean="0"/>
              <a:t>Mature specification for AIXM data set?</a:t>
            </a:r>
          </a:p>
          <a:p>
            <a:pPr marL="342900" indent="-342900" algn="l">
              <a:buFont typeface="Arial" panose="020B0604020202020204" pitchFamily="34" charset="0"/>
              <a:buChar char="•"/>
            </a:pPr>
            <a:endParaRPr lang="en-US" sz="2400" dirty="0" smtClean="0"/>
          </a:p>
          <a:p>
            <a:pPr marL="342900" indent="-342900" algn="l">
              <a:buFont typeface="Arial" panose="020B0604020202020204" pitchFamily="34" charset="0"/>
              <a:buChar char="•"/>
            </a:pPr>
            <a:r>
              <a:rPr lang="en-US" sz="2400" dirty="0" smtClean="0"/>
              <a:t>Mature coding rules for each data set?</a:t>
            </a:r>
          </a:p>
          <a:p>
            <a:pPr marL="342900" indent="-342900" algn="l">
              <a:buFont typeface="Arial" panose="020B0604020202020204" pitchFamily="34" charset="0"/>
              <a:buChar char="•"/>
            </a:pPr>
            <a:endParaRPr lang="en-US" sz="2400" dirty="0" smtClean="0"/>
          </a:p>
          <a:p>
            <a:pPr marL="342900" indent="-342900" algn="l">
              <a:buFont typeface="Arial" panose="020B0604020202020204" pitchFamily="34" charset="0"/>
              <a:buChar char="•"/>
            </a:pPr>
            <a:r>
              <a:rPr lang="en-US" sz="2400" dirty="0" smtClean="0"/>
              <a:t>Service specification for the provision of each data set?</a:t>
            </a:r>
            <a:endParaRPr lang="en-US" sz="2400" dirty="0"/>
          </a:p>
        </p:txBody>
      </p:sp>
    </p:spTree>
    <p:extLst>
      <p:ext uri="{BB962C8B-B14F-4D97-AF65-F5344CB8AC3E}">
        <p14:creationId xmlns:p14="http://schemas.microsoft.com/office/powerpoint/2010/main" val="10536330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a:xfrm>
            <a:off x="6391275" y="7099878"/>
            <a:ext cx="2501900" cy="217488"/>
          </a:xfrm>
        </p:spPr>
        <p:txBody>
          <a:bodyPr/>
          <a:lstStyle/>
          <a:p>
            <a:pPr>
              <a:defRPr/>
            </a:pPr>
            <a:fld id="{ABCFE861-BC7E-4059-B553-8BB542C1D4EE}" type="slidenum">
              <a:rPr lang="en-US" smtClean="0"/>
              <a:pPr>
                <a:defRPr/>
              </a:pPr>
              <a:t>8</a:t>
            </a:fld>
            <a:endParaRPr lang="en-US" dirty="0"/>
          </a:p>
        </p:txBody>
      </p:sp>
      <p:sp>
        <p:nvSpPr>
          <p:cNvPr id="4" name="Footer Placeholder 3"/>
          <p:cNvSpPr>
            <a:spLocks noGrp="1"/>
          </p:cNvSpPr>
          <p:nvPr>
            <p:ph type="ftr" sz="quarter" idx="3"/>
          </p:nvPr>
        </p:nvSpPr>
        <p:spPr>
          <a:xfrm>
            <a:off x="3079165" y="7094698"/>
            <a:ext cx="2985670" cy="176296"/>
          </a:xfrm>
        </p:spPr>
        <p:txBody>
          <a:bodyPr/>
          <a:lstStyle/>
          <a:p>
            <a:r>
              <a:rPr lang="en-US" smtClean="0"/>
              <a:t>BOEING PROPRIETARY</a:t>
            </a:r>
            <a:endParaRPr lang="en-US" dirty="0"/>
          </a:p>
        </p:txBody>
      </p:sp>
      <p:sp>
        <p:nvSpPr>
          <p:cNvPr id="25" name="Title 1"/>
          <p:cNvSpPr txBox="1">
            <a:spLocks/>
          </p:cNvSpPr>
          <p:nvPr/>
        </p:nvSpPr>
        <p:spPr bwMode="auto">
          <a:xfrm>
            <a:off x="457201" y="901314"/>
            <a:ext cx="8229600" cy="769380"/>
          </a:xfrm>
          <a:prstGeom prst="rect">
            <a:avLst/>
          </a:prstGeom>
          <a:noFill/>
          <a:ln w="9525">
            <a:noFill/>
            <a:miter lim="800000"/>
            <a:headEnd/>
            <a:tailEnd/>
          </a:ln>
        </p:spPr>
        <p:txBody>
          <a:bodyPr vert="horz" wrap="square" lIns="9142" tIns="9142" rIns="9142" bIns="9142" numCol="1" anchor="t" anchorCtr="0" compatLnSpc="1">
            <a:prstTxWarp prst="textNoShape">
              <a:avLst/>
            </a:prstTxWarp>
          </a:bodyPr>
          <a:lstStyle>
            <a:lvl1pPr marL="0" marR="0" indent="0" algn="l" defTabSz="1020763" rtl="0" eaLnBrk="1" fontAlgn="base" latinLnBrk="0" hangingPunct="1">
              <a:lnSpc>
                <a:spcPct val="90000"/>
              </a:lnSpc>
              <a:spcBef>
                <a:spcPct val="0"/>
              </a:spcBef>
              <a:spcAft>
                <a:spcPct val="0"/>
              </a:spcAft>
              <a:buClrTx/>
              <a:buSzTx/>
              <a:buFontTx/>
              <a:buNone/>
              <a:tabLst/>
              <a:defRPr sz="4400" b="1">
                <a:solidFill>
                  <a:srgbClr val="0039A6"/>
                </a:solidFill>
                <a:latin typeface="+mj-lt"/>
                <a:ea typeface="+mj-ea"/>
                <a:cs typeface="+mj-cs"/>
              </a:defRPr>
            </a:lvl1pPr>
            <a:lvl2pPr algn="l" defTabSz="1020763" rtl="0" eaLnBrk="1" fontAlgn="base" hangingPunct="1">
              <a:lnSpc>
                <a:spcPct val="90000"/>
              </a:lnSpc>
              <a:spcBef>
                <a:spcPct val="0"/>
              </a:spcBef>
              <a:spcAft>
                <a:spcPct val="0"/>
              </a:spcAft>
              <a:defRPr sz="2800" b="1">
                <a:solidFill>
                  <a:schemeClr val="hlink"/>
                </a:solidFill>
                <a:latin typeface="Arial" charset="0"/>
              </a:defRPr>
            </a:lvl2pPr>
            <a:lvl3pPr algn="l" defTabSz="1020763" rtl="0" eaLnBrk="1" fontAlgn="base" hangingPunct="1">
              <a:lnSpc>
                <a:spcPct val="90000"/>
              </a:lnSpc>
              <a:spcBef>
                <a:spcPct val="0"/>
              </a:spcBef>
              <a:spcAft>
                <a:spcPct val="0"/>
              </a:spcAft>
              <a:defRPr sz="2800" b="1">
                <a:solidFill>
                  <a:schemeClr val="hlink"/>
                </a:solidFill>
                <a:latin typeface="Arial" charset="0"/>
              </a:defRPr>
            </a:lvl3pPr>
            <a:lvl4pPr algn="l" defTabSz="1020763" rtl="0" eaLnBrk="1" fontAlgn="base" hangingPunct="1">
              <a:lnSpc>
                <a:spcPct val="90000"/>
              </a:lnSpc>
              <a:spcBef>
                <a:spcPct val="0"/>
              </a:spcBef>
              <a:spcAft>
                <a:spcPct val="0"/>
              </a:spcAft>
              <a:defRPr sz="2800" b="1">
                <a:solidFill>
                  <a:schemeClr val="hlink"/>
                </a:solidFill>
                <a:latin typeface="Arial" charset="0"/>
              </a:defRPr>
            </a:lvl4pPr>
            <a:lvl5pPr algn="l" defTabSz="1020763" rtl="0" eaLnBrk="1" fontAlgn="base" hangingPunct="1">
              <a:lnSpc>
                <a:spcPct val="90000"/>
              </a:lnSpc>
              <a:spcBef>
                <a:spcPct val="0"/>
              </a:spcBef>
              <a:spcAft>
                <a:spcPct val="0"/>
              </a:spcAft>
              <a:defRPr sz="2800" b="1">
                <a:solidFill>
                  <a:schemeClr val="hlink"/>
                </a:solidFill>
                <a:latin typeface="Arial" charset="0"/>
              </a:defRPr>
            </a:lvl5pPr>
            <a:lvl6pPr marL="457200" algn="l" defTabSz="1020763" rtl="0" eaLnBrk="1" fontAlgn="base" hangingPunct="1">
              <a:lnSpc>
                <a:spcPct val="90000"/>
              </a:lnSpc>
              <a:spcBef>
                <a:spcPct val="0"/>
              </a:spcBef>
              <a:spcAft>
                <a:spcPct val="0"/>
              </a:spcAft>
              <a:defRPr sz="2800" b="1">
                <a:solidFill>
                  <a:schemeClr val="hlink"/>
                </a:solidFill>
                <a:latin typeface="Arial" charset="0"/>
              </a:defRPr>
            </a:lvl6pPr>
            <a:lvl7pPr marL="914400" algn="l" defTabSz="1020763" rtl="0" eaLnBrk="1" fontAlgn="base" hangingPunct="1">
              <a:lnSpc>
                <a:spcPct val="90000"/>
              </a:lnSpc>
              <a:spcBef>
                <a:spcPct val="0"/>
              </a:spcBef>
              <a:spcAft>
                <a:spcPct val="0"/>
              </a:spcAft>
              <a:defRPr sz="2800" b="1">
                <a:solidFill>
                  <a:schemeClr val="hlink"/>
                </a:solidFill>
                <a:latin typeface="Arial" charset="0"/>
              </a:defRPr>
            </a:lvl7pPr>
            <a:lvl8pPr marL="1371600" algn="l" defTabSz="1020763" rtl="0" eaLnBrk="1" fontAlgn="base" hangingPunct="1">
              <a:lnSpc>
                <a:spcPct val="90000"/>
              </a:lnSpc>
              <a:spcBef>
                <a:spcPct val="0"/>
              </a:spcBef>
              <a:spcAft>
                <a:spcPct val="0"/>
              </a:spcAft>
              <a:defRPr sz="2800" b="1">
                <a:solidFill>
                  <a:schemeClr val="hlink"/>
                </a:solidFill>
                <a:latin typeface="Arial" charset="0"/>
              </a:defRPr>
            </a:lvl8pPr>
            <a:lvl9pPr marL="1828800" algn="l" defTabSz="1020763" rtl="0" eaLnBrk="1" fontAlgn="base" hangingPunct="1">
              <a:lnSpc>
                <a:spcPct val="90000"/>
              </a:lnSpc>
              <a:spcBef>
                <a:spcPct val="0"/>
              </a:spcBef>
              <a:spcAft>
                <a:spcPct val="0"/>
              </a:spcAft>
              <a:defRPr sz="2800" b="1">
                <a:solidFill>
                  <a:schemeClr val="hlink"/>
                </a:solidFill>
                <a:latin typeface="Arial" charset="0"/>
              </a:defRPr>
            </a:lvl9pPr>
          </a:lstStyle>
          <a:p>
            <a:r>
              <a:rPr lang="en-CA" sz="3600" kern="0" dirty="0" smtClean="0"/>
              <a:t>AIM Starts Internally</a:t>
            </a:r>
            <a:endParaRPr lang="en-CA" sz="3600" kern="0" dirty="0"/>
          </a:p>
        </p:txBody>
      </p:sp>
      <p:sp>
        <p:nvSpPr>
          <p:cNvPr id="2" name="TextBox 1"/>
          <p:cNvSpPr txBox="1"/>
          <p:nvPr/>
        </p:nvSpPr>
        <p:spPr>
          <a:xfrm>
            <a:off x="917026" y="2175933"/>
            <a:ext cx="6890544" cy="3785652"/>
          </a:xfrm>
          <a:prstGeom prst="rect">
            <a:avLst/>
          </a:prstGeom>
          <a:noFill/>
        </p:spPr>
        <p:txBody>
          <a:bodyPr wrap="square" rtlCol="0">
            <a:spAutoFit/>
          </a:bodyPr>
          <a:lstStyle/>
          <a:p>
            <a:pPr marL="342900" indent="-342900" algn="l">
              <a:buFont typeface="Arial" panose="020B0604020202020204" pitchFamily="34" charset="0"/>
              <a:buChar char="•"/>
            </a:pPr>
            <a:r>
              <a:rPr lang="en-US" sz="2400" dirty="0"/>
              <a:t>Capability to seamlessly transfer data internally </a:t>
            </a:r>
            <a:r>
              <a:rPr lang="en-US" sz="2400" dirty="0" smtClean="0"/>
              <a:t>within a State between its:</a:t>
            </a:r>
            <a:endParaRPr lang="en-US" sz="2400" dirty="0"/>
          </a:p>
          <a:p>
            <a:pPr marL="342900" indent="-342900" algn="l">
              <a:buFont typeface="Arial" panose="020B0604020202020204" pitchFamily="34" charset="0"/>
              <a:buChar char="•"/>
            </a:pPr>
            <a:endParaRPr lang="en-US" sz="2400" dirty="0" smtClean="0"/>
          </a:p>
          <a:p>
            <a:pPr marL="342900" indent="-342900" algn="l">
              <a:buFont typeface="Arial" panose="020B0604020202020204" pitchFamily="34" charset="0"/>
              <a:buChar char="•"/>
            </a:pPr>
            <a:r>
              <a:rPr lang="en-US" sz="2400" dirty="0" smtClean="0"/>
              <a:t>AIM Office</a:t>
            </a:r>
          </a:p>
          <a:p>
            <a:pPr marL="342900" indent="-342900" algn="l">
              <a:buFont typeface="Arial" panose="020B0604020202020204" pitchFamily="34" charset="0"/>
              <a:buChar char="•"/>
            </a:pPr>
            <a:endParaRPr lang="en-US" sz="2400" dirty="0" smtClean="0"/>
          </a:p>
          <a:p>
            <a:pPr marL="342900" indent="-342900" algn="l">
              <a:buFont typeface="Arial" panose="020B0604020202020204" pitchFamily="34" charset="0"/>
              <a:buChar char="•"/>
            </a:pPr>
            <a:r>
              <a:rPr lang="en-US" sz="2400" dirty="0" smtClean="0"/>
              <a:t>Airports</a:t>
            </a:r>
          </a:p>
          <a:p>
            <a:pPr marL="342900" indent="-342900" algn="l">
              <a:buFont typeface="Arial" panose="020B0604020202020204" pitchFamily="34" charset="0"/>
              <a:buChar char="•"/>
            </a:pPr>
            <a:endParaRPr lang="en-US" sz="2400" dirty="0" smtClean="0"/>
          </a:p>
          <a:p>
            <a:pPr marL="342900" indent="-342900" algn="l">
              <a:buFont typeface="Arial" panose="020B0604020202020204" pitchFamily="34" charset="0"/>
              <a:buChar char="•"/>
            </a:pPr>
            <a:r>
              <a:rPr lang="en-US" sz="2400" dirty="0" smtClean="0"/>
              <a:t>Air Traffic Management Systems (ATC)</a:t>
            </a:r>
          </a:p>
          <a:p>
            <a:pPr marL="342900" indent="-342900" algn="l">
              <a:buFont typeface="Arial" panose="020B0604020202020204" pitchFamily="34" charset="0"/>
              <a:buChar char="•"/>
            </a:pPr>
            <a:endParaRPr lang="en-US" sz="2400" dirty="0" smtClean="0"/>
          </a:p>
          <a:p>
            <a:pPr marL="342900" indent="-342900" algn="l">
              <a:buFont typeface="Arial" panose="020B0604020202020204" pitchFamily="34" charset="0"/>
              <a:buChar char="•"/>
            </a:pPr>
            <a:r>
              <a:rPr lang="en-US" sz="2400" dirty="0" smtClean="0"/>
              <a:t>NOTAMs Office</a:t>
            </a:r>
          </a:p>
        </p:txBody>
      </p:sp>
    </p:spTree>
    <p:extLst>
      <p:ext uri="{BB962C8B-B14F-4D97-AF65-F5344CB8AC3E}">
        <p14:creationId xmlns:p14="http://schemas.microsoft.com/office/powerpoint/2010/main" val="38909736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a:xfrm>
            <a:off x="6391275" y="7099878"/>
            <a:ext cx="2501900" cy="217488"/>
          </a:xfrm>
        </p:spPr>
        <p:txBody>
          <a:bodyPr/>
          <a:lstStyle/>
          <a:p>
            <a:pPr>
              <a:defRPr/>
            </a:pPr>
            <a:fld id="{ABCFE861-BC7E-4059-B553-8BB542C1D4EE}" type="slidenum">
              <a:rPr lang="en-US" smtClean="0"/>
              <a:pPr>
                <a:defRPr/>
              </a:pPr>
              <a:t>9</a:t>
            </a:fld>
            <a:endParaRPr lang="en-US" dirty="0"/>
          </a:p>
        </p:txBody>
      </p:sp>
      <p:sp>
        <p:nvSpPr>
          <p:cNvPr id="4" name="Footer Placeholder 3"/>
          <p:cNvSpPr>
            <a:spLocks noGrp="1"/>
          </p:cNvSpPr>
          <p:nvPr>
            <p:ph type="ftr" sz="quarter" idx="3"/>
          </p:nvPr>
        </p:nvSpPr>
        <p:spPr>
          <a:xfrm>
            <a:off x="3079165" y="7094698"/>
            <a:ext cx="2985670" cy="176296"/>
          </a:xfrm>
        </p:spPr>
        <p:txBody>
          <a:bodyPr/>
          <a:lstStyle/>
          <a:p>
            <a:r>
              <a:rPr lang="en-US" smtClean="0"/>
              <a:t>BOEING PROPRIETARY</a:t>
            </a:r>
            <a:endParaRPr lang="en-US" dirty="0"/>
          </a:p>
        </p:txBody>
      </p:sp>
      <p:sp>
        <p:nvSpPr>
          <p:cNvPr id="25" name="Title 1"/>
          <p:cNvSpPr txBox="1">
            <a:spLocks/>
          </p:cNvSpPr>
          <p:nvPr/>
        </p:nvSpPr>
        <p:spPr bwMode="auto">
          <a:xfrm>
            <a:off x="457201" y="901314"/>
            <a:ext cx="8229600" cy="769380"/>
          </a:xfrm>
          <a:prstGeom prst="rect">
            <a:avLst/>
          </a:prstGeom>
          <a:noFill/>
          <a:ln w="9525">
            <a:noFill/>
            <a:miter lim="800000"/>
            <a:headEnd/>
            <a:tailEnd/>
          </a:ln>
        </p:spPr>
        <p:txBody>
          <a:bodyPr vert="horz" wrap="square" lIns="9142" tIns="9142" rIns="9142" bIns="9142" numCol="1" anchor="t" anchorCtr="0" compatLnSpc="1">
            <a:prstTxWarp prst="textNoShape">
              <a:avLst/>
            </a:prstTxWarp>
          </a:bodyPr>
          <a:lstStyle>
            <a:lvl1pPr marL="0" marR="0" indent="0" algn="l" defTabSz="1020763" rtl="0" eaLnBrk="1" fontAlgn="base" latinLnBrk="0" hangingPunct="1">
              <a:lnSpc>
                <a:spcPct val="90000"/>
              </a:lnSpc>
              <a:spcBef>
                <a:spcPct val="0"/>
              </a:spcBef>
              <a:spcAft>
                <a:spcPct val="0"/>
              </a:spcAft>
              <a:buClrTx/>
              <a:buSzTx/>
              <a:buFontTx/>
              <a:buNone/>
              <a:tabLst/>
              <a:defRPr sz="4400" b="1">
                <a:solidFill>
                  <a:srgbClr val="0039A6"/>
                </a:solidFill>
                <a:latin typeface="+mj-lt"/>
                <a:ea typeface="+mj-ea"/>
                <a:cs typeface="+mj-cs"/>
              </a:defRPr>
            </a:lvl1pPr>
            <a:lvl2pPr algn="l" defTabSz="1020763" rtl="0" eaLnBrk="1" fontAlgn="base" hangingPunct="1">
              <a:lnSpc>
                <a:spcPct val="90000"/>
              </a:lnSpc>
              <a:spcBef>
                <a:spcPct val="0"/>
              </a:spcBef>
              <a:spcAft>
                <a:spcPct val="0"/>
              </a:spcAft>
              <a:defRPr sz="2800" b="1">
                <a:solidFill>
                  <a:schemeClr val="hlink"/>
                </a:solidFill>
                <a:latin typeface="Arial" charset="0"/>
              </a:defRPr>
            </a:lvl2pPr>
            <a:lvl3pPr algn="l" defTabSz="1020763" rtl="0" eaLnBrk="1" fontAlgn="base" hangingPunct="1">
              <a:lnSpc>
                <a:spcPct val="90000"/>
              </a:lnSpc>
              <a:spcBef>
                <a:spcPct val="0"/>
              </a:spcBef>
              <a:spcAft>
                <a:spcPct val="0"/>
              </a:spcAft>
              <a:defRPr sz="2800" b="1">
                <a:solidFill>
                  <a:schemeClr val="hlink"/>
                </a:solidFill>
                <a:latin typeface="Arial" charset="0"/>
              </a:defRPr>
            </a:lvl3pPr>
            <a:lvl4pPr algn="l" defTabSz="1020763" rtl="0" eaLnBrk="1" fontAlgn="base" hangingPunct="1">
              <a:lnSpc>
                <a:spcPct val="90000"/>
              </a:lnSpc>
              <a:spcBef>
                <a:spcPct val="0"/>
              </a:spcBef>
              <a:spcAft>
                <a:spcPct val="0"/>
              </a:spcAft>
              <a:defRPr sz="2800" b="1">
                <a:solidFill>
                  <a:schemeClr val="hlink"/>
                </a:solidFill>
                <a:latin typeface="Arial" charset="0"/>
              </a:defRPr>
            </a:lvl4pPr>
            <a:lvl5pPr algn="l" defTabSz="1020763" rtl="0" eaLnBrk="1" fontAlgn="base" hangingPunct="1">
              <a:lnSpc>
                <a:spcPct val="90000"/>
              </a:lnSpc>
              <a:spcBef>
                <a:spcPct val="0"/>
              </a:spcBef>
              <a:spcAft>
                <a:spcPct val="0"/>
              </a:spcAft>
              <a:defRPr sz="2800" b="1">
                <a:solidFill>
                  <a:schemeClr val="hlink"/>
                </a:solidFill>
                <a:latin typeface="Arial" charset="0"/>
              </a:defRPr>
            </a:lvl5pPr>
            <a:lvl6pPr marL="457200" algn="l" defTabSz="1020763" rtl="0" eaLnBrk="1" fontAlgn="base" hangingPunct="1">
              <a:lnSpc>
                <a:spcPct val="90000"/>
              </a:lnSpc>
              <a:spcBef>
                <a:spcPct val="0"/>
              </a:spcBef>
              <a:spcAft>
                <a:spcPct val="0"/>
              </a:spcAft>
              <a:defRPr sz="2800" b="1">
                <a:solidFill>
                  <a:schemeClr val="hlink"/>
                </a:solidFill>
                <a:latin typeface="Arial" charset="0"/>
              </a:defRPr>
            </a:lvl6pPr>
            <a:lvl7pPr marL="914400" algn="l" defTabSz="1020763" rtl="0" eaLnBrk="1" fontAlgn="base" hangingPunct="1">
              <a:lnSpc>
                <a:spcPct val="90000"/>
              </a:lnSpc>
              <a:spcBef>
                <a:spcPct val="0"/>
              </a:spcBef>
              <a:spcAft>
                <a:spcPct val="0"/>
              </a:spcAft>
              <a:defRPr sz="2800" b="1">
                <a:solidFill>
                  <a:schemeClr val="hlink"/>
                </a:solidFill>
                <a:latin typeface="Arial" charset="0"/>
              </a:defRPr>
            </a:lvl7pPr>
            <a:lvl8pPr marL="1371600" algn="l" defTabSz="1020763" rtl="0" eaLnBrk="1" fontAlgn="base" hangingPunct="1">
              <a:lnSpc>
                <a:spcPct val="90000"/>
              </a:lnSpc>
              <a:spcBef>
                <a:spcPct val="0"/>
              </a:spcBef>
              <a:spcAft>
                <a:spcPct val="0"/>
              </a:spcAft>
              <a:defRPr sz="2800" b="1">
                <a:solidFill>
                  <a:schemeClr val="hlink"/>
                </a:solidFill>
                <a:latin typeface="Arial" charset="0"/>
              </a:defRPr>
            </a:lvl8pPr>
            <a:lvl9pPr marL="1828800" algn="l" defTabSz="1020763" rtl="0" eaLnBrk="1" fontAlgn="base" hangingPunct="1">
              <a:lnSpc>
                <a:spcPct val="90000"/>
              </a:lnSpc>
              <a:spcBef>
                <a:spcPct val="0"/>
              </a:spcBef>
              <a:spcAft>
                <a:spcPct val="0"/>
              </a:spcAft>
              <a:defRPr sz="2800" b="1">
                <a:solidFill>
                  <a:schemeClr val="hlink"/>
                </a:solidFill>
                <a:latin typeface="Arial" charset="0"/>
              </a:defRPr>
            </a:lvl9pPr>
          </a:lstStyle>
          <a:p>
            <a:r>
              <a:rPr lang="en-CA" sz="3600" kern="0" dirty="0" smtClean="0"/>
              <a:t>AIM Focus for SWIM</a:t>
            </a:r>
            <a:endParaRPr lang="en-CA" sz="3600" kern="0" dirty="0"/>
          </a:p>
        </p:txBody>
      </p:sp>
      <p:sp>
        <p:nvSpPr>
          <p:cNvPr id="2" name="TextBox 1"/>
          <p:cNvSpPr txBox="1"/>
          <p:nvPr/>
        </p:nvSpPr>
        <p:spPr>
          <a:xfrm>
            <a:off x="605274" y="2273951"/>
            <a:ext cx="7344703" cy="3416320"/>
          </a:xfrm>
          <a:prstGeom prst="rect">
            <a:avLst/>
          </a:prstGeom>
          <a:noFill/>
        </p:spPr>
        <p:txBody>
          <a:bodyPr wrap="none" rtlCol="0">
            <a:spAutoFit/>
          </a:bodyPr>
          <a:lstStyle/>
          <a:p>
            <a:pPr marL="342900" indent="-342900" algn="l">
              <a:buFont typeface="Arial" panose="020B0604020202020204" pitchFamily="34" charset="0"/>
              <a:buChar char="•"/>
            </a:pPr>
            <a:r>
              <a:rPr lang="en-US" sz="2400" dirty="0"/>
              <a:t>ANSP transition from ICAO SARPs to ‘End User</a:t>
            </a:r>
            <a:r>
              <a:rPr lang="en-US" sz="2400" dirty="0" smtClean="0"/>
              <a:t>’?</a:t>
            </a:r>
          </a:p>
          <a:p>
            <a:pPr marL="800100" lvl="1" indent="-342900" algn="l">
              <a:buFont typeface="Arial" panose="020B0604020202020204" pitchFamily="34" charset="0"/>
              <a:buChar char="•"/>
            </a:pPr>
            <a:r>
              <a:rPr lang="en-US" sz="2400" dirty="0" smtClean="0"/>
              <a:t>Who is the ‘End User’?</a:t>
            </a:r>
          </a:p>
          <a:p>
            <a:pPr marL="1257300" lvl="2" indent="-342900" algn="l">
              <a:buFont typeface="Arial" panose="020B0604020202020204" pitchFamily="34" charset="0"/>
              <a:buChar char="•"/>
            </a:pPr>
            <a:r>
              <a:rPr lang="en-US" sz="2400" dirty="0" smtClean="0"/>
              <a:t>State Air Traffic Organization</a:t>
            </a:r>
          </a:p>
          <a:p>
            <a:pPr marL="1257300" lvl="2" indent="-342900" algn="l">
              <a:buFont typeface="Arial" panose="020B0604020202020204" pitchFamily="34" charset="0"/>
              <a:buChar char="•"/>
            </a:pPr>
            <a:r>
              <a:rPr lang="en-US" sz="2400" dirty="0" smtClean="0"/>
              <a:t>National Airline</a:t>
            </a:r>
          </a:p>
          <a:p>
            <a:pPr marL="1257300" lvl="2" indent="-342900" algn="l">
              <a:buFont typeface="Arial" panose="020B0604020202020204" pitchFamily="34" charset="0"/>
              <a:buChar char="•"/>
            </a:pPr>
            <a:r>
              <a:rPr lang="en-US" sz="2400" dirty="0" smtClean="0"/>
              <a:t>Next Organization in the Data Chain</a:t>
            </a:r>
          </a:p>
          <a:p>
            <a:pPr marL="1257300" lvl="2" indent="-342900" algn="l">
              <a:buFont typeface="Arial" panose="020B0604020202020204" pitchFamily="34" charset="0"/>
              <a:buChar char="•"/>
            </a:pPr>
            <a:r>
              <a:rPr lang="en-US" sz="2400" dirty="0" smtClean="0"/>
              <a:t>All Airlines</a:t>
            </a:r>
          </a:p>
          <a:p>
            <a:pPr marL="1257300" lvl="2" indent="-342900" algn="l">
              <a:buFont typeface="Arial" panose="020B0604020202020204" pitchFamily="34" charset="0"/>
              <a:buChar char="•"/>
            </a:pPr>
            <a:r>
              <a:rPr lang="en-US" sz="2400" dirty="0" smtClean="0"/>
              <a:t>The Cockpit</a:t>
            </a:r>
          </a:p>
          <a:p>
            <a:pPr algn="l"/>
            <a:endParaRPr lang="en-US" sz="2400" dirty="0"/>
          </a:p>
          <a:p>
            <a:pPr marL="342900" indent="-342900" algn="l">
              <a:buFont typeface="Arial" panose="020B0604020202020204" pitchFamily="34" charset="0"/>
              <a:buChar char="•"/>
            </a:pPr>
            <a:r>
              <a:rPr lang="en-US" sz="2400" dirty="0" smtClean="0"/>
              <a:t>Who establishes priority with multiple ‘End Users’?</a:t>
            </a:r>
          </a:p>
        </p:txBody>
      </p:sp>
    </p:spTree>
    <p:extLst>
      <p:ext uri="{BB962C8B-B14F-4D97-AF65-F5344CB8AC3E}">
        <p14:creationId xmlns:p14="http://schemas.microsoft.com/office/powerpoint/2010/main" val="65596563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OD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fontScheme name="BO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OD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clrMap bg1="lt1" tx1="dk1" bg2="lt2" tx2="dk2" accent1="accent1" accent2="accent2" accent3="accent3" accent4="accent4" accent5="accent5" accent6="accent6" hlink="hlink" folHlink="folHlink"/>
    </a:extraClrScheme>
    <a:extraClrScheme>
      <a:clrScheme name="BOD 2">
        <a:dk1>
          <a:srgbClr val="000000"/>
        </a:dk1>
        <a:lt1>
          <a:srgbClr val="FFFFFF"/>
        </a:lt1>
        <a:dk2>
          <a:srgbClr val="000000"/>
        </a:dk2>
        <a:lt2>
          <a:srgbClr val="393939"/>
        </a:lt2>
        <a:accent1>
          <a:srgbClr val="B2B2B2"/>
        </a:accent1>
        <a:accent2>
          <a:srgbClr val="868686"/>
        </a:accent2>
        <a:accent3>
          <a:srgbClr val="FFFFFF"/>
        </a:accent3>
        <a:accent4>
          <a:srgbClr val="000000"/>
        </a:accent4>
        <a:accent5>
          <a:srgbClr val="D5D5D5"/>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27D94646DC549B7465903FE9FE1A3" ma:contentTypeVersion="118" ma:contentTypeDescription="Create a new document." ma:contentTypeScope="" ma:versionID="b7dfd1b413e7d33dabde76de4b79de8f">
  <xsd:schema xmlns:xsd="http://www.w3.org/2001/XMLSchema" xmlns:xs="http://www.w3.org/2001/XMLSchema" xmlns:p="http://schemas.microsoft.com/office/2006/metadata/properties" xmlns:ns1="101a94fc-4fb7-49fc-ab36-dbb3e9e3ccdb" xmlns:ns2="http://schemas.microsoft.com/sharepoint/v3" targetNamespace="http://schemas.microsoft.com/office/2006/metadata/properties" ma:root="true" ma:fieldsID="c9f0411c7a8c78232c53993795c6232c" ns1:_="" ns2:_="">
    <xsd:import namespace="101a94fc-4fb7-49fc-ab36-dbb3e9e3ccdb"/>
    <xsd:import namespace="http://schemas.microsoft.com/sharepoint/v3"/>
    <xsd:element name="properties">
      <xsd:complexType>
        <xsd:sequence>
          <xsd:element name="documentManagement">
            <xsd:complexType>
              <xsd:all>
                <xsd:element ref="ns1:a" minOccurs="0"/>
                <xsd:element ref="ns1:Category" minOccurs="0"/>
                <xsd:element ref="ns1:CategoryOrder" minOccurs="0"/>
                <xsd:element ref="ns1:LongTitle" minOccurs="0"/>
                <xsd:element ref="ns1:Language" minOccurs="0"/>
                <xsd:element ref="ns1:aaa" minOccurs="0"/>
                <xsd:element ref="ns1:Revised" minOccurs="0"/>
                <xsd:element ref="ns1:Presenter" minOccurs="0"/>
                <xsd:element ref="ns1:DocumentName" minOccurs="0"/>
                <xsd:element ref="ns1:Title1" minOccurs="0"/>
                <xsd:element ref="ns1:Title2" minOccurs="0"/>
                <xsd:element ref="ns1:acro" minOccurs="0"/>
                <xsd:element ref="ns1:cat" minOccurs="0"/>
                <xsd:element ref="ns1:ArchivedDocumentsProperties" minOccurs="0"/>
                <xsd:element ref="ns2:PublishingStartDate" minOccurs="0"/>
                <xsd:element ref="ns2:PublishingExpirationDate" minOccurs="0"/>
                <xsd:element ref="ns1:Category_x003a_TypeEN" minOccurs="0"/>
                <xsd:element ref="ns1:Category_x003a_TypeES" minOccurs="0"/>
                <xsd:element ref="ns1:ArchivedDocumentsProperties_x003a_Acronym" minOccurs="0"/>
                <xsd:element ref="ns1:ArchivedDocumentsProperties_x003a_DocumentsOrder" minOccurs="0"/>
                <xsd:element ref="ns1:ArchivedDocumentsProperties_x003a_Category" minOccurs="0"/>
                <xsd:element ref="ns1:ArchivedDocumentsProperties_x003a_Presenter" minOccurs="0"/>
                <xsd:element ref="ns1:ArchivedDocumentsProperties_x003a_Language" minOccurs="0"/>
                <xsd:element ref="ns1:ArchivedDocumentsProperties_x003a_DocumentTitle" minOccurs="0"/>
                <xsd:element ref="ns1:ArchivedDocumentsProperties_x003a_DocumentTitle1" minOccurs="0"/>
                <xsd:element ref="ns1:ArchivedDocumentsProperties_x003a_DocumentTitle2" minOccurs="0"/>
                <xsd:element ref="ns1:ArchivedDocumentsProperties_x003a_ONLY" minOccurs="0"/>
                <xsd:element ref="ns1:ArchivedDocumentsProperties_x003a_Revis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1a94fc-4fb7-49fc-ab36-dbb3e9e3ccdb" elementFormDefault="qualified">
    <xsd:import namespace="http://schemas.microsoft.com/office/2006/documentManagement/types"/>
    <xsd:import namespace="http://schemas.microsoft.com/office/infopath/2007/PartnerControls"/>
    <xsd:element name="a" ma:index="0" nillable="true" ma:displayName="Acronym" ma:list="{1045e265-1928-4c45-849a-69ddabc67e10}" ma:internalName="a" ma:readOnly="false" ma:showField="Title">
      <xsd:simpleType>
        <xsd:restriction base="dms:Lookup"/>
      </xsd:simpleType>
    </xsd:element>
    <xsd:element name="Category" ma:index="3" nillable="true" ma:displayName="Category" ma:list="{c1012ec3-5fa7-4630-b0f2-9937f3c48b2b}" ma:internalName="Category" ma:showField="Title">
      <xsd:simpleType>
        <xsd:restriction base="dms:Lookup"/>
      </xsd:simpleType>
    </xsd:element>
    <xsd:element name="CategoryOrder" ma:index="4" nillable="true" ma:displayName="CategoryOrder" ma:description="Group by Category: Day, Session" ma:internalName="CategoryOrder">
      <xsd:simpleType>
        <xsd:restriction base="dms:Text">
          <xsd:maxLength value="255"/>
        </xsd:restriction>
      </xsd:simpleType>
    </xsd:element>
    <xsd:element name="LongTitle" ma:index="5" nillable="true" ma:displayName="Title" ma:internalName="LongTitle">
      <xsd:simpleType>
        <xsd:restriction base="dms:Text">
          <xsd:maxLength value="255"/>
        </xsd:restriction>
      </xsd:simpleType>
    </xsd:element>
    <xsd:element name="Language" ma:index="6" nillable="true" ma:displayName="Language" ma:description="Document's Language" ma:format="RadioButtons" ma:internalName="Language">
      <xsd:simpleType>
        <xsd:restriction base="dms:Choice">
          <xsd:enumeration value="English"/>
          <xsd:enumeration value="Spanish"/>
          <xsd:enumeration value="Bilingual"/>
          <xsd:enumeration value="Other"/>
        </xsd:restriction>
      </xsd:simpleType>
    </xsd:element>
    <xsd:element name="aaa" ma:index="7" nillable="true" ma:displayName="Only" ma:default="0" ma:internalName="aaa">
      <xsd:simpleType>
        <xsd:restriction base="dms:Boolean"/>
      </xsd:simpleType>
    </xsd:element>
    <xsd:element name="Revised" ma:index="8" nillable="true" ma:displayName="Revised" ma:default="0" ma:internalName="Revised">
      <xsd:simpleType>
        <xsd:restriction base="dms:Boolean"/>
      </xsd:simpleType>
    </xsd:element>
    <xsd:element name="Presenter" ma:index="9" nillable="true" ma:displayName="Presenter" ma:internalName="Presenter">
      <xsd:simpleType>
        <xsd:restriction base="dms:Text">
          <xsd:maxLength value="255"/>
        </xsd:restriction>
      </xsd:simpleType>
    </xsd:element>
    <xsd:element name="DocumentName" ma:index="11" nillable="true" ma:displayName="DocumentName" ma:hidden="true" ma:internalName="DocumentName" ma:readOnly="false">
      <xsd:simpleType>
        <xsd:restriction base="dms:Text">
          <xsd:maxLength value="255"/>
        </xsd:restriction>
      </xsd:simpleType>
    </xsd:element>
    <xsd:element name="Title1" ma:index="12" nillable="true" ma:displayName="Title1" ma:internalName="Title1">
      <xsd:simpleType>
        <xsd:restriction base="dms:Text">
          <xsd:maxLength value="255"/>
        </xsd:restriction>
      </xsd:simpleType>
    </xsd:element>
    <xsd:element name="Title2" ma:index="13" nillable="true" ma:displayName="Title2" ma:internalName="Title2">
      <xsd:simpleType>
        <xsd:restriction base="dms:Text">
          <xsd:maxLength value="255"/>
        </xsd:restriction>
      </xsd:simpleType>
    </xsd:element>
    <xsd:element name="acro" ma:index="14" nillable="true" ma:displayName="acro" ma:hidden="true" ma:internalName="acro" ma:readOnly="false">
      <xsd:simpleType>
        <xsd:restriction base="dms:Text">
          <xsd:maxLength value="255"/>
        </xsd:restriction>
      </xsd:simpleType>
    </xsd:element>
    <xsd:element name="cat" ma:index="15" nillable="true" ma:displayName="cat" ma:hidden="true" ma:internalName="cat" ma:readOnly="false">
      <xsd:simpleType>
        <xsd:restriction base="dms:Text">
          <xsd:maxLength value="255"/>
        </xsd:restriction>
      </xsd:simpleType>
    </xsd:element>
    <xsd:element name="ArchivedDocumentsProperties" ma:index="16" nillable="true" ma:displayName="ArchivedDocumentsProperties" ma:hidden="true" ma:list="{62446db8-06c7-4c5f-ab63-1825ec145873}" ma:internalName="ArchivedDocumentsProperties" ma:readOnly="false" ma:showField="Title">
      <xsd:simpleType>
        <xsd:restriction base="dms:Lookup"/>
      </xsd:simpleType>
    </xsd:element>
    <xsd:element name="Category_x003a_TypeEN" ma:index="21" nillable="true" ma:displayName="Category:TypeEN" ma:list="{c1012ec3-5fa7-4630-b0f2-9937f3c48b2b}" ma:internalName="Category_x003a_TypeEN" ma:readOnly="true" ma:showField="TypeEN" ma:web="332af589-c0a7-4731-b5e6-15e21b093457">
      <xsd:simpleType>
        <xsd:restriction base="dms:Lookup"/>
      </xsd:simpleType>
    </xsd:element>
    <xsd:element name="Category_x003a_TypeES" ma:index="22" nillable="true" ma:displayName="Category:TypeES" ma:list="{c1012ec3-5fa7-4630-b0f2-9937f3c48b2b}" ma:internalName="Category_x003a_TypeES" ma:readOnly="true" ma:showField="TypeES" ma:web="332af589-c0a7-4731-b5e6-15e21b093457">
      <xsd:simpleType>
        <xsd:restriction base="dms:Lookup"/>
      </xsd:simpleType>
    </xsd:element>
    <xsd:element name="ArchivedDocumentsProperties_x003a_Acronym" ma:index="24" nillable="true" ma:displayName="ArchivedDocumentsProperties:Acronym" ma:list="{62446db8-06c7-4c5f-ab63-1825ec145873}" ma:internalName="ArchivedDocumentsProperties_x003a_Acronym" ma:readOnly="true" ma:showField="Acronym" ma:web="332af589-c0a7-4731-b5e6-15e21b093457">
      <xsd:simpleType>
        <xsd:restriction base="dms:Lookup"/>
      </xsd:simpleType>
    </xsd:element>
    <xsd:element name="ArchivedDocumentsProperties_x003a_DocumentsOrder" ma:index="25" nillable="true" ma:displayName="ArchivedDocumentsProperties:DocumentsOrder" ma:list="{62446db8-06c7-4c5f-ab63-1825ec145873}" ma:internalName="ArchivedDocumentsProperties_x003a_DocumentsOrder" ma:readOnly="true" ma:showField="DocumentsOrder" ma:web="332af589-c0a7-4731-b5e6-15e21b093457">
      <xsd:simpleType>
        <xsd:restriction base="dms:Lookup"/>
      </xsd:simpleType>
    </xsd:element>
    <xsd:element name="ArchivedDocumentsProperties_x003a_Category" ma:index="26" nillable="true" ma:displayName="ArchivedDocumentsProperties:Category" ma:list="{62446db8-06c7-4c5f-ab63-1825ec145873}" ma:internalName="ArchivedDocumentsProperties_x003a_Category" ma:readOnly="true" ma:showField="Category" ma:web="332af589-c0a7-4731-b5e6-15e21b093457">
      <xsd:simpleType>
        <xsd:restriction base="dms:Lookup"/>
      </xsd:simpleType>
    </xsd:element>
    <xsd:element name="ArchivedDocumentsProperties_x003a_Presenter" ma:index="27" nillable="true" ma:displayName="ArchivedDocumentsProperties:Presenter" ma:list="{62446db8-06c7-4c5f-ab63-1825ec145873}" ma:internalName="ArchivedDocumentsProperties_x003a_Presenter" ma:readOnly="true" ma:showField="Presenter" ma:web="332af589-c0a7-4731-b5e6-15e21b093457">
      <xsd:simpleType>
        <xsd:restriction base="dms:Lookup"/>
      </xsd:simpleType>
    </xsd:element>
    <xsd:element name="ArchivedDocumentsProperties_x003a_Language" ma:index="28" nillable="true" ma:displayName="ArchivedDocumentsProperties:Language" ma:list="{62446db8-06c7-4c5f-ab63-1825ec145873}" ma:internalName="ArchivedDocumentsProperties_x003a_Language" ma:readOnly="true" ma:showField="Language" ma:web="332af589-c0a7-4731-b5e6-15e21b093457">
      <xsd:simpleType>
        <xsd:restriction base="dms:Lookup"/>
      </xsd:simpleType>
    </xsd:element>
    <xsd:element name="ArchivedDocumentsProperties_x003a_DocumentTitle" ma:index="29" nillable="true" ma:displayName="ArchivedDocumentsProperties:DocumentTitle" ma:list="{62446db8-06c7-4c5f-ab63-1825ec145873}" ma:internalName="ArchivedDocumentsProperties_x003a_DocumentTitle" ma:readOnly="true" ma:showField="DocumentTitle" ma:web="332af589-c0a7-4731-b5e6-15e21b093457">
      <xsd:simpleType>
        <xsd:restriction base="dms:Lookup"/>
      </xsd:simpleType>
    </xsd:element>
    <xsd:element name="ArchivedDocumentsProperties_x003a_DocumentTitle1" ma:index="30" nillable="true" ma:displayName="ArchivedDocumentsProperties:DocumentTitle1" ma:list="{62446db8-06c7-4c5f-ab63-1825ec145873}" ma:internalName="ArchivedDocumentsProperties_x003a_DocumentTitle1" ma:readOnly="true" ma:showField="DocumentTitle1" ma:web="332af589-c0a7-4731-b5e6-15e21b093457">
      <xsd:simpleType>
        <xsd:restriction base="dms:Lookup"/>
      </xsd:simpleType>
    </xsd:element>
    <xsd:element name="ArchivedDocumentsProperties_x003a_DocumentTitle2" ma:index="31" nillable="true" ma:displayName="ArchivedDocumentsProperties:DocumentTitle2" ma:list="{62446db8-06c7-4c5f-ab63-1825ec145873}" ma:internalName="ArchivedDocumentsProperties_x003a_DocumentTitle2" ma:readOnly="true" ma:showField="DocumentTitle2" ma:web="332af589-c0a7-4731-b5e6-15e21b093457">
      <xsd:simpleType>
        <xsd:restriction base="dms:Lookup"/>
      </xsd:simpleType>
    </xsd:element>
    <xsd:element name="ArchivedDocumentsProperties_x003a_ONLY" ma:index="32" nillable="true" ma:displayName="ArchivedDocumentsProperties:ONLY" ma:list="{62446db8-06c7-4c5f-ab63-1825ec145873}" ma:internalName="ArchivedDocumentsProperties_x003a_ONLY" ma:readOnly="true" ma:showField="ONLY" ma:web="332af589-c0a7-4731-b5e6-15e21b093457">
      <xsd:simpleType>
        <xsd:restriction base="dms:Lookup"/>
      </xsd:simpleType>
    </xsd:element>
    <xsd:element name="ArchivedDocumentsProperties_x003a_Revised" ma:index="33" nillable="true" ma:displayName="ArchivedDocumentsProperties:Revised" ma:list="{62446db8-06c7-4c5f-ab63-1825ec145873}" ma:internalName="ArchivedDocumentsProperties_x003a_Revised" ma:readOnly="true" ma:showField="Revised" ma:web="332af589-c0a7-4731-b5e6-15e21b093457">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 ma:hidden="true" ma:internalName="PublishingStartDate">
      <xsd:simpleType>
        <xsd:restriction base="dms:Unknown"/>
      </xsd:simpleType>
    </xsd:element>
    <xsd:element name="PublishingExpirationDate" ma:index="20"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4" ma:displayName="Content Type"/>
        <xsd:element ref="dc:title" minOccurs="0" maxOccurs="1" ma:index="2" ma:displayName="DocumentOrder"/>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ategory xmlns="101a94fc-4fb7-49fc-ab36-dbb3e9e3ccdb">12</Category>
    <Title1 xmlns="101a94fc-4fb7-49fc-ab36-dbb3e9e3ccdb" xsi:nil="true"/>
    <DocumentName xmlns="101a94fc-4fb7-49fc-ab36-dbb3e9e3ccdb" xsi:nil="true"/>
    <ArchivedDocumentsProperties xmlns="101a94fc-4fb7-49fc-ab36-dbb3e9e3ccdb" xsi:nil="true"/>
    <acro xmlns="101a94fc-4fb7-49fc-ab36-dbb3e9e3ccdb" xsi:nil="true"/>
    <Revised xmlns="101a94fc-4fb7-49fc-ab36-dbb3e9e3ccdb">false</Revised>
    <PublishingExpirationDate xmlns="http://schemas.microsoft.com/sharepoint/v3" xsi:nil="true"/>
    <LongTitle xmlns="101a94fc-4fb7-49fc-ab36-dbb3e9e3ccdb">JEPPESEN - AIM en SWIM / AIM in SWIM</LongTitle>
    <cat xmlns="101a94fc-4fb7-49fc-ab36-dbb3e9e3ccdb" xsi:nil="true"/>
    <Language xmlns="101a94fc-4fb7-49fc-ab36-dbb3e9e3ccdb">Bilingual</Language>
    <aaa xmlns="101a94fc-4fb7-49fc-ab36-dbb3e9e3ccdb">false</aaa>
    <PublishingStartDate xmlns="http://schemas.microsoft.com/sharepoint/v3" xsi:nil="true"/>
    <Title2 xmlns="101a94fc-4fb7-49fc-ab36-dbb3e9e3ccdb" xsi:nil="true"/>
    <a xmlns="101a94fc-4fb7-49fc-ab36-dbb3e9e3ccdb">1132</a>
    <Presenter xmlns="101a94fc-4fb7-49fc-ab36-dbb3e9e3ccdb"/>
    <CategoryOrder xmlns="101a94fc-4fb7-49fc-ab36-dbb3e9e3ccdb"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1673E62-BABB-469B-BE57-00AD0AD18DDB}"/>
</file>

<file path=customXml/itemProps2.xml><?xml version="1.0" encoding="utf-8"?>
<ds:datastoreItem xmlns:ds="http://schemas.openxmlformats.org/officeDocument/2006/customXml" ds:itemID="{C0519706-C7F6-4331-B596-F14A2248CF73}"/>
</file>

<file path=customXml/itemProps3.xml><?xml version="1.0" encoding="utf-8"?>
<ds:datastoreItem xmlns:ds="http://schemas.openxmlformats.org/officeDocument/2006/customXml" ds:itemID="{4EA43C29-F9EE-47C7-9427-56AF0BB72DD1}"/>
</file>

<file path=customXml/itemProps4.xml><?xml version="1.0" encoding="utf-8"?>
<ds:datastoreItem xmlns:ds="http://schemas.openxmlformats.org/officeDocument/2006/customXml" ds:itemID="{5F75F976-1EE3-44D0-A5EA-A904E6E0899B}">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blank</Template>
  <TotalTime>3485</TotalTime>
  <Words>1104</Words>
  <Application>Microsoft Office PowerPoint</Application>
  <PresentationFormat>On-screen Show (4:3)</PresentationFormat>
  <Paragraphs>77</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ＭＳ Ｐゴシック</vt:lpstr>
      <vt:lpstr>Arial</vt:lpstr>
      <vt:lpstr>Wingdings</vt:lpstr>
      <vt:lpstr>Blank</vt:lpstr>
      <vt:lpstr>ICAO SAM PANS AIM Seminar AIM in SWIM – Jeppesen Perspective Lima, Peru November 2018  John Moore,  Jeppesen, Industry Relations &amp; Standards </vt:lpstr>
      <vt:lpstr>Aviation System Block Upgrades</vt:lpstr>
      <vt:lpstr>Aviation System Block Upgrades</vt:lpstr>
      <vt:lpstr>PowerPoint Presentation</vt:lpstr>
      <vt:lpstr>PANS AIM</vt:lpstr>
      <vt:lpstr>PowerPoint Presentation</vt:lpstr>
      <vt:lpstr>PowerPoint Presentation</vt:lpstr>
      <vt:lpstr>PowerPoint Presentation</vt:lpstr>
      <vt:lpstr>PowerPoint Presentation</vt:lpstr>
    </vt:vector>
  </TitlesOfParts>
  <Company>The Boeing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dc:title>
  <dc:creator>Tracy Everson</dc:creator>
  <cp:lastModifiedBy>John Moore</cp:lastModifiedBy>
  <cp:revision>190</cp:revision>
  <cp:lastPrinted>2015-04-17T19:11:20Z</cp:lastPrinted>
  <dcterms:created xsi:type="dcterms:W3CDTF">2012-05-21T17:28:36Z</dcterms:created>
  <dcterms:modified xsi:type="dcterms:W3CDTF">2018-11-04T16:40:21Z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RevisionCount">
    <vt:i4>21</vt:i4>
  </property>
  <property fmtid="{D5CDD505-2E9C-101B-9397-08002B2CF9AE}" pid="3" name="_dlc_DocIdItemGuid">
    <vt:lpwstr>00309745-3877-4059-b7dc-0af99a78ef3e</vt:lpwstr>
  </property>
  <property fmtid="{D5CDD505-2E9C-101B-9397-08002B2CF9AE}" pid="4" name="As Of">
    <vt:filetime>2015-04-27T07:00:00Z</vt:filetime>
  </property>
  <property fmtid="{D5CDD505-2E9C-101B-9397-08002B2CF9AE}" pid="5" name="ContentTypeId">
    <vt:lpwstr>0x010100A3927D94646DC549B7465903FE9FE1A3</vt:lpwstr>
  </property>
  <property fmtid="{D5CDD505-2E9C-101B-9397-08002B2CF9AE}" pid="6" name="NumberOfSlides">
    <vt:i4>1</vt:i4>
  </property>
  <property fmtid="{D5CDD505-2E9C-101B-9397-08002B2CF9AE}" pid="7" name="Focal">
    <vt:lpwstr>Lauren Nipert</vt:lpwstr>
  </property>
</Properties>
</file>