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0" r:id="rId5"/>
    <p:sldId id="348" r:id="rId6"/>
    <p:sldId id="349" r:id="rId7"/>
    <p:sldId id="352" r:id="rId8"/>
    <p:sldId id="350" r:id="rId9"/>
    <p:sldId id="259" r:id="rId10"/>
  </p:sldIdLst>
  <p:sldSz cx="9144000" cy="5143500" type="screen16x9"/>
  <p:notesSz cx="7010400" cy="9236075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F9E5B0-0E06-4F08-8F35-0E4F06FC85FC}">
          <p14:sldIdLst>
            <p14:sldId id="260"/>
            <p14:sldId id="348"/>
            <p14:sldId id="349"/>
            <p14:sldId id="352"/>
            <p14:sldId id="350"/>
          </p14:sldIdLst>
        </p14:section>
        <p14:section name="Untitled Section" id="{327E0FC7-C0AA-4EB1-A059-E41AADC1C779}">
          <p14:sldIdLst>
            <p14:sldId id="25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DD9"/>
    <a:srgbClr val="006EB7"/>
    <a:srgbClr val="5A6870"/>
    <a:srgbClr val="A2CFEF"/>
    <a:srgbClr val="8C9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3" autoAdjust="0"/>
    <p:restoredTop sz="86790" autoAdjust="0"/>
  </p:normalViewPr>
  <p:slideViewPr>
    <p:cSldViewPr>
      <p:cViewPr varScale="1">
        <p:scale>
          <a:sx n="135" d="100"/>
          <a:sy n="135" d="100"/>
        </p:scale>
        <p:origin x="-1038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294DA-B350-47FA-B3D8-FE29C2D04C0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4E257A2-1CEA-40B3-ADF5-575C887CB28A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 AIDC Status in NAM/CAR/SAM</a:t>
          </a:r>
        </a:p>
        <a:p>
          <a:r>
            <a:rPr lang="en-US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Regions</a:t>
          </a:r>
          <a:endParaRPr lang="es-MX" b="1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94C022-41D9-4B7D-90C6-C1606B9AD40B}" type="parTrans" cxnId="{B9024CEB-BC6C-4CF5-91D0-11B8309BA88C}">
      <dgm:prSet/>
      <dgm:spPr/>
      <dgm:t>
        <a:bodyPr/>
        <a:lstStyle/>
        <a:p>
          <a:endParaRPr lang="es-MX"/>
        </a:p>
      </dgm:t>
    </dgm:pt>
    <dgm:pt modelId="{2767401C-1AFF-4C83-8DBB-6549849B5C3A}" type="sibTrans" cxnId="{B9024CEB-BC6C-4CF5-91D0-11B8309BA88C}">
      <dgm:prSet/>
      <dgm:spPr/>
      <dgm:t>
        <a:bodyPr/>
        <a:lstStyle/>
        <a:p>
          <a:endParaRPr lang="es-MX"/>
        </a:p>
      </dgm:t>
    </dgm:pt>
    <dgm:pt modelId="{3809ADD8-2237-4659-8C86-0ECDCBCE8567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Update of implementation status by  States</a:t>
          </a:r>
          <a:endParaRPr lang="en-US" b="1" dirty="0" smtClean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363B9-0CC4-4EE3-AEC5-AE99C4C489B6}" type="parTrans" cxnId="{045F3BDC-B875-4712-B882-1C7F13DA3274}">
      <dgm:prSet/>
      <dgm:spPr/>
      <dgm:t>
        <a:bodyPr/>
        <a:lstStyle/>
        <a:p>
          <a:endParaRPr lang="es-MX"/>
        </a:p>
      </dgm:t>
    </dgm:pt>
    <dgm:pt modelId="{1E9D6662-0D8C-4814-876D-5D841BA07462}" type="sibTrans" cxnId="{045F3BDC-B875-4712-B882-1C7F13DA3274}">
      <dgm:prSet/>
      <dgm:spPr/>
      <dgm:t>
        <a:bodyPr/>
        <a:lstStyle/>
        <a:p>
          <a:endParaRPr lang="es-MX"/>
        </a:p>
      </dgm:t>
    </dgm:pt>
    <dgm:pt modelId="{4AF2246B-0096-4090-B069-05C826D69347}">
      <dgm:prSet phldrT="[Text]"/>
      <dgm:spPr/>
      <dgm:t>
        <a:bodyPr/>
        <a:lstStyle/>
        <a:p>
          <a:r>
            <a:rPr lang="en-US" dirty="0" smtClean="0"/>
            <a:t>Implementation Status</a:t>
          </a:r>
          <a:endParaRPr lang="es-MX" dirty="0"/>
        </a:p>
      </dgm:t>
    </dgm:pt>
    <dgm:pt modelId="{6462E4BC-9EE3-4E34-8143-AFD0FA5F3C70}" type="parTrans" cxnId="{00C2155C-7552-4F4F-B358-C9BAFDBFF268}">
      <dgm:prSet/>
      <dgm:spPr/>
      <dgm:t>
        <a:bodyPr/>
        <a:lstStyle/>
        <a:p>
          <a:endParaRPr lang="es-MX"/>
        </a:p>
      </dgm:t>
    </dgm:pt>
    <dgm:pt modelId="{DE2D71F0-8C98-4394-9428-F70EBD9D68B9}" type="sibTrans" cxnId="{00C2155C-7552-4F4F-B358-C9BAFDBFF268}">
      <dgm:prSet/>
      <dgm:spPr/>
      <dgm:t>
        <a:bodyPr/>
        <a:lstStyle/>
        <a:p>
          <a:endParaRPr lang="es-MX"/>
        </a:p>
      </dgm:t>
    </dgm:pt>
    <dgm:pt modelId="{385968B7-3822-4F45-A22E-07235E5BCC78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State information by the providers</a:t>
          </a:r>
          <a:endParaRPr lang="es-MX" b="1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3E3AE2-493A-44D3-820D-3FB7EA5C3A42}" type="parTrans" cxnId="{0F266B7C-2726-4941-AEB7-56C782F3DE48}">
      <dgm:prSet/>
      <dgm:spPr/>
      <dgm:t>
        <a:bodyPr/>
        <a:lstStyle/>
        <a:p>
          <a:endParaRPr lang="es-MX"/>
        </a:p>
      </dgm:t>
    </dgm:pt>
    <dgm:pt modelId="{BE0852E4-41A3-4BDF-B657-8E90D5B6FC3B}" type="sibTrans" cxnId="{0F266B7C-2726-4941-AEB7-56C782F3DE48}">
      <dgm:prSet/>
      <dgm:spPr/>
      <dgm:t>
        <a:bodyPr/>
        <a:lstStyle/>
        <a:p>
          <a:endParaRPr lang="es-MX"/>
        </a:p>
      </dgm:t>
    </dgm:pt>
    <dgm:pt modelId="{C9E0EE63-0B1E-4483-9BAB-8967FEAD91C0}">
      <dgm:prSet phldrT="[Text]"/>
      <dgm:spPr/>
      <dgm:t>
        <a:bodyPr/>
        <a:lstStyle/>
        <a:p>
          <a:r>
            <a:rPr lang="en-US" dirty="0" smtClean="0"/>
            <a:t>Regional Implementation</a:t>
          </a:r>
          <a:endParaRPr lang="es-MX" dirty="0"/>
        </a:p>
      </dgm:t>
    </dgm:pt>
    <dgm:pt modelId="{E2D2AAC8-40CA-412F-A6BB-849625E78AA5}" type="parTrans" cxnId="{60866501-AE46-4248-97D3-35DDF5FECAAB}">
      <dgm:prSet/>
      <dgm:spPr/>
      <dgm:t>
        <a:bodyPr/>
        <a:lstStyle/>
        <a:p>
          <a:endParaRPr lang="es-MX"/>
        </a:p>
      </dgm:t>
    </dgm:pt>
    <dgm:pt modelId="{EA243931-6774-48FE-95F6-2E3BF4C983CC}" type="sibTrans" cxnId="{60866501-AE46-4248-97D3-35DDF5FECAAB}">
      <dgm:prSet/>
      <dgm:spPr/>
      <dgm:t>
        <a:bodyPr/>
        <a:lstStyle/>
        <a:p>
          <a:endParaRPr lang="es-MX"/>
        </a:p>
      </dgm:t>
    </dgm:pt>
    <dgm:pt modelId="{7DF645B8-3F0F-48D0-A8FB-113F5BE7B902}">
      <dgm:prSet/>
      <dgm:spPr>
        <a:solidFill>
          <a:srgbClr val="FF0000"/>
        </a:solidFill>
      </dgm:spPr>
      <dgm:t>
        <a:bodyPr/>
        <a:lstStyle/>
        <a:p>
          <a:r>
            <a:rPr lang="en-US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Benefits expected by the users</a:t>
          </a:r>
          <a:endParaRPr lang="es-MX" b="1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AF4019-67FB-47BB-8234-70BEED83035C}" type="parTrans" cxnId="{8ECE019C-1FBE-4D28-B36F-1BFB58065EB1}">
      <dgm:prSet/>
      <dgm:spPr/>
      <dgm:t>
        <a:bodyPr/>
        <a:lstStyle/>
        <a:p>
          <a:endParaRPr lang="es-MX"/>
        </a:p>
      </dgm:t>
    </dgm:pt>
    <dgm:pt modelId="{DFE5B0D0-BB3E-4699-A410-DFC8CBA718CF}" type="sibTrans" cxnId="{8ECE019C-1FBE-4D28-B36F-1BFB58065EB1}">
      <dgm:prSet/>
      <dgm:spPr/>
      <dgm:t>
        <a:bodyPr/>
        <a:lstStyle/>
        <a:p>
          <a:endParaRPr lang="es-MX"/>
        </a:p>
      </dgm:t>
    </dgm:pt>
    <dgm:pt modelId="{C5C3FC20-D1BC-4D4C-B91A-CEC008E375E0}">
      <dgm:prSet phldrT="[Text]"/>
      <dgm:spPr/>
      <dgm:t>
        <a:bodyPr/>
        <a:lstStyle/>
        <a:p>
          <a:r>
            <a:rPr lang="en-US" dirty="0" smtClean="0"/>
            <a:t>Issued presented</a:t>
          </a:r>
          <a:endParaRPr lang="es-MX" dirty="0"/>
        </a:p>
      </dgm:t>
    </dgm:pt>
    <dgm:pt modelId="{0DC7AED1-8241-4D73-A971-AD1DA5C05360}" type="parTrans" cxnId="{38FC19AD-D90C-4A13-9678-CE93DA67C3AA}">
      <dgm:prSet/>
      <dgm:spPr/>
      <dgm:t>
        <a:bodyPr/>
        <a:lstStyle/>
        <a:p>
          <a:endParaRPr lang="es-MX"/>
        </a:p>
      </dgm:t>
    </dgm:pt>
    <dgm:pt modelId="{23F4C62F-55CF-44F2-B0F3-3A1DF182788A}" type="sibTrans" cxnId="{38FC19AD-D90C-4A13-9678-CE93DA67C3AA}">
      <dgm:prSet/>
      <dgm:spPr/>
      <dgm:t>
        <a:bodyPr/>
        <a:lstStyle/>
        <a:p>
          <a:endParaRPr lang="es-MX"/>
        </a:p>
      </dgm:t>
    </dgm:pt>
    <dgm:pt modelId="{427C03EE-F159-4FF9-9470-2B9357B783A2}">
      <dgm:prSet phldrT="[Text]"/>
      <dgm:spPr/>
      <dgm:t>
        <a:bodyPr/>
        <a:lstStyle/>
        <a:p>
          <a:r>
            <a:rPr lang="en-US" dirty="0" smtClean="0"/>
            <a:t>Lessons Learned</a:t>
          </a:r>
          <a:endParaRPr lang="es-MX" dirty="0"/>
        </a:p>
      </dgm:t>
    </dgm:pt>
    <dgm:pt modelId="{BB123453-FA8D-4BC0-B104-EF4F21EC01BC}" type="parTrans" cxnId="{BD5E254F-D22B-40A8-8C72-997B480EF130}">
      <dgm:prSet/>
      <dgm:spPr/>
      <dgm:t>
        <a:bodyPr/>
        <a:lstStyle/>
        <a:p>
          <a:endParaRPr lang="es-MX"/>
        </a:p>
      </dgm:t>
    </dgm:pt>
    <dgm:pt modelId="{A169035D-DDF1-48A4-AEF0-14830FCB7CB0}" type="sibTrans" cxnId="{BD5E254F-D22B-40A8-8C72-997B480EF130}">
      <dgm:prSet/>
      <dgm:spPr/>
      <dgm:t>
        <a:bodyPr/>
        <a:lstStyle/>
        <a:p>
          <a:endParaRPr lang="es-MX"/>
        </a:p>
      </dgm:t>
    </dgm:pt>
    <dgm:pt modelId="{FDC7BC1B-7527-4917-94D0-3995E4C78DA0}">
      <dgm:prSet phldrT="[Text]"/>
      <dgm:spPr/>
      <dgm:t>
        <a:bodyPr/>
        <a:lstStyle/>
        <a:p>
          <a:r>
            <a:rPr lang="en-US" dirty="0" smtClean="0"/>
            <a:t>ATC System´s description and AIDC capacity</a:t>
          </a:r>
          <a:endParaRPr lang="es-MX" dirty="0"/>
        </a:p>
      </dgm:t>
    </dgm:pt>
    <dgm:pt modelId="{317E0CC0-ACF1-4C8B-9A0C-867F7815D0A8}" type="parTrans" cxnId="{52E91E85-6681-403D-82CF-EE4AF9F411B6}">
      <dgm:prSet/>
      <dgm:spPr/>
      <dgm:t>
        <a:bodyPr/>
        <a:lstStyle/>
        <a:p>
          <a:endParaRPr lang="es-MX"/>
        </a:p>
      </dgm:t>
    </dgm:pt>
    <dgm:pt modelId="{2CF22CC2-07EF-4D82-956B-12BA675EDC81}" type="sibTrans" cxnId="{52E91E85-6681-403D-82CF-EE4AF9F411B6}">
      <dgm:prSet/>
      <dgm:spPr/>
      <dgm:t>
        <a:bodyPr/>
        <a:lstStyle/>
        <a:p>
          <a:endParaRPr lang="es-MX"/>
        </a:p>
      </dgm:t>
    </dgm:pt>
    <dgm:pt modelId="{FD94A1D7-8922-41B0-897E-8CBBD4476D66}">
      <dgm:prSet phldrT="[Text]"/>
      <dgm:spPr/>
      <dgm:t>
        <a:bodyPr/>
        <a:lstStyle/>
        <a:p>
          <a:r>
            <a:rPr lang="en-US" dirty="0" smtClean="0"/>
            <a:t>Questions by States</a:t>
          </a:r>
          <a:endParaRPr lang="es-MX" dirty="0"/>
        </a:p>
      </dgm:t>
    </dgm:pt>
    <dgm:pt modelId="{837229F3-1C64-44D8-A459-354858CD801B}" type="parTrans" cxnId="{63692A53-C990-4989-9F81-0697CB9EB94E}">
      <dgm:prSet/>
      <dgm:spPr/>
      <dgm:t>
        <a:bodyPr/>
        <a:lstStyle/>
        <a:p>
          <a:endParaRPr lang="en-GB"/>
        </a:p>
      </dgm:t>
    </dgm:pt>
    <dgm:pt modelId="{BF5CCD07-41B9-4BD8-8224-491926AF8DA3}" type="sibTrans" cxnId="{63692A53-C990-4989-9F81-0697CB9EB94E}">
      <dgm:prSet/>
      <dgm:spPr/>
      <dgm:t>
        <a:bodyPr/>
        <a:lstStyle/>
        <a:p>
          <a:endParaRPr lang="en-GB"/>
        </a:p>
      </dgm:t>
    </dgm:pt>
    <dgm:pt modelId="{86070045-24F2-41C1-A860-213448558124}" type="pres">
      <dgm:prSet presAssocID="{4FE294DA-B350-47FA-B3D8-FE29C2D04C0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28A8F6-C49E-4634-9727-496F3AB46427}" type="pres">
      <dgm:prSet presAssocID="{A4E257A2-1CEA-40B3-ADF5-575C887CB28A}" presName="composite" presStyleCnt="0"/>
      <dgm:spPr/>
    </dgm:pt>
    <dgm:pt modelId="{ACEDB39B-E58A-4763-84D9-9B30AD586CB2}" type="pres">
      <dgm:prSet presAssocID="{A4E257A2-1CEA-40B3-ADF5-575C887CB28A}" presName="bentUpArrow1" presStyleLbl="alignImgPlace1" presStyleIdx="0" presStyleCnt="3"/>
      <dgm:spPr/>
    </dgm:pt>
    <dgm:pt modelId="{DF41BD0F-1805-4B3F-835D-9BEB6897716E}" type="pres">
      <dgm:prSet presAssocID="{A4E257A2-1CEA-40B3-ADF5-575C887CB28A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F065BA-76AC-4A1D-9AE6-F6EEDC10AED0}" type="pres">
      <dgm:prSet presAssocID="{A4E257A2-1CEA-40B3-ADF5-575C887CB28A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735C9F-BDFB-45C5-9FA9-A0DC4DB8CF88}" type="pres">
      <dgm:prSet presAssocID="{2767401C-1AFF-4C83-8DBB-6549849B5C3A}" presName="sibTrans" presStyleCnt="0"/>
      <dgm:spPr/>
    </dgm:pt>
    <dgm:pt modelId="{72F7C4DF-6B0F-41CC-BC5B-A5ED5275EEE1}" type="pres">
      <dgm:prSet presAssocID="{3809ADD8-2237-4659-8C86-0ECDCBCE8567}" presName="composite" presStyleCnt="0"/>
      <dgm:spPr/>
    </dgm:pt>
    <dgm:pt modelId="{04945923-1FD9-4837-8C4E-7909F868113A}" type="pres">
      <dgm:prSet presAssocID="{3809ADD8-2237-4659-8C86-0ECDCBCE8567}" presName="bentUpArrow1" presStyleLbl="alignImgPlace1" presStyleIdx="1" presStyleCnt="3"/>
      <dgm:spPr/>
    </dgm:pt>
    <dgm:pt modelId="{A6D4015D-4A2B-4D80-B2B2-EEB88484C550}" type="pres">
      <dgm:prSet presAssocID="{3809ADD8-2237-4659-8C86-0ECDCBCE8567}" presName="ParentText" presStyleLbl="node1" presStyleIdx="1" presStyleCnt="4" custLinFactNeighborX="839" custLinFactNeighborY="-15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7DCC5B-75DE-432C-8A50-AD1060135161}" type="pres">
      <dgm:prSet presAssocID="{3809ADD8-2237-4659-8C86-0ECDCBCE8567}" presName="ChildText" presStyleLbl="revTx" presStyleIdx="1" presStyleCnt="3" custScaleX="325272" custLinFactX="25819" custLinFactNeighborX="100000" custLinFactNeighborY="-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80557E-DF29-45EF-A570-63D2CF119A29}" type="pres">
      <dgm:prSet presAssocID="{1E9D6662-0D8C-4814-876D-5D841BA07462}" presName="sibTrans" presStyleCnt="0"/>
      <dgm:spPr/>
    </dgm:pt>
    <dgm:pt modelId="{6094F7F9-B9BB-4A7F-BC93-EA6FE4D548DD}" type="pres">
      <dgm:prSet presAssocID="{385968B7-3822-4F45-A22E-07235E5BCC78}" presName="composite" presStyleCnt="0"/>
      <dgm:spPr/>
    </dgm:pt>
    <dgm:pt modelId="{17334656-22D2-4A18-B126-65D718CE1B8F}" type="pres">
      <dgm:prSet presAssocID="{385968B7-3822-4F45-A22E-07235E5BCC78}" presName="bentUpArrow1" presStyleLbl="alignImgPlace1" presStyleIdx="2" presStyleCnt="3"/>
      <dgm:spPr/>
    </dgm:pt>
    <dgm:pt modelId="{37F3EFE3-DA27-467A-9D5F-B5DC9DFC067D}" type="pres">
      <dgm:prSet presAssocID="{385968B7-3822-4F45-A22E-07235E5BCC78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A19A02-0C3D-4D19-AB4B-CCBAB2D19CDA}" type="pres">
      <dgm:prSet presAssocID="{385968B7-3822-4F45-A22E-07235E5BCC78}" presName="ChildText" presStyleLbl="revTx" presStyleIdx="2" presStyleCnt="3" custScaleX="216949" custLinFactNeighborX="79626" custLinFactNeighborY="1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4ACE95-5B9B-4EFB-A0E8-32CD74C5B9B6}" type="pres">
      <dgm:prSet presAssocID="{BE0852E4-41A3-4BDF-B657-8E90D5B6FC3B}" presName="sibTrans" presStyleCnt="0"/>
      <dgm:spPr/>
    </dgm:pt>
    <dgm:pt modelId="{0C04E8AA-748F-41D4-8823-E5A2625F7DC7}" type="pres">
      <dgm:prSet presAssocID="{7DF645B8-3F0F-48D0-A8FB-113F5BE7B902}" presName="composite" presStyleCnt="0"/>
      <dgm:spPr/>
    </dgm:pt>
    <dgm:pt modelId="{2001EE90-78AA-4303-BDC5-DC5950F97F8A}" type="pres">
      <dgm:prSet presAssocID="{7DF645B8-3F0F-48D0-A8FB-113F5BE7B902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3DEA8B-59EB-4C74-BBCE-172FE955491F}" type="presOf" srcId="{FDC7BC1B-7527-4917-94D0-3995E4C78DA0}" destId="{44A19A02-0C3D-4D19-AB4B-CCBAB2D19CDA}" srcOrd="0" destOrd="1" presId="urn:microsoft.com/office/officeart/2005/8/layout/StepDownProcess"/>
    <dgm:cxn modelId="{52E91E85-6681-403D-82CF-EE4AF9F411B6}" srcId="{385968B7-3822-4F45-A22E-07235E5BCC78}" destId="{FDC7BC1B-7527-4917-94D0-3995E4C78DA0}" srcOrd="1" destOrd="0" parTransId="{317E0CC0-ACF1-4C8B-9A0C-867F7815D0A8}" sibTransId="{2CF22CC2-07EF-4D82-956B-12BA675EDC81}"/>
    <dgm:cxn modelId="{85A9FF04-0B85-4E02-872A-4A6E3E4154BD}" type="presOf" srcId="{C5C3FC20-D1BC-4D4C-B91A-CEC008E375E0}" destId="{1A7DCC5B-75DE-432C-8A50-AD1060135161}" srcOrd="0" destOrd="1" presId="urn:microsoft.com/office/officeart/2005/8/layout/StepDownProcess"/>
    <dgm:cxn modelId="{00C2155C-7552-4F4F-B358-C9BAFDBFF268}" srcId="{3809ADD8-2237-4659-8C86-0ECDCBCE8567}" destId="{4AF2246B-0096-4090-B069-05C826D69347}" srcOrd="0" destOrd="0" parTransId="{6462E4BC-9EE3-4E34-8143-AFD0FA5F3C70}" sibTransId="{DE2D71F0-8C98-4394-9428-F70EBD9D68B9}"/>
    <dgm:cxn modelId="{BB3FE0C5-A641-468A-8C80-D9019824D024}" type="presOf" srcId="{385968B7-3822-4F45-A22E-07235E5BCC78}" destId="{37F3EFE3-DA27-467A-9D5F-B5DC9DFC067D}" srcOrd="0" destOrd="0" presId="urn:microsoft.com/office/officeart/2005/8/layout/StepDownProcess"/>
    <dgm:cxn modelId="{64E7F449-1BDB-4423-AF28-43357D7D5032}" type="presOf" srcId="{4FE294DA-B350-47FA-B3D8-FE29C2D04C01}" destId="{86070045-24F2-41C1-A860-213448558124}" srcOrd="0" destOrd="0" presId="urn:microsoft.com/office/officeart/2005/8/layout/StepDownProcess"/>
    <dgm:cxn modelId="{8ECE019C-1FBE-4D28-B36F-1BFB58065EB1}" srcId="{4FE294DA-B350-47FA-B3D8-FE29C2D04C01}" destId="{7DF645B8-3F0F-48D0-A8FB-113F5BE7B902}" srcOrd="3" destOrd="0" parTransId="{4FAF4019-67FB-47BB-8234-70BEED83035C}" sibTransId="{DFE5B0D0-BB3E-4699-A410-DFC8CBA718CF}"/>
    <dgm:cxn modelId="{63692A53-C990-4989-9F81-0697CB9EB94E}" srcId="{385968B7-3822-4F45-A22E-07235E5BCC78}" destId="{FD94A1D7-8922-41B0-897E-8CBBD4476D66}" srcOrd="2" destOrd="0" parTransId="{837229F3-1C64-44D8-A459-354858CD801B}" sibTransId="{BF5CCD07-41B9-4BD8-8224-491926AF8DA3}"/>
    <dgm:cxn modelId="{2C50904D-4B75-4601-A59B-9372C4092CFA}" type="presOf" srcId="{7DF645B8-3F0F-48D0-A8FB-113F5BE7B902}" destId="{2001EE90-78AA-4303-BDC5-DC5950F97F8A}" srcOrd="0" destOrd="0" presId="urn:microsoft.com/office/officeart/2005/8/layout/StepDownProcess"/>
    <dgm:cxn modelId="{045F3BDC-B875-4712-B882-1C7F13DA3274}" srcId="{4FE294DA-B350-47FA-B3D8-FE29C2D04C01}" destId="{3809ADD8-2237-4659-8C86-0ECDCBCE8567}" srcOrd="1" destOrd="0" parTransId="{5DA363B9-0CC4-4EE3-AEC5-AE99C4C489B6}" sibTransId="{1E9D6662-0D8C-4814-876D-5D841BA07462}"/>
    <dgm:cxn modelId="{4535334D-7B25-41D1-8A30-3A05A2AD642E}" type="presOf" srcId="{427C03EE-F159-4FF9-9470-2B9357B783A2}" destId="{1A7DCC5B-75DE-432C-8A50-AD1060135161}" srcOrd="0" destOrd="2" presId="urn:microsoft.com/office/officeart/2005/8/layout/StepDownProcess"/>
    <dgm:cxn modelId="{3AB0F40E-FB1F-4F4A-B5A7-A7D64FFD049E}" type="presOf" srcId="{4AF2246B-0096-4090-B069-05C826D69347}" destId="{1A7DCC5B-75DE-432C-8A50-AD1060135161}" srcOrd="0" destOrd="0" presId="urn:microsoft.com/office/officeart/2005/8/layout/StepDownProcess"/>
    <dgm:cxn modelId="{A165BAD0-09C1-47D3-8D09-95DB6113BBC2}" type="presOf" srcId="{FD94A1D7-8922-41B0-897E-8CBBD4476D66}" destId="{44A19A02-0C3D-4D19-AB4B-CCBAB2D19CDA}" srcOrd="0" destOrd="2" presId="urn:microsoft.com/office/officeart/2005/8/layout/StepDownProcess"/>
    <dgm:cxn modelId="{0F266B7C-2726-4941-AEB7-56C782F3DE48}" srcId="{4FE294DA-B350-47FA-B3D8-FE29C2D04C01}" destId="{385968B7-3822-4F45-A22E-07235E5BCC78}" srcOrd="2" destOrd="0" parTransId="{603E3AE2-493A-44D3-820D-3FB7EA5C3A42}" sibTransId="{BE0852E4-41A3-4BDF-B657-8E90D5B6FC3B}"/>
    <dgm:cxn modelId="{B9024CEB-BC6C-4CF5-91D0-11B8309BA88C}" srcId="{4FE294DA-B350-47FA-B3D8-FE29C2D04C01}" destId="{A4E257A2-1CEA-40B3-ADF5-575C887CB28A}" srcOrd="0" destOrd="0" parTransId="{C994C022-41D9-4B7D-90C6-C1606B9AD40B}" sibTransId="{2767401C-1AFF-4C83-8DBB-6549849B5C3A}"/>
    <dgm:cxn modelId="{BD5E254F-D22B-40A8-8C72-997B480EF130}" srcId="{3809ADD8-2237-4659-8C86-0ECDCBCE8567}" destId="{427C03EE-F159-4FF9-9470-2B9357B783A2}" srcOrd="2" destOrd="0" parTransId="{BB123453-FA8D-4BC0-B104-EF4F21EC01BC}" sibTransId="{A169035D-DDF1-48A4-AEF0-14830FCB7CB0}"/>
    <dgm:cxn modelId="{F29AC3C3-19EA-4D6B-BF36-E11647153D17}" type="presOf" srcId="{3809ADD8-2237-4659-8C86-0ECDCBCE8567}" destId="{A6D4015D-4A2B-4D80-B2B2-EEB88484C550}" srcOrd="0" destOrd="0" presId="urn:microsoft.com/office/officeart/2005/8/layout/StepDownProcess"/>
    <dgm:cxn modelId="{36729129-3F64-48D5-A52A-33DDC2773F5F}" type="presOf" srcId="{C9E0EE63-0B1E-4483-9BAB-8967FEAD91C0}" destId="{44A19A02-0C3D-4D19-AB4B-CCBAB2D19CDA}" srcOrd="0" destOrd="0" presId="urn:microsoft.com/office/officeart/2005/8/layout/StepDownProcess"/>
    <dgm:cxn modelId="{38FC19AD-D90C-4A13-9678-CE93DA67C3AA}" srcId="{3809ADD8-2237-4659-8C86-0ECDCBCE8567}" destId="{C5C3FC20-D1BC-4D4C-B91A-CEC008E375E0}" srcOrd="1" destOrd="0" parTransId="{0DC7AED1-8241-4D73-A971-AD1DA5C05360}" sibTransId="{23F4C62F-55CF-44F2-B0F3-3A1DF182788A}"/>
    <dgm:cxn modelId="{60866501-AE46-4248-97D3-35DDF5FECAAB}" srcId="{385968B7-3822-4F45-A22E-07235E5BCC78}" destId="{C9E0EE63-0B1E-4483-9BAB-8967FEAD91C0}" srcOrd="0" destOrd="0" parTransId="{E2D2AAC8-40CA-412F-A6BB-849625E78AA5}" sibTransId="{EA243931-6774-48FE-95F6-2E3BF4C983CC}"/>
    <dgm:cxn modelId="{262529ED-29D3-44A3-9818-12E3A9841546}" type="presOf" srcId="{A4E257A2-1CEA-40B3-ADF5-575C887CB28A}" destId="{DF41BD0F-1805-4B3F-835D-9BEB6897716E}" srcOrd="0" destOrd="0" presId="urn:microsoft.com/office/officeart/2005/8/layout/StepDownProcess"/>
    <dgm:cxn modelId="{F35DFCDB-054A-44C4-8FD0-336CBC715451}" type="presParOf" srcId="{86070045-24F2-41C1-A860-213448558124}" destId="{0E28A8F6-C49E-4634-9727-496F3AB46427}" srcOrd="0" destOrd="0" presId="urn:microsoft.com/office/officeart/2005/8/layout/StepDownProcess"/>
    <dgm:cxn modelId="{BBD078A2-6A76-47B0-8907-CC62B1E5D347}" type="presParOf" srcId="{0E28A8F6-C49E-4634-9727-496F3AB46427}" destId="{ACEDB39B-E58A-4763-84D9-9B30AD586CB2}" srcOrd="0" destOrd="0" presId="urn:microsoft.com/office/officeart/2005/8/layout/StepDownProcess"/>
    <dgm:cxn modelId="{7356E6D3-29F1-49DE-AA0C-E9B25C005CE8}" type="presParOf" srcId="{0E28A8F6-C49E-4634-9727-496F3AB46427}" destId="{DF41BD0F-1805-4B3F-835D-9BEB6897716E}" srcOrd="1" destOrd="0" presId="urn:microsoft.com/office/officeart/2005/8/layout/StepDownProcess"/>
    <dgm:cxn modelId="{C6029C44-C8DB-4D4A-9E51-94C9CCDC9B16}" type="presParOf" srcId="{0E28A8F6-C49E-4634-9727-496F3AB46427}" destId="{0CF065BA-76AC-4A1D-9AE6-F6EEDC10AED0}" srcOrd="2" destOrd="0" presId="urn:microsoft.com/office/officeart/2005/8/layout/StepDownProcess"/>
    <dgm:cxn modelId="{D2EC207D-CA4A-49FC-ABDC-B0F7D0C3FBCD}" type="presParOf" srcId="{86070045-24F2-41C1-A860-213448558124}" destId="{8B735C9F-BDFB-45C5-9FA9-A0DC4DB8CF88}" srcOrd="1" destOrd="0" presId="urn:microsoft.com/office/officeart/2005/8/layout/StepDownProcess"/>
    <dgm:cxn modelId="{0EF54BFD-D9F0-4BB3-8DE5-AF92C70A3799}" type="presParOf" srcId="{86070045-24F2-41C1-A860-213448558124}" destId="{72F7C4DF-6B0F-41CC-BC5B-A5ED5275EEE1}" srcOrd="2" destOrd="0" presId="urn:microsoft.com/office/officeart/2005/8/layout/StepDownProcess"/>
    <dgm:cxn modelId="{A601A942-6720-42DD-B532-BA23F69D057D}" type="presParOf" srcId="{72F7C4DF-6B0F-41CC-BC5B-A5ED5275EEE1}" destId="{04945923-1FD9-4837-8C4E-7909F868113A}" srcOrd="0" destOrd="0" presId="urn:microsoft.com/office/officeart/2005/8/layout/StepDownProcess"/>
    <dgm:cxn modelId="{7F008847-2136-4B25-9F1B-77BE9924EA76}" type="presParOf" srcId="{72F7C4DF-6B0F-41CC-BC5B-A5ED5275EEE1}" destId="{A6D4015D-4A2B-4D80-B2B2-EEB88484C550}" srcOrd="1" destOrd="0" presId="urn:microsoft.com/office/officeart/2005/8/layout/StepDownProcess"/>
    <dgm:cxn modelId="{36C84E13-F445-4E1E-82B0-57B8D37DF939}" type="presParOf" srcId="{72F7C4DF-6B0F-41CC-BC5B-A5ED5275EEE1}" destId="{1A7DCC5B-75DE-432C-8A50-AD1060135161}" srcOrd="2" destOrd="0" presId="urn:microsoft.com/office/officeart/2005/8/layout/StepDownProcess"/>
    <dgm:cxn modelId="{E02B22AB-0D05-4E90-B0F1-A8B03DFB880A}" type="presParOf" srcId="{86070045-24F2-41C1-A860-213448558124}" destId="{DE80557E-DF29-45EF-A570-63D2CF119A29}" srcOrd="3" destOrd="0" presId="urn:microsoft.com/office/officeart/2005/8/layout/StepDownProcess"/>
    <dgm:cxn modelId="{3FA535E2-DB93-476C-9A5D-6AFAFBE2EC02}" type="presParOf" srcId="{86070045-24F2-41C1-A860-213448558124}" destId="{6094F7F9-B9BB-4A7F-BC93-EA6FE4D548DD}" srcOrd="4" destOrd="0" presId="urn:microsoft.com/office/officeart/2005/8/layout/StepDownProcess"/>
    <dgm:cxn modelId="{CB3C725D-5415-46D9-A0F1-022AED7DDE4D}" type="presParOf" srcId="{6094F7F9-B9BB-4A7F-BC93-EA6FE4D548DD}" destId="{17334656-22D2-4A18-B126-65D718CE1B8F}" srcOrd="0" destOrd="0" presId="urn:microsoft.com/office/officeart/2005/8/layout/StepDownProcess"/>
    <dgm:cxn modelId="{0D456603-BCF2-48AE-89EC-25853782F7A1}" type="presParOf" srcId="{6094F7F9-B9BB-4A7F-BC93-EA6FE4D548DD}" destId="{37F3EFE3-DA27-467A-9D5F-B5DC9DFC067D}" srcOrd="1" destOrd="0" presId="urn:microsoft.com/office/officeart/2005/8/layout/StepDownProcess"/>
    <dgm:cxn modelId="{DD8D3C37-165E-4ABD-B89B-167F3AC80FD0}" type="presParOf" srcId="{6094F7F9-B9BB-4A7F-BC93-EA6FE4D548DD}" destId="{44A19A02-0C3D-4D19-AB4B-CCBAB2D19CDA}" srcOrd="2" destOrd="0" presId="urn:microsoft.com/office/officeart/2005/8/layout/StepDownProcess"/>
    <dgm:cxn modelId="{974B659E-443C-4E01-BB5B-76294D115612}" type="presParOf" srcId="{86070045-24F2-41C1-A860-213448558124}" destId="{ED4ACE95-5B9B-4EFB-A0E8-32CD74C5B9B6}" srcOrd="5" destOrd="0" presId="urn:microsoft.com/office/officeart/2005/8/layout/StepDownProcess"/>
    <dgm:cxn modelId="{7B8C0895-31CE-4785-ABFA-E77A1A6193BD}" type="presParOf" srcId="{86070045-24F2-41C1-A860-213448558124}" destId="{0C04E8AA-748F-41D4-8823-E5A2625F7DC7}" srcOrd="6" destOrd="0" presId="urn:microsoft.com/office/officeart/2005/8/layout/StepDownProcess"/>
    <dgm:cxn modelId="{32B7E75C-2A18-441F-BCD2-0D82A89C9031}" type="presParOf" srcId="{0C04E8AA-748F-41D4-8823-E5A2625F7DC7}" destId="{2001EE90-78AA-4303-BDC5-DC5950F97F8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E294DA-B350-47FA-B3D8-FE29C2D04C0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4E257A2-1CEA-40B3-ADF5-575C887CB28A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Review of NAM/CAR Action Plan</a:t>
          </a:r>
          <a:endParaRPr lang="es-MX" b="1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94C022-41D9-4B7D-90C6-C1606B9AD40B}" type="parTrans" cxnId="{B9024CEB-BC6C-4CF5-91D0-11B8309BA88C}">
      <dgm:prSet/>
      <dgm:spPr/>
      <dgm:t>
        <a:bodyPr/>
        <a:lstStyle/>
        <a:p>
          <a:endParaRPr lang="es-MX"/>
        </a:p>
      </dgm:t>
    </dgm:pt>
    <dgm:pt modelId="{2767401C-1AFF-4C83-8DBB-6549849B5C3A}" type="sibTrans" cxnId="{B9024CEB-BC6C-4CF5-91D0-11B8309BA88C}">
      <dgm:prSet/>
      <dgm:spPr/>
      <dgm:t>
        <a:bodyPr/>
        <a:lstStyle/>
        <a:p>
          <a:endParaRPr lang="es-MX"/>
        </a:p>
      </dgm:t>
    </dgm:pt>
    <dgm:pt modelId="{3809ADD8-2237-4659-8C86-0ECDCBCE8567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Review of SAM Action Plan</a:t>
          </a:r>
          <a:endParaRPr lang="en-US" b="1" dirty="0" smtClean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363B9-0CC4-4EE3-AEC5-AE99C4C489B6}" type="parTrans" cxnId="{045F3BDC-B875-4712-B882-1C7F13DA3274}">
      <dgm:prSet/>
      <dgm:spPr/>
      <dgm:t>
        <a:bodyPr/>
        <a:lstStyle/>
        <a:p>
          <a:endParaRPr lang="es-MX"/>
        </a:p>
      </dgm:t>
    </dgm:pt>
    <dgm:pt modelId="{1E9D6662-0D8C-4814-876D-5D841BA07462}" type="sibTrans" cxnId="{045F3BDC-B875-4712-B882-1C7F13DA3274}">
      <dgm:prSet/>
      <dgm:spPr/>
      <dgm:t>
        <a:bodyPr/>
        <a:lstStyle/>
        <a:p>
          <a:endParaRPr lang="es-MX"/>
        </a:p>
      </dgm:t>
    </dgm:pt>
    <dgm:pt modelId="{86070045-24F2-41C1-A860-213448558124}" type="pres">
      <dgm:prSet presAssocID="{4FE294DA-B350-47FA-B3D8-FE29C2D04C0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28A8F6-C49E-4634-9727-496F3AB46427}" type="pres">
      <dgm:prSet presAssocID="{A4E257A2-1CEA-40B3-ADF5-575C887CB28A}" presName="composite" presStyleCnt="0"/>
      <dgm:spPr/>
    </dgm:pt>
    <dgm:pt modelId="{ACEDB39B-E58A-4763-84D9-9B30AD586CB2}" type="pres">
      <dgm:prSet presAssocID="{A4E257A2-1CEA-40B3-ADF5-575C887CB28A}" presName="bentUpArrow1" presStyleLbl="alignImgPlace1" presStyleIdx="0" presStyleCnt="1"/>
      <dgm:spPr/>
    </dgm:pt>
    <dgm:pt modelId="{DF41BD0F-1805-4B3F-835D-9BEB6897716E}" type="pres">
      <dgm:prSet presAssocID="{A4E257A2-1CEA-40B3-ADF5-575C887CB28A}" presName="ParentText" presStyleLbl="node1" presStyleIdx="0" presStyleCnt="2" custScaleX="84473" custScaleY="833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F065BA-76AC-4A1D-9AE6-F6EEDC10AED0}" type="pres">
      <dgm:prSet presAssocID="{A4E257A2-1CEA-40B3-ADF5-575C887CB28A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735C9F-BDFB-45C5-9FA9-A0DC4DB8CF88}" type="pres">
      <dgm:prSet presAssocID="{2767401C-1AFF-4C83-8DBB-6549849B5C3A}" presName="sibTrans" presStyleCnt="0"/>
      <dgm:spPr/>
    </dgm:pt>
    <dgm:pt modelId="{72F7C4DF-6B0F-41CC-BC5B-A5ED5275EEE1}" type="pres">
      <dgm:prSet presAssocID="{3809ADD8-2237-4659-8C86-0ECDCBCE8567}" presName="composite" presStyleCnt="0"/>
      <dgm:spPr/>
    </dgm:pt>
    <dgm:pt modelId="{A6D4015D-4A2B-4D80-B2B2-EEB88484C550}" type="pres">
      <dgm:prSet presAssocID="{3809ADD8-2237-4659-8C86-0ECDCBCE8567}" presName="ParentText" presStyleLbl="node1" presStyleIdx="1" presStyleCnt="2" custScaleX="86242" custScaleY="723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576B514-2DB0-4973-AE9E-597B536FC3CC}" type="presOf" srcId="{4FE294DA-B350-47FA-B3D8-FE29C2D04C01}" destId="{86070045-24F2-41C1-A860-213448558124}" srcOrd="0" destOrd="0" presId="urn:microsoft.com/office/officeart/2005/8/layout/StepDownProcess"/>
    <dgm:cxn modelId="{045F3BDC-B875-4712-B882-1C7F13DA3274}" srcId="{4FE294DA-B350-47FA-B3D8-FE29C2D04C01}" destId="{3809ADD8-2237-4659-8C86-0ECDCBCE8567}" srcOrd="1" destOrd="0" parTransId="{5DA363B9-0CC4-4EE3-AEC5-AE99C4C489B6}" sibTransId="{1E9D6662-0D8C-4814-876D-5D841BA07462}"/>
    <dgm:cxn modelId="{B55721CB-8D03-4E0D-9749-E9A705519F4E}" type="presOf" srcId="{A4E257A2-1CEA-40B3-ADF5-575C887CB28A}" destId="{DF41BD0F-1805-4B3F-835D-9BEB6897716E}" srcOrd="0" destOrd="0" presId="urn:microsoft.com/office/officeart/2005/8/layout/StepDownProcess"/>
    <dgm:cxn modelId="{B9024CEB-BC6C-4CF5-91D0-11B8309BA88C}" srcId="{4FE294DA-B350-47FA-B3D8-FE29C2D04C01}" destId="{A4E257A2-1CEA-40B3-ADF5-575C887CB28A}" srcOrd="0" destOrd="0" parTransId="{C994C022-41D9-4B7D-90C6-C1606B9AD40B}" sibTransId="{2767401C-1AFF-4C83-8DBB-6549849B5C3A}"/>
    <dgm:cxn modelId="{8CBF7CC0-5B7C-4135-90A2-EF6E018AFBEB}" type="presOf" srcId="{3809ADD8-2237-4659-8C86-0ECDCBCE8567}" destId="{A6D4015D-4A2B-4D80-B2B2-EEB88484C550}" srcOrd="0" destOrd="0" presId="urn:microsoft.com/office/officeart/2005/8/layout/StepDownProcess"/>
    <dgm:cxn modelId="{A82EA8D8-0B64-41EC-85D3-A8965D1CB58F}" type="presParOf" srcId="{86070045-24F2-41C1-A860-213448558124}" destId="{0E28A8F6-C49E-4634-9727-496F3AB46427}" srcOrd="0" destOrd="0" presId="urn:microsoft.com/office/officeart/2005/8/layout/StepDownProcess"/>
    <dgm:cxn modelId="{5425AD1E-D996-4E07-A595-57CD9011DF62}" type="presParOf" srcId="{0E28A8F6-C49E-4634-9727-496F3AB46427}" destId="{ACEDB39B-E58A-4763-84D9-9B30AD586CB2}" srcOrd="0" destOrd="0" presId="urn:microsoft.com/office/officeart/2005/8/layout/StepDownProcess"/>
    <dgm:cxn modelId="{78CD7C27-C530-42B7-8B20-265C506B4D75}" type="presParOf" srcId="{0E28A8F6-C49E-4634-9727-496F3AB46427}" destId="{DF41BD0F-1805-4B3F-835D-9BEB6897716E}" srcOrd="1" destOrd="0" presId="urn:microsoft.com/office/officeart/2005/8/layout/StepDownProcess"/>
    <dgm:cxn modelId="{5C2A77D1-9211-463A-86F8-2F73BE6F45FF}" type="presParOf" srcId="{0E28A8F6-C49E-4634-9727-496F3AB46427}" destId="{0CF065BA-76AC-4A1D-9AE6-F6EEDC10AED0}" srcOrd="2" destOrd="0" presId="urn:microsoft.com/office/officeart/2005/8/layout/StepDownProcess"/>
    <dgm:cxn modelId="{AB81403D-73EE-4D4A-8C33-D5F0CE96F2D7}" type="presParOf" srcId="{86070045-24F2-41C1-A860-213448558124}" destId="{8B735C9F-BDFB-45C5-9FA9-A0DC4DB8CF88}" srcOrd="1" destOrd="0" presId="urn:microsoft.com/office/officeart/2005/8/layout/StepDownProcess"/>
    <dgm:cxn modelId="{9BC57F64-33A3-48E0-89A9-9E809433A8F7}" type="presParOf" srcId="{86070045-24F2-41C1-A860-213448558124}" destId="{72F7C4DF-6B0F-41CC-BC5B-A5ED5275EEE1}" srcOrd="2" destOrd="0" presId="urn:microsoft.com/office/officeart/2005/8/layout/StepDownProcess"/>
    <dgm:cxn modelId="{FD64C939-8F23-4DB7-AE35-84EDF773E5E4}" type="presParOf" srcId="{72F7C4DF-6B0F-41CC-BC5B-A5ED5275EEE1}" destId="{A6D4015D-4A2B-4D80-B2B2-EEB88484C55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E294DA-B350-47FA-B3D8-FE29C2D04C0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4E257A2-1CEA-40B3-ADF5-575C887CB28A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 Status of the new Flight Plan Form</a:t>
          </a:r>
          <a:endParaRPr lang="es-MX" b="1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94C022-41D9-4B7D-90C6-C1606B9AD40B}" type="parTrans" cxnId="{B9024CEB-BC6C-4CF5-91D0-11B8309BA88C}">
      <dgm:prSet/>
      <dgm:spPr/>
      <dgm:t>
        <a:bodyPr/>
        <a:lstStyle/>
        <a:p>
          <a:endParaRPr lang="es-MX"/>
        </a:p>
      </dgm:t>
    </dgm:pt>
    <dgm:pt modelId="{2767401C-1AFF-4C83-8DBB-6549849B5C3A}" type="sibTrans" cxnId="{B9024CEB-BC6C-4CF5-91D0-11B8309BA88C}">
      <dgm:prSet/>
      <dgm:spPr/>
      <dgm:t>
        <a:bodyPr/>
        <a:lstStyle/>
        <a:p>
          <a:endParaRPr lang="es-MX"/>
        </a:p>
      </dgm:t>
    </dgm:pt>
    <dgm:pt modelId="{3809ADD8-2237-4659-8C86-0ECDCBCE8567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Presentation of flight plan errors and their impact on AIDC</a:t>
          </a:r>
          <a:endParaRPr lang="en-US" b="1" dirty="0" smtClean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363B9-0CC4-4EE3-AEC5-AE99C4C489B6}" type="parTrans" cxnId="{045F3BDC-B875-4712-B882-1C7F13DA3274}">
      <dgm:prSet/>
      <dgm:spPr/>
      <dgm:t>
        <a:bodyPr/>
        <a:lstStyle/>
        <a:p>
          <a:endParaRPr lang="es-MX"/>
        </a:p>
      </dgm:t>
    </dgm:pt>
    <dgm:pt modelId="{1E9D6662-0D8C-4814-876D-5D841BA07462}" type="sibTrans" cxnId="{045F3BDC-B875-4712-B882-1C7F13DA3274}">
      <dgm:prSet/>
      <dgm:spPr/>
      <dgm:t>
        <a:bodyPr/>
        <a:lstStyle/>
        <a:p>
          <a:endParaRPr lang="es-MX"/>
        </a:p>
      </dgm:t>
    </dgm:pt>
    <dgm:pt modelId="{385968B7-3822-4F45-A22E-07235E5BCC78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Flight Plan </a:t>
          </a:r>
          <a:r>
            <a:rPr lang="en-US" b="1" noProof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Rejections</a:t>
          </a:r>
          <a:endParaRPr lang="en-US" b="1" noProof="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3E3AE2-493A-44D3-820D-3FB7EA5C3A42}" type="parTrans" cxnId="{0F266B7C-2726-4941-AEB7-56C782F3DE48}">
      <dgm:prSet/>
      <dgm:spPr/>
      <dgm:t>
        <a:bodyPr/>
        <a:lstStyle/>
        <a:p>
          <a:endParaRPr lang="es-MX"/>
        </a:p>
      </dgm:t>
    </dgm:pt>
    <dgm:pt modelId="{BE0852E4-41A3-4BDF-B657-8E90D5B6FC3B}" type="sibTrans" cxnId="{0F266B7C-2726-4941-AEB7-56C782F3DE48}">
      <dgm:prSet/>
      <dgm:spPr/>
      <dgm:t>
        <a:bodyPr/>
        <a:lstStyle/>
        <a:p>
          <a:endParaRPr lang="es-MX"/>
        </a:p>
      </dgm:t>
    </dgm:pt>
    <dgm:pt modelId="{7DF645B8-3F0F-48D0-A8FB-113F5BE7B90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Decision-Making</a:t>
          </a:r>
          <a:endParaRPr lang="es-MX" b="1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AF4019-67FB-47BB-8234-70BEED83035C}" type="parTrans" cxnId="{8ECE019C-1FBE-4D28-B36F-1BFB58065EB1}">
      <dgm:prSet/>
      <dgm:spPr/>
      <dgm:t>
        <a:bodyPr/>
        <a:lstStyle/>
        <a:p>
          <a:endParaRPr lang="es-MX"/>
        </a:p>
      </dgm:t>
    </dgm:pt>
    <dgm:pt modelId="{DFE5B0D0-BB3E-4699-A410-DFC8CBA718CF}" type="sibTrans" cxnId="{8ECE019C-1FBE-4D28-B36F-1BFB58065EB1}">
      <dgm:prSet/>
      <dgm:spPr/>
      <dgm:t>
        <a:bodyPr/>
        <a:lstStyle/>
        <a:p>
          <a:endParaRPr lang="es-MX"/>
        </a:p>
      </dgm:t>
    </dgm:pt>
    <dgm:pt modelId="{86070045-24F2-41C1-A860-213448558124}" type="pres">
      <dgm:prSet presAssocID="{4FE294DA-B350-47FA-B3D8-FE29C2D04C0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E28A8F6-C49E-4634-9727-496F3AB46427}" type="pres">
      <dgm:prSet presAssocID="{A4E257A2-1CEA-40B3-ADF5-575C887CB28A}" presName="composite" presStyleCnt="0"/>
      <dgm:spPr/>
    </dgm:pt>
    <dgm:pt modelId="{ACEDB39B-E58A-4763-84D9-9B30AD586CB2}" type="pres">
      <dgm:prSet presAssocID="{A4E257A2-1CEA-40B3-ADF5-575C887CB28A}" presName="bentUpArrow1" presStyleLbl="alignImgPlace1" presStyleIdx="0" presStyleCnt="3"/>
      <dgm:spPr/>
    </dgm:pt>
    <dgm:pt modelId="{DF41BD0F-1805-4B3F-835D-9BEB6897716E}" type="pres">
      <dgm:prSet presAssocID="{A4E257A2-1CEA-40B3-ADF5-575C887CB28A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F065BA-76AC-4A1D-9AE6-F6EEDC10AED0}" type="pres">
      <dgm:prSet presAssocID="{A4E257A2-1CEA-40B3-ADF5-575C887CB28A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735C9F-BDFB-45C5-9FA9-A0DC4DB8CF88}" type="pres">
      <dgm:prSet presAssocID="{2767401C-1AFF-4C83-8DBB-6549849B5C3A}" presName="sibTrans" presStyleCnt="0"/>
      <dgm:spPr/>
    </dgm:pt>
    <dgm:pt modelId="{72F7C4DF-6B0F-41CC-BC5B-A5ED5275EEE1}" type="pres">
      <dgm:prSet presAssocID="{3809ADD8-2237-4659-8C86-0ECDCBCE8567}" presName="composite" presStyleCnt="0"/>
      <dgm:spPr/>
    </dgm:pt>
    <dgm:pt modelId="{04945923-1FD9-4837-8C4E-7909F868113A}" type="pres">
      <dgm:prSet presAssocID="{3809ADD8-2237-4659-8C86-0ECDCBCE8567}" presName="bentUpArrow1" presStyleLbl="alignImgPlace1" presStyleIdx="1" presStyleCnt="3"/>
      <dgm:spPr/>
    </dgm:pt>
    <dgm:pt modelId="{A6D4015D-4A2B-4D80-B2B2-EEB88484C550}" type="pres">
      <dgm:prSet presAssocID="{3809ADD8-2237-4659-8C86-0ECDCBCE8567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7DCC5B-75DE-432C-8A50-AD1060135161}" type="pres">
      <dgm:prSet presAssocID="{3809ADD8-2237-4659-8C86-0ECDCBCE8567}" presName="ChildText" presStyleLbl="revTx" presStyleIdx="1" presStyleCnt="3" custScaleX="325272" custLinFactX="25819" custLinFactNeighborX="100000" custLinFactNeighborY="-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80557E-DF29-45EF-A570-63D2CF119A29}" type="pres">
      <dgm:prSet presAssocID="{1E9D6662-0D8C-4814-876D-5D841BA07462}" presName="sibTrans" presStyleCnt="0"/>
      <dgm:spPr/>
    </dgm:pt>
    <dgm:pt modelId="{6094F7F9-B9BB-4A7F-BC93-EA6FE4D548DD}" type="pres">
      <dgm:prSet presAssocID="{385968B7-3822-4F45-A22E-07235E5BCC78}" presName="composite" presStyleCnt="0"/>
      <dgm:spPr/>
    </dgm:pt>
    <dgm:pt modelId="{17334656-22D2-4A18-B126-65D718CE1B8F}" type="pres">
      <dgm:prSet presAssocID="{385968B7-3822-4F45-A22E-07235E5BCC78}" presName="bentUpArrow1" presStyleLbl="alignImgPlace1" presStyleIdx="2" presStyleCnt="3"/>
      <dgm:spPr/>
    </dgm:pt>
    <dgm:pt modelId="{37F3EFE3-DA27-467A-9D5F-B5DC9DFC067D}" type="pres">
      <dgm:prSet presAssocID="{385968B7-3822-4F45-A22E-07235E5BCC78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A19A02-0C3D-4D19-AB4B-CCBAB2D19CDA}" type="pres">
      <dgm:prSet presAssocID="{385968B7-3822-4F45-A22E-07235E5BCC78}" presName="ChildText" presStyleLbl="revTx" presStyleIdx="2" presStyleCnt="3" custScaleX="216949" custLinFactNeighborX="79626" custLinFactNeighborY="1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4ACE95-5B9B-4EFB-A0E8-32CD74C5B9B6}" type="pres">
      <dgm:prSet presAssocID="{BE0852E4-41A3-4BDF-B657-8E90D5B6FC3B}" presName="sibTrans" presStyleCnt="0"/>
      <dgm:spPr/>
    </dgm:pt>
    <dgm:pt modelId="{0C04E8AA-748F-41D4-8823-E5A2625F7DC7}" type="pres">
      <dgm:prSet presAssocID="{7DF645B8-3F0F-48D0-A8FB-113F5BE7B902}" presName="composite" presStyleCnt="0"/>
      <dgm:spPr/>
    </dgm:pt>
    <dgm:pt modelId="{2001EE90-78AA-4303-BDC5-DC5950F97F8A}" type="pres">
      <dgm:prSet presAssocID="{7DF645B8-3F0F-48D0-A8FB-113F5BE7B902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27E0DC-F5C8-48DE-9DB2-077E7510C1B3}" type="presOf" srcId="{7DF645B8-3F0F-48D0-A8FB-113F5BE7B902}" destId="{2001EE90-78AA-4303-BDC5-DC5950F97F8A}" srcOrd="0" destOrd="0" presId="urn:microsoft.com/office/officeart/2005/8/layout/StepDownProcess"/>
    <dgm:cxn modelId="{8ECE019C-1FBE-4D28-B36F-1BFB58065EB1}" srcId="{4FE294DA-B350-47FA-B3D8-FE29C2D04C01}" destId="{7DF645B8-3F0F-48D0-A8FB-113F5BE7B902}" srcOrd="3" destOrd="0" parTransId="{4FAF4019-67FB-47BB-8234-70BEED83035C}" sibTransId="{DFE5B0D0-BB3E-4699-A410-DFC8CBA718CF}"/>
    <dgm:cxn modelId="{045F3BDC-B875-4712-B882-1C7F13DA3274}" srcId="{4FE294DA-B350-47FA-B3D8-FE29C2D04C01}" destId="{3809ADD8-2237-4659-8C86-0ECDCBCE8567}" srcOrd="1" destOrd="0" parTransId="{5DA363B9-0CC4-4EE3-AEC5-AE99C4C489B6}" sibTransId="{1E9D6662-0D8C-4814-876D-5D841BA07462}"/>
    <dgm:cxn modelId="{F332402C-1987-471F-9967-CC62B5811CFC}" type="presOf" srcId="{A4E257A2-1CEA-40B3-ADF5-575C887CB28A}" destId="{DF41BD0F-1805-4B3F-835D-9BEB6897716E}" srcOrd="0" destOrd="0" presId="urn:microsoft.com/office/officeart/2005/8/layout/StepDownProcess"/>
    <dgm:cxn modelId="{0F266B7C-2726-4941-AEB7-56C782F3DE48}" srcId="{4FE294DA-B350-47FA-B3D8-FE29C2D04C01}" destId="{385968B7-3822-4F45-A22E-07235E5BCC78}" srcOrd="2" destOrd="0" parTransId="{603E3AE2-493A-44D3-820D-3FB7EA5C3A42}" sibTransId="{BE0852E4-41A3-4BDF-B657-8E90D5B6FC3B}"/>
    <dgm:cxn modelId="{B9024CEB-BC6C-4CF5-91D0-11B8309BA88C}" srcId="{4FE294DA-B350-47FA-B3D8-FE29C2D04C01}" destId="{A4E257A2-1CEA-40B3-ADF5-575C887CB28A}" srcOrd="0" destOrd="0" parTransId="{C994C022-41D9-4B7D-90C6-C1606B9AD40B}" sibTransId="{2767401C-1AFF-4C83-8DBB-6549849B5C3A}"/>
    <dgm:cxn modelId="{D34EB80B-48A7-411C-8708-43BE29B11B43}" type="presOf" srcId="{4FE294DA-B350-47FA-B3D8-FE29C2D04C01}" destId="{86070045-24F2-41C1-A860-213448558124}" srcOrd="0" destOrd="0" presId="urn:microsoft.com/office/officeart/2005/8/layout/StepDownProcess"/>
    <dgm:cxn modelId="{DA5162BA-E221-4D96-A4A0-76F48E5B0C0E}" type="presOf" srcId="{3809ADD8-2237-4659-8C86-0ECDCBCE8567}" destId="{A6D4015D-4A2B-4D80-B2B2-EEB88484C550}" srcOrd="0" destOrd="0" presId="urn:microsoft.com/office/officeart/2005/8/layout/StepDownProcess"/>
    <dgm:cxn modelId="{8DE4D904-0479-48B5-BF36-7D170C9C14D9}" type="presOf" srcId="{385968B7-3822-4F45-A22E-07235E5BCC78}" destId="{37F3EFE3-DA27-467A-9D5F-B5DC9DFC067D}" srcOrd="0" destOrd="0" presId="urn:microsoft.com/office/officeart/2005/8/layout/StepDownProcess"/>
    <dgm:cxn modelId="{B8EDA9D6-57DE-4CB6-BFBD-367E9C005DF1}" type="presParOf" srcId="{86070045-24F2-41C1-A860-213448558124}" destId="{0E28A8F6-C49E-4634-9727-496F3AB46427}" srcOrd="0" destOrd="0" presId="urn:microsoft.com/office/officeart/2005/8/layout/StepDownProcess"/>
    <dgm:cxn modelId="{CC1F2D49-AAA6-49D3-8079-9B918B1547A8}" type="presParOf" srcId="{0E28A8F6-C49E-4634-9727-496F3AB46427}" destId="{ACEDB39B-E58A-4763-84D9-9B30AD586CB2}" srcOrd="0" destOrd="0" presId="urn:microsoft.com/office/officeart/2005/8/layout/StepDownProcess"/>
    <dgm:cxn modelId="{57C36FCA-1C6C-4D95-A36D-7D0FD7D7294E}" type="presParOf" srcId="{0E28A8F6-C49E-4634-9727-496F3AB46427}" destId="{DF41BD0F-1805-4B3F-835D-9BEB6897716E}" srcOrd="1" destOrd="0" presId="urn:microsoft.com/office/officeart/2005/8/layout/StepDownProcess"/>
    <dgm:cxn modelId="{AC00F3C5-0B47-4403-9DFE-36658B2F02AA}" type="presParOf" srcId="{0E28A8F6-C49E-4634-9727-496F3AB46427}" destId="{0CF065BA-76AC-4A1D-9AE6-F6EEDC10AED0}" srcOrd="2" destOrd="0" presId="urn:microsoft.com/office/officeart/2005/8/layout/StepDownProcess"/>
    <dgm:cxn modelId="{C4EAF56E-FFE3-4BB1-A2B3-1BEFEB40CB3E}" type="presParOf" srcId="{86070045-24F2-41C1-A860-213448558124}" destId="{8B735C9F-BDFB-45C5-9FA9-A0DC4DB8CF88}" srcOrd="1" destOrd="0" presId="urn:microsoft.com/office/officeart/2005/8/layout/StepDownProcess"/>
    <dgm:cxn modelId="{93CB45B7-D3FA-4E29-B680-FCCFA1688A66}" type="presParOf" srcId="{86070045-24F2-41C1-A860-213448558124}" destId="{72F7C4DF-6B0F-41CC-BC5B-A5ED5275EEE1}" srcOrd="2" destOrd="0" presId="urn:microsoft.com/office/officeart/2005/8/layout/StepDownProcess"/>
    <dgm:cxn modelId="{11D9041D-7B3B-4252-9372-612893BA4B92}" type="presParOf" srcId="{72F7C4DF-6B0F-41CC-BC5B-A5ED5275EEE1}" destId="{04945923-1FD9-4837-8C4E-7909F868113A}" srcOrd="0" destOrd="0" presId="urn:microsoft.com/office/officeart/2005/8/layout/StepDownProcess"/>
    <dgm:cxn modelId="{BAD0BD54-770B-4F09-939E-C359C4C91A26}" type="presParOf" srcId="{72F7C4DF-6B0F-41CC-BC5B-A5ED5275EEE1}" destId="{A6D4015D-4A2B-4D80-B2B2-EEB88484C550}" srcOrd="1" destOrd="0" presId="urn:microsoft.com/office/officeart/2005/8/layout/StepDownProcess"/>
    <dgm:cxn modelId="{06905666-2D0F-4735-B811-21C0D1DB5DC4}" type="presParOf" srcId="{72F7C4DF-6B0F-41CC-BC5B-A5ED5275EEE1}" destId="{1A7DCC5B-75DE-432C-8A50-AD1060135161}" srcOrd="2" destOrd="0" presId="urn:microsoft.com/office/officeart/2005/8/layout/StepDownProcess"/>
    <dgm:cxn modelId="{8585F59F-8B87-4F2F-9944-23BAA783C4A9}" type="presParOf" srcId="{86070045-24F2-41C1-A860-213448558124}" destId="{DE80557E-DF29-45EF-A570-63D2CF119A29}" srcOrd="3" destOrd="0" presId="urn:microsoft.com/office/officeart/2005/8/layout/StepDownProcess"/>
    <dgm:cxn modelId="{2126DCDA-A314-4884-8816-16092B8AC127}" type="presParOf" srcId="{86070045-24F2-41C1-A860-213448558124}" destId="{6094F7F9-B9BB-4A7F-BC93-EA6FE4D548DD}" srcOrd="4" destOrd="0" presId="urn:microsoft.com/office/officeart/2005/8/layout/StepDownProcess"/>
    <dgm:cxn modelId="{1A899B46-94ED-4C33-B427-8DF1CEBD95B1}" type="presParOf" srcId="{6094F7F9-B9BB-4A7F-BC93-EA6FE4D548DD}" destId="{17334656-22D2-4A18-B126-65D718CE1B8F}" srcOrd="0" destOrd="0" presId="urn:microsoft.com/office/officeart/2005/8/layout/StepDownProcess"/>
    <dgm:cxn modelId="{55A01DB2-BB2B-400E-ABF4-801C7E90A5AA}" type="presParOf" srcId="{6094F7F9-B9BB-4A7F-BC93-EA6FE4D548DD}" destId="{37F3EFE3-DA27-467A-9D5F-B5DC9DFC067D}" srcOrd="1" destOrd="0" presId="urn:microsoft.com/office/officeart/2005/8/layout/StepDownProcess"/>
    <dgm:cxn modelId="{9FB4DA71-5CCB-4B0B-87D7-AFF7B188DCAC}" type="presParOf" srcId="{6094F7F9-B9BB-4A7F-BC93-EA6FE4D548DD}" destId="{44A19A02-0C3D-4D19-AB4B-CCBAB2D19CDA}" srcOrd="2" destOrd="0" presId="urn:microsoft.com/office/officeart/2005/8/layout/StepDownProcess"/>
    <dgm:cxn modelId="{A63EB8D1-F764-4801-A22F-6E41F5A603AC}" type="presParOf" srcId="{86070045-24F2-41C1-A860-213448558124}" destId="{ED4ACE95-5B9B-4EFB-A0E8-32CD74C5B9B6}" srcOrd="5" destOrd="0" presId="urn:microsoft.com/office/officeart/2005/8/layout/StepDownProcess"/>
    <dgm:cxn modelId="{9D28CF0A-1FC6-433B-8AE0-82FF8E0EA7F1}" type="presParOf" srcId="{86070045-24F2-41C1-A860-213448558124}" destId="{0C04E8AA-748F-41D4-8823-E5A2625F7DC7}" srcOrd="6" destOrd="0" presId="urn:microsoft.com/office/officeart/2005/8/layout/StepDownProcess"/>
    <dgm:cxn modelId="{0357AEB6-E031-444B-B3EF-D9BBFA9F0573}" type="presParOf" srcId="{0C04E8AA-748F-41D4-8823-E5A2625F7DC7}" destId="{2001EE90-78AA-4303-BDC5-DC5950F97F8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DB39B-E58A-4763-84D9-9B30AD586CB2}">
      <dsp:nvSpPr>
        <dsp:cNvPr id="0" name=""/>
        <dsp:cNvSpPr/>
      </dsp:nvSpPr>
      <dsp:spPr>
        <a:xfrm rot="5400000">
          <a:off x="1677026" y="779327"/>
          <a:ext cx="684418" cy="7791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1BD0F-1805-4B3F-835D-9BEB6897716E}">
      <dsp:nvSpPr>
        <dsp:cNvPr id="0" name=""/>
        <dsp:cNvSpPr/>
      </dsp:nvSpPr>
      <dsp:spPr>
        <a:xfrm>
          <a:off x="1495697" y="20635"/>
          <a:ext cx="1152158" cy="806473"/>
        </a:xfrm>
        <a:prstGeom prst="roundRect">
          <a:avLst>
            <a:gd name="adj" fmla="val 166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 AIDC Status in NAM/CAR/SAM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Regions</a:t>
          </a:r>
          <a:endParaRPr lang="es-MX" sz="1000" b="1" kern="120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35073" y="60011"/>
        <a:ext cx="1073406" cy="727721"/>
      </dsp:txXfrm>
    </dsp:sp>
    <dsp:sp modelId="{0CF065BA-76AC-4A1D-9AE6-F6EEDC10AED0}">
      <dsp:nvSpPr>
        <dsp:cNvPr id="0" name=""/>
        <dsp:cNvSpPr/>
      </dsp:nvSpPr>
      <dsp:spPr>
        <a:xfrm>
          <a:off x="2647855" y="97550"/>
          <a:ext cx="837970" cy="651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45923-1FD9-4837-8C4E-7909F868113A}">
      <dsp:nvSpPr>
        <dsp:cNvPr id="0" name=""/>
        <dsp:cNvSpPr/>
      </dsp:nvSpPr>
      <dsp:spPr>
        <a:xfrm rot="5400000">
          <a:off x="2632287" y="1685262"/>
          <a:ext cx="684418" cy="7791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4015D-4A2B-4D80-B2B2-EEB88484C550}">
      <dsp:nvSpPr>
        <dsp:cNvPr id="0" name=""/>
        <dsp:cNvSpPr/>
      </dsp:nvSpPr>
      <dsp:spPr>
        <a:xfrm>
          <a:off x="2460625" y="914401"/>
          <a:ext cx="1152158" cy="806473"/>
        </a:xfrm>
        <a:prstGeom prst="roundRect">
          <a:avLst>
            <a:gd name="adj" fmla="val 166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Update of implementation status by  States</a:t>
          </a:r>
          <a:endParaRPr lang="en-US" sz="1000" b="1" kern="1200" dirty="0" smtClean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00001" y="953777"/>
        <a:ext cx="1073406" cy="727721"/>
      </dsp:txXfrm>
    </dsp:sp>
    <dsp:sp modelId="{1A7DCC5B-75DE-432C-8A50-AD1060135161}">
      <dsp:nvSpPr>
        <dsp:cNvPr id="0" name=""/>
        <dsp:cNvSpPr/>
      </dsp:nvSpPr>
      <dsp:spPr>
        <a:xfrm>
          <a:off x="3713586" y="1002815"/>
          <a:ext cx="2725681" cy="651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Implementation Status</a:t>
          </a:r>
          <a:endParaRPr lang="es-MX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Issued presented</a:t>
          </a:r>
          <a:endParaRPr lang="es-MX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Lessons Learned</a:t>
          </a:r>
          <a:endParaRPr lang="es-MX" sz="800" kern="1200" dirty="0"/>
        </a:p>
      </dsp:txBody>
      <dsp:txXfrm>
        <a:off x="3713586" y="1002815"/>
        <a:ext cx="2725681" cy="651827"/>
      </dsp:txXfrm>
    </dsp:sp>
    <dsp:sp modelId="{17334656-22D2-4A18-B126-65D718CE1B8F}">
      <dsp:nvSpPr>
        <dsp:cNvPr id="0" name=""/>
        <dsp:cNvSpPr/>
      </dsp:nvSpPr>
      <dsp:spPr>
        <a:xfrm rot="5400000">
          <a:off x="3587549" y="2591198"/>
          <a:ext cx="684418" cy="7791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3EFE3-DA27-467A-9D5F-B5DC9DFC067D}">
      <dsp:nvSpPr>
        <dsp:cNvPr id="0" name=""/>
        <dsp:cNvSpPr/>
      </dsp:nvSpPr>
      <dsp:spPr>
        <a:xfrm>
          <a:off x="3406220" y="1832506"/>
          <a:ext cx="1152158" cy="806473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State information by the providers</a:t>
          </a:r>
          <a:endParaRPr lang="es-MX" sz="1000" b="1" kern="120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45596" y="1871882"/>
        <a:ext cx="1073406" cy="727721"/>
      </dsp:txXfrm>
    </dsp:sp>
    <dsp:sp modelId="{44A19A02-0C3D-4D19-AB4B-CCBAB2D19CDA}">
      <dsp:nvSpPr>
        <dsp:cNvPr id="0" name=""/>
        <dsp:cNvSpPr/>
      </dsp:nvSpPr>
      <dsp:spPr>
        <a:xfrm>
          <a:off x="4735621" y="1922054"/>
          <a:ext cx="1817967" cy="651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Regional Implementation</a:t>
          </a:r>
          <a:endParaRPr lang="es-MX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ATC System´s description and AIDC capacity</a:t>
          </a:r>
          <a:endParaRPr lang="es-MX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Questions by States</a:t>
          </a:r>
          <a:endParaRPr lang="es-MX" sz="800" kern="1200" dirty="0"/>
        </a:p>
      </dsp:txBody>
      <dsp:txXfrm>
        <a:off x="4735621" y="1922054"/>
        <a:ext cx="1817967" cy="651827"/>
      </dsp:txXfrm>
    </dsp:sp>
    <dsp:sp modelId="{2001EE90-78AA-4303-BDC5-DC5950F97F8A}">
      <dsp:nvSpPr>
        <dsp:cNvPr id="0" name=""/>
        <dsp:cNvSpPr/>
      </dsp:nvSpPr>
      <dsp:spPr>
        <a:xfrm>
          <a:off x="4361481" y="2738442"/>
          <a:ext cx="1152158" cy="806473"/>
        </a:xfrm>
        <a:prstGeom prst="roundRect">
          <a:avLst>
            <a:gd name="adj" fmla="val 166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Benefits expected by the users</a:t>
          </a:r>
          <a:endParaRPr lang="es-MX" sz="1000" b="1" kern="120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00857" y="2777818"/>
        <a:ext cx="1073406" cy="727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DB39B-E58A-4763-84D9-9B30AD586CB2}">
      <dsp:nvSpPr>
        <dsp:cNvPr id="0" name=""/>
        <dsp:cNvSpPr/>
      </dsp:nvSpPr>
      <dsp:spPr>
        <a:xfrm rot="5400000">
          <a:off x="1758506" y="1331722"/>
          <a:ext cx="1113483" cy="126766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1BD0F-1805-4B3F-835D-9BEB6897716E}">
      <dsp:nvSpPr>
        <dsp:cNvPr id="0" name=""/>
        <dsp:cNvSpPr/>
      </dsp:nvSpPr>
      <dsp:spPr>
        <a:xfrm>
          <a:off x="1596096" y="128856"/>
          <a:ext cx="1583404" cy="1093558"/>
        </a:xfrm>
        <a:prstGeom prst="roundRect">
          <a:avLst>
            <a:gd name="adj" fmla="val 1667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Review of NAM/CAR Action Plan</a:t>
          </a:r>
          <a:endParaRPr lang="es-MX" sz="1700" b="1" kern="120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49489" y="182249"/>
        <a:ext cx="1476618" cy="986772"/>
      </dsp:txXfrm>
    </dsp:sp>
    <dsp:sp modelId="{0CF065BA-76AC-4A1D-9AE6-F6EEDC10AED0}">
      <dsp:nvSpPr>
        <dsp:cNvPr id="0" name=""/>
        <dsp:cNvSpPr/>
      </dsp:nvSpPr>
      <dsp:spPr>
        <a:xfrm>
          <a:off x="3325023" y="152165"/>
          <a:ext cx="1363296" cy="106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4015D-4A2B-4D80-B2B2-EEB88484C550}">
      <dsp:nvSpPr>
        <dsp:cNvPr id="0" name=""/>
        <dsp:cNvSpPr/>
      </dsp:nvSpPr>
      <dsp:spPr>
        <a:xfrm>
          <a:off x="3080364" y="1514857"/>
          <a:ext cx="1616563" cy="948917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Review of SAM Action Plan</a:t>
          </a:r>
          <a:endParaRPr lang="en-US" sz="1700" b="1" kern="1200" dirty="0" smtClean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26695" y="1561188"/>
        <a:ext cx="1523901" cy="856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DB39B-E58A-4763-84D9-9B30AD586CB2}">
      <dsp:nvSpPr>
        <dsp:cNvPr id="0" name=""/>
        <dsp:cNvSpPr/>
      </dsp:nvSpPr>
      <dsp:spPr>
        <a:xfrm rot="5400000">
          <a:off x="1677026" y="779327"/>
          <a:ext cx="684418" cy="7791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1BD0F-1805-4B3F-835D-9BEB6897716E}">
      <dsp:nvSpPr>
        <dsp:cNvPr id="0" name=""/>
        <dsp:cNvSpPr/>
      </dsp:nvSpPr>
      <dsp:spPr>
        <a:xfrm>
          <a:off x="1495697" y="20635"/>
          <a:ext cx="1152158" cy="806473"/>
        </a:xfrm>
        <a:prstGeom prst="roundRect">
          <a:avLst>
            <a:gd name="adj" fmla="val 1667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Implementation Status of the new Flight Plan Form</a:t>
          </a:r>
          <a:endParaRPr lang="es-MX" sz="1100" b="1" kern="120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35073" y="60011"/>
        <a:ext cx="1073406" cy="727721"/>
      </dsp:txXfrm>
    </dsp:sp>
    <dsp:sp modelId="{0CF065BA-76AC-4A1D-9AE6-F6EEDC10AED0}">
      <dsp:nvSpPr>
        <dsp:cNvPr id="0" name=""/>
        <dsp:cNvSpPr/>
      </dsp:nvSpPr>
      <dsp:spPr>
        <a:xfrm>
          <a:off x="2647855" y="97550"/>
          <a:ext cx="837970" cy="651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45923-1FD9-4837-8C4E-7909F868113A}">
      <dsp:nvSpPr>
        <dsp:cNvPr id="0" name=""/>
        <dsp:cNvSpPr/>
      </dsp:nvSpPr>
      <dsp:spPr>
        <a:xfrm rot="5400000">
          <a:off x="2632287" y="1685262"/>
          <a:ext cx="684418" cy="7791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4015D-4A2B-4D80-B2B2-EEB88484C550}">
      <dsp:nvSpPr>
        <dsp:cNvPr id="0" name=""/>
        <dsp:cNvSpPr/>
      </dsp:nvSpPr>
      <dsp:spPr>
        <a:xfrm>
          <a:off x="2450958" y="926571"/>
          <a:ext cx="1152158" cy="806473"/>
        </a:xfrm>
        <a:prstGeom prst="roundRect">
          <a:avLst>
            <a:gd name="adj" fmla="val 166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Presentation of flight plan errors and their impact on AIDC</a:t>
          </a:r>
          <a:endParaRPr lang="en-US" sz="1100" b="1" kern="1200" dirty="0" smtClean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0334" y="965947"/>
        <a:ext cx="1073406" cy="727721"/>
      </dsp:txXfrm>
    </dsp:sp>
    <dsp:sp modelId="{1A7DCC5B-75DE-432C-8A50-AD1060135161}">
      <dsp:nvSpPr>
        <dsp:cNvPr id="0" name=""/>
        <dsp:cNvSpPr/>
      </dsp:nvSpPr>
      <dsp:spPr>
        <a:xfrm>
          <a:off x="3713586" y="1002815"/>
          <a:ext cx="2725681" cy="651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34656-22D2-4A18-B126-65D718CE1B8F}">
      <dsp:nvSpPr>
        <dsp:cNvPr id="0" name=""/>
        <dsp:cNvSpPr/>
      </dsp:nvSpPr>
      <dsp:spPr>
        <a:xfrm rot="5400000">
          <a:off x="3587549" y="2591198"/>
          <a:ext cx="684418" cy="7791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3EFE3-DA27-467A-9D5F-B5DC9DFC067D}">
      <dsp:nvSpPr>
        <dsp:cNvPr id="0" name=""/>
        <dsp:cNvSpPr/>
      </dsp:nvSpPr>
      <dsp:spPr>
        <a:xfrm>
          <a:off x="3406220" y="1832506"/>
          <a:ext cx="1152158" cy="806473"/>
        </a:xfrm>
        <a:prstGeom prst="roundRect">
          <a:avLst>
            <a:gd name="adj" fmla="val 16670"/>
          </a:avLst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Flight Plan </a:t>
          </a:r>
          <a:r>
            <a:rPr lang="en-US" sz="1100" b="1" kern="1200" noProof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Rejections</a:t>
          </a:r>
          <a:endParaRPr lang="en-US" sz="1100" b="1" kern="1200" noProof="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45596" y="1871882"/>
        <a:ext cx="1073406" cy="727721"/>
      </dsp:txXfrm>
    </dsp:sp>
    <dsp:sp modelId="{44A19A02-0C3D-4D19-AB4B-CCBAB2D19CDA}">
      <dsp:nvSpPr>
        <dsp:cNvPr id="0" name=""/>
        <dsp:cNvSpPr/>
      </dsp:nvSpPr>
      <dsp:spPr>
        <a:xfrm>
          <a:off x="4735621" y="1922054"/>
          <a:ext cx="1817967" cy="651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1EE90-78AA-4303-BDC5-DC5950F97F8A}">
      <dsp:nvSpPr>
        <dsp:cNvPr id="0" name=""/>
        <dsp:cNvSpPr/>
      </dsp:nvSpPr>
      <dsp:spPr>
        <a:xfrm>
          <a:off x="4361481" y="2738442"/>
          <a:ext cx="1152158" cy="806473"/>
        </a:xfrm>
        <a:prstGeom prst="roundRect">
          <a:avLst>
            <a:gd name="adj" fmla="val 166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Decision-Making</a:t>
          </a:r>
          <a:endParaRPr lang="es-MX" sz="1100" b="1" kern="1200" dirty="0">
            <a:solidFill>
              <a:schemeClr val="bg1">
                <a:lumMod val="9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00857" y="2777818"/>
        <a:ext cx="1073406" cy="727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61CA-6E78-4443-9BBB-AA28193F223A}" type="datetimeFigureOut">
              <a:rPr lang="es-MX" smtClean="0"/>
              <a:t>05/04/2018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597BE-F558-4868-8CF9-1181B073324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0421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08564-5096-4ECD-90A5-B93D42AD79EF}" type="datetimeFigureOut">
              <a:rPr lang="es-MX" smtClean="0"/>
              <a:t>05/04/2018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28400-D56E-4B73-A33B-BDED16C03121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771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6960-47E7-4C90-B128-119D841822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4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6960-47E7-4C90-B128-119D841822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46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6960-47E7-4C90-B128-119D841822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4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6960-47E7-4C90-B128-119D841822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4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76006"/>
            <a:ext cx="2133600" cy="273844"/>
          </a:xfrm>
        </p:spPr>
        <p:txBody>
          <a:bodyPr/>
          <a:lstStyle/>
          <a:p>
            <a:fld id="{60D3C204-BFC8-40DF-BCA5-4BA5280D0F4D}" type="datetimeFigureOut">
              <a:rPr lang="en-CA" smtClean="0"/>
              <a:t>05/04/2018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76006"/>
            <a:ext cx="2895600" cy="273844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84"/>
            <a:ext cx="9144000" cy="41529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5536" y="1203598"/>
            <a:ext cx="5182344" cy="1102519"/>
          </a:xfrm>
          <a:prstGeom prst="rect">
            <a:avLst/>
          </a:prstGeom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Click to edit Master title style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95536" y="2499742"/>
            <a:ext cx="5184576" cy="936104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2400" smtClean="0">
                <a:solidFill>
                  <a:schemeClr val="accent1"/>
                </a:solidFill>
              </a:rPr>
              <a:t>Click to edit Master subtitle style</a:t>
            </a:r>
            <a:endParaRPr lang="en-CA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98290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2"/>
            <a:ext cx="5486400" cy="2868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07954"/>
            <a:ext cx="5486400" cy="324036"/>
          </a:xfrm>
        </p:spPr>
        <p:txBody>
          <a:bodyPr/>
          <a:lstStyle>
            <a:lvl1pPr marL="0" indent="0">
              <a:buNone/>
              <a:defRPr sz="1400">
                <a:solidFill>
                  <a:srgbClr val="279DD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05/04/2018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3"/>
            <a:ext cx="8229600" cy="756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51670"/>
            <a:ext cx="8229600" cy="29409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05/04/2018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87574"/>
            <a:ext cx="2057400" cy="374441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87574"/>
            <a:ext cx="6019800" cy="37444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05/04/2018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05/04/2018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436"/>
            <a:ext cx="914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0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987574"/>
            <a:ext cx="9052560" cy="85725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279DD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1905677"/>
            <a:ext cx="9052560" cy="2886968"/>
          </a:xfrm>
        </p:spPr>
        <p:txBody>
          <a:bodyPr>
            <a:normAutofit/>
          </a:bodyPr>
          <a:lstStyle>
            <a:lvl1pPr marL="342900" indent="-342900">
              <a:buFont typeface="Webdings" panose="05030102010509060703" pitchFamily="18" charset="2"/>
              <a:buChar char="ñ"/>
              <a:defRPr sz="2800"/>
            </a:lvl1pPr>
            <a:lvl2pPr marL="742950" indent="-285750">
              <a:buFont typeface="Webdings" panose="05030102010509060703" pitchFamily="18" charset="2"/>
              <a:buChar char="ñ"/>
              <a:defRPr sz="2400"/>
            </a:lvl2pPr>
            <a:lvl3pPr marL="1143000" indent="-228600">
              <a:buFont typeface="Webdings" panose="05030102010509060703" pitchFamily="18" charset="2"/>
              <a:buChar char="ñ"/>
              <a:defRPr sz="2000"/>
            </a:lvl3pPr>
            <a:lvl4pPr marL="1600200" indent="-228600">
              <a:buFont typeface="Webdings" panose="05030102010509060703" pitchFamily="18" charset="2"/>
              <a:buChar char="ñ"/>
              <a:defRPr sz="1800"/>
            </a:lvl4pPr>
            <a:lvl5pPr marL="2057400" indent="-228600">
              <a:buFont typeface="Webdings" panose="05030102010509060703" pitchFamily="18" charset="2"/>
              <a:buChar char="ñ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05/04/2018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05/04/2018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5686"/>
            <a:ext cx="4038600" cy="27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05/04/2018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1670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7734"/>
            <a:ext cx="4040188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51670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041775" cy="23042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05/04/2018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05/04/2018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05/04/2018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868"/>
            <a:ext cx="9144000" cy="4152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3648" y="1905677"/>
            <a:ext cx="7283152" cy="2886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9506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pPr/>
              <a:t>05/04/2018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868"/>
            <a:ext cx="9144000" cy="41529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905677"/>
            <a:ext cx="8219256" cy="2886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9868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31589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1590"/>
            <a:ext cx="5111750" cy="3447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03127"/>
            <a:ext cx="3008313" cy="25755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05/04/2018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4008"/>
            <a:ext cx="9144000" cy="249492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9810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D3C204-BFC8-40DF-BCA5-4BA5280D0F4D}" type="datetimeFigureOut">
              <a:rPr lang="en-CA" smtClean="0"/>
              <a:pPr/>
              <a:t>05/04/2018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94008"/>
            <a:ext cx="2895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Footer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94008"/>
            <a:ext cx="2133600" cy="249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4" r:id="rId7"/>
    <p:sldLayoutId id="2147483665" r:id="rId8"/>
    <p:sldLayoutId id="2147483656" r:id="rId9"/>
    <p:sldLayoutId id="2147483657" r:id="rId10"/>
    <p:sldLayoutId id="2147483658" r:id="rId11"/>
    <p:sldLayoutId id="2147483659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6EB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4205132"/>
            <a:ext cx="4038600" cy="685800"/>
          </a:xfrm>
          <a:prstGeom prst="rect">
            <a:avLst/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Lima, 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</a:t>
            </a: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– 20 April 2018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effectLst/>
              </a:rPr>
              <a:t> </a:t>
            </a:r>
            <a:br>
              <a:rPr lang="en-US" sz="2800" dirty="0" smtClean="0">
                <a:effectLst/>
              </a:rPr>
            </a:br>
            <a:endParaRPr lang="en-CA" sz="28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428750"/>
            <a:ext cx="6493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Air Traffic Services Inter-facility Data Communication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AIDC) in the NAM/CAR/SAM Regions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028949"/>
            <a:ext cx="4114800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Objectives of the meeting</a:t>
            </a:r>
            <a:endParaRPr lang="en-US" sz="1100" b="1" cap="all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66750"/>
            <a:ext cx="8229600" cy="857250"/>
          </a:xfrm>
        </p:spPr>
        <p:txBody>
          <a:bodyPr/>
          <a:lstStyle/>
          <a:p>
            <a:r>
              <a:rPr lang="es-PE" sz="1600" b="1" dirty="0" smtClean="0"/>
              <a:t>1. </a:t>
            </a:r>
            <a:r>
              <a:rPr lang="en-US" sz="1600" b="1" dirty="0" smtClean="0"/>
              <a:t>Follow-up on the performance of </a:t>
            </a:r>
            <a:r>
              <a:rPr lang="en-US" sz="1600" b="1" dirty="0" smtClean="0"/>
              <a:t>the AIDC operation and the outcomes  of t</a:t>
            </a:r>
            <a:r>
              <a:rPr lang="es-PE" sz="1600" b="1" dirty="0" smtClean="0"/>
              <a:t>he AIDC </a:t>
            </a:r>
            <a:r>
              <a:rPr lang="en-US" sz="1600" b="1" dirty="0" smtClean="0"/>
              <a:t>interconnection tests among the </a:t>
            </a:r>
            <a:r>
              <a:rPr lang="en-US" sz="1600" b="1" dirty="0" smtClean="0"/>
              <a:t>NAM/CAR/SAM Regions</a:t>
            </a:r>
            <a:r>
              <a:rPr lang="es-MX" sz="1600" dirty="0"/>
              <a:t/>
            </a:r>
            <a:br>
              <a:rPr lang="es-MX" sz="1600" dirty="0"/>
            </a:br>
            <a:endParaRPr lang="es-MX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2</a:t>
            </a:fld>
            <a:endParaRPr lang="en-CA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05461199"/>
              </p:ext>
            </p:extLst>
          </p:nvPr>
        </p:nvGraphicFramePr>
        <p:xfrm>
          <a:off x="-1089020" y="1276350"/>
          <a:ext cx="7382044" cy="3565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572399" y="1375064"/>
            <a:ext cx="3285690" cy="648045"/>
            <a:chOff x="2867802" y="1698913"/>
            <a:chExt cx="3285690" cy="648045"/>
          </a:xfrm>
        </p:grpSpPr>
        <p:sp>
          <p:nvSpPr>
            <p:cNvPr id="14" name="Rectangle 13"/>
            <p:cNvSpPr/>
            <p:nvPr/>
          </p:nvSpPr>
          <p:spPr>
            <a:xfrm>
              <a:off x="4495803" y="1752599"/>
              <a:ext cx="1657689" cy="5943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2867802" y="1698913"/>
              <a:ext cx="1657689" cy="594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800" kern="1200" dirty="0" smtClean="0"/>
                <a:t>Information presented by the Secretariat</a:t>
              </a:r>
              <a:endParaRPr lang="en-US" sz="800" kern="1200" dirty="0" smtClean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8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19600" y="3943350"/>
            <a:ext cx="3105489" cy="670558"/>
            <a:chOff x="3048003" y="1752599"/>
            <a:chExt cx="3105489" cy="670558"/>
          </a:xfrm>
        </p:grpSpPr>
        <p:sp>
          <p:nvSpPr>
            <p:cNvPr id="17" name="Rectangle 16"/>
            <p:cNvSpPr/>
            <p:nvPr/>
          </p:nvSpPr>
          <p:spPr>
            <a:xfrm>
              <a:off x="4495803" y="1752599"/>
              <a:ext cx="1657689" cy="5943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3048003" y="1828798"/>
              <a:ext cx="1657689" cy="5943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800" dirty="0" smtClean="0"/>
                <a:t>Information presented by IATA</a:t>
              </a:r>
              <a:endParaRPr lang="es-MX" sz="800" kern="12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305889" y="1428750"/>
            <a:ext cx="2457789" cy="288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objectives:</a:t>
            </a:r>
          </a:p>
          <a:p>
            <a:pPr algn="just"/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AutoNum type="arabicPeriod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the general overview of the implementation</a:t>
            </a:r>
          </a:p>
          <a:p>
            <a:pPr marL="342900" indent="-342900" algn="just">
              <a:buAutoNum type="arabicPeriod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the needed requirements for the AIDC implementation</a:t>
            </a:r>
          </a:p>
          <a:p>
            <a:pPr marL="342900" indent="-342900" algn="just">
              <a:buAutoNum type="arabicPeriod"/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problems</a:t>
            </a:r>
          </a:p>
          <a:p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0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66750"/>
            <a:ext cx="8229600" cy="857250"/>
          </a:xfrm>
        </p:spPr>
        <p:txBody>
          <a:bodyPr/>
          <a:lstStyle/>
          <a:p>
            <a:r>
              <a:rPr lang="es-PE" sz="1600" b="1" dirty="0" smtClean="0"/>
              <a:t>2. </a:t>
            </a:r>
            <a:r>
              <a:rPr lang="en-US" sz="1600" b="1" dirty="0" smtClean="0"/>
              <a:t>Review of Action Plans  for the implementation </a:t>
            </a:r>
            <a:r>
              <a:rPr lang="es-PE" sz="1600" b="1" dirty="0" smtClean="0"/>
              <a:t>of the AIDC </a:t>
            </a:r>
            <a:r>
              <a:rPr lang="en-US" sz="1600" b="1" dirty="0" smtClean="0"/>
              <a:t>interconnection</a:t>
            </a:r>
            <a:r>
              <a:rPr lang="es-PE" sz="1600" b="1" dirty="0" smtClean="0"/>
              <a:t> in the </a:t>
            </a:r>
            <a:r>
              <a:rPr lang="es-MX" sz="1600" b="1" dirty="0" smtClean="0"/>
              <a:t>NAM</a:t>
            </a:r>
            <a:r>
              <a:rPr lang="es-MX" sz="1600" b="1" dirty="0"/>
              <a:t>/ </a:t>
            </a:r>
            <a:r>
              <a:rPr lang="es-MX" sz="1600" b="1" dirty="0" smtClean="0"/>
              <a:t>CAR/SAM </a:t>
            </a:r>
            <a:r>
              <a:rPr lang="en-US" sz="1600" b="1" dirty="0" smtClean="0"/>
              <a:t>Regions</a:t>
            </a:r>
            <a:r>
              <a:rPr lang="es-MX" sz="1600" b="1" dirty="0"/>
              <a:t/>
            </a:r>
            <a:br>
              <a:rPr lang="es-MX" sz="1600" b="1" dirty="0"/>
            </a:br>
            <a:r>
              <a:rPr lang="es-MX" sz="1600" dirty="0"/>
              <a:t/>
            </a:r>
            <a:br>
              <a:rPr lang="es-MX" sz="1600" dirty="0"/>
            </a:br>
            <a:endParaRPr lang="es-MX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3</a:t>
            </a:fld>
            <a:endParaRPr lang="en-CA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31751688"/>
              </p:ext>
            </p:extLst>
          </p:nvPr>
        </p:nvGraphicFramePr>
        <p:xfrm>
          <a:off x="304800" y="1642570"/>
          <a:ext cx="6293024" cy="2651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5638801" y="1428750"/>
            <a:ext cx="3124878" cy="288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objectives :</a:t>
            </a:r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AutoNum type="arabicPeriod"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 to review the provided information.</a:t>
            </a:r>
          </a:p>
          <a:p>
            <a:pPr marL="342900" indent="-342900" algn="just">
              <a:buAutoNum type="arabicPeriod"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the regional Action Plan</a:t>
            </a:r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0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colorTemperature colorTemp="7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83281"/>
            <a:ext cx="3505200" cy="3017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cuadro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2" y="895350"/>
            <a:ext cx="3914775" cy="3914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047750"/>
            <a:ext cx="3505200" cy="857250"/>
          </a:xfrm>
        </p:spPr>
        <p:txBody>
          <a:bodyPr/>
          <a:lstStyle/>
          <a:p>
            <a:r>
              <a:rPr lang="es-PE" sz="2000" b="1" dirty="0" smtClean="0"/>
              <a:t>4. </a:t>
            </a:r>
            <a:r>
              <a:rPr lang="es-MX" sz="2000" b="1" dirty="0" smtClean="0"/>
              <a:t>FF-ICE Workshops</a:t>
            </a:r>
            <a:r>
              <a:rPr lang="es-MX" sz="2000" dirty="0"/>
              <a:t/>
            </a:r>
            <a:br>
              <a:rPr lang="es-MX" sz="2000" dirty="0"/>
            </a:br>
            <a:endParaRPr lang="es-MX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5867400" y="3943350"/>
            <a:ext cx="1657689" cy="59435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533400" y="1426143"/>
            <a:ext cx="3658278" cy="270484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objectives :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Information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future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943644" y="985837"/>
            <a:ext cx="3505200" cy="4286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79DD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PE" sz="2000" b="1" dirty="0" smtClean="0"/>
              <a:t>5. </a:t>
            </a:r>
            <a:r>
              <a:rPr lang="en-US" sz="2000" b="1" dirty="0" smtClean="0"/>
              <a:t>Other business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043268" y="1334577"/>
            <a:ext cx="3658278" cy="288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objectives :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other related tasks proposed by the States</a:t>
            </a: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4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66750"/>
            <a:ext cx="8229600" cy="857250"/>
          </a:xfrm>
        </p:spPr>
        <p:txBody>
          <a:bodyPr/>
          <a:lstStyle/>
          <a:p>
            <a:r>
              <a:rPr lang="es-PE" sz="1600" b="1" dirty="0" smtClean="0"/>
              <a:t>3. </a:t>
            </a:r>
            <a:r>
              <a:rPr lang="en-US" sz="1600" b="1" dirty="0" smtClean="0"/>
              <a:t>A</a:t>
            </a:r>
            <a:r>
              <a:rPr lang="en-US" sz="1600" b="1" dirty="0" smtClean="0"/>
              <a:t>nalysis</a:t>
            </a:r>
            <a:r>
              <a:rPr lang="es-PE" sz="1600" b="1" dirty="0" smtClean="0"/>
              <a:t> of the </a:t>
            </a:r>
            <a:r>
              <a:rPr lang="en-US" sz="1600" b="1" dirty="0" smtClean="0"/>
              <a:t>availability</a:t>
            </a:r>
            <a:r>
              <a:rPr lang="es-PE" sz="1600" b="1" dirty="0" smtClean="0"/>
              <a:t>  and </a:t>
            </a:r>
            <a:r>
              <a:rPr lang="en-US" sz="1600" b="1" dirty="0" smtClean="0"/>
              <a:t>flight plan errors </a:t>
            </a:r>
            <a:r>
              <a:rPr lang="es-PE" sz="1600" b="1" dirty="0" smtClean="0"/>
              <a:t>in </a:t>
            </a:r>
            <a:r>
              <a:rPr lang="es-MX" sz="1600" b="1" dirty="0" smtClean="0"/>
              <a:t>the </a:t>
            </a:r>
            <a:r>
              <a:rPr lang="es-MX" sz="1600" b="1" dirty="0" smtClean="0"/>
              <a:t>NAM/CAR/SAM </a:t>
            </a:r>
            <a:r>
              <a:rPr lang="en-US" sz="1600" b="1" dirty="0" smtClean="0"/>
              <a:t>Regions</a:t>
            </a:r>
            <a:r>
              <a:rPr lang="es-MX" sz="1600" b="1" dirty="0" smtClean="0"/>
              <a:t> </a:t>
            </a:r>
            <a:r>
              <a:rPr lang="es-MX" sz="1600" b="1" dirty="0"/>
              <a:t/>
            </a:r>
            <a:br>
              <a:rPr lang="es-MX" sz="1600" b="1" dirty="0"/>
            </a:br>
            <a:r>
              <a:rPr lang="es-MX" sz="1600" dirty="0"/>
              <a:t/>
            </a:r>
            <a:br>
              <a:rPr lang="es-MX" sz="1600" dirty="0"/>
            </a:br>
            <a:endParaRPr lang="es-MX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5</a:t>
            </a:fld>
            <a:endParaRPr lang="en-CA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19625507"/>
              </p:ext>
            </p:extLst>
          </p:nvPr>
        </p:nvGraphicFramePr>
        <p:xfrm>
          <a:off x="-1089020" y="1276350"/>
          <a:ext cx="7382044" cy="3565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>
            <a:off x="5867400" y="3943350"/>
            <a:ext cx="1657689" cy="59435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5105401" y="1428750"/>
            <a:ext cx="3658278" cy="288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objectives :</a:t>
            </a:r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AutoNum type="arabicPeriod"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the types of flight plan errors </a:t>
            </a:r>
          </a:p>
          <a:p>
            <a:pPr marL="342900" indent="-342900" algn="just">
              <a:buAutoNum type="arabicPeriod"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note of the software implementation for the flight plans rejection </a:t>
            </a:r>
          </a:p>
          <a:p>
            <a:pPr marL="342900" indent="-342900" algn="just">
              <a:buAutoNum type="arabicPeriod"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training needs </a:t>
            </a:r>
          </a:p>
          <a:p>
            <a:pPr marL="342900" indent="-342900" algn="just">
              <a:buAutoNum type="arabicPeriod"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action plan to mitigat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flight plan errors</a:t>
            </a:r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s-MX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46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4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-CAP_EFF_16-9_H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27D94646DC549B7465903FE9FE1A3" ma:contentTypeVersion="118" ma:contentTypeDescription="Create a new document." ma:contentTypeScope="" ma:versionID="b7dfd1b413e7d33dabde76de4b79de8f">
  <xsd:schema xmlns:xsd="http://www.w3.org/2001/XMLSchema" xmlns:xs="http://www.w3.org/2001/XMLSchema" xmlns:p="http://schemas.microsoft.com/office/2006/metadata/properties" xmlns:ns1="101a94fc-4fb7-49fc-ab36-dbb3e9e3ccdb" xmlns:ns2="http://schemas.microsoft.com/sharepoint/v3" targetNamespace="http://schemas.microsoft.com/office/2006/metadata/properties" ma:root="true" ma:fieldsID="c9f0411c7a8c78232c53993795c6232c" ns1:_="" ns2:_="">
    <xsd:import namespace="101a94fc-4fb7-49fc-ab36-dbb3e9e3ccdb"/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" minOccurs="0"/>
                <xsd:element ref="ns1:Category" minOccurs="0"/>
                <xsd:element ref="ns1:CategoryOrder" minOccurs="0"/>
                <xsd:element ref="ns1:LongTitle" minOccurs="0"/>
                <xsd:element ref="ns1:Language" minOccurs="0"/>
                <xsd:element ref="ns1:aaa" minOccurs="0"/>
                <xsd:element ref="ns1:Revised" minOccurs="0"/>
                <xsd:element ref="ns1:Presenter" minOccurs="0"/>
                <xsd:element ref="ns1:DocumentName" minOccurs="0"/>
                <xsd:element ref="ns1:Title1" minOccurs="0"/>
                <xsd:element ref="ns1:Title2" minOccurs="0"/>
                <xsd:element ref="ns1:acro" minOccurs="0"/>
                <xsd:element ref="ns1:cat" minOccurs="0"/>
                <xsd:element ref="ns1:ArchivedDocumentsProperties" minOccurs="0"/>
                <xsd:element ref="ns2:PublishingStartDate" minOccurs="0"/>
                <xsd:element ref="ns2:PublishingExpirationDate" minOccurs="0"/>
                <xsd:element ref="ns1:Category_x003a_TypeEN" minOccurs="0"/>
                <xsd:element ref="ns1:Category_x003a_TypeES" minOccurs="0"/>
                <xsd:element ref="ns1:ArchivedDocumentsProperties_x003a_Acronym" minOccurs="0"/>
                <xsd:element ref="ns1:ArchivedDocumentsProperties_x003a_DocumentsOrder" minOccurs="0"/>
                <xsd:element ref="ns1:ArchivedDocumentsProperties_x003a_Category" minOccurs="0"/>
                <xsd:element ref="ns1:ArchivedDocumentsProperties_x003a_Presenter" minOccurs="0"/>
                <xsd:element ref="ns1:ArchivedDocumentsProperties_x003a_Language" minOccurs="0"/>
                <xsd:element ref="ns1:ArchivedDocumentsProperties_x003a_DocumentTitle" minOccurs="0"/>
                <xsd:element ref="ns1:ArchivedDocumentsProperties_x003a_DocumentTitle1" minOccurs="0"/>
                <xsd:element ref="ns1:ArchivedDocumentsProperties_x003a_DocumentTitle2" minOccurs="0"/>
                <xsd:element ref="ns1:ArchivedDocumentsProperties_x003a_ONLY" minOccurs="0"/>
                <xsd:element ref="ns1:ArchivedDocumentsProperties_x003a_Revis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a94fc-4fb7-49fc-ab36-dbb3e9e3ccdb" elementFormDefault="qualified">
    <xsd:import namespace="http://schemas.microsoft.com/office/2006/documentManagement/types"/>
    <xsd:import namespace="http://schemas.microsoft.com/office/infopath/2007/PartnerControls"/>
    <xsd:element name="a" ma:index="0" nillable="true" ma:displayName="Acronym" ma:list="{1045e265-1928-4c45-849a-69ddabc67e10}" ma:internalName="a" ma:readOnly="false" ma:showField="Title">
      <xsd:simpleType>
        <xsd:restriction base="dms:Lookup"/>
      </xsd:simpleType>
    </xsd:element>
    <xsd:element name="Category" ma:index="3" nillable="true" ma:displayName="Category" ma:list="{c1012ec3-5fa7-4630-b0f2-9937f3c48b2b}" ma:internalName="Category" ma:showField="Title">
      <xsd:simpleType>
        <xsd:restriction base="dms:Lookup"/>
      </xsd:simpleType>
    </xsd:element>
    <xsd:element name="CategoryOrder" ma:index="4" nillable="true" ma:displayName="CategoryOrder" ma:description="Group by Category: Day, Session" ma:internalName="CategoryOrder">
      <xsd:simpleType>
        <xsd:restriction base="dms:Text">
          <xsd:maxLength value="255"/>
        </xsd:restriction>
      </xsd:simpleType>
    </xsd:element>
    <xsd:element name="LongTitle" ma:index="5" nillable="true" ma:displayName="Title" ma:internalName="LongTitle">
      <xsd:simpleType>
        <xsd:restriction base="dms:Text">
          <xsd:maxLength value="255"/>
        </xsd:restriction>
      </xsd:simpleType>
    </xsd:element>
    <xsd:element name="Language" ma:index="6" nillable="true" ma:displayName="Language" ma:description="Document's Language" ma:format="RadioButtons" ma:internalName="Language">
      <xsd:simpleType>
        <xsd:restriction base="dms:Choice">
          <xsd:enumeration value="English"/>
          <xsd:enumeration value="Spanish"/>
          <xsd:enumeration value="Bilingual"/>
          <xsd:enumeration value="Other"/>
        </xsd:restriction>
      </xsd:simpleType>
    </xsd:element>
    <xsd:element name="aaa" ma:index="7" nillable="true" ma:displayName="Only" ma:default="0" ma:internalName="aaa">
      <xsd:simpleType>
        <xsd:restriction base="dms:Boolean"/>
      </xsd:simpleType>
    </xsd:element>
    <xsd:element name="Revised" ma:index="8" nillable="true" ma:displayName="Revised" ma:default="0" ma:internalName="Revised">
      <xsd:simpleType>
        <xsd:restriction base="dms:Boolean"/>
      </xsd:simpleType>
    </xsd:element>
    <xsd:element name="Presenter" ma:index="9" nillable="true" ma:displayName="Presenter" ma:internalName="Presenter">
      <xsd:simpleType>
        <xsd:restriction base="dms:Text">
          <xsd:maxLength value="255"/>
        </xsd:restriction>
      </xsd:simpleType>
    </xsd:element>
    <xsd:element name="DocumentName" ma:index="11" nillable="true" ma:displayName="DocumentName" ma:hidden="true" ma:internalName="DocumentName" ma:readOnly="false">
      <xsd:simpleType>
        <xsd:restriction base="dms:Text">
          <xsd:maxLength value="255"/>
        </xsd:restriction>
      </xsd:simpleType>
    </xsd:element>
    <xsd:element name="Title1" ma:index="12" nillable="true" ma:displayName="Title1" ma:internalName="Title1">
      <xsd:simpleType>
        <xsd:restriction base="dms:Text">
          <xsd:maxLength value="255"/>
        </xsd:restriction>
      </xsd:simpleType>
    </xsd:element>
    <xsd:element name="Title2" ma:index="13" nillable="true" ma:displayName="Title2" ma:internalName="Title2">
      <xsd:simpleType>
        <xsd:restriction base="dms:Text">
          <xsd:maxLength value="255"/>
        </xsd:restriction>
      </xsd:simpleType>
    </xsd:element>
    <xsd:element name="acro" ma:index="14" nillable="true" ma:displayName="acro" ma:hidden="true" ma:internalName="acro" ma:readOnly="false">
      <xsd:simpleType>
        <xsd:restriction base="dms:Text">
          <xsd:maxLength value="255"/>
        </xsd:restriction>
      </xsd:simpleType>
    </xsd:element>
    <xsd:element name="cat" ma:index="15" nillable="true" ma:displayName="cat" ma:hidden="true" ma:internalName="cat" ma:readOnly="false">
      <xsd:simpleType>
        <xsd:restriction base="dms:Text">
          <xsd:maxLength value="255"/>
        </xsd:restriction>
      </xsd:simpleType>
    </xsd:element>
    <xsd:element name="ArchivedDocumentsProperties" ma:index="16" nillable="true" ma:displayName="ArchivedDocumentsProperties" ma:hidden="true" ma:list="{62446db8-06c7-4c5f-ab63-1825ec145873}" ma:internalName="ArchivedDocumentsProperties" ma:readOnly="false" ma:showField="Title">
      <xsd:simpleType>
        <xsd:restriction base="dms:Lookup"/>
      </xsd:simpleType>
    </xsd:element>
    <xsd:element name="Category_x003a_TypeEN" ma:index="21" nillable="true" ma:displayName="Category:TypeEN" ma:list="{c1012ec3-5fa7-4630-b0f2-9937f3c48b2b}" ma:internalName="Category_x003a_TypeEN" ma:readOnly="true" ma:showField="TypeEN" ma:web="332af589-c0a7-4731-b5e6-15e21b093457">
      <xsd:simpleType>
        <xsd:restriction base="dms:Lookup"/>
      </xsd:simpleType>
    </xsd:element>
    <xsd:element name="Category_x003a_TypeES" ma:index="22" nillable="true" ma:displayName="Category:TypeES" ma:list="{c1012ec3-5fa7-4630-b0f2-9937f3c48b2b}" ma:internalName="Category_x003a_TypeES" ma:readOnly="true" ma:showField="TypeES" ma:web="332af589-c0a7-4731-b5e6-15e21b093457">
      <xsd:simpleType>
        <xsd:restriction base="dms:Lookup"/>
      </xsd:simpleType>
    </xsd:element>
    <xsd:element name="ArchivedDocumentsProperties_x003a_Acronym" ma:index="24" nillable="true" ma:displayName="ArchivedDocumentsProperties:Acronym" ma:list="{62446db8-06c7-4c5f-ab63-1825ec145873}" ma:internalName="ArchivedDocumentsProperties_x003a_Acronym" ma:readOnly="true" ma:showField="Acronym" ma:web="332af589-c0a7-4731-b5e6-15e21b093457">
      <xsd:simpleType>
        <xsd:restriction base="dms:Lookup"/>
      </xsd:simpleType>
    </xsd:element>
    <xsd:element name="ArchivedDocumentsProperties_x003a_DocumentsOrder" ma:index="25" nillable="true" ma:displayName="ArchivedDocumentsProperties:DocumentsOrder" ma:list="{62446db8-06c7-4c5f-ab63-1825ec145873}" ma:internalName="ArchivedDocumentsProperties_x003a_DocumentsOrder" ma:readOnly="true" ma:showField="DocumentsOrder" ma:web="332af589-c0a7-4731-b5e6-15e21b093457">
      <xsd:simpleType>
        <xsd:restriction base="dms:Lookup"/>
      </xsd:simpleType>
    </xsd:element>
    <xsd:element name="ArchivedDocumentsProperties_x003a_Category" ma:index="26" nillable="true" ma:displayName="ArchivedDocumentsProperties:Category" ma:list="{62446db8-06c7-4c5f-ab63-1825ec145873}" ma:internalName="ArchivedDocumentsProperties_x003a_Category" ma:readOnly="true" ma:showField="Category" ma:web="332af589-c0a7-4731-b5e6-15e21b093457">
      <xsd:simpleType>
        <xsd:restriction base="dms:Lookup"/>
      </xsd:simpleType>
    </xsd:element>
    <xsd:element name="ArchivedDocumentsProperties_x003a_Presenter" ma:index="27" nillable="true" ma:displayName="ArchivedDocumentsProperties:Presenter" ma:list="{62446db8-06c7-4c5f-ab63-1825ec145873}" ma:internalName="ArchivedDocumentsProperties_x003a_Presenter" ma:readOnly="true" ma:showField="Presenter" ma:web="332af589-c0a7-4731-b5e6-15e21b093457">
      <xsd:simpleType>
        <xsd:restriction base="dms:Lookup"/>
      </xsd:simpleType>
    </xsd:element>
    <xsd:element name="ArchivedDocumentsProperties_x003a_Language" ma:index="28" nillable="true" ma:displayName="ArchivedDocumentsProperties:Language" ma:list="{62446db8-06c7-4c5f-ab63-1825ec145873}" ma:internalName="ArchivedDocumentsProperties_x003a_Language" ma:readOnly="true" ma:showField="Language" ma:web="332af589-c0a7-4731-b5e6-15e21b093457">
      <xsd:simpleType>
        <xsd:restriction base="dms:Lookup"/>
      </xsd:simpleType>
    </xsd:element>
    <xsd:element name="ArchivedDocumentsProperties_x003a_DocumentTitle" ma:index="29" nillable="true" ma:displayName="ArchivedDocumentsProperties:DocumentTitle" ma:list="{62446db8-06c7-4c5f-ab63-1825ec145873}" ma:internalName="ArchivedDocumentsProperties_x003a_DocumentTitle" ma:readOnly="true" ma:showField="DocumentTitle" ma:web="332af589-c0a7-4731-b5e6-15e21b093457">
      <xsd:simpleType>
        <xsd:restriction base="dms:Lookup"/>
      </xsd:simpleType>
    </xsd:element>
    <xsd:element name="ArchivedDocumentsProperties_x003a_DocumentTitle1" ma:index="30" nillable="true" ma:displayName="ArchivedDocumentsProperties:DocumentTitle1" ma:list="{62446db8-06c7-4c5f-ab63-1825ec145873}" ma:internalName="ArchivedDocumentsProperties_x003a_DocumentTitle1" ma:readOnly="true" ma:showField="DocumentTitle1" ma:web="332af589-c0a7-4731-b5e6-15e21b093457">
      <xsd:simpleType>
        <xsd:restriction base="dms:Lookup"/>
      </xsd:simpleType>
    </xsd:element>
    <xsd:element name="ArchivedDocumentsProperties_x003a_DocumentTitle2" ma:index="31" nillable="true" ma:displayName="ArchivedDocumentsProperties:DocumentTitle2" ma:list="{62446db8-06c7-4c5f-ab63-1825ec145873}" ma:internalName="ArchivedDocumentsProperties_x003a_DocumentTitle2" ma:readOnly="true" ma:showField="DocumentTitle2" ma:web="332af589-c0a7-4731-b5e6-15e21b093457">
      <xsd:simpleType>
        <xsd:restriction base="dms:Lookup"/>
      </xsd:simpleType>
    </xsd:element>
    <xsd:element name="ArchivedDocumentsProperties_x003a_ONLY" ma:index="32" nillable="true" ma:displayName="ArchivedDocumentsProperties:ONLY" ma:list="{62446db8-06c7-4c5f-ab63-1825ec145873}" ma:internalName="ArchivedDocumentsProperties_x003a_ONLY" ma:readOnly="true" ma:showField="ONLY" ma:web="332af589-c0a7-4731-b5e6-15e21b093457">
      <xsd:simpleType>
        <xsd:restriction base="dms:Lookup"/>
      </xsd:simpleType>
    </xsd:element>
    <xsd:element name="ArchivedDocumentsProperties_x003a_Revised" ma:index="33" nillable="true" ma:displayName="ArchivedDocumentsProperties:Revised" ma:list="{62446db8-06c7-4c5f-ab63-1825ec145873}" ma:internalName="ArchivedDocumentsProperties_x003a_Revised" ma:readOnly="true" ma:showField="Revised" ma:web="332af589-c0a7-4731-b5e6-15e21b093457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9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0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2" ma:displayName="DocumentOrde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01a94fc-4fb7-49fc-ab36-dbb3e9e3ccdb">12</Category>
    <Title1 xmlns="101a94fc-4fb7-49fc-ab36-dbb3e9e3ccdb" xsi:nil="true"/>
    <DocumentName xmlns="101a94fc-4fb7-49fc-ab36-dbb3e9e3ccdb" xsi:nil="true"/>
    <ArchivedDocumentsProperties xmlns="101a94fc-4fb7-49fc-ab36-dbb3e9e3ccdb" xsi:nil="true"/>
    <acro xmlns="101a94fc-4fb7-49fc-ab36-dbb3e9e3ccdb" xsi:nil="true"/>
    <Revised xmlns="101a94fc-4fb7-49fc-ab36-dbb3e9e3ccdb">false</Revised>
    <PublishingExpirationDate xmlns="http://schemas.microsoft.com/sharepoint/v3" xsi:nil="true"/>
    <LongTitle xmlns="101a94fc-4fb7-49fc-ab36-dbb3e9e3ccdb">Implementation Air Traffic Services Inter-facility Data Communication (AIDC) in the NAM/CAR/SAM Regions</LongTitle>
    <cat xmlns="101a94fc-4fb7-49fc-ab36-dbb3e9e3ccdb" xsi:nil="true"/>
    <Language xmlns="101a94fc-4fb7-49fc-ab36-dbb3e9e3ccdb">English</Language>
    <aaa xmlns="101a94fc-4fb7-49fc-ab36-dbb3e9e3ccdb">false</aaa>
    <PublishingStartDate xmlns="http://schemas.microsoft.com/sharepoint/v3" xsi:nil="true"/>
    <Title2 xmlns="101a94fc-4fb7-49fc-ab36-dbb3e9e3ccdb" xsi:nil="true"/>
    <a xmlns="101a94fc-4fb7-49fc-ab36-dbb3e9e3ccdb">1100</a>
    <Presenter xmlns="101a94fc-4fb7-49fc-ab36-dbb3e9e3ccdb"/>
    <CategoryOrder xmlns="101a94fc-4fb7-49fc-ab36-dbb3e9e3ccdb" xsi:nil="true"/>
  </documentManagement>
</p:properties>
</file>

<file path=customXml/itemProps1.xml><?xml version="1.0" encoding="utf-8"?>
<ds:datastoreItem xmlns:ds="http://schemas.openxmlformats.org/officeDocument/2006/customXml" ds:itemID="{F1276864-2B3A-4D1D-ADAE-66A3733767FE}"/>
</file>

<file path=customXml/itemProps2.xml><?xml version="1.0" encoding="utf-8"?>
<ds:datastoreItem xmlns:ds="http://schemas.openxmlformats.org/officeDocument/2006/customXml" ds:itemID="{606F52CA-1967-4900-B87E-F71E5FDD3DCF}"/>
</file>

<file path=customXml/itemProps3.xml><?xml version="1.0" encoding="utf-8"?>
<ds:datastoreItem xmlns:ds="http://schemas.openxmlformats.org/officeDocument/2006/customXml" ds:itemID="{3953ED59-E3A7-4138-BA83-3F2E6A20193A}"/>
</file>

<file path=docProps/app.xml><?xml version="1.0" encoding="utf-8"?>
<Properties xmlns="http://schemas.openxmlformats.org/officeDocument/2006/extended-properties" xmlns:vt="http://schemas.openxmlformats.org/officeDocument/2006/docPropsVTypes">
  <Template>ICAO-CAP_EFF_16-9_HD</Template>
  <TotalTime>4848</TotalTime>
  <Words>267</Words>
  <Application>Microsoft Office PowerPoint</Application>
  <PresentationFormat>On-screen Show (16:9)</PresentationFormat>
  <Paragraphs>61</Paragraphs>
  <Slides>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</vt:i4>
      </vt:variant>
    </vt:vector>
  </HeadingPairs>
  <TitlesOfParts>
    <vt:vector size="8" baseType="lpstr">
      <vt:lpstr>ICAO-CAP_EFF_16-9_HD</vt:lpstr>
      <vt:lpstr>  </vt:lpstr>
      <vt:lpstr>1. Follow-up on the performance of the AIDC operation and the outcomes  of the AIDC interconnection tests among the NAM/CAR/SAM Regions </vt:lpstr>
      <vt:lpstr>2. Review of Action Plans  for the implementation of the AIDC interconnection in the NAM/ CAR/SAM Regions  </vt:lpstr>
      <vt:lpstr>4. FF-ICE Workshops </vt:lpstr>
      <vt:lpstr>3. Analysis of the availability  and flight plan errors in the NAM/CAR/SAM Regions   </vt:lpstr>
      <vt:lpstr>PowerPoint Presentation</vt:lpstr>
      <vt:lpstr>Custom Show 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</dc:title>
  <dc:creator>Lopez, Claudia</dc:creator>
  <cp:lastModifiedBy>Morales, Lizette</cp:lastModifiedBy>
  <cp:revision>172</cp:revision>
  <cp:lastPrinted>2017-09-19T17:15:34Z</cp:lastPrinted>
  <dcterms:created xsi:type="dcterms:W3CDTF">2015-09-15T17:41:28Z</dcterms:created>
  <dcterms:modified xsi:type="dcterms:W3CDTF">2018-04-05T16:48:36Z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0x010100A3927D94646DC549B7465903FE9FE1A3</vt:lpwstr>
  </property>
</Properties>
</file>