
<file path=[Content_Types].xml><?xml version="1.0" encoding="utf-8"?>
<Types xmlns="http://schemas.openxmlformats.org/package/2006/content-types">
  <Default Extension="png" ContentType="image/png"/>
  <Default Extension="bin" ContentType="application/vnd.openxmlformats-officedocument.oleObject"/>
  <Default Extension="mov" ContentType="video/quicktime"/>
  <Default Extension="emf" ContentType="image/x-emf"/>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Default Extension="jpg" ContentType="image/jpeg"/>
  <Default Extension="wmv" ContentType="video/x-ms-wmv"/>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5"/>
  </p:sldMasterIdLst>
  <p:notesMasterIdLst>
    <p:notesMasterId r:id="rId60"/>
  </p:notesMasterIdLst>
  <p:handoutMasterIdLst>
    <p:handoutMasterId r:id="rId61"/>
  </p:handoutMasterIdLst>
  <p:sldIdLst>
    <p:sldId id="260" r:id="rId6"/>
    <p:sldId id="436" r:id="rId7"/>
    <p:sldId id="408" r:id="rId8"/>
    <p:sldId id="264" r:id="rId9"/>
    <p:sldId id="407" r:id="rId10"/>
    <p:sldId id="435" r:id="rId11"/>
    <p:sldId id="270" r:id="rId12"/>
    <p:sldId id="387" r:id="rId13"/>
    <p:sldId id="388" r:id="rId14"/>
    <p:sldId id="272" r:id="rId15"/>
    <p:sldId id="273" r:id="rId16"/>
    <p:sldId id="348" r:id="rId17"/>
    <p:sldId id="274" r:id="rId18"/>
    <p:sldId id="275" r:id="rId19"/>
    <p:sldId id="375" r:id="rId20"/>
    <p:sldId id="276" r:id="rId21"/>
    <p:sldId id="390" r:id="rId22"/>
    <p:sldId id="391" r:id="rId23"/>
    <p:sldId id="392" r:id="rId24"/>
    <p:sldId id="393" r:id="rId25"/>
    <p:sldId id="394" r:id="rId26"/>
    <p:sldId id="395" r:id="rId27"/>
    <p:sldId id="396" r:id="rId28"/>
    <p:sldId id="397" r:id="rId29"/>
    <p:sldId id="399" r:id="rId30"/>
    <p:sldId id="297" r:id="rId31"/>
    <p:sldId id="405" r:id="rId32"/>
    <p:sldId id="406" r:id="rId33"/>
    <p:sldId id="376" r:id="rId34"/>
    <p:sldId id="355" r:id="rId35"/>
    <p:sldId id="400" r:id="rId36"/>
    <p:sldId id="401" r:id="rId37"/>
    <p:sldId id="402" r:id="rId38"/>
    <p:sldId id="409" r:id="rId39"/>
    <p:sldId id="386" r:id="rId40"/>
    <p:sldId id="410" r:id="rId41"/>
    <p:sldId id="350" r:id="rId42"/>
    <p:sldId id="411" r:id="rId43"/>
    <p:sldId id="416" r:id="rId44"/>
    <p:sldId id="417" r:id="rId45"/>
    <p:sldId id="418" r:id="rId46"/>
    <p:sldId id="419" r:id="rId47"/>
    <p:sldId id="420" r:id="rId48"/>
    <p:sldId id="421" r:id="rId49"/>
    <p:sldId id="422" r:id="rId50"/>
    <p:sldId id="423" r:id="rId51"/>
    <p:sldId id="424" r:id="rId52"/>
    <p:sldId id="363" r:id="rId53"/>
    <p:sldId id="425" r:id="rId54"/>
    <p:sldId id="430" r:id="rId55"/>
    <p:sldId id="431" r:id="rId56"/>
    <p:sldId id="432" r:id="rId57"/>
    <p:sldId id="433" r:id="rId58"/>
    <p:sldId id="434" r:id="rId59"/>
  </p:sldIdLst>
  <p:sldSz cx="9144000" cy="5143500" type="screen16x9"/>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2D200454-40CA-4A62-9FC3-DE9A4176ACB9}">
      <p15:notesGuideLst xmlns:p15="http://schemas.microsoft.com/office/powerpoint/2012/main">
        <p15:guide id="1" orient="horz" pos="2928">
          <p15:clr>
            <a:srgbClr val="A4A3A4"/>
          </p15:clr>
        </p15:guide>
        <p15:guide id="2" pos="2208">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54A4"/>
    <a:srgbClr val="79032A"/>
    <a:srgbClr val="279DD9"/>
    <a:srgbClr val="CC8004"/>
    <a:srgbClr val="F37021"/>
    <a:srgbClr val="A74233"/>
    <a:srgbClr val="5A6870"/>
    <a:srgbClr val="C40075"/>
    <a:srgbClr val="7B0052"/>
    <a:srgbClr val="006EB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82" autoAdjust="0"/>
    <p:restoredTop sz="72025" autoAdjust="0"/>
  </p:normalViewPr>
  <p:slideViewPr>
    <p:cSldViewPr>
      <p:cViewPr varScale="1">
        <p:scale>
          <a:sx n="79" d="100"/>
          <a:sy n="79" d="100"/>
        </p:scale>
        <p:origin x="1493" y="62"/>
      </p:cViewPr>
      <p:guideLst>
        <p:guide orient="horz" pos="1620"/>
        <p:guide pos="2880"/>
      </p:guideLst>
    </p:cSldViewPr>
  </p:slideViewPr>
  <p:notesTextViewPr>
    <p:cViewPr>
      <p:scale>
        <a:sx n="1" d="1"/>
        <a:sy n="1" d="1"/>
      </p:scale>
      <p:origin x="0" y="0"/>
    </p:cViewPr>
  </p:notesTextViewPr>
  <p:sorterViewPr>
    <p:cViewPr>
      <p:scale>
        <a:sx n="110" d="100"/>
        <a:sy n="110" d="100"/>
      </p:scale>
      <p:origin x="0" y="12792"/>
    </p:cViewPr>
  </p:sorterViewPr>
  <p:notesViewPr>
    <p:cSldViewPr>
      <p:cViewPr>
        <p:scale>
          <a:sx n="100" d="100"/>
          <a:sy n="100" d="100"/>
        </p:scale>
        <p:origin x="-1580" y="1224"/>
      </p:cViewPr>
      <p:guideLst>
        <p:guide orient="horz" pos="2928"/>
        <p:guide pos="2208"/>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5" Type="http://schemas.openxmlformats.org/officeDocument/2006/relationships/slideMaster" Target="slideMasters/slideMaster1.xml"/><Relationship Id="rId61" Type="http://schemas.openxmlformats.org/officeDocument/2006/relationships/handoutMaster" Target="handoutMasters/handoutMaster1.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theme" Target="theme/theme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notesMaster" Target="notesMasters/notesMaster1.xml"/><Relationship Id="rId65" Type="http://schemas.openxmlformats.org/officeDocument/2006/relationships/tableStyles" Target="tableStyles.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4.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8.wmf"/></Relationships>
</file>

<file path=ppt/drawings/_rels/vmlDrawing3.vml.rels><?xml version="1.0" encoding="UTF-8" standalone="yes"?>
<Relationships xmlns="http://schemas.openxmlformats.org/package/2006/relationships"><Relationship Id="rId3" Type="http://schemas.openxmlformats.org/officeDocument/2006/relationships/image" Target="../media/image51.wmf"/><Relationship Id="rId2" Type="http://schemas.openxmlformats.org/officeDocument/2006/relationships/image" Target="../media/image50.wmf"/><Relationship Id="rId1" Type="http://schemas.openxmlformats.org/officeDocument/2006/relationships/image" Target="../media/image49.wmf"/></Relationships>
</file>

<file path=ppt/drawings/_rels/vmlDrawing4.vml.rels><?xml version="1.0" encoding="UTF-8" standalone="yes"?>
<Relationships xmlns="http://schemas.openxmlformats.org/package/2006/relationships"><Relationship Id="rId8" Type="http://schemas.openxmlformats.org/officeDocument/2006/relationships/image" Target="../media/image60.wmf"/><Relationship Id="rId3" Type="http://schemas.openxmlformats.org/officeDocument/2006/relationships/image" Target="../media/image55.wmf"/><Relationship Id="rId7" Type="http://schemas.openxmlformats.org/officeDocument/2006/relationships/image" Target="../media/image59.wmf"/><Relationship Id="rId2" Type="http://schemas.openxmlformats.org/officeDocument/2006/relationships/image" Target="../media/image54.wmf"/><Relationship Id="rId1" Type="http://schemas.openxmlformats.org/officeDocument/2006/relationships/image" Target="../media/image53.wmf"/><Relationship Id="rId6" Type="http://schemas.openxmlformats.org/officeDocument/2006/relationships/image" Target="../media/image58.wmf"/><Relationship Id="rId5" Type="http://schemas.openxmlformats.org/officeDocument/2006/relationships/image" Target="../media/image57.wmf"/><Relationship Id="rId4" Type="http://schemas.openxmlformats.org/officeDocument/2006/relationships/image" Target="../media/image56.w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61.w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62.wmf"/></Relationships>
</file>

<file path=ppt/drawings/_rels/vmlDrawing7.vml.rels><?xml version="1.0" encoding="UTF-8" standalone="yes"?>
<Relationships xmlns="http://schemas.openxmlformats.org/package/2006/relationships"><Relationship Id="rId2" Type="http://schemas.openxmlformats.org/officeDocument/2006/relationships/image" Target="../media/image66.wmf"/><Relationship Id="rId1" Type="http://schemas.openxmlformats.org/officeDocument/2006/relationships/image" Target="../media/image65.w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67.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GB"/>
          </a:p>
        </p:txBody>
      </p:sp>
      <p:sp>
        <p:nvSpPr>
          <p:cNvPr id="3" name="Date Placeholder 2"/>
          <p:cNvSpPr>
            <a:spLocks noGrp="1"/>
          </p:cNvSpPr>
          <p:nvPr>
            <p:ph type="dt" sz="quarter" idx="1"/>
          </p:nvPr>
        </p:nvSpPr>
        <p:spPr>
          <a:xfrm>
            <a:off x="3970938" y="0"/>
            <a:ext cx="3037840" cy="464820"/>
          </a:xfrm>
          <a:prstGeom prst="rect">
            <a:avLst/>
          </a:prstGeom>
        </p:spPr>
        <p:txBody>
          <a:bodyPr vert="horz" lIns="93177" tIns="46589" rIns="93177" bIns="46589" rtlCol="0"/>
          <a:lstStyle>
            <a:lvl1pPr algn="r">
              <a:defRPr sz="1200"/>
            </a:lvl1pPr>
          </a:lstStyle>
          <a:p>
            <a:fld id="{AA7F609B-3C38-4C98-80EF-5B92AC30913F}" type="datetimeFigureOut">
              <a:rPr lang="en-GB" smtClean="0"/>
              <a:t>10/09/2018</a:t>
            </a:fld>
            <a:endParaRPr lang="en-GB"/>
          </a:p>
        </p:txBody>
      </p:sp>
      <p:sp>
        <p:nvSpPr>
          <p:cNvPr id="4" name="Footer Placeholder 3"/>
          <p:cNvSpPr>
            <a:spLocks noGrp="1"/>
          </p:cNvSpPr>
          <p:nvPr>
            <p:ph type="ftr" sz="quarter" idx="2"/>
          </p:nvPr>
        </p:nvSpPr>
        <p:spPr>
          <a:xfrm>
            <a:off x="0" y="8829967"/>
            <a:ext cx="3037840" cy="464820"/>
          </a:xfrm>
          <a:prstGeom prst="rect">
            <a:avLst/>
          </a:prstGeom>
        </p:spPr>
        <p:txBody>
          <a:bodyPr vert="horz" lIns="93177" tIns="46589" rIns="93177" bIns="46589" rtlCol="0" anchor="b"/>
          <a:lstStyle>
            <a:lvl1pPr algn="l">
              <a:defRPr sz="1200"/>
            </a:lvl1pPr>
          </a:lstStyle>
          <a:p>
            <a:endParaRPr lang="en-GB"/>
          </a:p>
        </p:txBody>
      </p:sp>
      <p:sp>
        <p:nvSpPr>
          <p:cNvPr id="5" name="Slide Number Placeholder 4"/>
          <p:cNvSpPr>
            <a:spLocks noGrp="1"/>
          </p:cNvSpPr>
          <p:nvPr>
            <p:ph type="sldNum" sz="quarter" idx="3"/>
          </p:nvPr>
        </p:nvSpPr>
        <p:spPr>
          <a:xfrm>
            <a:off x="3970938" y="8829967"/>
            <a:ext cx="3037840" cy="464820"/>
          </a:xfrm>
          <a:prstGeom prst="rect">
            <a:avLst/>
          </a:prstGeom>
        </p:spPr>
        <p:txBody>
          <a:bodyPr vert="horz" lIns="93177" tIns="46589" rIns="93177" bIns="46589" rtlCol="0" anchor="b"/>
          <a:lstStyle>
            <a:lvl1pPr algn="r">
              <a:defRPr sz="1200"/>
            </a:lvl1pPr>
          </a:lstStyle>
          <a:p>
            <a:fld id="{FE1AB995-7A80-4CB4-9B0D-46282E13D9CA}" type="slidenum">
              <a:rPr lang="en-GB" smtClean="0"/>
              <a:t>‹#›</a:t>
            </a:fld>
            <a:endParaRPr lang="en-GB"/>
          </a:p>
        </p:txBody>
      </p:sp>
    </p:spTree>
    <p:extLst>
      <p:ext uri="{BB962C8B-B14F-4D97-AF65-F5344CB8AC3E}">
        <p14:creationId xmlns:p14="http://schemas.microsoft.com/office/powerpoint/2010/main" val="6437534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GB"/>
          </a:p>
        </p:txBody>
      </p:sp>
      <p:sp>
        <p:nvSpPr>
          <p:cNvPr id="3" name="Date Placeholder 2"/>
          <p:cNvSpPr>
            <a:spLocks noGrp="1"/>
          </p:cNvSpPr>
          <p:nvPr>
            <p:ph type="dt" idx="1"/>
          </p:nvPr>
        </p:nvSpPr>
        <p:spPr>
          <a:xfrm>
            <a:off x="3970938" y="0"/>
            <a:ext cx="3037840" cy="464820"/>
          </a:xfrm>
          <a:prstGeom prst="rect">
            <a:avLst/>
          </a:prstGeom>
        </p:spPr>
        <p:txBody>
          <a:bodyPr vert="horz" lIns="93177" tIns="46589" rIns="93177" bIns="46589" rtlCol="0"/>
          <a:lstStyle>
            <a:lvl1pPr algn="r">
              <a:defRPr sz="1200"/>
            </a:lvl1pPr>
          </a:lstStyle>
          <a:p>
            <a:fld id="{50086DF3-04DD-44CF-B374-D8A2F29C3B1E}" type="datetimeFigureOut">
              <a:rPr lang="en-GB" smtClean="0"/>
              <a:t>10/09/2018</a:t>
            </a:fld>
            <a:endParaRPr lang="en-GB"/>
          </a:p>
        </p:txBody>
      </p:sp>
      <p:sp>
        <p:nvSpPr>
          <p:cNvPr id="4" name="Slide Image Placeholder 3"/>
          <p:cNvSpPr>
            <a:spLocks noGrp="1" noRot="1" noChangeAspect="1"/>
          </p:cNvSpPr>
          <p:nvPr>
            <p:ph type="sldImg" idx="2"/>
          </p:nvPr>
        </p:nvSpPr>
        <p:spPr>
          <a:xfrm>
            <a:off x="406400" y="696913"/>
            <a:ext cx="6197600" cy="3486150"/>
          </a:xfrm>
          <a:prstGeom prst="rect">
            <a:avLst/>
          </a:prstGeom>
          <a:noFill/>
          <a:ln w="12700">
            <a:solidFill>
              <a:prstClr val="black"/>
            </a:solidFill>
          </a:ln>
        </p:spPr>
        <p:txBody>
          <a:bodyPr vert="horz" lIns="93177" tIns="46589" rIns="93177" bIns="46589" rtlCol="0" anchor="ctr"/>
          <a:lstStyle/>
          <a:p>
            <a:endParaRPr lang="en-GB"/>
          </a:p>
        </p:txBody>
      </p:sp>
      <p:sp>
        <p:nvSpPr>
          <p:cNvPr id="5" name="Notes Placeholder 4"/>
          <p:cNvSpPr>
            <a:spLocks noGrp="1"/>
          </p:cNvSpPr>
          <p:nvPr>
            <p:ph type="body" sz="quarter" idx="3"/>
          </p:nvPr>
        </p:nvSpPr>
        <p:spPr>
          <a:xfrm>
            <a:off x="701040" y="4415790"/>
            <a:ext cx="5608320" cy="4183380"/>
          </a:xfrm>
          <a:prstGeom prst="rect">
            <a:avLst/>
          </a:prstGeom>
        </p:spPr>
        <p:txBody>
          <a:bodyPr vert="horz" lIns="93177" tIns="46589" rIns="93177" bIns="46589"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829967"/>
            <a:ext cx="3037840" cy="464820"/>
          </a:xfrm>
          <a:prstGeom prst="rect">
            <a:avLst/>
          </a:prstGeom>
        </p:spPr>
        <p:txBody>
          <a:bodyPr vert="horz" lIns="93177" tIns="46589" rIns="93177" bIns="46589" rtlCol="0" anchor="b"/>
          <a:lstStyle>
            <a:lvl1pPr algn="l">
              <a:defRPr sz="1200"/>
            </a:lvl1pPr>
          </a:lstStyle>
          <a:p>
            <a:endParaRPr lang="en-GB"/>
          </a:p>
        </p:txBody>
      </p:sp>
      <p:sp>
        <p:nvSpPr>
          <p:cNvPr id="7" name="Slide Number Placeholder 6"/>
          <p:cNvSpPr>
            <a:spLocks noGrp="1"/>
          </p:cNvSpPr>
          <p:nvPr>
            <p:ph type="sldNum" sz="quarter" idx="5"/>
          </p:nvPr>
        </p:nvSpPr>
        <p:spPr>
          <a:xfrm>
            <a:off x="3970938" y="8829967"/>
            <a:ext cx="3037840" cy="464820"/>
          </a:xfrm>
          <a:prstGeom prst="rect">
            <a:avLst/>
          </a:prstGeom>
        </p:spPr>
        <p:txBody>
          <a:bodyPr vert="horz" lIns="93177" tIns="46589" rIns="93177" bIns="46589" rtlCol="0" anchor="b"/>
          <a:lstStyle>
            <a:lvl1pPr algn="r">
              <a:defRPr sz="1200"/>
            </a:lvl1pPr>
          </a:lstStyle>
          <a:p>
            <a:fld id="{2D1DD463-F442-4AAA-A8F7-45D352B5C18D}" type="slidenum">
              <a:rPr lang="en-GB" smtClean="0"/>
              <a:t>‹#›</a:t>
            </a:fld>
            <a:endParaRPr lang="en-GB"/>
          </a:p>
        </p:txBody>
      </p:sp>
    </p:spTree>
    <p:extLst>
      <p:ext uri="{BB962C8B-B14F-4D97-AF65-F5344CB8AC3E}">
        <p14:creationId xmlns:p14="http://schemas.microsoft.com/office/powerpoint/2010/main" val="1124050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smtClean="0"/>
          </a:p>
        </p:txBody>
      </p:sp>
      <p:sp>
        <p:nvSpPr>
          <p:cNvPr id="4" name="Slide Number Placeholder 3"/>
          <p:cNvSpPr>
            <a:spLocks noGrp="1"/>
          </p:cNvSpPr>
          <p:nvPr>
            <p:ph type="sldNum" sz="quarter" idx="10"/>
          </p:nvPr>
        </p:nvSpPr>
        <p:spPr/>
        <p:txBody>
          <a:bodyPr/>
          <a:lstStyle/>
          <a:p>
            <a:fld id="{2D1DD463-F442-4AAA-A8F7-45D352B5C18D}" type="slidenum">
              <a:rPr lang="en-GB" smtClean="0"/>
              <a:t>1</a:t>
            </a:fld>
            <a:endParaRPr lang="en-GB"/>
          </a:p>
        </p:txBody>
      </p:sp>
    </p:spTree>
    <p:extLst>
      <p:ext uri="{BB962C8B-B14F-4D97-AF65-F5344CB8AC3E}">
        <p14:creationId xmlns:p14="http://schemas.microsoft.com/office/powerpoint/2010/main" val="32142884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smtClean="0"/>
          </a:p>
        </p:txBody>
      </p:sp>
      <p:sp>
        <p:nvSpPr>
          <p:cNvPr id="4" name="Slide Number Placeholder 3"/>
          <p:cNvSpPr>
            <a:spLocks noGrp="1"/>
          </p:cNvSpPr>
          <p:nvPr>
            <p:ph type="sldNum" sz="quarter" idx="10"/>
          </p:nvPr>
        </p:nvSpPr>
        <p:spPr/>
        <p:txBody>
          <a:bodyPr/>
          <a:lstStyle/>
          <a:p>
            <a:fld id="{2D1DD463-F442-4AAA-A8F7-45D352B5C18D}" type="slidenum">
              <a:rPr lang="en-GB" smtClean="0"/>
              <a:t>2</a:t>
            </a:fld>
            <a:endParaRPr lang="en-GB"/>
          </a:p>
        </p:txBody>
      </p:sp>
    </p:spTree>
    <p:extLst>
      <p:ext uri="{BB962C8B-B14F-4D97-AF65-F5344CB8AC3E}">
        <p14:creationId xmlns:p14="http://schemas.microsoft.com/office/powerpoint/2010/main" val="32142884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2D1DD463-F442-4AAA-A8F7-45D352B5C18D}" type="slidenum">
              <a:rPr lang="en-GB" smtClean="0"/>
              <a:t>3</a:t>
            </a:fld>
            <a:endParaRPr lang="en-GB"/>
          </a:p>
        </p:txBody>
      </p:sp>
    </p:spTree>
    <p:extLst>
      <p:ext uri="{BB962C8B-B14F-4D97-AF65-F5344CB8AC3E}">
        <p14:creationId xmlns:p14="http://schemas.microsoft.com/office/powerpoint/2010/main" val="22307191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r>
              <a:rPr lang="en-US" b="1" dirty="0" smtClean="0"/>
              <a:t> </a:t>
            </a:r>
            <a:endParaRPr lang="en-GB" b="1" dirty="0"/>
          </a:p>
        </p:txBody>
      </p:sp>
      <p:sp>
        <p:nvSpPr>
          <p:cNvPr id="4" name="Slide Number Placeholder 3"/>
          <p:cNvSpPr>
            <a:spLocks noGrp="1"/>
          </p:cNvSpPr>
          <p:nvPr>
            <p:ph type="sldNum" sz="quarter" idx="10"/>
          </p:nvPr>
        </p:nvSpPr>
        <p:spPr/>
        <p:txBody>
          <a:bodyPr/>
          <a:lstStyle/>
          <a:p>
            <a:fld id="{E6299FFE-6683-400D-A2BF-59DF1DE004C6}"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1DD463-F442-4AAA-A8F7-45D352B5C18D}" type="slidenum">
              <a:rPr lang="en-GB" smtClean="0"/>
              <a:t>5</a:t>
            </a:fld>
            <a:endParaRPr lang="en-GB"/>
          </a:p>
        </p:txBody>
      </p:sp>
    </p:spTree>
    <p:extLst>
      <p:ext uri="{BB962C8B-B14F-4D97-AF65-F5344CB8AC3E}">
        <p14:creationId xmlns:p14="http://schemas.microsoft.com/office/powerpoint/2010/main" val="12862277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See page 9 and 40.</a:t>
            </a:r>
            <a:endParaRPr lang="en-GB" dirty="0"/>
          </a:p>
        </p:txBody>
      </p:sp>
      <p:sp>
        <p:nvSpPr>
          <p:cNvPr id="4" name="Slide Number Placeholder 3"/>
          <p:cNvSpPr>
            <a:spLocks noGrp="1"/>
          </p:cNvSpPr>
          <p:nvPr>
            <p:ph type="sldNum" sz="quarter" idx="10"/>
          </p:nvPr>
        </p:nvSpPr>
        <p:spPr/>
        <p:txBody>
          <a:bodyPr/>
          <a:lstStyle/>
          <a:p>
            <a:fld id="{2D1DD463-F442-4AAA-A8F7-45D352B5C18D}" type="slidenum">
              <a:rPr lang="en-GB" smtClean="0"/>
              <a:t>6</a:t>
            </a:fld>
            <a:endParaRPr lang="en-GB"/>
          </a:p>
        </p:txBody>
      </p:sp>
    </p:spTree>
    <p:extLst>
      <p:ext uri="{BB962C8B-B14F-4D97-AF65-F5344CB8AC3E}">
        <p14:creationId xmlns:p14="http://schemas.microsoft.com/office/powerpoint/2010/main" val="1181795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p:spPr>
        <p:txBody>
          <a:bodyPr/>
          <a:lstStyle/>
          <a:p>
            <a:fld id="{B6BE227E-006F-4273-AFE5-C016594B681A}" type="slidenum">
              <a:rPr lang="en-US"/>
              <a:pPr/>
              <a:t>7</a:t>
            </a:fld>
            <a:endParaRPr lang="en-US"/>
          </a:p>
        </p:txBody>
      </p:sp>
      <p:sp>
        <p:nvSpPr>
          <p:cNvPr id="92163" name="Rectangle 2"/>
          <p:cNvSpPr>
            <a:spLocks noGrp="1" noRot="1" noChangeAspect="1" noChangeArrowheads="1" noTextEdit="1"/>
          </p:cNvSpPr>
          <p:nvPr>
            <p:ph type="sldImg"/>
          </p:nvPr>
        </p:nvSpPr>
        <p:spPr>
          <a:xfrm>
            <a:off x="406400" y="696913"/>
            <a:ext cx="6197600" cy="3486150"/>
          </a:xfrm>
          <a:ln/>
        </p:spPr>
      </p:sp>
      <p:sp>
        <p:nvSpPr>
          <p:cNvPr id="92164" name="Rectangle 4"/>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1DD463-F442-4AAA-A8F7-45D352B5C18D}" type="slidenum">
              <a:rPr lang="en-GB" smtClean="0"/>
              <a:t>8</a:t>
            </a:fld>
            <a:endParaRPr lang="en-GB"/>
          </a:p>
        </p:txBody>
      </p:sp>
    </p:spTree>
    <p:extLst>
      <p:ext uri="{BB962C8B-B14F-4D97-AF65-F5344CB8AC3E}">
        <p14:creationId xmlns:p14="http://schemas.microsoft.com/office/powerpoint/2010/main" val="7381905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1DD463-F442-4AAA-A8F7-45D352B5C18D}" type="slidenum">
              <a:rPr lang="en-GB" smtClean="0"/>
              <a:t>9</a:t>
            </a:fld>
            <a:endParaRPr lang="en-GB"/>
          </a:p>
        </p:txBody>
      </p:sp>
    </p:spTree>
    <p:extLst>
      <p:ext uri="{BB962C8B-B14F-4D97-AF65-F5344CB8AC3E}">
        <p14:creationId xmlns:p14="http://schemas.microsoft.com/office/powerpoint/2010/main" val="42317771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C05354C-9E03-465A-9C8E-5742416DEEFB}" type="slidenum">
              <a:rPr lang="en-US"/>
              <a:pPr/>
              <a:t>10</a:t>
            </a:fld>
            <a:endParaRPr lang="en-US"/>
          </a:p>
        </p:txBody>
      </p:sp>
      <p:sp>
        <p:nvSpPr>
          <p:cNvPr id="89090" name="Rectangle 2"/>
          <p:cNvSpPr>
            <a:spLocks noGrp="1" noRot="1" noChangeAspect="1" noChangeArrowheads="1" noTextEdit="1"/>
          </p:cNvSpPr>
          <p:nvPr>
            <p:ph type="sldImg"/>
          </p:nvPr>
        </p:nvSpPr>
        <p:spPr>
          <a:xfrm>
            <a:off x="406400" y="696913"/>
            <a:ext cx="6197600" cy="3486150"/>
          </a:xfrm>
          <a:ln/>
        </p:spPr>
      </p:sp>
      <p:sp>
        <p:nvSpPr>
          <p:cNvPr id="89091" name="Rectangle 3"/>
          <p:cNvSpPr>
            <a:spLocks noGrp="1" noChangeArrowheads="1"/>
          </p:cNvSpPr>
          <p:nvPr>
            <p:ph type="body" idx="1"/>
          </p:nvPr>
        </p:nvSpPr>
        <p:spPr/>
        <p:txBody>
          <a:bodyPr/>
          <a:lstStyle/>
          <a:p>
            <a:endParaRPr lang="th-TH"/>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797ACEC-CB7A-4438-BA22-4EE0691CB532}" type="slidenum">
              <a:rPr lang="en-US"/>
              <a:pPr/>
              <a:t>11</a:t>
            </a:fld>
            <a:endParaRPr lang="en-US"/>
          </a:p>
        </p:txBody>
      </p:sp>
      <p:sp>
        <p:nvSpPr>
          <p:cNvPr id="172034" name="Rectangle 2"/>
          <p:cNvSpPr>
            <a:spLocks noGrp="1" noRot="1" noChangeAspect="1" noChangeArrowheads="1" noTextEdit="1"/>
          </p:cNvSpPr>
          <p:nvPr>
            <p:ph type="sldImg"/>
          </p:nvPr>
        </p:nvSpPr>
        <p:spPr>
          <a:xfrm>
            <a:off x="406400" y="696913"/>
            <a:ext cx="6197600" cy="3486150"/>
          </a:xfrm>
          <a:ln/>
        </p:spPr>
      </p:sp>
      <p:sp>
        <p:nvSpPr>
          <p:cNvPr id="172035" name="Rectangle 3"/>
          <p:cNvSpPr>
            <a:spLocks noGrp="1" noChangeArrowheads="1"/>
          </p:cNvSpPr>
          <p:nvPr>
            <p:ph type="body" idx="1"/>
          </p:nvPr>
        </p:nvSpPr>
        <p:spPr/>
        <p:txBody>
          <a:bodyPr/>
          <a:lstStyle/>
          <a:p>
            <a:endParaRPr lang="th-TH"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E395C4C-DCD4-47B3-A6A7-387004382349}" type="slidenum">
              <a:rPr lang="en-US"/>
              <a:pPr/>
              <a:t>12</a:t>
            </a:fld>
            <a:endParaRPr lang="en-US"/>
          </a:p>
        </p:txBody>
      </p:sp>
      <p:sp>
        <p:nvSpPr>
          <p:cNvPr id="238594" name="Rectangle 2"/>
          <p:cNvSpPr>
            <a:spLocks noGrp="1" noRot="1" noChangeAspect="1" noChangeArrowheads="1" noTextEdit="1"/>
          </p:cNvSpPr>
          <p:nvPr>
            <p:ph type="sldImg"/>
          </p:nvPr>
        </p:nvSpPr>
        <p:spPr>
          <a:xfrm>
            <a:off x="406400" y="696913"/>
            <a:ext cx="6197600" cy="3486150"/>
          </a:xfrm>
          <a:ln/>
        </p:spPr>
      </p:sp>
      <p:sp>
        <p:nvSpPr>
          <p:cNvPr id="238595" name="Rectangle 3"/>
          <p:cNvSpPr>
            <a:spLocks noGrp="1" noChangeArrowheads="1"/>
          </p:cNvSpPr>
          <p:nvPr>
            <p:ph type="body" idx="1"/>
          </p:nvPr>
        </p:nvSpPr>
        <p:spPr/>
        <p:txBody>
          <a:bodyPr/>
          <a:lstStyle/>
          <a:p>
            <a:endParaRPr lang="th-TH"/>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E395C4C-DCD4-47B3-A6A7-387004382349}" type="slidenum">
              <a:rPr lang="en-US"/>
              <a:pPr/>
              <a:t>13</a:t>
            </a:fld>
            <a:endParaRPr lang="en-US"/>
          </a:p>
        </p:txBody>
      </p:sp>
      <p:sp>
        <p:nvSpPr>
          <p:cNvPr id="238594" name="Rectangle 2"/>
          <p:cNvSpPr>
            <a:spLocks noGrp="1" noRot="1" noChangeAspect="1" noChangeArrowheads="1" noTextEdit="1"/>
          </p:cNvSpPr>
          <p:nvPr>
            <p:ph type="sldImg"/>
          </p:nvPr>
        </p:nvSpPr>
        <p:spPr>
          <a:xfrm>
            <a:off x="406400" y="696913"/>
            <a:ext cx="6197600" cy="3486150"/>
          </a:xfrm>
          <a:ln/>
        </p:spPr>
      </p:sp>
      <p:sp>
        <p:nvSpPr>
          <p:cNvPr id="238595" name="Rectangle 3"/>
          <p:cNvSpPr>
            <a:spLocks noGrp="1" noChangeArrowheads="1"/>
          </p:cNvSpPr>
          <p:nvPr>
            <p:ph type="body" idx="1"/>
          </p:nvPr>
        </p:nvSpPr>
        <p:spPr/>
        <p:txBody>
          <a:bodyPr/>
          <a:lstStyle/>
          <a:p>
            <a:endParaRPr lang="th-TH"/>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BA0C1BD-0D09-4C9A-90F4-076B5F75F3F1}" type="slidenum">
              <a:rPr lang="en-US"/>
              <a:pPr/>
              <a:t>14</a:t>
            </a:fld>
            <a:endParaRPr lang="en-US"/>
          </a:p>
        </p:txBody>
      </p:sp>
      <p:sp>
        <p:nvSpPr>
          <p:cNvPr id="206850" name="Rectangle 2"/>
          <p:cNvSpPr>
            <a:spLocks noGrp="1" noRot="1" noChangeAspect="1" noChangeArrowheads="1" noTextEdit="1"/>
          </p:cNvSpPr>
          <p:nvPr>
            <p:ph type="sldImg"/>
          </p:nvPr>
        </p:nvSpPr>
        <p:spPr>
          <a:xfrm>
            <a:off x="406400" y="696913"/>
            <a:ext cx="6197600" cy="3486150"/>
          </a:xfrm>
          <a:ln/>
        </p:spPr>
      </p:sp>
      <p:sp>
        <p:nvSpPr>
          <p:cNvPr id="206851" name="Rectangle 3"/>
          <p:cNvSpPr>
            <a:spLocks noGrp="1" noChangeArrowheads="1"/>
          </p:cNvSpPr>
          <p:nvPr>
            <p:ph type="body" idx="1"/>
          </p:nvPr>
        </p:nvSpPr>
        <p:spPr/>
        <p:txBody>
          <a:bodyPr/>
          <a:lstStyle/>
          <a:p>
            <a:endParaRPr lang="th-TH"/>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BA0C1BD-0D09-4C9A-90F4-076B5F75F3F1}" type="slidenum">
              <a:rPr lang="en-US"/>
              <a:pPr/>
              <a:t>15</a:t>
            </a:fld>
            <a:endParaRPr lang="en-US"/>
          </a:p>
        </p:txBody>
      </p:sp>
      <p:sp>
        <p:nvSpPr>
          <p:cNvPr id="206850" name="Rectangle 2"/>
          <p:cNvSpPr>
            <a:spLocks noGrp="1" noRot="1" noChangeAspect="1" noChangeArrowheads="1" noTextEdit="1"/>
          </p:cNvSpPr>
          <p:nvPr>
            <p:ph type="sldImg"/>
          </p:nvPr>
        </p:nvSpPr>
        <p:spPr>
          <a:xfrm>
            <a:off x="406400" y="696913"/>
            <a:ext cx="6197600" cy="3486150"/>
          </a:xfrm>
          <a:ln/>
        </p:spPr>
      </p:sp>
      <p:sp>
        <p:nvSpPr>
          <p:cNvPr id="206851" name="Rectangle 3"/>
          <p:cNvSpPr>
            <a:spLocks noGrp="1" noChangeArrowheads="1"/>
          </p:cNvSpPr>
          <p:nvPr>
            <p:ph type="body" idx="1"/>
          </p:nvPr>
        </p:nvSpPr>
        <p:spPr/>
        <p:txBody>
          <a:bodyPr/>
          <a:lstStyle/>
          <a:p>
            <a:endParaRPr lang="th-TH"/>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16</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17</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18</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19</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20</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21</a:t>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22</a:t>
            </a:fld>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23</a:t>
            </a:fld>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24</a:t>
            </a:fld>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25</a:t>
            </a:fld>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B689B7D-6C82-4EB0-B74F-9A2C83BDEE39}" type="slidenum">
              <a:rPr lang="en-US"/>
              <a:pPr/>
              <a:t>26</a:t>
            </a:fld>
            <a:endParaRPr lang="en-US"/>
          </a:p>
        </p:txBody>
      </p:sp>
      <p:sp>
        <p:nvSpPr>
          <p:cNvPr id="302082" name="Rectangle 2"/>
          <p:cNvSpPr>
            <a:spLocks noGrp="1" noRot="1" noChangeAspect="1" noChangeArrowheads="1" noTextEdit="1"/>
          </p:cNvSpPr>
          <p:nvPr>
            <p:ph type="sldImg"/>
          </p:nvPr>
        </p:nvSpPr>
        <p:spPr>
          <a:xfrm>
            <a:off x="406400" y="696913"/>
            <a:ext cx="6197600" cy="3486150"/>
          </a:xfrm>
          <a:ln/>
        </p:spPr>
      </p:sp>
      <p:sp>
        <p:nvSpPr>
          <p:cNvPr id="302084" name="Rectangle 4"/>
          <p:cNvSpPr>
            <a:spLocks noGrp="1" noChangeArrowheads="1"/>
          </p:cNvSpPr>
          <p:nvPr>
            <p:ph type="body" idx="1"/>
          </p:nvPr>
        </p:nvSpPr>
        <p:spPr/>
        <p:txBody>
          <a:bodyPr/>
          <a:lstStyle/>
          <a:p>
            <a:endParaRPr lang="th-TH"/>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27</a:t>
            </a:fld>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1DD463-F442-4AAA-A8F7-45D352B5C18D}" type="slidenum">
              <a:rPr lang="en-GB" smtClean="0"/>
              <a:t>28</a:t>
            </a:fld>
            <a:endParaRPr lang="en-GB"/>
          </a:p>
        </p:txBody>
      </p:sp>
    </p:spTree>
    <p:extLst>
      <p:ext uri="{BB962C8B-B14F-4D97-AF65-F5344CB8AC3E}">
        <p14:creationId xmlns:p14="http://schemas.microsoft.com/office/powerpoint/2010/main" val="126655121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solidFill>
                  <a:prstClr val="black"/>
                </a:solidFill>
              </a:rPr>
              <a:pPr/>
              <a:t>29</a:t>
            </a:fld>
            <a:endParaRPr lang="en-US">
              <a:solidFill>
                <a:prstClr val="black"/>
              </a:solidFill>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solidFill>
                  <a:prstClr val="black"/>
                </a:solidFill>
              </a:rPr>
              <a:pPr/>
              <a:t>30</a:t>
            </a:fld>
            <a:endParaRPr lang="en-US">
              <a:solidFill>
                <a:prstClr val="black"/>
              </a:solidFill>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6299FFE-6683-400D-A2BF-59DF1DE004C6}" type="slidenum">
              <a:rPr lang="en-US" smtClean="0"/>
              <a:pPr/>
              <a:t>31</a:t>
            </a:fld>
            <a:endParaRPr 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32</a:t>
            </a:fld>
            <a:endParaRPr 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33</a:t>
            </a:fld>
            <a:endParaRPr 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34</a:t>
            </a:fld>
            <a:endParaRPr 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CB85B5D-4B1F-4C4B-97B4-C36F6B226551}" type="slidenum">
              <a:rPr lang="en-US"/>
              <a:pPr/>
              <a:t>35</a:t>
            </a:fld>
            <a:endParaRPr lang="en-US"/>
          </a:p>
        </p:txBody>
      </p:sp>
      <p:sp>
        <p:nvSpPr>
          <p:cNvPr id="248834" name="Rectangle 2"/>
          <p:cNvSpPr>
            <a:spLocks noGrp="1" noRot="1" noChangeAspect="1" noChangeArrowheads="1" noTextEdit="1"/>
          </p:cNvSpPr>
          <p:nvPr>
            <p:ph type="sldImg"/>
          </p:nvPr>
        </p:nvSpPr>
        <p:spPr>
          <a:xfrm>
            <a:off x="406400" y="696913"/>
            <a:ext cx="6197600" cy="3486150"/>
          </a:xfrm>
          <a:ln/>
        </p:spPr>
      </p:sp>
      <p:sp>
        <p:nvSpPr>
          <p:cNvPr id="248835" name="Rectangle 3"/>
          <p:cNvSpPr>
            <a:spLocks noGrp="1" noChangeArrowheads="1"/>
          </p:cNvSpPr>
          <p:nvPr>
            <p:ph type="body" idx="1"/>
          </p:nvPr>
        </p:nvSpPr>
        <p:spPr/>
        <p:txBody>
          <a:bodyPr/>
          <a:lstStyle/>
          <a:p>
            <a:endParaRPr lang="en-US" dirty="0"/>
          </a:p>
          <a:p>
            <a:endParaRPr lang="en-US" dirty="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36</a:t>
            </a:fld>
            <a:endParaRPr 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37</a:t>
            </a:fld>
            <a:endParaRPr 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38</a:t>
            </a:fld>
            <a:endParaRPr 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39</a:t>
            </a:fld>
            <a:endParaRPr 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40</a:t>
            </a:fld>
            <a:endParaRPr lang="en-US"/>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41</a:t>
            </a:fld>
            <a:endParaRPr lang="en-US"/>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42</a:t>
            </a:fld>
            <a:endParaRPr lang="en-US"/>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43</a:t>
            </a:fld>
            <a:endParaRPr lang="en-US"/>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44</a:t>
            </a:fld>
            <a:endParaRPr lang="en-US"/>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45</a:t>
            </a:fld>
            <a:endParaRPr lang="en-US"/>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46</a:t>
            </a:fld>
            <a:endParaRPr lang="en-US"/>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47</a:t>
            </a:fld>
            <a:endParaRPr lang="en-US"/>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4D9FA23-6364-4172-A4BA-9DC19D37F279}" type="slidenum">
              <a:rPr lang="en-US"/>
              <a:pPr/>
              <a:t>48</a:t>
            </a:fld>
            <a:endParaRPr lang="en-US"/>
          </a:p>
        </p:txBody>
      </p:sp>
      <p:sp>
        <p:nvSpPr>
          <p:cNvPr id="182274" name="Rectangle 2"/>
          <p:cNvSpPr>
            <a:spLocks noGrp="1" noRot="1" noChangeAspect="1" noChangeArrowheads="1" noTextEdit="1"/>
          </p:cNvSpPr>
          <p:nvPr>
            <p:ph type="sldImg"/>
          </p:nvPr>
        </p:nvSpPr>
        <p:spPr>
          <a:xfrm>
            <a:off x="406400" y="696913"/>
            <a:ext cx="6197600" cy="3486150"/>
          </a:xfrm>
          <a:ln/>
        </p:spPr>
      </p:sp>
      <p:sp>
        <p:nvSpPr>
          <p:cNvPr id="5" name="Notes Placeholder 4"/>
          <p:cNvSpPr>
            <a:spLocks noGrp="1"/>
          </p:cNvSpPr>
          <p:nvPr>
            <p:ph type="body" sz="quarter" idx="10"/>
          </p:nvPr>
        </p:nvSpPr>
        <p:spPr/>
        <p:txBody>
          <a:bodyPr>
            <a:normAutofit/>
          </a:bodyPr>
          <a:lstStyle/>
          <a:p>
            <a:endParaRPr lang="en-GB"/>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49</a:t>
            </a:fld>
            <a:endParaRPr lang="en-US"/>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50</a:t>
            </a:fld>
            <a:endParaRPr lang="en-US"/>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6299FFE-6683-400D-A2BF-59DF1DE004C6}" type="slidenum">
              <a:rPr lang="en-US" smtClean="0"/>
              <a:pPr/>
              <a:t>51</a:t>
            </a:fld>
            <a:endParaRPr lang="en-US"/>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52</a:t>
            </a:fld>
            <a:endParaRPr lang="en-US"/>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53</a:t>
            </a:fld>
            <a:endParaRPr lang="en-US"/>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6299FFE-6683-400D-A2BF-59DF1DE004C6}" type="slidenum">
              <a:rPr lang="en-US" smtClean="0"/>
              <a:pPr/>
              <a:t>54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6512" y="739799"/>
            <a:ext cx="9217023" cy="4152900"/>
          </a:xfrm>
          <a:prstGeom prst="rect">
            <a:avLst/>
          </a:prstGeom>
        </p:spPr>
      </p:pic>
      <p:sp>
        <p:nvSpPr>
          <p:cNvPr id="10" name="Rectangle 9"/>
          <p:cNvSpPr/>
          <p:nvPr userDrawn="1"/>
        </p:nvSpPr>
        <p:spPr>
          <a:xfrm>
            <a:off x="0" y="4894008"/>
            <a:ext cx="9144000" cy="249492"/>
          </a:xfrm>
          <a:prstGeom prst="rect">
            <a:avLst/>
          </a:prstGeom>
          <a:solidFill>
            <a:srgbClr val="8C99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Tree>
    <p:extLst>
      <p:ext uri="{BB962C8B-B14F-4D97-AF65-F5344CB8AC3E}">
        <p14:creationId xmlns:p14="http://schemas.microsoft.com/office/powerpoint/2010/main" val="2331349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7_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739799"/>
            <a:ext cx="9144000" cy="4152900"/>
          </a:xfrm>
          <a:prstGeom prst="rect">
            <a:avLst/>
          </a:prstGeom>
        </p:spPr>
      </p:pic>
      <p:sp>
        <p:nvSpPr>
          <p:cNvPr id="10" name="Rectangle 9"/>
          <p:cNvSpPr/>
          <p:nvPr userDrawn="1"/>
        </p:nvSpPr>
        <p:spPr>
          <a:xfrm>
            <a:off x="0" y="4894008"/>
            <a:ext cx="9144000" cy="249492"/>
          </a:xfrm>
          <a:prstGeom prst="rect">
            <a:avLst/>
          </a:prstGeom>
          <a:solidFill>
            <a:srgbClr val="8C99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Tree>
    <p:extLst>
      <p:ext uri="{BB962C8B-B14F-4D97-AF65-F5344CB8AC3E}">
        <p14:creationId xmlns:p14="http://schemas.microsoft.com/office/powerpoint/2010/main" val="3631812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8_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739799"/>
            <a:ext cx="9144000" cy="4152899"/>
          </a:xfrm>
          <a:prstGeom prst="rect">
            <a:avLst/>
          </a:prstGeom>
        </p:spPr>
      </p:pic>
      <p:sp>
        <p:nvSpPr>
          <p:cNvPr id="10" name="Rectangle 9"/>
          <p:cNvSpPr/>
          <p:nvPr userDrawn="1"/>
        </p:nvSpPr>
        <p:spPr>
          <a:xfrm>
            <a:off x="0" y="4894008"/>
            <a:ext cx="9144000" cy="249492"/>
          </a:xfrm>
          <a:prstGeom prst="rect">
            <a:avLst/>
          </a:prstGeom>
          <a:solidFill>
            <a:srgbClr val="8C99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Tree>
    <p:extLst>
      <p:ext uri="{BB962C8B-B14F-4D97-AF65-F5344CB8AC3E}">
        <p14:creationId xmlns:p14="http://schemas.microsoft.com/office/powerpoint/2010/main" val="1050003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739799"/>
            <a:ext cx="9144000" cy="4152900"/>
          </a:xfrm>
          <a:prstGeom prst="rect">
            <a:avLst/>
          </a:prstGeom>
        </p:spPr>
      </p:pic>
      <p:sp>
        <p:nvSpPr>
          <p:cNvPr id="11" name="Rectangle 10"/>
          <p:cNvSpPr/>
          <p:nvPr userDrawn="1"/>
        </p:nvSpPr>
        <p:spPr>
          <a:xfrm>
            <a:off x="0" y="4894008"/>
            <a:ext cx="9144000" cy="249492"/>
          </a:xfrm>
          <a:prstGeom prst="rect">
            <a:avLst/>
          </a:prstGeom>
          <a:solidFill>
            <a:srgbClr val="8C99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Tree>
    <p:extLst>
      <p:ext uri="{BB962C8B-B14F-4D97-AF65-F5344CB8AC3E}">
        <p14:creationId xmlns:p14="http://schemas.microsoft.com/office/powerpoint/2010/main" val="42105329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751114"/>
            <a:ext cx="9144000" cy="4152900"/>
          </a:xfrm>
          <a:prstGeom prst="rect">
            <a:avLst/>
          </a:prstGeom>
        </p:spPr>
      </p:pic>
      <p:sp>
        <p:nvSpPr>
          <p:cNvPr id="8" name="Rectangle 7"/>
          <p:cNvSpPr/>
          <p:nvPr userDrawn="1"/>
        </p:nvSpPr>
        <p:spPr>
          <a:xfrm>
            <a:off x="0" y="4894008"/>
            <a:ext cx="9144000" cy="249492"/>
          </a:xfrm>
          <a:prstGeom prst="rect">
            <a:avLst/>
          </a:prstGeom>
          <a:solidFill>
            <a:srgbClr val="8C99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Tree>
    <p:extLst>
      <p:ext uri="{BB962C8B-B14F-4D97-AF65-F5344CB8AC3E}">
        <p14:creationId xmlns:p14="http://schemas.microsoft.com/office/powerpoint/2010/main" val="26585864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751114"/>
            <a:ext cx="9144000" cy="4152899"/>
          </a:xfrm>
          <a:prstGeom prst="rect">
            <a:avLst/>
          </a:prstGeom>
        </p:spPr>
      </p:pic>
      <p:sp>
        <p:nvSpPr>
          <p:cNvPr id="8" name="Rectangle 7"/>
          <p:cNvSpPr/>
          <p:nvPr userDrawn="1"/>
        </p:nvSpPr>
        <p:spPr>
          <a:xfrm>
            <a:off x="0" y="4894008"/>
            <a:ext cx="9144000" cy="249492"/>
          </a:xfrm>
          <a:prstGeom prst="rect">
            <a:avLst/>
          </a:prstGeom>
          <a:solidFill>
            <a:srgbClr val="8C99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Tree>
    <p:extLst>
      <p:ext uri="{BB962C8B-B14F-4D97-AF65-F5344CB8AC3E}">
        <p14:creationId xmlns:p14="http://schemas.microsoft.com/office/powerpoint/2010/main" val="3929997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739799"/>
            <a:ext cx="9144000" cy="4152900"/>
          </a:xfrm>
          <a:prstGeom prst="rect">
            <a:avLst/>
          </a:prstGeom>
        </p:spPr>
      </p:pic>
      <p:sp>
        <p:nvSpPr>
          <p:cNvPr id="11" name="Rectangle 10"/>
          <p:cNvSpPr/>
          <p:nvPr userDrawn="1"/>
        </p:nvSpPr>
        <p:spPr>
          <a:xfrm>
            <a:off x="0" y="4894008"/>
            <a:ext cx="9144000" cy="249492"/>
          </a:xfrm>
          <a:prstGeom prst="rect">
            <a:avLst/>
          </a:prstGeom>
          <a:solidFill>
            <a:srgbClr val="8C99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Tree>
    <p:extLst>
      <p:ext uri="{BB962C8B-B14F-4D97-AF65-F5344CB8AC3E}">
        <p14:creationId xmlns:p14="http://schemas.microsoft.com/office/powerpoint/2010/main" val="3877812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739799"/>
            <a:ext cx="9144000" cy="4152900"/>
          </a:xfrm>
          <a:prstGeom prst="rect">
            <a:avLst/>
          </a:prstGeom>
        </p:spPr>
      </p:pic>
      <p:sp>
        <p:nvSpPr>
          <p:cNvPr id="13" name="Rectangle 12"/>
          <p:cNvSpPr/>
          <p:nvPr userDrawn="1"/>
        </p:nvSpPr>
        <p:spPr>
          <a:xfrm>
            <a:off x="0" y="4894008"/>
            <a:ext cx="9144000" cy="249492"/>
          </a:xfrm>
          <a:prstGeom prst="rect">
            <a:avLst/>
          </a:prstGeom>
          <a:solidFill>
            <a:srgbClr val="8C99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Tree>
    <p:extLst>
      <p:ext uri="{BB962C8B-B14F-4D97-AF65-F5344CB8AC3E}">
        <p14:creationId xmlns:p14="http://schemas.microsoft.com/office/powerpoint/2010/main" val="476746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5_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714" y="1599883"/>
            <a:ext cx="9142286" cy="3291223"/>
          </a:xfrm>
          <a:prstGeom prst="rect">
            <a:avLst/>
          </a:prstGeom>
        </p:spPr>
      </p:pic>
      <p:sp>
        <p:nvSpPr>
          <p:cNvPr id="10" name="Rectangle 9"/>
          <p:cNvSpPr/>
          <p:nvPr userDrawn="1"/>
        </p:nvSpPr>
        <p:spPr>
          <a:xfrm>
            <a:off x="0" y="4894008"/>
            <a:ext cx="9144000" cy="249492"/>
          </a:xfrm>
          <a:prstGeom prst="rect">
            <a:avLst/>
          </a:prstGeom>
          <a:solidFill>
            <a:srgbClr val="8C99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Tree>
    <p:extLst>
      <p:ext uri="{BB962C8B-B14F-4D97-AF65-F5344CB8AC3E}">
        <p14:creationId xmlns:p14="http://schemas.microsoft.com/office/powerpoint/2010/main" val="1303841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Title Only">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717356"/>
            <a:ext cx="9144000" cy="4176465"/>
          </a:xfrm>
          <a:prstGeom prst="rect">
            <a:avLst/>
          </a:prstGeom>
        </p:spPr>
      </p:pic>
      <p:sp>
        <p:nvSpPr>
          <p:cNvPr id="10" name="Rectangle 9"/>
          <p:cNvSpPr/>
          <p:nvPr userDrawn="1"/>
        </p:nvSpPr>
        <p:spPr>
          <a:xfrm>
            <a:off x="0" y="4894008"/>
            <a:ext cx="9144000" cy="249492"/>
          </a:xfrm>
          <a:prstGeom prst="rect">
            <a:avLst/>
          </a:prstGeom>
          <a:solidFill>
            <a:srgbClr val="8C99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Tree>
    <p:extLst>
      <p:ext uri="{BB962C8B-B14F-4D97-AF65-F5344CB8AC3E}">
        <p14:creationId xmlns:p14="http://schemas.microsoft.com/office/powerpoint/2010/main" val="3387783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1388288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85800" y="4686300"/>
            <a:ext cx="1905000" cy="342900"/>
          </a:xfrm>
          <a:prstGeom prst="rect">
            <a:avLst/>
          </a:prstGeom>
        </p:spPr>
        <p:txBody>
          <a:bodyPr lIns="77925" tIns="38963" rIns="77925" bIns="38963"/>
          <a:lstStyle>
            <a:lvl1pPr>
              <a:defRPr/>
            </a:lvl1pPr>
          </a:lstStyle>
          <a:p>
            <a:r>
              <a:rPr lang="en-US" smtClean="0"/>
              <a:t>21 – 23 September 2010,   Bali, Indonesia</a:t>
            </a:r>
            <a:endParaRPr lang="en-US" dirty="0"/>
          </a:p>
        </p:txBody>
      </p:sp>
      <p:sp>
        <p:nvSpPr>
          <p:cNvPr id="3" name="Footer Placeholder 2"/>
          <p:cNvSpPr>
            <a:spLocks noGrp="1"/>
          </p:cNvSpPr>
          <p:nvPr>
            <p:ph type="ftr" sz="quarter" idx="11"/>
          </p:nvPr>
        </p:nvSpPr>
        <p:spPr>
          <a:xfrm>
            <a:off x="5562600" y="4629150"/>
            <a:ext cx="2895600" cy="342900"/>
          </a:xfrm>
          <a:prstGeom prst="rect">
            <a:avLst/>
          </a:prstGeom>
        </p:spPr>
        <p:txBody>
          <a:bodyPr lIns="77925" tIns="38963" rIns="77925" bIns="38963"/>
          <a:lstStyle>
            <a:lvl1pPr>
              <a:defRPr/>
            </a:lvl1pPr>
          </a:lstStyle>
          <a:p>
            <a:r>
              <a:rPr lang="en-US" dirty="0" smtClean="0"/>
              <a:t>     APEC Airport Safety Oversight and Advanced Technologies Workshop</a:t>
            </a:r>
            <a:endParaRPr lang="en-US" dirty="0"/>
          </a:p>
        </p:txBody>
      </p:sp>
    </p:spTree>
    <p:extLst>
      <p:ext uri="{BB962C8B-B14F-4D97-AF65-F5344CB8AC3E}">
        <p14:creationId xmlns:p14="http://schemas.microsoft.com/office/powerpoint/2010/main" val="953959723"/>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7772400" cy="857250"/>
          </a:xfrm>
          <a:prstGeom prst="rect">
            <a:avLst/>
          </a:prstGeom>
        </p:spPr>
        <p:txBody>
          <a:bodyPr lIns="77925" tIns="38963" rIns="77925" bIns="38963"/>
          <a:lstStyle/>
          <a:p>
            <a:r>
              <a:rPr lang="en-US" dirty="0" smtClean="0"/>
              <a:t>Click to edit Master title style</a:t>
            </a:r>
            <a:endParaRPr lang="en-GB" dirty="0"/>
          </a:p>
        </p:txBody>
      </p:sp>
      <p:sp>
        <p:nvSpPr>
          <p:cNvPr id="3" name="Content Placeholder 2"/>
          <p:cNvSpPr>
            <a:spLocks noGrp="1"/>
          </p:cNvSpPr>
          <p:nvPr>
            <p:ph idx="1"/>
          </p:nvPr>
        </p:nvSpPr>
        <p:spPr>
          <a:xfrm>
            <a:off x="685800" y="1257300"/>
            <a:ext cx="7772400" cy="3257550"/>
          </a:xfrm>
          <a:prstGeom prst="rect">
            <a:avLst/>
          </a:prstGeom>
        </p:spPr>
        <p:txBody>
          <a:bodyPr lIns="77925" tIns="38963" rIns="77925" bIns="38963"/>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Date Placeholder 3"/>
          <p:cNvSpPr>
            <a:spLocks noGrp="1"/>
          </p:cNvSpPr>
          <p:nvPr>
            <p:ph type="dt" sz="half" idx="10"/>
          </p:nvPr>
        </p:nvSpPr>
        <p:spPr>
          <a:xfrm>
            <a:off x="685800" y="4686300"/>
            <a:ext cx="1905000" cy="342900"/>
          </a:xfrm>
          <a:prstGeom prst="rect">
            <a:avLst/>
          </a:prstGeom>
        </p:spPr>
        <p:txBody>
          <a:bodyPr lIns="77925" tIns="38963" rIns="77925" bIns="38963"/>
          <a:lstStyle>
            <a:lvl1pPr>
              <a:defRPr/>
            </a:lvl1pPr>
          </a:lstStyle>
          <a:p>
            <a:r>
              <a:rPr lang="en-US" smtClean="0"/>
              <a:t>21 – 23 September 2010,   Bali, Indonesia</a:t>
            </a:r>
            <a:endParaRPr lang="en-US" dirty="0"/>
          </a:p>
        </p:txBody>
      </p:sp>
      <p:sp>
        <p:nvSpPr>
          <p:cNvPr id="5" name="Footer Placeholder 4"/>
          <p:cNvSpPr>
            <a:spLocks noGrp="1"/>
          </p:cNvSpPr>
          <p:nvPr>
            <p:ph type="ftr" sz="quarter" idx="11"/>
          </p:nvPr>
        </p:nvSpPr>
        <p:spPr>
          <a:xfrm>
            <a:off x="5562600" y="4629150"/>
            <a:ext cx="2895600" cy="342900"/>
          </a:xfrm>
          <a:prstGeom prst="rect">
            <a:avLst/>
          </a:prstGeom>
        </p:spPr>
        <p:txBody>
          <a:bodyPr lIns="77925" tIns="38963" rIns="77925" bIns="38963"/>
          <a:lstStyle>
            <a:lvl1pPr>
              <a:defRPr/>
            </a:lvl1pPr>
          </a:lstStyle>
          <a:p>
            <a:r>
              <a:rPr lang="en-US" smtClean="0"/>
              <a:t>     APEC Airport Safety Oversight and Advanced Technologies Workshop</a:t>
            </a:r>
            <a:endParaRPr lang="en-US" dirty="0"/>
          </a:p>
        </p:txBody>
      </p:sp>
    </p:spTree>
    <p:extLst>
      <p:ext uri="{BB962C8B-B14F-4D97-AF65-F5344CB8AC3E}">
        <p14:creationId xmlns:p14="http://schemas.microsoft.com/office/powerpoint/2010/main" val="1657337487"/>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09600" y="228600"/>
            <a:ext cx="7772400" cy="857250"/>
          </a:xfrm>
          <a:prstGeom prst="rect">
            <a:avLst/>
          </a:prstGeom>
        </p:spPr>
        <p:txBody>
          <a:bodyPr lIns="77925" tIns="38963" rIns="77925" bIns="38963"/>
          <a:lstStyle/>
          <a:p>
            <a:r>
              <a:rPr lang="en-US" smtClean="0"/>
              <a:t>Click to edit Master title style</a:t>
            </a:r>
            <a:endParaRPr lang="en-GB"/>
          </a:p>
        </p:txBody>
      </p:sp>
      <p:sp>
        <p:nvSpPr>
          <p:cNvPr id="3" name="Content Placeholder 2"/>
          <p:cNvSpPr>
            <a:spLocks noGrp="1"/>
          </p:cNvSpPr>
          <p:nvPr>
            <p:ph sz="quarter" idx="1"/>
          </p:nvPr>
        </p:nvSpPr>
        <p:spPr>
          <a:xfrm>
            <a:off x="685800" y="1257300"/>
            <a:ext cx="3815862" cy="1571625"/>
          </a:xfrm>
          <a:prstGeom prst="rect">
            <a:avLst/>
          </a:prstGeom>
        </p:spPr>
        <p:txBody>
          <a:bodyPr lIns="77925" tIns="38963" rIns="77925" bIns="38963"/>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2338" y="1257300"/>
            <a:ext cx="3815862" cy="1571625"/>
          </a:xfrm>
          <a:prstGeom prst="rect">
            <a:avLst/>
          </a:prstGeom>
        </p:spPr>
        <p:txBody>
          <a:bodyPr lIns="77925" tIns="38963" rIns="77925" bIns="38963"/>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685800" y="2943225"/>
            <a:ext cx="3815862" cy="1571625"/>
          </a:xfrm>
          <a:prstGeom prst="rect">
            <a:avLst/>
          </a:prstGeom>
        </p:spPr>
        <p:txBody>
          <a:bodyPr lIns="77925" tIns="38963" rIns="77925" bIns="38963"/>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42338" y="2943225"/>
            <a:ext cx="3815862" cy="1571625"/>
          </a:xfrm>
          <a:prstGeom prst="rect">
            <a:avLst/>
          </a:prstGeom>
        </p:spPr>
        <p:txBody>
          <a:bodyPr lIns="77925" tIns="38963" rIns="77925" bIns="38963"/>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685800" y="4686300"/>
            <a:ext cx="1905000" cy="342900"/>
          </a:xfrm>
          <a:prstGeom prst="rect">
            <a:avLst/>
          </a:prstGeom>
        </p:spPr>
        <p:txBody>
          <a:bodyPr lIns="77925" tIns="38963" rIns="77925" bIns="38963"/>
          <a:lstStyle>
            <a:lvl1pPr>
              <a:defRPr/>
            </a:lvl1pPr>
          </a:lstStyle>
          <a:p>
            <a:r>
              <a:rPr lang="en-US" smtClean="0"/>
              <a:t>21 – 23 September 2010,   Bali, Indonesia</a:t>
            </a:r>
            <a:endParaRPr lang="en-US"/>
          </a:p>
        </p:txBody>
      </p:sp>
      <p:sp>
        <p:nvSpPr>
          <p:cNvPr id="8" name="Footer Placeholder 7"/>
          <p:cNvSpPr>
            <a:spLocks noGrp="1"/>
          </p:cNvSpPr>
          <p:nvPr>
            <p:ph type="ftr" sz="quarter" idx="11"/>
          </p:nvPr>
        </p:nvSpPr>
        <p:spPr>
          <a:xfrm>
            <a:off x="5562600" y="4629150"/>
            <a:ext cx="2895600" cy="342900"/>
          </a:xfrm>
          <a:prstGeom prst="rect">
            <a:avLst/>
          </a:prstGeom>
        </p:spPr>
        <p:txBody>
          <a:bodyPr lIns="77925" tIns="38963" rIns="77925" bIns="38963"/>
          <a:lstStyle>
            <a:lvl1pPr>
              <a:defRPr/>
            </a:lvl1pPr>
          </a:lstStyle>
          <a:p>
            <a:r>
              <a:rPr lang="en-US" smtClean="0"/>
              <a:t>     APEC Airport Safety Oversight and Advanced Technologies Workshop</a:t>
            </a:r>
            <a:endParaRPr lang="en-US"/>
          </a:p>
        </p:txBody>
      </p:sp>
    </p:spTree>
    <p:extLst>
      <p:ext uri="{BB962C8B-B14F-4D97-AF65-F5344CB8AC3E}">
        <p14:creationId xmlns:p14="http://schemas.microsoft.com/office/powerpoint/2010/main" val="1503963657"/>
      </p:ext>
    </p:extLst>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7772400" cy="857250"/>
          </a:xfrm>
          <a:prstGeom prst="rect">
            <a:avLst/>
          </a:prstGeom>
        </p:spPr>
        <p:txBody>
          <a:bodyPr lIns="77925" tIns="38963" rIns="77925" bIns="38963"/>
          <a:lstStyle/>
          <a:p>
            <a:r>
              <a:rPr lang="en-US" smtClean="0"/>
              <a:t>Click to edit Master title style</a:t>
            </a:r>
            <a:endParaRPr lang="en-GB"/>
          </a:p>
        </p:txBody>
      </p:sp>
      <p:sp>
        <p:nvSpPr>
          <p:cNvPr id="3" name="Date Placeholder 2"/>
          <p:cNvSpPr>
            <a:spLocks noGrp="1"/>
          </p:cNvSpPr>
          <p:nvPr>
            <p:ph type="dt" sz="half" idx="10"/>
          </p:nvPr>
        </p:nvSpPr>
        <p:spPr>
          <a:xfrm>
            <a:off x="685800" y="4686300"/>
            <a:ext cx="1905000" cy="342900"/>
          </a:xfrm>
          <a:prstGeom prst="rect">
            <a:avLst/>
          </a:prstGeom>
        </p:spPr>
        <p:txBody>
          <a:bodyPr lIns="77925" tIns="38963" rIns="77925" bIns="38963"/>
          <a:lstStyle>
            <a:lvl1pPr>
              <a:defRPr/>
            </a:lvl1pPr>
          </a:lstStyle>
          <a:p>
            <a:r>
              <a:rPr lang="en-US" smtClean="0"/>
              <a:t>21 – 23 September 2010,   Bali, Indonesia</a:t>
            </a:r>
            <a:endParaRPr lang="en-US"/>
          </a:p>
        </p:txBody>
      </p:sp>
      <p:sp>
        <p:nvSpPr>
          <p:cNvPr id="4" name="Footer Placeholder 3"/>
          <p:cNvSpPr>
            <a:spLocks noGrp="1"/>
          </p:cNvSpPr>
          <p:nvPr>
            <p:ph type="ftr" sz="quarter" idx="11"/>
          </p:nvPr>
        </p:nvSpPr>
        <p:spPr>
          <a:xfrm>
            <a:off x="5562600" y="4629150"/>
            <a:ext cx="2895600" cy="342900"/>
          </a:xfrm>
          <a:prstGeom prst="rect">
            <a:avLst/>
          </a:prstGeom>
        </p:spPr>
        <p:txBody>
          <a:bodyPr lIns="77925" tIns="38963" rIns="77925" bIns="38963"/>
          <a:lstStyle>
            <a:lvl1pPr>
              <a:defRPr/>
            </a:lvl1pPr>
          </a:lstStyle>
          <a:p>
            <a:r>
              <a:rPr lang="en-US" smtClean="0"/>
              <a:t>     APEC Airport Safety Oversight and Advanced Technologies Workshop</a:t>
            </a:r>
            <a:endParaRPr lang="en-US"/>
          </a:p>
        </p:txBody>
      </p:sp>
    </p:spTree>
    <p:extLst>
      <p:ext uri="{BB962C8B-B14F-4D97-AF65-F5344CB8AC3E}">
        <p14:creationId xmlns:p14="http://schemas.microsoft.com/office/powerpoint/2010/main" val="3798186839"/>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7772400" cy="857250"/>
          </a:xfrm>
          <a:prstGeom prst="rect">
            <a:avLst/>
          </a:prstGeom>
        </p:spPr>
        <p:txBody>
          <a:bodyPr lIns="77925" tIns="38963" rIns="77925" bIns="38963"/>
          <a:lstStyle/>
          <a:p>
            <a:r>
              <a:rPr lang="en-US" smtClean="0"/>
              <a:t>Click to edit Master title style</a:t>
            </a:r>
            <a:endParaRPr lang="en-GB"/>
          </a:p>
        </p:txBody>
      </p:sp>
      <p:sp>
        <p:nvSpPr>
          <p:cNvPr id="3" name="Text Placeholder 2"/>
          <p:cNvSpPr>
            <a:spLocks noGrp="1"/>
          </p:cNvSpPr>
          <p:nvPr>
            <p:ph type="body" sz="half" idx="1"/>
          </p:nvPr>
        </p:nvSpPr>
        <p:spPr>
          <a:xfrm>
            <a:off x="685800" y="1257300"/>
            <a:ext cx="3815862" cy="3257550"/>
          </a:xfrm>
          <a:prstGeom prst="rect">
            <a:avLst/>
          </a:prstGeom>
        </p:spPr>
        <p:txBody>
          <a:bodyPr lIns="77925" tIns="38963" rIns="77925" bIns="38963"/>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2338" y="1257300"/>
            <a:ext cx="3815862" cy="3257550"/>
          </a:xfrm>
          <a:prstGeom prst="rect">
            <a:avLst/>
          </a:prstGeom>
        </p:spPr>
        <p:txBody>
          <a:bodyPr lIns="77925" tIns="38963" rIns="77925" bIns="38963"/>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4686300"/>
            <a:ext cx="1905000" cy="342900"/>
          </a:xfrm>
          <a:prstGeom prst="rect">
            <a:avLst/>
          </a:prstGeom>
        </p:spPr>
        <p:txBody>
          <a:bodyPr lIns="77925" tIns="38963" rIns="77925" bIns="38963"/>
          <a:lstStyle>
            <a:lvl1pPr>
              <a:defRPr/>
            </a:lvl1pPr>
          </a:lstStyle>
          <a:p>
            <a:r>
              <a:rPr lang="en-US" smtClean="0"/>
              <a:t>21 – 23 September 2010,   Bali, Indonesia</a:t>
            </a:r>
            <a:endParaRPr lang="en-US"/>
          </a:p>
        </p:txBody>
      </p:sp>
      <p:sp>
        <p:nvSpPr>
          <p:cNvPr id="6" name="Footer Placeholder 5"/>
          <p:cNvSpPr>
            <a:spLocks noGrp="1"/>
          </p:cNvSpPr>
          <p:nvPr>
            <p:ph type="ftr" sz="quarter" idx="11"/>
          </p:nvPr>
        </p:nvSpPr>
        <p:spPr>
          <a:xfrm>
            <a:off x="5416062" y="4629150"/>
            <a:ext cx="3042138" cy="342900"/>
          </a:xfrm>
          <a:prstGeom prst="rect">
            <a:avLst/>
          </a:prstGeom>
        </p:spPr>
        <p:txBody>
          <a:bodyPr lIns="77925" tIns="38963" rIns="77925" bIns="38963"/>
          <a:lstStyle>
            <a:lvl1pPr>
              <a:defRPr/>
            </a:lvl1pPr>
          </a:lstStyle>
          <a:p>
            <a:r>
              <a:rPr lang="en-US" smtClean="0"/>
              <a:t>     APEC Airport Safety Oversight and Advanced Technologies Workshop</a:t>
            </a:r>
            <a:endParaRPr lang="en-US"/>
          </a:p>
        </p:txBody>
      </p:sp>
    </p:spTree>
    <p:extLst>
      <p:ext uri="{BB962C8B-B14F-4D97-AF65-F5344CB8AC3E}">
        <p14:creationId xmlns:p14="http://schemas.microsoft.com/office/powerpoint/2010/main" val="3882099805"/>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18">
            <a:extLst>
              <a:ext uri="{28A0092B-C50C-407E-A947-70E740481C1C}">
                <a14:useLocalDpi xmlns:a14="http://schemas.microsoft.com/office/drawing/2010/main" val="0"/>
              </a:ext>
            </a:extLst>
          </a:blip>
          <a:stretch>
            <a:fillRect/>
          </a:stretch>
        </p:blipFill>
        <p:spPr>
          <a:xfrm>
            <a:off x="9" y="-1"/>
            <a:ext cx="9143981" cy="981073"/>
          </a:xfrm>
          <a:prstGeom prst="rect">
            <a:avLst/>
          </a:prstGeom>
        </p:spPr>
      </p:pic>
    </p:spTree>
    <p:extLst>
      <p:ext uri="{BB962C8B-B14F-4D97-AF65-F5344CB8AC3E}">
        <p14:creationId xmlns:p14="http://schemas.microsoft.com/office/powerpoint/2010/main" val="83230000"/>
      </p:ext>
    </p:extLst>
  </p:cSld>
  <p:clrMap bg1="lt1" tx1="dk1" bg2="lt2" tx2="dk2" accent1="accent1" accent2="accent2" accent3="accent3" accent4="accent4" accent5="accent5" accent6="accent6" hlink="hlink" folHlink="folHlink"/>
  <p:sldLayoutIdLst>
    <p:sldLayoutId id="2147483660" r:id="rId1"/>
    <p:sldLayoutId id="2147483677" r:id="rId2"/>
    <p:sldLayoutId id="2147483679" r:id="rId3"/>
    <p:sldLayoutId id="2147483666" r:id="rId4"/>
    <p:sldLayoutId id="2147483650" r:id="rId5"/>
    <p:sldLayoutId id="2147483678" r:id="rId6"/>
    <p:sldLayoutId id="2147483661" r:id="rId7"/>
    <p:sldLayoutId id="2147483663" r:id="rId8"/>
    <p:sldLayoutId id="2147483664" r:id="rId9"/>
    <p:sldLayoutId id="2147483665" r:id="rId10"/>
    <p:sldLayoutId id="2147483680" r:id="rId11"/>
    <p:sldLayoutId id="2147483681" r:id="rId12"/>
    <p:sldLayoutId id="2147483682" r:id="rId13"/>
    <p:sldLayoutId id="2147483683" r:id="rId14"/>
    <p:sldLayoutId id="2147483684" r:id="rId15"/>
    <p:sldLayoutId id="2147483685" r:id="rId16"/>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1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2.mov"/><Relationship Id="rId1" Type="http://schemas.microsoft.com/office/2007/relationships/media" Target="../media/media2.mov"/><Relationship Id="rId5" Type="http://schemas.openxmlformats.org/officeDocument/2006/relationships/image" Target="../media/image1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5.xml"/><Relationship Id="rId1" Type="http://schemas.openxmlformats.org/officeDocument/2006/relationships/vmlDrawing" Target="../drawings/vmlDrawing1.vml"/><Relationship Id="rId5" Type="http://schemas.openxmlformats.org/officeDocument/2006/relationships/image" Target="../media/image14.emf"/><Relationship Id="rId4" Type="http://schemas.openxmlformats.org/officeDocument/2006/relationships/oleObject" Target="../embeddings/oleObject1.bin"/></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image" Target="../media/image19.jpeg"/><Relationship Id="rId7" Type="http://schemas.openxmlformats.org/officeDocument/2006/relationships/image" Target="../media/image23.jpeg"/><Relationship Id="rId2" Type="http://schemas.openxmlformats.org/officeDocument/2006/relationships/notesSlide" Target="../notesSlides/notesSlide11.xml"/><Relationship Id="rId1" Type="http://schemas.openxmlformats.org/officeDocument/2006/relationships/slideLayout" Target="../slideLayouts/slideLayout11.xml"/><Relationship Id="rId6" Type="http://schemas.openxmlformats.org/officeDocument/2006/relationships/image" Target="../media/image22.jpeg"/><Relationship Id="rId5" Type="http://schemas.openxmlformats.org/officeDocument/2006/relationships/image" Target="../media/image21.jpeg"/><Relationship Id="rId10" Type="http://schemas.openxmlformats.org/officeDocument/2006/relationships/image" Target="../media/image26.jpeg"/><Relationship Id="rId4" Type="http://schemas.openxmlformats.org/officeDocument/2006/relationships/image" Target="../media/image20.jpeg"/><Relationship Id="rId9" Type="http://schemas.openxmlformats.org/officeDocument/2006/relationships/image" Target="../media/image25.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hyperlink" Target="https://www.boeing.com/777x/reveal/video-777x-Folding-Wingtip/" TargetMode="External"/><Relationship Id="rId2" Type="http://schemas.openxmlformats.org/officeDocument/2006/relationships/notesSlide" Target="../notesSlides/notesSlide13.xml"/><Relationship Id="rId1" Type="http://schemas.openxmlformats.org/officeDocument/2006/relationships/slideLayout" Target="../slideLayouts/slideLayout11.xml"/><Relationship Id="rId4" Type="http://schemas.openxmlformats.org/officeDocument/2006/relationships/image" Target="../media/image27.jpeg"/></Relationships>
</file>

<file path=ppt/slides/_rels/slide14.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image" Target="../media/image28.jpeg"/><Relationship Id="rId7" Type="http://schemas.openxmlformats.org/officeDocument/2006/relationships/image" Target="../media/image32.jpeg"/><Relationship Id="rId2" Type="http://schemas.openxmlformats.org/officeDocument/2006/relationships/notesSlide" Target="../notesSlides/notesSlide14.xml"/><Relationship Id="rId1" Type="http://schemas.openxmlformats.org/officeDocument/2006/relationships/slideLayout" Target="../slideLayouts/slideLayout11.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s>
</file>

<file path=ppt/slides/_rels/slide1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5.xml"/><Relationship Id="rId1" Type="http://schemas.openxmlformats.org/officeDocument/2006/relationships/slideLayout" Target="../slideLayouts/slideLayout11.xml"/><Relationship Id="rId5" Type="http://schemas.openxmlformats.org/officeDocument/2006/relationships/image" Target="../media/image36.jpeg"/><Relationship Id="rId4" Type="http://schemas.openxmlformats.org/officeDocument/2006/relationships/image" Target="../media/image35.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hyperlink" Target="http://10.20.3.149/publications/Pages/doc7300.aspx" TargetMode="External"/><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image" Target="../media/image37.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5.xml"/><Relationship Id="rId1" Type="http://schemas.openxmlformats.org/officeDocument/2006/relationships/vmlDrawing" Target="../drawings/vmlDrawing2.vml"/><Relationship Id="rId6" Type="http://schemas.openxmlformats.org/officeDocument/2006/relationships/image" Target="../media/image39.png"/><Relationship Id="rId5" Type="http://schemas.openxmlformats.org/officeDocument/2006/relationships/image" Target="../media/image38.wmf"/><Relationship Id="rId4" Type="http://schemas.openxmlformats.org/officeDocument/2006/relationships/oleObject" Target="../embeddings/oleObject2.bin"/></Relationships>
</file>

<file path=ppt/slides/_rels/slide2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8" Type="http://schemas.openxmlformats.org/officeDocument/2006/relationships/image" Target="../media/image47.jpeg"/><Relationship Id="rId3" Type="http://schemas.openxmlformats.org/officeDocument/2006/relationships/image" Target="../media/image42.jpeg"/><Relationship Id="rId7" Type="http://schemas.openxmlformats.org/officeDocument/2006/relationships/image" Target="../media/image46.jpeg"/><Relationship Id="rId2" Type="http://schemas.openxmlformats.org/officeDocument/2006/relationships/notesSlide" Target="../notesSlides/notesSlide35.xml"/><Relationship Id="rId1" Type="http://schemas.openxmlformats.org/officeDocument/2006/relationships/slideLayout" Target="../slideLayouts/slideLayout11.xml"/><Relationship Id="rId6" Type="http://schemas.openxmlformats.org/officeDocument/2006/relationships/image" Target="../media/image45.jpeg"/><Relationship Id="rId5" Type="http://schemas.openxmlformats.org/officeDocument/2006/relationships/image" Target="../media/image44.jpeg"/><Relationship Id="rId4" Type="http://schemas.openxmlformats.org/officeDocument/2006/relationships/image" Target="../media/image43.jpeg"/><Relationship Id="rId9" Type="http://schemas.openxmlformats.org/officeDocument/2006/relationships/image" Target="../media/image48.jpeg"/></Relationships>
</file>

<file path=ppt/slides/_rels/slide36.xml.rels><?xml version="1.0" encoding="UTF-8" standalone="yes"?>
<Relationships xmlns="http://schemas.openxmlformats.org/package/2006/relationships"><Relationship Id="rId8" Type="http://schemas.openxmlformats.org/officeDocument/2006/relationships/oleObject" Target="../embeddings/oleObject5.bin"/><Relationship Id="rId3" Type="http://schemas.openxmlformats.org/officeDocument/2006/relationships/notesSlide" Target="../notesSlides/notesSlide36.xml"/><Relationship Id="rId7" Type="http://schemas.openxmlformats.org/officeDocument/2006/relationships/image" Target="../media/image50.wmf"/><Relationship Id="rId2" Type="http://schemas.openxmlformats.org/officeDocument/2006/relationships/slideLayout" Target="../slideLayouts/slideLayout5.xml"/><Relationship Id="rId1" Type="http://schemas.openxmlformats.org/officeDocument/2006/relationships/vmlDrawing" Target="../drawings/vmlDrawing3.vml"/><Relationship Id="rId6" Type="http://schemas.openxmlformats.org/officeDocument/2006/relationships/oleObject" Target="../embeddings/oleObject4.bin"/><Relationship Id="rId5" Type="http://schemas.openxmlformats.org/officeDocument/2006/relationships/image" Target="../media/image49.wmf"/><Relationship Id="rId4" Type="http://schemas.openxmlformats.org/officeDocument/2006/relationships/oleObject" Target="../embeddings/oleObject3.bin"/><Relationship Id="rId9" Type="http://schemas.openxmlformats.org/officeDocument/2006/relationships/image" Target="../media/image51.wmf"/></Relationships>
</file>

<file path=ppt/slides/_rels/slide37.xml.rels><?xml version="1.0" encoding="UTF-8" standalone="yes"?>
<Relationships xmlns="http://schemas.openxmlformats.org/package/2006/relationships"><Relationship Id="rId3" Type="http://schemas.openxmlformats.org/officeDocument/2006/relationships/hyperlink" Target="http://10.20.3.149/Search/pages/results.aspx?k=10075" TargetMode="External"/><Relationship Id="rId2" Type="http://schemas.openxmlformats.org/officeDocument/2006/relationships/notesSlide" Target="../notesSlides/notesSlide37.xml"/><Relationship Id="rId1" Type="http://schemas.openxmlformats.org/officeDocument/2006/relationships/slideLayout" Target="../slideLayouts/slideLayout5.xml"/><Relationship Id="rId4" Type="http://schemas.openxmlformats.org/officeDocument/2006/relationships/image" Target="../media/image52.jpeg"/></Relationships>
</file>

<file path=ppt/slides/_rels/slide38.xml.rels><?xml version="1.0" encoding="UTF-8" standalone="yes"?>
<Relationships xmlns="http://schemas.openxmlformats.org/package/2006/relationships"><Relationship Id="rId8" Type="http://schemas.openxmlformats.org/officeDocument/2006/relationships/oleObject" Target="../embeddings/oleObject8.bin"/><Relationship Id="rId13" Type="http://schemas.openxmlformats.org/officeDocument/2006/relationships/image" Target="../media/image57.wmf"/><Relationship Id="rId18" Type="http://schemas.openxmlformats.org/officeDocument/2006/relationships/oleObject" Target="../embeddings/oleObject13.bin"/><Relationship Id="rId3" Type="http://schemas.openxmlformats.org/officeDocument/2006/relationships/notesSlide" Target="../notesSlides/notesSlide38.xml"/><Relationship Id="rId7" Type="http://schemas.openxmlformats.org/officeDocument/2006/relationships/image" Target="../media/image54.wmf"/><Relationship Id="rId12" Type="http://schemas.openxmlformats.org/officeDocument/2006/relationships/oleObject" Target="../embeddings/oleObject10.bin"/><Relationship Id="rId17" Type="http://schemas.openxmlformats.org/officeDocument/2006/relationships/image" Target="../media/image59.wmf"/><Relationship Id="rId2" Type="http://schemas.openxmlformats.org/officeDocument/2006/relationships/slideLayout" Target="../slideLayouts/slideLayout5.xml"/><Relationship Id="rId16" Type="http://schemas.openxmlformats.org/officeDocument/2006/relationships/oleObject" Target="../embeddings/oleObject12.bin"/><Relationship Id="rId1" Type="http://schemas.openxmlformats.org/officeDocument/2006/relationships/vmlDrawing" Target="../drawings/vmlDrawing4.vml"/><Relationship Id="rId6" Type="http://schemas.openxmlformats.org/officeDocument/2006/relationships/oleObject" Target="../embeddings/oleObject7.bin"/><Relationship Id="rId11" Type="http://schemas.openxmlformats.org/officeDocument/2006/relationships/image" Target="../media/image56.wmf"/><Relationship Id="rId5" Type="http://schemas.openxmlformats.org/officeDocument/2006/relationships/image" Target="../media/image53.wmf"/><Relationship Id="rId15" Type="http://schemas.openxmlformats.org/officeDocument/2006/relationships/image" Target="../media/image58.wmf"/><Relationship Id="rId10" Type="http://schemas.openxmlformats.org/officeDocument/2006/relationships/oleObject" Target="../embeddings/oleObject9.bin"/><Relationship Id="rId19" Type="http://schemas.openxmlformats.org/officeDocument/2006/relationships/image" Target="../media/image60.wmf"/><Relationship Id="rId4" Type="http://schemas.openxmlformats.org/officeDocument/2006/relationships/oleObject" Target="../embeddings/oleObject6.bin"/><Relationship Id="rId9" Type="http://schemas.openxmlformats.org/officeDocument/2006/relationships/image" Target="../media/image55.wmf"/><Relationship Id="rId14" Type="http://schemas.openxmlformats.org/officeDocument/2006/relationships/oleObject" Target="../embeddings/oleObject11.bin"/></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5.xml"/><Relationship Id="rId1" Type="http://schemas.openxmlformats.org/officeDocument/2006/relationships/vmlDrawing" Target="../drawings/vmlDrawing5.vml"/><Relationship Id="rId5" Type="http://schemas.openxmlformats.org/officeDocument/2006/relationships/image" Target="../media/image61.wmf"/><Relationship Id="rId4" Type="http://schemas.openxmlformats.org/officeDocument/2006/relationships/oleObject" Target="../embeddings/oleObject14.bin"/></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5.xml"/><Relationship Id="rId1" Type="http://schemas.openxmlformats.org/officeDocument/2006/relationships/vmlDrawing" Target="../drawings/vmlDrawing6.vml"/><Relationship Id="rId5" Type="http://schemas.openxmlformats.org/officeDocument/2006/relationships/image" Target="../media/image62.wmf"/><Relationship Id="rId4" Type="http://schemas.openxmlformats.org/officeDocument/2006/relationships/oleObject" Target="../embeddings/oleObject15.bin"/></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48.xml"/><Relationship Id="rId1" Type="http://schemas.openxmlformats.org/officeDocument/2006/relationships/slideLayout" Target="../slideLayouts/slideLayout11.xml"/><Relationship Id="rId4" Type="http://schemas.openxmlformats.org/officeDocument/2006/relationships/image" Target="../media/image64.jpeg"/></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9.xml"/><Relationship Id="rId7" Type="http://schemas.openxmlformats.org/officeDocument/2006/relationships/image" Target="../media/image66.wmf"/><Relationship Id="rId2" Type="http://schemas.openxmlformats.org/officeDocument/2006/relationships/slideLayout" Target="../slideLayouts/slideLayout5.xml"/><Relationship Id="rId1" Type="http://schemas.openxmlformats.org/officeDocument/2006/relationships/vmlDrawing" Target="../drawings/vmlDrawing7.vml"/><Relationship Id="rId6" Type="http://schemas.openxmlformats.org/officeDocument/2006/relationships/oleObject" Target="../embeddings/oleObject17.bin"/><Relationship Id="rId5" Type="http://schemas.openxmlformats.org/officeDocument/2006/relationships/image" Target="../media/image65.wmf"/><Relationship Id="rId4" Type="http://schemas.openxmlformats.org/officeDocument/2006/relationships/oleObject" Target="../embeddings/oleObject16.bin"/></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52.xml"/><Relationship Id="rId2" Type="http://schemas.openxmlformats.org/officeDocument/2006/relationships/slideLayout" Target="../slideLayouts/slideLayout5.xml"/><Relationship Id="rId1" Type="http://schemas.openxmlformats.org/officeDocument/2006/relationships/vmlDrawing" Target="../drawings/vmlDrawing8.vml"/><Relationship Id="rId5" Type="http://schemas.openxmlformats.org/officeDocument/2006/relationships/image" Target="../media/image67.wmf"/><Relationship Id="rId4" Type="http://schemas.openxmlformats.org/officeDocument/2006/relationships/oleObject" Target="../embeddings/oleObject18.bin"/></Relationships>
</file>

<file path=ppt/slides/_rels/slide53.xml.rels><?xml version="1.0" encoding="UTF-8" standalone="yes"?>
<Relationships xmlns="http://schemas.openxmlformats.org/package/2006/relationships"><Relationship Id="rId3" Type="http://schemas.openxmlformats.org/officeDocument/2006/relationships/hyperlink" Target="http://10.20.3.149/safety/airnavigation/Pages/standard.aspx" TargetMode="External"/><Relationship Id="rId2" Type="http://schemas.openxmlformats.org/officeDocument/2006/relationships/notesSlide" Target="../notesSlides/notesSlide53.xml"/><Relationship Id="rId1" Type="http://schemas.openxmlformats.org/officeDocument/2006/relationships/slideLayout" Target="../slideLayouts/slideLayout5.xml"/><Relationship Id="rId4" Type="http://schemas.openxmlformats.org/officeDocument/2006/relationships/image" Target="../media/image68.jpeg"/></Relationships>
</file>

<file path=ppt/slides/_rels/slide54.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54.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 y="987574"/>
            <a:ext cx="9143999" cy="1368152"/>
          </a:xfrm>
          <a:prstGeom prst="rect">
            <a:avLst/>
          </a:prstGeom>
        </p:spPr>
        <p:txBody>
          <a:bodyPr anchor="ctr" anchorCtr="0"/>
          <a:lstStyle>
            <a:lvl1pPr algn="ctr" defTabSz="914400" rtl="0" eaLnBrk="1" latinLnBrk="0" hangingPunct="1">
              <a:spcBef>
                <a:spcPct val="0"/>
              </a:spcBef>
              <a:buNone/>
              <a:defRPr sz="4400" kern="1200">
                <a:solidFill>
                  <a:schemeClr val="tx1"/>
                </a:solidFill>
                <a:latin typeface="+mj-lt"/>
                <a:ea typeface="+mj-ea"/>
                <a:cs typeface="+mj-cs"/>
              </a:defRPr>
            </a:lvl1pPr>
          </a:lstStyle>
          <a:p>
            <a:pPr algn="ctr">
              <a:lnSpc>
                <a:spcPts val="3700"/>
              </a:lnSpc>
            </a:pPr>
            <a:endParaRPr lang="en-US" sz="3600" b="1" spc="-50" dirty="0" smtClean="0">
              <a:solidFill>
                <a:schemeClr val="accent1"/>
              </a:solidFill>
            </a:endParaRPr>
          </a:p>
        </p:txBody>
      </p:sp>
      <p:sp>
        <p:nvSpPr>
          <p:cNvPr id="5" name="Rectangle 2"/>
          <p:cNvSpPr txBox="1">
            <a:spLocks noChangeArrowheads="1"/>
          </p:cNvSpPr>
          <p:nvPr/>
        </p:nvSpPr>
        <p:spPr>
          <a:xfrm>
            <a:off x="250825" y="1001713"/>
            <a:ext cx="5748338" cy="77795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ts val="3600"/>
              </a:lnSpc>
              <a:tabLst>
                <a:tab pos="1255713" algn="l"/>
              </a:tabLst>
              <a:defRPr/>
            </a:pPr>
            <a:r>
              <a:rPr lang="en-GB" sz="4000" spc="-20" dirty="0">
                <a:solidFill>
                  <a:schemeClr val="accent1"/>
                </a:solidFill>
              </a:rPr>
              <a:t>AIRPORT PLANNING</a:t>
            </a:r>
          </a:p>
        </p:txBody>
      </p:sp>
      <p:sp>
        <p:nvSpPr>
          <p:cNvPr id="6" name="Subtitle 1"/>
          <p:cNvSpPr>
            <a:spLocks/>
          </p:cNvSpPr>
          <p:nvPr/>
        </p:nvSpPr>
        <p:spPr bwMode="auto">
          <a:xfrm>
            <a:off x="251520" y="2571750"/>
            <a:ext cx="4968552" cy="882960"/>
          </a:xfrm>
          <a:prstGeom prst="rect">
            <a:avLst/>
          </a:prstGeom>
          <a:noFill/>
          <a:ln w="9525">
            <a:noFill/>
            <a:miter lim="800000"/>
            <a:headEnd/>
            <a:tailEnd/>
          </a:ln>
        </p:spPr>
        <p:txBody>
          <a:bodyPr/>
          <a:lstStyle/>
          <a:p>
            <a:pPr>
              <a:buFont typeface="Arial" charset="0"/>
              <a:buNone/>
            </a:pPr>
            <a:r>
              <a:rPr lang="en-GB" sz="3200" dirty="0" smtClean="0">
                <a:solidFill>
                  <a:schemeClr val="accent1"/>
                </a:solidFill>
                <a:cs typeface="Arial" charset="0"/>
              </a:rPr>
              <a:t>Joseph </a:t>
            </a:r>
            <a:r>
              <a:rPr lang="en-GB" sz="3200" dirty="0">
                <a:solidFill>
                  <a:schemeClr val="accent1"/>
                </a:solidFill>
                <a:cs typeface="Arial" charset="0"/>
              </a:rPr>
              <a:t>K CHEONG</a:t>
            </a:r>
          </a:p>
          <a:p>
            <a:pPr>
              <a:buFont typeface="Arial" charset="0"/>
              <a:buNone/>
            </a:pPr>
            <a:r>
              <a:rPr lang="en-US" sz="1400" i="1" dirty="0">
                <a:solidFill>
                  <a:schemeClr val="accent1"/>
                </a:solidFill>
                <a:cs typeface="Arial" charset="0"/>
              </a:rPr>
              <a:t>Technical Officer, Airport Operations &amp; Infrastructure, ICAO HQ</a:t>
            </a:r>
          </a:p>
          <a:p>
            <a:pPr>
              <a:buFont typeface="Arial" charset="0"/>
              <a:buNone/>
            </a:pPr>
            <a:r>
              <a:rPr lang="en-US" sz="1400" i="1" dirty="0">
                <a:solidFill>
                  <a:schemeClr val="accent1"/>
                </a:solidFill>
                <a:cs typeface="Arial" charset="0"/>
              </a:rPr>
              <a:t>Secretary, Aerodrome Design and Operations Panel</a:t>
            </a:r>
          </a:p>
        </p:txBody>
      </p:sp>
      <p:sp>
        <p:nvSpPr>
          <p:cNvPr id="7" name="Rectangle 2"/>
          <p:cNvSpPr txBox="1">
            <a:spLocks noChangeArrowheads="1"/>
          </p:cNvSpPr>
          <p:nvPr/>
        </p:nvSpPr>
        <p:spPr>
          <a:xfrm>
            <a:off x="250825" y="3651870"/>
            <a:ext cx="5748338" cy="43204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ts val="3600"/>
              </a:lnSpc>
              <a:tabLst>
                <a:tab pos="1255713" algn="l"/>
              </a:tabLst>
              <a:defRPr/>
            </a:pPr>
            <a:r>
              <a:rPr lang="en-GB" sz="2000" spc="-20" dirty="0" smtClean="0">
                <a:solidFill>
                  <a:srgbClr val="0054A4"/>
                </a:solidFill>
              </a:rPr>
              <a:t>Lima, September 2018</a:t>
            </a:r>
            <a:endParaRPr lang="en-US" sz="2000" spc="-20" dirty="0" smtClean="0">
              <a:solidFill>
                <a:srgbClr val="0054A4"/>
              </a:solidFill>
            </a:endParaRPr>
          </a:p>
        </p:txBody>
      </p:sp>
    </p:spTree>
    <p:extLst>
      <p:ext uri="{BB962C8B-B14F-4D97-AF65-F5344CB8AC3E}">
        <p14:creationId xmlns:p14="http://schemas.microsoft.com/office/powerpoint/2010/main" val="236909351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 y="987574"/>
            <a:ext cx="9143999" cy="1368152"/>
          </a:xfrm>
          <a:prstGeom prst="rect">
            <a:avLst/>
          </a:prstGeom>
        </p:spPr>
        <p:txBody>
          <a:bodyPr anchor="ctr" anchorCtr="0"/>
          <a:lstStyle>
            <a:lvl1pPr algn="ctr" defTabSz="914400" rtl="0" eaLnBrk="1" latinLnBrk="0" hangingPunct="1">
              <a:spcBef>
                <a:spcPct val="0"/>
              </a:spcBef>
              <a:buNone/>
              <a:defRPr sz="4400" kern="1200">
                <a:solidFill>
                  <a:schemeClr val="tx1"/>
                </a:solidFill>
                <a:latin typeface="+mj-lt"/>
                <a:ea typeface="+mj-ea"/>
                <a:cs typeface="+mj-cs"/>
              </a:defRPr>
            </a:lvl1pPr>
          </a:lstStyle>
          <a:p>
            <a:pPr algn="ctr">
              <a:lnSpc>
                <a:spcPts val="3700"/>
              </a:lnSpc>
            </a:pPr>
            <a:endParaRPr lang="en-US" sz="3600" b="1" spc="-50" dirty="0" smtClean="0">
              <a:solidFill>
                <a:schemeClr val="accent1"/>
              </a:solidFill>
            </a:endParaRPr>
          </a:p>
        </p:txBody>
      </p:sp>
      <p:sp>
        <p:nvSpPr>
          <p:cNvPr id="5" name="Rectangle 2"/>
          <p:cNvSpPr txBox="1">
            <a:spLocks noChangeArrowheads="1"/>
          </p:cNvSpPr>
          <p:nvPr/>
        </p:nvSpPr>
        <p:spPr>
          <a:xfrm>
            <a:off x="754831" y="836216"/>
            <a:ext cx="7488831" cy="3528392"/>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nSpc>
                <a:spcPts val="3600"/>
              </a:lnSpc>
              <a:tabLst>
                <a:tab pos="1255713" algn="l"/>
              </a:tabLst>
              <a:defRPr/>
            </a:pPr>
            <a:r>
              <a:rPr lang="en-US" sz="4000" b="1" spc="-20" dirty="0" smtClean="0">
                <a:solidFill>
                  <a:schemeClr val="accent1"/>
                </a:solidFill>
              </a:rPr>
              <a:t>TOPICS</a:t>
            </a:r>
          </a:p>
          <a:p>
            <a:pPr marL="571500" indent="-571500" algn="l">
              <a:lnSpc>
                <a:spcPts val="3600"/>
              </a:lnSpc>
              <a:buFont typeface="Arial" panose="020B0604020202020204" pitchFamily="34" charset="0"/>
              <a:buChar char="•"/>
              <a:tabLst>
                <a:tab pos="1255713" algn="l"/>
              </a:tabLst>
              <a:defRPr/>
            </a:pPr>
            <a:r>
              <a:rPr lang="en-US" sz="2800" b="1" spc="-20" dirty="0" smtClean="0">
                <a:solidFill>
                  <a:schemeClr val="accent1"/>
                </a:solidFill>
              </a:rPr>
              <a:t>THE AVIATION SYSTEM</a:t>
            </a:r>
          </a:p>
          <a:p>
            <a:pPr marL="571500" indent="-571500" algn="l">
              <a:lnSpc>
                <a:spcPts val="3600"/>
              </a:lnSpc>
              <a:buFont typeface="Arial" panose="020B0604020202020204" pitchFamily="34" charset="0"/>
              <a:buChar char="•"/>
              <a:tabLst>
                <a:tab pos="1255713" algn="l"/>
              </a:tabLst>
              <a:defRPr/>
            </a:pPr>
            <a:r>
              <a:rPr lang="en-US" sz="2800" b="1" spc="-20" dirty="0" smtClean="0">
                <a:solidFill>
                  <a:schemeClr val="accent1"/>
                </a:solidFill>
              </a:rPr>
              <a:t>CHICAGO CONVENTION</a:t>
            </a:r>
          </a:p>
          <a:p>
            <a:pPr marL="571500" indent="-571500" algn="l">
              <a:lnSpc>
                <a:spcPts val="3600"/>
              </a:lnSpc>
              <a:buFont typeface="Arial" panose="020B0604020202020204" pitchFamily="34" charset="0"/>
              <a:buChar char="•"/>
              <a:tabLst>
                <a:tab pos="1255713" algn="l"/>
              </a:tabLst>
              <a:defRPr/>
            </a:pPr>
            <a:r>
              <a:rPr lang="en-US" sz="2800" b="1" spc="-20" dirty="0" smtClean="0">
                <a:solidFill>
                  <a:schemeClr val="accent1"/>
                </a:solidFill>
              </a:rPr>
              <a:t>MASTER PLAN – WHY NEEDED</a:t>
            </a:r>
          </a:p>
          <a:p>
            <a:pPr marL="571500" indent="-571500" algn="l">
              <a:lnSpc>
                <a:spcPts val="3600"/>
              </a:lnSpc>
              <a:buFont typeface="Arial" panose="020B0604020202020204" pitchFamily="34" charset="0"/>
              <a:buChar char="•"/>
              <a:tabLst>
                <a:tab pos="1255713" algn="l"/>
              </a:tabLst>
              <a:defRPr/>
            </a:pPr>
            <a:r>
              <a:rPr lang="en-US" sz="2800" b="1" spc="-20" dirty="0" smtClean="0">
                <a:solidFill>
                  <a:schemeClr val="accent1"/>
                </a:solidFill>
              </a:rPr>
              <a:t>THE TOOLS</a:t>
            </a:r>
          </a:p>
          <a:p>
            <a:pPr marL="571500" indent="-571500" algn="l">
              <a:lnSpc>
                <a:spcPts val="3600"/>
              </a:lnSpc>
              <a:buFont typeface="Arial" panose="020B0604020202020204" pitchFamily="34" charset="0"/>
              <a:buChar char="•"/>
              <a:tabLst>
                <a:tab pos="1255713" algn="l"/>
              </a:tabLst>
              <a:defRPr/>
            </a:pPr>
            <a:r>
              <a:rPr lang="en-US" sz="2800" b="1" spc="-20" dirty="0" smtClean="0">
                <a:solidFill>
                  <a:schemeClr val="accent1"/>
                </a:solidFill>
              </a:rPr>
              <a:t>PAST &amp; CURRENT PROVISIONS</a:t>
            </a:r>
          </a:p>
          <a:p>
            <a:pPr marL="571500" indent="-571500" algn="l">
              <a:lnSpc>
                <a:spcPts val="3600"/>
              </a:lnSpc>
              <a:buFont typeface="Arial" panose="020B0604020202020204" pitchFamily="34" charset="0"/>
              <a:buChar char="•"/>
              <a:tabLst>
                <a:tab pos="1255713" algn="l"/>
              </a:tabLst>
              <a:defRPr/>
            </a:pPr>
            <a:r>
              <a:rPr lang="en-US" sz="2800" b="1" spc="-20" dirty="0" smtClean="0">
                <a:solidFill>
                  <a:schemeClr val="accent1"/>
                </a:solidFill>
              </a:rPr>
              <a:t>FUTURE PROVISIONS</a:t>
            </a:r>
          </a:p>
          <a:p>
            <a:pPr marL="571500" indent="-571500" algn="l">
              <a:lnSpc>
                <a:spcPts val="3600"/>
              </a:lnSpc>
              <a:buFont typeface="Arial" panose="020B0604020202020204" pitchFamily="34" charset="0"/>
              <a:buChar char="•"/>
              <a:tabLst>
                <a:tab pos="1255713" algn="l"/>
              </a:tabLst>
              <a:defRPr/>
            </a:pPr>
            <a:r>
              <a:rPr lang="en-US" sz="2800" b="1" spc="-20" dirty="0" smtClean="0">
                <a:solidFill>
                  <a:schemeClr val="accent1"/>
                </a:solidFill>
              </a:rPr>
              <a:t>BIBLIOGRAPHY</a:t>
            </a:r>
          </a:p>
          <a:p>
            <a:pPr>
              <a:lnSpc>
                <a:spcPts val="3600"/>
              </a:lnSpc>
              <a:tabLst>
                <a:tab pos="1255713" algn="l"/>
              </a:tabLst>
              <a:defRPr/>
            </a:pPr>
            <a:endParaRPr lang="en-GB" sz="4000" b="1" spc="-20" dirty="0">
              <a:solidFill>
                <a:schemeClr val="accent1"/>
              </a:solidFill>
            </a:endParaRPr>
          </a:p>
        </p:txBody>
      </p:sp>
    </p:spTree>
    <p:extLst>
      <p:ext uri="{BB962C8B-B14F-4D97-AF65-F5344CB8AC3E}">
        <p14:creationId xmlns:p14="http://schemas.microsoft.com/office/powerpoint/2010/main" val="314493612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World flights animated.wm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627784" y="915566"/>
            <a:ext cx="3888432" cy="3110746"/>
          </a:xfrm>
          <a:prstGeom prst="rect">
            <a:avLst/>
          </a:prstGeom>
        </p:spPr>
      </p:pic>
    </p:spTree>
    <p:extLst>
      <p:ext uri="{BB962C8B-B14F-4D97-AF65-F5344CB8AC3E}">
        <p14:creationId xmlns:p14="http://schemas.microsoft.com/office/powerpoint/2010/main" val="2779242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
          <p:cNvSpPr txBox="1">
            <a:spLocks noChangeArrowheads="1"/>
          </p:cNvSpPr>
          <p:nvPr/>
        </p:nvSpPr>
        <p:spPr>
          <a:xfrm>
            <a:off x="0" y="838200"/>
            <a:ext cx="9144000" cy="48006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Clr>
                <a:schemeClr val="accent5"/>
              </a:buClr>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Clr>
                <a:schemeClr val="accent5"/>
              </a:buClr>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Clr>
                <a:schemeClr val="accent5"/>
              </a:buClr>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Clr>
                <a:schemeClr val="accent5"/>
              </a:buClr>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Clr>
                <a:schemeClr val="accent5"/>
              </a:buClr>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80000"/>
              </a:lnSpc>
              <a:spcBef>
                <a:spcPct val="20000"/>
              </a:spcBef>
              <a:spcAft>
                <a:spcPts val="0"/>
              </a:spcAft>
              <a:buClr>
                <a:srgbClr val="7FD13B"/>
              </a:buClr>
              <a:buSzTx/>
              <a:buFontTx/>
              <a:buNone/>
              <a:tabLst/>
              <a:defRPr/>
            </a:pPr>
            <a:endParaRPr kumimoji="0" lang="en-US" sz="2400" b="1" i="0" u="none" strike="noStrike" kern="1200" cap="none" spc="0" normalizeH="0" baseline="0" noProof="0" dirty="0" smtClean="0">
              <a:ln>
                <a:noFill/>
              </a:ln>
              <a:solidFill>
                <a:srgbClr val="00153E"/>
              </a:solidFill>
              <a:effectLst>
                <a:outerShdw blurRad="38100" dist="38100" dir="2700000" algn="tl">
                  <a:srgbClr val="000000"/>
                </a:outerShdw>
              </a:effectLst>
              <a:uLnTx/>
              <a:uFillTx/>
              <a:latin typeface="Arial" charset="0"/>
              <a:ea typeface="+mn-ea"/>
              <a:cs typeface="+mn-cs"/>
            </a:endParaRPr>
          </a:p>
          <a:p>
            <a:pPr marL="342900" marR="0" lvl="0" indent="-342900" algn="l" defTabSz="914400" rtl="0" eaLnBrk="1" fontAlgn="auto" latinLnBrk="0" hangingPunct="1">
              <a:lnSpc>
                <a:spcPct val="80000"/>
              </a:lnSpc>
              <a:spcBef>
                <a:spcPct val="20000"/>
              </a:spcBef>
              <a:spcAft>
                <a:spcPts val="0"/>
              </a:spcAft>
              <a:buClr>
                <a:srgbClr val="7FD13B"/>
              </a:buClr>
              <a:buSzTx/>
              <a:buFontTx/>
              <a:buNone/>
              <a:tabLst/>
              <a:defRPr/>
            </a:pPr>
            <a:endParaRPr kumimoji="0" lang="en-US" sz="2400" b="1" i="0" u="none" strike="noStrike" kern="1200" cap="none" spc="0" normalizeH="0" baseline="0" noProof="0" dirty="0" smtClean="0">
              <a:ln>
                <a:noFill/>
              </a:ln>
              <a:solidFill>
                <a:srgbClr val="00153E"/>
              </a:solidFill>
              <a:effectLst>
                <a:outerShdw blurRad="38100" dist="38100" dir="2700000" algn="tl">
                  <a:srgbClr val="000000"/>
                </a:outerShdw>
              </a:effectLst>
              <a:uLnTx/>
              <a:uFillTx/>
              <a:latin typeface="Arial" charset="0"/>
              <a:ea typeface="+mn-ea"/>
              <a:cs typeface="+mn-cs"/>
            </a:endParaRPr>
          </a:p>
        </p:txBody>
      </p:sp>
      <p:sp>
        <p:nvSpPr>
          <p:cNvPr id="4" name="Content Placeholder 2"/>
          <p:cNvSpPr txBox="1">
            <a:spLocks/>
          </p:cNvSpPr>
          <p:nvPr/>
        </p:nvSpPr>
        <p:spPr>
          <a:xfrm>
            <a:off x="1046108" y="1905677"/>
            <a:ext cx="7283878"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dirty="0"/>
              <a:t>….all flights commence and terminate at </a:t>
            </a:r>
            <a:r>
              <a:rPr lang="en-US" dirty="0" smtClean="0"/>
              <a:t>an aerodrome</a:t>
            </a:r>
            <a:r>
              <a:rPr lang="en-US" dirty="0"/>
              <a:t>…..</a:t>
            </a:r>
          </a:p>
          <a:p>
            <a:pPr algn="ctr"/>
            <a:endParaRPr lang="en-CA" dirty="0"/>
          </a:p>
        </p:txBody>
      </p:sp>
    </p:spTree>
    <p:extLst>
      <p:ext uri="{BB962C8B-B14F-4D97-AF65-F5344CB8AC3E}">
        <p14:creationId xmlns:p14="http://schemas.microsoft.com/office/powerpoint/2010/main" val="41061879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CAO-VIDEO_2016-12.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9144000" cy="5143501"/>
          </a:xfrm>
          <a:prstGeom prst="rect">
            <a:avLst/>
          </a:prstGeom>
        </p:spPr>
      </p:pic>
    </p:spTree>
    <p:extLst>
      <p:ext uri="{BB962C8B-B14F-4D97-AF65-F5344CB8AC3E}">
        <p14:creationId xmlns:p14="http://schemas.microsoft.com/office/powerpoint/2010/main" val="329106441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Object 4">
            <a:hlinkClick r:id="" action="ppaction://ole?verb=0"/>
          </p:cNvPr>
          <p:cNvGraphicFramePr>
            <a:graphicFrameLocks noChangeAspect="1"/>
          </p:cNvGraphicFramePr>
          <p:nvPr>
            <p:extLst>
              <p:ext uri="{D42A27DB-BD31-4B8C-83A1-F6EECF244321}">
                <p14:modId xmlns:p14="http://schemas.microsoft.com/office/powerpoint/2010/main" val="3299090559"/>
              </p:ext>
            </p:extLst>
          </p:nvPr>
        </p:nvGraphicFramePr>
        <p:xfrm>
          <a:off x="3203848" y="843558"/>
          <a:ext cx="3167236" cy="4098776"/>
        </p:xfrm>
        <a:graphic>
          <a:graphicData uri="http://schemas.openxmlformats.org/presentationml/2006/ole">
            <mc:AlternateContent xmlns:mc="http://schemas.openxmlformats.org/markup-compatibility/2006">
              <mc:Choice xmlns:v="urn:schemas-microsoft-com:vml" Requires="v">
                <p:oleObj spid="_x0000_s12341" name="Acrobat Document" r:id="rId4" imgW="3886132" imgH="5029200" progId="AcroExch.Document.7">
                  <p:embed/>
                </p:oleObj>
              </mc:Choice>
              <mc:Fallback>
                <p:oleObj name="Acrobat Document" r:id="rId4" imgW="3886132" imgH="5029200" progId="AcroExch.Document.7">
                  <p:embed/>
                  <p:pic>
                    <p:nvPicPr>
                      <p:cNvPr id="0" name=""/>
                      <p:cNvPicPr/>
                      <p:nvPr/>
                    </p:nvPicPr>
                    <p:blipFill>
                      <a:blip r:embed="rId5"/>
                      <a:stretch>
                        <a:fillRect/>
                      </a:stretch>
                    </p:blipFill>
                    <p:spPr>
                      <a:xfrm>
                        <a:off x="3203848" y="843558"/>
                        <a:ext cx="3167236" cy="4098776"/>
                      </a:xfrm>
                      <a:prstGeom prst="rect">
                        <a:avLst/>
                      </a:prstGeom>
                    </p:spPr>
                  </p:pic>
                </p:oleObj>
              </mc:Fallback>
            </mc:AlternateContent>
          </a:graphicData>
        </a:graphic>
      </p:graphicFrame>
    </p:spTree>
    <p:extLst>
      <p:ext uri="{BB962C8B-B14F-4D97-AF65-F5344CB8AC3E}">
        <p14:creationId xmlns:p14="http://schemas.microsoft.com/office/powerpoint/2010/main" val="194328388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1046108" y="1905677"/>
            <a:ext cx="7283878"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dirty="0" smtClean="0"/>
              <a:t>the aerodrome </a:t>
            </a:r>
            <a:br>
              <a:rPr lang="en-US" dirty="0" smtClean="0"/>
            </a:br>
            <a:r>
              <a:rPr lang="en-US" dirty="0" smtClean="0"/>
              <a:t>within a total system concept…</a:t>
            </a:r>
            <a:endParaRPr lang="en-US" dirty="0"/>
          </a:p>
          <a:p>
            <a:pPr algn="ctr"/>
            <a:endParaRPr lang="en-CA" dirty="0"/>
          </a:p>
        </p:txBody>
      </p:sp>
    </p:spTree>
    <p:extLst>
      <p:ext uri="{BB962C8B-B14F-4D97-AF65-F5344CB8AC3E}">
        <p14:creationId xmlns:p14="http://schemas.microsoft.com/office/powerpoint/2010/main" val="231017645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dirty="0"/>
              <a:t>AERODROME - AIRSIDE </a:t>
            </a:r>
            <a:endParaRPr lang="en-CA" dirty="0"/>
          </a:p>
        </p:txBody>
      </p:sp>
      <p:sp>
        <p:nvSpPr>
          <p:cNvPr id="3" name="Content Placeholder 2"/>
          <p:cNvSpPr txBox="1">
            <a:spLocks/>
          </p:cNvSpPr>
          <p:nvPr/>
        </p:nvSpPr>
        <p:spPr>
          <a:xfrm>
            <a:off x="1046108" y="1905677"/>
            <a:ext cx="7283878"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400" dirty="0" smtClean="0"/>
          </a:p>
          <a:p>
            <a:pPr marL="0" indent="0" algn="ctr">
              <a:buNone/>
            </a:pPr>
            <a:r>
              <a:rPr lang="en-US" sz="2400" dirty="0" smtClean="0"/>
              <a:t>Runways, Taxiways, Aprons, Operations, </a:t>
            </a:r>
            <a:br>
              <a:rPr lang="en-US" sz="2400" dirty="0" smtClean="0"/>
            </a:br>
            <a:r>
              <a:rPr lang="en-US" sz="2400" dirty="0" smtClean="0"/>
              <a:t>Control Towers, Obstacles, etc. (Annex 14)</a:t>
            </a:r>
            <a:endParaRPr lang="en-US" sz="2400" dirty="0"/>
          </a:p>
        </p:txBody>
      </p:sp>
      <p:sp>
        <p:nvSpPr>
          <p:cNvPr id="4" name="Rectangle 2"/>
          <p:cNvSpPr txBox="1">
            <a:spLocks noChangeArrowheads="1"/>
          </p:cNvSpPr>
          <p:nvPr/>
        </p:nvSpPr>
        <p:spPr bwMode="auto">
          <a:xfrm>
            <a:off x="122680" y="1577959"/>
            <a:ext cx="1579297" cy="857250"/>
          </a:xfrm>
          <a:prstGeom prst="rect">
            <a:avLst/>
          </a:prstGeom>
          <a:noFill/>
          <a:ln w="9525">
            <a:noFill/>
            <a:miter lim="800000"/>
            <a:headEnd/>
            <a:tailEnd/>
          </a:ln>
          <a:effectLst/>
        </p:spPr>
        <p:txBody>
          <a:bodyPr vert="horz" wrap="square" lIns="77925" tIns="38963" rIns="77925" bIns="38963" numCol="1" anchor="ctr" anchorCtr="0" compatLnSpc="1">
            <a:prstTxWarp prst="textNoShape">
              <a:avLst/>
            </a:prstTxWarp>
          </a:bodyPr>
          <a:lstStyle/>
          <a:p>
            <a:pPr algn="ctr" defTabSz="779252" fontAlgn="base">
              <a:spcBef>
                <a:spcPct val="0"/>
              </a:spcBef>
              <a:spcAft>
                <a:spcPct val="0"/>
              </a:spcAft>
              <a:defRPr/>
            </a:pPr>
            <a:r>
              <a:rPr lang="en-US" sz="2000" kern="0" dirty="0">
                <a:solidFill>
                  <a:schemeClr val="accent1"/>
                </a:solidFill>
                <a:effectLst>
                  <a:outerShdw blurRad="38100" dist="38100" dir="2700000" algn="tl">
                    <a:srgbClr val="000000"/>
                  </a:outerShdw>
                </a:effectLst>
                <a:ea typeface="+mj-ea"/>
                <a:cs typeface="+mj-cs"/>
              </a:rPr>
              <a:t>Local ATM</a:t>
            </a:r>
          </a:p>
          <a:p>
            <a:pPr algn="ctr" defTabSz="779252" fontAlgn="base">
              <a:spcBef>
                <a:spcPct val="0"/>
              </a:spcBef>
              <a:spcAft>
                <a:spcPct val="0"/>
              </a:spcAft>
              <a:defRPr/>
            </a:pPr>
            <a:r>
              <a:rPr lang="en-US" sz="2000" b="1" kern="0" dirty="0">
                <a:solidFill>
                  <a:schemeClr val="accent1"/>
                </a:solidFill>
                <a:effectLst>
                  <a:outerShdw blurRad="38100" dist="38100" dir="2700000" algn="tl">
                    <a:srgbClr val="000000"/>
                  </a:outerShdw>
                </a:effectLst>
                <a:latin typeface="Arial" charset="0"/>
                <a:ea typeface="+mj-ea"/>
                <a:cs typeface="+mj-cs"/>
              </a:rPr>
              <a:t>Annex 11</a:t>
            </a:r>
          </a:p>
          <a:p>
            <a:pPr algn="ctr" defTabSz="779252" fontAlgn="base">
              <a:spcBef>
                <a:spcPct val="0"/>
              </a:spcBef>
              <a:spcAft>
                <a:spcPct val="0"/>
              </a:spcAft>
              <a:defRPr/>
            </a:pPr>
            <a:r>
              <a:rPr lang="en-US" sz="2000" kern="0" dirty="0">
                <a:solidFill>
                  <a:schemeClr val="accent1"/>
                </a:solidFill>
                <a:effectLst>
                  <a:outerShdw blurRad="38100" dist="38100" dir="2700000" algn="tl">
                    <a:srgbClr val="000000"/>
                  </a:outerShdw>
                </a:effectLst>
                <a:ea typeface="+mj-ea"/>
                <a:cs typeface="+mj-cs"/>
              </a:rPr>
              <a:t>PANS-ATM</a:t>
            </a:r>
            <a:endParaRPr lang="en-US" sz="2000" b="1" kern="0" dirty="0">
              <a:solidFill>
                <a:schemeClr val="accent1"/>
              </a:solidFill>
              <a:effectLst>
                <a:outerShdw blurRad="38100" dist="38100" dir="2700000" algn="tl">
                  <a:srgbClr val="000000"/>
                </a:outerShdw>
              </a:effectLst>
              <a:latin typeface="Arial" charset="0"/>
              <a:ea typeface="+mj-ea"/>
              <a:cs typeface="+mj-cs"/>
            </a:endParaRPr>
          </a:p>
        </p:txBody>
      </p:sp>
      <p:sp>
        <p:nvSpPr>
          <p:cNvPr id="5" name="Down Arrow 4"/>
          <p:cNvSpPr/>
          <p:nvPr/>
        </p:nvSpPr>
        <p:spPr bwMode="auto">
          <a:xfrm rot="18441220">
            <a:off x="1750238" y="1849115"/>
            <a:ext cx="285750" cy="492369"/>
          </a:xfrm>
          <a:prstGeom prst="downArrow">
            <a:avLst/>
          </a:prstGeom>
          <a:solidFill>
            <a:schemeClr val="accent1"/>
          </a:solidFill>
          <a:ln w="9525" cap="flat" cmpd="sng" algn="ctr">
            <a:solidFill>
              <a:schemeClr val="tx1"/>
            </a:solidFill>
            <a:prstDash val="solid"/>
            <a:round/>
            <a:headEnd type="none" w="med" len="med"/>
            <a:tailEnd type="triangle" w="med" len="med"/>
          </a:ln>
          <a:effectLst/>
        </p:spPr>
        <p:txBody>
          <a:bodyPr vert="horz" wrap="none" lIns="77925" tIns="38963" rIns="77925" bIns="38963" numCol="1" rtlCol="0" anchor="ctr" anchorCtr="0" compatLnSpc="1">
            <a:prstTxWarp prst="textNoShape">
              <a:avLst/>
            </a:prstTxWarp>
          </a:bodyPr>
          <a:lstStyle/>
          <a:p>
            <a:pPr algn="ctr" defTabSz="779252" fontAlgn="base">
              <a:spcBef>
                <a:spcPct val="0"/>
              </a:spcBef>
              <a:spcAft>
                <a:spcPct val="0"/>
              </a:spcAft>
            </a:pPr>
            <a:endParaRPr lang="en-GB" sz="2400" b="1">
              <a:solidFill>
                <a:schemeClr val="tx2"/>
              </a:solidFill>
              <a:effectLst>
                <a:outerShdw blurRad="38100" dist="38100" dir="2700000" algn="tl">
                  <a:srgbClr val="000000">
                    <a:alpha val="43137"/>
                  </a:srgbClr>
                </a:outerShdw>
              </a:effectLst>
              <a:latin typeface="Arial" charset="0"/>
            </a:endParaRPr>
          </a:p>
        </p:txBody>
      </p:sp>
      <p:sp>
        <p:nvSpPr>
          <p:cNvPr id="6" name="Rectangle 2"/>
          <p:cNvSpPr txBox="1">
            <a:spLocks noChangeArrowheads="1"/>
          </p:cNvSpPr>
          <p:nvPr/>
        </p:nvSpPr>
        <p:spPr bwMode="auto">
          <a:xfrm>
            <a:off x="1756334" y="3829050"/>
            <a:ext cx="1733418" cy="857250"/>
          </a:xfrm>
          <a:prstGeom prst="rect">
            <a:avLst/>
          </a:prstGeom>
          <a:noFill/>
          <a:ln w="9525">
            <a:noFill/>
            <a:miter lim="800000"/>
            <a:headEnd/>
            <a:tailEnd/>
          </a:ln>
          <a:effectLst/>
        </p:spPr>
        <p:txBody>
          <a:bodyPr vert="horz" wrap="square" lIns="77925" tIns="38963" rIns="77925" bIns="38963" numCol="1" anchor="ctr" anchorCtr="0" compatLnSpc="1">
            <a:prstTxWarp prst="textNoShape">
              <a:avLst/>
            </a:prstTxWarp>
          </a:bodyPr>
          <a:lstStyle/>
          <a:p>
            <a:pPr algn="ctr" defTabSz="779252" fontAlgn="base">
              <a:spcBef>
                <a:spcPct val="0"/>
              </a:spcBef>
              <a:spcAft>
                <a:spcPct val="0"/>
              </a:spcAft>
              <a:defRPr/>
            </a:pPr>
            <a:r>
              <a:rPr lang="en-US" sz="2000" kern="0" dirty="0">
                <a:solidFill>
                  <a:schemeClr val="accent1"/>
                </a:solidFill>
                <a:effectLst>
                  <a:outerShdw blurRad="38100" dist="38100" dir="2700000" algn="tl">
                    <a:srgbClr val="000000"/>
                  </a:outerShdw>
                </a:effectLst>
                <a:ea typeface="+mj-ea"/>
                <a:cs typeface="+mj-cs"/>
              </a:rPr>
              <a:t>Local AIS/MAP</a:t>
            </a:r>
          </a:p>
          <a:p>
            <a:pPr algn="ctr" defTabSz="779252" fontAlgn="base">
              <a:spcBef>
                <a:spcPct val="0"/>
              </a:spcBef>
              <a:spcAft>
                <a:spcPct val="0"/>
              </a:spcAft>
              <a:defRPr/>
            </a:pPr>
            <a:r>
              <a:rPr lang="en-US" sz="2000" b="1" kern="0" dirty="0">
                <a:solidFill>
                  <a:schemeClr val="accent1"/>
                </a:solidFill>
                <a:effectLst>
                  <a:outerShdw blurRad="38100" dist="38100" dir="2700000" algn="tl">
                    <a:srgbClr val="000000"/>
                  </a:outerShdw>
                </a:effectLst>
                <a:latin typeface="Arial" charset="0"/>
                <a:ea typeface="+mj-ea"/>
                <a:cs typeface="+mj-cs"/>
              </a:rPr>
              <a:t>Annex 3</a:t>
            </a:r>
          </a:p>
          <a:p>
            <a:pPr algn="ctr" defTabSz="779252" fontAlgn="base">
              <a:spcBef>
                <a:spcPct val="0"/>
              </a:spcBef>
              <a:spcAft>
                <a:spcPct val="0"/>
              </a:spcAft>
              <a:defRPr/>
            </a:pPr>
            <a:r>
              <a:rPr lang="en-US" sz="2000" kern="0" dirty="0">
                <a:solidFill>
                  <a:schemeClr val="accent1"/>
                </a:solidFill>
                <a:effectLst>
                  <a:outerShdw blurRad="38100" dist="38100" dir="2700000" algn="tl">
                    <a:srgbClr val="000000"/>
                  </a:outerShdw>
                </a:effectLst>
                <a:ea typeface="+mj-ea"/>
                <a:cs typeface="+mj-cs"/>
              </a:rPr>
              <a:t>Annex </a:t>
            </a:r>
            <a:r>
              <a:rPr lang="en-US" sz="2000" kern="0" dirty="0" smtClean="0">
                <a:solidFill>
                  <a:schemeClr val="accent1"/>
                </a:solidFill>
                <a:effectLst>
                  <a:outerShdw blurRad="38100" dist="38100" dir="2700000" algn="tl">
                    <a:srgbClr val="000000"/>
                  </a:outerShdw>
                </a:effectLst>
                <a:ea typeface="+mj-ea"/>
                <a:cs typeface="+mj-cs"/>
              </a:rPr>
              <a:t>15</a:t>
            </a:r>
            <a:endParaRPr lang="en-US" sz="2000" b="1" kern="0" dirty="0">
              <a:solidFill>
                <a:schemeClr val="accent1"/>
              </a:solidFill>
              <a:effectLst>
                <a:outerShdw blurRad="38100" dist="38100" dir="2700000" algn="tl">
                  <a:srgbClr val="000000"/>
                </a:outerShdw>
              </a:effectLst>
              <a:latin typeface="Arial" charset="0"/>
              <a:ea typeface="+mj-ea"/>
              <a:cs typeface="+mj-cs"/>
            </a:endParaRPr>
          </a:p>
        </p:txBody>
      </p:sp>
      <p:sp>
        <p:nvSpPr>
          <p:cNvPr id="7" name="Down Arrow 6"/>
          <p:cNvSpPr/>
          <p:nvPr/>
        </p:nvSpPr>
        <p:spPr bwMode="auto">
          <a:xfrm rot="13712211">
            <a:off x="1467855" y="3066621"/>
            <a:ext cx="285750" cy="492369"/>
          </a:xfrm>
          <a:prstGeom prst="downArrow">
            <a:avLst/>
          </a:prstGeom>
          <a:solidFill>
            <a:schemeClr val="accent1"/>
          </a:solidFill>
          <a:ln w="9525" cap="flat" cmpd="sng" algn="ctr">
            <a:solidFill>
              <a:schemeClr val="tx1"/>
            </a:solidFill>
            <a:prstDash val="solid"/>
            <a:round/>
            <a:headEnd type="none" w="med" len="med"/>
            <a:tailEnd type="triangle" w="med" len="med"/>
          </a:ln>
          <a:effectLst/>
        </p:spPr>
        <p:txBody>
          <a:bodyPr vert="horz" wrap="none" lIns="77925" tIns="38963" rIns="77925" bIns="38963" numCol="1" rtlCol="0" anchor="ctr" anchorCtr="0" compatLnSpc="1">
            <a:prstTxWarp prst="textNoShape">
              <a:avLst/>
            </a:prstTxWarp>
          </a:bodyPr>
          <a:lstStyle/>
          <a:p>
            <a:pPr algn="ctr" defTabSz="779252" fontAlgn="base">
              <a:spcBef>
                <a:spcPct val="0"/>
              </a:spcBef>
              <a:spcAft>
                <a:spcPct val="0"/>
              </a:spcAft>
            </a:pPr>
            <a:endParaRPr lang="en-GB" sz="2400" b="1">
              <a:solidFill>
                <a:schemeClr val="tx2"/>
              </a:solidFill>
              <a:effectLst>
                <a:outerShdw blurRad="38100" dist="38100" dir="2700000" algn="tl">
                  <a:srgbClr val="000000">
                    <a:alpha val="43137"/>
                  </a:srgbClr>
                </a:outerShdw>
              </a:effectLst>
              <a:latin typeface="Arial" charset="0"/>
            </a:endParaRPr>
          </a:p>
        </p:txBody>
      </p:sp>
      <p:sp>
        <p:nvSpPr>
          <p:cNvPr id="8" name="Rectangle 2"/>
          <p:cNvSpPr txBox="1">
            <a:spLocks noChangeArrowheads="1"/>
          </p:cNvSpPr>
          <p:nvPr/>
        </p:nvSpPr>
        <p:spPr bwMode="auto">
          <a:xfrm>
            <a:off x="122680" y="3444857"/>
            <a:ext cx="1579297" cy="857250"/>
          </a:xfrm>
          <a:prstGeom prst="rect">
            <a:avLst/>
          </a:prstGeom>
          <a:noFill/>
          <a:ln w="9525">
            <a:noFill/>
            <a:miter lim="800000"/>
            <a:headEnd/>
            <a:tailEnd/>
          </a:ln>
          <a:effectLst/>
        </p:spPr>
        <p:txBody>
          <a:bodyPr vert="horz" wrap="square" lIns="77925" tIns="38963" rIns="77925" bIns="38963" numCol="1" anchor="ctr" anchorCtr="0" compatLnSpc="1">
            <a:prstTxWarp prst="textNoShape">
              <a:avLst/>
            </a:prstTxWarp>
          </a:bodyPr>
          <a:lstStyle/>
          <a:p>
            <a:pPr algn="ctr" defTabSz="779252" fontAlgn="base">
              <a:spcBef>
                <a:spcPct val="0"/>
              </a:spcBef>
              <a:spcAft>
                <a:spcPct val="0"/>
              </a:spcAft>
              <a:defRPr/>
            </a:pPr>
            <a:r>
              <a:rPr lang="en-US" sz="2000" kern="0" dirty="0">
                <a:solidFill>
                  <a:schemeClr val="accent1"/>
                </a:solidFill>
                <a:effectLst>
                  <a:outerShdw blurRad="38100" dist="38100" dir="2700000" algn="tl">
                    <a:srgbClr val="000000"/>
                  </a:outerShdw>
                </a:effectLst>
                <a:ea typeface="+mj-ea"/>
                <a:cs typeface="+mj-cs"/>
              </a:rPr>
              <a:t>Local MET</a:t>
            </a:r>
          </a:p>
          <a:p>
            <a:pPr algn="ctr" defTabSz="779252" fontAlgn="base">
              <a:spcBef>
                <a:spcPct val="0"/>
              </a:spcBef>
              <a:spcAft>
                <a:spcPct val="0"/>
              </a:spcAft>
              <a:defRPr/>
            </a:pPr>
            <a:r>
              <a:rPr lang="en-US" sz="2000" b="1" kern="0" dirty="0">
                <a:solidFill>
                  <a:schemeClr val="accent1"/>
                </a:solidFill>
                <a:effectLst>
                  <a:outerShdw blurRad="38100" dist="38100" dir="2700000" algn="tl">
                    <a:srgbClr val="000000"/>
                  </a:outerShdw>
                </a:effectLst>
                <a:latin typeface="Arial" charset="0"/>
                <a:ea typeface="+mj-ea"/>
                <a:cs typeface="+mj-cs"/>
              </a:rPr>
              <a:t>Annex </a:t>
            </a:r>
            <a:r>
              <a:rPr lang="en-US" sz="2000" b="1" kern="0" dirty="0" smtClean="0">
                <a:solidFill>
                  <a:schemeClr val="accent1"/>
                </a:solidFill>
                <a:effectLst>
                  <a:outerShdw blurRad="38100" dist="38100" dir="2700000" algn="tl">
                    <a:srgbClr val="000000"/>
                  </a:outerShdw>
                </a:effectLst>
                <a:latin typeface="Arial" charset="0"/>
                <a:ea typeface="+mj-ea"/>
                <a:cs typeface="+mj-cs"/>
              </a:rPr>
              <a:t>3</a:t>
            </a:r>
            <a:endParaRPr lang="en-US" sz="2000" b="1" kern="0" dirty="0">
              <a:solidFill>
                <a:schemeClr val="accent1"/>
              </a:solidFill>
              <a:effectLst>
                <a:outerShdw blurRad="38100" dist="38100" dir="2700000" algn="tl">
                  <a:srgbClr val="000000"/>
                </a:outerShdw>
              </a:effectLst>
              <a:latin typeface="Arial" charset="0"/>
              <a:ea typeface="+mj-ea"/>
              <a:cs typeface="+mj-cs"/>
            </a:endParaRPr>
          </a:p>
        </p:txBody>
      </p:sp>
      <p:sp>
        <p:nvSpPr>
          <p:cNvPr id="9" name="Down Arrow 8"/>
          <p:cNvSpPr/>
          <p:nvPr/>
        </p:nvSpPr>
        <p:spPr bwMode="auto">
          <a:xfrm rot="10997740">
            <a:off x="2594070" y="3265434"/>
            <a:ext cx="351692" cy="400050"/>
          </a:xfrm>
          <a:prstGeom prst="downArrow">
            <a:avLst/>
          </a:prstGeom>
          <a:solidFill>
            <a:schemeClr val="accent1"/>
          </a:solidFill>
          <a:ln w="9525" cap="flat" cmpd="sng" algn="ctr">
            <a:solidFill>
              <a:schemeClr val="tx1"/>
            </a:solidFill>
            <a:prstDash val="solid"/>
            <a:round/>
            <a:headEnd type="none" w="med" len="med"/>
            <a:tailEnd type="triangle" w="med" len="med"/>
          </a:ln>
          <a:effectLst/>
        </p:spPr>
        <p:txBody>
          <a:bodyPr vert="horz" wrap="none" lIns="77925" tIns="38963" rIns="77925" bIns="38963" numCol="1" rtlCol="0" anchor="ctr" anchorCtr="0" compatLnSpc="1">
            <a:prstTxWarp prst="textNoShape">
              <a:avLst/>
            </a:prstTxWarp>
          </a:bodyPr>
          <a:lstStyle/>
          <a:p>
            <a:pPr algn="ctr" defTabSz="779252" fontAlgn="base">
              <a:spcBef>
                <a:spcPct val="0"/>
              </a:spcBef>
              <a:spcAft>
                <a:spcPct val="0"/>
              </a:spcAft>
            </a:pPr>
            <a:endParaRPr lang="en-GB" sz="2400" b="1">
              <a:solidFill>
                <a:schemeClr val="tx2"/>
              </a:solidFill>
              <a:effectLst>
                <a:outerShdw blurRad="38100" dist="38100" dir="2700000" algn="tl">
                  <a:srgbClr val="000000">
                    <a:alpha val="43137"/>
                  </a:srgbClr>
                </a:outerShdw>
              </a:effectLst>
              <a:latin typeface="Arial" charset="0"/>
            </a:endParaRPr>
          </a:p>
        </p:txBody>
      </p:sp>
      <p:sp>
        <p:nvSpPr>
          <p:cNvPr id="10" name="Rectangle 2"/>
          <p:cNvSpPr txBox="1">
            <a:spLocks noChangeArrowheads="1"/>
          </p:cNvSpPr>
          <p:nvPr/>
        </p:nvSpPr>
        <p:spPr bwMode="auto">
          <a:xfrm>
            <a:off x="5328704" y="3829050"/>
            <a:ext cx="1656184" cy="857250"/>
          </a:xfrm>
          <a:prstGeom prst="rect">
            <a:avLst/>
          </a:prstGeom>
          <a:noFill/>
          <a:ln w="9525">
            <a:noFill/>
            <a:miter lim="800000"/>
            <a:headEnd/>
            <a:tailEnd/>
          </a:ln>
          <a:effectLst/>
        </p:spPr>
        <p:txBody>
          <a:bodyPr vert="horz" wrap="square" lIns="77925" tIns="38963" rIns="77925" bIns="38963" numCol="1" anchor="ctr" anchorCtr="0" compatLnSpc="1">
            <a:prstTxWarp prst="textNoShape">
              <a:avLst/>
            </a:prstTxWarp>
          </a:bodyPr>
          <a:lstStyle/>
          <a:p>
            <a:pPr algn="ctr" defTabSz="779252" fontAlgn="base">
              <a:spcBef>
                <a:spcPct val="0"/>
              </a:spcBef>
              <a:spcAft>
                <a:spcPct val="0"/>
              </a:spcAft>
              <a:defRPr/>
            </a:pPr>
            <a:r>
              <a:rPr lang="en-US" sz="2000" kern="0" dirty="0">
                <a:solidFill>
                  <a:schemeClr val="accent1"/>
                </a:solidFill>
                <a:effectLst>
                  <a:outerShdw blurRad="38100" dist="38100" dir="2700000" algn="tl">
                    <a:srgbClr val="000000"/>
                  </a:outerShdw>
                </a:effectLst>
                <a:ea typeface="+mj-ea"/>
                <a:cs typeface="+mj-cs"/>
              </a:rPr>
              <a:t>FLT OPS</a:t>
            </a:r>
          </a:p>
          <a:p>
            <a:pPr algn="ctr" defTabSz="779252" fontAlgn="base">
              <a:spcBef>
                <a:spcPct val="0"/>
              </a:spcBef>
              <a:spcAft>
                <a:spcPct val="0"/>
              </a:spcAft>
              <a:defRPr/>
            </a:pPr>
            <a:r>
              <a:rPr lang="en-US" sz="2000" b="1" kern="0" dirty="0">
                <a:solidFill>
                  <a:schemeClr val="accent1"/>
                </a:solidFill>
                <a:effectLst>
                  <a:outerShdw blurRad="38100" dist="38100" dir="2700000" algn="tl">
                    <a:srgbClr val="000000"/>
                  </a:outerShdw>
                </a:effectLst>
                <a:latin typeface="Arial" charset="0"/>
                <a:ea typeface="+mj-ea"/>
                <a:cs typeface="+mj-cs"/>
              </a:rPr>
              <a:t>Annex 6</a:t>
            </a:r>
          </a:p>
          <a:p>
            <a:pPr algn="ctr" defTabSz="779252" fontAlgn="base">
              <a:spcBef>
                <a:spcPct val="0"/>
              </a:spcBef>
              <a:spcAft>
                <a:spcPct val="0"/>
              </a:spcAft>
              <a:defRPr/>
            </a:pPr>
            <a:r>
              <a:rPr lang="en-US" sz="2000" kern="0" dirty="0" smtClean="0">
                <a:solidFill>
                  <a:schemeClr val="accent1"/>
                </a:solidFill>
                <a:effectLst>
                  <a:outerShdw blurRad="38100" dist="38100" dir="2700000" algn="tl">
                    <a:srgbClr val="000000"/>
                  </a:outerShdw>
                </a:effectLst>
                <a:ea typeface="+mj-ea"/>
                <a:cs typeface="+mj-cs"/>
              </a:rPr>
              <a:t>PANS-OPS</a:t>
            </a:r>
            <a:endParaRPr lang="en-US" sz="2000" b="1" kern="0" dirty="0">
              <a:solidFill>
                <a:schemeClr val="accent1"/>
              </a:solidFill>
              <a:effectLst>
                <a:outerShdw blurRad="38100" dist="38100" dir="2700000" algn="tl">
                  <a:srgbClr val="000000"/>
                </a:outerShdw>
              </a:effectLst>
              <a:latin typeface="Arial" charset="0"/>
              <a:ea typeface="+mj-ea"/>
              <a:cs typeface="+mj-cs"/>
            </a:endParaRPr>
          </a:p>
        </p:txBody>
      </p:sp>
      <p:sp>
        <p:nvSpPr>
          <p:cNvPr id="11" name="Down Arrow 10"/>
          <p:cNvSpPr/>
          <p:nvPr/>
        </p:nvSpPr>
        <p:spPr bwMode="auto">
          <a:xfrm rot="10310126">
            <a:off x="5822761" y="3218665"/>
            <a:ext cx="351692" cy="400050"/>
          </a:xfrm>
          <a:prstGeom prst="downArrow">
            <a:avLst/>
          </a:prstGeom>
          <a:solidFill>
            <a:schemeClr val="accent1"/>
          </a:solidFill>
          <a:ln w="9525" cap="flat" cmpd="sng" algn="ctr">
            <a:solidFill>
              <a:schemeClr val="tx1"/>
            </a:solidFill>
            <a:prstDash val="solid"/>
            <a:round/>
            <a:headEnd type="none" w="med" len="med"/>
            <a:tailEnd type="triangle" w="med" len="med"/>
          </a:ln>
          <a:effectLst/>
        </p:spPr>
        <p:txBody>
          <a:bodyPr vert="horz" wrap="none" lIns="77925" tIns="38963" rIns="77925" bIns="38963" numCol="1" rtlCol="0" anchor="ctr" anchorCtr="0" compatLnSpc="1">
            <a:prstTxWarp prst="textNoShape">
              <a:avLst/>
            </a:prstTxWarp>
          </a:bodyPr>
          <a:lstStyle/>
          <a:p>
            <a:pPr algn="ctr" defTabSz="779252" fontAlgn="base">
              <a:spcBef>
                <a:spcPct val="0"/>
              </a:spcBef>
              <a:spcAft>
                <a:spcPct val="0"/>
              </a:spcAft>
            </a:pPr>
            <a:endParaRPr lang="en-GB" sz="2400" b="1">
              <a:solidFill>
                <a:schemeClr val="tx2"/>
              </a:solidFill>
              <a:effectLst>
                <a:outerShdw blurRad="38100" dist="38100" dir="2700000" algn="tl">
                  <a:srgbClr val="000000">
                    <a:alpha val="43137"/>
                  </a:srgbClr>
                </a:outerShdw>
              </a:effectLst>
              <a:latin typeface="Arial" charset="0"/>
            </a:endParaRPr>
          </a:p>
        </p:txBody>
      </p:sp>
      <p:sp>
        <p:nvSpPr>
          <p:cNvPr id="13" name="Rectangle 2"/>
          <p:cNvSpPr txBox="1">
            <a:spLocks noChangeArrowheads="1"/>
          </p:cNvSpPr>
          <p:nvPr/>
        </p:nvSpPr>
        <p:spPr bwMode="auto">
          <a:xfrm>
            <a:off x="7380312" y="1673978"/>
            <a:ext cx="1729978" cy="665212"/>
          </a:xfrm>
          <a:prstGeom prst="rect">
            <a:avLst/>
          </a:prstGeom>
          <a:noFill/>
          <a:ln w="9525">
            <a:noFill/>
            <a:miter lim="800000"/>
            <a:headEnd/>
            <a:tailEnd/>
          </a:ln>
          <a:effectLst/>
        </p:spPr>
        <p:txBody>
          <a:bodyPr vert="horz" wrap="square" lIns="77925" tIns="38963" rIns="77925" bIns="38963" numCol="1" anchor="ctr" anchorCtr="0" compatLnSpc="1">
            <a:prstTxWarp prst="textNoShape">
              <a:avLst/>
            </a:prstTxWarp>
          </a:bodyPr>
          <a:lstStyle/>
          <a:p>
            <a:pPr algn="ctr" defTabSz="779252" fontAlgn="base">
              <a:spcBef>
                <a:spcPct val="0"/>
              </a:spcBef>
              <a:spcAft>
                <a:spcPct val="0"/>
              </a:spcAft>
              <a:defRPr/>
            </a:pPr>
            <a:r>
              <a:rPr lang="en-US" sz="2000" kern="0" dirty="0">
                <a:solidFill>
                  <a:schemeClr val="accent1"/>
                </a:solidFill>
                <a:effectLst>
                  <a:outerShdw blurRad="38100" dist="38100" dir="2700000" algn="tl">
                    <a:srgbClr val="000000"/>
                  </a:outerShdw>
                </a:effectLst>
                <a:ea typeface="+mj-ea"/>
                <a:cs typeface="+mj-cs"/>
              </a:rPr>
              <a:t>Local CNS</a:t>
            </a:r>
          </a:p>
          <a:p>
            <a:pPr algn="ctr" defTabSz="779252" fontAlgn="base">
              <a:spcBef>
                <a:spcPct val="0"/>
              </a:spcBef>
              <a:spcAft>
                <a:spcPct val="0"/>
              </a:spcAft>
              <a:defRPr/>
            </a:pPr>
            <a:r>
              <a:rPr lang="en-US" sz="2000" b="1" kern="0" dirty="0">
                <a:solidFill>
                  <a:schemeClr val="accent1"/>
                </a:solidFill>
                <a:effectLst>
                  <a:outerShdw blurRad="38100" dist="38100" dir="2700000" algn="tl">
                    <a:srgbClr val="000000"/>
                  </a:outerShdw>
                </a:effectLst>
                <a:latin typeface="Arial" charset="0"/>
                <a:ea typeface="+mj-ea"/>
                <a:cs typeface="+mj-cs"/>
              </a:rPr>
              <a:t>Annex </a:t>
            </a:r>
            <a:r>
              <a:rPr lang="en-US" sz="2000" b="1" kern="0" dirty="0" smtClean="0">
                <a:solidFill>
                  <a:schemeClr val="accent1"/>
                </a:solidFill>
                <a:effectLst>
                  <a:outerShdw blurRad="38100" dist="38100" dir="2700000" algn="tl">
                    <a:srgbClr val="000000"/>
                  </a:outerShdw>
                </a:effectLst>
                <a:latin typeface="Arial" charset="0"/>
                <a:ea typeface="+mj-ea"/>
                <a:cs typeface="+mj-cs"/>
              </a:rPr>
              <a:t>10</a:t>
            </a:r>
            <a:endParaRPr lang="en-US" sz="2000" b="1" kern="0" dirty="0">
              <a:solidFill>
                <a:schemeClr val="accent1"/>
              </a:solidFill>
              <a:effectLst>
                <a:outerShdw blurRad="38100" dist="38100" dir="2700000" algn="tl">
                  <a:srgbClr val="000000"/>
                </a:outerShdw>
              </a:effectLst>
              <a:latin typeface="Arial" charset="0"/>
              <a:ea typeface="+mj-ea"/>
              <a:cs typeface="+mj-cs"/>
            </a:endParaRPr>
          </a:p>
        </p:txBody>
      </p:sp>
      <p:sp>
        <p:nvSpPr>
          <p:cNvPr id="14" name="Down Arrow 13"/>
          <p:cNvSpPr/>
          <p:nvPr/>
        </p:nvSpPr>
        <p:spPr bwMode="auto">
          <a:xfrm rot="3764888">
            <a:off x="7089129" y="1925515"/>
            <a:ext cx="285750" cy="492369"/>
          </a:xfrm>
          <a:prstGeom prst="downArrow">
            <a:avLst/>
          </a:prstGeom>
          <a:solidFill>
            <a:schemeClr val="accent1"/>
          </a:solidFill>
          <a:ln w="9525" cap="flat" cmpd="sng" algn="ctr">
            <a:solidFill>
              <a:schemeClr val="tx1"/>
            </a:solidFill>
            <a:prstDash val="solid"/>
            <a:round/>
            <a:headEnd type="none" w="med" len="med"/>
            <a:tailEnd type="triangle" w="med" len="med"/>
          </a:ln>
          <a:effectLst/>
        </p:spPr>
        <p:txBody>
          <a:bodyPr vert="horz" wrap="none" lIns="77925" tIns="38963" rIns="77925" bIns="38963" numCol="1" rtlCol="0" anchor="ctr" anchorCtr="0" compatLnSpc="1">
            <a:prstTxWarp prst="textNoShape">
              <a:avLst/>
            </a:prstTxWarp>
          </a:bodyPr>
          <a:lstStyle/>
          <a:p>
            <a:pPr algn="ctr" defTabSz="779252" fontAlgn="base">
              <a:spcBef>
                <a:spcPct val="0"/>
              </a:spcBef>
              <a:spcAft>
                <a:spcPct val="0"/>
              </a:spcAft>
            </a:pPr>
            <a:endParaRPr lang="en-GB" sz="2400" b="1">
              <a:solidFill>
                <a:schemeClr val="tx2"/>
              </a:solidFill>
              <a:effectLst>
                <a:outerShdw blurRad="38100" dist="38100" dir="2700000" algn="tl">
                  <a:srgbClr val="000000">
                    <a:alpha val="43137"/>
                  </a:srgbClr>
                </a:outerShdw>
              </a:effectLst>
              <a:latin typeface="Arial" charset="0"/>
            </a:endParaRPr>
          </a:p>
        </p:txBody>
      </p:sp>
      <p:sp>
        <p:nvSpPr>
          <p:cNvPr id="15" name="Rectangle 2"/>
          <p:cNvSpPr txBox="1">
            <a:spLocks noChangeArrowheads="1"/>
          </p:cNvSpPr>
          <p:nvPr/>
        </p:nvSpPr>
        <p:spPr bwMode="auto">
          <a:xfrm>
            <a:off x="7516285" y="3444857"/>
            <a:ext cx="1627401" cy="857250"/>
          </a:xfrm>
          <a:prstGeom prst="rect">
            <a:avLst/>
          </a:prstGeom>
          <a:noFill/>
          <a:ln w="9525">
            <a:noFill/>
            <a:miter lim="800000"/>
            <a:headEnd/>
            <a:tailEnd/>
          </a:ln>
          <a:effectLst/>
        </p:spPr>
        <p:txBody>
          <a:bodyPr vert="horz" wrap="square" lIns="77925" tIns="38963" rIns="77925" bIns="38963" numCol="1" anchor="ctr" anchorCtr="0" compatLnSpc="1">
            <a:prstTxWarp prst="textNoShape">
              <a:avLst/>
            </a:prstTxWarp>
          </a:bodyPr>
          <a:lstStyle/>
          <a:p>
            <a:pPr algn="ctr" defTabSz="779252" fontAlgn="base">
              <a:spcBef>
                <a:spcPct val="0"/>
              </a:spcBef>
              <a:spcAft>
                <a:spcPct val="0"/>
              </a:spcAft>
              <a:defRPr/>
            </a:pPr>
            <a:r>
              <a:rPr lang="en-US" sz="2000" kern="0" dirty="0">
                <a:solidFill>
                  <a:schemeClr val="accent1"/>
                </a:solidFill>
                <a:effectLst>
                  <a:outerShdw blurRad="38100" dist="38100" dir="2700000" algn="tl">
                    <a:srgbClr val="000000"/>
                  </a:outerShdw>
                </a:effectLst>
                <a:ea typeface="+mj-ea"/>
                <a:cs typeface="+mj-cs"/>
              </a:rPr>
              <a:t> ENVIRON</a:t>
            </a:r>
          </a:p>
          <a:p>
            <a:pPr algn="ctr" defTabSz="779252" fontAlgn="base">
              <a:spcBef>
                <a:spcPct val="0"/>
              </a:spcBef>
              <a:spcAft>
                <a:spcPct val="0"/>
              </a:spcAft>
              <a:defRPr/>
            </a:pPr>
            <a:r>
              <a:rPr lang="en-US" sz="2000" b="1" kern="0" dirty="0" smtClean="0">
                <a:solidFill>
                  <a:schemeClr val="accent1"/>
                </a:solidFill>
                <a:effectLst>
                  <a:outerShdw blurRad="38100" dist="38100" dir="2700000" algn="tl">
                    <a:srgbClr val="000000"/>
                  </a:outerShdw>
                </a:effectLst>
                <a:latin typeface="Arial" charset="0"/>
                <a:ea typeface="+mj-ea"/>
                <a:cs typeface="+mj-cs"/>
              </a:rPr>
              <a:t>Annex 18</a:t>
            </a:r>
            <a:endParaRPr lang="en-US" sz="2000" b="1" kern="0" dirty="0">
              <a:solidFill>
                <a:schemeClr val="accent1"/>
              </a:solidFill>
              <a:effectLst>
                <a:outerShdw blurRad="38100" dist="38100" dir="2700000" algn="tl">
                  <a:srgbClr val="000000"/>
                </a:outerShdw>
              </a:effectLst>
              <a:latin typeface="Arial" charset="0"/>
              <a:ea typeface="+mj-ea"/>
              <a:cs typeface="+mj-cs"/>
            </a:endParaRPr>
          </a:p>
        </p:txBody>
      </p:sp>
      <p:sp>
        <p:nvSpPr>
          <p:cNvPr id="17" name="Down Arrow 16"/>
          <p:cNvSpPr/>
          <p:nvPr/>
        </p:nvSpPr>
        <p:spPr bwMode="auto">
          <a:xfrm rot="8167466">
            <a:off x="7237437" y="3172506"/>
            <a:ext cx="285750" cy="492369"/>
          </a:xfrm>
          <a:prstGeom prst="downArrow">
            <a:avLst/>
          </a:prstGeom>
          <a:solidFill>
            <a:schemeClr val="accent1"/>
          </a:solidFill>
          <a:ln w="9525" cap="flat" cmpd="sng" algn="ctr">
            <a:solidFill>
              <a:schemeClr val="tx1"/>
            </a:solidFill>
            <a:prstDash val="solid"/>
            <a:round/>
            <a:headEnd type="none" w="med" len="med"/>
            <a:tailEnd type="triangle" w="med" len="med"/>
          </a:ln>
          <a:effectLst/>
        </p:spPr>
        <p:txBody>
          <a:bodyPr vert="horz" wrap="none" lIns="77925" tIns="38963" rIns="77925" bIns="38963" numCol="1" rtlCol="0" anchor="ctr" anchorCtr="0" compatLnSpc="1">
            <a:prstTxWarp prst="textNoShape">
              <a:avLst/>
            </a:prstTxWarp>
          </a:bodyPr>
          <a:lstStyle/>
          <a:p>
            <a:pPr algn="ctr" defTabSz="779252" fontAlgn="base">
              <a:spcBef>
                <a:spcPct val="0"/>
              </a:spcBef>
              <a:spcAft>
                <a:spcPct val="0"/>
              </a:spcAft>
            </a:pPr>
            <a:endParaRPr lang="en-GB" sz="2400" b="1">
              <a:solidFill>
                <a:schemeClr val="tx2"/>
              </a:solidFill>
              <a:effectLst>
                <a:outerShdw blurRad="38100" dist="38100" dir="2700000" algn="tl">
                  <a:srgbClr val="000000">
                    <a:alpha val="43137"/>
                  </a:srgbClr>
                </a:outerShdw>
              </a:effectLst>
              <a:latin typeface="Arial" charset="0"/>
            </a:endParaRPr>
          </a:p>
        </p:txBody>
      </p:sp>
    </p:spTree>
    <p:extLst>
      <p:ext uri="{BB962C8B-B14F-4D97-AF65-F5344CB8AC3E}">
        <p14:creationId xmlns:p14="http://schemas.microsoft.com/office/powerpoint/2010/main" val="316911110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dirty="0"/>
              <a:t>AERODROME - LANDSIDE </a:t>
            </a:r>
            <a:endParaRPr lang="en-CA" dirty="0"/>
          </a:p>
        </p:txBody>
      </p:sp>
      <p:sp>
        <p:nvSpPr>
          <p:cNvPr id="3" name="Content Placeholder 2"/>
          <p:cNvSpPr txBox="1">
            <a:spLocks/>
          </p:cNvSpPr>
          <p:nvPr/>
        </p:nvSpPr>
        <p:spPr>
          <a:xfrm>
            <a:off x="1046108" y="1905677"/>
            <a:ext cx="7283878"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400" dirty="0" smtClean="0"/>
          </a:p>
          <a:p>
            <a:pPr marL="0" indent="0" algn="ctr">
              <a:buNone/>
            </a:pPr>
            <a:r>
              <a:rPr lang="en-US" sz="2400" dirty="0" smtClean="0"/>
              <a:t>Terminals, Cargo, Ground Transport, Parking, Support Elements, etc.</a:t>
            </a:r>
            <a:endParaRPr lang="en-US" sz="2400" dirty="0"/>
          </a:p>
        </p:txBody>
      </p:sp>
      <p:sp>
        <p:nvSpPr>
          <p:cNvPr id="4" name="Rectangle 2"/>
          <p:cNvSpPr txBox="1">
            <a:spLocks noChangeArrowheads="1"/>
          </p:cNvSpPr>
          <p:nvPr/>
        </p:nvSpPr>
        <p:spPr bwMode="auto">
          <a:xfrm>
            <a:off x="1756334" y="3829050"/>
            <a:ext cx="1733418" cy="857250"/>
          </a:xfrm>
          <a:prstGeom prst="rect">
            <a:avLst/>
          </a:prstGeom>
          <a:noFill/>
          <a:ln w="9525">
            <a:noFill/>
            <a:miter lim="800000"/>
            <a:headEnd/>
            <a:tailEnd/>
          </a:ln>
          <a:effectLst/>
        </p:spPr>
        <p:txBody>
          <a:bodyPr vert="horz" wrap="square" lIns="77925" tIns="38963" rIns="77925" bIns="38963" numCol="1" anchor="ctr" anchorCtr="0" compatLnSpc="1">
            <a:prstTxWarp prst="textNoShape">
              <a:avLst/>
            </a:prstTxWarp>
          </a:bodyPr>
          <a:lstStyle/>
          <a:p>
            <a:pPr algn="ctr" defTabSz="779252" fontAlgn="base">
              <a:spcBef>
                <a:spcPct val="0"/>
              </a:spcBef>
              <a:spcAft>
                <a:spcPct val="0"/>
              </a:spcAft>
              <a:defRPr/>
            </a:pPr>
            <a:r>
              <a:rPr lang="en-US" sz="2000" kern="0" dirty="0">
                <a:solidFill>
                  <a:schemeClr val="accent1"/>
                </a:solidFill>
                <a:effectLst>
                  <a:outerShdw blurRad="38100" dist="38100" dir="2700000" algn="tl">
                    <a:srgbClr val="000000"/>
                  </a:outerShdw>
                </a:effectLst>
                <a:ea typeface="+mj-ea"/>
                <a:cs typeface="+mj-cs"/>
              </a:rPr>
              <a:t>Local AIS/MAP</a:t>
            </a:r>
          </a:p>
          <a:p>
            <a:pPr algn="ctr" defTabSz="779252" fontAlgn="base">
              <a:spcBef>
                <a:spcPct val="0"/>
              </a:spcBef>
              <a:spcAft>
                <a:spcPct val="0"/>
              </a:spcAft>
              <a:defRPr/>
            </a:pPr>
            <a:r>
              <a:rPr lang="en-US" sz="2000" b="1" kern="0" dirty="0">
                <a:solidFill>
                  <a:schemeClr val="accent1"/>
                </a:solidFill>
                <a:effectLst>
                  <a:outerShdw blurRad="38100" dist="38100" dir="2700000" algn="tl">
                    <a:srgbClr val="000000"/>
                  </a:outerShdw>
                </a:effectLst>
                <a:latin typeface="Arial" charset="0"/>
                <a:ea typeface="+mj-ea"/>
                <a:cs typeface="+mj-cs"/>
              </a:rPr>
              <a:t>Annex 3</a:t>
            </a:r>
          </a:p>
          <a:p>
            <a:pPr algn="ctr" defTabSz="779252" fontAlgn="base">
              <a:spcBef>
                <a:spcPct val="0"/>
              </a:spcBef>
              <a:spcAft>
                <a:spcPct val="0"/>
              </a:spcAft>
              <a:defRPr/>
            </a:pPr>
            <a:r>
              <a:rPr lang="en-US" sz="2000" kern="0" dirty="0">
                <a:solidFill>
                  <a:schemeClr val="accent1"/>
                </a:solidFill>
                <a:effectLst>
                  <a:outerShdw blurRad="38100" dist="38100" dir="2700000" algn="tl">
                    <a:srgbClr val="000000"/>
                  </a:outerShdw>
                </a:effectLst>
                <a:ea typeface="+mj-ea"/>
                <a:cs typeface="+mj-cs"/>
              </a:rPr>
              <a:t>Annex </a:t>
            </a:r>
            <a:r>
              <a:rPr lang="en-US" sz="2000" kern="0" dirty="0" smtClean="0">
                <a:solidFill>
                  <a:schemeClr val="accent1"/>
                </a:solidFill>
                <a:effectLst>
                  <a:outerShdw blurRad="38100" dist="38100" dir="2700000" algn="tl">
                    <a:srgbClr val="000000"/>
                  </a:outerShdw>
                </a:effectLst>
                <a:ea typeface="+mj-ea"/>
                <a:cs typeface="+mj-cs"/>
              </a:rPr>
              <a:t>15</a:t>
            </a:r>
            <a:endParaRPr lang="en-US" sz="2000" b="1" kern="0" dirty="0">
              <a:solidFill>
                <a:schemeClr val="accent1"/>
              </a:solidFill>
              <a:effectLst>
                <a:outerShdw blurRad="38100" dist="38100" dir="2700000" algn="tl">
                  <a:srgbClr val="000000"/>
                </a:outerShdw>
              </a:effectLst>
              <a:latin typeface="Arial" charset="0"/>
              <a:ea typeface="+mj-ea"/>
              <a:cs typeface="+mj-cs"/>
            </a:endParaRPr>
          </a:p>
        </p:txBody>
      </p:sp>
      <p:sp>
        <p:nvSpPr>
          <p:cNvPr id="5" name="Down Arrow 4"/>
          <p:cNvSpPr/>
          <p:nvPr/>
        </p:nvSpPr>
        <p:spPr bwMode="auto">
          <a:xfrm rot="10997740">
            <a:off x="2594070" y="3265434"/>
            <a:ext cx="351692" cy="400050"/>
          </a:xfrm>
          <a:prstGeom prst="downArrow">
            <a:avLst/>
          </a:prstGeom>
          <a:solidFill>
            <a:schemeClr val="accent1"/>
          </a:solidFill>
          <a:ln w="9525" cap="flat" cmpd="sng" algn="ctr">
            <a:solidFill>
              <a:schemeClr val="tx1"/>
            </a:solidFill>
            <a:prstDash val="solid"/>
            <a:round/>
            <a:headEnd type="none" w="med" len="med"/>
            <a:tailEnd type="triangle" w="med" len="med"/>
          </a:ln>
          <a:effectLst/>
        </p:spPr>
        <p:txBody>
          <a:bodyPr vert="horz" wrap="none" lIns="77925" tIns="38963" rIns="77925" bIns="38963" numCol="1" rtlCol="0" anchor="ctr" anchorCtr="0" compatLnSpc="1">
            <a:prstTxWarp prst="textNoShape">
              <a:avLst/>
            </a:prstTxWarp>
          </a:bodyPr>
          <a:lstStyle/>
          <a:p>
            <a:pPr algn="ctr" defTabSz="779252" fontAlgn="base">
              <a:spcBef>
                <a:spcPct val="0"/>
              </a:spcBef>
              <a:spcAft>
                <a:spcPct val="0"/>
              </a:spcAft>
            </a:pPr>
            <a:endParaRPr lang="en-GB" sz="2400" b="1">
              <a:solidFill>
                <a:schemeClr val="tx2"/>
              </a:solidFill>
              <a:effectLst>
                <a:outerShdw blurRad="38100" dist="38100" dir="2700000" algn="tl">
                  <a:srgbClr val="000000">
                    <a:alpha val="43137"/>
                  </a:srgbClr>
                </a:outerShdw>
              </a:effectLst>
              <a:latin typeface="Arial" charset="0"/>
            </a:endParaRPr>
          </a:p>
        </p:txBody>
      </p:sp>
      <p:sp>
        <p:nvSpPr>
          <p:cNvPr id="6" name="Rectangle 2"/>
          <p:cNvSpPr txBox="1">
            <a:spLocks noChangeArrowheads="1"/>
          </p:cNvSpPr>
          <p:nvPr/>
        </p:nvSpPr>
        <p:spPr bwMode="auto">
          <a:xfrm>
            <a:off x="5328704" y="3829050"/>
            <a:ext cx="1656184" cy="857250"/>
          </a:xfrm>
          <a:prstGeom prst="rect">
            <a:avLst/>
          </a:prstGeom>
          <a:noFill/>
          <a:ln w="9525">
            <a:noFill/>
            <a:miter lim="800000"/>
            <a:headEnd/>
            <a:tailEnd/>
          </a:ln>
          <a:effectLst/>
        </p:spPr>
        <p:txBody>
          <a:bodyPr vert="horz" wrap="square" lIns="77925" tIns="38963" rIns="77925" bIns="38963" numCol="1" anchor="ctr" anchorCtr="0" compatLnSpc="1">
            <a:prstTxWarp prst="textNoShape">
              <a:avLst/>
            </a:prstTxWarp>
          </a:bodyPr>
          <a:lstStyle/>
          <a:p>
            <a:pPr algn="ctr" defTabSz="779252" fontAlgn="base">
              <a:spcBef>
                <a:spcPct val="0"/>
              </a:spcBef>
              <a:spcAft>
                <a:spcPct val="0"/>
              </a:spcAft>
              <a:defRPr/>
            </a:pPr>
            <a:r>
              <a:rPr lang="en-US" sz="2000" kern="0" dirty="0">
                <a:solidFill>
                  <a:schemeClr val="accent1"/>
                </a:solidFill>
                <a:effectLst>
                  <a:outerShdw blurRad="38100" dist="38100" dir="2700000" algn="tl">
                    <a:srgbClr val="000000"/>
                  </a:outerShdw>
                </a:effectLst>
                <a:ea typeface="+mj-ea"/>
                <a:cs typeface="+mj-cs"/>
              </a:rPr>
              <a:t>FLT OPS</a:t>
            </a:r>
          </a:p>
          <a:p>
            <a:pPr algn="ctr" defTabSz="779252" fontAlgn="base">
              <a:spcBef>
                <a:spcPct val="0"/>
              </a:spcBef>
              <a:spcAft>
                <a:spcPct val="0"/>
              </a:spcAft>
              <a:defRPr/>
            </a:pPr>
            <a:r>
              <a:rPr lang="en-US" sz="2000" b="1" kern="0" dirty="0">
                <a:solidFill>
                  <a:schemeClr val="accent1"/>
                </a:solidFill>
                <a:effectLst>
                  <a:outerShdw blurRad="38100" dist="38100" dir="2700000" algn="tl">
                    <a:srgbClr val="000000"/>
                  </a:outerShdw>
                </a:effectLst>
                <a:latin typeface="Arial" charset="0"/>
                <a:ea typeface="+mj-ea"/>
                <a:cs typeface="+mj-cs"/>
              </a:rPr>
              <a:t>Annex 6</a:t>
            </a:r>
          </a:p>
          <a:p>
            <a:pPr algn="ctr" defTabSz="779252" fontAlgn="base">
              <a:spcBef>
                <a:spcPct val="0"/>
              </a:spcBef>
              <a:spcAft>
                <a:spcPct val="0"/>
              </a:spcAft>
              <a:defRPr/>
            </a:pPr>
            <a:r>
              <a:rPr lang="en-US" sz="2000" kern="0" dirty="0" smtClean="0">
                <a:solidFill>
                  <a:schemeClr val="accent1"/>
                </a:solidFill>
                <a:effectLst>
                  <a:outerShdw blurRad="38100" dist="38100" dir="2700000" algn="tl">
                    <a:srgbClr val="000000"/>
                  </a:outerShdw>
                </a:effectLst>
                <a:ea typeface="+mj-ea"/>
                <a:cs typeface="+mj-cs"/>
              </a:rPr>
              <a:t>PANS-OPS</a:t>
            </a:r>
            <a:endParaRPr lang="en-US" sz="2000" b="1" kern="0" dirty="0">
              <a:solidFill>
                <a:schemeClr val="accent1"/>
              </a:solidFill>
              <a:effectLst>
                <a:outerShdw blurRad="38100" dist="38100" dir="2700000" algn="tl">
                  <a:srgbClr val="000000"/>
                </a:outerShdw>
              </a:effectLst>
              <a:latin typeface="Arial" charset="0"/>
              <a:ea typeface="+mj-ea"/>
              <a:cs typeface="+mj-cs"/>
            </a:endParaRPr>
          </a:p>
        </p:txBody>
      </p:sp>
      <p:sp>
        <p:nvSpPr>
          <p:cNvPr id="7" name="Down Arrow 6"/>
          <p:cNvSpPr/>
          <p:nvPr/>
        </p:nvSpPr>
        <p:spPr bwMode="auto">
          <a:xfrm rot="10310126">
            <a:off x="5822761" y="3218665"/>
            <a:ext cx="351692" cy="400050"/>
          </a:xfrm>
          <a:prstGeom prst="downArrow">
            <a:avLst/>
          </a:prstGeom>
          <a:solidFill>
            <a:schemeClr val="accent1"/>
          </a:solidFill>
          <a:ln w="9525" cap="flat" cmpd="sng" algn="ctr">
            <a:solidFill>
              <a:schemeClr val="tx1"/>
            </a:solidFill>
            <a:prstDash val="solid"/>
            <a:round/>
            <a:headEnd type="none" w="med" len="med"/>
            <a:tailEnd type="triangle" w="med" len="med"/>
          </a:ln>
          <a:effectLst/>
        </p:spPr>
        <p:txBody>
          <a:bodyPr vert="horz" wrap="none" lIns="77925" tIns="38963" rIns="77925" bIns="38963" numCol="1" rtlCol="0" anchor="ctr" anchorCtr="0" compatLnSpc="1">
            <a:prstTxWarp prst="textNoShape">
              <a:avLst/>
            </a:prstTxWarp>
          </a:bodyPr>
          <a:lstStyle/>
          <a:p>
            <a:pPr algn="ctr" defTabSz="779252" fontAlgn="base">
              <a:spcBef>
                <a:spcPct val="0"/>
              </a:spcBef>
              <a:spcAft>
                <a:spcPct val="0"/>
              </a:spcAft>
            </a:pPr>
            <a:endParaRPr lang="en-GB" sz="2400" b="1">
              <a:solidFill>
                <a:schemeClr val="tx2"/>
              </a:solidFill>
              <a:effectLst>
                <a:outerShdw blurRad="38100" dist="38100" dir="2700000" algn="tl">
                  <a:srgbClr val="000000">
                    <a:alpha val="43137"/>
                  </a:srgbClr>
                </a:outerShdw>
              </a:effectLst>
              <a:latin typeface="Arial" charset="0"/>
            </a:endParaRPr>
          </a:p>
        </p:txBody>
      </p:sp>
      <p:sp>
        <p:nvSpPr>
          <p:cNvPr id="8" name="Rectangle 2"/>
          <p:cNvSpPr txBox="1">
            <a:spLocks noChangeArrowheads="1"/>
          </p:cNvSpPr>
          <p:nvPr/>
        </p:nvSpPr>
        <p:spPr bwMode="auto">
          <a:xfrm>
            <a:off x="7380312" y="1673978"/>
            <a:ext cx="1729978" cy="665212"/>
          </a:xfrm>
          <a:prstGeom prst="rect">
            <a:avLst/>
          </a:prstGeom>
          <a:noFill/>
          <a:ln w="9525">
            <a:noFill/>
            <a:miter lim="800000"/>
            <a:headEnd/>
            <a:tailEnd/>
          </a:ln>
          <a:effectLst/>
        </p:spPr>
        <p:txBody>
          <a:bodyPr vert="horz" wrap="square" lIns="77925" tIns="38963" rIns="77925" bIns="38963" numCol="1" anchor="ctr" anchorCtr="0" compatLnSpc="1">
            <a:prstTxWarp prst="textNoShape">
              <a:avLst/>
            </a:prstTxWarp>
          </a:bodyPr>
          <a:lstStyle/>
          <a:p>
            <a:pPr algn="ctr" defTabSz="779252" fontAlgn="base">
              <a:spcBef>
                <a:spcPct val="0"/>
              </a:spcBef>
              <a:spcAft>
                <a:spcPct val="0"/>
              </a:spcAft>
              <a:defRPr/>
            </a:pPr>
            <a:r>
              <a:rPr lang="en-US" sz="2000" kern="0" dirty="0">
                <a:solidFill>
                  <a:schemeClr val="accent1"/>
                </a:solidFill>
                <a:effectLst>
                  <a:outerShdw blurRad="38100" dist="38100" dir="2700000" algn="tl">
                    <a:srgbClr val="000000"/>
                  </a:outerShdw>
                </a:effectLst>
                <a:ea typeface="+mj-ea"/>
                <a:cs typeface="+mj-cs"/>
              </a:rPr>
              <a:t>Local CNS</a:t>
            </a:r>
          </a:p>
          <a:p>
            <a:pPr algn="ctr" defTabSz="779252" fontAlgn="base">
              <a:spcBef>
                <a:spcPct val="0"/>
              </a:spcBef>
              <a:spcAft>
                <a:spcPct val="0"/>
              </a:spcAft>
              <a:defRPr/>
            </a:pPr>
            <a:r>
              <a:rPr lang="en-US" sz="2000" b="1" kern="0" dirty="0">
                <a:solidFill>
                  <a:schemeClr val="accent1"/>
                </a:solidFill>
                <a:effectLst>
                  <a:outerShdw blurRad="38100" dist="38100" dir="2700000" algn="tl">
                    <a:srgbClr val="000000"/>
                  </a:outerShdw>
                </a:effectLst>
                <a:latin typeface="Arial" charset="0"/>
                <a:ea typeface="+mj-ea"/>
                <a:cs typeface="+mj-cs"/>
              </a:rPr>
              <a:t>Annex </a:t>
            </a:r>
            <a:r>
              <a:rPr lang="en-US" sz="2000" b="1" kern="0" dirty="0" smtClean="0">
                <a:solidFill>
                  <a:schemeClr val="accent1"/>
                </a:solidFill>
                <a:effectLst>
                  <a:outerShdw blurRad="38100" dist="38100" dir="2700000" algn="tl">
                    <a:srgbClr val="000000"/>
                  </a:outerShdw>
                </a:effectLst>
                <a:latin typeface="Arial" charset="0"/>
                <a:ea typeface="+mj-ea"/>
                <a:cs typeface="+mj-cs"/>
              </a:rPr>
              <a:t>10</a:t>
            </a:r>
            <a:endParaRPr lang="en-US" sz="2000" b="1" kern="0" dirty="0">
              <a:solidFill>
                <a:schemeClr val="accent1"/>
              </a:solidFill>
              <a:effectLst>
                <a:outerShdw blurRad="38100" dist="38100" dir="2700000" algn="tl">
                  <a:srgbClr val="000000"/>
                </a:outerShdw>
              </a:effectLst>
              <a:latin typeface="Arial" charset="0"/>
              <a:ea typeface="+mj-ea"/>
              <a:cs typeface="+mj-cs"/>
            </a:endParaRPr>
          </a:p>
        </p:txBody>
      </p:sp>
      <p:sp>
        <p:nvSpPr>
          <p:cNvPr id="9" name="Down Arrow 8"/>
          <p:cNvSpPr/>
          <p:nvPr/>
        </p:nvSpPr>
        <p:spPr bwMode="auto">
          <a:xfrm rot="3764888">
            <a:off x="7089129" y="1925515"/>
            <a:ext cx="285750" cy="492369"/>
          </a:xfrm>
          <a:prstGeom prst="downArrow">
            <a:avLst/>
          </a:prstGeom>
          <a:solidFill>
            <a:schemeClr val="accent1"/>
          </a:solidFill>
          <a:ln w="9525" cap="flat" cmpd="sng" algn="ctr">
            <a:solidFill>
              <a:schemeClr val="tx1"/>
            </a:solidFill>
            <a:prstDash val="solid"/>
            <a:round/>
            <a:headEnd type="none" w="med" len="med"/>
            <a:tailEnd type="triangle" w="med" len="med"/>
          </a:ln>
          <a:effectLst/>
        </p:spPr>
        <p:txBody>
          <a:bodyPr vert="horz" wrap="none" lIns="77925" tIns="38963" rIns="77925" bIns="38963" numCol="1" rtlCol="0" anchor="ctr" anchorCtr="0" compatLnSpc="1">
            <a:prstTxWarp prst="textNoShape">
              <a:avLst/>
            </a:prstTxWarp>
          </a:bodyPr>
          <a:lstStyle/>
          <a:p>
            <a:pPr algn="ctr" defTabSz="779252" fontAlgn="base">
              <a:spcBef>
                <a:spcPct val="0"/>
              </a:spcBef>
              <a:spcAft>
                <a:spcPct val="0"/>
              </a:spcAft>
            </a:pPr>
            <a:endParaRPr lang="en-GB" sz="2400" b="1">
              <a:solidFill>
                <a:schemeClr val="tx2"/>
              </a:solidFill>
              <a:effectLst>
                <a:outerShdw blurRad="38100" dist="38100" dir="2700000" algn="tl">
                  <a:srgbClr val="000000">
                    <a:alpha val="43137"/>
                  </a:srgbClr>
                </a:outerShdw>
              </a:effectLst>
              <a:latin typeface="Arial" charset="0"/>
            </a:endParaRPr>
          </a:p>
        </p:txBody>
      </p:sp>
      <p:sp>
        <p:nvSpPr>
          <p:cNvPr id="10" name="Rectangle 2"/>
          <p:cNvSpPr txBox="1">
            <a:spLocks noChangeArrowheads="1"/>
          </p:cNvSpPr>
          <p:nvPr/>
        </p:nvSpPr>
        <p:spPr bwMode="auto">
          <a:xfrm>
            <a:off x="7516285" y="3444857"/>
            <a:ext cx="1627401" cy="857250"/>
          </a:xfrm>
          <a:prstGeom prst="rect">
            <a:avLst/>
          </a:prstGeom>
          <a:noFill/>
          <a:ln w="9525">
            <a:noFill/>
            <a:miter lim="800000"/>
            <a:headEnd/>
            <a:tailEnd/>
          </a:ln>
          <a:effectLst/>
        </p:spPr>
        <p:txBody>
          <a:bodyPr vert="horz" wrap="square" lIns="77925" tIns="38963" rIns="77925" bIns="38963" numCol="1" anchor="ctr" anchorCtr="0" compatLnSpc="1">
            <a:prstTxWarp prst="textNoShape">
              <a:avLst/>
            </a:prstTxWarp>
          </a:bodyPr>
          <a:lstStyle/>
          <a:p>
            <a:pPr algn="ctr" defTabSz="779252" fontAlgn="base">
              <a:spcBef>
                <a:spcPct val="0"/>
              </a:spcBef>
              <a:spcAft>
                <a:spcPct val="0"/>
              </a:spcAft>
              <a:defRPr/>
            </a:pPr>
            <a:r>
              <a:rPr lang="en-US" sz="2000" kern="0" dirty="0">
                <a:solidFill>
                  <a:schemeClr val="accent1"/>
                </a:solidFill>
                <a:effectLst>
                  <a:outerShdw blurRad="38100" dist="38100" dir="2700000" algn="tl">
                    <a:srgbClr val="000000"/>
                  </a:outerShdw>
                </a:effectLst>
                <a:ea typeface="+mj-ea"/>
                <a:cs typeface="+mj-cs"/>
              </a:rPr>
              <a:t> ENVIRON</a:t>
            </a:r>
          </a:p>
          <a:p>
            <a:pPr algn="ctr" defTabSz="779252" fontAlgn="base">
              <a:spcBef>
                <a:spcPct val="0"/>
              </a:spcBef>
              <a:spcAft>
                <a:spcPct val="0"/>
              </a:spcAft>
              <a:defRPr/>
            </a:pPr>
            <a:r>
              <a:rPr lang="en-US" sz="2000" b="1" kern="0" dirty="0" smtClean="0">
                <a:solidFill>
                  <a:schemeClr val="accent1"/>
                </a:solidFill>
                <a:effectLst>
                  <a:outerShdw blurRad="38100" dist="38100" dir="2700000" algn="tl">
                    <a:srgbClr val="000000"/>
                  </a:outerShdw>
                </a:effectLst>
                <a:latin typeface="Arial" charset="0"/>
                <a:ea typeface="+mj-ea"/>
                <a:cs typeface="+mj-cs"/>
              </a:rPr>
              <a:t>Annex 18</a:t>
            </a:r>
            <a:endParaRPr lang="en-US" sz="2000" b="1" kern="0" dirty="0">
              <a:solidFill>
                <a:schemeClr val="accent1"/>
              </a:solidFill>
              <a:effectLst>
                <a:outerShdw blurRad="38100" dist="38100" dir="2700000" algn="tl">
                  <a:srgbClr val="000000"/>
                </a:outerShdw>
              </a:effectLst>
              <a:latin typeface="Arial" charset="0"/>
              <a:ea typeface="+mj-ea"/>
              <a:cs typeface="+mj-cs"/>
            </a:endParaRPr>
          </a:p>
        </p:txBody>
      </p:sp>
      <p:sp>
        <p:nvSpPr>
          <p:cNvPr id="11" name="Down Arrow 10"/>
          <p:cNvSpPr/>
          <p:nvPr/>
        </p:nvSpPr>
        <p:spPr bwMode="auto">
          <a:xfrm rot="8167466">
            <a:off x="7237437" y="3172506"/>
            <a:ext cx="285750" cy="492369"/>
          </a:xfrm>
          <a:prstGeom prst="downArrow">
            <a:avLst/>
          </a:prstGeom>
          <a:solidFill>
            <a:schemeClr val="accent1"/>
          </a:solidFill>
          <a:ln w="9525" cap="flat" cmpd="sng" algn="ctr">
            <a:solidFill>
              <a:schemeClr val="tx1"/>
            </a:solidFill>
            <a:prstDash val="solid"/>
            <a:round/>
            <a:headEnd type="none" w="med" len="med"/>
            <a:tailEnd type="triangle" w="med" len="med"/>
          </a:ln>
          <a:effectLst/>
        </p:spPr>
        <p:txBody>
          <a:bodyPr vert="horz" wrap="none" lIns="77925" tIns="38963" rIns="77925" bIns="38963" numCol="1" rtlCol="0" anchor="ctr" anchorCtr="0" compatLnSpc="1">
            <a:prstTxWarp prst="textNoShape">
              <a:avLst/>
            </a:prstTxWarp>
          </a:bodyPr>
          <a:lstStyle/>
          <a:p>
            <a:pPr algn="ctr" defTabSz="779252" fontAlgn="base">
              <a:spcBef>
                <a:spcPct val="0"/>
              </a:spcBef>
              <a:spcAft>
                <a:spcPct val="0"/>
              </a:spcAft>
            </a:pPr>
            <a:endParaRPr lang="en-GB" sz="2400" b="1">
              <a:solidFill>
                <a:schemeClr val="tx2"/>
              </a:solidFill>
              <a:effectLst>
                <a:outerShdw blurRad="38100" dist="38100" dir="2700000" algn="tl">
                  <a:srgbClr val="000000">
                    <a:alpha val="43137"/>
                  </a:srgbClr>
                </a:outerShdw>
              </a:effectLst>
              <a:latin typeface="Arial" charset="0"/>
            </a:endParaRPr>
          </a:p>
        </p:txBody>
      </p:sp>
      <p:sp>
        <p:nvSpPr>
          <p:cNvPr id="12" name="Rectangle 2"/>
          <p:cNvSpPr txBox="1">
            <a:spLocks noChangeArrowheads="1"/>
          </p:cNvSpPr>
          <p:nvPr/>
        </p:nvSpPr>
        <p:spPr bwMode="auto">
          <a:xfrm>
            <a:off x="1" y="1702553"/>
            <a:ext cx="1619672" cy="608062"/>
          </a:xfrm>
          <a:prstGeom prst="rect">
            <a:avLst/>
          </a:prstGeom>
          <a:noFill/>
          <a:ln w="9525">
            <a:noFill/>
            <a:miter lim="800000"/>
            <a:headEnd/>
            <a:tailEnd/>
          </a:ln>
          <a:effectLst/>
        </p:spPr>
        <p:txBody>
          <a:bodyPr vert="horz" wrap="square" lIns="77925" tIns="38963" rIns="77925" bIns="38963" numCol="1" anchor="ctr" anchorCtr="0" compatLnSpc="1">
            <a:prstTxWarp prst="textNoShape">
              <a:avLst/>
            </a:prstTxWarp>
          </a:bodyPr>
          <a:lstStyle/>
          <a:p>
            <a:pPr algn="ctr" defTabSz="779252" fontAlgn="base">
              <a:spcBef>
                <a:spcPct val="0"/>
              </a:spcBef>
              <a:spcAft>
                <a:spcPct val="0"/>
              </a:spcAft>
              <a:defRPr/>
            </a:pPr>
            <a:r>
              <a:rPr lang="en-US" sz="2000" kern="0" dirty="0" smtClean="0">
                <a:solidFill>
                  <a:schemeClr val="accent1"/>
                </a:solidFill>
                <a:effectLst>
                  <a:outerShdw blurRad="38100" dist="38100" dir="2700000" algn="tl">
                    <a:srgbClr val="000000"/>
                  </a:outerShdw>
                </a:effectLst>
                <a:ea typeface="+mj-ea"/>
                <a:cs typeface="+mj-cs"/>
              </a:rPr>
              <a:t>Facilitation</a:t>
            </a:r>
          </a:p>
          <a:p>
            <a:pPr algn="ctr" defTabSz="779252" fontAlgn="base">
              <a:spcBef>
                <a:spcPct val="0"/>
              </a:spcBef>
              <a:spcAft>
                <a:spcPct val="0"/>
              </a:spcAft>
              <a:defRPr/>
            </a:pPr>
            <a:r>
              <a:rPr lang="en-US" sz="2000" b="1" kern="0" dirty="0" smtClean="0">
                <a:solidFill>
                  <a:schemeClr val="accent1"/>
                </a:solidFill>
                <a:effectLst>
                  <a:outerShdw blurRad="38100" dist="38100" dir="2700000" algn="tl">
                    <a:srgbClr val="000000"/>
                  </a:outerShdw>
                </a:effectLst>
                <a:latin typeface="Arial" charset="0"/>
                <a:ea typeface="+mj-ea"/>
                <a:cs typeface="+mj-cs"/>
              </a:rPr>
              <a:t>Annex 9</a:t>
            </a:r>
            <a:endParaRPr lang="en-US" sz="2000" b="1" kern="0" dirty="0">
              <a:solidFill>
                <a:schemeClr val="accent1"/>
              </a:solidFill>
              <a:effectLst>
                <a:outerShdw blurRad="38100" dist="38100" dir="2700000" algn="tl">
                  <a:srgbClr val="000000"/>
                </a:outerShdw>
              </a:effectLst>
              <a:latin typeface="Arial" charset="0"/>
              <a:ea typeface="+mj-ea"/>
              <a:cs typeface="+mj-cs"/>
            </a:endParaRPr>
          </a:p>
        </p:txBody>
      </p:sp>
      <p:sp>
        <p:nvSpPr>
          <p:cNvPr id="15" name="Rectangle 2"/>
          <p:cNvSpPr txBox="1">
            <a:spLocks noChangeArrowheads="1"/>
          </p:cNvSpPr>
          <p:nvPr/>
        </p:nvSpPr>
        <p:spPr bwMode="auto">
          <a:xfrm>
            <a:off x="-1" y="3520236"/>
            <a:ext cx="1848806" cy="706491"/>
          </a:xfrm>
          <a:prstGeom prst="rect">
            <a:avLst/>
          </a:prstGeom>
          <a:noFill/>
          <a:ln w="9525">
            <a:noFill/>
            <a:miter lim="800000"/>
            <a:headEnd/>
            <a:tailEnd/>
          </a:ln>
          <a:effectLst/>
        </p:spPr>
        <p:txBody>
          <a:bodyPr vert="horz" wrap="square" lIns="77925" tIns="38963" rIns="77925" bIns="38963" numCol="1" anchor="ctr" anchorCtr="0" compatLnSpc="1">
            <a:prstTxWarp prst="textNoShape">
              <a:avLst/>
            </a:prstTxWarp>
          </a:bodyPr>
          <a:lstStyle/>
          <a:p>
            <a:pPr algn="ctr" defTabSz="779252" fontAlgn="base">
              <a:spcBef>
                <a:spcPct val="0"/>
              </a:spcBef>
              <a:spcAft>
                <a:spcPct val="0"/>
              </a:spcAft>
              <a:defRPr/>
            </a:pPr>
            <a:r>
              <a:rPr lang="en-US" sz="2000" kern="0" dirty="0" smtClean="0">
                <a:solidFill>
                  <a:schemeClr val="accent1"/>
                </a:solidFill>
                <a:effectLst>
                  <a:outerShdw blurRad="38100" dist="38100" dir="2700000" algn="tl">
                    <a:srgbClr val="000000"/>
                  </a:outerShdw>
                </a:effectLst>
                <a:ea typeface="+mj-ea"/>
                <a:cs typeface="+mj-cs"/>
              </a:rPr>
              <a:t>Security</a:t>
            </a:r>
            <a:endParaRPr lang="en-US" sz="2000" kern="0" dirty="0">
              <a:solidFill>
                <a:schemeClr val="accent1"/>
              </a:solidFill>
              <a:effectLst>
                <a:outerShdw blurRad="38100" dist="38100" dir="2700000" algn="tl">
                  <a:srgbClr val="000000"/>
                </a:outerShdw>
              </a:effectLst>
              <a:ea typeface="+mj-ea"/>
              <a:cs typeface="+mj-cs"/>
            </a:endParaRPr>
          </a:p>
          <a:p>
            <a:pPr algn="ctr" defTabSz="779252" fontAlgn="base">
              <a:spcBef>
                <a:spcPct val="0"/>
              </a:spcBef>
              <a:spcAft>
                <a:spcPct val="0"/>
              </a:spcAft>
              <a:defRPr/>
            </a:pPr>
            <a:r>
              <a:rPr lang="en-US" sz="2000" b="1" kern="0" dirty="0">
                <a:solidFill>
                  <a:schemeClr val="accent1"/>
                </a:solidFill>
                <a:effectLst>
                  <a:outerShdw blurRad="38100" dist="38100" dir="2700000" algn="tl">
                    <a:srgbClr val="000000"/>
                  </a:outerShdw>
                </a:effectLst>
                <a:latin typeface="Arial" charset="0"/>
                <a:ea typeface="+mj-ea"/>
                <a:cs typeface="+mj-cs"/>
              </a:rPr>
              <a:t>Annex </a:t>
            </a:r>
            <a:r>
              <a:rPr lang="en-US" sz="2000" b="1" kern="0" dirty="0" smtClean="0">
                <a:solidFill>
                  <a:schemeClr val="accent1"/>
                </a:solidFill>
                <a:effectLst>
                  <a:outerShdw blurRad="38100" dist="38100" dir="2700000" algn="tl">
                    <a:srgbClr val="000000"/>
                  </a:outerShdw>
                </a:effectLst>
                <a:latin typeface="Arial" charset="0"/>
                <a:ea typeface="+mj-ea"/>
                <a:cs typeface="+mj-cs"/>
              </a:rPr>
              <a:t>17</a:t>
            </a:r>
            <a:endParaRPr lang="en-US" sz="2000" b="1" kern="0" dirty="0">
              <a:solidFill>
                <a:schemeClr val="accent1"/>
              </a:solidFill>
              <a:effectLst>
                <a:outerShdw blurRad="38100" dist="38100" dir="2700000" algn="tl">
                  <a:srgbClr val="000000"/>
                </a:outerShdw>
              </a:effectLst>
              <a:latin typeface="Arial" charset="0"/>
              <a:ea typeface="+mj-ea"/>
              <a:cs typeface="+mj-cs"/>
            </a:endParaRPr>
          </a:p>
        </p:txBody>
      </p:sp>
      <p:sp>
        <p:nvSpPr>
          <p:cNvPr id="17" name="Down Arrow 16"/>
          <p:cNvSpPr/>
          <p:nvPr/>
        </p:nvSpPr>
        <p:spPr bwMode="auto">
          <a:xfrm rot="18441220">
            <a:off x="1750238" y="1849115"/>
            <a:ext cx="285750" cy="492369"/>
          </a:xfrm>
          <a:prstGeom prst="downArrow">
            <a:avLst/>
          </a:prstGeom>
          <a:solidFill>
            <a:schemeClr val="accent1"/>
          </a:solidFill>
          <a:ln w="9525" cap="flat" cmpd="sng" algn="ctr">
            <a:solidFill>
              <a:schemeClr val="tx1"/>
            </a:solidFill>
            <a:prstDash val="solid"/>
            <a:round/>
            <a:headEnd type="none" w="med" len="med"/>
            <a:tailEnd type="triangle" w="med" len="med"/>
          </a:ln>
          <a:effectLst/>
        </p:spPr>
        <p:txBody>
          <a:bodyPr vert="horz" wrap="none" lIns="77925" tIns="38963" rIns="77925" bIns="38963" numCol="1" rtlCol="0" anchor="ctr" anchorCtr="0" compatLnSpc="1">
            <a:prstTxWarp prst="textNoShape">
              <a:avLst/>
            </a:prstTxWarp>
          </a:bodyPr>
          <a:lstStyle/>
          <a:p>
            <a:pPr algn="ctr" defTabSz="779252" fontAlgn="base">
              <a:spcBef>
                <a:spcPct val="0"/>
              </a:spcBef>
              <a:spcAft>
                <a:spcPct val="0"/>
              </a:spcAft>
            </a:pPr>
            <a:endParaRPr lang="en-GB" sz="2400" b="1">
              <a:solidFill>
                <a:schemeClr val="tx2"/>
              </a:solidFill>
              <a:effectLst>
                <a:outerShdw blurRad="38100" dist="38100" dir="2700000" algn="tl">
                  <a:srgbClr val="000000">
                    <a:alpha val="43137"/>
                  </a:srgbClr>
                </a:outerShdw>
              </a:effectLst>
              <a:latin typeface="Arial" charset="0"/>
            </a:endParaRPr>
          </a:p>
        </p:txBody>
      </p:sp>
      <p:sp>
        <p:nvSpPr>
          <p:cNvPr id="18" name="Down Arrow 17"/>
          <p:cNvSpPr/>
          <p:nvPr/>
        </p:nvSpPr>
        <p:spPr bwMode="auto">
          <a:xfrm rot="13712211">
            <a:off x="1467855" y="3066621"/>
            <a:ext cx="285750" cy="492369"/>
          </a:xfrm>
          <a:prstGeom prst="downArrow">
            <a:avLst/>
          </a:prstGeom>
          <a:solidFill>
            <a:schemeClr val="accent1"/>
          </a:solidFill>
          <a:ln w="9525" cap="flat" cmpd="sng" algn="ctr">
            <a:solidFill>
              <a:schemeClr val="tx1"/>
            </a:solidFill>
            <a:prstDash val="solid"/>
            <a:round/>
            <a:headEnd type="none" w="med" len="med"/>
            <a:tailEnd type="triangle" w="med" len="med"/>
          </a:ln>
          <a:effectLst/>
        </p:spPr>
        <p:txBody>
          <a:bodyPr vert="horz" wrap="none" lIns="77925" tIns="38963" rIns="77925" bIns="38963" numCol="1" rtlCol="0" anchor="ctr" anchorCtr="0" compatLnSpc="1">
            <a:prstTxWarp prst="textNoShape">
              <a:avLst/>
            </a:prstTxWarp>
          </a:bodyPr>
          <a:lstStyle/>
          <a:p>
            <a:pPr algn="ctr" defTabSz="779252" fontAlgn="base">
              <a:spcBef>
                <a:spcPct val="0"/>
              </a:spcBef>
              <a:spcAft>
                <a:spcPct val="0"/>
              </a:spcAft>
            </a:pPr>
            <a:endParaRPr lang="en-GB" sz="2400" b="1">
              <a:solidFill>
                <a:schemeClr val="tx2"/>
              </a:solidFill>
              <a:effectLst>
                <a:outerShdw blurRad="38100" dist="38100" dir="2700000" algn="tl">
                  <a:srgbClr val="000000">
                    <a:alpha val="43137"/>
                  </a:srgbClr>
                </a:outerShdw>
              </a:effectLst>
              <a:latin typeface="Arial" charset="0"/>
            </a:endParaRPr>
          </a:p>
        </p:txBody>
      </p:sp>
    </p:spTree>
    <p:extLst>
      <p:ext uri="{BB962C8B-B14F-4D97-AF65-F5344CB8AC3E}">
        <p14:creationId xmlns:p14="http://schemas.microsoft.com/office/powerpoint/2010/main" val="228333203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22" name="Picture 26" descr="a"/>
          <p:cNvPicPr>
            <a:picLocks noGrp="1" noChangeAspect="1" noChangeArrowheads="1"/>
          </p:cNvPicPr>
          <p:nvPr>
            <p:ph sz="quarter" idx="4294967295"/>
          </p:nvPr>
        </p:nvPicPr>
        <p:blipFill>
          <a:blip r:embed="rId3" cstate="print"/>
          <a:srcRect/>
          <a:stretch>
            <a:fillRect/>
          </a:stretch>
        </p:blipFill>
        <p:spPr>
          <a:xfrm>
            <a:off x="179512" y="987574"/>
            <a:ext cx="4968552" cy="1471551"/>
          </a:xfrm>
          <a:prstGeom prst="rect">
            <a:avLst/>
          </a:prstGeom>
          <a:noFill/>
          <a:ln/>
        </p:spPr>
      </p:pic>
      <p:pic>
        <p:nvPicPr>
          <p:cNvPr id="4124" name="Picture 28" descr="b"/>
          <p:cNvPicPr>
            <a:picLocks noGrp="1" noChangeAspect="1" noChangeArrowheads="1"/>
          </p:cNvPicPr>
          <p:nvPr>
            <p:ph sz="quarter" idx="4294967295"/>
          </p:nvPr>
        </p:nvPicPr>
        <p:blipFill>
          <a:blip r:embed="rId4" cstate="print"/>
          <a:srcRect/>
          <a:stretch>
            <a:fillRect/>
          </a:stretch>
        </p:blipFill>
        <p:spPr>
          <a:xfrm>
            <a:off x="5218473" y="987574"/>
            <a:ext cx="3674007" cy="2016224"/>
          </a:xfrm>
          <a:prstGeom prst="rect">
            <a:avLst/>
          </a:prstGeom>
          <a:noFill/>
          <a:ln/>
        </p:spPr>
      </p:pic>
      <p:pic>
        <p:nvPicPr>
          <p:cNvPr id="4126" name="Picture 30" descr="c"/>
          <p:cNvPicPr>
            <a:picLocks noGrp="1" noChangeAspect="1" noChangeArrowheads="1"/>
          </p:cNvPicPr>
          <p:nvPr>
            <p:ph sz="quarter" idx="4294967295"/>
          </p:nvPr>
        </p:nvPicPr>
        <p:blipFill>
          <a:blip r:embed="rId5" cstate="print"/>
          <a:srcRect/>
          <a:stretch>
            <a:fillRect/>
          </a:stretch>
        </p:blipFill>
        <p:spPr>
          <a:xfrm>
            <a:off x="159655" y="2563406"/>
            <a:ext cx="4988409" cy="2384608"/>
          </a:xfrm>
          <a:prstGeom prst="rect">
            <a:avLst/>
          </a:prstGeom>
          <a:noFill/>
          <a:ln/>
        </p:spPr>
      </p:pic>
      <p:pic>
        <p:nvPicPr>
          <p:cNvPr id="4128" name="Picture 32" descr="d"/>
          <p:cNvPicPr>
            <a:picLocks noGrp="1" noChangeAspect="1" noChangeArrowheads="1"/>
          </p:cNvPicPr>
          <p:nvPr>
            <p:ph sz="quarter" idx="4294967295"/>
          </p:nvPr>
        </p:nvPicPr>
        <p:blipFill>
          <a:blip r:embed="rId6" cstate="print"/>
          <a:srcRect/>
          <a:stretch>
            <a:fillRect/>
          </a:stretch>
        </p:blipFill>
        <p:spPr>
          <a:xfrm>
            <a:off x="5220072" y="3088972"/>
            <a:ext cx="3672408" cy="1859042"/>
          </a:xfrm>
          <a:prstGeom prst="rect">
            <a:avLst/>
          </a:prstGeom>
          <a:noFill/>
          <a:ln/>
        </p:spPr>
      </p:pic>
    </p:spTree>
    <p:extLst>
      <p:ext uri="{BB962C8B-B14F-4D97-AF65-F5344CB8AC3E}">
        <p14:creationId xmlns:p14="http://schemas.microsoft.com/office/powerpoint/2010/main" val="13690232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1014" name="Picture 6" descr="v_beaufighter2small"/>
          <p:cNvPicPr>
            <a:picLocks noGrp="1" noChangeAspect="1" noChangeArrowheads="1"/>
          </p:cNvPicPr>
          <p:nvPr>
            <p:ph sz="quarter" idx="4294967295"/>
          </p:nvPr>
        </p:nvPicPr>
        <p:blipFill>
          <a:blip r:embed="rId3" cstate="print"/>
          <a:srcRect/>
          <a:stretch>
            <a:fillRect/>
          </a:stretch>
        </p:blipFill>
        <p:spPr>
          <a:xfrm>
            <a:off x="1259632" y="1059582"/>
            <a:ext cx="2736304" cy="1450908"/>
          </a:xfrm>
          <a:prstGeom prst="rect">
            <a:avLst/>
          </a:prstGeom>
          <a:noFill/>
          <a:ln/>
        </p:spPr>
      </p:pic>
      <p:pic>
        <p:nvPicPr>
          <p:cNvPr id="171018" name="Picture 10" descr="737"/>
          <p:cNvPicPr>
            <a:picLocks noGrp="1" noChangeAspect="1" noChangeArrowheads="1"/>
          </p:cNvPicPr>
          <p:nvPr>
            <p:ph sz="quarter" idx="4294967295"/>
          </p:nvPr>
        </p:nvPicPr>
        <p:blipFill rotWithShape="1">
          <a:blip r:embed="rId4" cstate="print"/>
          <a:srcRect l="2001" t="9157" r="2381" b="9156"/>
          <a:stretch/>
        </p:blipFill>
        <p:spPr>
          <a:xfrm>
            <a:off x="368202" y="2721658"/>
            <a:ext cx="2134419" cy="928457"/>
          </a:xfrm>
          <a:prstGeom prst="rect">
            <a:avLst/>
          </a:prstGeom>
          <a:noFill/>
          <a:ln/>
        </p:spPr>
      </p:pic>
      <p:pic>
        <p:nvPicPr>
          <p:cNvPr id="171020" name="Picture 12" descr="747"/>
          <p:cNvPicPr>
            <a:picLocks noChangeAspect="1" noChangeArrowheads="1"/>
          </p:cNvPicPr>
          <p:nvPr/>
        </p:nvPicPr>
        <p:blipFill>
          <a:blip r:embed="rId5" cstate="print"/>
          <a:srcRect/>
          <a:stretch>
            <a:fillRect/>
          </a:stretch>
        </p:blipFill>
        <p:spPr bwMode="auto">
          <a:xfrm>
            <a:off x="2672862" y="2721658"/>
            <a:ext cx="3721005" cy="928457"/>
          </a:xfrm>
          <a:prstGeom prst="rect">
            <a:avLst/>
          </a:prstGeom>
          <a:noFill/>
        </p:spPr>
      </p:pic>
      <p:pic>
        <p:nvPicPr>
          <p:cNvPr id="171022" name="Picture 14" descr="concorde"/>
          <p:cNvPicPr>
            <a:picLocks noChangeAspect="1" noChangeArrowheads="1"/>
          </p:cNvPicPr>
          <p:nvPr/>
        </p:nvPicPr>
        <p:blipFill>
          <a:blip r:embed="rId6" cstate="print"/>
          <a:srcRect/>
          <a:stretch>
            <a:fillRect/>
          </a:stretch>
        </p:blipFill>
        <p:spPr bwMode="auto">
          <a:xfrm>
            <a:off x="6541477" y="2721657"/>
            <a:ext cx="1809750" cy="928457"/>
          </a:xfrm>
          <a:prstGeom prst="rect">
            <a:avLst/>
          </a:prstGeom>
          <a:noFill/>
        </p:spPr>
      </p:pic>
      <p:pic>
        <p:nvPicPr>
          <p:cNvPr id="171023" name="Picture 15" descr="A380"/>
          <p:cNvPicPr>
            <a:picLocks noChangeAspect="1" noChangeArrowheads="1"/>
          </p:cNvPicPr>
          <p:nvPr/>
        </p:nvPicPr>
        <p:blipFill>
          <a:blip r:embed="rId7" cstate="print"/>
          <a:srcRect/>
          <a:stretch>
            <a:fillRect/>
          </a:stretch>
        </p:blipFill>
        <p:spPr bwMode="auto">
          <a:xfrm>
            <a:off x="2672862" y="3704940"/>
            <a:ext cx="3721006" cy="1018270"/>
          </a:xfrm>
          <a:prstGeom prst="rect">
            <a:avLst/>
          </a:prstGeom>
          <a:noFill/>
        </p:spPr>
      </p:pic>
      <p:pic>
        <p:nvPicPr>
          <p:cNvPr id="171024" name="Picture 16" descr="AIRBUS"/>
          <p:cNvPicPr>
            <a:picLocks noChangeAspect="1" noChangeArrowheads="1"/>
          </p:cNvPicPr>
          <p:nvPr/>
        </p:nvPicPr>
        <p:blipFill>
          <a:blip r:embed="rId8" cstate="print"/>
          <a:srcRect/>
          <a:stretch>
            <a:fillRect/>
          </a:stretch>
        </p:blipFill>
        <p:spPr bwMode="auto">
          <a:xfrm>
            <a:off x="368201" y="3704940"/>
            <a:ext cx="2134419" cy="1018270"/>
          </a:xfrm>
          <a:prstGeom prst="rect">
            <a:avLst/>
          </a:prstGeom>
          <a:noFill/>
        </p:spPr>
      </p:pic>
      <p:pic>
        <p:nvPicPr>
          <p:cNvPr id="171026" name="Picture 18" descr="707-01"/>
          <p:cNvPicPr>
            <a:picLocks noChangeAspect="1" noChangeArrowheads="1"/>
          </p:cNvPicPr>
          <p:nvPr/>
        </p:nvPicPr>
        <p:blipFill>
          <a:blip r:embed="rId9" cstate="print"/>
          <a:srcRect/>
          <a:stretch>
            <a:fillRect/>
          </a:stretch>
        </p:blipFill>
        <p:spPr bwMode="auto">
          <a:xfrm>
            <a:off x="5066764" y="1059582"/>
            <a:ext cx="2654207" cy="1441617"/>
          </a:xfrm>
          <a:prstGeom prst="rect">
            <a:avLst/>
          </a:prstGeom>
          <a:noFill/>
        </p:spPr>
      </p:pic>
      <p:pic>
        <p:nvPicPr>
          <p:cNvPr id="290817" name="Picture 1" descr="\\ICAONet\FileRoot\UsersFiles$\jcheong\My Documents\Desktop\1-Boeing747-8.jpg"/>
          <p:cNvPicPr>
            <a:picLocks noChangeAspect="1" noChangeArrowheads="1"/>
          </p:cNvPicPr>
          <p:nvPr/>
        </p:nvPicPr>
        <p:blipFill>
          <a:blip r:embed="rId10" cstate="print"/>
          <a:srcRect/>
          <a:stretch>
            <a:fillRect/>
          </a:stretch>
        </p:blipFill>
        <p:spPr bwMode="auto">
          <a:xfrm>
            <a:off x="6541477" y="3699867"/>
            <a:ext cx="1809750" cy="1041059"/>
          </a:xfrm>
          <a:prstGeom prst="rect">
            <a:avLst/>
          </a:prstGeom>
          <a:noFill/>
        </p:spPr>
      </p:pic>
    </p:spTree>
    <p:extLst>
      <p:ext uri="{BB962C8B-B14F-4D97-AF65-F5344CB8AC3E}">
        <p14:creationId xmlns:p14="http://schemas.microsoft.com/office/powerpoint/2010/main" val="335873120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p:cNvGraphicFramePr>
            <a:graphicFrameLocks noGrp="1"/>
          </p:cNvGraphicFramePr>
          <p:nvPr>
            <p:extLst>
              <p:ext uri="{D42A27DB-BD31-4B8C-83A1-F6EECF244321}">
                <p14:modId xmlns:p14="http://schemas.microsoft.com/office/powerpoint/2010/main" val="1437301379"/>
              </p:ext>
            </p:extLst>
          </p:nvPr>
        </p:nvGraphicFramePr>
        <p:xfrm>
          <a:off x="1619672" y="1851670"/>
          <a:ext cx="5978768" cy="2914647"/>
        </p:xfrm>
        <a:graphic>
          <a:graphicData uri="http://schemas.openxmlformats.org/drawingml/2006/table">
            <a:tbl>
              <a:tblPr/>
              <a:tblGrid>
                <a:gridCol w="1494692">
                  <a:extLst>
                    <a:ext uri="{9D8B030D-6E8A-4147-A177-3AD203B41FA5}">
                      <a16:colId xmlns:a16="http://schemas.microsoft.com/office/drawing/2014/main" val="20000"/>
                    </a:ext>
                  </a:extLst>
                </a:gridCol>
                <a:gridCol w="1494692">
                  <a:extLst>
                    <a:ext uri="{9D8B030D-6E8A-4147-A177-3AD203B41FA5}">
                      <a16:colId xmlns:a16="http://schemas.microsoft.com/office/drawing/2014/main" val="20001"/>
                    </a:ext>
                  </a:extLst>
                </a:gridCol>
                <a:gridCol w="1494692">
                  <a:extLst>
                    <a:ext uri="{9D8B030D-6E8A-4147-A177-3AD203B41FA5}">
                      <a16:colId xmlns:a16="http://schemas.microsoft.com/office/drawing/2014/main" val="20002"/>
                    </a:ext>
                  </a:extLst>
                </a:gridCol>
                <a:gridCol w="1494692">
                  <a:extLst>
                    <a:ext uri="{9D8B030D-6E8A-4147-A177-3AD203B41FA5}">
                      <a16:colId xmlns:a16="http://schemas.microsoft.com/office/drawing/2014/main" val="20003"/>
                    </a:ext>
                  </a:extLst>
                </a:gridCol>
              </a:tblGrid>
              <a:tr h="832757">
                <a:tc>
                  <a:txBody>
                    <a:bodyPr/>
                    <a:lstStyle/>
                    <a:p>
                      <a:pPr marL="0" marR="0" algn="ctr">
                        <a:spcBef>
                          <a:spcPts val="0"/>
                        </a:spcBef>
                        <a:spcAft>
                          <a:spcPts val="0"/>
                        </a:spcAft>
                      </a:pPr>
                      <a:endParaRPr lang="en-GB" sz="1400" b="1" dirty="0">
                        <a:solidFill>
                          <a:schemeClr val="tx2"/>
                        </a:solidFill>
                        <a:latin typeface="Arial"/>
                        <a:ea typeface="SimSun"/>
                      </a:endParaRPr>
                    </a:p>
                  </a:txBody>
                  <a:tcPr marL="63305" marR="633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lumMod val="40000"/>
                        <a:lumOff val="60000"/>
                      </a:schemeClr>
                    </a:solidFill>
                  </a:tcPr>
                </a:tc>
                <a:tc>
                  <a:txBody>
                    <a:bodyPr/>
                    <a:lstStyle/>
                    <a:p>
                      <a:pPr marL="0" marR="0" algn="ctr">
                        <a:spcBef>
                          <a:spcPts val="0"/>
                        </a:spcBef>
                        <a:spcAft>
                          <a:spcPts val="0"/>
                        </a:spcAft>
                      </a:pPr>
                      <a:r>
                        <a:rPr lang="en-GB" sz="1400" b="1" dirty="0">
                          <a:solidFill>
                            <a:schemeClr val="tx2"/>
                          </a:solidFill>
                          <a:latin typeface="Arial"/>
                          <a:ea typeface="SimSun"/>
                        </a:rPr>
                        <a:t>Boeing 747-400</a:t>
                      </a:r>
                      <a:endParaRPr lang="en-GB" sz="800" b="1" dirty="0">
                        <a:solidFill>
                          <a:schemeClr val="tx2"/>
                        </a:solidFill>
                        <a:latin typeface="Times New Roman"/>
                        <a:ea typeface="SimSun"/>
                      </a:endParaRPr>
                    </a:p>
                  </a:txBody>
                  <a:tcPr marL="63305" marR="633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lumMod val="40000"/>
                        <a:lumOff val="60000"/>
                      </a:schemeClr>
                    </a:solidFill>
                  </a:tcPr>
                </a:tc>
                <a:tc>
                  <a:txBody>
                    <a:bodyPr/>
                    <a:lstStyle/>
                    <a:p>
                      <a:pPr marL="0" marR="0" algn="ctr">
                        <a:spcBef>
                          <a:spcPts val="0"/>
                        </a:spcBef>
                        <a:spcAft>
                          <a:spcPts val="0"/>
                        </a:spcAft>
                      </a:pPr>
                      <a:r>
                        <a:rPr lang="en-GB" sz="1400" b="1" dirty="0">
                          <a:solidFill>
                            <a:schemeClr val="tx2"/>
                          </a:solidFill>
                          <a:latin typeface="Arial"/>
                          <a:ea typeface="SimSun"/>
                        </a:rPr>
                        <a:t>Airbus A380-100</a:t>
                      </a:r>
                      <a:endParaRPr lang="en-GB" sz="800" b="1" dirty="0">
                        <a:solidFill>
                          <a:schemeClr val="tx2"/>
                        </a:solidFill>
                        <a:latin typeface="Times New Roman"/>
                        <a:ea typeface="SimSun"/>
                      </a:endParaRPr>
                    </a:p>
                  </a:txBody>
                  <a:tcPr marL="63305" marR="633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lumMod val="40000"/>
                        <a:lumOff val="60000"/>
                      </a:schemeClr>
                    </a:solidFill>
                  </a:tcPr>
                </a:tc>
                <a:tc>
                  <a:txBody>
                    <a:bodyPr/>
                    <a:lstStyle/>
                    <a:p>
                      <a:pPr marL="0" marR="0" algn="ctr">
                        <a:spcBef>
                          <a:spcPts val="0"/>
                        </a:spcBef>
                        <a:spcAft>
                          <a:spcPts val="0"/>
                        </a:spcAft>
                      </a:pPr>
                      <a:r>
                        <a:rPr lang="en-GB" sz="1400" b="1" dirty="0">
                          <a:solidFill>
                            <a:schemeClr val="tx2"/>
                          </a:solidFill>
                          <a:latin typeface="Arial"/>
                          <a:ea typeface="SimSun"/>
                        </a:rPr>
                        <a:t>Boeing 747-8/8F</a:t>
                      </a:r>
                      <a:endParaRPr lang="en-GB" sz="800" b="1" dirty="0">
                        <a:solidFill>
                          <a:schemeClr val="tx2"/>
                        </a:solidFill>
                        <a:latin typeface="Times New Roman"/>
                        <a:ea typeface="SimSun"/>
                      </a:endParaRPr>
                    </a:p>
                  </a:txBody>
                  <a:tcPr marL="63305" marR="633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lumMod val="40000"/>
                        <a:lumOff val="60000"/>
                      </a:schemeClr>
                    </a:solidFill>
                  </a:tcPr>
                </a:tc>
                <a:extLst>
                  <a:ext uri="{0D108BD9-81ED-4DB2-BD59-A6C34878D82A}">
                    <a16:rowId xmlns:a16="http://schemas.microsoft.com/office/drawing/2014/main" val="10000"/>
                  </a:ext>
                </a:extLst>
              </a:tr>
              <a:tr h="416378">
                <a:tc>
                  <a:txBody>
                    <a:bodyPr/>
                    <a:lstStyle/>
                    <a:p>
                      <a:pPr marL="0" marR="0" algn="ctr">
                        <a:spcBef>
                          <a:spcPts val="0"/>
                        </a:spcBef>
                        <a:spcAft>
                          <a:spcPts val="0"/>
                        </a:spcAft>
                      </a:pPr>
                      <a:r>
                        <a:rPr lang="en-GB" sz="1400" b="1" dirty="0">
                          <a:solidFill>
                            <a:schemeClr val="tx2"/>
                          </a:solidFill>
                          <a:latin typeface="Arial"/>
                          <a:ea typeface="SimSun"/>
                        </a:rPr>
                        <a:t>Passengers</a:t>
                      </a:r>
                      <a:endParaRPr lang="en-GB" sz="800" b="1" dirty="0">
                        <a:solidFill>
                          <a:schemeClr val="tx2"/>
                        </a:solidFill>
                        <a:latin typeface="Times New Roman"/>
                        <a:ea typeface="SimSun"/>
                      </a:endParaRPr>
                    </a:p>
                  </a:txBody>
                  <a:tcPr marL="63305" marR="633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lumMod val="40000"/>
                        <a:lumOff val="60000"/>
                      </a:schemeClr>
                    </a:solidFill>
                  </a:tcPr>
                </a:tc>
                <a:tc>
                  <a:txBody>
                    <a:bodyPr/>
                    <a:lstStyle/>
                    <a:p>
                      <a:pPr marL="0" marR="0" algn="ctr">
                        <a:spcBef>
                          <a:spcPts val="0"/>
                        </a:spcBef>
                        <a:spcAft>
                          <a:spcPts val="0"/>
                        </a:spcAft>
                      </a:pPr>
                      <a:r>
                        <a:rPr lang="en-GB" sz="1400" b="1" dirty="0">
                          <a:solidFill>
                            <a:schemeClr val="tx2"/>
                          </a:solidFill>
                          <a:latin typeface="Arial"/>
                          <a:ea typeface="SimSun"/>
                        </a:rPr>
                        <a:t>416</a:t>
                      </a:r>
                      <a:endParaRPr lang="en-GB" sz="800" b="1" dirty="0">
                        <a:solidFill>
                          <a:schemeClr val="tx2"/>
                        </a:solidFill>
                        <a:latin typeface="Times New Roman"/>
                        <a:ea typeface="SimSun"/>
                      </a:endParaRPr>
                    </a:p>
                  </a:txBody>
                  <a:tcPr marL="63305" marR="633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1400" b="1">
                          <a:solidFill>
                            <a:schemeClr val="tx2"/>
                          </a:solidFill>
                          <a:latin typeface="Arial"/>
                          <a:ea typeface="SimSun"/>
                        </a:rPr>
                        <a:t>555</a:t>
                      </a:r>
                      <a:endParaRPr lang="en-GB" sz="800" b="1">
                        <a:solidFill>
                          <a:schemeClr val="tx2"/>
                        </a:solidFill>
                        <a:latin typeface="Times New Roman"/>
                        <a:ea typeface="SimSun"/>
                      </a:endParaRPr>
                    </a:p>
                  </a:txBody>
                  <a:tcPr marL="63305" marR="633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400" b="1" dirty="0" smtClean="0">
                          <a:solidFill>
                            <a:schemeClr val="tx2"/>
                          </a:solidFill>
                          <a:latin typeface="Arial"/>
                          <a:ea typeface="SimSun"/>
                        </a:rPr>
                        <a:t>467</a:t>
                      </a:r>
                      <a:endParaRPr lang="en-GB" sz="1400" b="1" dirty="0">
                        <a:solidFill>
                          <a:schemeClr val="tx2"/>
                        </a:solidFill>
                        <a:latin typeface="Arial"/>
                        <a:ea typeface="SimSun"/>
                      </a:endParaRPr>
                    </a:p>
                  </a:txBody>
                  <a:tcPr marL="63305" marR="633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416378">
                <a:tc>
                  <a:txBody>
                    <a:bodyPr/>
                    <a:lstStyle/>
                    <a:p>
                      <a:pPr marL="0" marR="0" algn="ctr">
                        <a:spcBef>
                          <a:spcPts val="0"/>
                        </a:spcBef>
                        <a:spcAft>
                          <a:spcPts val="0"/>
                        </a:spcAft>
                      </a:pPr>
                      <a:r>
                        <a:rPr lang="en-GB" sz="1400" b="1" dirty="0">
                          <a:solidFill>
                            <a:schemeClr val="tx2"/>
                          </a:solidFill>
                          <a:latin typeface="Arial"/>
                          <a:ea typeface="SimSun"/>
                        </a:rPr>
                        <a:t>Wingspan</a:t>
                      </a:r>
                      <a:endParaRPr lang="en-GB" sz="800" b="1" dirty="0">
                        <a:solidFill>
                          <a:schemeClr val="tx2"/>
                        </a:solidFill>
                        <a:latin typeface="Times New Roman"/>
                        <a:ea typeface="SimSun"/>
                      </a:endParaRPr>
                    </a:p>
                  </a:txBody>
                  <a:tcPr marL="63305" marR="633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lumMod val="40000"/>
                        <a:lumOff val="60000"/>
                      </a:schemeClr>
                    </a:solidFill>
                  </a:tcPr>
                </a:tc>
                <a:tc>
                  <a:txBody>
                    <a:bodyPr/>
                    <a:lstStyle/>
                    <a:p>
                      <a:pPr marL="0" marR="0" algn="ctr">
                        <a:spcBef>
                          <a:spcPts val="0"/>
                        </a:spcBef>
                        <a:spcAft>
                          <a:spcPts val="0"/>
                        </a:spcAft>
                      </a:pPr>
                      <a:r>
                        <a:rPr lang="en-GB" sz="1400" b="1" dirty="0">
                          <a:solidFill>
                            <a:schemeClr val="tx2"/>
                          </a:solidFill>
                          <a:latin typeface="Arial"/>
                          <a:ea typeface="SimSun"/>
                        </a:rPr>
                        <a:t>64.40 m</a:t>
                      </a:r>
                      <a:endParaRPr lang="en-GB" sz="800" b="1" dirty="0">
                        <a:solidFill>
                          <a:schemeClr val="tx2"/>
                        </a:solidFill>
                        <a:latin typeface="Times New Roman"/>
                        <a:ea typeface="SimSun"/>
                      </a:endParaRPr>
                    </a:p>
                  </a:txBody>
                  <a:tcPr marL="63305" marR="633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1400" b="1" dirty="0">
                          <a:solidFill>
                            <a:schemeClr val="tx2"/>
                          </a:solidFill>
                          <a:latin typeface="Arial"/>
                          <a:ea typeface="SimSun"/>
                        </a:rPr>
                        <a:t>79.75 m</a:t>
                      </a:r>
                      <a:endParaRPr lang="en-GB" sz="800" b="1" dirty="0">
                        <a:solidFill>
                          <a:schemeClr val="tx2"/>
                        </a:solidFill>
                        <a:latin typeface="Times New Roman"/>
                        <a:ea typeface="SimSun"/>
                      </a:endParaRPr>
                    </a:p>
                  </a:txBody>
                  <a:tcPr marL="63305" marR="633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1400" b="1" dirty="0">
                          <a:solidFill>
                            <a:schemeClr val="tx2"/>
                          </a:solidFill>
                          <a:latin typeface="Arial"/>
                          <a:ea typeface="SimSun"/>
                        </a:rPr>
                        <a:t>68.40 m</a:t>
                      </a:r>
                      <a:endParaRPr lang="en-GB" sz="800" b="1" dirty="0">
                        <a:solidFill>
                          <a:schemeClr val="tx2"/>
                        </a:solidFill>
                        <a:latin typeface="Times New Roman"/>
                        <a:ea typeface="SimSun"/>
                      </a:endParaRPr>
                    </a:p>
                  </a:txBody>
                  <a:tcPr marL="63305" marR="633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416378">
                <a:tc>
                  <a:txBody>
                    <a:bodyPr/>
                    <a:lstStyle/>
                    <a:p>
                      <a:pPr marL="0" marR="0" algn="ctr">
                        <a:spcBef>
                          <a:spcPts val="0"/>
                        </a:spcBef>
                        <a:spcAft>
                          <a:spcPts val="0"/>
                        </a:spcAft>
                      </a:pPr>
                      <a:r>
                        <a:rPr lang="en-GB" sz="1400" b="1" dirty="0">
                          <a:solidFill>
                            <a:schemeClr val="tx2"/>
                          </a:solidFill>
                          <a:latin typeface="Arial"/>
                          <a:ea typeface="SimSun"/>
                        </a:rPr>
                        <a:t>Length</a:t>
                      </a:r>
                      <a:endParaRPr lang="en-GB" sz="800" b="1" dirty="0">
                        <a:solidFill>
                          <a:schemeClr val="tx2"/>
                        </a:solidFill>
                        <a:latin typeface="Times New Roman"/>
                        <a:ea typeface="SimSun"/>
                      </a:endParaRPr>
                    </a:p>
                  </a:txBody>
                  <a:tcPr marL="63305" marR="633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lumMod val="40000"/>
                        <a:lumOff val="60000"/>
                      </a:schemeClr>
                    </a:solidFill>
                  </a:tcPr>
                </a:tc>
                <a:tc>
                  <a:txBody>
                    <a:bodyPr/>
                    <a:lstStyle/>
                    <a:p>
                      <a:pPr marL="0" marR="0" algn="ctr">
                        <a:spcBef>
                          <a:spcPts val="0"/>
                        </a:spcBef>
                        <a:spcAft>
                          <a:spcPts val="0"/>
                        </a:spcAft>
                      </a:pPr>
                      <a:r>
                        <a:rPr lang="en-GB" sz="1400" b="1">
                          <a:solidFill>
                            <a:schemeClr val="tx2"/>
                          </a:solidFill>
                          <a:latin typeface="Arial"/>
                          <a:ea typeface="SimSun"/>
                        </a:rPr>
                        <a:t>71.00 m</a:t>
                      </a:r>
                      <a:endParaRPr lang="en-GB" sz="800" b="1">
                        <a:solidFill>
                          <a:schemeClr val="tx2"/>
                        </a:solidFill>
                        <a:latin typeface="Times New Roman"/>
                        <a:ea typeface="SimSun"/>
                      </a:endParaRPr>
                    </a:p>
                  </a:txBody>
                  <a:tcPr marL="63305" marR="633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1400" b="1" dirty="0">
                          <a:solidFill>
                            <a:schemeClr val="tx2"/>
                          </a:solidFill>
                          <a:latin typeface="Arial"/>
                          <a:ea typeface="SimSun"/>
                        </a:rPr>
                        <a:t>72.60 m</a:t>
                      </a:r>
                      <a:endParaRPr lang="en-GB" sz="800" b="1" dirty="0">
                        <a:solidFill>
                          <a:schemeClr val="tx2"/>
                        </a:solidFill>
                        <a:latin typeface="Times New Roman"/>
                        <a:ea typeface="SimSun"/>
                      </a:endParaRPr>
                    </a:p>
                  </a:txBody>
                  <a:tcPr marL="63305" marR="633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1400" b="1" dirty="0">
                          <a:solidFill>
                            <a:schemeClr val="tx2"/>
                          </a:solidFill>
                          <a:latin typeface="Arial"/>
                          <a:ea typeface="SimSun"/>
                        </a:rPr>
                        <a:t>76.40 m</a:t>
                      </a:r>
                      <a:endParaRPr lang="en-GB" sz="800" b="1" dirty="0">
                        <a:solidFill>
                          <a:schemeClr val="tx2"/>
                        </a:solidFill>
                        <a:latin typeface="Times New Roman"/>
                        <a:ea typeface="SimSun"/>
                      </a:endParaRPr>
                    </a:p>
                  </a:txBody>
                  <a:tcPr marL="63305" marR="633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416378">
                <a:tc>
                  <a:txBody>
                    <a:bodyPr/>
                    <a:lstStyle/>
                    <a:p>
                      <a:pPr marL="0" marR="0" algn="ctr">
                        <a:spcBef>
                          <a:spcPts val="0"/>
                        </a:spcBef>
                        <a:spcAft>
                          <a:spcPts val="0"/>
                        </a:spcAft>
                      </a:pPr>
                      <a:r>
                        <a:rPr lang="en-GB" sz="1400" b="1" dirty="0">
                          <a:solidFill>
                            <a:schemeClr val="tx2"/>
                          </a:solidFill>
                          <a:latin typeface="Arial"/>
                          <a:ea typeface="SimSun"/>
                        </a:rPr>
                        <a:t>Height</a:t>
                      </a:r>
                      <a:endParaRPr lang="en-GB" sz="800" b="1" dirty="0">
                        <a:solidFill>
                          <a:schemeClr val="tx2"/>
                        </a:solidFill>
                        <a:latin typeface="Times New Roman"/>
                        <a:ea typeface="SimSun"/>
                      </a:endParaRPr>
                    </a:p>
                  </a:txBody>
                  <a:tcPr marL="63305" marR="633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lumMod val="40000"/>
                        <a:lumOff val="60000"/>
                      </a:schemeClr>
                    </a:solidFill>
                  </a:tcPr>
                </a:tc>
                <a:tc>
                  <a:txBody>
                    <a:bodyPr/>
                    <a:lstStyle/>
                    <a:p>
                      <a:pPr marL="0" marR="0" algn="ctr">
                        <a:spcBef>
                          <a:spcPts val="0"/>
                        </a:spcBef>
                        <a:spcAft>
                          <a:spcPts val="0"/>
                        </a:spcAft>
                      </a:pPr>
                      <a:r>
                        <a:rPr lang="en-GB" sz="1400" b="1" dirty="0">
                          <a:solidFill>
                            <a:schemeClr val="tx2"/>
                          </a:solidFill>
                          <a:latin typeface="Arial"/>
                          <a:ea typeface="SimSun"/>
                        </a:rPr>
                        <a:t>19.40 m</a:t>
                      </a:r>
                      <a:endParaRPr lang="en-GB" sz="800" b="1" dirty="0">
                        <a:solidFill>
                          <a:schemeClr val="tx2"/>
                        </a:solidFill>
                        <a:latin typeface="Times New Roman"/>
                        <a:ea typeface="SimSun"/>
                      </a:endParaRPr>
                    </a:p>
                  </a:txBody>
                  <a:tcPr marL="63305" marR="633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1400" b="1" dirty="0">
                          <a:solidFill>
                            <a:schemeClr val="tx2"/>
                          </a:solidFill>
                          <a:latin typeface="Arial"/>
                          <a:ea typeface="SimSun"/>
                        </a:rPr>
                        <a:t>24.00 m</a:t>
                      </a:r>
                      <a:endParaRPr lang="en-GB" sz="800" b="1" dirty="0">
                        <a:solidFill>
                          <a:schemeClr val="tx2"/>
                        </a:solidFill>
                        <a:latin typeface="Times New Roman"/>
                        <a:ea typeface="SimSun"/>
                      </a:endParaRPr>
                    </a:p>
                  </a:txBody>
                  <a:tcPr marL="63305" marR="633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1400" b="1" dirty="0">
                          <a:solidFill>
                            <a:schemeClr val="tx2"/>
                          </a:solidFill>
                          <a:latin typeface="Arial"/>
                          <a:ea typeface="SimSun"/>
                        </a:rPr>
                        <a:t>19.50 m</a:t>
                      </a:r>
                      <a:endParaRPr lang="en-GB" sz="800" b="1" dirty="0">
                        <a:solidFill>
                          <a:schemeClr val="tx2"/>
                        </a:solidFill>
                        <a:latin typeface="Times New Roman"/>
                        <a:ea typeface="SimSun"/>
                      </a:endParaRPr>
                    </a:p>
                  </a:txBody>
                  <a:tcPr marL="63305" marR="633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416378">
                <a:tc>
                  <a:txBody>
                    <a:bodyPr/>
                    <a:lstStyle/>
                    <a:p>
                      <a:pPr marL="0" marR="0" algn="ctr">
                        <a:spcBef>
                          <a:spcPts val="0"/>
                        </a:spcBef>
                        <a:spcAft>
                          <a:spcPts val="0"/>
                        </a:spcAft>
                      </a:pPr>
                      <a:r>
                        <a:rPr lang="en-GB" sz="1400" b="1" dirty="0">
                          <a:solidFill>
                            <a:schemeClr val="tx2"/>
                          </a:solidFill>
                          <a:latin typeface="Arial"/>
                          <a:ea typeface="SimSun"/>
                        </a:rPr>
                        <a:t>MTOW</a:t>
                      </a:r>
                      <a:endParaRPr lang="en-GB" sz="800" b="1" dirty="0">
                        <a:solidFill>
                          <a:schemeClr val="tx2"/>
                        </a:solidFill>
                        <a:latin typeface="Times New Roman"/>
                        <a:ea typeface="SimSun"/>
                      </a:endParaRPr>
                    </a:p>
                  </a:txBody>
                  <a:tcPr marL="63305" marR="633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lumMod val="40000"/>
                        <a:lumOff val="60000"/>
                      </a:schemeClr>
                    </a:solidFill>
                  </a:tcPr>
                </a:tc>
                <a:tc>
                  <a:txBody>
                    <a:bodyPr/>
                    <a:lstStyle/>
                    <a:p>
                      <a:pPr marL="0" marR="0" algn="ctr">
                        <a:spcBef>
                          <a:spcPts val="0"/>
                        </a:spcBef>
                        <a:spcAft>
                          <a:spcPts val="0"/>
                        </a:spcAft>
                      </a:pPr>
                      <a:r>
                        <a:rPr lang="en-GB" sz="1400" b="1">
                          <a:solidFill>
                            <a:schemeClr val="tx2"/>
                          </a:solidFill>
                          <a:latin typeface="Arial"/>
                          <a:ea typeface="SimSun"/>
                        </a:rPr>
                        <a:t>400 tons</a:t>
                      </a:r>
                      <a:endParaRPr lang="en-GB" sz="800" b="1">
                        <a:solidFill>
                          <a:schemeClr val="tx2"/>
                        </a:solidFill>
                        <a:latin typeface="Times New Roman"/>
                        <a:ea typeface="SimSun"/>
                      </a:endParaRPr>
                    </a:p>
                  </a:txBody>
                  <a:tcPr marL="63305" marR="633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1400" b="1">
                          <a:solidFill>
                            <a:schemeClr val="tx2"/>
                          </a:solidFill>
                          <a:latin typeface="Arial"/>
                          <a:ea typeface="SimSun"/>
                        </a:rPr>
                        <a:t>560 tons</a:t>
                      </a:r>
                      <a:endParaRPr lang="en-GB" sz="800" b="1">
                        <a:solidFill>
                          <a:schemeClr val="tx2"/>
                        </a:solidFill>
                        <a:latin typeface="Times New Roman"/>
                        <a:ea typeface="SimSun"/>
                      </a:endParaRPr>
                    </a:p>
                  </a:txBody>
                  <a:tcPr marL="63305" marR="633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1400" b="1" dirty="0">
                          <a:solidFill>
                            <a:schemeClr val="tx2"/>
                          </a:solidFill>
                          <a:latin typeface="Arial"/>
                          <a:ea typeface="SimSun"/>
                        </a:rPr>
                        <a:t>440 tons</a:t>
                      </a:r>
                      <a:endParaRPr lang="en-GB" sz="800" b="1" dirty="0">
                        <a:solidFill>
                          <a:schemeClr val="tx2"/>
                        </a:solidFill>
                        <a:latin typeface="Times New Roman"/>
                        <a:ea typeface="SimSun"/>
                      </a:endParaRPr>
                    </a:p>
                  </a:txBody>
                  <a:tcPr marL="63305" marR="633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dirty="0"/>
              <a:t>NEW LARGE </a:t>
            </a:r>
            <a:r>
              <a:rPr lang="en-US" dirty="0" smtClean="0"/>
              <a:t>AIRCRAFT</a:t>
            </a:r>
            <a:endParaRPr lang="en-CA" dirty="0"/>
          </a:p>
        </p:txBody>
      </p:sp>
    </p:spTree>
    <p:extLst>
      <p:ext uri="{BB962C8B-B14F-4D97-AF65-F5344CB8AC3E}">
        <p14:creationId xmlns:p14="http://schemas.microsoft.com/office/powerpoint/2010/main" val="59588960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7584" y="4711342"/>
            <a:ext cx="7219776" cy="369332"/>
          </a:xfrm>
          <a:prstGeom prst="rect">
            <a:avLst/>
          </a:prstGeom>
          <a:noFill/>
        </p:spPr>
        <p:txBody>
          <a:bodyPr wrap="square" rtlCol="0">
            <a:spAutoFit/>
          </a:bodyPr>
          <a:lstStyle/>
          <a:p>
            <a:r>
              <a:rPr lang="en-GB" dirty="0">
                <a:hlinkClick r:id="rId3"/>
              </a:rPr>
              <a:t>https://www.boeing.com/777x/reveal/video-777x-Folding-Wingtip/</a:t>
            </a:r>
            <a:endParaRPr lang="en-GB" dirty="0"/>
          </a:p>
        </p:txBody>
      </p:sp>
      <p:pic>
        <p:nvPicPr>
          <p:cNvPr id="9218" name="Picture 2" descr="C:\localcache\jcheong\Desktop\FWT.JPG"/>
          <p:cNvPicPr>
            <a:picLocks noChangeAspect="1" noChangeArrowheads="1"/>
          </p:cNvPicPr>
          <p:nvPr/>
        </p:nvPicPr>
        <p:blipFill rotWithShape="1">
          <a:blip r:embed="rId4">
            <a:extLst>
              <a:ext uri="{28A0092B-C50C-407E-A947-70E740481C1C}">
                <a14:useLocalDpi xmlns:a14="http://schemas.microsoft.com/office/drawing/2010/main" val="0"/>
              </a:ext>
            </a:extLst>
          </a:blip>
          <a:srcRect l="3813" r="3539"/>
          <a:stretch/>
        </p:blipFill>
        <p:spPr bwMode="auto">
          <a:xfrm>
            <a:off x="0" y="1939709"/>
            <a:ext cx="9144000" cy="2720273"/>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3200" dirty="0"/>
              <a:t>AEROPLANES WITH FOLDING </a:t>
            </a:r>
            <a:r>
              <a:rPr lang="en-US" sz="3200" dirty="0" smtClean="0"/>
              <a:t>WINGTIPS</a:t>
            </a:r>
            <a:endParaRPr lang="en-CA" sz="3200" dirty="0"/>
          </a:p>
        </p:txBody>
      </p:sp>
    </p:spTree>
    <p:extLst>
      <p:ext uri="{BB962C8B-B14F-4D97-AF65-F5344CB8AC3E}">
        <p14:creationId xmlns:p14="http://schemas.microsoft.com/office/powerpoint/2010/main" val="288378065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830" name="Picture 6" descr="Iiac2a"/>
          <p:cNvPicPr>
            <a:picLocks noGrp="1" noChangeAspect="1" noChangeArrowheads="1"/>
          </p:cNvPicPr>
          <p:nvPr>
            <p:ph sz="quarter" idx="4294967295"/>
          </p:nvPr>
        </p:nvPicPr>
        <p:blipFill>
          <a:blip r:embed="rId3" cstate="print"/>
          <a:srcRect/>
          <a:stretch>
            <a:fillRect/>
          </a:stretch>
        </p:blipFill>
        <p:spPr>
          <a:xfrm>
            <a:off x="7143247" y="1314450"/>
            <a:ext cx="1828800" cy="1485900"/>
          </a:xfrm>
          <a:prstGeom prst="rect">
            <a:avLst/>
          </a:prstGeom>
          <a:noFill/>
          <a:ln/>
        </p:spPr>
      </p:pic>
      <p:pic>
        <p:nvPicPr>
          <p:cNvPr id="205836" name="Picture 12" descr="klia1"/>
          <p:cNvPicPr>
            <a:picLocks noGrp="1" noChangeAspect="1" noChangeArrowheads="1"/>
          </p:cNvPicPr>
          <p:nvPr>
            <p:ph sz="quarter" idx="4294967295"/>
          </p:nvPr>
        </p:nvPicPr>
        <p:blipFill>
          <a:blip r:embed="rId4" cstate="print"/>
          <a:srcRect/>
          <a:stretch>
            <a:fillRect/>
          </a:stretch>
        </p:blipFill>
        <p:spPr>
          <a:xfrm>
            <a:off x="72928" y="1314450"/>
            <a:ext cx="2266824" cy="1485900"/>
          </a:xfrm>
          <a:prstGeom prst="rect">
            <a:avLst/>
          </a:prstGeom>
          <a:noFill/>
          <a:ln/>
        </p:spPr>
      </p:pic>
      <p:pic>
        <p:nvPicPr>
          <p:cNvPr id="11" name="Picture 17" descr="npo00003d"/>
          <p:cNvPicPr>
            <a:picLocks noGrp="1" noChangeAspect="1" noChangeArrowheads="1"/>
          </p:cNvPicPr>
          <p:nvPr>
            <p:ph sz="quarter" idx="4294967295"/>
          </p:nvPr>
        </p:nvPicPr>
        <p:blipFill>
          <a:blip r:embed="rId5" cstate="print"/>
          <a:srcRect/>
          <a:stretch>
            <a:fillRect/>
          </a:stretch>
        </p:blipFill>
        <p:spPr bwMode="auto">
          <a:xfrm>
            <a:off x="74976" y="2931790"/>
            <a:ext cx="2336784" cy="1656183"/>
          </a:xfrm>
          <a:prstGeom prst="rect">
            <a:avLst/>
          </a:prstGeom>
          <a:noFill/>
          <a:ln w="9525" algn="ctr">
            <a:noFill/>
            <a:miter lim="800000"/>
            <a:headEnd/>
            <a:tailEnd/>
          </a:ln>
          <a:effectLst/>
        </p:spPr>
      </p:pic>
      <p:pic>
        <p:nvPicPr>
          <p:cNvPr id="286722" name="Picture 2" descr="\\ICAONet\FileRoot\UsersFiles$\jcheong\My Documents\Desktop\hkia-airport-1.jpg"/>
          <p:cNvPicPr>
            <a:picLocks noChangeAspect="1" noChangeArrowheads="1"/>
          </p:cNvPicPr>
          <p:nvPr/>
        </p:nvPicPr>
        <p:blipFill>
          <a:blip r:embed="rId6" cstate="print"/>
          <a:srcRect/>
          <a:stretch>
            <a:fillRect/>
          </a:stretch>
        </p:blipFill>
        <p:spPr bwMode="auto">
          <a:xfrm>
            <a:off x="2411760" y="1314450"/>
            <a:ext cx="2433281" cy="1485900"/>
          </a:xfrm>
          <a:prstGeom prst="rect">
            <a:avLst/>
          </a:prstGeom>
          <a:noFill/>
        </p:spPr>
      </p:pic>
      <p:pic>
        <p:nvPicPr>
          <p:cNvPr id="286723" name="Picture 3" descr="\\ICAONet\FileRoot\UsersFiles$\jcheong\My Documents\Desktop\PD6944483@beijing-airport-from--6309.jpg"/>
          <p:cNvPicPr>
            <a:picLocks noChangeAspect="1" noChangeArrowheads="1"/>
          </p:cNvPicPr>
          <p:nvPr/>
        </p:nvPicPr>
        <p:blipFill>
          <a:blip r:embed="rId7" cstate="print"/>
          <a:srcRect/>
          <a:stretch>
            <a:fillRect/>
          </a:stretch>
        </p:blipFill>
        <p:spPr bwMode="auto">
          <a:xfrm>
            <a:off x="2483768" y="2931790"/>
            <a:ext cx="6542217" cy="1656184"/>
          </a:xfrm>
          <a:prstGeom prst="rect">
            <a:avLst/>
          </a:prstGeom>
          <a:noFill/>
        </p:spPr>
      </p:pic>
      <p:pic>
        <p:nvPicPr>
          <p:cNvPr id="286724" name="Picture 4" descr="\\ICAONet\FileRoot\UsersFiles$\jcheong\My Documents\Desktop\Suvarnabhumi-Airport.jpg"/>
          <p:cNvPicPr>
            <a:picLocks noChangeAspect="1" noChangeArrowheads="1"/>
          </p:cNvPicPr>
          <p:nvPr/>
        </p:nvPicPr>
        <p:blipFill>
          <a:blip r:embed="rId8" cstate="print"/>
          <a:srcRect/>
          <a:stretch>
            <a:fillRect/>
          </a:stretch>
        </p:blipFill>
        <p:spPr bwMode="auto">
          <a:xfrm>
            <a:off x="4911788" y="1314450"/>
            <a:ext cx="2180492" cy="1485900"/>
          </a:xfrm>
          <a:prstGeom prst="rect">
            <a:avLst/>
          </a:prstGeom>
          <a:noFill/>
        </p:spPr>
      </p:pic>
    </p:spTree>
    <p:extLst>
      <p:ext uri="{BB962C8B-B14F-4D97-AF65-F5344CB8AC3E}">
        <p14:creationId xmlns:p14="http://schemas.microsoft.com/office/powerpoint/2010/main" val="11780195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C:\localcache\jcheong\Desktop\Daxing.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3528" y="987574"/>
            <a:ext cx="3068216" cy="1733851"/>
          </a:xfrm>
          <a:prstGeom prst="rect">
            <a:avLst/>
          </a:prstGeom>
          <a:noFill/>
          <a:extLst>
            <a:ext uri="{909E8E84-426E-40DD-AFC4-6F175D3DCCD1}">
              <a14:hiddenFill xmlns:a14="http://schemas.microsoft.com/office/drawing/2010/main">
                <a:solidFill>
                  <a:srgbClr val="FFFFFF"/>
                </a:solidFill>
              </a14:hiddenFill>
            </a:ext>
          </a:extLst>
        </p:spPr>
      </p:pic>
      <p:pic>
        <p:nvPicPr>
          <p:cNvPr id="10243" name="Picture 3" descr="C:\localcache\jcheong\Desktop\turkey.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938838" y="1052117"/>
            <a:ext cx="2428084" cy="1669308"/>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C:\localcache\jcheong\Desktop\thumbs_b_c_6bff53b13b7bda2e7702393d2aa3ac29.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95191" y="2787774"/>
            <a:ext cx="3707652" cy="20855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732786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p:cNvSpPr/>
          <p:nvPr/>
        </p:nvSpPr>
        <p:spPr>
          <a:xfrm>
            <a:off x="3419872" y="3219822"/>
            <a:ext cx="2304256" cy="913482"/>
          </a:xfrm>
          <a:prstGeom prst="ellipse">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5" name="Content Placeholder 2"/>
          <p:cNvSpPr txBox="1">
            <a:spLocks/>
          </p:cNvSpPr>
          <p:nvPr/>
        </p:nvSpPr>
        <p:spPr>
          <a:xfrm>
            <a:off x="251520" y="1905677"/>
            <a:ext cx="8712968"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400" dirty="0" smtClean="0"/>
              <a:t>Large</a:t>
            </a:r>
            <a:r>
              <a:rPr lang="en-US" sz="2400" dirty="0"/>
              <a:t>, global &amp; complex industry</a:t>
            </a:r>
          </a:p>
          <a:p>
            <a:r>
              <a:rPr lang="en-US" sz="2400" dirty="0" smtClean="0"/>
              <a:t>Highly </a:t>
            </a:r>
            <a:r>
              <a:rPr lang="en-US" sz="2400" dirty="0"/>
              <a:t>sophisticated technologies</a:t>
            </a:r>
          </a:p>
          <a:p>
            <a:r>
              <a:rPr lang="en-US" sz="2400" dirty="0" smtClean="0"/>
              <a:t>Reduced </a:t>
            </a:r>
            <a:r>
              <a:rPr lang="en-US" sz="2400" dirty="0"/>
              <a:t>capacity of regulators to be </a:t>
            </a:r>
            <a:r>
              <a:rPr lang="en-US" sz="2400" dirty="0" smtClean="0"/>
              <a:t>THE </a:t>
            </a:r>
            <a:r>
              <a:rPr lang="en-US" sz="2400" dirty="0"/>
              <a:t>expert across a whole range of disciplines/ </a:t>
            </a:r>
            <a:r>
              <a:rPr lang="en-US" sz="2400" dirty="0" smtClean="0"/>
              <a:t>specialties</a:t>
            </a:r>
            <a:endParaRPr lang="en-US" sz="2400" dirty="0"/>
          </a:p>
          <a:p>
            <a:r>
              <a:rPr lang="en-US" sz="2400" dirty="0" smtClean="0"/>
              <a:t>Highly </a:t>
            </a:r>
            <a:r>
              <a:rPr lang="en-US" sz="2400" dirty="0"/>
              <a:t>complex, automated &amp; </a:t>
            </a:r>
            <a:r>
              <a:rPr lang="en-US" sz="2400" dirty="0" smtClean="0"/>
              <a:t>integrated systems</a:t>
            </a:r>
            <a:endParaRPr lang="en-US" sz="2400" dirty="0"/>
          </a:p>
          <a:p>
            <a:pPr marL="0" indent="0" algn="ctr">
              <a:buNone/>
            </a:pPr>
            <a:endParaRPr lang="en-US" sz="2400" dirty="0"/>
          </a:p>
          <a:p>
            <a:pPr marL="0" indent="0" algn="ctr">
              <a:buNone/>
            </a:pPr>
            <a:endParaRPr lang="en-US" sz="2400" dirty="0"/>
          </a:p>
        </p:txBody>
      </p:sp>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4000" dirty="0" smtClean="0"/>
              <a:t>Today’s aviation environment….</a:t>
            </a:r>
            <a:endParaRPr lang="en-US" sz="4000" dirty="0"/>
          </a:p>
        </p:txBody>
      </p:sp>
    </p:spTree>
    <p:extLst>
      <p:ext uri="{BB962C8B-B14F-4D97-AF65-F5344CB8AC3E}">
        <p14:creationId xmlns:p14="http://schemas.microsoft.com/office/powerpoint/2010/main" val="20959566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5"/>
          <p:cNvSpPr/>
          <p:nvPr/>
        </p:nvSpPr>
        <p:spPr>
          <a:xfrm>
            <a:off x="3419872" y="3219822"/>
            <a:ext cx="2304256" cy="913482"/>
          </a:xfrm>
          <a:prstGeom prst="ellipse">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5" name="Content Placeholder 2"/>
          <p:cNvSpPr txBox="1">
            <a:spLocks/>
          </p:cNvSpPr>
          <p:nvPr/>
        </p:nvSpPr>
        <p:spPr>
          <a:xfrm>
            <a:off x="251520" y="1905677"/>
            <a:ext cx="8640960"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400" dirty="0"/>
              <a:t>Increased failures: technology/human interface</a:t>
            </a:r>
          </a:p>
          <a:p>
            <a:r>
              <a:rPr lang="en-US" sz="2400" dirty="0" smtClean="0"/>
              <a:t>Greater </a:t>
            </a:r>
            <a:r>
              <a:rPr lang="en-US" sz="2400" dirty="0"/>
              <a:t>commercial pressure –</a:t>
            </a:r>
            <a:r>
              <a:rPr lang="en-US" sz="2400" dirty="0" smtClean="0"/>
              <a:t> </a:t>
            </a:r>
            <a:r>
              <a:rPr lang="en-US" sz="2400" dirty="0"/>
              <a:t>costs &amp; time</a:t>
            </a:r>
          </a:p>
          <a:p>
            <a:r>
              <a:rPr lang="en-US" sz="2400" dirty="0" smtClean="0"/>
              <a:t>Greater </a:t>
            </a:r>
            <a:r>
              <a:rPr lang="en-US" sz="2400" dirty="0"/>
              <a:t>public expectations on safety issues</a:t>
            </a:r>
          </a:p>
          <a:p>
            <a:r>
              <a:rPr lang="en-US" sz="2400" dirty="0" smtClean="0"/>
              <a:t>Greenfield </a:t>
            </a:r>
            <a:r>
              <a:rPr lang="en-US" sz="2400" dirty="0"/>
              <a:t>airports – opening day issues</a:t>
            </a:r>
          </a:p>
          <a:p>
            <a:pPr marL="0" indent="0" algn="ctr">
              <a:buNone/>
            </a:pPr>
            <a:endParaRPr lang="en-US" sz="2400" dirty="0"/>
          </a:p>
          <a:p>
            <a:pPr marL="0" indent="0" algn="ctr">
              <a:buNone/>
            </a:pPr>
            <a:endParaRPr lang="en-US" sz="2400" dirty="0"/>
          </a:p>
        </p:txBody>
      </p:sp>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4000" dirty="0" smtClean="0"/>
              <a:t>Today’s aviation environment….</a:t>
            </a:r>
            <a:endParaRPr lang="en-US" sz="4000" dirty="0"/>
          </a:p>
        </p:txBody>
      </p:sp>
    </p:spTree>
    <p:extLst>
      <p:ext uri="{BB962C8B-B14F-4D97-AF65-F5344CB8AC3E}">
        <p14:creationId xmlns:p14="http://schemas.microsoft.com/office/powerpoint/2010/main" val="37260428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4000" dirty="0" smtClean="0"/>
              <a:t>International obligations</a:t>
            </a:r>
            <a:endParaRPr lang="en-US" sz="4000" dirty="0"/>
          </a:p>
        </p:txBody>
      </p:sp>
      <p:sp>
        <p:nvSpPr>
          <p:cNvPr id="5" name="Content Placeholder 2"/>
          <p:cNvSpPr txBox="1">
            <a:spLocks/>
          </p:cNvSpPr>
          <p:nvPr/>
        </p:nvSpPr>
        <p:spPr>
          <a:xfrm>
            <a:off x="4572000" y="1905677"/>
            <a:ext cx="375798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400" dirty="0" smtClean="0"/>
          </a:p>
          <a:p>
            <a:pPr marL="0" indent="0" algn="ctr">
              <a:buNone/>
            </a:pPr>
            <a:r>
              <a:rPr lang="en-US" sz="2400" dirty="0" smtClean="0"/>
              <a:t>The Chicago Convention</a:t>
            </a:r>
            <a:endParaRPr lang="en-US" sz="2400" dirty="0"/>
          </a:p>
        </p:txBody>
      </p:sp>
      <p:pic>
        <p:nvPicPr>
          <p:cNvPr id="6" name="Picture 2" descr="C:\localcache\jcheong\Desktop\Capture.JP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89906" y="1779662"/>
            <a:ext cx="2228860" cy="28803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42507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3419872" y="3219822"/>
            <a:ext cx="2304256" cy="913482"/>
          </a:xfrm>
          <a:prstGeom prst="ellipse">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4000" dirty="0" smtClean="0"/>
              <a:t>The Chicago Convention</a:t>
            </a:r>
            <a:endParaRPr lang="en-US" sz="4000" dirty="0"/>
          </a:p>
        </p:txBody>
      </p:sp>
      <p:sp>
        <p:nvSpPr>
          <p:cNvPr id="5" name="Content Placeholder 2"/>
          <p:cNvSpPr txBox="1">
            <a:spLocks/>
          </p:cNvSpPr>
          <p:nvPr/>
        </p:nvSpPr>
        <p:spPr>
          <a:xfrm>
            <a:off x="251520" y="1905677"/>
            <a:ext cx="807846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400" dirty="0"/>
          </a:p>
        </p:txBody>
      </p:sp>
      <p:sp>
        <p:nvSpPr>
          <p:cNvPr id="6" name="Content Placeholder 2"/>
          <p:cNvSpPr txBox="1">
            <a:spLocks/>
          </p:cNvSpPr>
          <p:nvPr/>
        </p:nvSpPr>
        <p:spPr>
          <a:xfrm>
            <a:off x="251520" y="1905677"/>
            <a:ext cx="8640960"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400" dirty="0"/>
              <a:t>Signed on 7 December 1944 </a:t>
            </a:r>
          </a:p>
          <a:p>
            <a:r>
              <a:rPr lang="en-US" sz="2400" dirty="0"/>
              <a:t>Currently 192 States ratified – one of world’s most widely accepted international treaties</a:t>
            </a:r>
          </a:p>
          <a:p>
            <a:r>
              <a:rPr lang="en-US" sz="2400" dirty="0"/>
              <a:t>Only global set of principles/rules governing international civil </a:t>
            </a:r>
            <a:r>
              <a:rPr lang="en-US" sz="2400" dirty="0" smtClean="0"/>
              <a:t>aviation</a:t>
            </a:r>
            <a:endParaRPr lang="en-US" sz="2400" dirty="0"/>
          </a:p>
        </p:txBody>
      </p:sp>
    </p:spTree>
    <p:extLst>
      <p:ext uri="{BB962C8B-B14F-4D97-AF65-F5344CB8AC3E}">
        <p14:creationId xmlns:p14="http://schemas.microsoft.com/office/powerpoint/2010/main" val="9143299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3419872" y="3219822"/>
            <a:ext cx="2304256" cy="913482"/>
          </a:xfrm>
          <a:prstGeom prst="ellipse">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4000" dirty="0"/>
              <a:t>The Chicago Convention (cont’d</a:t>
            </a:r>
            <a:r>
              <a:rPr lang="en-US" sz="4000" dirty="0" smtClean="0"/>
              <a:t>)</a:t>
            </a:r>
            <a:endParaRPr lang="en-US" sz="4000" dirty="0"/>
          </a:p>
        </p:txBody>
      </p:sp>
      <p:sp>
        <p:nvSpPr>
          <p:cNvPr id="5" name="Content Placeholder 2"/>
          <p:cNvSpPr txBox="1">
            <a:spLocks/>
          </p:cNvSpPr>
          <p:nvPr/>
        </p:nvSpPr>
        <p:spPr>
          <a:xfrm>
            <a:off x="251520" y="1905677"/>
            <a:ext cx="807846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400" dirty="0"/>
          </a:p>
        </p:txBody>
      </p:sp>
      <p:sp>
        <p:nvSpPr>
          <p:cNvPr id="6" name="Content Placeholder 2"/>
          <p:cNvSpPr txBox="1">
            <a:spLocks/>
          </p:cNvSpPr>
          <p:nvPr/>
        </p:nvSpPr>
        <p:spPr>
          <a:xfrm>
            <a:off x="251520" y="1905677"/>
            <a:ext cx="8640960"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400" dirty="0"/>
              <a:t>Contains 96 Articles in 22 Chapters</a:t>
            </a:r>
          </a:p>
          <a:p>
            <a:r>
              <a:rPr lang="en-US" sz="2400" dirty="0" smtClean="0"/>
              <a:t>Provides </a:t>
            </a:r>
            <a:r>
              <a:rPr lang="en-US" sz="2400" dirty="0"/>
              <a:t>for the establishment of the International Civil Aviation Organization (ICAO)</a:t>
            </a:r>
          </a:p>
          <a:p>
            <a:r>
              <a:rPr lang="en-US" sz="2400" dirty="0" smtClean="0"/>
              <a:t>Gives </a:t>
            </a:r>
            <a:r>
              <a:rPr lang="en-US" sz="2400" dirty="0"/>
              <a:t>Contracting States certain “RIGHTS” in exchange for meeting certain “OBLIGATIONS”</a:t>
            </a:r>
          </a:p>
        </p:txBody>
      </p:sp>
    </p:spTree>
    <p:extLst>
      <p:ext uri="{BB962C8B-B14F-4D97-AF65-F5344CB8AC3E}">
        <p14:creationId xmlns:p14="http://schemas.microsoft.com/office/powerpoint/2010/main" val="24423304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3419872" y="3219822"/>
            <a:ext cx="2304256" cy="913482"/>
          </a:xfrm>
          <a:prstGeom prst="ellipse">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4000" dirty="0" smtClean="0"/>
              <a:t>States “Rights”</a:t>
            </a:r>
            <a:endParaRPr lang="en-US" sz="4000" dirty="0"/>
          </a:p>
        </p:txBody>
      </p:sp>
      <p:sp>
        <p:nvSpPr>
          <p:cNvPr id="5" name="Content Placeholder 2"/>
          <p:cNvSpPr txBox="1">
            <a:spLocks/>
          </p:cNvSpPr>
          <p:nvPr/>
        </p:nvSpPr>
        <p:spPr>
          <a:xfrm>
            <a:off x="251520" y="1905677"/>
            <a:ext cx="807846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400" dirty="0"/>
          </a:p>
        </p:txBody>
      </p:sp>
      <p:sp>
        <p:nvSpPr>
          <p:cNvPr id="6" name="Content Placeholder 2"/>
          <p:cNvSpPr txBox="1">
            <a:spLocks/>
          </p:cNvSpPr>
          <p:nvPr/>
        </p:nvSpPr>
        <p:spPr>
          <a:xfrm>
            <a:off x="251520" y="1905677"/>
            <a:ext cx="8640960"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200" dirty="0"/>
              <a:t>Uphold fundamental principles of </a:t>
            </a:r>
            <a:r>
              <a:rPr lang="en-US" sz="2200" dirty="0" smtClean="0"/>
              <a:t>Sovereignty of </a:t>
            </a:r>
            <a:r>
              <a:rPr lang="en-US" sz="2200" dirty="0"/>
              <a:t>Contracting States </a:t>
            </a:r>
            <a:r>
              <a:rPr lang="en-US" sz="2200" dirty="0" smtClean="0"/>
              <a:t>(Art. 1</a:t>
            </a:r>
            <a:r>
              <a:rPr lang="en-US" sz="2200" dirty="0"/>
              <a:t>)</a:t>
            </a:r>
          </a:p>
          <a:p>
            <a:r>
              <a:rPr lang="en-US" sz="2200" dirty="0" smtClean="0"/>
              <a:t>Grants </a:t>
            </a:r>
            <a:r>
              <a:rPr lang="en-US" sz="2200" dirty="0"/>
              <a:t>transit &amp; landing rights for </a:t>
            </a:r>
            <a:r>
              <a:rPr lang="en-US" sz="2200" dirty="0" smtClean="0"/>
              <a:t>non-scheduled </a:t>
            </a:r>
            <a:r>
              <a:rPr lang="en-US" sz="2200" dirty="0"/>
              <a:t>traffic </a:t>
            </a:r>
            <a:r>
              <a:rPr lang="en-US" sz="2200" dirty="0" smtClean="0"/>
              <a:t>(Art. 5)</a:t>
            </a:r>
            <a:endParaRPr lang="en-US" sz="2200" dirty="0"/>
          </a:p>
          <a:p>
            <a:r>
              <a:rPr lang="en-US" sz="2200" dirty="0" smtClean="0"/>
              <a:t>Grants </a:t>
            </a:r>
            <a:r>
              <a:rPr lang="en-US" sz="2200" dirty="0"/>
              <a:t>each State the right to reserve </a:t>
            </a:r>
            <a:r>
              <a:rPr lang="en-US" sz="2200" dirty="0" smtClean="0"/>
              <a:t>the traffic </a:t>
            </a:r>
            <a:r>
              <a:rPr lang="en-US" sz="2200" dirty="0"/>
              <a:t>within its borders to its own </a:t>
            </a:r>
            <a:r>
              <a:rPr lang="en-US" sz="2200" dirty="0" smtClean="0"/>
              <a:t>airlines (Art. 7</a:t>
            </a:r>
            <a:r>
              <a:rPr lang="en-US" sz="2200" dirty="0"/>
              <a:t>)</a:t>
            </a:r>
          </a:p>
        </p:txBody>
      </p:sp>
    </p:spTree>
    <p:extLst>
      <p:ext uri="{BB962C8B-B14F-4D97-AF65-F5344CB8AC3E}">
        <p14:creationId xmlns:p14="http://schemas.microsoft.com/office/powerpoint/2010/main" val="26905023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4000" dirty="0" smtClean="0"/>
              <a:t>States “Rights</a:t>
            </a:r>
            <a:r>
              <a:rPr lang="en-US" sz="4000" dirty="0"/>
              <a:t>” (cont’d</a:t>
            </a:r>
            <a:r>
              <a:rPr lang="en-US" sz="4000" dirty="0" smtClean="0"/>
              <a:t>)</a:t>
            </a:r>
            <a:endParaRPr lang="en-US" sz="4000" dirty="0"/>
          </a:p>
        </p:txBody>
      </p:sp>
      <p:sp>
        <p:nvSpPr>
          <p:cNvPr id="5" name="Content Placeholder 2"/>
          <p:cNvSpPr txBox="1">
            <a:spLocks/>
          </p:cNvSpPr>
          <p:nvPr/>
        </p:nvSpPr>
        <p:spPr>
          <a:xfrm>
            <a:off x="251520" y="1905677"/>
            <a:ext cx="807846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400" dirty="0"/>
          </a:p>
        </p:txBody>
      </p:sp>
      <p:sp>
        <p:nvSpPr>
          <p:cNvPr id="7" name="Oval 6"/>
          <p:cNvSpPr/>
          <p:nvPr/>
        </p:nvSpPr>
        <p:spPr>
          <a:xfrm>
            <a:off x="3419872" y="3219822"/>
            <a:ext cx="2304256" cy="913482"/>
          </a:xfrm>
          <a:prstGeom prst="ellipse">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6" name="Content Placeholder 2"/>
          <p:cNvSpPr txBox="1">
            <a:spLocks/>
          </p:cNvSpPr>
          <p:nvPr/>
        </p:nvSpPr>
        <p:spPr>
          <a:xfrm>
            <a:off x="251520" y="1905677"/>
            <a:ext cx="8640960"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200" dirty="0"/>
              <a:t>Grants each “</a:t>
            </a:r>
            <a:r>
              <a:rPr lang="en-US" sz="2200" dirty="0" smtClean="0"/>
              <a:t>User” State </a:t>
            </a:r>
            <a:r>
              <a:rPr lang="en-US" sz="2200" dirty="0"/>
              <a:t>the right to equitable treatment from a “Provider” State in terms of rules of entry to, transition, through and departure from that State’s airspace and airports </a:t>
            </a:r>
            <a:r>
              <a:rPr lang="en-US" sz="2200" dirty="0" smtClean="0"/>
              <a:t>(Art.11&amp;15</a:t>
            </a:r>
            <a:r>
              <a:rPr lang="en-US" sz="2200" dirty="0"/>
              <a:t>)</a:t>
            </a:r>
          </a:p>
          <a:p>
            <a:r>
              <a:rPr lang="en-US" sz="2200" dirty="0"/>
              <a:t>Provides for mutual recognition of certificates of airworthiness, personnel </a:t>
            </a:r>
            <a:r>
              <a:rPr lang="en-US" sz="2200" dirty="0" err="1" smtClean="0"/>
              <a:t>licences</a:t>
            </a:r>
            <a:r>
              <a:rPr lang="en-US" sz="2200" dirty="0" smtClean="0"/>
              <a:t>, etc. (Art. 33</a:t>
            </a:r>
            <a:r>
              <a:rPr lang="en-US" sz="2200" dirty="0"/>
              <a:t>)</a:t>
            </a:r>
          </a:p>
        </p:txBody>
      </p:sp>
    </p:spTree>
    <p:extLst>
      <p:ext uri="{BB962C8B-B14F-4D97-AF65-F5344CB8AC3E}">
        <p14:creationId xmlns:p14="http://schemas.microsoft.com/office/powerpoint/2010/main" val="27299307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3419872" y="3219822"/>
            <a:ext cx="2304256" cy="913482"/>
          </a:xfrm>
          <a:prstGeom prst="ellipse">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4000" dirty="0" smtClean="0"/>
              <a:t>States “Obligations”</a:t>
            </a:r>
            <a:endParaRPr lang="en-US" sz="4000" dirty="0"/>
          </a:p>
        </p:txBody>
      </p:sp>
      <p:sp>
        <p:nvSpPr>
          <p:cNvPr id="5" name="Content Placeholder 2"/>
          <p:cNvSpPr txBox="1">
            <a:spLocks/>
          </p:cNvSpPr>
          <p:nvPr/>
        </p:nvSpPr>
        <p:spPr>
          <a:xfrm>
            <a:off x="251520" y="1905677"/>
            <a:ext cx="807846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400" dirty="0"/>
          </a:p>
        </p:txBody>
      </p:sp>
      <p:sp>
        <p:nvSpPr>
          <p:cNvPr id="6" name="Content Placeholder 2"/>
          <p:cNvSpPr txBox="1">
            <a:spLocks/>
          </p:cNvSpPr>
          <p:nvPr/>
        </p:nvSpPr>
        <p:spPr>
          <a:xfrm>
            <a:off x="251520" y="1905677"/>
            <a:ext cx="8640960"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200" dirty="0" smtClean="0"/>
              <a:t>Each State agrees to give uniform treatment to aircraft from other States when in their airspace or using their airports (Art. 11 &amp; 15)</a:t>
            </a:r>
          </a:p>
          <a:p>
            <a:r>
              <a:rPr lang="en-US" sz="2200" dirty="0" smtClean="0"/>
              <a:t>Each State agrees to provide airports and air traffic services in conformance with standards and practices established under the Convention (Art. 28)</a:t>
            </a:r>
            <a:endParaRPr lang="en-US" sz="2200" dirty="0"/>
          </a:p>
        </p:txBody>
      </p:sp>
    </p:spTree>
    <p:extLst>
      <p:ext uri="{BB962C8B-B14F-4D97-AF65-F5344CB8AC3E}">
        <p14:creationId xmlns:p14="http://schemas.microsoft.com/office/powerpoint/2010/main" val="196090828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3419872" y="3219822"/>
            <a:ext cx="2304256" cy="913482"/>
          </a:xfrm>
          <a:prstGeom prst="ellipse">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4000" dirty="0" smtClean="0"/>
              <a:t>States “Rights</a:t>
            </a:r>
            <a:r>
              <a:rPr lang="en-US" sz="4000" dirty="0"/>
              <a:t>” (cont’d</a:t>
            </a:r>
            <a:r>
              <a:rPr lang="en-US" sz="4000" dirty="0" smtClean="0"/>
              <a:t>)</a:t>
            </a:r>
            <a:endParaRPr lang="en-US" sz="4000" dirty="0"/>
          </a:p>
        </p:txBody>
      </p:sp>
      <p:sp>
        <p:nvSpPr>
          <p:cNvPr id="5" name="Content Placeholder 2"/>
          <p:cNvSpPr txBox="1">
            <a:spLocks/>
          </p:cNvSpPr>
          <p:nvPr/>
        </p:nvSpPr>
        <p:spPr>
          <a:xfrm>
            <a:off x="251520" y="1905677"/>
            <a:ext cx="807846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400" dirty="0"/>
          </a:p>
        </p:txBody>
      </p:sp>
      <p:sp>
        <p:nvSpPr>
          <p:cNvPr id="6" name="Content Placeholder 2"/>
          <p:cNvSpPr txBox="1">
            <a:spLocks/>
          </p:cNvSpPr>
          <p:nvPr/>
        </p:nvSpPr>
        <p:spPr>
          <a:xfrm>
            <a:off x="251520" y="1905677"/>
            <a:ext cx="8640960"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200" dirty="0"/>
              <a:t>Each State agrees to implement in their national regulations the International Standards and Recommended Practices (SARPs) and Procedures adopted by ICAO in order to ensure the highest practicable degree of uniformity </a:t>
            </a:r>
            <a:r>
              <a:rPr lang="en-US" sz="2200" dirty="0" smtClean="0"/>
              <a:t>(Art. 37)</a:t>
            </a:r>
          </a:p>
          <a:p>
            <a:endParaRPr lang="en-US" sz="2200" dirty="0"/>
          </a:p>
        </p:txBody>
      </p:sp>
    </p:spTree>
    <p:extLst>
      <p:ext uri="{BB962C8B-B14F-4D97-AF65-F5344CB8AC3E}">
        <p14:creationId xmlns:p14="http://schemas.microsoft.com/office/powerpoint/2010/main" val="196090828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3419872" y="3219822"/>
            <a:ext cx="2304256" cy="913482"/>
          </a:xfrm>
          <a:prstGeom prst="ellipse">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4000" dirty="0" smtClean="0"/>
              <a:t>States “Rights</a:t>
            </a:r>
            <a:r>
              <a:rPr lang="en-US" sz="4000" dirty="0"/>
              <a:t>” (cont’d</a:t>
            </a:r>
            <a:r>
              <a:rPr lang="en-US" sz="4000" dirty="0" smtClean="0"/>
              <a:t>)</a:t>
            </a:r>
            <a:endParaRPr lang="en-US" sz="4000" dirty="0"/>
          </a:p>
        </p:txBody>
      </p:sp>
      <p:sp>
        <p:nvSpPr>
          <p:cNvPr id="5" name="Content Placeholder 2"/>
          <p:cNvSpPr txBox="1">
            <a:spLocks/>
          </p:cNvSpPr>
          <p:nvPr/>
        </p:nvSpPr>
        <p:spPr>
          <a:xfrm>
            <a:off x="251520" y="1905677"/>
            <a:ext cx="807846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400" dirty="0"/>
          </a:p>
        </p:txBody>
      </p:sp>
      <p:sp>
        <p:nvSpPr>
          <p:cNvPr id="6" name="Content Placeholder 2"/>
          <p:cNvSpPr txBox="1">
            <a:spLocks/>
          </p:cNvSpPr>
          <p:nvPr/>
        </p:nvSpPr>
        <p:spPr>
          <a:xfrm>
            <a:off x="251520" y="1905677"/>
            <a:ext cx="8640960"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200" dirty="0"/>
              <a:t>Each State is required to notify ICAO immediately if it finds it impracticable to comply in all respects with any International Standard or Procedure </a:t>
            </a:r>
            <a:r>
              <a:rPr lang="en-US" sz="2200" dirty="0" smtClean="0"/>
              <a:t>(Art. 38</a:t>
            </a:r>
            <a:r>
              <a:rPr lang="en-US" sz="2200" dirty="0"/>
              <a:t>) – “filing of differences</a:t>
            </a:r>
            <a:r>
              <a:rPr lang="en-US" sz="2200" dirty="0" smtClean="0"/>
              <a:t>”</a:t>
            </a:r>
            <a:endParaRPr lang="en-US" sz="2200" dirty="0"/>
          </a:p>
        </p:txBody>
      </p:sp>
    </p:spTree>
    <p:extLst>
      <p:ext uri="{BB962C8B-B14F-4D97-AF65-F5344CB8AC3E}">
        <p14:creationId xmlns:p14="http://schemas.microsoft.com/office/powerpoint/2010/main" val="12033044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Oval 24"/>
          <p:cNvSpPr/>
          <p:nvPr/>
        </p:nvSpPr>
        <p:spPr>
          <a:xfrm>
            <a:off x="3419872" y="3219822"/>
            <a:ext cx="2304256" cy="913482"/>
          </a:xfrm>
          <a:prstGeom prst="ellipse">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301059" name="Rectangle 3"/>
          <p:cNvSpPr>
            <a:spLocks noChangeArrowheads="1"/>
          </p:cNvSpPr>
          <p:nvPr/>
        </p:nvSpPr>
        <p:spPr bwMode="auto">
          <a:xfrm>
            <a:off x="3275136" y="1357312"/>
            <a:ext cx="1333500" cy="842963"/>
          </a:xfrm>
          <a:prstGeom prst="rect">
            <a:avLst/>
          </a:prstGeom>
          <a:solidFill>
            <a:srgbClr val="FF9900"/>
          </a:solidFill>
          <a:ln w="9525">
            <a:miter lim="800000"/>
            <a:headEnd/>
            <a:tailEnd/>
          </a:ln>
          <a:effectLst/>
          <a:scene3d>
            <a:camera prst="legacyPerspectiveBottomRight">
              <a:rot lat="300000" lon="0" rev="0"/>
            </a:camera>
            <a:lightRig rig="legacyFlat3" dir="r"/>
          </a:scene3d>
          <a:sp3d extrusionH="887400" prstMaterial="legacyMatte">
            <a:bevelT w="13500" h="13500" prst="angle"/>
            <a:bevelB w="13500" h="13500" prst="angle"/>
            <a:extrusionClr>
              <a:srgbClr val="FF9900"/>
            </a:extrusionClr>
          </a:sp3d>
        </p:spPr>
        <p:txBody>
          <a:bodyPr wrap="none" lIns="77925" tIns="38963" rIns="77925" bIns="38963" anchor="ctr">
            <a:flatTx/>
          </a:bodyPr>
          <a:lstStyle/>
          <a:p>
            <a:r>
              <a:rPr lang="en-US" sz="1200">
                <a:solidFill>
                  <a:schemeClr val="bg1"/>
                </a:solidFill>
                <a:cs typeface="Arial" charset="0"/>
              </a:rPr>
              <a:t>CHICAGO</a:t>
            </a:r>
          </a:p>
          <a:p>
            <a:r>
              <a:rPr lang="en-US" sz="1200">
                <a:solidFill>
                  <a:schemeClr val="bg1"/>
                </a:solidFill>
                <a:cs typeface="Arial" charset="0"/>
              </a:rPr>
              <a:t>CONVENTION</a:t>
            </a:r>
          </a:p>
        </p:txBody>
      </p:sp>
      <p:sp>
        <p:nvSpPr>
          <p:cNvPr id="301060" name="Rectangle 4"/>
          <p:cNvSpPr>
            <a:spLocks noChangeArrowheads="1"/>
          </p:cNvSpPr>
          <p:nvPr/>
        </p:nvSpPr>
        <p:spPr bwMode="auto">
          <a:xfrm>
            <a:off x="5442439" y="1357312"/>
            <a:ext cx="1333500" cy="842963"/>
          </a:xfrm>
          <a:prstGeom prst="rect">
            <a:avLst/>
          </a:prstGeom>
          <a:solidFill>
            <a:srgbClr val="FF9900"/>
          </a:solidFill>
          <a:ln w="9525">
            <a:solidFill>
              <a:schemeClr val="tx1"/>
            </a:solidFill>
            <a:miter lim="800000"/>
            <a:headEnd/>
            <a:tailEnd/>
          </a:ln>
          <a:effectLst/>
        </p:spPr>
        <p:txBody>
          <a:bodyPr wrap="none" lIns="77925" tIns="38963" rIns="77925" bIns="38963" anchor="ctr"/>
          <a:lstStyle/>
          <a:p>
            <a:endParaRPr lang="en-GB"/>
          </a:p>
        </p:txBody>
      </p:sp>
      <p:sp>
        <p:nvSpPr>
          <p:cNvPr id="301061" name="Rectangle 5"/>
          <p:cNvSpPr>
            <a:spLocks noChangeArrowheads="1"/>
          </p:cNvSpPr>
          <p:nvPr/>
        </p:nvSpPr>
        <p:spPr bwMode="auto">
          <a:xfrm>
            <a:off x="5583116" y="1471612"/>
            <a:ext cx="1333500" cy="842963"/>
          </a:xfrm>
          <a:prstGeom prst="rect">
            <a:avLst/>
          </a:prstGeom>
          <a:solidFill>
            <a:srgbClr val="FF9900"/>
          </a:solidFill>
          <a:ln w="9525">
            <a:solidFill>
              <a:schemeClr val="tx1"/>
            </a:solidFill>
            <a:miter lim="800000"/>
            <a:headEnd/>
            <a:tailEnd/>
          </a:ln>
          <a:effectLst/>
        </p:spPr>
        <p:txBody>
          <a:bodyPr wrap="none" lIns="77925" tIns="38963" rIns="77925" bIns="38963" anchor="ctr"/>
          <a:lstStyle/>
          <a:p>
            <a:endParaRPr lang="en-GB"/>
          </a:p>
        </p:txBody>
      </p:sp>
      <p:sp>
        <p:nvSpPr>
          <p:cNvPr id="301062" name="Rectangle 6"/>
          <p:cNvSpPr>
            <a:spLocks noChangeArrowheads="1"/>
          </p:cNvSpPr>
          <p:nvPr/>
        </p:nvSpPr>
        <p:spPr bwMode="auto">
          <a:xfrm>
            <a:off x="5723793" y="1585912"/>
            <a:ext cx="1333500" cy="842963"/>
          </a:xfrm>
          <a:prstGeom prst="rect">
            <a:avLst/>
          </a:prstGeom>
          <a:solidFill>
            <a:srgbClr val="FF9900"/>
          </a:solidFill>
          <a:ln w="9525">
            <a:solidFill>
              <a:schemeClr val="tx1"/>
            </a:solidFill>
            <a:miter lim="800000"/>
            <a:headEnd/>
            <a:tailEnd/>
          </a:ln>
          <a:effectLst/>
        </p:spPr>
        <p:txBody>
          <a:bodyPr wrap="none" lIns="77925" tIns="38963" rIns="77925" bIns="38963" anchor="ctr"/>
          <a:lstStyle/>
          <a:p>
            <a:endParaRPr lang="en-GB"/>
          </a:p>
        </p:txBody>
      </p:sp>
      <p:sp>
        <p:nvSpPr>
          <p:cNvPr id="301063" name="Rectangle 7"/>
          <p:cNvSpPr>
            <a:spLocks noChangeArrowheads="1"/>
          </p:cNvSpPr>
          <p:nvPr/>
        </p:nvSpPr>
        <p:spPr bwMode="auto">
          <a:xfrm>
            <a:off x="5864470" y="1700212"/>
            <a:ext cx="1333500" cy="842963"/>
          </a:xfrm>
          <a:prstGeom prst="rect">
            <a:avLst/>
          </a:prstGeom>
          <a:solidFill>
            <a:srgbClr val="FF9900"/>
          </a:solidFill>
          <a:ln w="9525">
            <a:solidFill>
              <a:schemeClr val="tx1"/>
            </a:solidFill>
            <a:miter lim="800000"/>
            <a:headEnd/>
            <a:tailEnd/>
          </a:ln>
          <a:effectLst/>
        </p:spPr>
        <p:txBody>
          <a:bodyPr wrap="none" lIns="77925" tIns="38963" rIns="77925" bIns="38963" anchor="ctr"/>
          <a:lstStyle/>
          <a:p>
            <a:r>
              <a:rPr lang="en-US" sz="1200" dirty="0">
                <a:solidFill>
                  <a:schemeClr val="bg1"/>
                </a:solidFill>
                <a:cs typeface="Arial" charset="0"/>
              </a:rPr>
              <a:t>ANNEXES</a:t>
            </a:r>
          </a:p>
          <a:p>
            <a:r>
              <a:rPr lang="en-US" sz="1200" dirty="0">
                <a:solidFill>
                  <a:schemeClr val="bg1"/>
                </a:solidFill>
                <a:cs typeface="Arial" charset="0"/>
              </a:rPr>
              <a:t>1 TO </a:t>
            </a:r>
            <a:r>
              <a:rPr lang="en-US" sz="1200" dirty="0" smtClean="0">
                <a:solidFill>
                  <a:schemeClr val="bg1"/>
                </a:solidFill>
                <a:cs typeface="Arial" charset="0"/>
              </a:rPr>
              <a:t>19</a:t>
            </a:r>
            <a:endParaRPr lang="en-US" sz="1200" dirty="0">
              <a:solidFill>
                <a:schemeClr val="bg1"/>
              </a:solidFill>
              <a:cs typeface="Arial" charset="0"/>
            </a:endParaRPr>
          </a:p>
        </p:txBody>
      </p:sp>
      <p:sp>
        <p:nvSpPr>
          <p:cNvPr id="301064" name="Rectangle 8"/>
          <p:cNvSpPr>
            <a:spLocks noChangeArrowheads="1"/>
          </p:cNvSpPr>
          <p:nvPr/>
        </p:nvSpPr>
        <p:spPr bwMode="auto">
          <a:xfrm>
            <a:off x="7529147" y="2743200"/>
            <a:ext cx="1333500" cy="842963"/>
          </a:xfrm>
          <a:prstGeom prst="rect">
            <a:avLst/>
          </a:prstGeom>
          <a:solidFill>
            <a:srgbClr val="FF9900"/>
          </a:solidFill>
          <a:ln w="9525">
            <a:solidFill>
              <a:schemeClr val="tx1"/>
            </a:solidFill>
            <a:miter lim="800000"/>
            <a:headEnd/>
            <a:tailEnd/>
          </a:ln>
          <a:effectLst/>
        </p:spPr>
        <p:txBody>
          <a:bodyPr wrap="none" lIns="77925" tIns="38963" rIns="77925" bIns="38963" anchor="ctr"/>
          <a:lstStyle/>
          <a:p>
            <a:endParaRPr lang="en-GB"/>
          </a:p>
        </p:txBody>
      </p:sp>
      <p:sp>
        <p:nvSpPr>
          <p:cNvPr id="301065" name="Rectangle 9"/>
          <p:cNvSpPr>
            <a:spLocks noChangeArrowheads="1"/>
          </p:cNvSpPr>
          <p:nvPr/>
        </p:nvSpPr>
        <p:spPr bwMode="auto">
          <a:xfrm>
            <a:off x="7388470" y="2857500"/>
            <a:ext cx="1333500" cy="842963"/>
          </a:xfrm>
          <a:prstGeom prst="rect">
            <a:avLst/>
          </a:prstGeom>
          <a:solidFill>
            <a:srgbClr val="FF9900"/>
          </a:solidFill>
          <a:ln w="9525">
            <a:solidFill>
              <a:schemeClr val="tx1"/>
            </a:solidFill>
            <a:miter lim="800000"/>
            <a:headEnd/>
            <a:tailEnd/>
          </a:ln>
          <a:effectLst/>
        </p:spPr>
        <p:txBody>
          <a:bodyPr wrap="none" lIns="77925" tIns="38963" rIns="77925" bIns="38963" anchor="ctr"/>
          <a:lstStyle/>
          <a:p>
            <a:endParaRPr lang="en-GB"/>
          </a:p>
        </p:txBody>
      </p:sp>
      <p:sp>
        <p:nvSpPr>
          <p:cNvPr id="301066" name="Rectangle 10"/>
          <p:cNvSpPr>
            <a:spLocks noChangeArrowheads="1"/>
          </p:cNvSpPr>
          <p:nvPr/>
        </p:nvSpPr>
        <p:spPr bwMode="auto">
          <a:xfrm>
            <a:off x="7230208" y="2971800"/>
            <a:ext cx="1333500" cy="842963"/>
          </a:xfrm>
          <a:prstGeom prst="rect">
            <a:avLst/>
          </a:prstGeom>
          <a:solidFill>
            <a:srgbClr val="FF9900"/>
          </a:solidFill>
          <a:ln w="9525">
            <a:solidFill>
              <a:schemeClr val="tx1"/>
            </a:solidFill>
            <a:miter lim="800000"/>
            <a:headEnd/>
            <a:tailEnd/>
          </a:ln>
          <a:effectLst/>
        </p:spPr>
        <p:txBody>
          <a:bodyPr wrap="none" lIns="77925" tIns="38963" rIns="77925" bIns="38963" anchor="ctr"/>
          <a:lstStyle/>
          <a:p>
            <a:r>
              <a:rPr lang="en-US" sz="1200">
                <a:solidFill>
                  <a:schemeClr val="bg1"/>
                </a:solidFill>
                <a:cs typeface="Arial" charset="0"/>
              </a:rPr>
              <a:t>MANUALS/</a:t>
            </a:r>
          </a:p>
          <a:p>
            <a:r>
              <a:rPr lang="en-US" sz="1200">
                <a:solidFill>
                  <a:schemeClr val="bg1"/>
                </a:solidFill>
                <a:cs typeface="Arial" charset="0"/>
              </a:rPr>
              <a:t>CIRCULARS</a:t>
            </a:r>
          </a:p>
        </p:txBody>
      </p:sp>
      <p:sp>
        <p:nvSpPr>
          <p:cNvPr id="301067" name="Rectangle 11"/>
          <p:cNvSpPr>
            <a:spLocks noChangeArrowheads="1"/>
          </p:cNvSpPr>
          <p:nvPr/>
        </p:nvSpPr>
        <p:spPr bwMode="auto">
          <a:xfrm>
            <a:off x="5121520" y="3725466"/>
            <a:ext cx="1333500" cy="842963"/>
          </a:xfrm>
          <a:prstGeom prst="rect">
            <a:avLst/>
          </a:prstGeom>
          <a:solidFill>
            <a:srgbClr val="FF9900"/>
          </a:solidFill>
          <a:ln w="9525">
            <a:solidFill>
              <a:schemeClr val="tx1"/>
            </a:solidFill>
            <a:miter lim="800000"/>
            <a:headEnd/>
            <a:tailEnd/>
          </a:ln>
          <a:effectLst/>
        </p:spPr>
        <p:txBody>
          <a:bodyPr wrap="none" lIns="77925" tIns="38963" rIns="77925" bIns="38963" anchor="ctr"/>
          <a:lstStyle/>
          <a:p>
            <a:r>
              <a:rPr lang="en-US" sz="1200">
                <a:solidFill>
                  <a:schemeClr val="bg1"/>
                </a:solidFill>
                <a:cs typeface="Arial" charset="0"/>
              </a:rPr>
              <a:t>STATE</a:t>
            </a:r>
          </a:p>
          <a:p>
            <a:r>
              <a:rPr lang="en-US" sz="1200">
                <a:solidFill>
                  <a:schemeClr val="bg1"/>
                </a:solidFill>
                <a:cs typeface="Arial" charset="0"/>
              </a:rPr>
              <a:t>GUIDANCE</a:t>
            </a:r>
          </a:p>
          <a:p>
            <a:r>
              <a:rPr lang="en-US" sz="1200">
                <a:solidFill>
                  <a:schemeClr val="bg1"/>
                </a:solidFill>
                <a:cs typeface="Arial" charset="0"/>
              </a:rPr>
              <a:t>MATERIAL</a:t>
            </a:r>
          </a:p>
        </p:txBody>
      </p:sp>
      <p:sp>
        <p:nvSpPr>
          <p:cNvPr id="301068" name="Rectangle 12"/>
          <p:cNvSpPr>
            <a:spLocks noChangeArrowheads="1"/>
          </p:cNvSpPr>
          <p:nvPr/>
        </p:nvSpPr>
        <p:spPr bwMode="auto">
          <a:xfrm>
            <a:off x="3266343" y="2914650"/>
            <a:ext cx="1333500" cy="842963"/>
          </a:xfrm>
          <a:prstGeom prst="rect">
            <a:avLst/>
          </a:prstGeom>
          <a:solidFill>
            <a:srgbClr val="FF9900"/>
          </a:solidFill>
          <a:ln w="9525">
            <a:solidFill>
              <a:schemeClr val="tx1"/>
            </a:solidFill>
            <a:miter lim="800000"/>
            <a:headEnd/>
            <a:tailEnd/>
          </a:ln>
          <a:effectLst/>
        </p:spPr>
        <p:txBody>
          <a:bodyPr wrap="none" lIns="77925" tIns="38963" rIns="77925" bIns="38963" anchor="ctr"/>
          <a:lstStyle/>
          <a:p>
            <a:r>
              <a:rPr lang="en-US" sz="1200">
                <a:solidFill>
                  <a:schemeClr val="bg1"/>
                </a:solidFill>
                <a:cs typeface="Arial" charset="0"/>
              </a:rPr>
              <a:t>STATE</a:t>
            </a:r>
          </a:p>
          <a:p>
            <a:r>
              <a:rPr lang="en-US" sz="1200">
                <a:solidFill>
                  <a:schemeClr val="bg1"/>
                </a:solidFill>
                <a:cs typeface="Arial" charset="0"/>
              </a:rPr>
              <a:t>LEGISLATION/</a:t>
            </a:r>
          </a:p>
          <a:p>
            <a:r>
              <a:rPr lang="en-US" sz="1200">
                <a:solidFill>
                  <a:schemeClr val="bg1"/>
                </a:solidFill>
                <a:cs typeface="Arial" charset="0"/>
              </a:rPr>
              <a:t>OPERATING</a:t>
            </a:r>
          </a:p>
          <a:p>
            <a:r>
              <a:rPr lang="en-US" sz="1200">
                <a:solidFill>
                  <a:schemeClr val="bg1"/>
                </a:solidFill>
                <a:cs typeface="Arial" charset="0"/>
              </a:rPr>
              <a:t>REGULATIONS</a:t>
            </a:r>
          </a:p>
        </p:txBody>
      </p:sp>
      <p:sp>
        <p:nvSpPr>
          <p:cNvPr id="301069" name="Rectangle 13"/>
          <p:cNvSpPr>
            <a:spLocks noChangeArrowheads="1"/>
          </p:cNvSpPr>
          <p:nvPr/>
        </p:nvSpPr>
        <p:spPr bwMode="auto">
          <a:xfrm>
            <a:off x="1164982" y="1357312"/>
            <a:ext cx="1333500" cy="842963"/>
          </a:xfrm>
          <a:prstGeom prst="rect">
            <a:avLst/>
          </a:prstGeom>
          <a:solidFill>
            <a:srgbClr val="FF9900"/>
          </a:solidFill>
          <a:ln w="9525">
            <a:solidFill>
              <a:schemeClr val="tx1"/>
            </a:solidFill>
            <a:miter lim="800000"/>
            <a:headEnd/>
            <a:tailEnd/>
          </a:ln>
          <a:effectLst/>
        </p:spPr>
        <p:txBody>
          <a:bodyPr wrap="none" lIns="77925" tIns="38963" rIns="77925" bIns="38963" anchor="ctr"/>
          <a:lstStyle/>
          <a:p>
            <a:endParaRPr lang="en-GB"/>
          </a:p>
        </p:txBody>
      </p:sp>
      <p:sp>
        <p:nvSpPr>
          <p:cNvPr id="301070" name="Rectangle 14"/>
          <p:cNvSpPr>
            <a:spLocks noChangeArrowheads="1"/>
          </p:cNvSpPr>
          <p:nvPr/>
        </p:nvSpPr>
        <p:spPr bwMode="auto">
          <a:xfrm>
            <a:off x="984739" y="1471612"/>
            <a:ext cx="1333500" cy="842963"/>
          </a:xfrm>
          <a:prstGeom prst="rect">
            <a:avLst/>
          </a:prstGeom>
          <a:solidFill>
            <a:srgbClr val="FF9900"/>
          </a:solidFill>
          <a:ln w="9525">
            <a:solidFill>
              <a:schemeClr val="tx1"/>
            </a:solidFill>
            <a:miter lim="800000"/>
            <a:headEnd/>
            <a:tailEnd/>
          </a:ln>
          <a:effectLst/>
        </p:spPr>
        <p:txBody>
          <a:bodyPr wrap="none" lIns="77925" tIns="38963" rIns="77925" bIns="38963" anchor="ctr"/>
          <a:lstStyle/>
          <a:p>
            <a:endParaRPr lang="en-GB"/>
          </a:p>
        </p:txBody>
      </p:sp>
      <p:sp>
        <p:nvSpPr>
          <p:cNvPr id="301071" name="Rectangle 15"/>
          <p:cNvSpPr>
            <a:spLocks noChangeArrowheads="1"/>
          </p:cNvSpPr>
          <p:nvPr/>
        </p:nvSpPr>
        <p:spPr bwMode="auto">
          <a:xfrm>
            <a:off x="813289" y="1585912"/>
            <a:ext cx="1333500" cy="842963"/>
          </a:xfrm>
          <a:prstGeom prst="rect">
            <a:avLst/>
          </a:prstGeom>
          <a:solidFill>
            <a:srgbClr val="FF9900"/>
          </a:solidFill>
          <a:ln w="9525">
            <a:solidFill>
              <a:schemeClr val="tx1"/>
            </a:solidFill>
            <a:miter lim="800000"/>
            <a:headEnd/>
            <a:tailEnd/>
          </a:ln>
          <a:effectLst/>
        </p:spPr>
        <p:txBody>
          <a:bodyPr wrap="none" lIns="77925" tIns="38963" rIns="77925" bIns="38963" anchor="ctr"/>
          <a:lstStyle/>
          <a:p>
            <a:endParaRPr lang="en-GB"/>
          </a:p>
        </p:txBody>
      </p:sp>
      <p:sp>
        <p:nvSpPr>
          <p:cNvPr id="301072" name="Rectangle 16"/>
          <p:cNvSpPr>
            <a:spLocks noChangeArrowheads="1"/>
          </p:cNvSpPr>
          <p:nvPr/>
        </p:nvSpPr>
        <p:spPr bwMode="auto">
          <a:xfrm>
            <a:off x="672612" y="1700212"/>
            <a:ext cx="1333500" cy="842963"/>
          </a:xfrm>
          <a:prstGeom prst="rect">
            <a:avLst/>
          </a:prstGeom>
          <a:solidFill>
            <a:srgbClr val="FF9900"/>
          </a:solidFill>
          <a:ln w="9525">
            <a:solidFill>
              <a:schemeClr val="tx1"/>
            </a:solidFill>
            <a:miter lim="800000"/>
            <a:headEnd/>
            <a:tailEnd/>
          </a:ln>
          <a:effectLst/>
        </p:spPr>
        <p:txBody>
          <a:bodyPr wrap="none" lIns="77925" tIns="38963" rIns="77925" bIns="38963" anchor="ctr"/>
          <a:lstStyle/>
          <a:p>
            <a:endParaRPr lang="en-GB"/>
          </a:p>
        </p:txBody>
      </p:sp>
      <p:sp>
        <p:nvSpPr>
          <p:cNvPr id="301073" name="Rectangle 17"/>
          <p:cNvSpPr>
            <a:spLocks noChangeArrowheads="1"/>
          </p:cNvSpPr>
          <p:nvPr/>
        </p:nvSpPr>
        <p:spPr bwMode="auto">
          <a:xfrm>
            <a:off x="509954" y="1814512"/>
            <a:ext cx="1333500" cy="842963"/>
          </a:xfrm>
          <a:prstGeom prst="rect">
            <a:avLst/>
          </a:prstGeom>
          <a:solidFill>
            <a:srgbClr val="FF9900"/>
          </a:solidFill>
          <a:ln w="9525">
            <a:solidFill>
              <a:schemeClr val="tx1"/>
            </a:solidFill>
            <a:miter lim="800000"/>
            <a:headEnd/>
            <a:tailEnd/>
          </a:ln>
          <a:effectLst/>
        </p:spPr>
        <p:txBody>
          <a:bodyPr wrap="none" lIns="77925" tIns="38963" rIns="77925" bIns="38963" anchor="ctr"/>
          <a:lstStyle/>
          <a:p>
            <a:r>
              <a:rPr lang="en-US" sz="1200">
                <a:solidFill>
                  <a:schemeClr val="bg1"/>
                </a:solidFill>
                <a:cs typeface="Arial" charset="0"/>
              </a:rPr>
              <a:t>PROCEDURES</a:t>
            </a:r>
          </a:p>
          <a:p>
            <a:r>
              <a:rPr lang="en-US" sz="1200">
                <a:solidFill>
                  <a:schemeClr val="bg1"/>
                </a:solidFill>
                <a:cs typeface="Arial" charset="0"/>
              </a:rPr>
              <a:t>FOR AIR</a:t>
            </a:r>
          </a:p>
          <a:p>
            <a:r>
              <a:rPr lang="en-US" sz="1200">
                <a:solidFill>
                  <a:schemeClr val="bg1"/>
                </a:solidFill>
                <a:cs typeface="Arial" charset="0"/>
              </a:rPr>
              <a:t>NAVIGATION</a:t>
            </a:r>
          </a:p>
          <a:p>
            <a:r>
              <a:rPr lang="en-US" sz="1200">
                <a:solidFill>
                  <a:schemeClr val="bg1"/>
                </a:solidFill>
                <a:cs typeface="Arial" charset="0"/>
              </a:rPr>
              <a:t>SERVICES</a:t>
            </a:r>
          </a:p>
        </p:txBody>
      </p:sp>
      <p:sp>
        <p:nvSpPr>
          <p:cNvPr id="301074" name="AutoShape 18"/>
          <p:cNvSpPr>
            <a:spLocks noChangeArrowheads="1"/>
          </p:cNvSpPr>
          <p:nvPr/>
        </p:nvSpPr>
        <p:spPr bwMode="auto">
          <a:xfrm>
            <a:off x="4598377" y="1600200"/>
            <a:ext cx="817685" cy="400050"/>
          </a:xfrm>
          <a:prstGeom prst="rightArrow">
            <a:avLst>
              <a:gd name="adj1" fmla="val 50000"/>
              <a:gd name="adj2" fmla="val 41518"/>
            </a:avLst>
          </a:prstGeom>
          <a:solidFill>
            <a:srgbClr val="FFFF99"/>
          </a:solidFill>
          <a:ln w="9525">
            <a:solidFill>
              <a:schemeClr val="tx1"/>
            </a:solidFill>
            <a:miter lim="800000"/>
            <a:headEnd/>
            <a:tailEnd/>
          </a:ln>
          <a:effectLst/>
        </p:spPr>
        <p:txBody>
          <a:bodyPr wrap="none" lIns="77925" tIns="38963" rIns="77925" bIns="38963" anchor="ctr"/>
          <a:lstStyle/>
          <a:p>
            <a:endParaRPr lang="en-GB"/>
          </a:p>
        </p:txBody>
      </p:sp>
      <p:sp>
        <p:nvSpPr>
          <p:cNvPr id="301075" name="AutoShape 19"/>
          <p:cNvSpPr>
            <a:spLocks noChangeArrowheads="1"/>
          </p:cNvSpPr>
          <p:nvPr/>
        </p:nvSpPr>
        <p:spPr bwMode="auto">
          <a:xfrm>
            <a:off x="2532185" y="1600200"/>
            <a:ext cx="773723" cy="400050"/>
          </a:xfrm>
          <a:prstGeom prst="leftArrow">
            <a:avLst>
              <a:gd name="adj1" fmla="val 50000"/>
              <a:gd name="adj2" fmla="val 39286"/>
            </a:avLst>
          </a:prstGeom>
          <a:solidFill>
            <a:srgbClr val="FFFF99"/>
          </a:solidFill>
          <a:ln w="9525">
            <a:solidFill>
              <a:schemeClr val="tx1"/>
            </a:solidFill>
            <a:miter lim="800000"/>
            <a:headEnd/>
            <a:tailEnd/>
          </a:ln>
          <a:effectLst/>
        </p:spPr>
        <p:txBody>
          <a:bodyPr wrap="none" lIns="77925" tIns="38963" rIns="77925" bIns="38963" anchor="ctr"/>
          <a:lstStyle/>
          <a:p>
            <a:endParaRPr lang="en-GB"/>
          </a:p>
        </p:txBody>
      </p:sp>
      <p:sp>
        <p:nvSpPr>
          <p:cNvPr id="301076" name="AutoShape 20"/>
          <p:cNvSpPr>
            <a:spLocks noChangeArrowheads="1"/>
          </p:cNvSpPr>
          <p:nvPr/>
        </p:nvSpPr>
        <p:spPr bwMode="auto">
          <a:xfrm rot="5400000">
            <a:off x="7496816" y="1792258"/>
            <a:ext cx="621506" cy="1266092"/>
          </a:xfrm>
          <a:custGeom>
            <a:avLst/>
            <a:gdLst>
              <a:gd name="G0" fmla="+- 12427 0 0"/>
              <a:gd name="G1" fmla="+- 2756 0 0"/>
              <a:gd name="G2" fmla="+- 12158 0 2756"/>
              <a:gd name="G3" fmla="+- G2 0 2756"/>
              <a:gd name="G4" fmla="*/ G3 32768 32059"/>
              <a:gd name="G5" fmla="*/ G4 1 2"/>
              <a:gd name="G6" fmla="+- 21600 0 12427"/>
              <a:gd name="G7" fmla="*/ G6 2756 6079"/>
              <a:gd name="G8" fmla="+- G7 12427 0"/>
              <a:gd name="T0" fmla="*/ 12427 w 21600"/>
              <a:gd name="T1" fmla="*/ 0 h 21600"/>
              <a:gd name="T2" fmla="*/ 12427 w 21600"/>
              <a:gd name="T3" fmla="*/ 12158 h 21600"/>
              <a:gd name="T4" fmla="*/ 339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2427" y="0"/>
                </a:lnTo>
                <a:lnTo>
                  <a:pt x="12427" y="2756"/>
                </a:lnTo>
                <a:cubicBezTo>
                  <a:pt x="5564" y="2756"/>
                  <a:pt x="0" y="6965"/>
                  <a:pt x="0" y="12158"/>
                </a:cubicBezTo>
                <a:lnTo>
                  <a:pt x="0" y="21600"/>
                </a:lnTo>
                <a:lnTo>
                  <a:pt x="6793" y="21600"/>
                </a:lnTo>
                <a:lnTo>
                  <a:pt x="6793" y="12158"/>
                </a:lnTo>
                <a:cubicBezTo>
                  <a:pt x="6793" y="10636"/>
                  <a:pt x="9315" y="9402"/>
                  <a:pt x="12427" y="9402"/>
                </a:cubicBezTo>
                <a:lnTo>
                  <a:pt x="12427" y="12158"/>
                </a:lnTo>
                <a:close/>
              </a:path>
            </a:pathLst>
          </a:custGeom>
          <a:solidFill>
            <a:srgbClr val="FFFF99"/>
          </a:solidFill>
          <a:ln w="9525">
            <a:solidFill>
              <a:schemeClr val="tx1"/>
            </a:solidFill>
            <a:miter lim="800000"/>
            <a:headEnd/>
            <a:tailEnd/>
          </a:ln>
          <a:effectLst/>
        </p:spPr>
        <p:txBody>
          <a:bodyPr wrap="none" lIns="77925" tIns="38963" rIns="77925" bIns="38963" anchor="ctr"/>
          <a:lstStyle/>
          <a:p>
            <a:endParaRPr lang="en-GB"/>
          </a:p>
        </p:txBody>
      </p:sp>
      <p:sp>
        <p:nvSpPr>
          <p:cNvPr id="301077" name="AutoShape 21"/>
          <p:cNvSpPr>
            <a:spLocks noChangeArrowheads="1"/>
          </p:cNvSpPr>
          <p:nvPr/>
        </p:nvSpPr>
        <p:spPr bwMode="auto">
          <a:xfrm rot="-1609855">
            <a:off x="6400800" y="3839767"/>
            <a:ext cx="1266092" cy="448865"/>
          </a:xfrm>
          <a:prstGeom prst="leftArrow">
            <a:avLst>
              <a:gd name="adj1" fmla="val 50000"/>
              <a:gd name="adj2" fmla="val 57294"/>
            </a:avLst>
          </a:prstGeom>
          <a:solidFill>
            <a:srgbClr val="FFFF99"/>
          </a:solidFill>
          <a:ln w="9525">
            <a:solidFill>
              <a:schemeClr val="tx1"/>
            </a:solidFill>
            <a:miter lim="800000"/>
            <a:headEnd/>
            <a:tailEnd/>
          </a:ln>
          <a:effectLst/>
        </p:spPr>
        <p:txBody>
          <a:bodyPr wrap="none" lIns="77925" tIns="38963" rIns="77925" bIns="38963" anchor="ctr"/>
          <a:lstStyle/>
          <a:p>
            <a:endParaRPr lang="en-GB"/>
          </a:p>
        </p:txBody>
      </p:sp>
      <p:sp>
        <p:nvSpPr>
          <p:cNvPr id="301078" name="AutoShape 22"/>
          <p:cNvSpPr>
            <a:spLocks noChangeArrowheads="1"/>
          </p:cNvSpPr>
          <p:nvPr/>
        </p:nvSpPr>
        <p:spPr bwMode="auto">
          <a:xfrm rot="-1609855">
            <a:off x="4423997" y="2769394"/>
            <a:ext cx="2168769" cy="433388"/>
          </a:xfrm>
          <a:prstGeom prst="leftArrow">
            <a:avLst>
              <a:gd name="adj1" fmla="val 50000"/>
              <a:gd name="adj2" fmla="val 101648"/>
            </a:avLst>
          </a:prstGeom>
          <a:solidFill>
            <a:srgbClr val="FFFF99"/>
          </a:solidFill>
          <a:ln w="9525">
            <a:solidFill>
              <a:schemeClr val="tx1"/>
            </a:solidFill>
            <a:miter lim="800000"/>
            <a:headEnd/>
            <a:tailEnd/>
          </a:ln>
          <a:effectLst/>
        </p:spPr>
        <p:txBody>
          <a:bodyPr wrap="none" lIns="77925" tIns="38963" rIns="77925" bIns="38963" anchor="ctr"/>
          <a:lstStyle/>
          <a:p>
            <a:endParaRPr lang="en-GB"/>
          </a:p>
        </p:txBody>
      </p:sp>
      <p:sp>
        <p:nvSpPr>
          <p:cNvPr id="301079" name="AutoShape 23"/>
          <p:cNvSpPr>
            <a:spLocks noChangeArrowheads="1"/>
          </p:cNvSpPr>
          <p:nvPr/>
        </p:nvSpPr>
        <p:spPr bwMode="auto">
          <a:xfrm>
            <a:off x="3683977" y="2228850"/>
            <a:ext cx="571500" cy="685800"/>
          </a:xfrm>
          <a:prstGeom prst="downArrow">
            <a:avLst>
              <a:gd name="adj1" fmla="val 50000"/>
              <a:gd name="adj2" fmla="val 36923"/>
            </a:avLst>
          </a:prstGeom>
          <a:solidFill>
            <a:srgbClr val="FFFF99"/>
          </a:solidFill>
          <a:ln w="9525">
            <a:solidFill>
              <a:schemeClr val="tx1"/>
            </a:solidFill>
            <a:miter lim="800000"/>
            <a:headEnd/>
            <a:tailEnd/>
          </a:ln>
          <a:effectLst/>
        </p:spPr>
        <p:txBody>
          <a:bodyPr wrap="none" lIns="77925" tIns="38963" rIns="77925" bIns="38963" anchor="ctr"/>
          <a:lstStyle/>
          <a:p>
            <a:endParaRPr lang="en-GB"/>
          </a:p>
        </p:txBody>
      </p:sp>
      <p:sp>
        <p:nvSpPr>
          <p:cNvPr id="301080" name="AutoShape 24"/>
          <p:cNvSpPr>
            <a:spLocks noChangeArrowheads="1"/>
          </p:cNvSpPr>
          <p:nvPr/>
        </p:nvSpPr>
        <p:spPr bwMode="auto">
          <a:xfrm rot="1350590">
            <a:off x="1304193" y="2869407"/>
            <a:ext cx="2067658" cy="469106"/>
          </a:xfrm>
          <a:prstGeom prst="rightArrow">
            <a:avLst>
              <a:gd name="adj1" fmla="val 50000"/>
              <a:gd name="adj2" fmla="val 89530"/>
            </a:avLst>
          </a:prstGeom>
          <a:solidFill>
            <a:srgbClr val="FFFF99"/>
          </a:solidFill>
          <a:ln w="9525">
            <a:solidFill>
              <a:schemeClr val="tx1"/>
            </a:solidFill>
            <a:miter lim="800000"/>
            <a:headEnd/>
            <a:tailEnd/>
          </a:ln>
          <a:effectLst/>
        </p:spPr>
        <p:txBody>
          <a:bodyPr wrap="none" lIns="77925" tIns="38963" rIns="77925" bIns="38963" anchor="ctr"/>
          <a:lstStyle/>
          <a:p>
            <a:endParaRPr lang="en-GB"/>
          </a:p>
        </p:txBody>
      </p:sp>
    </p:spTree>
    <p:extLst>
      <p:ext uri="{BB962C8B-B14F-4D97-AF65-F5344CB8AC3E}">
        <p14:creationId xmlns:p14="http://schemas.microsoft.com/office/powerpoint/2010/main" val="18323981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3419872" y="3219822"/>
            <a:ext cx="2304256" cy="913482"/>
          </a:xfrm>
          <a:prstGeom prst="ellipse">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endParaRPr lang="en-US" sz="4000" dirty="0"/>
          </a:p>
        </p:txBody>
      </p:sp>
      <p:sp>
        <p:nvSpPr>
          <p:cNvPr id="5" name="Content Placeholder 2"/>
          <p:cNvSpPr txBox="1">
            <a:spLocks/>
          </p:cNvSpPr>
          <p:nvPr/>
        </p:nvSpPr>
        <p:spPr>
          <a:xfrm>
            <a:off x="251520" y="1905677"/>
            <a:ext cx="807846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400" dirty="0"/>
          </a:p>
        </p:txBody>
      </p:sp>
      <p:sp>
        <p:nvSpPr>
          <p:cNvPr id="6" name="Content Placeholder 2"/>
          <p:cNvSpPr txBox="1">
            <a:spLocks/>
          </p:cNvSpPr>
          <p:nvPr/>
        </p:nvSpPr>
        <p:spPr>
          <a:xfrm>
            <a:off x="251644" y="1335043"/>
            <a:ext cx="8640960" cy="296489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000" dirty="0" smtClean="0"/>
              <a:t>ICAO Annexes directed to the state</a:t>
            </a:r>
          </a:p>
          <a:p>
            <a:endParaRPr lang="en-US" sz="2000" dirty="0" smtClean="0"/>
          </a:p>
          <a:p>
            <a:r>
              <a:rPr lang="en-US" sz="2000" dirty="0" smtClean="0"/>
              <a:t>Contents of ICAO annexes must be transposed into national regulations</a:t>
            </a:r>
          </a:p>
          <a:p>
            <a:endParaRPr lang="en-US" sz="2000" dirty="0" smtClean="0"/>
          </a:p>
          <a:p>
            <a:r>
              <a:rPr lang="en-US" sz="2000" dirty="0" smtClean="0"/>
              <a:t>License personnel, certify aerodromes &amp; organizations</a:t>
            </a:r>
          </a:p>
          <a:p>
            <a:endParaRPr lang="en-US" sz="2000" dirty="0" smtClean="0"/>
          </a:p>
          <a:p>
            <a:r>
              <a:rPr lang="en-US" sz="2000" dirty="0"/>
              <a:t>M</a:t>
            </a:r>
            <a:r>
              <a:rPr lang="en-US" sz="2000" dirty="0" smtClean="0"/>
              <a:t>onitor licensed subjects for continued compliance</a:t>
            </a:r>
            <a:endParaRPr lang="en-US" sz="2000" dirty="0"/>
          </a:p>
        </p:txBody>
      </p:sp>
    </p:spTree>
    <p:extLst>
      <p:ext uri="{BB962C8B-B14F-4D97-AF65-F5344CB8AC3E}">
        <p14:creationId xmlns:p14="http://schemas.microsoft.com/office/powerpoint/2010/main" val="88157290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val 9"/>
          <p:cNvSpPr/>
          <p:nvPr/>
        </p:nvSpPr>
        <p:spPr>
          <a:xfrm>
            <a:off x="3419872" y="3219822"/>
            <a:ext cx="2304256" cy="913482"/>
          </a:xfrm>
          <a:prstGeom prst="ellipse">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2" name="Rectangle 4"/>
          <p:cNvSpPr txBox="1">
            <a:spLocks noChangeArrowheads="1"/>
          </p:cNvSpPr>
          <p:nvPr/>
        </p:nvSpPr>
        <p:spPr>
          <a:xfrm>
            <a:off x="0" y="2643188"/>
            <a:ext cx="4613126" cy="1757362"/>
          </a:xfrm>
          <a:prstGeom prst="rect">
            <a:avLst/>
          </a:prstGeom>
          <a:noFill/>
          <a:ln/>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chemeClr val="accent1"/>
              </a:buClr>
            </a:pPr>
            <a:r>
              <a:rPr lang="en-CA" sz="2000" dirty="0"/>
              <a:t>Develops </a:t>
            </a:r>
            <a:r>
              <a:rPr lang="en-CA" sz="2000" dirty="0" smtClean="0"/>
              <a:t>principles and </a:t>
            </a:r>
            <a:r>
              <a:rPr lang="en-CA" sz="2000" dirty="0"/>
              <a:t>techniques to be adopted in Annexes</a:t>
            </a:r>
          </a:p>
          <a:p>
            <a:pPr>
              <a:buClr>
                <a:schemeClr val="accent1"/>
              </a:buClr>
            </a:pPr>
            <a:r>
              <a:rPr lang="en-CA" sz="2000" dirty="0"/>
              <a:t>Approves regional air navigation plans</a:t>
            </a:r>
          </a:p>
        </p:txBody>
      </p:sp>
      <p:sp>
        <p:nvSpPr>
          <p:cNvPr id="4" name="Rectangle 5"/>
          <p:cNvSpPr>
            <a:spLocks noChangeArrowheads="1"/>
          </p:cNvSpPr>
          <p:nvPr/>
        </p:nvSpPr>
        <p:spPr bwMode="auto">
          <a:xfrm>
            <a:off x="4613126" y="2628900"/>
            <a:ext cx="4431323" cy="1771650"/>
          </a:xfrm>
          <a:prstGeom prst="rect">
            <a:avLst/>
          </a:prstGeom>
          <a:noFill/>
          <a:ln w="9525">
            <a:noFill/>
            <a:miter lim="800000"/>
            <a:headEnd/>
            <a:tailEnd/>
          </a:ln>
          <a:effectLst/>
        </p:spPr>
        <p:txBody>
          <a:bodyPr lIns="77925" tIns="38963" rIns="77925" bIns="38963"/>
          <a:lstStyle/>
          <a:p>
            <a:pPr marL="342900" indent="-342900">
              <a:spcBef>
                <a:spcPct val="20000"/>
              </a:spcBef>
              <a:buClr>
                <a:schemeClr val="accent1"/>
              </a:buClr>
              <a:buFont typeface="Arial" pitchFamily="34" charset="0"/>
              <a:buChar char="•"/>
            </a:pPr>
            <a:r>
              <a:rPr lang="en-CA" sz="2000" dirty="0">
                <a:solidFill>
                  <a:srgbClr val="0054A4"/>
                </a:solidFill>
                <a:latin typeface="Arial" pitchFamily="34" charset="0"/>
                <a:cs typeface="Arial" pitchFamily="34" charset="0"/>
              </a:rPr>
              <a:t>Apply Annex Standards</a:t>
            </a:r>
          </a:p>
          <a:p>
            <a:pPr marL="342900" indent="-342900">
              <a:spcBef>
                <a:spcPct val="20000"/>
              </a:spcBef>
              <a:buClr>
                <a:schemeClr val="accent1"/>
              </a:buClr>
              <a:buFont typeface="Arial" pitchFamily="34" charset="0"/>
              <a:buChar char="•"/>
            </a:pPr>
            <a:r>
              <a:rPr lang="en-CA" sz="2000" dirty="0">
                <a:solidFill>
                  <a:srgbClr val="0054A4"/>
                </a:solidFill>
                <a:latin typeface="Arial" pitchFamily="34" charset="0"/>
                <a:cs typeface="Arial" pitchFamily="34" charset="0"/>
              </a:rPr>
              <a:t>Carry out oversight responsibilities</a:t>
            </a:r>
          </a:p>
          <a:p>
            <a:pPr marL="342900" indent="-342900">
              <a:spcBef>
                <a:spcPct val="20000"/>
              </a:spcBef>
              <a:buClr>
                <a:schemeClr val="accent1"/>
              </a:buClr>
              <a:buFont typeface="Arial" pitchFamily="34" charset="0"/>
              <a:buChar char="•"/>
            </a:pPr>
            <a:r>
              <a:rPr lang="en-CA" sz="2000" dirty="0">
                <a:solidFill>
                  <a:srgbClr val="0054A4"/>
                </a:solidFill>
                <a:latin typeface="Arial" pitchFamily="34" charset="0"/>
                <a:cs typeface="Arial" pitchFamily="34" charset="0"/>
              </a:rPr>
              <a:t>Implement infrastructure according to regional plans</a:t>
            </a:r>
          </a:p>
        </p:txBody>
      </p:sp>
      <p:graphicFrame>
        <p:nvGraphicFramePr>
          <p:cNvPr id="5" name="Object 6"/>
          <p:cNvGraphicFramePr>
            <a:graphicFrameLocks noChangeAspect="1"/>
          </p:cNvGraphicFramePr>
          <p:nvPr>
            <p:extLst>
              <p:ext uri="{D42A27DB-BD31-4B8C-83A1-F6EECF244321}">
                <p14:modId xmlns:p14="http://schemas.microsoft.com/office/powerpoint/2010/main" val="4087244565"/>
              </p:ext>
            </p:extLst>
          </p:nvPr>
        </p:nvGraphicFramePr>
        <p:xfrm>
          <a:off x="5292080" y="1651070"/>
          <a:ext cx="1092025" cy="1028700"/>
        </p:xfrm>
        <a:graphic>
          <a:graphicData uri="http://schemas.openxmlformats.org/presentationml/2006/ole">
            <mc:AlternateContent xmlns:mc="http://schemas.openxmlformats.org/markup-compatibility/2006">
              <mc:Choice xmlns:v="urn:schemas-microsoft-com:vml" Requires="v">
                <p:oleObj spid="_x0000_s11345" name="Clip" r:id="rId4" imgW="1663920" imgH="1666440" progId="">
                  <p:embed/>
                </p:oleObj>
              </mc:Choice>
              <mc:Fallback>
                <p:oleObj name="Clip" r:id="rId4" imgW="1663920" imgH="1666440" progId="">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92080" y="1651070"/>
                        <a:ext cx="1092025" cy="1028700"/>
                      </a:xfrm>
                      <a:prstGeom prst="rect">
                        <a:avLst/>
                      </a:prstGeom>
                      <a:noFill/>
                      <a:extLst/>
                    </p:spPr>
                  </p:pic>
                </p:oleObj>
              </mc:Fallback>
            </mc:AlternateContent>
          </a:graphicData>
        </a:graphic>
      </p:graphicFrame>
      <p:sp>
        <p:nvSpPr>
          <p:cNvPr id="6" name="Text Box 8"/>
          <p:cNvSpPr txBox="1">
            <a:spLocks noChangeArrowheads="1"/>
          </p:cNvSpPr>
          <p:nvPr/>
        </p:nvSpPr>
        <p:spPr bwMode="auto">
          <a:xfrm>
            <a:off x="1979712" y="2196270"/>
            <a:ext cx="792088" cy="432630"/>
          </a:xfrm>
          <a:prstGeom prst="rect">
            <a:avLst/>
          </a:prstGeom>
          <a:noFill/>
          <a:ln w="9525">
            <a:noFill/>
            <a:miter lim="800000"/>
            <a:headEnd/>
            <a:tailEnd/>
          </a:ln>
          <a:effectLst/>
        </p:spPr>
        <p:txBody>
          <a:bodyPr wrap="square" lIns="77925" tIns="38963" rIns="77925" bIns="38963">
            <a:spAutoFit/>
          </a:bodyPr>
          <a:lstStyle/>
          <a:p>
            <a:pPr eaLnBrk="0" hangingPunct="0">
              <a:spcBef>
                <a:spcPct val="50000"/>
              </a:spcBef>
            </a:pPr>
            <a:r>
              <a:rPr lang="en-US" sz="2300" dirty="0">
                <a:effectLst>
                  <a:outerShdw blurRad="38100" dist="38100" dir="2700000" algn="tl">
                    <a:srgbClr val="000000"/>
                  </a:outerShdw>
                </a:effectLst>
                <a:cs typeface="Arial" charset="0"/>
              </a:rPr>
              <a:t>ICAO</a:t>
            </a:r>
          </a:p>
        </p:txBody>
      </p:sp>
      <p:sp>
        <p:nvSpPr>
          <p:cNvPr id="7" name="Text Box 9"/>
          <p:cNvSpPr txBox="1">
            <a:spLocks noChangeArrowheads="1"/>
          </p:cNvSpPr>
          <p:nvPr/>
        </p:nvSpPr>
        <p:spPr bwMode="auto">
          <a:xfrm>
            <a:off x="6372200" y="2210558"/>
            <a:ext cx="1019907" cy="432630"/>
          </a:xfrm>
          <a:prstGeom prst="rect">
            <a:avLst/>
          </a:prstGeom>
          <a:noFill/>
          <a:ln w="9525">
            <a:noFill/>
            <a:miter lim="800000"/>
            <a:headEnd/>
            <a:tailEnd/>
          </a:ln>
          <a:effectLst/>
        </p:spPr>
        <p:txBody>
          <a:bodyPr wrap="square" lIns="77925" tIns="38963" rIns="77925" bIns="38963">
            <a:spAutoFit/>
          </a:bodyPr>
          <a:lstStyle/>
          <a:p>
            <a:pPr eaLnBrk="0" hangingPunct="0">
              <a:spcBef>
                <a:spcPct val="50000"/>
              </a:spcBef>
            </a:pPr>
            <a:r>
              <a:rPr lang="en-US" sz="2300" dirty="0">
                <a:effectLst>
                  <a:outerShdw blurRad="38100" dist="38100" dir="2700000" algn="tl">
                    <a:srgbClr val="000000"/>
                  </a:outerShdw>
                </a:effectLst>
                <a:cs typeface="Arial" charset="0"/>
              </a:rPr>
              <a:t>STATES</a:t>
            </a:r>
          </a:p>
        </p:txBody>
      </p:sp>
      <p:sp>
        <p:nvSpPr>
          <p:cNvPr id="9"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4000" dirty="0" smtClean="0"/>
              <a:t>Two complementary </a:t>
            </a:r>
            <a:r>
              <a:rPr lang="en-US" sz="4000" dirty="0"/>
              <a:t>r</a:t>
            </a:r>
            <a:r>
              <a:rPr lang="en-US" sz="4000" dirty="0" smtClean="0"/>
              <a:t>oles</a:t>
            </a:r>
            <a:endParaRPr lang="en-US" sz="4000" dirty="0"/>
          </a:p>
        </p:txBody>
      </p:sp>
      <p:pic>
        <p:nvPicPr>
          <p:cNvPr id="11276" name="Picture 12" descr="C:\localcache\aclinet\Desktop\International_Civil_Aviation_Organization_logo.svg_.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55576" y="1575101"/>
            <a:ext cx="1296516" cy="10680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281719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210" name="Rectangle 2"/>
          <p:cNvSpPr>
            <a:spLocks noGrp="1" noChangeArrowheads="1"/>
          </p:cNvSpPr>
          <p:nvPr>
            <p:ph type="title" idx="4294967295"/>
          </p:nvPr>
        </p:nvSpPr>
        <p:spPr>
          <a:xfrm>
            <a:off x="3923928" y="1563638"/>
            <a:ext cx="5040560" cy="857250"/>
          </a:xfrm>
          <a:prstGeom prst="rect">
            <a:avLst/>
          </a:prstGeom>
        </p:spPr>
        <p:txBody>
          <a:bodyPr/>
          <a:lstStyle/>
          <a:p>
            <a:pPr>
              <a:spcBef>
                <a:spcPct val="20000"/>
              </a:spcBef>
            </a:pPr>
            <a:r>
              <a:rPr lang="en-US" sz="2400" dirty="0" smtClean="0">
                <a:solidFill>
                  <a:srgbClr val="0054A4"/>
                </a:solidFill>
                <a:latin typeface="Arial" pitchFamily="34" charset="0"/>
                <a:ea typeface="+mn-ea"/>
                <a:cs typeface="Arial" pitchFamily="34" charset="0"/>
              </a:rPr>
              <a:t>Annex 14, Volume I</a:t>
            </a:r>
            <a:r>
              <a:rPr lang="en-US" sz="2400" dirty="0">
                <a:solidFill>
                  <a:srgbClr val="0054A4"/>
                </a:solidFill>
                <a:latin typeface="Arial" pitchFamily="34" charset="0"/>
                <a:ea typeface="+mn-ea"/>
                <a:cs typeface="Arial" pitchFamily="34" charset="0"/>
              </a:rPr>
              <a:t/>
            </a:r>
            <a:br>
              <a:rPr lang="en-US" sz="2400" dirty="0">
                <a:solidFill>
                  <a:srgbClr val="0054A4"/>
                </a:solidFill>
                <a:latin typeface="Arial" pitchFamily="34" charset="0"/>
                <a:ea typeface="+mn-ea"/>
                <a:cs typeface="Arial" pitchFamily="34" charset="0"/>
              </a:rPr>
            </a:br>
            <a:r>
              <a:rPr lang="en-US" sz="2400" dirty="0" smtClean="0">
                <a:solidFill>
                  <a:srgbClr val="0054A4"/>
                </a:solidFill>
                <a:latin typeface="Arial" pitchFamily="34" charset="0"/>
                <a:ea typeface="+mn-ea"/>
                <a:cs typeface="Arial" pitchFamily="34" charset="0"/>
              </a:rPr>
              <a:t>Aerodrome Design and Operations</a:t>
            </a:r>
            <a:endParaRPr lang="en-US" sz="2400" dirty="0">
              <a:solidFill>
                <a:srgbClr val="0054A4"/>
              </a:solidFill>
              <a:latin typeface="Arial" pitchFamily="34" charset="0"/>
              <a:ea typeface="+mn-ea"/>
              <a:cs typeface="Arial" pitchFamily="34" charset="0"/>
            </a:endParaRPr>
          </a:p>
        </p:txBody>
      </p:sp>
      <p:pic>
        <p:nvPicPr>
          <p:cNvPr id="9218" name="Picture 2" descr="C:\localcache\jcheong\Desktop\Captur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7584" y="1203598"/>
            <a:ext cx="2627150" cy="33373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471831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210" name="Rectangle 2"/>
          <p:cNvSpPr>
            <a:spLocks noGrp="1" noChangeArrowheads="1"/>
          </p:cNvSpPr>
          <p:nvPr>
            <p:ph type="title" idx="4294967295"/>
          </p:nvPr>
        </p:nvSpPr>
        <p:spPr>
          <a:xfrm>
            <a:off x="3851920" y="1977628"/>
            <a:ext cx="4896544" cy="857250"/>
          </a:xfrm>
          <a:prstGeom prst="rect">
            <a:avLst/>
          </a:prstGeom>
        </p:spPr>
        <p:txBody>
          <a:bodyPr/>
          <a:lstStyle/>
          <a:p>
            <a:r>
              <a:rPr lang="en-US" sz="2400" dirty="0" smtClean="0">
                <a:solidFill>
                  <a:srgbClr val="0054A4"/>
                </a:solidFill>
                <a:latin typeface="Arial" pitchFamily="34" charset="0"/>
                <a:ea typeface="+mn-ea"/>
                <a:cs typeface="Arial" pitchFamily="34" charset="0"/>
              </a:rPr>
              <a:t>Foreword</a:t>
            </a:r>
            <a:endParaRPr lang="en-US" sz="2400" dirty="0">
              <a:solidFill>
                <a:srgbClr val="0054A4"/>
              </a:solidFill>
              <a:latin typeface="Arial" pitchFamily="34" charset="0"/>
              <a:ea typeface="+mn-ea"/>
              <a:cs typeface="Arial" pitchFamily="34" charset="0"/>
            </a:endParaRPr>
          </a:p>
        </p:txBody>
      </p:sp>
      <p:pic>
        <p:nvPicPr>
          <p:cNvPr id="10242" name="Picture 2" descr="C:\localcache\jcheong\Desktop\Captur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1034678"/>
            <a:ext cx="2964287" cy="3600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19546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3419872" y="3219822"/>
            <a:ext cx="2304256" cy="913482"/>
          </a:xfrm>
          <a:prstGeom prst="ellipse">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6" name="Content Placeholder 2"/>
          <p:cNvSpPr txBox="1">
            <a:spLocks/>
          </p:cNvSpPr>
          <p:nvPr/>
        </p:nvSpPr>
        <p:spPr>
          <a:xfrm>
            <a:off x="179512" y="1905677"/>
            <a:ext cx="8856984"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US" sz="2200" dirty="0" smtClean="0"/>
              <a:t>“Any </a:t>
            </a:r>
            <a:r>
              <a:rPr lang="en-US" sz="2200" dirty="0"/>
              <a:t>specification for physical </a:t>
            </a:r>
            <a:r>
              <a:rPr lang="en-US" sz="2200" dirty="0" smtClean="0"/>
              <a:t>characteristics, configuration</a:t>
            </a:r>
            <a:r>
              <a:rPr lang="en-US" sz="2200" dirty="0"/>
              <a:t>, material, performance, personnel </a:t>
            </a:r>
            <a:r>
              <a:rPr lang="en-US" sz="2200" dirty="0" smtClean="0"/>
              <a:t>or procedure</a:t>
            </a:r>
            <a:r>
              <a:rPr lang="en-US" sz="2200" dirty="0"/>
              <a:t>, the </a:t>
            </a:r>
            <a:r>
              <a:rPr lang="en-US" sz="2200" b="1" dirty="0"/>
              <a:t>uniform application</a:t>
            </a:r>
            <a:r>
              <a:rPr lang="en-US" sz="2200" dirty="0"/>
              <a:t> of which </a:t>
            </a:r>
            <a:r>
              <a:rPr lang="en-US" sz="2200" dirty="0" smtClean="0"/>
              <a:t>is recognized </a:t>
            </a:r>
            <a:r>
              <a:rPr lang="en-US" sz="2200" dirty="0"/>
              <a:t>as </a:t>
            </a:r>
            <a:r>
              <a:rPr lang="en-US" sz="2200" b="1" u="sng" dirty="0"/>
              <a:t>necessary </a:t>
            </a:r>
            <a:r>
              <a:rPr lang="en-US" sz="2200" dirty="0"/>
              <a:t>for the </a:t>
            </a:r>
            <a:r>
              <a:rPr lang="en-US" sz="2200" b="1" u="sng" dirty="0"/>
              <a:t>safety </a:t>
            </a:r>
            <a:r>
              <a:rPr lang="en-US" sz="2200" dirty="0"/>
              <a:t>or </a:t>
            </a:r>
            <a:r>
              <a:rPr lang="en-US" sz="2200" b="1" u="sng" dirty="0" smtClean="0"/>
              <a:t>regularity </a:t>
            </a:r>
            <a:r>
              <a:rPr lang="en-US" sz="2200" dirty="0" smtClean="0"/>
              <a:t>of int’l air </a:t>
            </a:r>
            <a:r>
              <a:rPr lang="en-US" sz="2200" dirty="0"/>
              <a:t>navigation and to which </a:t>
            </a:r>
            <a:r>
              <a:rPr lang="en-US" sz="2200" dirty="0" smtClean="0"/>
              <a:t>Contracting State </a:t>
            </a:r>
            <a:r>
              <a:rPr lang="en-US" sz="2200" b="1" u="sng" dirty="0"/>
              <a:t>will conform</a:t>
            </a:r>
            <a:r>
              <a:rPr lang="en-US" sz="2200" dirty="0"/>
              <a:t> in accordance with the </a:t>
            </a:r>
            <a:r>
              <a:rPr lang="en-US" sz="2200" dirty="0" smtClean="0"/>
              <a:t>Convention</a:t>
            </a:r>
            <a:r>
              <a:rPr lang="en-US" sz="2200" dirty="0"/>
              <a:t>; in the event of impossibility of </a:t>
            </a:r>
            <a:r>
              <a:rPr lang="en-US" sz="2200" dirty="0" smtClean="0"/>
              <a:t>compliance, notification </a:t>
            </a:r>
            <a:r>
              <a:rPr lang="en-US" sz="2200" dirty="0"/>
              <a:t>to the Council is compulsory </a:t>
            </a:r>
            <a:r>
              <a:rPr lang="en-US" sz="2200" dirty="0" smtClean="0"/>
              <a:t>under Art. 38”.</a:t>
            </a:r>
            <a:endParaRPr lang="en-US" sz="2200" dirty="0"/>
          </a:p>
        </p:txBody>
      </p:sp>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4000" dirty="0"/>
              <a:t>STANDARD</a:t>
            </a:r>
          </a:p>
        </p:txBody>
      </p:sp>
      <p:sp>
        <p:nvSpPr>
          <p:cNvPr id="5" name="Content Placeholder 2"/>
          <p:cNvSpPr txBox="1">
            <a:spLocks/>
          </p:cNvSpPr>
          <p:nvPr/>
        </p:nvSpPr>
        <p:spPr>
          <a:xfrm>
            <a:off x="251520" y="1905677"/>
            <a:ext cx="807846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400" dirty="0"/>
          </a:p>
        </p:txBody>
      </p:sp>
    </p:spTree>
    <p:extLst>
      <p:ext uri="{BB962C8B-B14F-4D97-AF65-F5344CB8AC3E}">
        <p14:creationId xmlns:p14="http://schemas.microsoft.com/office/powerpoint/2010/main" val="22428051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3419872" y="3219822"/>
            <a:ext cx="2304256" cy="913482"/>
          </a:xfrm>
          <a:prstGeom prst="ellipse">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4000" dirty="0"/>
              <a:t>RECOMMENDED PRACTICE</a:t>
            </a:r>
          </a:p>
        </p:txBody>
      </p:sp>
      <p:sp>
        <p:nvSpPr>
          <p:cNvPr id="5" name="Content Placeholder 2"/>
          <p:cNvSpPr txBox="1">
            <a:spLocks/>
          </p:cNvSpPr>
          <p:nvPr/>
        </p:nvSpPr>
        <p:spPr>
          <a:xfrm>
            <a:off x="251520" y="1905677"/>
            <a:ext cx="807846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400" dirty="0"/>
          </a:p>
        </p:txBody>
      </p:sp>
      <p:sp>
        <p:nvSpPr>
          <p:cNvPr id="6" name="Content Placeholder 2"/>
          <p:cNvSpPr txBox="1">
            <a:spLocks/>
          </p:cNvSpPr>
          <p:nvPr/>
        </p:nvSpPr>
        <p:spPr>
          <a:xfrm>
            <a:off x="179512" y="1905677"/>
            <a:ext cx="8856984"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US" sz="2200" dirty="0"/>
              <a:t>“Any specification for physical </a:t>
            </a:r>
            <a:r>
              <a:rPr lang="en-US" sz="2200" dirty="0" smtClean="0"/>
              <a:t>characteristics, configuration</a:t>
            </a:r>
            <a:r>
              <a:rPr lang="en-US" sz="2200" dirty="0"/>
              <a:t>, material, performance, </a:t>
            </a:r>
            <a:r>
              <a:rPr lang="en-US" sz="2200" dirty="0" smtClean="0"/>
              <a:t>personnel </a:t>
            </a:r>
            <a:r>
              <a:rPr lang="en-US" sz="2200" dirty="0"/>
              <a:t>or procedure, the uniform application of which </a:t>
            </a:r>
            <a:r>
              <a:rPr lang="en-US" sz="2200" dirty="0" smtClean="0"/>
              <a:t>is </a:t>
            </a:r>
            <a:r>
              <a:rPr lang="en-US" sz="2200" dirty="0" err="1"/>
              <a:t>recognised</a:t>
            </a:r>
            <a:r>
              <a:rPr lang="en-US" sz="2200" dirty="0"/>
              <a:t> as </a:t>
            </a:r>
            <a:r>
              <a:rPr lang="en-US" sz="2200" b="1" u="sng" dirty="0"/>
              <a:t>desirable </a:t>
            </a:r>
            <a:r>
              <a:rPr lang="en-US" sz="2200" dirty="0"/>
              <a:t>in the interest of </a:t>
            </a:r>
            <a:r>
              <a:rPr lang="en-US" sz="2200" b="1" u="sng" dirty="0"/>
              <a:t>safety</a:t>
            </a:r>
            <a:r>
              <a:rPr lang="en-US" sz="2200" dirty="0" smtClean="0"/>
              <a:t>, </a:t>
            </a:r>
            <a:r>
              <a:rPr lang="en-US" sz="2200" b="1" u="sng" dirty="0"/>
              <a:t>regularity </a:t>
            </a:r>
            <a:r>
              <a:rPr lang="en-US" sz="2200" dirty="0"/>
              <a:t>or </a:t>
            </a:r>
            <a:r>
              <a:rPr lang="en-US" sz="2200" b="1" u="sng" dirty="0"/>
              <a:t>efficiency </a:t>
            </a:r>
            <a:r>
              <a:rPr lang="en-US" sz="2200" dirty="0"/>
              <a:t>of int’l air navigation </a:t>
            </a:r>
            <a:r>
              <a:rPr lang="en-US" sz="2200" dirty="0" smtClean="0"/>
              <a:t>and </a:t>
            </a:r>
            <a:r>
              <a:rPr lang="en-US" sz="2200" dirty="0"/>
              <a:t>to which Contracting State </a:t>
            </a:r>
            <a:r>
              <a:rPr lang="en-US" sz="2200" b="1" u="sng" dirty="0"/>
              <a:t>will </a:t>
            </a:r>
            <a:r>
              <a:rPr lang="en-US" sz="2200" b="1" u="sng" dirty="0" err="1" smtClean="0"/>
              <a:t>endeavour</a:t>
            </a:r>
            <a:r>
              <a:rPr lang="en-US" sz="2200" b="1" u="sng" dirty="0" smtClean="0"/>
              <a:t> </a:t>
            </a:r>
            <a:r>
              <a:rPr lang="en-US" sz="2200" dirty="0"/>
              <a:t>to </a:t>
            </a:r>
            <a:r>
              <a:rPr lang="en-US" sz="2200" dirty="0" smtClean="0"/>
              <a:t>conform </a:t>
            </a:r>
            <a:r>
              <a:rPr lang="en-US" sz="2200" dirty="0"/>
              <a:t>in accordance with the Convention.” </a:t>
            </a:r>
          </a:p>
        </p:txBody>
      </p:sp>
    </p:spTree>
    <p:extLst>
      <p:ext uri="{BB962C8B-B14F-4D97-AF65-F5344CB8AC3E}">
        <p14:creationId xmlns:p14="http://schemas.microsoft.com/office/powerpoint/2010/main" val="257492730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3419872" y="3219822"/>
            <a:ext cx="2304256" cy="913482"/>
          </a:xfrm>
          <a:prstGeom prst="ellipse">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endParaRPr lang="en-US" sz="4000" dirty="0"/>
          </a:p>
        </p:txBody>
      </p:sp>
      <p:sp>
        <p:nvSpPr>
          <p:cNvPr id="5" name="Content Placeholder 2"/>
          <p:cNvSpPr txBox="1">
            <a:spLocks/>
          </p:cNvSpPr>
          <p:nvPr/>
        </p:nvSpPr>
        <p:spPr>
          <a:xfrm>
            <a:off x="251520" y="1905677"/>
            <a:ext cx="807846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400" dirty="0"/>
          </a:p>
        </p:txBody>
      </p:sp>
      <p:sp>
        <p:nvSpPr>
          <p:cNvPr id="6" name="Content Placeholder 2"/>
          <p:cNvSpPr txBox="1">
            <a:spLocks/>
          </p:cNvSpPr>
          <p:nvPr/>
        </p:nvSpPr>
        <p:spPr>
          <a:xfrm>
            <a:off x="251520" y="1426314"/>
            <a:ext cx="8640960" cy="272961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000" dirty="0"/>
              <a:t>Notes included in the text, where appropriate, to </a:t>
            </a:r>
            <a:r>
              <a:rPr lang="en-US" sz="2000" dirty="0" smtClean="0"/>
              <a:t>give factual </a:t>
            </a:r>
            <a:r>
              <a:rPr lang="en-US" sz="2000" dirty="0"/>
              <a:t>information or references bearing on </a:t>
            </a:r>
            <a:r>
              <a:rPr lang="en-US" sz="2000" dirty="0" smtClean="0"/>
              <a:t>the Standards </a:t>
            </a:r>
            <a:r>
              <a:rPr lang="en-US" sz="2000" dirty="0"/>
              <a:t>or Recommended Practices in question, but </a:t>
            </a:r>
            <a:r>
              <a:rPr lang="en-US" sz="2000" dirty="0" smtClean="0"/>
              <a:t>not </a:t>
            </a:r>
            <a:r>
              <a:rPr lang="en-US" sz="2000" dirty="0"/>
              <a:t>constituting part of the Standards or </a:t>
            </a:r>
            <a:r>
              <a:rPr lang="en-US" sz="2000" dirty="0" smtClean="0"/>
              <a:t>Recommended </a:t>
            </a:r>
            <a:r>
              <a:rPr lang="en-US" sz="2000" dirty="0"/>
              <a:t>Practices</a:t>
            </a:r>
            <a:r>
              <a:rPr lang="en-US" sz="2000" dirty="0" smtClean="0"/>
              <a:t>.</a:t>
            </a:r>
          </a:p>
          <a:p>
            <a:endParaRPr lang="en-US" sz="2000" dirty="0"/>
          </a:p>
          <a:p>
            <a:r>
              <a:rPr lang="en-US" sz="2000" dirty="0" smtClean="0"/>
              <a:t>Attachments </a:t>
            </a:r>
            <a:r>
              <a:rPr lang="en-US" sz="2000" dirty="0"/>
              <a:t>comprising material supplementary to </a:t>
            </a:r>
            <a:r>
              <a:rPr lang="en-US" sz="2000" dirty="0" smtClean="0"/>
              <a:t>the Standards </a:t>
            </a:r>
            <a:r>
              <a:rPr lang="en-US" sz="2000" dirty="0"/>
              <a:t>and Recommended Practices, or included as </a:t>
            </a:r>
            <a:r>
              <a:rPr lang="en-US" sz="2000" dirty="0" smtClean="0"/>
              <a:t>a </a:t>
            </a:r>
            <a:r>
              <a:rPr lang="en-US" sz="2000" dirty="0"/>
              <a:t>guide to their application.</a:t>
            </a:r>
          </a:p>
        </p:txBody>
      </p:sp>
    </p:spTree>
    <p:extLst>
      <p:ext uri="{BB962C8B-B14F-4D97-AF65-F5344CB8AC3E}">
        <p14:creationId xmlns:p14="http://schemas.microsoft.com/office/powerpoint/2010/main" val="305734203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4000" dirty="0"/>
              <a:t>Airport Master Planning</a:t>
            </a:r>
            <a:br>
              <a:rPr lang="en-US" sz="4000" dirty="0"/>
            </a:br>
            <a:r>
              <a:rPr lang="en-US" sz="4000" dirty="0" smtClean="0"/>
              <a:t>Why </a:t>
            </a:r>
            <a:r>
              <a:rPr lang="en-US" sz="4000" dirty="0"/>
              <a:t>Needed?</a:t>
            </a:r>
          </a:p>
        </p:txBody>
      </p:sp>
      <p:sp>
        <p:nvSpPr>
          <p:cNvPr id="5" name="Content Placeholder 2"/>
          <p:cNvSpPr txBox="1">
            <a:spLocks/>
          </p:cNvSpPr>
          <p:nvPr/>
        </p:nvSpPr>
        <p:spPr>
          <a:xfrm>
            <a:off x="251520" y="1905677"/>
            <a:ext cx="807846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400" dirty="0"/>
          </a:p>
        </p:txBody>
      </p:sp>
      <p:sp>
        <p:nvSpPr>
          <p:cNvPr id="6" name="Content Placeholder 2"/>
          <p:cNvSpPr txBox="1">
            <a:spLocks/>
          </p:cNvSpPr>
          <p:nvPr/>
        </p:nvSpPr>
        <p:spPr>
          <a:xfrm>
            <a:off x="251520" y="1905677"/>
            <a:ext cx="8640960"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US" sz="2200" dirty="0"/>
          </a:p>
        </p:txBody>
      </p:sp>
    </p:spTree>
    <p:extLst>
      <p:ext uri="{BB962C8B-B14F-4D97-AF65-F5344CB8AC3E}">
        <p14:creationId xmlns:p14="http://schemas.microsoft.com/office/powerpoint/2010/main" val="179007180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2291" name="Picture 3" descr="C:\localcache\jcheong\Desktop\A.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734957">
            <a:off x="4920704" y="938697"/>
            <a:ext cx="3788197" cy="1279843"/>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C:\localcache\jcheong\Desktop\potpourri\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21331196">
            <a:off x="208685" y="1035958"/>
            <a:ext cx="4197913" cy="1327340"/>
          </a:xfrm>
          <a:prstGeom prst="rect">
            <a:avLst/>
          </a:prstGeom>
          <a:noFill/>
          <a:extLst>
            <a:ext uri="{909E8E84-426E-40DD-AFC4-6F175D3DCCD1}">
              <a14:hiddenFill xmlns:a14="http://schemas.microsoft.com/office/drawing/2010/main">
                <a:solidFill>
                  <a:srgbClr val="FFFFFF"/>
                </a:solidFill>
              </a14:hiddenFill>
            </a:ext>
          </a:extLst>
        </p:spPr>
      </p:pic>
      <p:pic>
        <p:nvPicPr>
          <p:cNvPr id="7171" name="Picture 3" descr="C:\localcache\jcheong\Desktop\potpourri\2.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514626">
            <a:off x="-2441" y="3899242"/>
            <a:ext cx="4804495" cy="747673"/>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C:\localcache\jcheong\Desktop\potpourri\5.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281509" y="4011910"/>
            <a:ext cx="4552330" cy="728373"/>
          </a:xfrm>
          <a:prstGeom prst="rect">
            <a:avLst/>
          </a:prstGeom>
          <a:noFill/>
          <a:extLst>
            <a:ext uri="{909E8E84-426E-40DD-AFC4-6F175D3DCCD1}">
              <a14:hiddenFill xmlns:a14="http://schemas.microsoft.com/office/drawing/2010/main">
                <a:solidFill>
                  <a:srgbClr val="FFFFFF"/>
                </a:solidFill>
              </a14:hiddenFill>
            </a:ext>
          </a:extLst>
        </p:spPr>
      </p:pic>
      <p:pic>
        <p:nvPicPr>
          <p:cNvPr id="12290" name="Picture 2" descr="C:\localcache\jcheong\Desktop\B.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32610" y="2605834"/>
            <a:ext cx="3156836" cy="103381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rot="945418">
            <a:off x="393402" y="1786336"/>
            <a:ext cx="8640960" cy="769441"/>
          </a:xfrm>
          <a:prstGeom prst="rect">
            <a:avLst/>
          </a:prstGeom>
          <a:solidFill>
            <a:schemeClr val="bg2">
              <a:alpha val="70000"/>
            </a:schemeClr>
          </a:solidFill>
        </p:spPr>
        <p:txBody>
          <a:bodyPr wrap="square" rtlCol="0">
            <a:spAutoFit/>
          </a:bodyPr>
          <a:lstStyle/>
          <a:p>
            <a:r>
              <a:rPr lang="en-US" sz="4400" dirty="0" smtClean="0">
                <a:solidFill>
                  <a:srgbClr val="79032A"/>
                </a:solidFill>
                <a:latin typeface="Broadway" panose="04040905080B02020502" pitchFamily="82" charset="0"/>
              </a:rPr>
              <a:t>INFRASTRUCTURE CRISIS </a:t>
            </a:r>
            <a:r>
              <a:rPr lang="en-US" sz="4400" dirty="0" smtClean="0">
                <a:solidFill>
                  <a:schemeClr val="accent1">
                    <a:lumMod val="75000"/>
                  </a:schemeClr>
                </a:solidFill>
                <a:latin typeface="Broadway" panose="04040905080B02020502" pitchFamily="82" charset="0"/>
              </a:rPr>
              <a:t>!!!</a:t>
            </a:r>
            <a:endParaRPr lang="en-GB" sz="4400" dirty="0">
              <a:solidFill>
                <a:schemeClr val="accent1">
                  <a:lumMod val="75000"/>
                </a:schemeClr>
              </a:solidFill>
              <a:latin typeface="Broadway" panose="04040905080B02020502" pitchFamily="82" charset="0"/>
            </a:endParaRPr>
          </a:p>
        </p:txBody>
      </p:sp>
      <p:pic>
        <p:nvPicPr>
          <p:cNvPr id="3" name="Picture 2" descr="C:\localcache\jcheong\Desktop\C.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5940152" y="2981151"/>
            <a:ext cx="2768749" cy="98458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C:\localcache\jcheong\Desktop\g.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489446" y="2677557"/>
            <a:ext cx="2364989" cy="12486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64955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3419872" y="3219822"/>
            <a:ext cx="2304256" cy="913482"/>
          </a:xfrm>
          <a:prstGeom prst="ellipse">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4000" dirty="0"/>
              <a:t>Airport Master Planning</a:t>
            </a:r>
            <a:br>
              <a:rPr lang="en-US" sz="4000" dirty="0"/>
            </a:br>
            <a:r>
              <a:rPr lang="en-US" sz="4000" dirty="0"/>
              <a:t>Why Needed?</a:t>
            </a:r>
          </a:p>
          <a:p>
            <a:endParaRPr lang="en-US" sz="4000" dirty="0"/>
          </a:p>
        </p:txBody>
      </p:sp>
      <p:sp>
        <p:nvSpPr>
          <p:cNvPr id="5" name="Content Placeholder 2"/>
          <p:cNvSpPr txBox="1">
            <a:spLocks/>
          </p:cNvSpPr>
          <p:nvPr/>
        </p:nvSpPr>
        <p:spPr>
          <a:xfrm>
            <a:off x="251520" y="1905677"/>
            <a:ext cx="807846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400" dirty="0"/>
          </a:p>
        </p:txBody>
      </p:sp>
      <p:sp>
        <p:nvSpPr>
          <p:cNvPr id="6" name="Content Placeholder 2"/>
          <p:cNvSpPr txBox="1">
            <a:spLocks/>
          </p:cNvSpPr>
          <p:nvPr/>
        </p:nvSpPr>
        <p:spPr>
          <a:xfrm>
            <a:off x="251520" y="1905677"/>
            <a:ext cx="8640960"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US" sz="2200" dirty="0" smtClean="0"/>
          </a:p>
          <a:p>
            <a:r>
              <a:rPr lang="en-US" sz="2200" dirty="0" smtClean="0"/>
              <a:t>Assembly </a:t>
            </a:r>
            <a:r>
              <a:rPr lang="en-US" sz="2200" dirty="0"/>
              <a:t>Resolutions</a:t>
            </a:r>
          </a:p>
          <a:p>
            <a:r>
              <a:rPr lang="en-US" sz="2200" dirty="0" smtClean="0"/>
              <a:t>PIRGS  </a:t>
            </a:r>
            <a:r>
              <a:rPr lang="en-US" sz="2200" dirty="0"/>
              <a:t>- regional activities </a:t>
            </a:r>
            <a:r>
              <a:rPr lang="en-US" sz="2200" dirty="0" smtClean="0"/>
              <a:t>paper </a:t>
            </a:r>
          </a:p>
          <a:p>
            <a:r>
              <a:rPr lang="en-US" sz="2200" dirty="0" smtClean="0"/>
              <a:t>ADOP/3 paper</a:t>
            </a:r>
            <a:endParaRPr lang="en-US" sz="2200" dirty="0"/>
          </a:p>
          <a:p>
            <a:endParaRPr lang="en-US" sz="2200" dirty="0"/>
          </a:p>
        </p:txBody>
      </p:sp>
      <p:graphicFrame>
        <p:nvGraphicFramePr>
          <p:cNvPr id="8" name="Object 7">
            <a:hlinkClick r:id="" action="ppaction://ole?verb=0"/>
          </p:cNvPr>
          <p:cNvGraphicFramePr>
            <a:graphicFrameLocks noChangeAspect="1"/>
          </p:cNvGraphicFramePr>
          <p:nvPr>
            <p:extLst>
              <p:ext uri="{D42A27DB-BD31-4B8C-83A1-F6EECF244321}">
                <p14:modId xmlns:p14="http://schemas.microsoft.com/office/powerpoint/2010/main" val="2326698969"/>
              </p:ext>
            </p:extLst>
          </p:nvPr>
        </p:nvGraphicFramePr>
        <p:xfrm>
          <a:off x="5508104" y="2627576"/>
          <a:ext cx="914400" cy="806450"/>
        </p:xfrm>
        <a:graphic>
          <a:graphicData uri="http://schemas.openxmlformats.org/presentationml/2006/ole">
            <mc:AlternateContent xmlns:mc="http://schemas.openxmlformats.org/markup-compatibility/2006">
              <mc:Choice xmlns:v="urn:schemas-microsoft-com:vml" Requires="v">
                <p:oleObj spid="_x0000_s13465" name="Acrobat Document" showAsIcon="1" r:id="rId4" imgW="914400" imgH="806400" progId="AcroExch.Document.7">
                  <p:embed/>
                </p:oleObj>
              </mc:Choice>
              <mc:Fallback>
                <p:oleObj name="Acrobat Document" showAsIcon="1" r:id="rId4" imgW="914400" imgH="806400" progId="AcroExch.Document.7">
                  <p:embed/>
                  <p:pic>
                    <p:nvPicPr>
                      <p:cNvPr id="0" name=""/>
                      <p:cNvPicPr/>
                      <p:nvPr/>
                    </p:nvPicPr>
                    <p:blipFill>
                      <a:blip r:embed="rId5"/>
                      <a:stretch>
                        <a:fillRect/>
                      </a:stretch>
                    </p:blipFill>
                    <p:spPr>
                      <a:xfrm>
                        <a:off x="5508104" y="2627576"/>
                        <a:ext cx="914400" cy="806450"/>
                      </a:xfrm>
                      <a:prstGeom prst="rect">
                        <a:avLst/>
                      </a:prstGeom>
                    </p:spPr>
                  </p:pic>
                </p:oleObj>
              </mc:Fallback>
            </mc:AlternateContent>
          </a:graphicData>
        </a:graphic>
      </p:graphicFrame>
      <p:graphicFrame>
        <p:nvGraphicFramePr>
          <p:cNvPr id="9" name="Object 8">
            <a:hlinkClick r:id="" action="ppaction://ole?verb=0"/>
          </p:cNvPr>
          <p:cNvGraphicFramePr>
            <a:graphicFrameLocks noChangeAspect="1"/>
          </p:cNvGraphicFramePr>
          <p:nvPr>
            <p:extLst>
              <p:ext uri="{D42A27DB-BD31-4B8C-83A1-F6EECF244321}">
                <p14:modId xmlns:p14="http://schemas.microsoft.com/office/powerpoint/2010/main" val="4264761125"/>
              </p:ext>
            </p:extLst>
          </p:nvPr>
        </p:nvGraphicFramePr>
        <p:xfrm>
          <a:off x="6372200" y="2627576"/>
          <a:ext cx="914400" cy="806450"/>
        </p:xfrm>
        <a:graphic>
          <a:graphicData uri="http://schemas.openxmlformats.org/presentationml/2006/ole">
            <mc:AlternateContent xmlns:mc="http://schemas.openxmlformats.org/markup-compatibility/2006">
              <mc:Choice xmlns:v="urn:schemas-microsoft-com:vml" Requires="v">
                <p:oleObj spid="_x0000_s13466" name="Acrobat Document" showAsIcon="1" r:id="rId6" imgW="914400" imgH="806400" progId="AcroExch.Document.7">
                  <p:embed/>
                </p:oleObj>
              </mc:Choice>
              <mc:Fallback>
                <p:oleObj name="Acrobat Document" showAsIcon="1" r:id="rId6" imgW="914400" imgH="806400" progId="AcroExch.Document.7">
                  <p:embed/>
                  <p:pic>
                    <p:nvPicPr>
                      <p:cNvPr id="0" name=""/>
                      <p:cNvPicPr/>
                      <p:nvPr/>
                    </p:nvPicPr>
                    <p:blipFill>
                      <a:blip r:embed="rId7"/>
                      <a:stretch>
                        <a:fillRect/>
                      </a:stretch>
                    </p:blipFill>
                    <p:spPr>
                      <a:xfrm>
                        <a:off x="6372200" y="2627576"/>
                        <a:ext cx="914400" cy="806450"/>
                      </a:xfrm>
                      <a:prstGeom prst="rect">
                        <a:avLst/>
                      </a:prstGeom>
                    </p:spPr>
                  </p:pic>
                </p:oleObj>
              </mc:Fallback>
            </mc:AlternateContent>
          </a:graphicData>
        </a:graphic>
      </p:graphicFrame>
      <p:graphicFrame>
        <p:nvGraphicFramePr>
          <p:cNvPr id="10" name="Object 9">
            <a:hlinkClick r:id="" action="ppaction://ole?verb=0"/>
          </p:cNvPr>
          <p:cNvGraphicFramePr>
            <a:graphicFrameLocks noChangeAspect="1"/>
          </p:cNvGraphicFramePr>
          <p:nvPr>
            <p:extLst>
              <p:ext uri="{D42A27DB-BD31-4B8C-83A1-F6EECF244321}">
                <p14:modId xmlns:p14="http://schemas.microsoft.com/office/powerpoint/2010/main" val="2651075009"/>
              </p:ext>
            </p:extLst>
          </p:nvPr>
        </p:nvGraphicFramePr>
        <p:xfrm>
          <a:off x="4606032" y="2627576"/>
          <a:ext cx="914400" cy="806450"/>
        </p:xfrm>
        <a:graphic>
          <a:graphicData uri="http://schemas.openxmlformats.org/presentationml/2006/ole">
            <mc:AlternateContent xmlns:mc="http://schemas.openxmlformats.org/markup-compatibility/2006">
              <mc:Choice xmlns:v="urn:schemas-microsoft-com:vml" Requires="v">
                <p:oleObj spid="_x0000_s13467" name="Acrobat Document" showAsIcon="1" r:id="rId8" imgW="914400" imgH="806400" progId="AcroExch.Document.7">
                  <p:embed/>
                </p:oleObj>
              </mc:Choice>
              <mc:Fallback>
                <p:oleObj name="Acrobat Document" showAsIcon="1" r:id="rId8" imgW="914400" imgH="806400" progId="AcroExch.Document.7">
                  <p:embed/>
                  <p:pic>
                    <p:nvPicPr>
                      <p:cNvPr id="0" name=""/>
                      <p:cNvPicPr/>
                      <p:nvPr/>
                    </p:nvPicPr>
                    <p:blipFill>
                      <a:blip r:embed="rId9"/>
                      <a:stretch>
                        <a:fillRect/>
                      </a:stretch>
                    </p:blipFill>
                    <p:spPr>
                      <a:xfrm>
                        <a:off x="4606032" y="2627576"/>
                        <a:ext cx="914400" cy="806450"/>
                      </a:xfrm>
                      <a:prstGeom prst="rect">
                        <a:avLst/>
                      </a:prstGeom>
                    </p:spPr>
                  </p:pic>
                </p:oleObj>
              </mc:Fallback>
            </mc:AlternateContent>
          </a:graphicData>
        </a:graphic>
      </p:graphicFrame>
    </p:spTree>
    <p:extLst>
      <p:ext uri="{BB962C8B-B14F-4D97-AF65-F5344CB8AC3E}">
        <p14:creationId xmlns:p14="http://schemas.microsoft.com/office/powerpoint/2010/main" val="309482454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210" name="Rectangle 2"/>
          <p:cNvSpPr>
            <a:spLocks noGrp="1" noChangeArrowheads="1"/>
          </p:cNvSpPr>
          <p:nvPr>
            <p:ph type="title" idx="4294967295"/>
          </p:nvPr>
        </p:nvSpPr>
        <p:spPr>
          <a:xfrm>
            <a:off x="4261311" y="1635646"/>
            <a:ext cx="4896544" cy="857250"/>
          </a:xfrm>
          <a:prstGeom prst="rect">
            <a:avLst/>
          </a:prstGeom>
        </p:spPr>
        <p:txBody>
          <a:bodyPr/>
          <a:lstStyle/>
          <a:p>
            <a:pPr>
              <a:spcBef>
                <a:spcPct val="20000"/>
              </a:spcBef>
            </a:pPr>
            <a:r>
              <a:rPr lang="en-US" sz="2400" dirty="0" smtClean="0">
                <a:solidFill>
                  <a:srgbClr val="0054A4"/>
                </a:solidFill>
                <a:latin typeface="Arial" pitchFamily="34" charset="0"/>
                <a:ea typeface="+mn-ea"/>
                <a:cs typeface="Arial" pitchFamily="34" charset="0"/>
                <a:hlinkClick r:id="rId3"/>
              </a:rPr>
              <a:t>Assembly </a:t>
            </a:r>
            <a:br>
              <a:rPr lang="en-US" sz="2400" dirty="0" smtClean="0">
                <a:solidFill>
                  <a:srgbClr val="0054A4"/>
                </a:solidFill>
                <a:latin typeface="Arial" pitchFamily="34" charset="0"/>
                <a:ea typeface="+mn-ea"/>
                <a:cs typeface="Arial" pitchFamily="34" charset="0"/>
                <a:hlinkClick r:id="rId3"/>
              </a:rPr>
            </a:br>
            <a:r>
              <a:rPr lang="en-US" sz="2400" dirty="0" smtClean="0">
                <a:solidFill>
                  <a:srgbClr val="0054A4"/>
                </a:solidFill>
                <a:latin typeface="Arial" pitchFamily="34" charset="0"/>
                <a:ea typeface="+mn-ea"/>
                <a:cs typeface="Arial" pitchFamily="34" charset="0"/>
                <a:hlinkClick r:id="rId3"/>
              </a:rPr>
              <a:t>Resolutions</a:t>
            </a:r>
            <a:endParaRPr lang="en-US" sz="2400" dirty="0">
              <a:solidFill>
                <a:srgbClr val="0054A4"/>
              </a:solidFill>
              <a:latin typeface="Arial" pitchFamily="34" charset="0"/>
              <a:ea typeface="+mn-ea"/>
              <a:cs typeface="Arial" pitchFamily="34" charset="0"/>
            </a:endParaRPr>
          </a:p>
        </p:txBody>
      </p:sp>
      <p:pic>
        <p:nvPicPr>
          <p:cNvPr id="8194" name="Picture 2" descr="C:\localcache\jcheong\Desktop\Resolution in force.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5536" y="987574"/>
            <a:ext cx="2874706" cy="3621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88226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3419872" y="3219822"/>
            <a:ext cx="2304256" cy="913482"/>
          </a:xfrm>
          <a:prstGeom prst="ellipse">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4000" dirty="0"/>
              <a:t> ASSEMBLY </a:t>
            </a:r>
            <a:r>
              <a:rPr lang="en-US" sz="4000" dirty="0" smtClean="0"/>
              <a:t>RESOLUTIONS </a:t>
            </a:r>
            <a:endParaRPr lang="en-US" sz="4000" dirty="0"/>
          </a:p>
        </p:txBody>
      </p:sp>
      <p:sp>
        <p:nvSpPr>
          <p:cNvPr id="6" name="Content Placeholder 2"/>
          <p:cNvSpPr txBox="1">
            <a:spLocks/>
          </p:cNvSpPr>
          <p:nvPr/>
        </p:nvSpPr>
        <p:spPr>
          <a:xfrm>
            <a:off x="251520" y="1905677"/>
            <a:ext cx="8640960"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400" dirty="0" smtClean="0"/>
              <a:t>A23-14 </a:t>
            </a:r>
            <a:r>
              <a:rPr lang="en-US" sz="1400" dirty="0"/>
              <a:t>Systems planning – new aircraft </a:t>
            </a:r>
            <a:r>
              <a:rPr lang="en-US" sz="1400" dirty="0" smtClean="0"/>
              <a:t>types</a:t>
            </a:r>
          </a:p>
          <a:p>
            <a:r>
              <a:rPr lang="en-US" sz="1400" dirty="0" smtClean="0"/>
              <a:t>A27-11 </a:t>
            </a:r>
            <a:r>
              <a:rPr lang="en-US" sz="1400" dirty="0"/>
              <a:t>Airport &amp; Airspace </a:t>
            </a:r>
            <a:r>
              <a:rPr lang="en-US" sz="1400" dirty="0" smtClean="0"/>
              <a:t>Congestion</a:t>
            </a:r>
          </a:p>
          <a:p>
            <a:r>
              <a:rPr lang="en-US" sz="1400" dirty="0" smtClean="0"/>
              <a:t>A39-1 Appendix F: </a:t>
            </a:r>
            <a:r>
              <a:rPr lang="en-US" sz="1400" dirty="0"/>
              <a:t>Land Use Planning &amp; </a:t>
            </a:r>
            <a:r>
              <a:rPr lang="en-US" sz="1400" dirty="0" smtClean="0"/>
              <a:t>Management</a:t>
            </a:r>
          </a:p>
          <a:p>
            <a:r>
              <a:rPr lang="en-US" sz="1400" dirty="0" smtClean="0"/>
              <a:t>A39-15 Appendix C: </a:t>
            </a:r>
            <a:r>
              <a:rPr lang="en-US" sz="1400" dirty="0"/>
              <a:t>Airports charging </a:t>
            </a:r>
            <a:r>
              <a:rPr lang="en-US" sz="1400" dirty="0" smtClean="0"/>
              <a:t>policy</a:t>
            </a:r>
          </a:p>
          <a:p>
            <a:r>
              <a:rPr lang="en-US" sz="1400" dirty="0"/>
              <a:t>A39-15 Appendix E: Forecasting, planning &amp; economic analysis</a:t>
            </a:r>
          </a:p>
          <a:p>
            <a:r>
              <a:rPr lang="en-US" sz="1400" dirty="0"/>
              <a:t>A39-18 Appendix C: Security</a:t>
            </a:r>
          </a:p>
          <a:p>
            <a:r>
              <a:rPr lang="en-US" sz="1400" dirty="0"/>
              <a:t>A39-20 Facilitation</a:t>
            </a:r>
          </a:p>
          <a:p>
            <a:r>
              <a:rPr lang="en-US" sz="1400" dirty="0">
                <a:solidFill>
                  <a:srgbClr val="FF0000"/>
                </a:solidFill>
              </a:rPr>
              <a:t>A39-22 Appendix J: Provision of adequate aerodromes</a:t>
            </a:r>
          </a:p>
          <a:p>
            <a:endParaRPr lang="en-US" sz="1400" dirty="0"/>
          </a:p>
        </p:txBody>
      </p:sp>
      <p:graphicFrame>
        <p:nvGraphicFramePr>
          <p:cNvPr id="2" name="Object 1">
            <a:hlinkClick r:id="" action="ppaction://ole?verb=0"/>
          </p:cNvPr>
          <p:cNvGraphicFramePr>
            <a:graphicFrameLocks noChangeAspect="1"/>
          </p:cNvGraphicFramePr>
          <p:nvPr>
            <p:extLst>
              <p:ext uri="{D42A27DB-BD31-4B8C-83A1-F6EECF244321}">
                <p14:modId xmlns:p14="http://schemas.microsoft.com/office/powerpoint/2010/main" val="4260736"/>
              </p:ext>
            </p:extLst>
          </p:nvPr>
        </p:nvGraphicFramePr>
        <p:xfrm>
          <a:off x="4496542" y="1905677"/>
          <a:ext cx="383009" cy="337793"/>
        </p:xfrm>
        <a:graphic>
          <a:graphicData uri="http://schemas.openxmlformats.org/presentationml/2006/ole">
            <mc:AlternateContent xmlns:mc="http://schemas.openxmlformats.org/markup-compatibility/2006">
              <mc:Choice xmlns:v="urn:schemas-microsoft-com:vml" Requires="v">
                <p:oleObj spid="_x0000_s19619" name="Acrobat Document" showAsIcon="1" r:id="rId4" imgW="914400" imgH="806400" progId="AcroExch.Document.7">
                  <p:embed/>
                </p:oleObj>
              </mc:Choice>
              <mc:Fallback>
                <p:oleObj name="Acrobat Document" showAsIcon="1" r:id="rId4" imgW="914400" imgH="806400" progId="AcroExch.Document.7">
                  <p:embed/>
                  <p:pic>
                    <p:nvPicPr>
                      <p:cNvPr id="0" name=""/>
                      <p:cNvPicPr/>
                      <p:nvPr/>
                    </p:nvPicPr>
                    <p:blipFill>
                      <a:blip r:embed="rId5"/>
                      <a:stretch>
                        <a:fillRect/>
                      </a:stretch>
                    </p:blipFill>
                    <p:spPr>
                      <a:xfrm>
                        <a:off x="4496542" y="1905677"/>
                        <a:ext cx="383009" cy="337793"/>
                      </a:xfrm>
                      <a:prstGeom prst="rect">
                        <a:avLst/>
                      </a:prstGeom>
                    </p:spPr>
                  </p:pic>
                </p:oleObj>
              </mc:Fallback>
            </mc:AlternateContent>
          </a:graphicData>
        </a:graphic>
      </p:graphicFrame>
      <p:graphicFrame>
        <p:nvGraphicFramePr>
          <p:cNvPr id="3" name="Object 2">
            <a:hlinkClick r:id="" action="ppaction://ole?verb=0"/>
          </p:cNvPr>
          <p:cNvGraphicFramePr>
            <a:graphicFrameLocks noChangeAspect="1"/>
          </p:cNvGraphicFramePr>
          <p:nvPr>
            <p:extLst>
              <p:ext uri="{D42A27DB-BD31-4B8C-83A1-F6EECF244321}">
                <p14:modId xmlns:p14="http://schemas.microsoft.com/office/powerpoint/2010/main" val="1263003330"/>
              </p:ext>
            </p:extLst>
          </p:nvPr>
        </p:nvGraphicFramePr>
        <p:xfrm>
          <a:off x="3635896" y="2211710"/>
          <a:ext cx="293906" cy="259209"/>
        </p:xfrm>
        <a:graphic>
          <a:graphicData uri="http://schemas.openxmlformats.org/presentationml/2006/ole">
            <mc:AlternateContent xmlns:mc="http://schemas.openxmlformats.org/markup-compatibility/2006">
              <mc:Choice xmlns:v="urn:schemas-microsoft-com:vml" Requires="v">
                <p:oleObj spid="_x0000_s19620" name="Acrobat Document" showAsIcon="1" r:id="rId6" imgW="914400" imgH="806400" progId="AcroExch.Document.7">
                  <p:embed/>
                </p:oleObj>
              </mc:Choice>
              <mc:Fallback>
                <p:oleObj name="Acrobat Document" showAsIcon="1" r:id="rId6" imgW="914400" imgH="806400" progId="AcroExch.Document.7">
                  <p:embed/>
                  <p:pic>
                    <p:nvPicPr>
                      <p:cNvPr id="0" name=""/>
                      <p:cNvPicPr/>
                      <p:nvPr/>
                    </p:nvPicPr>
                    <p:blipFill>
                      <a:blip r:embed="rId7"/>
                      <a:stretch>
                        <a:fillRect/>
                      </a:stretch>
                    </p:blipFill>
                    <p:spPr>
                      <a:xfrm>
                        <a:off x="3635896" y="2211710"/>
                        <a:ext cx="293906" cy="259209"/>
                      </a:xfrm>
                      <a:prstGeom prst="rect">
                        <a:avLst/>
                      </a:prstGeom>
                    </p:spPr>
                  </p:pic>
                </p:oleObj>
              </mc:Fallback>
            </mc:AlternateContent>
          </a:graphicData>
        </a:graphic>
      </p:graphicFrame>
      <p:graphicFrame>
        <p:nvGraphicFramePr>
          <p:cNvPr id="5" name="Object 4">
            <a:hlinkClick r:id="" action="ppaction://ole?verb=0"/>
          </p:cNvPr>
          <p:cNvGraphicFramePr>
            <a:graphicFrameLocks noChangeAspect="1"/>
          </p:cNvGraphicFramePr>
          <p:nvPr>
            <p:extLst>
              <p:ext uri="{D42A27DB-BD31-4B8C-83A1-F6EECF244321}">
                <p14:modId xmlns:p14="http://schemas.microsoft.com/office/powerpoint/2010/main" val="1336836370"/>
              </p:ext>
            </p:extLst>
          </p:nvPr>
        </p:nvGraphicFramePr>
        <p:xfrm>
          <a:off x="5004048" y="2499742"/>
          <a:ext cx="212259" cy="187201"/>
        </p:xfrm>
        <a:graphic>
          <a:graphicData uri="http://schemas.openxmlformats.org/presentationml/2006/ole">
            <mc:AlternateContent xmlns:mc="http://schemas.openxmlformats.org/markup-compatibility/2006">
              <mc:Choice xmlns:v="urn:schemas-microsoft-com:vml" Requires="v">
                <p:oleObj spid="_x0000_s19621" name="Acrobat Document" showAsIcon="1" r:id="rId8" imgW="914400" imgH="806400" progId="AcroExch.Document.7">
                  <p:embed/>
                </p:oleObj>
              </mc:Choice>
              <mc:Fallback>
                <p:oleObj name="Acrobat Document" showAsIcon="1" r:id="rId8" imgW="914400" imgH="806400" progId="AcroExch.Document.7">
                  <p:embed/>
                  <p:pic>
                    <p:nvPicPr>
                      <p:cNvPr id="0" name=""/>
                      <p:cNvPicPr/>
                      <p:nvPr/>
                    </p:nvPicPr>
                    <p:blipFill>
                      <a:blip r:embed="rId9"/>
                      <a:stretch>
                        <a:fillRect/>
                      </a:stretch>
                    </p:blipFill>
                    <p:spPr>
                      <a:xfrm>
                        <a:off x="5004048" y="2499742"/>
                        <a:ext cx="212259" cy="187201"/>
                      </a:xfrm>
                      <a:prstGeom prst="rect">
                        <a:avLst/>
                      </a:prstGeom>
                    </p:spPr>
                  </p:pic>
                </p:oleObj>
              </mc:Fallback>
            </mc:AlternateContent>
          </a:graphicData>
        </a:graphic>
      </p:graphicFrame>
      <p:graphicFrame>
        <p:nvGraphicFramePr>
          <p:cNvPr id="8" name="Object 7">
            <a:hlinkClick r:id="" action="ppaction://ole?verb=0"/>
          </p:cNvPr>
          <p:cNvGraphicFramePr>
            <a:graphicFrameLocks noChangeAspect="1"/>
          </p:cNvGraphicFramePr>
          <p:nvPr>
            <p:extLst>
              <p:ext uri="{D42A27DB-BD31-4B8C-83A1-F6EECF244321}">
                <p14:modId xmlns:p14="http://schemas.microsoft.com/office/powerpoint/2010/main" val="740440360"/>
              </p:ext>
            </p:extLst>
          </p:nvPr>
        </p:nvGraphicFramePr>
        <p:xfrm>
          <a:off x="4139952" y="2715766"/>
          <a:ext cx="212259" cy="187201"/>
        </p:xfrm>
        <a:graphic>
          <a:graphicData uri="http://schemas.openxmlformats.org/presentationml/2006/ole">
            <mc:AlternateContent xmlns:mc="http://schemas.openxmlformats.org/markup-compatibility/2006">
              <mc:Choice xmlns:v="urn:schemas-microsoft-com:vml" Requires="v">
                <p:oleObj spid="_x0000_s19622" name="Acrobat Document" showAsIcon="1" r:id="rId10" imgW="914400" imgH="806400" progId="AcroExch.Document.7">
                  <p:embed/>
                </p:oleObj>
              </mc:Choice>
              <mc:Fallback>
                <p:oleObj name="Acrobat Document" showAsIcon="1" r:id="rId10" imgW="914400" imgH="806400" progId="AcroExch.Document.7">
                  <p:embed/>
                  <p:pic>
                    <p:nvPicPr>
                      <p:cNvPr id="0" name=""/>
                      <p:cNvPicPr/>
                      <p:nvPr/>
                    </p:nvPicPr>
                    <p:blipFill>
                      <a:blip r:embed="rId11"/>
                      <a:stretch>
                        <a:fillRect/>
                      </a:stretch>
                    </p:blipFill>
                    <p:spPr>
                      <a:xfrm>
                        <a:off x="4139952" y="2715766"/>
                        <a:ext cx="212259" cy="187201"/>
                      </a:xfrm>
                      <a:prstGeom prst="rect">
                        <a:avLst/>
                      </a:prstGeom>
                    </p:spPr>
                  </p:pic>
                </p:oleObj>
              </mc:Fallback>
            </mc:AlternateContent>
          </a:graphicData>
        </a:graphic>
      </p:graphicFrame>
      <p:graphicFrame>
        <p:nvGraphicFramePr>
          <p:cNvPr id="9" name="Object 8">
            <a:hlinkClick r:id="" action="ppaction://ole?verb=0"/>
          </p:cNvPr>
          <p:cNvGraphicFramePr>
            <a:graphicFrameLocks noChangeAspect="1"/>
          </p:cNvGraphicFramePr>
          <p:nvPr>
            <p:extLst>
              <p:ext uri="{D42A27DB-BD31-4B8C-83A1-F6EECF244321}">
                <p14:modId xmlns:p14="http://schemas.microsoft.com/office/powerpoint/2010/main" val="273381245"/>
              </p:ext>
            </p:extLst>
          </p:nvPr>
        </p:nvGraphicFramePr>
        <p:xfrm>
          <a:off x="5693122" y="2995107"/>
          <a:ext cx="175022" cy="154360"/>
        </p:xfrm>
        <a:graphic>
          <a:graphicData uri="http://schemas.openxmlformats.org/presentationml/2006/ole">
            <mc:AlternateContent xmlns:mc="http://schemas.openxmlformats.org/markup-compatibility/2006">
              <mc:Choice xmlns:v="urn:schemas-microsoft-com:vml" Requires="v">
                <p:oleObj spid="_x0000_s19623" name="Acrobat Document" showAsIcon="1" r:id="rId12" imgW="914400" imgH="806400" progId="AcroExch.Document.7">
                  <p:embed/>
                </p:oleObj>
              </mc:Choice>
              <mc:Fallback>
                <p:oleObj name="Acrobat Document" showAsIcon="1" r:id="rId12" imgW="914400" imgH="806400" progId="AcroExch.Document.7">
                  <p:embed/>
                  <p:pic>
                    <p:nvPicPr>
                      <p:cNvPr id="0" name=""/>
                      <p:cNvPicPr/>
                      <p:nvPr/>
                    </p:nvPicPr>
                    <p:blipFill>
                      <a:blip r:embed="rId13"/>
                      <a:stretch>
                        <a:fillRect/>
                      </a:stretch>
                    </p:blipFill>
                    <p:spPr>
                      <a:xfrm>
                        <a:off x="5693122" y="2995107"/>
                        <a:ext cx="175022" cy="154360"/>
                      </a:xfrm>
                      <a:prstGeom prst="rect">
                        <a:avLst/>
                      </a:prstGeom>
                    </p:spPr>
                  </p:pic>
                </p:oleObj>
              </mc:Fallback>
            </mc:AlternateContent>
          </a:graphicData>
        </a:graphic>
      </p:graphicFrame>
      <p:graphicFrame>
        <p:nvGraphicFramePr>
          <p:cNvPr id="10" name="Object 9">
            <a:hlinkClick r:id="" action="ppaction://ole?verb=0"/>
          </p:cNvPr>
          <p:cNvGraphicFramePr>
            <a:graphicFrameLocks noChangeAspect="1"/>
          </p:cNvGraphicFramePr>
          <p:nvPr>
            <p:extLst>
              <p:ext uri="{D42A27DB-BD31-4B8C-83A1-F6EECF244321}">
                <p14:modId xmlns:p14="http://schemas.microsoft.com/office/powerpoint/2010/main" val="3306521056"/>
              </p:ext>
            </p:extLst>
          </p:nvPr>
        </p:nvGraphicFramePr>
        <p:xfrm>
          <a:off x="2987824" y="3245135"/>
          <a:ext cx="179578" cy="158378"/>
        </p:xfrm>
        <a:graphic>
          <a:graphicData uri="http://schemas.openxmlformats.org/presentationml/2006/ole">
            <mc:AlternateContent xmlns:mc="http://schemas.openxmlformats.org/markup-compatibility/2006">
              <mc:Choice xmlns:v="urn:schemas-microsoft-com:vml" Requires="v">
                <p:oleObj spid="_x0000_s19624" name="Acrobat Document" showAsIcon="1" r:id="rId14" imgW="914400" imgH="806400" progId="AcroExch.Document.7">
                  <p:embed/>
                </p:oleObj>
              </mc:Choice>
              <mc:Fallback>
                <p:oleObj name="Acrobat Document" showAsIcon="1" r:id="rId14" imgW="914400" imgH="806400" progId="AcroExch.Document.7">
                  <p:embed/>
                  <p:pic>
                    <p:nvPicPr>
                      <p:cNvPr id="0" name=""/>
                      <p:cNvPicPr/>
                      <p:nvPr/>
                    </p:nvPicPr>
                    <p:blipFill>
                      <a:blip r:embed="rId15"/>
                      <a:stretch>
                        <a:fillRect/>
                      </a:stretch>
                    </p:blipFill>
                    <p:spPr>
                      <a:xfrm>
                        <a:off x="2987824" y="3245135"/>
                        <a:ext cx="179578" cy="158378"/>
                      </a:xfrm>
                      <a:prstGeom prst="rect">
                        <a:avLst/>
                      </a:prstGeom>
                    </p:spPr>
                  </p:pic>
                </p:oleObj>
              </mc:Fallback>
            </mc:AlternateContent>
          </a:graphicData>
        </a:graphic>
      </p:graphicFrame>
      <p:graphicFrame>
        <p:nvGraphicFramePr>
          <p:cNvPr id="11" name="Object 10">
            <a:hlinkClick r:id="" action="ppaction://ole?verb=0"/>
          </p:cNvPr>
          <p:cNvGraphicFramePr>
            <a:graphicFrameLocks noChangeAspect="1"/>
          </p:cNvGraphicFramePr>
          <p:nvPr>
            <p:extLst>
              <p:ext uri="{D42A27DB-BD31-4B8C-83A1-F6EECF244321}">
                <p14:modId xmlns:p14="http://schemas.microsoft.com/office/powerpoint/2010/main" val="1543009247"/>
              </p:ext>
            </p:extLst>
          </p:nvPr>
        </p:nvGraphicFramePr>
        <p:xfrm>
          <a:off x="2195736" y="3460539"/>
          <a:ext cx="244941" cy="216024"/>
        </p:xfrm>
        <a:graphic>
          <a:graphicData uri="http://schemas.openxmlformats.org/presentationml/2006/ole">
            <mc:AlternateContent xmlns:mc="http://schemas.openxmlformats.org/markup-compatibility/2006">
              <mc:Choice xmlns:v="urn:schemas-microsoft-com:vml" Requires="v">
                <p:oleObj spid="_x0000_s19625" name="Acrobat Document" showAsIcon="1" r:id="rId16" imgW="914400" imgH="806400" progId="AcroExch.Document.7">
                  <p:embed/>
                </p:oleObj>
              </mc:Choice>
              <mc:Fallback>
                <p:oleObj name="Acrobat Document" showAsIcon="1" r:id="rId16" imgW="914400" imgH="806400" progId="AcroExch.Document.7">
                  <p:embed/>
                  <p:pic>
                    <p:nvPicPr>
                      <p:cNvPr id="0" name=""/>
                      <p:cNvPicPr/>
                      <p:nvPr/>
                    </p:nvPicPr>
                    <p:blipFill>
                      <a:blip r:embed="rId17"/>
                      <a:stretch>
                        <a:fillRect/>
                      </a:stretch>
                    </p:blipFill>
                    <p:spPr>
                      <a:xfrm>
                        <a:off x="2195736" y="3460539"/>
                        <a:ext cx="244941" cy="216024"/>
                      </a:xfrm>
                      <a:prstGeom prst="rect">
                        <a:avLst/>
                      </a:prstGeom>
                    </p:spPr>
                  </p:pic>
                </p:oleObj>
              </mc:Fallback>
            </mc:AlternateContent>
          </a:graphicData>
        </a:graphic>
      </p:graphicFrame>
      <p:graphicFrame>
        <p:nvGraphicFramePr>
          <p:cNvPr id="12" name="Object 11">
            <a:hlinkClick r:id="" action="ppaction://ole?verb=0"/>
          </p:cNvPr>
          <p:cNvGraphicFramePr>
            <a:graphicFrameLocks noChangeAspect="1"/>
          </p:cNvGraphicFramePr>
          <p:nvPr>
            <p:extLst>
              <p:ext uri="{D42A27DB-BD31-4B8C-83A1-F6EECF244321}">
                <p14:modId xmlns:p14="http://schemas.microsoft.com/office/powerpoint/2010/main" val="3184448153"/>
              </p:ext>
            </p:extLst>
          </p:nvPr>
        </p:nvGraphicFramePr>
        <p:xfrm>
          <a:off x="5004048" y="3795886"/>
          <a:ext cx="169168" cy="149197"/>
        </p:xfrm>
        <a:graphic>
          <a:graphicData uri="http://schemas.openxmlformats.org/presentationml/2006/ole">
            <mc:AlternateContent xmlns:mc="http://schemas.openxmlformats.org/markup-compatibility/2006">
              <mc:Choice xmlns:v="urn:schemas-microsoft-com:vml" Requires="v">
                <p:oleObj spid="_x0000_s19626" name="Acrobat Document" showAsIcon="1" r:id="rId18" imgW="914400" imgH="806400" progId="AcroExch.Document.7">
                  <p:embed/>
                </p:oleObj>
              </mc:Choice>
              <mc:Fallback>
                <p:oleObj name="Acrobat Document" showAsIcon="1" r:id="rId18" imgW="914400" imgH="806400" progId="AcroExch.Document.7">
                  <p:embed/>
                  <p:pic>
                    <p:nvPicPr>
                      <p:cNvPr id="0" name=""/>
                      <p:cNvPicPr/>
                      <p:nvPr/>
                    </p:nvPicPr>
                    <p:blipFill>
                      <a:blip r:embed="rId19"/>
                      <a:stretch>
                        <a:fillRect/>
                      </a:stretch>
                    </p:blipFill>
                    <p:spPr>
                      <a:xfrm>
                        <a:off x="5004048" y="3795886"/>
                        <a:ext cx="169168" cy="149197"/>
                      </a:xfrm>
                      <a:prstGeom prst="rect">
                        <a:avLst/>
                      </a:prstGeom>
                    </p:spPr>
                  </p:pic>
                </p:oleObj>
              </mc:Fallback>
            </mc:AlternateContent>
          </a:graphicData>
        </a:graphic>
      </p:graphicFrame>
    </p:spTree>
    <p:extLst>
      <p:ext uri="{BB962C8B-B14F-4D97-AF65-F5344CB8AC3E}">
        <p14:creationId xmlns:p14="http://schemas.microsoft.com/office/powerpoint/2010/main" val="361108688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4000" dirty="0"/>
              <a:t>The Tools</a:t>
            </a:r>
          </a:p>
          <a:p>
            <a:r>
              <a:rPr lang="en-US" sz="4000" dirty="0"/>
              <a:t>(in chronological order)</a:t>
            </a:r>
          </a:p>
        </p:txBody>
      </p:sp>
      <p:sp>
        <p:nvSpPr>
          <p:cNvPr id="5" name="Content Placeholder 2"/>
          <p:cNvSpPr txBox="1">
            <a:spLocks/>
          </p:cNvSpPr>
          <p:nvPr/>
        </p:nvSpPr>
        <p:spPr>
          <a:xfrm>
            <a:off x="251520" y="1905677"/>
            <a:ext cx="807846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400" dirty="0"/>
          </a:p>
        </p:txBody>
      </p:sp>
      <p:sp>
        <p:nvSpPr>
          <p:cNvPr id="6" name="Content Placeholder 2"/>
          <p:cNvSpPr txBox="1">
            <a:spLocks/>
          </p:cNvSpPr>
          <p:nvPr/>
        </p:nvSpPr>
        <p:spPr>
          <a:xfrm>
            <a:off x="251520" y="1905677"/>
            <a:ext cx="8640960"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US" sz="2200" dirty="0"/>
          </a:p>
        </p:txBody>
      </p:sp>
    </p:spTree>
    <p:extLst>
      <p:ext uri="{BB962C8B-B14F-4D97-AF65-F5344CB8AC3E}">
        <p14:creationId xmlns:p14="http://schemas.microsoft.com/office/powerpoint/2010/main" val="37781951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p:cNvSpPr/>
          <p:nvPr/>
        </p:nvSpPr>
        <p:spPr>
          <a:xfrm>
            <a:off x="3419872" y="3219822"/>
            <a:ext cx="2304256" cy="913482"/>
          </a:xfrm>
          <a:prstGeom prst="ellipse">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3600" dirty="0" smtClean="0"/>
              <a:t>Airport </a:t>
            </a:r>
            <a:r>
              <a:rPr lang="en-US" sz="3600" dirty="0"/>
              <a:t>Planning Manual </a:t>
            </a:r>
            <a:r>
              <a:rPr lang="en-US" sz="3600" dirty="0" smtClean="0"/>
              <a:t>(</a:t>
            </a:r>
            <a:r>
              <a:rPr lang="en-US" sz="3600" dirty="0"/>
              <a:t>Doc </a:t>
            </a:r>
            <a:r>
              <a:rPr lang="en-US" sz="3600" dirty="0" smtClean="0"/>
              <a:t>9184)</a:t>
            </a:r>
            <a:endParaRPr lang="en-US" sz="3600" dirty="0"/>
          </a:p>
        </p:txBody>
      </p:sp>
      <p:sp>
        <p:nvSpPr>
          <p:cNvPr id="5" name="Content Placeholder 2"/>
          <p:cNvSpPr txBox="1">
            <a:spLocks/>
          </p:cNvSpPr>
          <p:nvPr/>
        </p:nvSpPr>
        <p:spPr>
          <a:xfrm>
            <a:off x="251520" y="1905677"/>
            <a:ext cx="807846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400" dirty="0"/>
          </a:p>
        </p:txBody>
      </p:sp>
      <p:sp>
        <p:nvSpPr>
          <p:cNvPr id="6" name="Content Placeholder 2"/>
          <p:cNvSpPr txBox="1">
            <a:spLocks/>
          </p:cNvSpPr>
          <p:nvPr/>
        </p:nvSpPr>
        <p:spPr>
          <a:xfrm>
            <a:off x="251520" y="1905677"/>
            <a:ext cx="8640960"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200" dirty="0"/>
              <a:t>F</a:t>
            </a:r>
            <a:r>
              <a:rPr lang="en-US" sz="2200" dirty="0" smtClean="0"/>
              <a:t>irst edition - </a:t>
            </a:r>
            <a:r>
              <a:rPr lang="en-US" sz="2200" dirty="0"/>
              <a:t>1967</a:t>
            </a:r>
          </a:p>
          <a:p>
            <a:r>
              <a:rPr lang="en-US" sz="2200" dirty="0" smtClean="0"/>
              <a:t>General review - 1976 </a:t>
            </a:r>
            <a:endParaRPr lang="en-US" sz="2200" dirty="0"/>
          </a:p>
          <a:p>
            <a:r>
              <a:rPr lang="en-US" sz="2200" dirty="0" smtClean="0"/>
              <a:t>Second </a:t>
            </a:r>
            <a:r>
              <a:rPr lang="en-US" sz="2200" dirty="0"/>
              <a:t>edition </a:t>
            </a:r>
            <a:r>
              <a:rPr lang="en-US" sz="2200" dirty="0" smtClean="0"/>
              <a:t>- 1987</a:t>
            </a:r>
          </a:p>
          <a:p>
            <a:pPr marL="0" indent="0">
              <a:buNone/>
            </a:pPr>
            <a:endParaRPr lang="en-US" sz="2200" dirty="0"/>
          </a:p>
        </p:txBody>
      </p:sp>
      <p:graphicFrame>
        <p:nvGraphicFramePr>
          <p:cNvPr id="2" name="Object 1">
            <a:hlinkClick r:id="" action="ppaction://ole?verb=0"/>
          </p:cNvPr>
          <p:cNvGraphicFramePr>
            <a:graphicFrameLocks noChangeAspect="1"/>
          </p:cNvGraphicFramePr>
          <p:nvPr>
            <p:extLst>
              <p:ext uri="{D42A27DB-BD31-4B8C-83A1-F6EECF244321}">
                <p14:modId xmlns:p14="http://schemas.microsoft.com/office/powerpoint/2010/main" val="1370680716"/>
              </p:ext>
            </p:extLst>
          </p:nvPr>
        </p:nvGraphicFramePr>
        <p:xfrm>
          <a:off x="3059832" y="1882311"/>
          <a:ext cx="483168" cy="426127"/>
        </p:xfrm>
        <a:graphic>
          <a:graphicData uri="http://schemas.openxmlformats.org/presentationml/2006/ole">
            <mc:AlternateContent xmlns:mc="http://schemas.openxmlformats.org/markup-compatibility/2006">
              <mc:Choice xmlns:v="urn:schemas-microsoft-com:vml" Requires="v">
                <p:oleObj spid="_x0000_s14387" name="Acrobat Document" showAsIcon="1" r:id="rId4" imgW="914400" imgH="806400" progId="AcroExch.Document.7">
                  <p:embed/>
                </p:oleObj>
              </mc:Choice>
              <mc:Fallback>
                <p:oleObj name="Acrobat Document" showAsIcon="1" r:id="rId4" imgW="914400" imgH="806400" progId="AcroExch.Document.7">
                  <p:embed/>
                  <p:pic>
                    <p:nvPicPr>
                      <p:cNvPr id="0" name=""/>
                      <p:cNvPicPr/>
                      <p:nvPr/>
                    </p:nvPicPr>
                    <p:blipFill>
                      <a:blip r:embed="rId5"/>
                      <a:stretch>
                        <a:fillRect/>
                      </a:stretch>
                    </p:blipFill>
                    <p:spPr>
                      <a:xfrm>
                        <a:off x="3059832" y="1882311"/>
                        <a:ext cx="483168" cy="426127"/>
                      </a:xfrm>
                      <a:prstGeom prst="rect">
                        <a:avLst/>
                      </a:prstGeom>
                    </p:spPr>
                  </p:pic>
                </p:oleObj>
              </mc:Fallback>
            </mc:AlternateContent>
          </a:graphicData>
        </a:graphic>
      </p:graphicFrame>
    </p:spTree>
    <p:extLst>
      <p:ext uri="{BB962C8B-B14F-4D97-AF65-F5344CB8AC3E}">
        <p14:creationId xmlns:p14="http://schemas.microsoft.com/office/powerpoint/2010/main" val="4251110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p:cNvSpPr/>
          <p:nvPr/>
        </p:nvSpPr>
        <p:spPr>
          <a:xfrm>
            <a:off x="3419872" y="3219822"/>
            <a:ext cx="2304256" cy="913482"/>
          </a:xfrm>
          <a:prstGeom prst="ellipse">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2800" dirty="0"/>
              <a:t>Purpose </a:t>
            </a:r>
            <a:r>
              <a:rPr lang="en-US" sz="2800" dirty="0" smtClean="0"/>
              <a:t>&amp; principle </a:t>
            </a:r>
            <a:r>
              <a:rPr lang="en-US" sz="2800" dirty="0"/>
              <a:t>of Doc 9184 </a:t>
            </a:r>
            <a:r>
              <a:rPr lang="en-US" sz="2800" dirty="0" smtClean="0"/>
              <a:t>- Part 1</a:t>
            </a:r>
            <a:endParaRPr lang="en-US" sz="2800" dirty="0"/>
          </a:p>
        </p:txBody>
      </p:sp>
      <p:sp>
        <p:nvSpPr>
          <p:cNvPr id="5" name="Content Placeholder 2"/>
          <p:cNvSpPr txBox="1">
            <a:spLocks/>
          </p:cNvSpPr>
          <p:nvPr/>
        </p:nvSpPr>
        <p:spPr>
          <a:xfrm>
            <a:off x="251520" y="1905677"/>
            <a:ext cx="807846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000" dirty="0"/>
          </a:p>
        </p:txBody>
      </p:sp>
      <p:sp>
        <p:nvSpPr>
          <p:cNvPr id="6" name="Content Placeholder 2"/>
          <p:cNvSpPr txBox="1">
            <a:spLocks/>
          </p:cNvSpPr>
          <p:nvPr/>
        </p:nvSpPr>
        <p:spPr>
          <a:xfrm>
            <a:off x="251520" y="1905677"/>
            <a:ext cx="8640960" cy="2826313"/>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800" dirty="0" smtClean="0"/>
              <a:t>Exclusively </a:t>
            </a:r>
            <a:r>
              <a:rPr lang="en-US" sz="1800" dirty="0"/>
              <a:t>informational and advisory in </a:t>
            </a:r>
            <a:r>
              <a:rPr lang="en-US" sz="1800" dirty="0" smtClean="0"/>
              <a:t>character.</a:t>
            </a:r>
            <a:endParaRPr lang="en-US" sz="1800" dirty="0"/>
          </a:p>
          <a:p>
            <a:r>
              <a:rPr lang="en-US" sz="1800" dirty="0" smtClean="0"/>
              <a:t>Provide </a:t>
            </a:r>
            <a:r>
              <a:rPr lang="en-US" sz="1800" dirty="0"/>
              <a:t>advice &amp; guidance to responsible authority on methods to follow in developing the solutions to design problems, rather than presenting typical solutions for </a:t>
            </a:r>
            <a:r>
              <a:rPr lang="en-US" sz="1800" dirty="0" smtClean="0"/>
              <a:t>consideration.</a:t>
            </a:r>
            <a:endParaRPr lang="en-US" sz="1800" dirty="0"/>
          </a:p>
          <a:p>
            <a:r>
              <a:rPr lang="en-US" sz="1800" dirty="0" smtClean="0"/>
              <a:t>Emphasis on: </a:t>
            </a:r>
          </a:p>
          <a:p>
            <a:pPr lvl="1"/>
            <a:r>
              <a:rPr lang="en-US" sz="1400" dirty="0">
                <a:solidFill>
                  <a:srgbClr val="0054A4"/>
                </a:solidFill>
              </a:rPr>
              <a:t>harmonizing airport master plan with plans for the future development and total transportation system.</a:t>
            </a:r>
          </a:p>
          <a:p>
            <a:pPr lvl="1"/>
            <a:r>
              <a:rPr lang="en-US" sz="1400" dirty="0">
                <a:solidFill>
                  <a:srgbClr val="0054A4"/>
                </a:solidFill>
              </a:rPr>
              <a:t>inter-relationship of all elements of the airport design – movement areas, including aprons, </a:t>
            </a:r>
            <a:r>
              <a:rPr lang="en-US" sz="1400" dirty="0">
                <a:solidFill>
                  <a:schemeClr val="bg1"/>
                </a:solidFill>
              </a:rPr>
              <a:t>passenger and cargo loading system, terminal building design, car parking areas and access roads </a:t>
            </a:r>
            <a:r>
              <a:rPr lang="en-US" sz="1400" dirty="0" err="1">
                <a:solidFill>
                  <a:schemeClr val="bg1"/>
                </a:solidFill>
              </a:rPr>
              <a:t>etc</a:t>
            </a:r>
            <a:r>
              <a:rPr lang="en-US" sz="1400" dirty="0">
                <a:solidFill>
                  <a:schemeClr val="bg1"/>
                </a:solidFill>
              </a:rPr>
              <a:t> – and ensuring that the master plan will permit expansion of any of its elements as requirements increase during the life of the plan</a:t>
            </a:r>
          </a:p>
        </p:txBody>
      </p:sp>
    </p:spTree>
    <p:extLst>
      <p:ext uri="{BB962C8B-B14F-4D97-AF65-F5344CB8AC3E}">
        <p14:creationId xmlns:p14="http://schemas.microsoft.com/office/powerpoint/2010/main" val="28549345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p:cNvSpPr/>
          <p:nvPr/>
        </p:nvSpPr>
        <p:spPr>
          <a:xfrm>
            <a:off x="3419872" y="3219822"/>
            <a:ext cx="2304256" cy="913482"/>
          </a:xfrm>
          <a:prstGeom prst="ellipse">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2800" dirty="0"/>
              <a:t>Purpose </a:t>
            </a:r>
            <a:r>
              <a:rPr lang="en-US" sz="2800" dirty="0" smtClean="0"/>
              <a:t>&amp; principle </a:t>
            </a:r>
            <a:r>
              <a:rPr lang="en-US" sz="2800" dirty="0"/>
              <a:t>of Doc 9184 </a:t>
            </a:r>
            <a:r>
              <a:rPr lang="en-US" sz="2800" dirty="0" smtClean="0"/>
              <a:t>- </a:t>
            </a:r>
            <a:r>
              <a:rPr lang="en-US" sz="2800" dirty="0"/>
              <a:t>Part </a:t>
            </a:r>
            <a:r>
              <a:rPr lang="en-US" sz="2800" dirty="0" smtClean="0"/>
              <a:t>1 (</a:t>
            </a:r>
            <a:r>
              <a:rPr lang="en-US" sz="2800" dirty="0"/>
              <a:t>cont’d)</a:t>
            </a:r>
          </a:p>
          <a:p>
            <a:endParaRPr lang="en-US" sz="2800" dirty="0"/>
          </a:p>
        </p:txBody>
      </p:sp>
      <p:sp>
        <p:nvSpPr>
          <p:cNvPr id="5" name="Content Placeholder 2"/>
          <p:cNvSpPr txBox="1">
            <a:spLocks/>
          </p:cNvSpPr>
          <p:nvPr/>
        </p:nvSpPr>
        <p:spPr>
          <a:xfrm>
            <a:off x="251520" y="1905677"/>
            <a:ext cx="807846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000" dirty="0"/>
          </a:p>
        </p:txBody>
      </p:sp>
      <p:sp>
        <p:nvSpPr>
          <p:cNvPr id="6" name="Content Placeholder 2"/>
          <p:cNvSpPr txBox="1">
            <a:spLocks/>
          </p:cNvSpPr>
          <p:nvPr/>
        </p:nvSpPr>
        <p:spPr>
          <a:xfrm>
            <a:off x="251520" y="1905677"/>
            <a:ext cx="8640960"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800" dirty="0" smtClean="0"/>
              <a:t>It </a:t>
            </a:r>
            <a:r>
              <a:rPr lang="en-US" sz="1800" dirty="0"/>
              <a:t>would be restricted to state-of-the-art material and would not present theoretical or unproven concepts, except as may prove necessary in connection with new types of aircraft not yet in </a:t>
            </a:r>
            <a:r>
              <a:rPr lang="en-US" sz="1800" dirty="0" smtClean="0"/>
              <a:t>service.</a:t>
            </a:r>
            <a:endParaRPr lang="en-US" sz="1800" dirty="0"/>
          </a:p>
          <a:p>
            <a:r>
              <a:rPr lang="en-US" sz="1800" dirty="0" smtClean="0"/>
              <a:t>Advisory </a:t>
            </a:r>
            <a:r>
              <a:rPr lang="en-US" sz="1800" dirty="0"/>
              <a:t>and informational rather than regulatory</a:t>
            </a:r>
          </a:p>
          <a:p>
            <a:r>
              <a:rPr lang="en-US" sz="1800" dirty="0" smtClean="0"/>
              <a:t>Deal </a:t>
            </a:r>
            <a:r>
              <a:rPr lang="en-US" sz="1800" dirty="0"/>
              <a:t>with practice rather than policy</a:t>
            </a:r>
          </a:p>
        </p:txBody>
      </p:sp>
    </p:spTree>
    <p:extLst>
      <p:ext uri="{BB962C8B-B14F-4D97-AF65-F5344CB8AC3E}">
        <p14:creationId xmlns:p14="http://schemas.microsoft.com/office/powerpoint/2010/main" val="29025596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3600" dirty="0" smtClean="0"/>
              <a:t>Cycles </a:t>
            </a:r>
            <a:r>
              <a:rPr lang="en-US" sz="3600" dirty="0"/>
              <a:t>of amendments</a:t>
            </a:r>
          </a:p>
        </p:txBody>
      </p:sp>
      <p:sp>
        <p:nvSpPr>
          <p:cNvPr id="5" name="Content Placeholder 2"/>
          <p:cNvSpPr txBox="1">
            <a:spLocks/>
          </p:cNvSpPr>
          <p:nvPr/>
        </p:nvSpPr>
        <p:spPr>
          <a:xfrm>
            <a:off x="251520" y="1905677"/>
            <a:ext cx="807846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000" dirty="0"/>
          </a:p>
        </p:txBody>
      </p:sp>
      <p:sp>
        <p:nvSpPr>
          <p:cNvPr id="6" name="Content Placeholder 2"/>
          <p:cNvSpPr txBox="1">
            <a:spLocks/>
          </p:cNvSpPr>
          <p:nvPr/>
        </p:nvSpPr>
        <p:spPr>
          <a:xfrm>
            <a:off x="251520" y="1905677"/>
            <a:ext cx="8640960"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800" dirty="0"/>
              <a:t>Since 1967, most Annexes had undergone series of amendments:</a:t>
            </a:r>
          </a:p>
          <a:p>
            <a:pPr lvl="1"/>
            <a:r>
              <a:rPr lang="en-US" sz="1800" dirty="0">
                <a:solidFill>
                  <a:srgbClr val="0054A4"/>
                </a:solidFill>
              </a:rPr>
              <a:t>Annex 14: 33 cycles of amendments</a:t>
            </a:r>
          </a:p>
          <a:p>
            <a:pPr lvl="1"/>
            <a:r>
              <a:rPr lang="en-US" sz="1800" dirty="0">
                <a:solidFill>
                  <a:srgbClr val="0054A4"/>
                </a:solidFill>
              </a:rPr>
              <a:t>Annex 3: ??</a:t>
            </a:r>
          </a:p>
          <a:p>
            <a:pPr lvl="1"/>
            <a:r>
              <a:rPr lang="en-US" sz="1800" dirty="0">
                <a:solidFill>
                  <a:srgbClr val="0054A4"/>
                </a:solidFill>
              </a:rPr>
              <a:t>Annex 6: ??</a:t>
            </a:r>
          </a:p>
          <a:p>
            <a:pPr lvl="1"/>
            <a:r>
              <a:rPr lang="en-US" sz="1800" dirty="0">
                <a:solidFill>
                  <a:srgbClr val="0054A4"/>
                </a:solidFill>
              </a:rPr>
              <a:t>Annex 9: ??</a:t>
            </a:r>
          </a:p>
          <a:p>
            <a:pPr lvl="1"/>
            <a:r>
              <a:rPr lang="en-US" sz="1800" dirty="0">
                <a:solidFill>
                  <a:srgbClr val="0054A4"/>
                </a:solidFill>
              </a:rPr>
              <a:t>Annex 17: ??</a:t>
            </a:r>
          </a:p>
          <a:p>
            <a:pPr lvl="1"/>
            <a:r>
              <a:rPr lang="en-US" sz="1800" dirty="0">
                <a:solidFill>
                  <a:srgbClr val="0054A4"/>
                </a:solidFill>
              </a:rPr>
              <a:t>Annex 18: ??</a:t>
            </a:r>
          </a:p>
        </p:txBody>
      </p:sp>
    </p:spTree>
    <p:extLst>
      <p:ext uri="{BB962C8B-B14F-4D97-AF65-F5344CB8AC3E}">
        <p14:creationId xmlns:p14="http://schemas.microsoft.com/office/powerpoint/2010/main" val="24308571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3419872" y="3219822"/>
            <a:ext cx="2304256" cy="913482"/>
          </a:xfrm>
          <a:prstGeom prst="ellipse">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3200" dirty="0"/>
              <a:t>Amendment 1 to Annex 14 Vol I (1995)</a:t>
            </a:r>
          </a:p>
        </p:txBody>
      </p:sp>
      <p:sp>
        <p:nvSpPr>
          <p:cNvPr id="5" name="Content Placeholder 2"/>
          <p:cNvSpPr txBox="1">
            <a:spLocks/>
          </p:cNvSpPr>
          <p:nvPr/>
        </p:nvSpPr>
        <p:spPr>
          <a:xfrm>
            <a:off x="251520" y="1905677"/>
            <a:ext cx="807846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000" dirty="0"/>
          </a:p>
        </p:txBody>
      </p:sp>
      <p:sp>
        <p:nvSpPr>
          <p:cNvPr id="6" name="Content Placeholder 2"/>
          <p:cNvSpPr txBox="1">
            <a:spLocks/>
          </p:cNvSpPr>
          <p:nvPr/>
        </p:nvSpPr>
        <p:spPr>
          <a:xfrm>
            <a:off x="251520" y="1905677"/>
            <a:ext cx="8640960"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800" dirty="0" smtClean="0"/>
              <a:t>Consequential </a:t>
            </a:r>
            <a:r>
              <a:rPr lang="en-US" sz="1800" dirty="0"/>
              <a:t>to Amendment 8 to Annex </a:t>
            </a:r>
            <a:r>
              <a:rPr lang="en-US" sz="1800" dirty="0" smtClean="0"/>
              <a:t>17</a:t>
            </a:r>
          </a:p>
          <a:p>
            <a:endParaRPr lang="en-US" sz="1800" dirty="0"/>
          </a:p>
          <a:p>
            <a:pPr lvl="1"/>
            <a:r>
              <a:rPr lang="en-US" sz="1600" b="1" dirty="0">
                <a:solidFill>
                  <a:srgbClr val="0054A4"/>
                </a:solidFill>
              </a:rPr>
              <a:t>Recommendation</a:t>
            </a:r>
            <a:r>
              <a:rPr lang="en-US" sz="1600" i="1" dirty="0">
                <a:solidFill>
                  <a:srgbClr val="0054A4"/>
                </a:solidFill>
              </a:rPr>
              <a:t> .—  Architectural and infrastructure-related requirements for the optimum implementation of international civil aviation security measures shall be integrated into the design and construction of new facilities and alterations to existing facilities at an aerodrome</a:t>
            </a:r>
            <a:r>
              <a:rPr lang="en-US" sz="1600" dirty="0" smtClean="0">
                <a:solidFill>
                  <a:srgbClr val="0054A4"/>
                </a:solidFill>
              </a:rPr>
              <a:t>.</a:t>
            </a:r>
          </a:p>
          <a:p>
            <a:pPr lvl="1"/>
            <a:endParaRPr lang="en-US" sz="1600" dirty="0" smtClean="0">
              <a:solidFill>
                <a:srgbClr val="0054A4"/>
              </a:solidFill>
            </a:endParaRPr>
          </a:p>
          <a:p>
            <a:pPr marL="457200" lvl="1" indent="0">
              <a:buNone/>
            </a:pPr>
            <a:r>
              <a:rPr lang="en-US" sz="1600" dirty="0" smtClean="0">
                <a:solidFill>
                  <a:srgbClr val="0054A4"/>
                </a:solidFill>
              </a:rPr>
              <a:t>     Note</a:t>
            </a:r>
            <a:r>
              <a:rPr lang="en-US" sz="1600" dirty="0">
                <a:solidFill>
                  <a:srgbClr val="0054A4"/>
                </a:solidFill>
              </a:rPr>
              <a:t>.— Guidance on all aspects of the planning of aerodromes including security </a:t>
            </a:r>
            <a:r>
              <a:rPr lang="en-US" sz="1600" dirty="0" smtClean="0">
                <a:solidFill>
                  <a:srgbClr val="0054A4"/>
                </a:solidFill>
              </a:rPr>
              <a:t> </a:t>
            </a:r>
          </a:p>
          <a:p>
            <a:pPr marL="457200" lvl="1" indent="0">
              <a:buNone/>
            </a:pPr>
            <a:r>
              <a:rPr lang="en-US" sz="1600" dirty="0">
                <a:solidFill>
                  <a:schemeClr val="bg1"/>
                </a:solidFill>
              </a:rPr>
              <a:t> </a:t>
            </a:r>
            <a:r>
              <a:rPr lang="en-US" sz="1600" dirty="0" smtClean="0">
                <a:solidFill>
                  <a:schemeClr val="bg1"/>
                </a:solidFill>
              </a:rPr>
              <a:t>    considerations </a:t>
            </a:r>
            <a:r>
              <a:rPr lang="en-US" sz="1600" dirty="0">
                <a:solidFill>
                  <a:schemeClr val="bg1"/>
                </a:solidFill>
              </a:rPr>
              <a:t>is contained in the Airport Planning Manual (Doc 9184), Part 1.</a:t>
            </a:r>
          </a:p>
          <a:p>
            <a:r>
              <a:rPr lang="en-US" sz="1800" dirty="0" smtClean="0">
                <a:solidFill>
                  <a:schemeClr val="bg1"/>
                </a:solidFill>
              </a:rPr>
              <a:t>Upgraded </a:t>
            </a:r>
            <a:r>
              <a:rPr lang="en-US" sz="1800" dirty="0">
                <a:solidFill>
                  <a:schemeClr val="bg1"/>
                </a:solidFill>
              </a:rPr>
              <a:t>to a Standard via Amendment 3 (1999)</a:t>
            </a:r>
          </a:p>
        </p:txBody>
      </p:sp>
      <p:graphicFrame>
        <p:nvGraphicFramePr>
          <p:cNvPr id="2" name="Object 1">
            <a:hlinkClick r:id="" action="ppaction://ole?verb=0"/>
          </p:cNvPr>
          <p:cNvGraphicFramePr>
            <a:graphicFrameLocks noChangeAspect="1"/>
          </p:cNvGraphicFramePr>
          <p:nvPr>
            <p:extLst>
              <p:ext uri="{D42A27DB-BD31-4B8C-83A1-F6EECF244321}">
                <p14:modId xmlns:p14="http://schemas.microsoft.com/office/powerpoint/2010/main" val="1035072911"/>
              </p:ext>
            </p:extLst>
          </p:nvPr>
        </p:nvGraphicFramePr>
        <p:xfrm>
          <a:off x="3347864" y="3353092"/>
          <a:ext cx="388758" cy="342863"/>
        </p:xfrm>
        <a:graphic>
          <a:graphicData uri="http://schemas.openxmlformats.org/presentationml/2006/ole">
            <mc:AlternateContent xmlns:mc="http://schemas.openxmlformats.org/markup-compatibility/2006">
              <mc:Choice xmlns:v="urn:schemas-microsoft-com:vml" Requires="v">
                <p:oleObj spid="_x0000_s15408" name="Acrobat Document" showAsIcon="1" r:id="rId4" imgW="914400" imgH="806400" progId="AcroExch.Document.7">
                  <p:embed/>
                </p:oleObj>
              </mc:Choice>
              <mc:Fallback>
                <p:oleObj name="Acrobat Document" showAsIcon="1" r:id="rId4" imgW="914400" imgH="806400" progId="AcroExch.Document.7">
                  <p:embed/>
                  <p:pic>
                    <p:nvPicPr>
                      <p:cNvPr id="0" name=""/>
                      <p:cNvPicPr/>
                      <p:nvPr/>
                    </p:nvPicPr>
                    <p:blipFill>
                      <a:blip r:embed="rId5"/>
                      <a:stretch>
                        <a:fillRect/>
                      </a:stretch>
                    </p:blipFill>
                    <p:spPr>
                      <a:xfrm>
                        <a:off x="3347864" y="3353092"/>
                        <a:ext cx="388758" cy="342863"/>
                      </a:xfrm>
                      <a:prstGeom prst="rect">
                        <a:avLst/>
                      </a:prstGeom>
                    </p:spPr>
                  </p:pic>
                </p:oleObj>
              </mc:Fallback>
            </mc:AlternateContent>
          </a:graphicData>
        </a:graphic>
      </p:graphicFrame>
    </p:spTree>
    <p:extLst>
      <p:ext uri="{BB962C8B-B14F-4D97-AF65-F5344CB8AC3E}">
        <p14:creationId xmlns:p14="http://schemas.microsoft.com/office/powerpoint/2010/main" val="189850077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3419872" y="3219822"/>
            <a:ext cx="2304256" cy="913482"/>
          </a:xfrm>
          <a:prstGeom prst="ellipse">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3200" dirty="0"/>
              <a:t>Amendment 7 to Annex 14 Vol I (2005)</a:t>
            </a:r>
          </a:p>
        </p:txBody>
      </p:sp>
      <p:sp>
        <p:nvSpPr>
          <p:cNvPr id="5" name="Content Placeholder 2"/>
          <p:cNvSpPr txBox="1">
            <a:spLocks/>
          </p:cNvSpPr>
          <p:nvPr/>
        </p:nvSpPr>
        <p:spPr>
          <a:xfrm>
            <a:off x="251520" y="1905677"/>
            <a:ext cx="807846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000" dirty="0"/>
          </a:p>
        </p:txBody>
      </p:sp>
      <p:sp>
        <p:nvSpPr>
          <p:cNvPr id="6" name="Content Placeholder 2"/>
          <p:cNvSpPr txBox="1">
            <a:spLocks/>
          </p:cNvSpPr>
          <p:nvPr/>
        </p:nvSpPr>
        <p:spPr>
          <a:xfrm>
            <a:off x="251520" y="1905677"/>
            <a:ext cx="8640960"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800" dirty="0" smtClean="0"/>
              <a:t>Arising </a:t>
            </a:r>
            <a:r>
              <a:rPr lang="en-US" sz="1800" dirty="0"/>
              <a:t>from Recommendation 3/5 </a:t>
            </a:r>
            <a:r>
              <a:rPr lang="en-US" sz="1800" dirty="0" smtClean="0"/>
              <a:t>CAEP/6</a:t>
            </a:r>
          </a:p>
          <a:p>
            <a:pPr marL="0" indent="0">
              <a:buNone/>
            </a:pPr>
            <a:endParaRPr lang="en-US" sz="1800" dirty="0"/>
          </a:p>
          <a:p>
            <a:pPr marL="457200" lvl="1" indent="0">
              <a:buNone/>
            </a:pPr>
            <a:r>
              <a:rPr lang="en-US" sz="1800" b="1" i="1" dirty="0">
                <a:solidFill>
                  <a:srgbClr val="0054A4"/>
                </a:solidFill>
              </a:rPr>
              <a:t> </a:t>
            </a:r>
            <a:r>
              <a:rPr lang="en-US" sz="1800" b="1" i="1" dirty="0" smtClean="0">
                <a:solidFill>
                  <a:srgbClr val="0054A4"/>
                </a:solidFill>
              </a:rPr>
              <a:t>    Recommendation</a:t>
            </a:r>
            <a:r>
              <a:rPr lang="en-US" sz="1800" i="1" dirty="0">
                <a:solidFill>
                  <a:srgbClr val="0054A4"/>
                </a:solidFill>
              </a:rPr>
              <a:t>.— The design of aerodromes should take into account, </a:t>
            </a:r>
            <a:endParaRPr lang="en-US" sz="1800" i="1" dirty="0" smtClean="0">
              <a:solidFill>
                <a:srgbClr val="0054A4"/>
              </a:solidFill>
            </a:endParaRPr>
          </a:p>
          <a:p>
            <a:pPr marL="457200" lvl="1" indent="0">
              <a:buNone/>
            </a:pPr>
            <a:r>
              <a:rPr lang="en-US" sz="1800" i="1" dirty="0">
                <a:solidFill>
                  <a:srgbClr val="0054A4"/>
                </a:solidFill>
              </a:rPr>
              <a:t> </a:t>
            </a:r>
            <a:r>
              <a:rPr lang="en-US" sz="1800" i="1" dirty="0" smtClean="0">
                <a:solidFill>
                  <a:srgbClr val="0054A4"/>
                </a:solidFill>
              </a:rPr>
              <a:t>    where </a:t>
            </a:r>
            <a:r>
              <a:rPr lang="en-US" sz="1800" i="1" dirty="0">
                <a:solidFill>
                  <a:srgbClr val="0054A4"/>
                </a:solidFill>
              </a:rPr>
              <a:t>appropriate, land-use and environmental control </a:t>
            </a:r>
            <a:r>
              <a:rPr lang="en-US" sz="1800" i="1" dirty="0" smtClean="0">
                <a:solidFill>
                  <a:srgbClr val="0054A4"/>
                </a:solidFill>
              </a:rPr>
              <a:t>measure.</a:t>
            </a:r>
            <a:r>
              <a:rPr lang="en-US" sz="1800" dirty="0" smtClean="0">
                <a:solidFill>
                  <a:srgbClr val="0054A4"/>
                </a:solidFill>
              </a:rPr>
              <a:t>	</a:t>
            </a:r>
          </a:p>
          <a:p>
            <a:pPr lvl="1"/>
            <a:endParaRPr lang="en-US" sz="1800" dirty="0" smtClean="0">
              <a:solidFill>
                <a:srgbClr val="0054A4"/>
              </a:solidFill>
            </a:endParaRPr>
          </a:p>
          <a:p>
            <a:pPr marL="457200" lvl="1" indent="0">
              <a:buNone/>
            </a:pPr>
            <a:r>
              <a:rPr lang="en-US" sz="1800" dirty="0" smtClean="0">
                <a:solidFill>
                  <a:srgbClr val="0054A4"/>
                </a:solidFill>
              </a:rPr>
              <a:t>     Note</a:t>
            </a:r>
            <a:r>
              <a:rPr lang="en-US" sz="1800" dirty="0">
                <a:solidFill>
                  <a:srgbClr val="0054A4"/>
                </a:solidFill>
              </a:rPr>
              <a:t>.— Guidance on land-use planning and environmental control  </a:t>
            </a:r>
            <a:r>
              <a:rPr lang="en-US" sz="1800" dirty="0" smtClean="0">
                <a:solidFill>
                  <a:srgbClr val="0054A4"/>
                </a:solidFill>
              </a:rPr>
              <a:t>        </a:t>
            </a:r>
          </a:p>
          <a:p>
            <a:pPr marL="457200" lvl="1" indent="0">
              <a:buNone/>
            </a:pPr>
            <a:r>
              <a:rPr lang="en-US" sz="1800" dirty="0">
                <a:solidFill>
                  <a:srgbClr val="0054A4"/>
                </a:solidFill>
              </a:rPr>
              <a:t> </a:t>
            </a:r>
            <a:r>
              <a:rPr lang="en-US" sz="1800" dirty="0" smtClean="0">
                <a:solidFill>
                  <a:srgbClr val="0054A4"/>
                </a:solidFill>
              </a:rPr>
              <a:t>    measures </a:t>
            </a:r>
            <a:r>
              <a:rPr lang="en-US" sz="1800" dirty="0">
                <a:solidFill>
                  <a:srgbClr val="0054A4"/>
                </a:solidFill>
              </a:rPr>
              <a:t>is contained in the Airport Planning Manual (Doc 9184), Part 2.</a:t>
            </a:r>
          </a:p>
        </p:txBody>
      </p:sp>
    </p:spTree>
    <p:extLst>
      <p:ext uri="{BB962C8B-B14F-4D97-AF65-F5344CB8AC3E}">
        <p14:creationId xmlns:p14="http://schemas.microsoft.com/office/powerpoint/2010/main" val="26181978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3200" dirty="0"/>
              <a:t>That was the past…</a:t>
            </a:r>
          </a:p>
          <a:p>
            <a:endParaRPr lang="en-US" sz="3200" dirty="0" smtClean="0"/>
          </a:p>
          <a:p>
            <a:r>
              <a:rPr lang="en-US" sz="3200" dirty="0" smtClean="0"/>
              <a:t>…</a:t>
            </a:r>
            <a:r>
              <a:rPr lang="en-US" sz="3200" dirty="0"/>
              <a:t>now the future</a:t>
            </a:r>
          </a:p>
        </p:txBody>
      </p:sp>
      <p:sp>
        <p:nvSpPr>
          <p:cNvPr id="5" name="Content Placeholder 2"/>
          <p:cNvSpPr txBox="1">
            <a:spLocks/>
          </p:cNvSpPr>
          <p:nvPr/>
        </p:nvSpPr>
        <p:spPr>
          <a:xfrm>
            <a:off x="251520" y="1905677"/>
            <a:ext cx="807846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000" dirty="0"/>
          </a:p>
        </p:txBody>
      </p:sp>
      <p:sp>
        <p:nvSpPr>
          <p:cNvPr id="6" name="Content Placeholder 2"/>
          <p:cNvSpPr txBox="1">
            <a:spLocks/>
          </p:cNvSpPr>
          <p:nvPr/>
        </p:nvSpPr>
        <p:spPr>
          <a:xfrm>
            <a:off x="251520" y="1905677"/>
            <a:ext cx="8640960"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US" sz="1400" dirty="0"/>
          </a:p>
        </p:txBody>
      </p:sp>
    </p:spTree>
    <p:extLst>
      <p:ext uri="{BB962C8B-B14F-4D97-AF65-F5344CB8AC3E}">
        <p14:creationId xmlns:p14="http://schemas.microsoft.com/office/powerpoint/2010/main" val="10524817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3419872" y="3219822"/>
            <a:ext cx="2304256" cy="913482"/>
          </a:xfrm>
          <a:prstGeom prst="ellipse">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3200" dirty="0" smtClean="0"/>
              <a:t>Aerodrome </a:t>
            </a:r>
            <a:r>
              <a:rPr lang="en-US" sz="3200" dirty="0"/>
              <a:t>Design and Operations </a:t>
            </a:r>
            <a:r>
              <a:rPr lang="en-US" sz="3200" dirty="0" smtClean="0"/>
              <a:t>Panel</a:t>
            </a:r>
            <a:endParaRPr lang="en-US" sz="3200" dirty="0"/>
          </a:p>
        </p:txBody>
      </p:sp>
      <p:sp>
        <p:nvSpPr>
          <p:cNvPr id="5" name="Content Placeholder 2"/>
          <p:cNvSpPr txBox="1">
            <a:spLocks/>
          </p:cNvSpPr>
          <p:nvPr/>
        </p:nvSpPr>
        <p:spPr>
          <a:xfrm>
            <a:off x="251520" y="1905677"/>
            <a:ext cx="807846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000" dirty="0"/>
          </a:p>
        </p:txBody>
      </p:sp>
      <p:sp>
        <p:nvSpPr>
          <p:cNvPr id="6" name="Content Placeholder 2"/>
          <p:cNvSpPr txBox="1">
            <a:spLocks/>
          </p:cNvSpPr>
          <p:nvPr/>
        </p:nvSpPr>
        <p:spPr>
          <a:xfrm>
            <a:off x="251520" y="1905677"/>
            <a:ext cx="8640960"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800" dirty="0"/>
              <a:t>First meeting, </a:t>
            </a:r>
            <a:r>
              <a:rPr lang="en-US" sz="1800" dirty="0" smtClean="0"/>
              <a:t>9 </a:t>
            </a:r>
            <a:r>
              <a:rPr lang="en-US" sz="1800" dirty="0"/>
              <a:t>- 13 Feb </a:t>
            </a:r>
            <a:r>
              <a:rPr lang="en-US" sz="1800" dirty="0" smtClean="0"/>
              <a:t>2015</a:t>
            </a:r>
          </a:p>
          <a:p>
            <a:r>
              <a:rPr lang="en-US" sz="1800" dirty="0"/>
              <a:t>Job card on airport master planning created</a:t>
            </a:r>
          </a:p>
          <a:p>
            <a:r>
              <a:rPr lang="en-US" sz="1800" dirty="0"/>
              <a:t>Airport Master Planning Task Force (AMPTF)</a:t>
            </a:r>
          </a:p>
          <a:p>
            <a:endParaRPr lang="en-US" sz="1800" dirty="0" smtClean="0"/>
          </a:p>
          <a:p>
            <a:endParaRPr lang="en-US" sz="1400" dirty="0"/>
          </a:p>
        </p:txBody>
      </p:sp>
    </p:spTree>
    <p:extLst>
      <p:ext uri="{BB962C8B-B14F-4D97-AF65-F5344CB8AC3E}">
        <p14:creationId xmlns:p14="http://schemas.microsoft.com/office/powerpoint/2010/main" val="261989729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61" name="Picture 93" descr="C:\localcache\jcheong\Desktop\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8741" y="929622"/>
            <a:ext cx="8892480" cy="4211224"/>
          </a:xfrm>
          <a:prstGeom prst="rect">
            <a:avLst/>
          </a:prstGeom>
          <a:noFill/>
          <a:extLst>
            <a:ext uri="{909E8E84-426E-40DD-AFC4-6F175D3DCCD1}">
              <a14:hiddenFill xmlns:a14="http://schemas.microsoft.com/office/drawing/2010/main">
                <a:solidFill>
                  <a:srgbClr val="FFFFFF"/>
                </a:solidFill>
              </a14:hiddenFill>
            </a:ext>
          </a:extLst>
        </p:spPr>
      </p:pic>
      <p:pic>
        <p:nvPicPr>
          <p:cNvPr id="19458" name="Picture 2" descr="C:\localcache\jcheong\Desktop\cCaptur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496" y="1995686"/>
            <a:ext cx="9095725" cy="9638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349136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3419872" y="3219822"/>
            <a:ext cx="2304256" cy="913482"/>
          </a:xfrm>
          <a:prstGeom prst="ellipse">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3200" dirty="0" smtClean="0"/>
              <a:t>Aerodrome </a:t>
            </a:r>
            <a:r>
              <a:rPr lang="en-US" sz="3200" dirty="0"/>
              <a:t>Design and Operations </a:t>
            </a:r>
            <a:r>
              <a:rPr lang="en-US" sz="3200" dirty="0" smtClean="0"/>
              <a:t>Panel</a:t>
            </a:r>
            <a:endParaRPr lang="en-US" sz="3200" dirty="0"/>
          </a:p>
        </p:txBody>
      </p:sp>
      <p:sp>
        <p:nvSpPr>
          <p:cNvPr id="5" name="Content Placeholder 2"/>
          <p:cNvSpPr txBox="1">
            <a:spLocks/>
          </p:cNvSpPr>
          <p:nvPr/>
        </p:nvSpPr>
        <p:spPr>
          <a:xfrm>
            <a:off x="251520" y="1905677"/>
            <a:ext cx="807846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000" dirty="0"/>
          </a:p>
        </p:txBody>
      </p:sp>
      <p:sp>
        <p:nvSpPr>
          <p:cNvPr id="6" name="Content Placeholder 2"/>
          <p:cNvSpPr txBox="1">
            <a:spLocks/>
          </p:cNvSpPr>
          <p:nvPr/>
        </p:nvSpPr>
        <p:spPr>
          <a:xfrm>
            <a:off x="251520" y="1905677"/>
            <a:ext cx="8640960"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800" dirty="0"/>
              <a:t>Third </a:t>
            </a:r>
            <a:r>
              <a:rPr lang="en-US" sz="1800" dirty="0" smtClean="0"/>
              <a:t>Meeting, 26 </a:t>
            </a:r>
            <a:r>
              <a:rPr lang="en-US" sz="1800" dirty="0"/>
              <a:t>– 29 March </a:t>
            </a:r>
            <a:r>
              <a:rPr lang="en-US" sz="1800" dirty="0" smtClean="0"/>
              <a:t>2018</a:t>
            </a:r>
            <a:endParaRPr lang="en-US" sz="1800" dirty="0"/>
          </a:p>
          <a:p>
            <a:r>
              <a:rPr lang="en-US" sz="1800" dirty="0" smtClean="0"/>
              <a:t>See </a:t>
            </a:r>
            <a:r>
              <a:rPr lang="en-US" sz="1800" dirty="0"/>
              <a:t>ADOP/3 – WP/9</a:t>
            </a:r>
          </a:p>
          <a:p>
            <a:r>
              <a:rPr lang="en-US" sz="1800" dirty="0" smtClean="0"/>
              <a:t>Provisions </a:t>
            </a:r>
            <a:r>
              <a:rPr lang="en-US" sz="1800" dirty="0"/>
              <a:t>developed </a:t>
            </a:r>
          </a:p>
          <a:p>
            <a:r>
              <a:rPr lang="en-US" sz="1800" dirty="0"/>
              <a:t>Supported by updated guidance in Doc 9184 Part 1 (work ongoing)</a:t>
            </a:r>
          </a:p>
          <a:p>
            <a:endParaRPr lang="en-US" sz="1800" dirty="0" smtClean="0"/>
          </a:p>
          <a:p>
            <a:endParaRPr lang="en-US" sz="1400" dirty="0"/>
          </a:p>
        </p:txBody>
      </p:sp>
      <p:graphicFrame>
        <p:nvGraphicFramePr>
          <p:cNvPr id="2" name="Object 1">
            <a:hlinkClick r:id="" action="ppaction://ole?verb=0"/>
          </p:cNvPr>
          <p:cNvGraphicFramePr>
            <a:graphicFrameLocks noChangeAspect="1"/>
          </p:cNvGraphicFramePr>
          <p:nvPr>
            <p:extLst>
              <p:ext uri="{D42A27DB-BD31-4B8C-83A1-F6EECF244321}">
                <p14:modId xmlns:p14="http://schemas.microsoft.com/office/powerpoint/2010/main" val="3810868001"/>
              </p:ext>
            </p:extLst>
          </p:nvPr>
        </p:nvGraphicFramePr>
        <p:xfrm>
          <a:off x="3077975" y="2283718"/>
          <a:ext cx="683793" cy="603067"/>
        </p:xfrm>
        <a:graphic>
          <a:graphicData uri="http://schemas.openxmlformats.org/presentationml/2006/ole">
            <mc:AlternateContent xmlns:mc="http://schemas.openxmlformats.org/markup-compatibility/2006">
              <mc:Choice xmlns:v="urn:schemas-microsoft-com:vml" Requires="v">
                <p:oleObj spid="_x0000_s16476" name="Acrobat Document" showAsIcon="1" r:id="rId4" imgW="914400" imgH="806400" progId="AcroExch.Document.7">
                  <p:embed/>
                </p:oleObj>
              </mc:Choice>
              <mc:Fallback>
                <p:oleObj name="Acrobat Document" showAsIcon="1" r:id="rId4" imgW="914400" imgH="806400" progId="AcroExch.Document.7">
                  <p:embed/>
                  <p:pic>
                    <p:nvPicPr>
                      <p:cNvPr id="0" name=""/>
                      <p:cNvPicPr/>
                      <p:nvPr/>
                    </p:nvPicPr>
                    <p:blipFill>
                      <a:blip r:embed="rId5"/>
                      <a:stretch>
                        <a:fillRect/>
                      </a:stretch>
                    </p:blipFill>
                    <p:spPr>
                      <a:xfrm>
                        <a:off x="3077975" y="2283718"/>
                        <a:ext cx="683793" cy="603067"/>
                      </a:xfrm>
                      <a:prstGeom prst="rect">
                        <a:avLst/>
                      </a:prstGeom>
                    </p:spPr>
                  </p:pic>
                </p:oleObj>
              </mc:Fallback>
            </mc:AlternateContent>
          </a:graphicData>
        </a:graphic>
      </p:graphicFrame>
      <p:graphicFrame>
        <p:nvGraphicFramePr>
          <p:cNvPr id="3" name="Object 2">
            <a:hlinkClick r:id="" action="ppaction://ole?verb=0"/>
          </p:cNvPr>
          <p:cNvGraphicFramePr>
            <a:graphicFrameLocks noChangeAspect="1"/>
          </p:cNvGraphicFramePr>
          <p:nvPr>
            <p:extLst>
              <p:ext uri="{D42A27DB-BD31-4B8C-83A1-F6EECF244321}">
                <p14:modId xmlns:p14="http://schemas.microsoft.com/office/powerpoint/2010/main" val="3914223326"/>
              </p:ext>
            </p:extLst>
          </p:nvPr>
        </p:nvGraphicFramePr>
        <p:xfrm>
          <a:off x="3779912" y="2283718"/>
          <a:ext cx="642899" cy="567001"/>
        </p:xfrm>
        <a:graphic>
          <a:graphicData uri="http://schemas.openxmlformats.org/presentationml/2006/ole">
            <mc:AlternateContent xmlns:mc="http://schemas.openxmlformats.org/markup-compatibility/2006">
              <mc:Choice xmlns:v="urn:schemas-microsoft-com:vml" Requires="v">
                <p:oleObj spid="_x0000_s16477" name="Acrobat Document" showAsIcon="1" r:id="rId6" imgW="914400" imgH="806400" progId="AcroExch.Document.7">
                  <p:embed/>
                </p:oleObj>
              </mc:Choice>
              <mc:Fallback>
                <p:oleObj name="Acrobat Document" showAsIcon="1" r:id="rId6" imgW="914400" imgH="806400" progId="AcroExch.Document.7">
                  <p:embed/>
                  <p:pic>
                    <p:nvPicPr>
                      <p:cNvPr id="0" name=""/>
                      <p:cNvPicPr/>
                      <p:nvPr/>
                    </p:nvPicPr>
                    <p:blipFill>
                      <a:blip r:embed="rId7"/>
                      <a:stretch>
                        <a:fillRect/>
                      </a:stretch>
                    </p:blipFill>
                    <p:spPr>
                      <a:xfrm>
                        <a:off x="3779912" y="2283718"/>
                        <a:ext cx="642899" cy="567001"/>
                      </a:xfrm>
                      <a:prstGeom prst="rect">
                        <a:avLst/>
                      </a:prstGeom>
                    </p:spPr>
                  </p:pic>
                </p:oleObj>
              </mc:Fallback>
            </mc:AlternateContent>
          </a:graphicData>
        </a:graphic>
      </p:graphicFrame>
    </p:spTree>
    <p:extLst>
      <p:ext uri="{BB962C8B-B14F-4D97-AF65-F5344CB8AC3E}">
        <p14:creationId xmlns:p14="http://schemas.microsoft.com/office/powerpoint/2010/main" val="40827537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3419872" y="3219822"/>
            <a:ext cx="2304256" cy="913482"/>
          </a:xfrm>
          <a:prstGeom prst="ellipse">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3200" dirty="0" smtClean="0"/>
              <a:t>Airport </a:t>
            </a:r>
            <a:r>
              <a:rPr lang="en-US" sz="3200" dirty="0"/>
              <a:t>Planning </a:t>
            </a:r>
            <a:r>
              <a:rPr lang="en-US" sz="3200" dirty="0" smtClean="0"/>
              <a:t>Manual (</a:t>
            </a:r>
            <a:r>
              <a:rPr lang="en-US" sz="3200" dirty="0"/>
              <a:t>Doc </a:t>
            </a:r>
            <a:r>
              <a:rPr lang="en-US" sz="3200" dirty="0" smtClean="0"/>
              <a:t>9184) </a:t>
            </a:r>
            <a:endParaRPr lang="en-US" sz="3200" dirty="0"/>
          </a:p>
        </p:txBody>
      </p:sp>
      <p:sp>
        <p:nvSpPr>
          <p:cNvPr id="5" name="Content Placeholder 2"/>
          <p:cNvSpPr txBox="1">
            <a:spLocks/>
          </p:cNvSpPr>
          <p:nvPr/>
        </p:nvSpPr>
        <p:spPr>
          <a:xfrm>
            <a:off x="251520" y="1905677"/>
            <a:ext cx="807846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000" dirty="0"/>
          </a:p>
        </p:txBody>
      </p:sp>
      <p:sp>
        <p:nvSpPr>
          <p:cNvPr id="6" name="Content Placeholder 2"/>
          <p:cNvSpPr txBox="1">
            <a:spLocks/>
          </p:cNvSpPr>
          <p:nvPr/>
        </p:nvSpPr>
        <p:spPr>
          <a:xfrm>
            <a:off x="251520" y="1905677"/>
            <a:ext cx="8640960"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US" sz="2000" i="1" dirty="0" smtClean="0"/>
              <a:t>1st </a:t>
            </a:r>
            <a:r>
              <a:rPr lang="en-US" sz="2000" i="1" dirty="0"/>
              <a:t>Edition </a:t>
            </a:r>
            <a:r>
              <a:rPr lang="en-US" sz="2000" i="1" dirty="0" smtClean="0"/>
              <a:t>- 1967</a:t>
            </a:r>
            <a:endParaRPr lang="en-US" sz="2000" i="1" dirty="0"/>
          </a:p>
          <a:p>
            <a:pPr algn="just"/>
            <a:r>
              <a:rPr lang="en-US" sz="2000" i="1" dirty="0" smtClean="0"/>
              <a:t>2nd </a:t>
            </a:r>
            <a:r>
              <a:rPr lang="en-US" sz="2000" i="1" dirty="0"/>
              <a:t>Edition </a:t>
            </a:r>
            <a:r>
              <a:rPr lang="en-US" sz="2000" i="1" dirty="0" smtClean="0"/>
              <a:t>- 1987</a:t>
            </a:r>
            <a:endParaRPr lang="en-US" sz="2000" i="1" dirty="0"/>
          </a:p>
          <a:p>
            <a:pPr algn="just"/>
            <a:r>
              <a:rPr lang="en-US" sz="2000" i="1" dirty="0" smtClean="0"/>
              <a:t>3rd </a:t>
            </a:r>
            <a:r>
              <a:rPr lang="en-US" sz="2000" i="1" dirty="0"/>
              <a:t>Edition </a:t>
            </a:r>
            <a:r>
              <a:rPr lang="en-US" sz="2000" i="1" dirty="0" smtClean="0"/>
              <a:t>- 2019 </a:t>
            </a:r>
            <a:r>
              <a:rPr lang="en-US" sz="2000" i="1" dirty="0"/>
              <a:t>(expected)</a:t>
            </a:r>
          </a:p>
          <a:p>
            <a:pPr lvl="1" algn="just"/>
            <a:r>
              <a:rPr lang="en-US" sz="1400" i="1" dirty="0">
                <a:solidFill>
                  <a:srgbClr val="0054A4"/>
                </a:solidFill>
              </a:rPr>
              <a:t>SECTION 1</a:t>
            </a:r>
          </a:p>
          <a:p>
            <a:pPr lvl="1" algn="just"/>
            <a:r>
              <a:rPr lang="en-US" sz="1400" i="1" dirty="0">
                <a:solidFill>
                  <a:srgbClr val="0054A4"/>
                </a:solidFill>
              </a:rPr>
              <a:t>SECTION 2</a:t>
            </a:r>
          </a:p>
          <a:p>
            <a:pPr lvl="1" algn="just"/>
            <a:r>
              <a:rPr lang="en-US" sz="1400" i="1" dirty="0">
                <a:solidFill>
                  <a:srgbClr val="0054A4"/>
                </a:solidFill>
              </a:rPr>
              <a:t>SECTION 3</a:t>
            </a:r>
          </a:p>
          <a:p>
            <a:pPr lvl="1" algn="just"/>
            <a:r>
              <a:rPr lang="en-US" sz="1400" i="1" dirty="0">
                <a:solidFill>
                  <a:srgbClr val="0054A4"/>
                </a:solidFill>
              </a:rPr>
              <a:t>SECTION 4</a:t>
            </a:r>
          </a:p>
        </p:txBody>
      </p:sp>
    </p:spTree>
    <p:extLst>
      <p:ext uri="{BB962C8B-B14F-4D97-AF65-F5344CB8AC3E}">
        <p14:creationId xmlns:p14="http://schemas.microsoft.com/office/powerpoint/2010/main" val="218806139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3419872" y="3219822"/>
            <a:ext cx="2304256" cy="913482"/>
          </a:xfrm>
          <a:prstGeom prst="ellipse">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3200" dirty="0" smtClean="0"/>
              <a:t>Airport </a:t>
            </a:r>
            <a:r>
              <a:rPr lang="en-US" sz="3200" dirty="0"/>
              <a:t>Planning </a:t>
            </a:r>
            <a:r>
              <a:rPr lang="en-US" sz="3200" dirty="0" smtClean="0"/>
              <a:t>Manual (</a:t>
            </a:r>
            <a:r>
              <a:rPr lang="en-US" sz="3200" dirty="0"/>
              <a:t>Doc </a:t>
            </a:r>
            <a:r>
              <a:rPr lang="en-US" sz="3200" dirty="0" smtClean="0"/>
              <a:t>9184) </a:t>
            </a:r>
            <a:endParaRPr lang="en-US" sz="3200" dirty="0"/>
          </a:p>
        </p:txBody>
      </p:sp>
      <p:sp>
        <p:nvSpPr>
          <p:cNvPr id="5" name="Content Placeholder 2"/>
          <p:cNvSpPr txBox="1">
            <a:spLocks/>
          </p:cNvSpPr>
          <p:nvPr/>
        </p:nvSpPr>
        <p:spPr>
          <a:xfrm>
            <a:off x="251520" y="1905677"/>
            <a:ext cx="807846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000" dirty="0"/>
          </a:p>
        </p:txBody>
      </p:sp>
      <p:sp>
        <p:nvSpPr>
          <p:cNvPr id="6" name="Content Placeholder 2"/>
          <p:cNvSpPr txBox="1">
            <a:spLocks/>
          </p:cNvSpPr>
          <p:nvPr/>
        </p:nvSpPr>
        <p:spPr>
          <a:xfrm>
            <a:off x="251520" y="1905677"/>
            <a:ext cx="8640960"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US" sz="1800" i="1" dirty="0" smtClean="0"/>
              <a:t>Job card Leader: David </a:t>
            </a:r>
            <a:r>
              <a:rPr lang="en-US" sz="1800" i="1" dirty="0"/>
              <a:t>Stewart (IATA)</a:t>
            </a:r>
          </a:p>
          <a:p>
            <a:pPr algn="just"/>
            <a:r>
              <a:rPr lang="en-US" sz="1800" i="1" dirty="0" smtClean="0"/>
              <a:t>Section 1: </a:t>
            </a:r>
            <a:r>
              <a:rPr lang="en-US" sz="1400" i="1" dirty="0" smtClean="0"/>
              <a:t>Airport </a:t>
            </a:r>
            <a:r>
              <a:rPr lang="en-US" sz="1400" i="1" dirty="0"/>
              <a:t>Planning Process : Hendrik Orsinger </a:t>
            </a:r>
            <a:r>
              <a:rPr lang="en-US" sz="1400" i="1" dirty="0" smtClean="0"/>
              <a:t>(PASCALL </a:t>
            </a:r>
            <a:r>
              <a:rPr lang="en-US" sz="1400" i="1" dirty="0"/>
              <a:t>&amp; WATSON)</a:t>
            </a:r>
          </a:p>
          <a:p>
            <a:pPr algn="just"/>
            <a:r>
              <a:rPr lang="en-US" sz="1800" i="1" dirty="0"/>
              <a:t>Section </a:t>
            </a:r>
            <a:r>
              <a:rPr lang="en-US" sz="1800" i="1" dirty="0" smtClean="0"/>
              <a:t>2: </a:t>
            </a:r>
            <a:r>
              <a:rPr lang="en-US" sz="1400" i="1" dirty="0" smtClean="0"/>
              <a:t>Airside </a:t>
            </a:r>
            <a:r>
              <a:rPr lang="en-US" sz="1400" i="1" dirty="0"/>
              <a:t>Development : Marco </a:t>
            </a:r>
            <a:r>
              <a:rPr lang="en-US" sz="1400" i="1" dirty="0" smtClean="0"/>
              <a:t>Plarre (JACOBS)</a:t>
            </a:r>
          </a:p>
          <a:p>
            <a:pPr algn="just"/>
            <a:r>
              <a:rPr lang="en-US" sz="1800" i="1" dirty="0"/>
              <a:t>Section </a:t>
            </a:r>
            <a:r>
              <a:rPr lang="en-US" sz="1800" i="1" dirty="0" smtClean="0"/>
              <a:t>3: </a:t>
            </a:r>
            <a:r>
              <a:rPr lang="en-US" sz="1400" i="1" dirty="0" smtClean="0"/>
              <a:t>Landside </a:t>
            </a:r>
            <a:r>
              <a:rPr lang="en-US" sz="1400" i="1" dirty="0"/>
              <a:t>Development : Martin </a:t>
            </a:r>
            <a:r>
              <a:rPr lang="en-US" sz="1400" i="1" dirty="0" smtClean="0"/>
              <a:t>Landry (ARUP)</a:t>
            </a:r>
          </a:p>
          <a:p>
            <a:pPr algn="just"/>
            <a:r>
              <a:rPr lang="en-US" sz="1800" i="1" dirty="0"/>
              <a:t>Section </a:t>
            </a:r>
            <a:r>
              <a:rPr lang="en-US" sz="1800" i="1" dirty="0" smtClean="0"/>
              <a:t>4: </a:t>
            </a:r>
            <a:r>
              <a:rPr lang="en-US" sz="1400" i="1" dirty="0" smtClean="0"/>
              <a:t>Airport </a:t>
            </a:r>
            <a:r>
              <a:rPr lang="en-US" sz="1400" i="1" dirty="0"/>
              <a:t>Ops &amp; Support Elements : Russell </a:t>
            </a:r>
            <a:r>
              <a:rPr lang="en-US" sz="1400" i="1" dirty="0" smtClean="0"/>
              <a:t>Blank (LANDRUM </a:t>
            </a:r>
            <a:r>
              <a:rPr lang="en-US" sz="1400" i="1" dirty="0"/>
              <a:t>&amp; BROWN)</a:t>
            </a:r>
          </a:p>
          <a:p>
            <a:pPr marL="457200" lvl="1" indent="0" algn="just">
              <a:buNone/>
            </a:pPr>
            <a:endParaRPr lang="en-US" sz="1400" i="1" dirty="0"/>
          </a:p>
        </p:txBody>
      </p:sp>
    </p:spTree>
    <p:extLst>
      <p:ext uri="{BB962C8B-B14F-4D97-AF65-F5344CB8AC3E}">
        <p14:creationId xmlns:p14="http://schemas.microsoft.com/office/powerpoint/2010/main" val="7126945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3419872" y="3219822"/>
            <a:ext cx="2304256" cy="913482"/>
          </a:xfrm>
          <a:prstGeom prst="ellipse">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3200" dirty="0" smtClean="0"/>
              <a:t>ICAO publications </a:t>
            </a:r>
            <a:r>
              <a:rPr lang="en-US" sz="3200" dirty="0"/>
              <a:t>r</a:t>
            </a:r>
            <a:r>
              <a:rPr lang="en-US" sz="3200" dirty="0" smtClean="0"/>
              <a:t>elated to </a:t>
            </a:r>
          </a:p>
          <a:p>
            <a:r>
              <a:rPr lang="en-US" sz="3200" dirty="0" smtClean="0"/>
              <a:t>Aerodrome Master Planning</a:t>
            </a:r>
            <a:endParaRPr lang="en-US" sz="3200" dirty="0"/>
          </a:p>
        </p:txBody>
      </p:sp>
      <p:sp>
        <p:nvSpPr>
          <p:cNvPr id="5" name="Content Placeholder 2"/>
          <p:cNvSpPr txBox="1">
            <a:spLocks/>
          </p:cNvSpPr>
          <p:nvPr/>
        </p:nvSpPr>
        <p:spPr>
          <a:xfrm>
            <a:off x="251520" y="1905677"/>
            <a:ext cx="807846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000" dirty="0"/>
          </a:p>
        </p:txBody>
      </p:sp>
      <p:sp>
        <p:nvSpPr>
          <p:cNvPr id="6" name="Content Placeholder 2"/>
          <p:cNvSpPr txBox="1">
            <a:spLocks/>
          </p:cNvSpPr>
          <p:nvPr/>
        </p:nvSpPr>
        <p:spPr>
          <a:xfrm>
            <a:off x="251520" y="1905677"/>
            <a:ext cx="8640960"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endParaRPr lang="en-US" sz="2000" i="1" dirty="0" smtClean="0"/>
          </a:p>
          <a:p>
            <a:pPr algn="just"/>
            <a:r>
              <a:rPr lang="en-US" sz="2000" i="1" dirty="0" smtClean="0"/>
              <a:t>Appendix </a:t>
            </a:r>
            <a:r>
              <a:rPr lang="en-US" sz="2000" i="1" dirty="0"/>
              <a:t>B of Doc 9184 Part 1</a:t>
            </a:r>
          </a:p>
          <a:p>
            <a:pPr algn="just"/>
            <a:r>
              <a:rPr lang="en-US" sz="2000" i="1" dirty="0" smtClean="0"/>
              <a:t>5 Annexes</a:t>
            </a:r>
          </a:p>
          <a:p>
            <a:pPr algn="just"/>
            <a:r>
              <a:rPr lang="en-US" sz="2000" i="1" dirty="0" smtClean="0"/>
              <a:t>1 </a:t>
            </a:r>
            <a:r>
              <a:rPr lang="en-US" sz="2000" i="1" dirty="0"/>
              <a:t>PANS</a:t>
            </a:r>
          </a:p>
          <a:p>
            <a:pPr algn="just"/>
            <a:r>
              <a:rPr lang="en-US" sz="2000" i="1" dirty="0"/>
              <a:t>35 Manuals : </a:t>
            </a:r>
            <a:r>
              <a:rPr lang="en-US" sz="2000" i="1" dirty="0" smtClean="0"/>
              <a:t>aerodromes, facilitation, CNS, </a:t>
            </a:r>
            <a:r>
              <a:rPr lang="en-US" sz="2000" i="1" dirty="0" err="1" smtClean="0"/>
              <a:t>Env</a:t>
            </a:r>
            <a:r>
              <a:rPr lang="en-US" sz="2000" i="1" dirty="0" smtClean="0"/>
              <a:t>, Sec, traffic forecasting, statistics, charges, etc.</a:t>
            </a:r>
            <a:endParaRPr lang="en-US" sz="2000" i="1" dirty="0"/>
          </a:p>
        </p:txBody>
      </p:sp>
      <p:graphicFrame>
        <p:nvGraphicFramePr>
          <p:cNvPr id="2" name="Object 1">
            <a:hlinkClick r:id="" action="ppaction://ole?verb=0"/>
          </p:cNvPr>
          <p:cNvGraphicFramePr>
            <a:graphicFrameLocks noChangeAspect="1"/>
          </p:cNvGraphicFramePr>
          <p:nvPr>
            <p:extLst>
              <p:ext uri="{D42A27DB-BD31-4B8C-83A1-F6EECF244321}">
                <p14:modId xmlns:p14="http://schemas.microsoft.com/office/powerpoint/2010/main" val="4283279193"/>
              </p:ext>
            </p:extLst>
          </p:nvPr>
        </p:nvGraphicFramePr>
        <p:xfrm>
          <a:off x="4067553" y="2355726"/>
          <a:ext cx="620494" cy="547241"/>
        </p:xfrm>
        <a:graphic>
          <a:graphicData uri="http://schemas.openxmlformats.org/presentationml/2006/ole">
            <mc:AlternateContent xmlns:mc="http://schemas.openxmlformats.org/markup-compatibility/2006">
              <mc:Choice xmlns:v="urn:schemas-microsoft-com:vml" Requires="v">
                <p:oleObj spid="_x0000_s17454" name="Acrobat Document" showAsIcon="1" r:id="rId4" imgW="914400" imgH="806400" progId="AcroExch.Document.7">
                  <p:embed/>
                </p:oleObj>
              </mc:Choice>
              <mc:Fallback>
                <p:oleObj name="Acrobat Document" showAsIcon="1" r:id="rId4" imgW="914400" imgH="806400" progId="AcroExch.Document.7">
                  <p:embed/>
                  <p:pic>
                    <p:nvPicPr>
                      <p:cNvPr id="0" name=""/>
                      <p:cNvPicPr/>
                      <p:nvPr/>
                    </p:nvPicPr>
                    <p:blipFill>
                      <a:blip r:embed="rId5"/>
                      <a:stretch>
                        <a:fillRect/>
                      </a:stretch>
                    </p:blipFill>
                    <p:spPr>
                      <a:xfrm>
                        <a:off x="4067553" y="2355726"/>
                        <a:ext cx="620494" cy="547241"/>
                      </a:xfrm>
                      <a:prstGeom prst="rect">
                        <a:avLst/>
                      </a:prstGeom>
                    </p:spPr>
                  </p:pic>
                </p:oleObj>
              </mc:Fallback>
            </mc:AlternateContent>
          </a:graphicData>
        </a:graphic>
      </p:graphicFrame>
    </p:spTree>
    <p:extLst>
      <p:ext uri="{BB962C8B-B14F-4D97-AF65-F5344CB8AC3E}">
        <p14:creationId xmlns:p14="http://schemas.microsoft.com/office/powerpoint/2010/main" val="22748084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3419872" y="3219822"/>
            <a:ext cx="2304256" cy="913482"/>
          </a:xfrm>
          <a:prstGeom prst="ellipse">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4" name="Title 1"/>
          <p:cNvSpPr txBox="1">
            <a:spLocks/>
          </p:cNvSpPr>
          <p:nvPr/>
        </p:nvSpPr>
        <p:spPr>
          <a:xfrm>
            <a:off x="1046108" y="987574"/>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3200" dirty="0" smtClean="0"/>
              <a:t>Where do we go from here..</a:t>
            </a:r>
            <a:endParaRPr lang="en-US" sz="3200" dirty="0"/>
          </a:p>
        </p:txBody>
      </p:sp>
      <p:sp>
        <p:nvSpPr>
          <p:cNvPr id="5" name="Content Placeholder 2"/>
          <p:cNvSpPr txBox="1">
            <a:spLocks/>
          </p:cNvSpPr>
          <p:nvPr/>
        </p:nvSpPr>
        <p:spPr>
          <a:xfrm>
            <a:off x="251520" y="1905677"/>
            <a:ext cx="807846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000" dirty="0"/>
          </a:p>
        </p:txBody>
      </p:sp>
      <p:sp>
        <p:nvSpPr>
          <p:cNvPr id="6" name="Content Placeholder 2"/>
          <p:cNvSpPr txBox="1">
            <a:spLocks/>
          </p:cNvSpPr>
          <p:nvPr/>
        </p:nvSpPr>
        <p:spPr>
          <a:xfrm>
            <a:off x="251520" y="1905677"/>
            <a:ext cx="8640960"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US" sz="2000" i="1" dirty="0"/>
              <a:t>ANC Preliminary Review (Oct 2018)</a:t>
            </a:r>
          </a:p>
          <a:p>
            <a:pPr algn="just"/>
            <a:r>
              <a:rPr lang="en-US" sz="2000" i="1" dirty="0"/>
              <a:t>State letter consultation (Q4/2018)</a:t>
            </a:r>
          </a:p>
          <a:p>
            <a:pPr algn="just"/>
            <a:r>
              <a:rPr lang="en-US" sz="2000" i="1" dirty="0"/>
              <a:t>Secretariat analyses (Q2/2019)</a:t>
            </a:r>
          </a:p>
          <a:p>
            <a:pPr algn="just"/>
            <a:r>
              <a:rPr lang="en-US" sz="2000" i="1" dirty="0"/>
              <a:t>ANC Final Review (Q3/2019)</a:t>
            </a:r>
          </a:p>
          <a:p>
            <a:pPr algn="just"/>
            <a:r>
              <a:rPr lang="en-US" sz="2000" i="1" dirty="0"/>
              <a:t>Council adoption (Q1/2020)</a:t>
            </a:r>
          </a:p>
          <a:p>
            <a:pPr algn="just"/>
            <a:r>
              <a:rPr lang="en-US" sz="2000" i="1" dirty="0"/>
              <a:t>SARPs applicable (Q4/2020)</a:t>
            </a:r>
          </a:p>
        </p:txBody>
      </p:sp>
      <p:pic>
        <p:nvPicPr>
          <p:cNvPr id="8" name="Picture 2" descr="E:\Backup\E - Works-JC\JC\ICAO Docs &amp; Stuffs\MAIS\New MAIS 2013\Making a Standard_Process_detail.jpg">
            <a:hlinkClick r:id="rId3"/>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8935" b="17417"/>
          <a:stretch/>
        </p:blipFill>
        <p:spPr bwMode="auto">
          <a:xfrm>
            <a:off x="5370759" y="1491630"/>
            <a:ext cx="3353544" cy="319624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Tree>
    <p:extLst>
      <p:ext uri="{BB962C8B-B14F-4D97-AF65-F5344CB8AC3E}">
        <p14:creationId xmlns:p14="http://schemas.microsoft.com/office/powerpoint/2010/main" val="15029633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046108" y="1698616"/>
            <a:ext cx="7283878" cy="668184"/>
          </a:xfrm>
          <a:prstGeom prst="rect">
            <a:avLst/>
          </a:prstGeom>
        </p:spPr>
        <p:txBody>
          <a:bodyPr/>
          <a:lstStyle>
            <a:lvl1pPr algn="ctr" defTabSz="914400" rtl="0" eaLnBrk="1" latinLnBrk="0" hangingPunct="1">
              <a:spcBef>
                <a:spcPct val="0"/>
              </a:spcBef>
              <a:buNone/>
              <a:defRPr sz="4400" kern="1200">
                <a:solidFill>
                  <a:srgbClr val="0054A4"/>
                </a:solidFill>
                <a:latin typeface="+mj-lt"/>
                <a:ea typeface="+mj-ea"/>
                <a:cs typeface="+mj-cs"/>
              </a:defRPr>
            </a:lvl1pPr>
          </a:lstStyle>
          <a:p>
            <a:r>
              <a:rPr lang="en-US" sz="3200" dirty="0"/>
              <a:t>MUCHAS GRACIAS</a:t>
            </a:r>
          </a:p>
        </p:txBody>
      </p:sp>
      <p:sp>
        <p:nvSpPr>
          <p:cNvPr id="5" name="Content Placeholder 2"/>
          <p:cNvSpPr txBox="1">
            <a:spLocks/>
          </p:cNvSpPr>
          <p:nvPr/>
        </p:nvSpPr>
        <p:spPr>
          <a:xfrm>
            <a:off x="251520" y="1905677"/>
            <a:ext cx="8078466" cy="225024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54A4"/>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279DD9"/>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5A6870"/>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5A6870"/>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2000" dirty="0"/>
          </a:p>
        </p:txBody>
      </p:sp>
      <p:pic>
        <p:nvPicPr>
          <p:cNvPr id="6" name="Picture 3" descr="C:\localcache\jcheong\Desktop\1316387190-left-and-right-hand-with-raised-thumbs-up-showing-a-sign-of-a-very-yd3vb9-clipart.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20360886">
            <a:off x="3312053" y="2592522"/>
            <a:ext cx="2426211" cy="146399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923851" y="4299941"/>
            <a:ext cx="3528392" cy="584775"/>
          </a:xfrm>
          <a:prstGeom prst="rect">
            <a:avLst/>
          </a:prstGeom>
          <a:noFill/>
        </p:spPr>
        <p:txBody>
          <a:bodyPr wrap="square" rtlCol="0">
            <a:spAutoFit/>
          </a:bodyPr>
          <a:lstStyle/>
          <a:p>
            <a:r>
              <a:rPr lang="en-US" sz="3200" b="1" dirty="0" smtClean="0">
                <a:solidFill>
                  <a:schemeClr val="bg1"/>
                </a:solidFill>
              </a:rPr>
              <a:t>jcheong@icao.int</a:t>
            </a:r>
            <a:endParaRPr lang="en-GB" sz="3200" b="1" dirty="0">
              <a:solidFill>
                <a:schemeClr val="bg1"/>
              </a:solidFill>
            </a:endParaRPr>
          </a:p>
        </p:txBody>
      </p:sp>
    </p:spTree>
    <p:extLst>
      <p:ext uri="{BB962C8B-B14F-4D97-AF65-F5344CB8AC3E}">
        <p14:creationId xmlns:p14="http://schemas.microsoft.com/office/powerpoint/2010/main" val="249462089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ICAO - Capacity &amp; Efficiency">
      <a:dk1>
        <a:srgbClr val="279DD9"/>
      </a:dk1>
      <a:lt1>
        <a:sysClr val="window" lastClr="FFFFFF"/>
      </a:lt1>
      <a:dk2>
        <a:srgbClr val="006EB7"/>
      </a:dk2>
      <a:lt2>
        <a:srgbClr val="FFFFFF"/>
      </a:lt2>
      <a:accent1>
        <a:srgbClr val="0054A4"/>
      </a:accent1>
      <a:accent2>
        <a:srgbClr val="A1CFEF"/>
      </a:accent2>
      <a:accent3>
        <a:srgbClr val="8DC63F"/>
      </a:accent3>
      <a:accent4>
        <a:srgbClr val="CED8DD"/>
      </a:accent4>
      <a:accent5>
        <a:srgbClr val="8C99A1"/>
      </a:accent5>
      <a:accent6>
        <a:srgbClr val="5A6870"/>
      </a:accent6>
      <a:hlink>
        <a:srgbClr val="39474F"/>
      </a:hlink>
      <a:folHlink>
        <a:srgbClr val="C40075"/>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3927D94646DC549B7465903FE9FE1A3" ma:contentTypeVersion="118" ma:contentTypeDescription="Create a new document." ma:contentTypeScope="" ma:versionID="b7dfd1b413e7d33dabde76de4b79de8f">
  <xsd:schema xmlns:xsd="http://www.w3.org/2001/XMLSchema" xmlns:xs="http://www.w3.org/2001/XMLSchema" xmlns:p="http://schemas.microsoft.com/office/2006/metadata/properties" xmlns:ns1="101a94fc-4fb7-49fc-ab36-dbb3e9e3ccdb" xmlns:ns2="http://schemas.microsoft.com/sharepoint/v3" targetNamespace="http://schemas.microsoft.com/office/2006/metadata/properties" ma:root="true" ma:fieldsID="c9f0411c7a8c78232c53993795c6232c" ns1:_="" ns2:_="">
    <xsd:import namespace="101a94fc-4fb7-49fc-ab36-dbb3e9e3ccdb"/>
    <xsd:import namespace="http://schemas.microsoft.com/sharepoint/v3"/>
    <xsd:element name="properties">
      <xsd:complexType>
        <xsd:sequence>
          <xsd:element name="documentManagement">
            <xsd:complexType>
              <xsd:all>
                <xsd:element ref="ns1:a" minOccurs="0"/>
                <xsd:element ref="ns1:Category" minOccurs="0"/>
                <xsd:element ref="ns1:CategoryOrder" minOccurs="0"/>
                <xsd:element ref="ns1:LongTitle" minOccurs="0"/>
                <xsd:element ref="ns1:Language" minOccurs="0"/>
                <xsd:element ref="ns1:aaa" minOccurs="0"/>
                <xsd:element ref="ns1:Revised" minOccurs="0"/>
                <xsd:element ref="ns1:Presenter" minOccurs="0"/>
                <xsd:element ref="ns1:DocumentName" minOccurs="0"/>
                <xsd:element ref="ns1:Title1" minOccurs="0"/>
                <xsd:element ref="ns1:Title2" minOccurs="0"/>
                <xsd:element ref="ns1:acro" minOccurs="0"/>
                <xsd:element ref="ns1:cat" minOccurs="0"/>
                <xsd:element ref="ns1:ArchivedDocumentsProperties" minOccurs="0"/>
                <xsd:element ref="ns2:PublishingStartDate" minOccurs="0"/>
                <xsd:element ref="ns2:PublishingExpirationDate" minOccurs="0"/>
                <xsd:element ref="ns1:Category_x003a_TypeEN" minOccurs="0"/>
                <xsd:element ref="ns1:Category_x003a_TypeES" minOccurs="0"/>
                <xsd:element ref="ns1:ArchivedDocumentsProperties_x003a_Acronym" minOccurs="0"/>
                <xsd:element ref="ns1:ArchivedDocumentsProperties_x003a_DocumentsOrder" minOccurs="0"/>
                <xsd:element ref="ns1:ArchivedDocumentsProperties_x003a_Category" minOccurs="0"/>
                <xsd:element ref="ns1:ArchivedDocumentsProperties_x003a_Presenter" minOccurs="0"/>
                <xsd:element ref="ns1:ArchivedDocumentsProperties_x003a_Language" minOccurs="0"/>
                <xsd:element ref="ns1:ArchivedDocumentsProperties_x003a_DocumentTitle" minOccurs="0"/>
                <xsd:element ref="ns1:ArchivedDocumentsProperties_x003a_DocumentTitle1" minOccurs="0"/>
                <xsd:element ref="ns1:ArchivedDocumentsProperties_x003a_DocumentTitle2" minOccurs="0"/>
                <xsd:element ref="ns1:ArchivedDocumentsProperties_x003a_ONLY" minOccurs="0"/>
                <xsd:element ref="ns1:ArchivedDocumentsProperties_x003a_Revis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01a94fc-4fb7-49fc-ab36-dbb3e9e3ccdb" elementFormDefault="qualified">
    <xsd:import namespace="http://schemas.microsoft.com/office/2006/documentManagement/types"/>
    <xsd:import namespace="http://schemas.microsoft.com/office/infopath/2007/PartnerControls"/>
    <xsd:element name="a" ma:index="0" nillable="true" ma:displayName="Acronym" ma:list="{1045e265-1928-4c45-849a-69ddabc67e10}" ma:internalName="a" ma:readOnly="false" ma:showField="Title">
      <xsd:simpleType>
        <xsd:restriction base="dms:Lookup"/>
      </xsd:simpleType>
    </xsd:element>
    <xsd:element name="Category" ma:index="3" nillable="true" ma:displayName="Category" ma:list="{c1012ec3-5fa7-4630-b0f2-9937f3c48b2b}" ma:internalName="Category" ma:showField="Title">
      <xsd:simpleType>
        <xsd:restriction base="dms:Lookup"/>
      </xsd:simpleType>
    </xsd:element>
    <xsd:element name="CategoryOrder" ma:index="4" nillable="true" ma:displayName="CategoryOrder" ma:description="Group by Category: Day, Session" ma:internalName="CategoryOrder">
      <xsd:simpleType>
        <xsd:restriction base="dms:Text">
          <xsd:maxLength value="255"/>
        </xsd:restriction>
      </xsd:simpleType>
    </xsd:element>
    <xsd:element name="LongTitle" ma:index="5" nillable="true" ma:displayName="Title" ma:internalName="LongTitle">
      <xsd:simpleType>
        <xsd:restriction base="dms:Text">
          <xsd:maxLength value="255"/>
        </xsd:restriction>
      </xsd:simpleType>
    </xsd:element>
    <xsd:element name="Language" ma:index="6" nillable="true" ma:displayName="Language" ma:description="Document's Language" ma:format="RadioButtons" ma:internalName="Language">
      <xsd:simpleType>
        <xsd:restriction base="dms:Choice">
          <xsd:enumeration value="English"/>
          <xsd:enumeration value="Spanish"/>
          <xsd:enumeration value="Bilingual"/>
          <xsd:enumeration value="Other"/>
        </xsd:restriction>
      </xsd:simpleType>
    </xsd:element>
    <xsd:element name="aaa" ma:index="7" nillable="true" ma:displayName="Only" ma:default="0" ma:internalName="aaa">
      <xsd:simpleType>
        <xsd:restriction base="dms:Boolean"/>
      </xsd:simpleType>
    </xsd:element>
    <xsd:element name="Revised" ma:index="8" nillable="true" ma:displayName="Revised" ma:default="0" ma:internalName="Revised">
      <xsd:simpleType>
        <xsd:restriction base="dms:Boolean"/>
      </xsd:simpleType>
    </xsd:element>
    <xsd:element name="Presenter" ma:index="9" nillable="true" ma:displayName="Presenter" ma:internalName="Presenter">
      <xsd:simpleType>
        <xsd:restriction base="dms:Text">
          <xsd:maxLength value="255"/>
        </xsd:restriction>
      </xsd:simpleType>
    </xsd:element>
    <xsd:element name="DocumentName" ma:index="11" nillable="true" ma:displayName="DocumentName" ma:hidden="true" ma:internalName="DocumentName" ma:readOnly="false">
      <xsd:simpleType>
        <xsd:restriction base="dms:Text">
          <xsd:maxLength value="255"/>
        </xsd:restriction>
      </xsd:simpleType>
    </xsd:element>
    <xsd:element name="Title1" ma:index="12" nillable="true" ma:displayName="Title1" ma:internalName="Title1">
      <xsd:simpleType>
        <xsd:restriction base="dms:Text">
          <xsd:maxLength value="255"/>
        </xsd:restriction>
      </xsd:simpleType>
    </xsd:element>
    <xsd:element name="Title2" ma:index="13" nillable="true" ma:displayName="Title2" ma:internalName="Title2">
      <xsd:simpleType>
        <xsd:restriction base="dms:Text">
          <xsd:maxLength value="255"/>
        </xsd:restriction>
      </xsd:simpleType>
    </xsd:element>
    <xsd:element name="acro" ma:index="14" nillable="true" ma:displayName="acro" ma:hidden="true" ma:internalName="acro" ma:readOnly="false">
      <xsd:simpleType>
        <xsd:restriction base="dms:Text">
          <xsd:maxLength value="255"/>
        </xsd:restriction>
      </xsd:simpleType>
    </xsd:element>
    <xsd:element name="cat" ma:index="15" nillable="true" ma:displayName="cat" ma:hidden="true" ma:internalName="cat" ma:readOnly="false">
      <xsd:simpleType>
        <xsd:restriction base="dms:Text">
          <xsd:maxLength value="255"/>
        </xsd:restriction>
      </xsd:simpleType>
    </xsd:element>
    <xsd:element name="ArchivedDocumentsProperties" ma:index="16" nillable="true" ma:displayName="ArchivedDocumentsProperties" ma:hidden="true" ma:list="{62446db8-06c7-4c5f-ab63-1825ec145873}" ma:internalName="ArchivedDocumentsProperties" ma:readOnly="false" ma:showField="Title">
      <xsd:simpleType>
        <xsd:restriction base="dms:Lookup"/>
      </xsd:simpleType>
    </xsd:element>
    <xsd:element name="Category_x003a_TypeEN" ma:index="21" nillable="true" ma:displayName="Category:TypeEN" ma:list="{c1012ec3-5fa7-4630-b0f2-9937f3c48b2b}" ma:internalName="Category_x003a_TypeEN" ma:readOnly="true" ma:showField="TypeEN" ma:web="332af589-c0a7-4731-b5e6-15e21b093457">
      <xsd:simpleType>
        <xsd:restriction base="dms:Lookup"/>
      </xsd:simpleType>
    </xsd:element>
    <xsd:element name="Category_x003a_TypeES" ma:index="22" nillable="true" ma:displayName="Category:TypeES" ma:list="{c1012ec3-5fa7-4630-b0f2-9937f3c48b2b}" ma:internalName="Category_x003a_TypeES" ma:readOnly="true" ma:showField="TypeES" ma:web="332af589-c0a7-4731-b5e6-15e21b093457">
      <xsd:simpleType>
        <xsd:restriction base="dms:Lookup"/>
      </xsd:simpleType>
    </xsd:element>
    <xsd:element name="ArchivedDocumentsProperties_x003a_Acronym" ma:index="24" nillable="true" ma:displayName="ArchivedDocumentsProperties:Acronym" ma:list="{62446db8-06c7-4c5f-ab63-1825ec145873}" ma:internalName="ArchivedDocumentsProperties_x003a_Acronym" ma:readOnly="true" ma:showField="Acronym" ma:web="332af589-c0a7-4731-b5e6-15e21b093457">
      <xsd:simpleType>
        <xsd:restriction base="dms:Lookup"/>
      </xsd:simpleType>
    </xsd:element>
    <xsd:element name="ArchivedDocumentsProperties_x003a_DocumentsOrder" ma:index="25" nillable="true" ma:displayName="ArchivedDocumentsProperties:DocumentsOrder" ma:list="{62446db8-06c7-4c5f-ab63-1825ec145873}" ma:internalName="ArchivedDocumentsProperties_x003a_DocumentsOrder" ma:readOnly="true" ma:showField="DocumentsOrder" ma:web="332af589-c0a7-4731-b5e6-15e21b093457">
      <xsd:simpleType>
        <xsd:restriction base="dms:Lookup"/>
      </xsd:simpleType>
    </xsd:element>
    <xsd:element name="ArchivedDocumentsProperties_x003a_Category" ma:index="26" nillable="true" ma:displayName="ArchivedDocumentsProperties:Category" ma:list="{62446db8-06c7-4c5f-ab63-1825ec145873}" ma:internalName="ArchivedDocumentsProperties_x003a_Category" ma:readOnly="true" ma:showField="Category" ma:web="332af589-c0a7-4731-b5e6-15e21b093457">
      <xsd:simpleType>
        <xsd:restriction base="dms:Lookup"/>
      </xsd:simpleType>
    </xsd:element>
    <xsd:element name="ArchivedDocumentsProperties_x003a_Presenter" ma:index="27" nillable="true" ma:displayName="ArchivedDocumentsProperties:Presenter" ma:list="{62446db8-06c7-4c5f-ab63-1825ec145873}" ma:internalName="ArchivedDocumentsProperties_x003a_Presenter" ma:readOnly="true" ma:showField="Presenter" ma:web="332af589-c0a7-4731-b5e6-15e21b093457">
      <xsd:simpleType>
        <xsd:restriction base="dms:Lookup"/>
      </xsd:simpleType>
    </xsd:element>
    <xsd:element name="ArchivedDocumentsProperties_x003a_Language" ma:index="28" nillable="true" ma:displayName="ArchivedDocumentsProperties:Language" ma:list="{62446db8-06c7-4c5f-ab63-1825ec145873}" ma:internalName="ArchivedDocumentsProperties_x003a_Language" ma:readOnly="true" ma:showField="Language" ma:web="332af589-c0a7-4731-b5e6-15e21b093457">
      <xsd:simpleType>
        <xsd:restriction base="dms:Lookup"/>
      </xsd:simpleType>
    </xsd:element>
    <xsd:element name="ArchivedDocumentsProperties_x003a_DocumentTitle" ma:index="29" nillable="true" ma:displayName="ArchivedDocumentsProperties:DocumentTitle" ma:list="{62446db8-06c7-4c5f-ab63-1825ec145873}" ma:internalName="ArchivedDocumentsProperties_x003a_DocumentTitle" ma:readOnly="true" ma:showField="DocumentTitle" ma:web="332af589-c0a7-4731-b5e6-15e21b093457">
      <xsd:simpleType>
        <xsd:restriction base="dms:Lookup"/>
      </xsd:simpleType>
    </xsd:element>
    <xsd:element name="ArchivedDocumentsProperties_x003a_DocumentTitle1" ma:index="30" nillable="true" ma:displayName="ArchivedDocumentsProperties:DocumentTitle1" ma:list="{62446db8-06c7-4c5f-ab63-1825ec145873}" ma:internalName="ArchivedDocumentsProperties_x003a_DocumentTitle1" ma:readOnly="true" ma:showField="DocumentTitle1" ma:web="332af589-c0a7-4731-b5e6-15e21b093457">
      <xsd:simpleType>
        <xsd:restriction base="dms:Lookup"/>
      </xsd:simpleType>
    </xsd:element>
    <xsd:element name="ArchivedDocumentsProperties_x003a_DocumentTitle2" ma:index="31" nillable="true" ma:displayName="ArchivedDocumentsProperties:DocumentTitle2" ma:list="{62446db8-06c7-4c5f-ab63-1825ec145873}" ma:internalName="ArchivedDocumentsProperties_x003a_DocumentTitle2" ma:readOnly="true" ma:showField="DocumentTitle2" ma:web="332af589-c0a7-4731-b5e6-15e21b093457">
      <xsd:simpleType>
        <xsd:restriction base="dms:Lookup"/>
      </xsd:simpleType>
    </xsd:element>
    <xsd:element name="ArchivedDocumentsProperties_x003a_ONLY" ma:index="32" nillable="true" ma:displayName="ArchivedDocumentsProperties:ONLY" ma:list="{62446db8-06c7-4c5f-ab63-1825ec145873}" ma:internalName="ArchivedDocumentsProperties_x003a_ONLY" ma:readOnly="true" ma:showField="ONLY" ma:web="332af589-c0a7-4731-b5e6-15e21b093457">
      <xsd:simpleType>
        <xsd:restriction base="dms:Lookup"/>
      </xsd:simpleType>
    </xsd:element>
    <xsd:element name="ArchivedDocumentsProperties_x003a_Revised" ma:index="33" nillable="true" ma:displayName="ArchivedDocumentsProperties:Revised" ma:list="{62446db8-06c7-4c5f-ab63-1825ec145873}" ma:internalName="ArchivedDocumentsProperties_x003a_Revised" ma:readOnly="true" ma:showField="Revised" ma:web="332af589-c0a7-4731-b5e6-15e21b093457">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19" nillable="true" ma:displayName="Scheduling Start Date" ma:description="" ma:hidden="true" ma:internalName="PublishingStartDate">
      <xsd:simpleType>
        <xsd:restriction base="dms:Unknown"/>
      </xsd:simpleType>
    </xsd:element>
    <xsd:element name="PublishingExpirationDate" ma:index="20" nillable="true" ma:displayName="Scheduling End Date" ma:description=""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4" ma:displayName="Content Type"/>
        <xsd:element ref="dc:title" minOccurs="0" maxOccurs="1" ma:index="2" ma:displayName="DocumentOrder"/>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Category xmlns="101a94fc-4fb7-49fc-ab36-dbb3e9e3ccdb">12</Category>
    <Title1 xmlns="101a94fc-4fb7-49fc-ab36-dbb3e9e3ccdb" xsi:nil="true"/>
    <DocumentName xmlns="101a94fc-4fb7-49fc-ab36-dbb3e9e3ccdb">ICAO current work on aerodrome planning (PPT version)</DocumentName>
    <ArchivedDocumentsProperties xmlns="101a94fc-4fb7-49fc-ab36-dbb3e9e3ccdb" xsi:nil="true"/>
    <acro xmlns="101a94fc-4fb7-49fc-ab36-dbb3e9e3ccdb" xsi:nil="true"/>
    <Revised xmlns="101a94fc-4fb7-49fc-ab36-dbb3e9e3ccdb">false</Revised>
    <PublishingExpirationDate xmlns="http://schemas.microsoft.com/sharepoint/v3" xsi:nil="true"/>
    <LongTitle xmlns="101a94fc-4fb7-49fc-ab36-dbb3e9e3ccdb">ICAO current work on aerodrome planning (PPT version)</LongTitle>
    <cat xmlns="101a94fc-4fb7-49fc-ab36-dbb3e9e3ccdb" xsi:nil="true"/>
    <Language xmlns="101a94fc-4fb7-49fc-ab36-dbb3e9e3ccdb">Bilingual</Language>
    <aaa xmlns="101a94fc-4fb7-49fc-ab36-dbb3e9e3ccdb">false</aaa>
    <PublishingStartDate xmlns="http://schemas.microsoft.com/sharepoint/v3" xsi:nil="true"/>
    <Title2 xmlns="101a94fc-4fb7-49fc-ab36-dbb3e9e3ccdb" xsi:nil="true"/>
    <a xmlns="101a94fc-4fb7-49fc-ab36-dbb3e9e3ccdb">1123</a>
    <Presenter xmlns="101a94fc-4fb7-49fc-ab36-dbb3e9e3ccdb">Joseph Cheong-ICAO</Presenter>
    <CategoryOrder xmlns="101a94fc-4fb7-49fc-ab36-dbb3e9e3ccdb" xsi:nil="true"/>
  </documentManagement>
</p:properties>
</file>

<file path=customXml/item4.xml><?xml version="1.0" encoding="utf-8"?>
<p:properties xmlns:p="http://schemas.microsoft.com/office/2006/metadata/properties" xmlns:xsi="http://www.w3.org/2001/XMLSchema-instance" xmlns:pc="http://schemas.microsoft.com/office/infopath/2007/PartnerControls">
  <documentManagement>
    <_dlc_DocId xmlns="7b0ce932-0cfe-456f-8102-1a6bc8116a95">WXTAS5ZCFHPA-1237-121</_dlc_DocId>
    <_dlc_DocIdUrl xmlns="7b0ce932-0cfe-456f-8102-1a6bc8116a95">
      <Url>http://intranet.icao.lan/osg/COM/_layouts/15/DocIdRedir.aspx?ID=WXTAS5ZCFHPA-1237-121</Url>
      <Description>WXTAS5ZCFHPA-1237-121</Description>
    </_dlc_DocIdUrl>
  </documentManagement>
</p:properties>
</file>

<file path=customXml/itemProps1.xml><?xml version="1.0" encoding="utf-8"?>
<ds:datastoreItem xmlns:ds="http://schemas.openxmlformats.org/officeDocument/2006/customXml" ds:itemID="{FE048F33-D3FB-4674-8707-EAE28ACD679C}"/>
</file>

<file path=customXml/itemProps2.xml><?xml version="1.0" encoding="utf-8"?>
<ds:datastoreItem xmlns:ds="http://schemas.openxmlformats.org/officeDocument/2006/customXml" ds:itemID="{7E315018-3413-44F6-B7DD-BAD8121CE836}"/>
</file>

<file path=customXml/itemProps3.xml><?xml version="1.0" encoding="utf-8"?>
<ds:datastoreItem xmlns:ds="http://schemas.openxmlformats.org/officeDocument/2006/customXml" ds:itemID="{14E3C1CC-9875-45E1-8211-B07B41B7D3E7}"/>
</file>

<file path=customXml/itemProps4.xml><?xml version="1.0" encoding="utf-8"?>
<ds:datastoreItem xmlns:ds="http://schemas.openxmlformats.org/officeDocument/2006/customXml" ds:itemID="{14E3C1CC-9875-45E1-8211-B07B41B7D3E7}">
  <ds:schemaRefs>
    <ds:schemaRef ds:uri="http://www.w3.org/XML/1998/namespace"/>
    <ds:schemaRef ds:uri="http://schemas.microsoft.com/office/2006/metadata/properties"/>
    <ds:schemaRef ds:uri="http://schemas.microsoft.com/office/2006/documentManagement/types"/>
    <ds:schemaRef ds:uri="http://purl.org/dc/terms/"/>
    <ds:schemaRef ds:uri="http://purl.org/dc/elements/1.1/"/>
    <ds:schemaRef ds:uri="http://purl.org/dc/dcmitype/"/>
    <ds:schemaRef ds:uri="http://schemas.microsoft.com/office/infopath/2007/PartnerControls"/>
    <ds:schemaRef ds:uri="http://schemas.openxmlformats.org/package/2006/metadata/core-properties"/>
    <ds:schemaRef ds:uri="7b0ce932-0cfe-456f-8102-1a6bc8116a95"/>
  </ds:schemaRefs>
</ds:datastoreItem>
</file>

<file path=docProps/app.xml><?xml version="1.0" encoding="utf-8"?>
<Properties xmlns="http://schemas.openxmlformats.org/officeDocument/2006/extended-properties" xmlns:vt="http://schemas.openxmlformats.org/officeDocument/2006/docPropsVTypes">
  <Template/>
  <TotalTime>1974</TotalTime>
  <Words>1613</Words>
  <Application>Microsoft Office PowerPoint</Application>
  <PresentationFormat>On-screen Show (16:9)</PresentationFormat>
  <Paragraphs>307</Paragraphs>
  <Slides>54</Slides>
  <Notes>54</Notes>
  <HiddenSlides>0</HiddenSlides>
  <MMClips>2</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2</vt:i4>
      </vt:variant>
      <vt:variant>
        <vt:lpstr>Slide Titles</vt:lpstr>
      </vt:variant>
      <vt:variant>
        <vt:i4>54</vt:i4>
      </vt:variant>
    </vt:vector>
  </HeadingPairs>
  <TitlesOfParts>
    <vt:vector size="63" baseType="lpstr">
      <vt:lpstr>SimSun</vt:lpstr>
      <vt:lpstr>Arial</vt:lpstr>
      <vt:lpstr>Broadway</vt:lpstr>
      <vt:lpstr>Calibri</vt:lpstr>
      <vt:lpstr>Cordia New</vt:lpstr>
      <vt:lpstr>Times New Roman</vt:lpstr>
      <vt:lpstr>Office Theme</vt:lpstr>
      <vt:lpstr>Acrobat Document</vt:lpstr>
      <vt:lpstr>Clip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Annex 14, Volume I Aerodrome Design and Operations</vt:lpstr>
      <vt:lpstr>Foreword</vt:lpstr>
      <vt:lpstr>PowerPoint Presentation</vt:lpstr>
      <vt:lpstr>PowerPoint Presentation</vt:lpstr>
      <vt:lpstr>PowerPoint Presentation</vt:lpstr>
      <vt:lpstr>PowerPoint Presentation</vt:lpstr>
      <vt:lpstr>PowerPoint Presentation</vt:lpstr>
      <vt:lpstr>PowerPoint Presentation</vt:lpstr>
      <vt:lpstr>Assembly  Resolutions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I.C.A.O</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Philbin, Anthony</dc:creator>
  <cp:lastModifiedBy>Salvatierra, Fabio</cp:lastModifiedBy>
  <cp:revision>284</cp:revision>
  <cp:lastPrinted>2018-08-13T15:18:13Z</cp:lastPrinted>
  <dcterms:created xsi:type="dcterms:W3CDTF">2013-08-20T15:49:37Z</dcterms:created>
  <dcterms:modified xsi:type="dcterms:W3CDTF">2018-09-10T22:07:02Z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DocIdItemGuid">
    <vt:lpwstr>09a1d233-db6a-44dc-a8b3-74e05f96791f</vt:lpwstr>
  </property>
  <property fmtid="{D5CDD505-2E9C-101B-9397-08002B2CF9AE}" pid="3" name="ContentTypeId">
    <vt:lpwstr>0x010100A3927D94646DC549B7465903FE9FE1A3</vt:lpwstr>
  </property>
</Properties>
</file>