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777" r:id="rId5"/>
  </p:sldMasterIdLst>
  <p:notesMasterIdLst>
    <p:notesMasterId r:id="rId71"/>
  </p:notesMasterIdLst>
  <p:handoutMasterIdLst>
    <p:handoutMasterId r:id="rId72"/>
  </p:handoutMasterIdLst>
  <p:sldIdLst>
    <p:sldId id="304" r:id="rId6"/>
    <p:sldId id="263" r:id="rId7"/>
    <p:sldId id="411" r:id="rId8"/>
    <p:sldId id="265" r:id="rId9"/>
    <p:sldId id="378" r:id="rId10"/>
    <p:sldId id="412" r:id="rId11"/>
    <p:sldId id="469" r:id="rId12"/>
    <p:sldId id="413" r:id="rId13"/>
    <p:sldId id="414" r:id="rId14"/>
    <p:sldId id="415" r:id="rId15"/>
    <p:sldId id="416" r:id="rId16"/>
    <p:sldId id="417" r:id="rId17"/>
    <p:sldId id="418" r:id="rId18"/>
    <p:sldId id="419" r:id="rId19"/>
    <p:sldId id="425" r:id="rId20"/>
    <p:sldId id="426" r:id="rId21"/>
    <p:sldId id="422" r:id="rId22"/>
    <p:sldId id="423" r:id="rId23"/>
    <p:sldId id="424" r:id="rId24"/>
    <p:sldId id="427" r:id="rId25"/>
    <p:sldId id="428" r:id="rId26"/>
    <p:sldId id="429" r:id="rId27"/>
    <p:sldId id="430" r:id="rId28"/>
    <p:sldId id="431" r:id="rId29"/>
    <p:sldId id="432" r:id="rId30"/>
    <p:sldId id="433" r:id="rId31"/>
    <p:sldId id="434" r:id="rId32"/>
    <p:sldId id="435" r:id="rId33"/>
    <p:sldId id="436" r:id="rId34"/>
    <p:sldId id="437" r:id="rId35"/>
    <p:sldId id="438" r:id="rId36"/>
    <p:sldId id="439" r:id="rId37"/>
    <p:sldId id="440" r:id="rId38"/>
    <p:sldId id="441" r:id="rId39"/>
    <p:sldId id="442" r:id="rId40"/>
    <p:sldId id="443" r:id="rId41"/>
    <p:sldId id="444" r:id="rId42"/>
    <p:sldId id="445" r:id="rId43"/>
    <p:sldId id="446" r:id="rId44"/>
    <p:sldId id="447" r:id="rId45"/>
    <p:sldId id="450" r:id="rId46"/>
    <p:sldId id="471" r:id="rId47"/>
    <p:sldId id="472" r:id="rId48"/>
    <p:sldId id="473" r:id="rId49"/>
    <p:sldId id="451" r:id="rId50"/>
    <p:sldId id="448" r:id="rId51"/>
    <p:sldId id="449" r:id="rId52"/>
    <p:sldId id="452" r:id="rId53"/>
    <p:sldId id="453" r:id="rId54"/>
    <p:sldId id="454" r:id="rId55"/>
    <p:sldId id="455" r:id="rId56"/>
    <p:sldId id="456" r:id="rId57"/>
    <p:sldId id="457" r:id="rId58"/>
    <p:sldId id="458" r:id="rId59"/>
    <p:sldId id="459" r:id="rId60"/>
    <p:sldId id="460" r:id="rId61"/>
    <p:sldId id="461" r:id="rId62"/>
    <p:sldId id="462" r:id="rId63"/>
    <p:sldId id="463" r:id="rId64"/>
    <p:sldId id="464" r:id="rId65"/>
    <p:sldId id="465" r:id="rId66"/>
    <p:sldId id="467" r:id="rId67"/>
    <p:sldId id="470" r:id="rId68"/>
    <p:sldId id="468" r:id="rId69"/>
    <p:sldId id="377" r:id="rId70"/>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B4177"/>
    <a:srgbClr val="0000FF"/>
    <a:srgbClr val="14639A"/>
    <a:srgbClr val="0033CC"/>
    <a:srgbClr val="0E466C"/>
    <a:srgbClr val="CCCC00"/>
    <a:srgbClr val="CCECFF"/>
    <a:srgbClr val="A2CCE6"/>
    <a:srgbClr val="99CCFF"/>
    <a:srgbClr val="99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98" autoAdjust="0"/>
    <p:restoredTop sz="92515" autoAdjust="0"/>
  </p:normalViewPr>
  <p:slideViewPr>
    <p:cSldViewPr>
      <p:cViewPr>
        <p:scale>
          <a:sx n="90" d="100"/>
          <a:sy n="90" d="100"/>
        </p:scale>
        <p:origin x="-58" y="139"/>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2" d="100"/>
          <a:sy n="62" d="100"/>
        </p:scale>
        <p:origin x="-3197" y="-86"/>
      </p:cViewPr>
      <p:guideLst>
        <p:guide orient="horz" pos="2928"/>
        <p:guide pos="216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tableStyles" Target="tableStyles.xml"/><Relationship Id="rId7" Type="http://schemas.openxmlformats.org/officeDocument/2006/relationships/slide" Target="slides/slide2.xml"/><Relationship Id="rId71"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2119" cy="464820"/>
          </a:xfrm>
          <a:prstGeom prst="rect">
            <a:avLst/>
          </a:prstGeom>
        </p:spPr>
        <p:txBody>
          <a:bodyPr vert="horz" lIns="93177" tIns="46589" rIns="93177" bIns="46589" rtlCol="0"/>
          <a:lstStyle>
            <a:lvl1pPr algn="l">
              <a:defRPr sz="1200"/>
            </a:lvl1pPr>
          </a:lstStyle>
          <a:p>
            <a:endParaRPr lang="en-GB"/>
          </a:p>
        </p:txBody>
      </p:sp>
      <p:sp>
        <p:nvSpPr>
          <p:cNvPr id="3" name="Date Placeholder 2"/>
          <p:cNvSpPr>
            <a:spLocks noGrp="1"/>
          </p:cNvSpPr>
          <p:nvPr>
            <p:ph type="dt" sz="quarter" idx="1"/>
          </p:nvPr>
        </p:nvSpPr>
        <p:spPr>
          <a:xfrm>
            <a:off x="3898103" y="0"/>
            <a:ext cx="2982119" cy="464820"/>
          </a:xfrm>
          <a:prstGeom prst="rect">
            <a:avLst/>
          </a:prstGeom>
        </p:spPr>
        <p:txBody>
          <a:bodyPr vert="horz" lIns="93177" tIns="46589" rIns="93177" bIns="46589" rtlCol="0"/>
          <a:lstStyle>
            <a:lvl1pPr algn="r">
              <a:defRPr sz="1200"/>
            </a:lvl1pPr>
          </a:lstStyle>
          <a:p>
            <a:fld id="{921E4BB0-1CBC-4BA1-AE97-4A9389A07098}" type="datetimeFigureOut">
              <a:rPr lang="en-GB" smtClean="0"/>
              <a:t>05/12/2017</a:t>
            </a:fld>
            <a:endParaRPr lang="en-GB"/>
          </a:p>
        </p:txBody>
      </p:sp>
      <p:sp>
        <p:nvSpPr>
          <p:cNvPr id="4" name="Footer Placeholder 3"/>
          <p:cNvSpPr>
            <a:spLocks noGrp="1"/>
          </p:cNvSpPr>
          <p:nvPr>
            <p:ph type="ftr" sz="quarter" idx="2"/>
          </p:nvPr>
        </p:nvSpPr>
        <p:spPr>
          <a:xfrm>
            <a:off x="1" y="8829967"/>
            <a:ext cx="2982119" cy="464820"/>
          </a:xfrm>
          <a:prstGeom prst="rect">
            <a:avLst/>
          </a:prstGeom>
        </p:spPr>
        <p:txBody>
          <a:bodyPr vert="horz" lIns="93177" tIns="46589" rIns="93177" bIns="46589" rtlCol="0" anchor="b"/>
          <a:lstStyle>
            <a:lvl1pPr algn="l">
              <a:defRPr sz="1200"/>
            </a:lvl1pPr>
          </a:lstStyle>
          <a:p>
            <a:endParaRPr lang="en-GB"/>
          </a:p>
        </p:txBody>
      </p:sp>
      <p:sp>
        <p:nvSpPr>
          <p:cNvPr id="6" name="Slide Number Placeholder 5"/>
          <p:cNvSpPr>
            <a:spLocks noGrp="1"/>
          </p:cNvSpPr>
          <p:nvPr>
            <p:ph type="sldNum" sz="quarter" idx="3"/>
          </p:nvPr>
        </p:nvSpPr>
        <p:spPr>
          <a:xfrm>
            <a:off x="3897313" y="8829675"/>
            <a:ext cx="2982912" cy="465138"/>
          </a:xfrm>
          <a:prstGeom prst="rect">
            <a:avLst/>
          </a:prstGeom>
        </p:spPr>
        <p:txBody>
          <a:bodyPr vert="horz" lIns="91440" tIns="45720" rIns="91440" bIns="45720" rtlCol="0" anchor="b"/>
          <a:lstStyle>
            <a:lvl1pPr algn="r">
              <a:defRPr sz="1200"/>
            </a:lvl1pPr>
          </a:lstStyle>
          <a:p>
            <a:fld id="{5E3D1779-5411-4014-97FF-1C3AC458C3F0}" type="slidenum">
              <a:rPr lang="en-GB" smtClean="0"/>
              <a:t>‹#›</a:t>
            </a:fld>
            <a:endParaRPr lang="en-GB"/>
          </a:p>
        </p:txBody>
      </p:sp>
    </p:spTree>
    <p:extLst>
      <p:ext uri="{BB962C8B-B14F-4D97-AF65-F5344CB8AC3E}">
        <p14:creationId xmlns:p14="http://schemas.microsoft.com/office/powerpoint/2010/main" val="355830869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2119"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898103" y="0"/>
            <a:ext cx="2982119" cy="464820"/>
          </a:xfrm>
          <a:prstGeom prst="rect">
            <a:avLst/>
          </a:prstGeom>
        </p:spPr>
        <p:txBody>
          <a:bodyPr vert="horz" lIns="93177" tIns="46589" rIns="93177" bIns="46589" rtlCol="0"/>
          <a:lstStyle>
            <a:lvl1pPr algn="r">
              <a:defRPr sz="1200"/>
            </a:lvl1pPr>
          </a:lstStyle>
          <a:p>
            <a:fld id="{AE3F3303-CA12-4FE4-997A-F6CB36FAA28C}" type="datetimeFigureOut">
              <a:rPr lang="en-US" smtClean="0"/>
              <a:t>12/5/2017</a:t>
            </a:fld>
            <a:endParaRPr lang="en-US"/>
          </a:p>
        </p:txBody>
      </p:sp>
      <p:sp>
        <p:nvSpPr>
          <p:cNvPr id="4" name="Slide Image Placeholder 3"/>
          <p:cNvSpPr>
            <a:spLocks noGrp="1" noRot="1" noChangeAspect="1"/>
          </p:cNvSpPr>
          <p:nvPr>
            <p:ph type="sldImg" idx="2"/>
          </p:nvPr>
        </p:nvSpPr>
        <p:spPr>
          <a:xfrm>
            <a:off x="1117600" y="696913"/>
            <a:ext cx="4646613"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2982119"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898103" y="8829967"/>
            <a:ext cx="2982119" cy="464820"/>
          </a:xfrm>
          <a:prstGeom prst="rect">
            <a:avLst/>
          </a:prstGeom>
        </p:spPr>
        <p:txBody>
          <a:bodyPr vert="horz" lIns="93177" tIns="46589" rIns="93177" bIns="46589" rtlCol="0" anchor="b"/>
          <a:lstStyle>
            <a:lvl1pPr algn="r">
              <a:defRPr sz="1200"/>
            </a:lvl1pPr>
          </a:lstStyle>
          <a:p>
            <a:fld id="{75940940-A47B-47AE-9EAB-B9A5D7882799}" type="slidenum">
              <a:rPr lang="en-US" smtClean="0"/>
              <a:t>‹#›</a:t>
            </a:fld>
            <a:endParaRPr lang="en-US"/>
          </a:p>
        </p:txBody>
      </p:sp>
    </p:spTree>
    <p:extLst>
      <p:ext uri="{BB962C8B-B14F-4D97-AF65-F5344CB8AC3E}">
        <p14:creationId xmlns:p14="http://schemas.microsoft.com/office/powerpoint/2010/main" val="199022729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099687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450349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3191861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624440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048405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048405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1600" y="4030216"/>
            <a:ext cx="6400800" cy="1054968"/>
          </a:xfrm>
        </p:spPr>
        <p:txBody>
          <a:bodyPr>
            <a:normAutofit/>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Presentation Sub-Title</a:t>
            </a:r>
            <a:endParaRPr lang="en-US" dirty="0"/>
          </a:p>
        </p:txBody>
      </p:sp>
      <p:sp>
        <p:nvSpPr>
          <p:cNvPr id="7" name="Rectangle 6"/>
          <p:cNvSpPr/>
          <p:nvPr userDrawn="1"/>
        </p:nvSpPr>
        <p:spPr>
          <a:xfrm>
            <a:off x="0" y="0"/>
            <a:ext cx="9144000" cy="1340768"/>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35496" y="1196752"/>
            <a:ext cx="9073008" cy="36000"/>
          </a:xfrm>
          <a:prstGeom prst="rect">
            <a:avLst/>
          </a:prstGeom>
          <a:solidFill>
            <a:srgbClr val="1B41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9512" y="180000"/>
            <a:ext cx="5688632" cy="896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30919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15206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340768"/>
            <a:ext cx="2057400" cy="478539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340768"/>
            <a:ext cx="6019800" cy="478539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6337671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hank You Slide">
    <p:spTree>
      <p:nvGrpSpPr>
        <p:cNvPr id="1" name=""/>
        <p:cNvGrpSpPr/>
        <p:nvPr/>
      </p:nvGrpSpPr>
      <p:grpSpPr>
        <a:xfrm>
          <a:off x="0" y="0"/>
          <a:ext cx="0" cy="0"/>
          <a:chOff x="0" y="0"/>
          <a:chExt cx="0" cy="0"/>
        </a:xfrm>
      </p:grpSpPr>
      <p:sp>
        <p:nvSpPr>
          <p:cNvPr id="99" name="Rectangle 98"/>
          <p:cNvSpPr/>
          <p:nvPr userDrawn="1"/>
        </p:nvSpPr>
        <p:spPr>
          <a:xfrm>
            <a:off x="0" y="6251335"/>
            <a:ext cx="9144000" cy="606666"/>
          </a:xfrm>
          <a:prstGeom prst="rect">
            <a:avLst/>
          </a:prstGeom>
          <a:solidFill>
            <a:srgbClr val="F3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00" name="Picture 9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2434" y="0"/>
            <a:ext cx="10268867" cy="6872438"/>
          </a:xfrm>
          <a:prstGeom prst="rect">
            <a:avLst/>
          </a:prstGeom>
        </p:spPr>
      </p:pic>
    </p:spTree>
    <p:extLst>
      <p:ext uri="{BB962C8B-B14F-4D97-AF65-F5344CB8AC3E}">
        <p14:creationId xmlns:p14="http://schemas.microsoft.com/office/powerpoint/2010/main" val="2347529645"/>
      </p:ext>
    </p:extLst>
  </p:cSld>
  <p:clrMapOvr>
    <a:masterClrMapping/>
  </p:clrMapOvr>
  <p:transition spd="slow">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ES)">
    <p:spTree>
      <p:nvGrpSpPr>
        <p:cNvPr id="1" name=""/>
        <p:cNvGrpSpPr/>
        <p:nvPr/>
      </p:nvGrpSpPr>
      <p:grpSpPr>
        <a:xfrm>
          <a:off x="0" y="0"/>
          <a:ext cx="0" cy="0"/>
          <a:chOff x="0" y="0"/>
          <a:chExt cx="0" cy="0"/>
        </a:xfrm>
      </p:grpSpPr>
      <p:sp>
        <p:nvSpPr>
          <p:cNvPr id="11" name="Rectangle 10"/>
          <p:cNvSpPr/>
          <p:nvPr userDrawn="1"/>
        </p:nvSpPr>
        <p:spPr>
          <a:xfrm>
            <a:off x="35497" y="6453336"/>
            <a:ext cx="9073008" cy="404664"/>
          </a:xfrm>
          <a:prstGeom prst="rect">
            <a:avLst/>
          </a:prstGeom>
          <a:solidFill>
            <a:srgbClr val="F3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hasCustomPrompt="1"/>
          </p:nvPr>
        </p:nvSpPr>
        <p:spPr>
          <a:xfrm>
            <a:off x="685800" y="2319015"/>
            <a:ext cx="7772400" cy="1470025"/>
          </a:xfrm>
        </p:spPr>
        <p:txBody>
          <a:bodyPr/>
          <a:lstStyle>
            <a:lvl1pPr algn="ctr">
              <a:defRPr b="1" baseline="0">
                <a:solidFill>
                  <a:srgbClr val="1B4177"/>
                </a:solidFill>
              </a:defRPr>
            </a:lvl1pPr>
          </a:lstStyle>
          <a:p>
            <a:r>
              <a:rPr lang="en-US" dirty="0" smtClean="0"/>
              <a:t>Presentation Title</a:t>
            </a:r>
            <a:endParaRPr lang="en-US" dirty="0"/>
          </a:p>
        </p:txBody>
      </p:sp>
      <p:sp>
        <p:nvSpPr>
          <p:cNvPr id="3" name="Subtitle 2"/>
          <p:cNvSpPr>
            <a:spLocks noGrp="1"/>
          </p:cNvSpPr>
          <p:nvPr>
            <p:ph type="subTitle" idx="1" hasCustomPrompt="1"/>
          </p:nvPr>
        </p:nvSpPr>
        <p:spPr>
          <a:xfrm>
            <a:off x="1371600" y="4030216"/>
            <a:ext cx="6400800" cy="1054968"/>
          </a:xfrm>
        </p:spPr>
        <p:txBody>
          <a:bodyPr>
            <a:normAutofit/>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Presentation Sub-Title</a:t>
            </a:r>
            <a:endParaRPr lang="en-US" dirty="0"/>
          </a:p>
        </p:txBody>
      </p:sp>
      <p:sp>
        <p:nvSpPr>
          <p:cNvPr id="7" name="Rectangle 6"/>
          <p:cNvSpPr/>
          <p:nvPr userDrawn="1"/>
        </p:nvSpPr>
        <p:spPr>
          <a:xfrm>
            <a:off x="0" y="0"/>
            <a:ext cx="9144000" cy="1340768"/>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userDrawn="1"/>
        </p:nvSpPr>
        <p:spPr>
          <a:xfrm>
            <a:off x="35496" y="1196752"/>
            <a:ext cx="9073008" cy="36000"/>
          </a:xfrm>
          <a:prstGeom prst="rect">
            <a:avLst/>
          </a:prstGeom>
          <a:solidFill>
            <a:srgbClr val="1B41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098" name="Picture 2" descr="B:\_SOURCE - IMAGES\ICAO Website Images\Logo_ES.pn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21316"/>
          <a:stretch/>
        </p:blipFill>
        <p:spPr bwMode="auto">
          <a:xfrm>
            <a:off x="1361194" y="116744"/>
            <a:ext cx="486699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r="79881"/>
          <a:stretch/>
        </p:blipFill>
        <p:spPr bwMode="auto">
          <a:xfrm>
            <a:off x="179512" y="180000"/>
            <a:ext cx="1144463" cy="896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9476140"/>
      </p:ext>
    </p:extLst>
  </p:cSld>
  <p:clrMapOvr>
    <a:masterClrMapping/>
  </p:clrMapOvr>
  <p:transition spd="slow">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3"/>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60216842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hank You Slide">
    <p:spTree>
      <p:nvGrpSpPr>
        <p:cNvPr id="1" name=""/>
        <p:cNvGrpSpPr/>
        <p:nvPr/>
      </p:nvGrpSpPr>
      <p:grpSpPr>
        <a:xfrm>
          <a:off x="0" y="0"/>
          <a:ext cx="0" cy="0"/>
          <a:chOff x="0" y="0"/>
          <a:chExt cx="0" cy="0"/>
        </a:xfrm>
      </p:grpSpPr>
      <p:sp>
        <p:nvSpPr>
          <p:cNvPr id="6" name="Rectangle 5"/>
          <p:cNvSpPr/>
          <p:nvPr userDrawn="1"/>
        </p:nvSpPr>
        <p:spPr>
          <a:xfrm>
            <a:off x="0" y="0"/>
            <a:ext cx="9144000" cy="1340768"/>
          </a:xfrm>
          <a:prstGeom prst="rect">
            <a:avLst/>
          </a:prstGeom>
          <a:blipFill dpi="0" rotWithShape="1">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7" name="Group 2"/>
          <p:cNvGrpSpPr>
            <a:grpSpLocks noChangeAspect="1"/>
          </p:cNvGrpSpPr>
          <p:nvPr userDrawn="1"/>
        </p:nvGrpSpPr>
        <p:grpSpPr bwMode="auto">
          <a:xfrm>
            <a:off x="3491880" y="325746"/>
            <a:ext cx="2205287" cy="1807110"/>
            <a:chOff x="240" y="144"/>
            <a:chExt cx="1296" cy="1062"/>
          </a:xfrm>
          <a:solidFill>
            <a:srgbClr val="1B4177"/>
          </a:solidFill>
        </p:grpSpPr>
        <p:sp>
          <p:nvSpPr>
            <p:cNvPr id="8"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pPr>
                <a:defRPr/>
              </a:pPr>
              <a:endParaRPr lang="en-US" dirty="0">
                <a:solidFill>
                  <a:prstClr val="black"/>
                </a:solidFill>
              </a:endParaRPr>
            </a:p>
          </p:txBody>
        </p:sp>
        <p:sp>
          <p:nvSpPr>
            <p:cNvPr id="9"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pPr>
                <a:defRPr/>
              </a:pPr>
              <a:endParaRPr lang="en-US" dirty="0">
                <a:solidFill>
                  <a:prstClr val="black"/>
                </a:solidFill>
              </a:endParaRPr>
            </a:p>
          </p:txBody>
        </p:sp>
        <p:sp>
          <p:nvSpPr>
            <p:cNvPr id="10"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pPr>
                <a:defRPr/>
              </a:pPr>
              <a:endParaRPr lang="en-US" dirty="0">
                <a:solidFill>
                  <a:prstClr val="black"/>
                </a:solidFill>
              </a:endParaRPr>
            </a:p>
          </p:txBody>
        </p:sp>
        <p:sp>
          <p:nvSpPr>
            <p:cNvPr id="11"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pPr>
                <a:defRPr/>
              </a:pPr>
              <a:endParaRPr lang="en-US" dirty="0">
                <a:solidFill>
                  <a:prstClr val="black"/>
                </a:solidFill>
              </a:endParaRPr>
            </a:p>
          </p:txBody>
        </p:sp>
        <p:sp>
          <p:nvSpPr>
            <p:cNvPr id="12"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pPr>
                <a:defRPr/>
              </a:pPr>
              <a:endParaRPr lang="en-US" dirty="0">
                <a:solidFill>
                  <a:prstClr val="black"/>
                </a:solidFill>
              </a:endParaRPr>
            </a:p>
          </p:txBody>
        </p:sp>
        <p:sp>
          <p:nvSpPr>
            <p:cNvPr id="13"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pPr>
                <a:defRPr/>
              </a:pPr>
              <a:endParaRPr lang="en-US" dirty="0">
                <a:solidFill>
                  <a:prstClr val="black"/>
                </a:solidFill>
              </a:endParaRPr>
            </a:p>
          </p:txBody>
        </p:sp>
        <p:sp>
          <p:nvSpPr>
            <p:cNvPr id="14"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pPr>
                <a:defRPr/>
              </a:pPr>
              <a:endParaRPr lang="en-US" dirty="0">
                <a:solidFill>
                  <a:prstClr val="black"/>
                </a:solidFill>
              </a:endParaRPr>
            </a:p>
          </p:txBody>
        </p:sp>
        <p:sp>
          <p:nvSpPr>
            <p:cNvPr id="15"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pPr>
                <a:defRPr/>
              </a:pPr>
              <a:endParaRPr lang="en-US" dirty="0">
                <a:solidFill>
                  <a:prstClr val="black"/>
                </a:solidFill>
              </a:endParaRPr>
            </a:p>
          </p:txBody>
        </p:sp>
        <p:sp>
          <p:nvSpPr>
            <p:cNvPr id="16"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pPr>
                <a:defRPr/>
              </a:pPr>
              <a:endParaRPr lang="en-US" dirty="0">
                <a:solidFill>
                  <a:prstClr val="black"/>
                </a:solidFill>
              </a:endParaRPr>
            </a:p>
          </p:txBody>
        </p:sp>
        <p:sp>
          <p:nvSpPr>
            <p:cNvPr id="17"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pPr>
                <a:defRPr/>
              </a:pPr>
              <a:endParaRPr lang="en-US" dirty="0">
                <a:solidFill>
                  <a:prstClr val="black"/>
                </a:solidFill>
              </a:endParaRPr>
            </a:p>
          </p:txBody>
        </p:sp>
        <p:sp>
          <p:nvSpPr>
            <p:cNvPr id="18"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pPr>
                <a:defRPr/>
              </a:pPr>
              <a:endParaRPr lang="en-US" dirty="0">
                <a:solidFill>
                  <a:prstClr val="black"/>
                </a:solidFill>
              </a:endParaRPr>
            </a:p>
          </p:txBody>
        </p:sp>
        <p:sp>
          <p:nvSpPr>
            <p:cNvPr id="19"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pPr>
                <a:defRPr/>
              </a:pPr>
              <a:endParaRPr lang="en-US" dirty="0">
                <a:solidFill>
                  <a:prstClr val="black"/>
                </a:solidFill>
              </a:endParaRPr>
            </a:p>
          </p:txBody>
        </p:sp>
        <p:sp>
          <p:nvSpPr>
            <p:cNvPr id="20"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pPr>
                <a:defRPr/>
              </a:pPr>
              <a:endParaRPr lang="en-US" dirty="0">
                <a:solidFill>
                  <a:prstClr val="black"/>
                </a:solidFill>
              </a:endParaRPr>
            </a:p>
          </p:txBody>
        </p:sp>
        <p:sp>
          <p:nvSpPr>
            <p:cNvPr id="21"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pPr>
                <a:defRPr/>
              </a:pPr>
              <a:endParaRPr lang="en-US" dirty="0">
                <a:solidFill>
                  <a:prstClr val="black"/>
                </a:solidFill>
              </a:endParaRPr>
            </a:p>
          </p:txBody>
        </p:sp>
        <p:sp>
          <p:nvSpPr>
            <p:cNvPr id="22"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pPr>
                <a:defRPr/>
              </a:pPr>
              <a:endParaRPr lang="en-US" dirty="0">
                <a:solidFill>
                  <a:prstClr val="black"/>
                </a:solidFill>
              </a:endParaRPr>
            </a:p>
          </p:txBody>
        </p:sp>
        <p:sp>
          <p:nvSpPr>
            <p:cNvPr id="23"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pPr>
                <a:defRPr/>
              </a:pPr>
              <a:endParaRPr lang="en-US" dirty="0">
                <a:solidFill>
                  <a:prstClr val="black"/>
                </a:solidFill>
              </a:endParaRPr>
            </a:p>
          </p:txBody>
        </p:sp>
        <p:sp>
          <p:nvSpPr>
            <p:cNvPr id="24"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pPr>
                <a:defRPr/>
              </a:pPr>
              <a:endParaRPr lang="en-US" dirty="0">
                <a:solidFill>
                  <a:prstClr val="black"/>
                </a:solidFill>
              </a:endParaRPr>
            </a:p>
          </p:txBody>
        </p:sp>
        <p:sp>
          <p:nvSpPr>
            <p:cNvPr id="25"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pPr>
                <a:defRPr/>
              </a:pPr>
              <a:endParaRPr lang="en-US" dirty="0">
                <a:solidFill>
                  <a:prstClr val="black"/>
                </a:solidFill>
              </a:endParaRPr>
            </a:p>
          </p:txBody>
        </p:sp>
        <p:sp>
          <p:nvSpPr>
            <p:cNvPr id="26"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pPr>
                <a:defRPr/>
              </a:pPr>
              <a:endParaRPr lang="en-US" dirty="0">
                <a:solidFill>
                  <a:prstClr val="black"/>
                </a:solidFill>
              </a:endParaRPr>
            </a:p>
          </p:txBody>
        </p:sp>
        <p:sp>
          <p:nvSpPr>
            <p:cNvPr id="27"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pPr>
                <a:defRPr/>
              </a:pPr>
              <a:endParaRPr lang="en-US" dirty="0">
                <a:solidFill>
                  <a:prstClr val="black"/>
                </a:solidFill>
              </a:endParaRPr>
            </a:p>
          </p:txBody>
        </p:sp>
        <p:sp>
          <p:nvSpPr>
            <p:cNvPr id="28"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pPr>
                <a:defRPr/>
              </a:pPr>
              <a:endParaRPr lang="en-US" dirty="0">
                <a:solidFill>
                  <a:prstClr val="black"/>
                </a:solidFill>
              </a:endParaRPr>
            </a:p>
          </p:txBody>
        </p:sp>
        <p:sp>
          <p:nvSpPr>
            <p:cNvPr id="29"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pPr>
                <a:defRPr/>
              </a:pPr>
              <a:endParaRPr lang="en-US" dirty="0">
                <a:solidFill>
                  <a:prstClr val="black"/>
                </a:solidFill>
              </a:endParaRPr>
            </a:p>
          </p:txBody>
        </p:sp>
        <p:sp>
          <p:nvSpPr>
            <p:cNvPr id="30"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pPr>
                <a:defRPr/>
              </a:pPr>
              <a:endParaRPr lang="en-US" dirty="0">
                <a:solidFill>
                  <a:prstClr val="black"/>
                </a:solidFill>
              </a:endParaRPr>
            </a:p>
          </p:txBody>
        </p:sp>
        <p:sp>
          <p:nvSpPr>
            <p:cNvPr id="31"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pPr>
                <a:defRPr/>
              </a:pPr>
              <a:endParaRPr lang="en-US" dirty="0">
                <a:solidFill>
                  <a:prstClr val="black"/>
                </a:solidFill>
              </a:endParaRPr>
            </a:p>
          </p:txBody>
        </p:sp>
        <p:sp>
          <p:nvSpPr>
            <p:cNvPr id="32"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pPr>
                <a:defRPr/>
              </a:pPr>
              <a:endParaRPr lang="en-US" dirty="0">
                <a:solidFill>
                  <a:prstClr val="black"/>
                </a:solidFill>
              </a:endParaRPr>
            </a:p>
          </p:txBody>
        </p:sp>
        <p:sp>
          <p:nvSpPr>
            <p:cNvPr id="33"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pPr>
                <a:defRPr/>
              </a:pPr>
              <a:endParaRPr lang="en-US" dirty="0">
                <a:solidFill>
                  <a:prstClr val="black"/>
                </a:solidFill>
              </a:endParaRPr>
            </a:p>
          </p:txBody>
        </p:sp>
        <p:sp>
          <p:nvSpPr>
            <p:cNvPr id="34"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pPr>
                <a:defRPr/>
              </a:pPr>
              <a:endParaRPr lang="en-US" dirty="0">
                <a:solidFill>
                  <a:prstClr val="black"/>
                </a:solidFill>
              </a:endParaRPr>
            </a:p>
          </p:txBody>
        </p:sp>
        <p:sp>
          <p:nvSpPr>
            <p:cNvPr id="35"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pPr>
                <a:defRPr/>
              </a:pPr>
              <a:endParaRPr lang="en-US" dirty="0">
                <a:solidFill>
                  <a:prstClr val="black"/>
                </a:solidFill>
              </a:endParaRPr>
            </a:p>
          </p:txBody>
        </p:sp>
        <p:sp>
          <p:nvSpPr>
            <p:cNvPr id="36"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pPr>
                <a:defRPr/>
              </a:pPr>
              <a:endParaRPr lang="en-US" dirty="0">
                <a:solidFill>
                  <a:prstClr val="black"/>
                </a:solidFill>
              </a:endParaRPr>
            </a:p>
          </p:txBody>
        </p:sp>
        <p:sp>
          <p:nvSpPr>
            <p:cNvPr id="37"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pPr>
                <a:defRPr/>
              </a:pPr>
              <a:endParaRPr lang="en-US" dirty="0">
                <a:solidFill>
                  <a:prstClr val="black"/>
                </a:solidFill>
              </a:endParaRPr>
            </a:p>
          </p:txBody>
        </p:sp>
        <p:sp>
          <p:nvSpPr>
            <p:cNvPr id="38"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pPr>
                <a:defRPr/>
              </a:pPr>
              <a:endParaRPr lang="en-US" dirty="0">
                <a:solidFill>
                  <a:prstClr val="black"/>
                </a:solidFill>
              </a:endParaRPr>
            </a:p>
          </p:txBody>
        </p:sp>
        <p:sp>
          <p:nvSpPr>
            <p:cNvPr id="39"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pPr>
                <a:defRPr/>
              </a:pPr>
              <a:endParaRPr lang="en-US" dirty="0">
                <a:solidFill>
                  <a:prstClr val="black"/>
                </a:solidFill>
              </a:endParaRPr>
            </a:p>
          </p:txBody>
        </p:sp>
        <p:sp>
          <p:nvSpPr>
            <p:cNvPr id="40"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pPr>
                <a:defRPr/>
              </a:pPr>
              <a:endParaRPr lang="en-US" dirty="0">
                <a:solidFill>
                  <a:prstClr val="black"/>
                </a:solidFill>
              </a:endParaRPr>
            </a:p>
          </p:txBody>
        </p:sp>
        <p:sp>
          <p:nvSpPr>
            <p:cNvPr id="41"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pPr>
                <a:defRPr/>
              </a:pPr>
              <a:endParaRPr lang="en-US" dirty="0">
                <a:solidFill>
                  <a:prstClr val="black"/>
                </a:solidFill>
              </a:endParaRPr>
            </a:p>
          </p:txBody>
        </p:sp>
        <p:sp>
          <p:nvSpPr>
            <p:cNvPr id="42"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pPr>
                <a:defRPr/>
              </a:pPr>
              <a:endParaRPr lang="en-US" dirty="0">
                <a:solidFill>
                  <a:prstClr val="black"/>
                </a:solidFill>
              </a:endParaRPr>
            </a:p>
          </p:txBody>
        </p:sp>
        <p:sp>
          <p:nvSpPr>
            <p:cNvPr id="43"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pPr>
                <a:defRPr/>
              </a:pPr>
              <a:endParaRPr lang="en-US" dirty="0">
                <a:solidFill>
                  <a:prstClr val="black"/>
                </a:solidFill>
              </a:endParaRPr>
            </a:p>
          </p:txBody>
        </p:sp>
        <p:sp>
          <p:nvSpPr>
            <p:cNvPr id="44"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pPr>
                <a:defRPr/>
              </a:pPr>
              <a:endParaRPr lang="en-US" dirty="0">
                <a:solidFill>
                  <a:prstClr val="black"/>
                </a:solidFill>
              </a:endParaRPr>
            </a:p>
          </p:txBody>
        </p:sp>
        <p:sp>
          <p:nvSpPr>
            <p:cNvPr id="45"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pPr>
                <a:defRPr/>
              </a:pPr>
              <a:endParaRPr lang="en-US" dirty="0">
                <a:solidFill>
                  <a:prstClr val="black"/>
                </a:solidFill>
              </a:endParaRPr>
            </a:p>
          </p:txBody>
        </p:sp>
        <p:sp>
          <p:nvSpPr>
            <p:cNvPr id="46"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pPr>
                <a:defRPr/>
              </a:pPr>
              <a:endParaRPr lang="en-US" dirty="0">
                <a:solidFill>
                  <a:prstClr val="black"/>
                </a:solidFill>
              </a:endParaRPr>
            </a:p>
          </p:txBody>
        </p:sp>
        <p:sp>
          <p:nvSpPr>
            <p:cNvPr id="47"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pPr>
                <a:defRPr/>
              </a:pPr>
              <a:endParaRPr lang="en-US" dirty="0">
                <a:solidFill>
                  <a:prstClr val="black"/>
                </a:solidFill>
              </a:endParaRPr>
            </a:p>
          </p:txBody>
        </p:sp>
        <p:sp>
          <p:nvSpPr>
            <p:cNvPr id="48"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pPr>
                <a:defRPr/>
              </a:pPr>
              <a:endParaRPr lang="en-US" dirty="0">
                <a:solidFill>
                  <a:prstClr val="black"/>
                </a:solidFill>
              </a:endParaRPr>
            </a:p>
          </p:txBody>
        </p:sp>
        <p:sp>
          <p:nvSpPr>
            <p:cNvPr id="49"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pPr>
                <a:defRPr/>
              </a:pPr>
              <a:endParaRPr lang="en-US" dirty="0">
                <a:solidFill>
                  <a:prstClr val="black"/>
                </a:solidFill>
              </a:endParaRPr>
            </a:p>
          </p:txBody>
        </p:sp>
        <p:sp>
          <p:nvSpPr>
            <p:cNvPr id="50"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pPr>
                <a:defRPr/>
              </a:pPr>
              <a:endParaRPr lang="en-US" dirty="0">
                <a:solidFill>
                  <a:prstClr val="black"/>
                </a:solidFill>
              </a:endParaRPr>
            </a:p>
          </p:txBody>
        </p:sp>
        <p:sp>
          <p:nvSpPr>
            <p:cNvPr id="51"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pPr>
                <a:defRPr/>
              </a:pPr>
              <a:endParaRPr lang="en-US" dirty="0">
                <a:solidFill>
                  <a:prstClr val="black"/>
                </a:solidFill>
              </a:endParaRPr>
            </a:p>
          </p:txBody>
        </p:sp>
        <p:sp>
          <p:nvSpPr>
            <p:cNvPr id="52"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pPr>
                <a:defRPr/>
              </a:pPr>
              <a:endParaRPr lang="en-US" dirty="0">
                <a:solidFill>
                  <a:prstClr val="black"/>
                </a:solidFill>
              </a:endParaRPr>
            </a:p>
          </p:txBody>
        </p:sp>
        <p:sp>
          <p:nvSpPr>
            <p:cNvPr id="53"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pPr>
                <a:defRPr/>
              </a:pPr>
              <a:endParaRPr lang="en-US" dirty="0">
                <a:solidFill>
                  <a:prstClr val="black"/>
                </a:solidFill>
              </a:endParaRPr>
            </a:p>
          </p:txBody>
        </p:sp>
        <p:sp>
          <p:nvSpPr>
            <p:cNvPr id="54"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pPr>
                <a:defRPr/>
              </a:pPr>
              <a:endParaRPr lang="en-US" dirty="0">
                <a:solidFill>
                  <a:prstClr val="black"/>
                </a:solidFill>
              </a:endParaRPr>
            </a:p>
          </p:txBody>
        </p:sp>
        <p:sp>
          <p:nvSpPr>
            <p:cNvPr id="55"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pPr>
                <a:defRPr/>
              </a:pPr>
              <a:endParaRPr lang="en-US" dirty="0">
                <a:solidFill>
                  <a:prstClr val="black"/>
                </a:solidFill>
              </a:endParaRPr>
            </a:p>
          </p:txBody>
        </p:sp>
        <p:sp>
          <p:nvSpPr>
            <p:cNvPr id="56"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pPr>
                <a:defRPr/>
              </a:pPr>
              <a:endParaRPr lang="en-US" dirty="0">
                <a:solidFill>
                  <a:prstClr val="black"/>
                </a:solidFill>
              </a:endParaRPr>
            </a:p>
          </p:txBody>
        </p:sp>
        <p:sp>
          <p:nvSpPr>
            <p:cNvPr id="57"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pPr>
                <a:defRPr/>
              </a:pPr>
              <a:endParaRPr lang="en-US" dirty="0">
                <a:solidFill>
                  <a:prstClr val="black"/>
                </a:solidFill>
              </a:endParaRPr>
            </a:p>
          </p:txBody>
        </p:sp>
        <p:sp>
          <p:nvSpPr>
            <p:cNvPr id="58"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pPr>
                <a:defRPr/>
              </a:pPr>
              <a:endParaRPr lang="en-US" dirty="0">
                <a:solidFill>
                  <a:prstClr val="black"/>
                </a:solidFill>
              </a:endParaRPr>
            </a:p>
          </p:txBody>
        </p:sp>
        <p:sp>
          <p:nvSpPr>
            <p:cNvPr id="59"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pPr>
                <a:defRPr/>
              </a:pPr>
              <a:endParaRPr lang="en-US" dirty="0">
                <a:solidFill>
                  <a:prstClr val="black"/>
                </a:solidFill>
              </a:endParaRPr>
            </a:p>
          </p:txBody>
        </p:sp>
        <p:sp>
          <p:nvSpPr>
            <p:cNvPr id="60"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pPr>
                <a:defRPr/>
              </a:pPr>
              <a:endParaRPr lang="en-US" dirty="0">
                <a:solidFill>
                  <a:prstClr val="black"/>
                </a:solidFill>
              </a:endParaRPr>
            </a:p>
          </p:txBody>
        </p:sp>
        <p:sp>
          <p:nvSpPr>
            <p:cNvPr id="61"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pPr>
                <a:defRPr/>
              </a:pPr>
              <a:endParaRPr lang="en-US" dirty="0">
                <a:solidFill>
                  <a:prstClr val="black"/>
                </a:solidFill>
              </a:endParaRPr>
            </a:p>
          </p:txBody>
        </p:sp>
        <p:sp>
          <p:nvSpPr>
            <p:cNvPr id="62"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pPr>
                <a:defRPr/>
              </a:pPr>
              <a:endParaRPr lang="en-US" dirty="0">
                <a:solidFill>
                  <a:prstClr val="black"/>
                </a:solidFill>
              </a:endParaRPr>
            </a:p>
          </p:txBody>
        </p:sp>
        <p:sp>
          <p:nvSpPr>
            <p:cNvPr id="63"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pPr>
                <a:defRPr/>
              </a:pPr>
              <a:endParaRPr lang="en-US" dirty="0">
                <a:solidFill>
                  <a:prstClr val="black"/>
                </a:solidFill>
              </a:endParaRPr>
            </a:p>
          </p:txBody>
        </p:sp>
        <p:sp>
          <p:nvSpPr>
            <p:cNvPr id="64"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pPr>
                <a:defRPr/>
              </a:pPr>
              <a:endParaRPr lang="en-US" dirty="0">
                <a:solidFill>
                  <a:prstClr val="black"/>
                </a:solidFill>
              </a:endParaRPr>
            </a:p>
          </p:txBody>
        </p:sp>
        <p:sp>
          <p:nvSpPr>
            <p:cNvPr id="65"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pPr>
                <a:defRPr/>
              </a:pPr>
              <a:endParaRPr lang="en-US" dirty="0">
                <a:solidFill>
                  <a:prstClr val="black"/>
                </a:solidFill>
              </a:endParaRPr>
            </a:p>
          </p:txBody>
        </p:sp>
        <p:sp>
          <p:nvSpPr>
            <p:cNvPr id="66"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pPr>
                <a:defRPr/>
              </a:pPr>
              <a:endParaRPr lang="en-US" dirty="0">
                <a:solidFill>
                  <a:prstClr val="black"/>
                </a:solidFill>
              </a:endParaRPr>
            </a:p>
          </p:txBody>
        </p:sp>
        <p:sp>
          <p:nvSpPr>
            <p:cNvPr id="67"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pPr>
                <a:defRPr/>
              </a:pPr>
              <a:endParaRPr lang="en-US" dirty="0">
                <a:solidFill>
                  <a:prstClr val="black"/>
                </a:solidFill>
              </a:endParaRPr>
            </a:p>
          </p:txBody>
        </p:sp>
        <p:sp>
          <p:nvSpPr>
            <p:cNvPr id="68"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pPr>
                <a:defRPr/>
              </a:pPr>
              <a:endParaRPr lang="en-US" dirty="0">
                <a:solidFill>
                  <a:prstClr val="black"/>
                </a:solidFill>
              </a:endParaRPr>
            </a:p>
          </p:txBody>
        </p:sp>
        <p:sp>
          <p:nvSpPr>
            <p:cNvPr id="69"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pPr>
                <a:defRPr/>
              </a:pPr>
              <a:endParaRPr lang="en-US" dirty="0">
                <a:solidFill>
                  <a:prstClr val="black"/>
                </a:solidFill>
              </a:endParaRPr>
            </a:p>
          </p:txBody>
        </p:sp>
        <p:sp>
          <p:nvSpPr>
            <p:cNvPr id="70"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pPr>
                <a:defRPr/>
              </a:pPr>
              <a:endParaRPr lang="en-US" dirty="0">
                <a:solidFill>
                  <a:prstClr val="black"/>
                </a:solidFill>
              </a:endParaRPr>
            </a:p>
          </p:txBody>
        </p:sp>
        <p:sp>
          <p:nvSpPr>
            <p:cNvPr id="71"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pPr>
                <a:defRPr/>
              </a:pPr>
              <a:endParaRPr lang="en-US" dirty="0">
                <a:solidFill>
                  <a:prstClr val="black"/>
                </a:solidFill>
              </a:endParaRPr>
            </a:p>
          </p:txBody>
        </p:sp>
        <p:sp>
          <p:nvSpPr>
            <p:cNvPr id="72"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pPr>
                <a:defRPr/>
              </a:pPr>
              <a:endParaRPr lang="en-US" dirty="0">
                <a:solidFill>
                  <a:prstClr val="black"/>
                </a:solidFill>
              </a:endParaRPr>
            </a:p>
          </p:txBody>
        </p:sp>
        <p:sp>
          <p:nvSpPr>
            <p:cNvPr id="73"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pPr>
                <a:defRPr/>
              </a:pPr>
              <a:endParaRPr lang="en-US" dirty="0">
                <a:solidFill>
                  <a:prstClr val="black"/>
                </a:solidFill>
              </a:endParaRPr>
            </a:p>
          </p:txBody>
        </p:sp>
        <p:sp>
          <p:nvSpPr>
            <p:cNvPr id="74"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pPr>
                <a:defRPr/>
              </a:pPr>
              <a:endParaRPr lang="en-US" dirty="0">
                <a:solidFill>
                  <a:prstClr val="black"/>
                </a:solidFill>
              </a:endParaRPr>
            </a:p>
          </p:txBody>
        </p:sp>
        <p:sp>
          <p:nvSpPr>
            <p:cNvPr id="75"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pPr>
                <a:defRPr/>
              </a:pPr>
              <a:endParaRPr lang="en-US" dirty="0">
                <a:solidFill>
                  <a:prstClr val="black"/>
                </a:solidFill>
              </a:endParaRPr>
            </a:p>
          </p:txBody>
        </p:sp>
        <p:sp>
          <p:nvSpPr>
            <p:cNvPr id="76"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pPr>
                <a:defRPr/>
              </a:pPr>
              <a:endParaRPr lang="en-US" dirty="0">
                <a:solidFill>
                  <a:prstClr val="black"/>
                </a:solidFill>
              </a:endParaRPr>
            </a:p>
          </p:txBody>
        </p:sp>
        <p:sp>
          <p:nvSpPr>
            <p:cNvPr id="77"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pPr>
                <a:defRPr/>
              </a:pPr>
              <a:endParaRPr lang="en-US" dirty="0">
                <a:solidFill>
                  <a:prstClr val="black"/>
                </a:solidFill>
              </a:endParaRPr>
            </a:p>
          </p:txBody>
        </p:sp>
        <p:sp>
          <p:nvSpPr>
            <p:cNvPr id="78"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pPr>
                <a:defRPr/>
              </a:pPr>
              <a:endParaRPr lang="en-US" dirty="0">
                <a:solidFill>
                  <a:prstClr val="black"/>
                </a:solidFill>
              </a:endParaRPr>
            </a:p>
          </p:txBody>
        </p:sp>
        <p:sp>
          <p:nvSpPr>
            <p:cNvPr id="79"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pPr>
                <a:defRPr/>
              </a:pPr>
              <a:endParaRPr lang="en-US" dirty="0">
                <a:solidFill>
                  <a:prstClr val="black"/>
                </a:solidFill>
              </a:endParaRPr>
            </a:p>
          </p:txBody>
        </p:sp>
        <p:sp>
          <p:nvSpPr>
            <p:cNvPr id="80"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pPr>
                <a:defRPr/>
              </a:pPr>
              <a:endParaRPr lang="en-US" dirty="0">
                <a:solidFill>
                  <a:prstClr val="black"/>
                </a:solidFill>
              </a:endParaRPr>
            </a:p>
          </p:txBody>
        </p:sp>
        <p:sp>
          <p:nvSpPr>
            <p:cNvPr id="81"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pPr>
                <a:defRPr/>
              </a:pPr>
              <a:endParaRPr lang="en-US" dirty="0">
                <a:solidFill>
                  <a:prstClr val="black"/>
                </a:solidFill>
              </a:endParaRPr>
            </a:p>
          </p:txBody>
        </p:sp>
        <p:sp>
          <p:nvSpPr>
            <p:cNvPr id="82"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pPr>
                <a:defRPr/>
              </a:pPr>
              <a:endParaRPr lang="en-US" dirty="0">
                <a:solidFill>
                  <a:prstClr val="black"/>
                </a:solidFill>
              </a:endParaRPr>
            </a:p>
          </p:txBody>
        </p:sp>
        <p:sp>
          <p:nvSpPr>
            <p:cNvPr id="83"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pPr>
                <a:defRPr/>
              </a:pPr>
              <a:endParaRPr lang="en-US" dirty="0">
                <a:solidFill>
                  <a:prstClr val="black"/>
                </a:solidFill>
              </a:endParaRPr>
            </a:p>
          </p:txBody>
        </p:sp>
        <p:sp>
          <p:nvSpPr>
            <p:cNvPr id="84"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pPr>
                <a:defRPr/>
              </a:pPr>
              <a:endParaRPr lang="en-US" dirty="0">
                <a:solidFill>
                  <a:prstClr val="black"/>
                </a:solidFill>
              </a:endParaRPr>
            </a:p>
          </p:txBody>
        </p:sp>
        <p:sp>
          <p:nvSpPr>
            <p:cNvPr id="85"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pPr>
                <a:defRPr/>
              </a:pPr>
              <a:endParaRPr lang="en-US" dirty="0">
                <a:solidFill>
                  <a:prstClr val="black"/>
                </a:solidFill>
              </a:endParaRPr>
            </a:p>
          </p:txBody>
        </p:sp>
        <p:sp>
          <p:nvSpPr>
            <p:cNvPr id="86"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pPr>
                <a:defRPr/>
              </a:pPr>
              <a:endParaRPr lang="en-US" dirty="0">
                <a:solidFill>
                  <a:prstClr val="black"/>
                </a:solidFill>
              </a:endParaRPr>
            </a:p>
          </p:txBody>
        </p:sp>
        <p:sp>
          <p:nvSpPr>
            <p:cNvPr id="87"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pPr>
                <a:defRPr/>
              </a:pPr>
              <a:endParaRPr lang="en-US" dirty="0">
                <a:solidFill>
                  <a:prstClr val="black"/>
                </a:solidFill>
              </a:endParaRPr>
            </a:p>
          </p:txBody>
        </p:sp>
        <p:sp>
          <p:nvSpPr>
            <p:cNvPr id="88"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pPr>
                <a:defRPr/>
              </a:pPr>
              <a:endParaRPr lang="en-US" dirty="0">
                <a:solidFill>
                  <a:prstClr val="black"/>
                </a:solidFill>
              </a:endParaRPr>
            </a:p>
          </p:txBody>
        </p:sp>
        <p:sp>
          <p:nvSpPr>
            <p:cNvPr id="89"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pPr>
                <a:defRPr/>
              </a:pPr>
              <a:endParaRPr lang="en-US" dirty="0">
                <a:solidFill>
                  <a:prstClr val="black"/>
                </a:solidFill>
              </a:endParaRPr>
            </a:p>
          </p:txBody>
        </p:sp>
        <p:sp>
          <p:nvSpPr>
            <p:cNvPr id="90"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pPr>
                <a:defRPr/>
              </a:pPr>
              <a:endParaRPr lang="en-US" dirty="0">
                <a:solidFill>
                  <a:prstClr val="black"/>
                </a:solidFill>
              </a:endParaRPr>
            </a:p>
          </p:txBody>
        </p:sp>
        <p:sp>
          <p:nvSpPr>
            <p:cNvPr id="91"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pPr>
                <a:defRPr/>
              </a:pPr>
              <a:endParaRPr lang="en-US" dirty="0">
                <a:solidFill>
                  <a:prstClr val="black"/>
                </a:solidFill>
              </a:endParaRPr>
            </a:p>
          </p:txBody>
        </p:sp>
        <p:sp>
          <p:nvSpPr>
            <p:cNvPr id="92"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pPr>
                <a:defRPr/>
              </a:pPr>
              <a:endParaRPr lang="en-US" dirty="0">
                <a:solidFill>
                  <a:prstClr val="black"/>
                </a:solidFill>
              </a:endParaRPr>
            </a:p>
          </p:txBody>
        </p:sp>
        <p:sp>
          <p:nvSpPr>
            <p:cNvPr id="93"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pPr>
                <a:defRPr/>
              </a:pPr>
              <a:endParaRPr lang="en-US" dirty="0">
                <a:solidFill>
                  <a:prstClr val="black"/>
                </a:solidFill>
              </a:endParaRPr>
            </a:p>
          </p:txBody>
        </p:sp>
        <p:sp>
          <p:nvSpPr>
            <p:cNvPr id="94"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pPr>
                <a:defRPr/>
              </a:pPr>
              <a:endParaRPr lang="en-US" dirty="0">
                <a:solidFill>
                  <a:prstClr val="black"/>
                </a:solidFill>
              </a:endParaRPr>
            </a:p>
          </p:txBody>
        </p:sp>
        <p:sp>
          <p:nvSpPr>
            <p:cNvPr id="95"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pPr>
                <a:defRPr/>
              </a:pPr>
              <a:endParaRPr lang="en-US" dirty="0">
                <a:solidFill>
                  <a:prstClr val="black"/>
                </a:solidFill>
              </a:endParaRPr>
            </a:p>
          </p:txBody>
        </p:sp>
        <p:sp>
          <p:nvSpPr>
            <p:cNvPr id="96"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pPr>
                <a:defRPr/>
              </a:pPr>
              <a:endParaRPr lang="en-US" dirty="0">
                <a:solidFill>
                  <a:prstClr val="black"/>
                </a:solidFill>
              </a:endParaRPr>
            </a:p>
          </p:txBody>
        </p:sp>
      </p:grpSp>
      <p:pic>
        <p:nvPicPr>
          <p:cNvPr id="97" name="Picture 2"/>
          <p:cNvPicPr>
            <a:picLocks noChangeAspect="1" noChangeArrowheads="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50590" y="2466975"/>
            <a:ext cx="7365826" cy="3784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 name="TextBox 97"/>
          <p:cNvSpPr txBox="1"/>
          <p:nvPr userDrawn="1"/>
        </p:nvSpPr>
        <p:spPr>
          <a:xfrm>
            <a:off x="2171700" y="3962400"/>
            <a:ext cx="4800600" cy="715089"/>
          </a:xfrm>
          <a:prstGeom prst="roundRect">
            <a:avLst/>
          </a:prstGeom>
        </p:spPr>
        <p:style>
          <a:lnRef idx="1">
            <a:schemeClr val="dk1"/>
          </a:lnRef>
          <a:fillRef idx="2">
            <a:schemeClr val="dk1"/>
          </a:fillRef>
          <a:effectRef idx="1">
            <a:schemeClr val="dk1"/>
          </a:effectRef>
          <a:fontRef idx="minor">
            <a:schemeClr val="dk1"/>
          </a:fontRef>
        </p:style>
        <p:txBody>
          <a:bodyPr>
            <a:spAutoFit/>
          </a:bodyPr>
          <a:lstStyle/>
          <a:p>
            <a:pPr algn="ctr">
              <a:defRPr/>
            </a:pPr>
            <a:r>
              <a:rPr lang="fr-FR" sz="3600" b="1" dirty="0" smtClean="0">
                <a:solidFill>
                  <a:srgbClr val="1B4177"/>
                </a:solidFill>
                <a:effectLst>
                  <a:outerShdw blurRad="50800" dist="38100" dir="2700000" algn="tl" rotWithShape="0">
                    <a:prstClr val="black">
                      <a:alpha val="40000"/>
                    </a:prstClr>
                  </a:outerShdw>
                </a:effectLst>
              </a:rPr>
              <a:t>¡Gracias!</a:t>
            </a:r>
            <a:endParaRPr lang="fr-FR" sz="3600" b="1" dirty="0">
              <a:solidFill>
                <a:srgbClr val="1B4177"/>
              </a:solidFill>
              <a:effectLst>
                <a:outerShdw blurRad="50800" dist="38100" dir="2700000" algn="tl" rotWithShape="0">
                  <a:prstClr val="black">
                    <a:alpha val="40000"/>
                  </a:prstClr>
                </a:outerShdw>
              </a:effectLst>
            </a:endParaRPr>
          </a:p>
        </p:txBody>
      </p:sp>
      <p:sp>
        <p:nvSpPr>
          <p:cNvPr id="99" name="Rectangle 98"/>
          <p:cNvSpPr/>
          <p:nvPr userDrawn="1"/>
        </p:nvSpPr>
        <p:spPr>
          <a:xfrm>
            <a:off x="0" y="6251335"/>
            <a:ext cx="9144000" cy="606666"/>
          </a:xfrm>
          <a:prstGeom prst="rect">
            <a:avLst/>
          </a:prstGeom>
          <a:solidFill>
            <a:srgbClr val="F3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445263147"/>
      </p:ext>
    </p:extLst>
  </p:cSld>
  <p:clrMapOvr>
    <a:masterClrMapping/>
  </p:clrMapOvr>
  <p:transition spd="slow">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Slide(ES)">
    <p:spTree>
      <p:nvGrpSpPr>
        <p:cNvPr id="1" name=""/>
        <p:cNvGrpSpPr/>
        <p:nvPr/>
      </p:nvGrpSpPr>
      <p:grpSpPr>
        <a:xfrm>
          <a:off x="0" y="0"/>
          <a:ext cx="0" cy="0"/>
          <a:chOff x="0" y="0"/>
          <a:chExt cx="0" cy="0"/>
        </a:xfrm>
      </p:grpSpPr>
      <p:sp>
        <p:nvSpPr>
          <p:cNvPr id="11" name="Rectangle 10"/>
          <p:cNvSpPr/>
          <p:nvPr userDrawn="1"/>
        </p:nvSpPr>
        <p:spPr>
          <a:xfrm>
            <a:off x="35497" y="6453336"/>
            <a:ext cx="9073008" cy="404664"/>
          </a:xfrm>
          <a:prstGeom prst="rect">
            <a:avLst/>
          </a:prstGeom>
          <a:solidFill>
            <a:srgbClr val="F3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hasCustomPrompt="1"/>
          </p:nvPr>
        </p:nvSpPr>
        <p:spPr>
          <a:xfrm>
            <a:off x="1371600" y="4030216"/>
            <a:ext cx="6400800" cy="1054968"/>
          </a:xfrm>
        </p:spPr>
        <p:txBody>
          <a:bodyPr>
            <a:normAutofit/>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Presentation Sub-Title</a:t>
            </a:r>
            <a:endParaRPr lang="en-US" dirty="0"/>
          </a:p>
        </p:txBody>
      </p:sp>
      <p:sp>
        <p:nvSpPr>
          <p:cNvPr id="7" name="Rectangle 6"/>
          <p:cNvSpPr/>
          <p:nvPr userDrawn="1"/>
        </p:nvSpPr>
        <p:spPr>
          <a:xfrm>
            <a:off x="0" y="0"/>
            <a:ext cx="9144000" cy="1340768"/>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userDrawn="1"/>
        </p:nvSpPr>
        <p:spPr>
          <a:xfrm>
            <a:off x="35496" y="1196752"/>
            <a:ext cx="9073008" cy="36000"/>
          </a:xfrm>
          <a:prstGeom prst="rect">
            <a:avLst/>
          </a:prstGeom>
          <a:solidFill>
            <a:srgbClr val="1B41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098" name="Picture 2" descr="B:\_SOURCE - IMAGES\ICAO Website Images\Logo_ES.pn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21316"/>
          <a:stretch/>
        </p:blipFill>
        <p:spPr bwMode="auto">
          <a:xfrm>
            <a:off x="1361194" y="116744"/>
            <a:ext cx="486699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r="79881"/>
          <a:stretch/>
        </p:blipFill>
        <p:spPr bwMode="auto">
          <a:xfrm>
            <a:off x="179512" y="180000"/>
            <a:ext cx="1144463" cy="896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6632675"/>
      </p:ext>
    </p:extLst>
  </p:cSld>
  <p:clrMapOvr>
    <a:masterClrMapping/>
  </p:clrMapOvr>
  <p:transition spd="slow">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2pPr marL="1028700" indent="-571500">
              <a:buClrTx/>
              <a:buFont typeface="+mj-lt"/>
              <a:buAutoNum type="romanUcPeriod"/>
              <a:defRPr/>
            </a:lvl2pPr>
            <a:lvl3pPr>
              <a:buClrTx/>
              <a:defRPr/>
            </a:lvl3pPr>
            <a:lvl4pPr>
              <a:buClrTx/>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Date Placeholder 1"/>
          <p:cNvSpPr>
            <a:spLocks noGrp="1"/>
          </p:cNvSpPr>
          <p:nvPr>
            <p:ph type="dt" sz="half" idx="10"/>
          </p:nvPr>
        </p:nvSpPr>
        <p:spPr/>
        <p:txBody>
          <a:bodyPr/>
          <a:lstStyle/>
          <a:p>
            <a:r>
              <a:rPr lang="en-US" smtClean="0">
                <a:solidFill>
                  <a:prstClr val="black">
                    <a:tint val="75000"/>
                  </a:prstClr>
                </a:solidFill>
              </a:rPr>
              <a:t>Noviembre de 2017</a:t>
            </a:r>
            <a:endParaRPr lang="en-GB">
              <a:solidFill>
                <a:prstClr val="black">
                  <a:tint val="75000"/>
                </a:prstClr>
              </a:solidFill>
            </a:endParaRPr>
          </a:p>
        </p:txBody>
      </p:sp>
      <p:sp>
        <p:nvSpPr>
          <p:cNvPr id="4" name="Footer Placeholder 3"/>
          <p:cNvSpPr>
            <a:spLocks noGrp="1"/>
          </p:cNvSpPr>
          <p:nvPr>
            <p:ph type="ftr" sz="quarter" idx="11"/>
          </p:nvPr>
        </p:nvSpPr>
        <p:spPr/>
        <p:txBody>
          <a:bodyPr/>
          <a:lstStyle/>
          <a:p>
            <a:r>
              <a:rPr lang="es-ES" smtClean="0">
                <a:solidFill>
                  <a:prstClr val="black">
                    <a:tint val="75000"/>
                  </a:prstClr>
                </a:solidFill>
              </a:rPr>
              <a:t>Seminario CMA - Módulo 4</a:t>
            </a:r>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5612256-E3B2-467E-BA71-F8E12FB1C07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7342171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2pPr marL="1028700" indent="-571500">
              <a:buClrTx/>
              <a:buFont typeface="+mj-lt"/>
              <a:buAutoNum type="romanUcPeriod"/>
              <a:defRPr/>
            </a:lvl2pPr>
            <a:lvl3pPr>
              <a:buClrTx/>
              <a:defRPr/>
            </a:lvl3pPr>
            <a:lvl4pPr>
              <a:buClrTx/>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Date Placeholder 1"/>
          <p:cNvSpPr>
            <a:spLocks noGrp="1"/>
          </p:cNvSpPr>
          <p:nvPr>
            <p:ph type="dt" sz="half" idx="10"/>
          </p:nvPr>
        </p:nvSpPr>
        <p:spPr/>
        <p:txBody>
          <a:bodyPr/>
          <a:lstStyle/>
          <a:p>
            <a:r>
              <a:rPr lang="en-US" smtClean="0">
                <a:solidFill>
                  <a:prstClr val="black">
                    <a:tint val="75000"/>
                  </a:prstClr>
                </a:solidFill>
              </a:rPr>
              <a:t>Noviembre de 2017</a:t>
            </a:r>
            <a:endParaRPr lang="en-GB">
              <a:solidFill>
                <a:prstClr val="black">
                  <a:tint val="75000"/>
                </a:prstClr>
              </a:solidFill>
            </a:endParaRPr>
          </a:p>
        </p:txBody>
      </p:sp>
      <p:sp>
        <p:nvSpPr>
          <p:cNvPr id="4" name="Footer Placeholder 3"/>
          <p:cNvSpPr>
            <a:spLocks noGrp="1"/>
          </p:cNvSpPr>
          <p:nvPr>
            <p:ph type="ftr" sz="quarter" idx="11"/>
          </p:nvPr>
        </p:nvSpPr>
        <p:spPr/>
        <p:txBody>
          <a:bodyPr/>
          <a:lstStyle/>
          <a:p>
            <a:r>
              <a:rPr lang="es-ES" smtClean="0">
                <a:solidFill>
                  <a:prstClr val="black">
                    <a:tint val="75000"/>
                  </a:prstClr>
                </a:solidFill>
              </a:rPr>
              <a:t>Seminario CMA - Módulo 4</a:t>
            </a:r>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5612256-E3B2-467E-BA71-F8E12FB1C07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0618091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2pPr marL="1028700" indent="-571500">
              <a:buClrTx/>
              <a:buFont typeface="+mj-lt"/>
              <a:buAutoNum type="romanUcPeriod"/>
              <a:defRPr/>
            </a:lvl2pPr>
            <a:lvl3pPr>
              <a:buClrTx/>
              <a:defRPr/>
            </a:lvl3pPr>
            <a:lvl4pPr>
              <a:buClrTx/>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Date Placeholder 1"/>
          <p:cNvSpPr>
            <a:spLocks noGrp="1"/>
          </p:cNvSpPr>
          <p:nvPr>
            <p:ph type="dt" sz="half" idx="10"/>
          </p:nvPr>
        </p:nvSpPr>
        <p:spPr/>
        <p:txBody>
          <a:bodyPr/>
          <a:lstStyle/>
          <a:p>
            <a:r>
              <a:rPr lang="en-US" smtClean="0">
                <a:solidFill>
                  <a:prstClr val="black">
                    <a:tint val="75000"/>
                  </a:prstClr>
                </a:solidFill>
              </a:rPr>
              <a:t>Noviembre de 2017</a:t>
            </a: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Seminario CMA - Módulo 4</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EBC9397-8921-489F-B39C-2E8FC685A8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06547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2pPr marL="1028700" indent="-571500">
              <a:buClrTx/>
              <a:buFont typeface="+mj-lt"/>
              <a:buAutoNum type="romanUcPeriod"/>
              <a:defRPr/>
            </a:lvl2pPr>
            <a:lvl3pPr>
              <a:buClrTx/>
              <a:defRPr/>
            </a:lvl3pPr>
            <a:lvl4pPr>
              <a:buClrTx/>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Date Placeholder 11"/>
          <p:cNvSpPr>
            <a:spLocks noGrp="1"/>
          </p:cNvSpPr>
          <p:nvPr>
            <p:ph type="dt" sz="half" idx="10"/>
          </p:nvPr>
        </p:nvSpPr>
        <p:spPr/>
        <p:txBody>
          <a:bodyPr/>
          <a:lstStyle/>
          <a:p>
            <a:r>
              <a:rPr lang="en-US" smtClean="0"/>
              <a:t>Noviembre de 2017</a:t>
            </a:r>
            <a:endParaRPr lang="en-US"/>
          </a:p>
        </p:txBody>
      </p:sp>
      <p:sp>
        <p:nvSpPr>
          <p:cNvPr id="13" name="Footer Placeholder 12"/>
          <p:cNvSpPr>
            <a:spLocks noGrp="1"/>
          </p:cNvSpPr>
          <p:nvPr>
            <p:ph type="ftr" sz="quarter" idx="11"/>
          </p:nvPr>
        </p:nvSpPr>
        <p:spPr/>
        <p:txBody>
          <a:bodyPr/>
          <a:lstStyle/>
          <a:p>
            <a:r>
              <a:rPr lang="es-ES" dirty="0" smtClean="0"/>
              <a:t>Seminario CMA - Módulo 4</a:t>
            </a:r>
            <a:endParaRPr lang="en-US" dirty="0"/>
          </a:p>
        </p:txBody>
      </p:sp>
      <p:sp>
        <p:nvSpPr>
          <p:cNvPr id="14" name="Slide Number Placeholder 13"/>
          <p:cNvSpPr>
            <a:spLocks noGrp="1"/>
          </p:cNvSpPr>
          <p:nvPr>
            <p:ph type="sldNum" sz="quarter" idx="12"/>
          </p:nvPr>
        </p:nvSpPr>
        <p:spPr/>
        <p:txBody>
          <a:bodyPr/>
          <a:lstStyle/>
          <a:p>
            <a:fld id="{AEBC9397-8921-489F-B39C-2E8FC685A84F}" type="slidenum">
              <a:rPr lang="en-US" smtClean="0"/>
              <a:pPr/>
              <a:t>‹#›</a:t>
            </a:fld>
            <a:endParaRPr lang="en-US" dirty="0"/>
          </a:p>
        </p:txBody>
      </p:sp>
    </p:spTree>
    <p:extLst>
      <p:ext uri="{BB962C8B-B14F-4D97-AF65-F5344CB8AC3E}">
        <p14:creationId xmlns:p14="http://schemas.microsoft.com/office/powerpoint/2010/main" val="53480093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54703503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12776"/>
            <a:ext cx="4038600" cy="4713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12776"/>
            <a:ext cx="4038600" cy="4713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1553268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340768"/>
            <a:ext cx="4040188" cy="83410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340768"/>
            <a:ext cx="4041775" cy="83410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5665599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Noviembre de 2017</a:t>
            </a:r>
            <a:endParaRPr lang="en-US"/>
          </a:p>
        </p:txBody>
      </p:sp>
      <p:sp>
        <p:nvSpPr>
          <p:cNvPr id="4" name="Footer Placeholder 3"/>
          <p:cNvSpPr>
            <a:spLocks noGrp="1"/>
          </p:cNvSpPr>
          <p:nvPr>
            <p:ph type="ftr" sz="quarter" idx="11"/>
          </p:nvPr>
        </p:nvSpPr>
        <p:spPr/>
        <p:txBody>
          <a:bodyPr/>
          <a:lstStyle/>
          <a:p>
            <a:r>
              <a:rPr lang="es-ES" smtClean="0"/>
              <a:t>Seminario CMA - Módulo 4</a:t>
            </a:r>
            <a:endParaRPr lang="en-US"/>
          </a:p>
        </p:txBody>
      </p:sp>
      <p:sp>
        <p:nvSpPr>
          <p:cNvPr id="5" name="Slide Number Placeholder 4"/>
          <p:cNvSpPr>
            <a:spLocks noGrp="1"/>
          </p:cNvSpPr>
          <p:nvPr>
            <p:ph type="sldNum" sz="quarter" idx="12"/>
          </p:nvPr>
        </p:nvSpPr>
        <p:spPr/>
        <p:txBody>
          <a:bodyPr/>
          <a:lstStyle/>
          <a:p>
            <a:fld id="{AEBC9397-8921-489F-B39C-2E8FC685A84F}" type="slidenum">
              <a:rPr lang="en-US" smtClean="0"/>
              <a:t>‹#›</a:t>
            </a:fld>
            <a:endParaRPr lang="en-US"/>
          </a:p>
        </p:txBody>
      </p:sp>
    </p:spTree>
    <p:extLst>
      <p:ext uri="{BB962C8B-B14F-4D97-AF65-F5344CB8AC3E}">
        <p14:creationId xmlns:p14="http://schemas.microsoft.com/office/powerpoint/2010/main" val="86246200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490172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355160" cy="923702"/>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1412776"/>
            <a:ext cx="5111750" cy="4713387"/>
          </a:xfrm>
        </p:spPr>
        <p:txBody>
          <a:bodyPr/>
          <a:lstStyle>
            <a:lvl1pPr>
              <a:defRPr sz="24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12776"/>
            <a:ext cx="3008313" cy="4713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20360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412775"/>
            <a:ext cx="5486400" cy="33147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97616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12776"/>
            <a:ext cx="8229600" cy="471338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Noviembre de 2017</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smtClean="0"/>
              <a:t>Seminario CMA - Módulo 4</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BC9397-8921-489F-B39C-2E8FC685A84F}" type="slidenum">
              <a:rPr lang="en-US" smtClean="0"/>
              <a:t>‹#›</a:t>
            </a:fld>
            <a:endParaRPr lang="en-US"/>
          </a:p>
        </p:txBody>
      </p:sp>
      <p:sp>
        <p:nvSpPr>
          <p:cNvPr id="7" name="Rectangle 6"/>
          <p:cNvSpPr/>
          <p:nvPr/>
        </p:nvSpPr>
        <p:spPr>
          <a:xfrm>
            <a:off x="0" y="0"/>
            <a:ext cx="9144000" cy="1340768"/>
          </a:xfrm>
          <a:prstGeom prst="rect">
            <a:avLst/>
          </a:prstGeom>
          <a:blipFill dpi="0" rotWithShape="1">
            <a:blip r:embed="rId15"/>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1" y="98884"/>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8" name="Rectangle 7"/>
          <p:cNvSpPr/>
          <p:nvPr/>
        </p:nvSpPr>
        <p:spPr>
          <a:xfrm>
            <a:off x="35496" y="6309320"/>
            <a:ext cx="9073008" cy="530679"/>
          </a:xfrm>
          <a:prstGeom prst="rect">
            <a:avLst/>
          </a:prstGeom>
          <a:solidFill>
            <a:srgbClr val="F3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ate Placeholder 3"/>
          <p:cNvSpPr txBox="1">
            <a:spLocks/>
          </p:cNvSpPr>
          <p:nvPr/>
        </p:nvSpPr>
        <p:spPr>
          <a:xfrm>
            <a:off x="350168" y="6448251"/>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dirty="0">
              <a:solidFill>
                <a:srgbClr val="666666"/>
              </a:solidFill>
            </a:endParaRPr>
          </a:p>
        </p:txBody>
      </p:sp>
      <p:sp>
        <p:nvSpPr>
          <p:cNvPr id="10" name="Slide Number Placeholder 5"/>
          <p:cNvSpPr txBox="1">
            <a:spLocks/>
          </p:cNvSpPr>
          <p:nvPr/>
        </p:nvSpPr>
        <p:spPr>
          <a:xfrm>
            <a:off x="6686872" y="6448251"/>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endParaRPr lang="en-US" sz="1400" dirty="0">
              <a:solidFill>
                <a:srgbClr val="666666"/>
              </a:solidFill>
            </a:endParaRPr>
          </a:p>
        </p:txBody>
      </p:sp>
      <p:sp>
        <p:nvSpPr>
          <p:cNvPr id="13" name="Rectangle 12"/>
          <p:cNvSpPr/>
          <p:nvPr/>
        </p:nvSpPr>
        <p:spPr>
          <a:xfrm>
            <a:off x="35497" y="6309320"/>
            <a:ext cx="9073008" cy="18000"/>
          </a:xfrm>
          <a:prstGeom prst="rect">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5496" y="1196752"/>
            <a:ext cx="9073008" cy="36000"/>
          </a:xfrm>
          <a:prstGeom prst="rect">
            <a:avLst/>
          </a:prstGeom>
          <a:solidFill>
            <a:srgbClr val="1B41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617210" y="180000"/>
            <a:ext cx="1059246" cy="866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63102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35" r:id="rId12"/>
    <p:sldLayoutId id="2147483749" r:id="rId13"/>
  </p:sldLayoutIdLst>
  <p:timing>
    <p:tnLst>
      <p:par>
        <p:cTn id="1" dur="indefinite" restart="never" nodeType="tmRoot"/>
      </p:par>
    </p:tnLst>
  </p:timing>
  <p:hf hdr="0"/>
  <p:txStyles>
    <p:titleStyle>
      <a:lvl1pPr algn="l" defTabSz="914400" rtl="0" eaLnBrk="1" latinLnBrk="0" hangingPunct="1">
        <a:spcBef>
          <a:spcPct val="0"/>
        </a:spcBef>
        <a:buNone/>
        <a:defRPr sz="3600" b="1" kern="1200">
          <a:solidFill>
            <a:srgbClr val="1B4177"/>
          </a:solidFill>
          <a:latin typeface="+mj-lt"/>
          <a:ea typeface="+mj-ea"/>
          <a:cs typeface="+mj-cs"/>
        </a:defRPr>
      </a:lvl1pPr>
    </p:titleStyle>
    <p:bodyStyle>
      <a:lvl1pPr marL="342900" indent="-342900" algn="l" defTabSz="914400" rtl="0" eaLnBrk="1" latinLnBrk="0" hangingPunct="1">
        <a:spcBef>
          <a:spcPct val="20000"/>
        </a:spcBef>
        <a:buClr>
          <a:srgbClr val="EF5E41"/>
        </a:buClr>
        <a:buFont typeface="Arial" pitchFamily="34" charset="0"/>
        <a:buChar char="•"/>
        <a:defRPr sz="3200" kern="1200" baseline="0">
          <a:solidFill>
            <a:srgbClr val="1B4177"/>
          </a:solidFill>
          <a:latin typeface="+mn-lt"/>
          <a:ea typeface="+mn-ea"/>
          <a:cs typeface="+mn-cs"/>
        </a:defRPr>
      </a:lvl1pPr>
      <a:lvl2pPr marL="742950" indent="-285750" algn="l" defTabSz="914400" rtl="0" eaLnBrk="1" latinLnBrk="0" hangingPunct="1">
        <a:spcBef>
          <a:spcPct val="20000"/>
        </a:spcBef>
        <a:buClr>
          <a:srgbClr val="EF5E41"/>
        </a:buClr>
        <a:buFont typeface="Arial" pitchFamily="34" charset="0"/>
        <a:buChar char="–"/>
        <a:defRPr sz="2800" kern="1200" baseline="0">
          <a:solidFill>
            <a:srgbClr val="1B4177"/>
          </a:solidFill>
          <a:latin typeface="+mn-lt"/>
          <a:ea typeface="+mn-ea"/>
          <a:cs typeface="+mn-cs"/>
        </a:defRPr>
      </a:lvl2pPr>
      <a:lvl3pPr marL="1143000" indent="-228600" algn="l" defTabSz="914400" rtl="0" eaLnBrk="1" latinLnBrk="0" hangingPunct="1">
        <a:spcBef>
          <a:spcPct val="20000"/>
        </a:spcBef>
        <a:buClr>
          <a:srgbClr val="EF5E41"/>
        </a:buClr>
        <a:buFont typeface="Arial" pitchFamily="34" charset="0"/>
        <a:buChar char="•"/>
        <a:defRPr sz="2400" kern="1200" baseline="0">
          <a:solidFill>
            <a:srgbClr val="1B4177"/>
          </a:solidFill>
          <a:latin typeface="+mn-lt"/>
          <a:ea typeface="+mn-ea"/>
          <a:cs typeface="+mn-cs"/>
        </a:defRPr>
      </a:lvl3pPr>
      <a:lvl4pPr marL="1600200" indent="-228600" algn="l" defTabSz="914400" rtl="0" eaLnBrk="1" latinLnBrk="0" hangingPunct="1">
        <a:spcBef>
          <a:spcPct val="20000"/>
        </a:spcBef>
        <a:buClr>
          <a:srgbClr val="EF5E41"/>
        </a:buClr>
        <a:buFont typeface="Arial" pitchFamily="34" charset="0"/>
        <a:buChar char="–"/>
        <a:defRPr sz="2000" kern="1200" baseline="0">
          <a:solidFill>
            <a:srgbClr val="1B4177"/>
          </a:solidFill>
          <a:latin typeface="+mn-lt"/>
          <a:ea typeface="+mn-ea"/>
          <a:cs typeface="+mn-cs"/>
        </a:defRPr>
      </a:lvl4pPr>
      <a:lvl5pPr marL="2057400" indent="-228600" algn="l" defTabSz="914400" rtl="0" eaLnBrk="1" latinLnBrk="0" hangingPunct="1">
        <a:spcBef>
          <a:spcPct val="20000"/>
        </a:spcBef>
        <a:buClr>
          <a:srgbClr val="EF5E41"/>
        </a:buClr>
        <a:buFont typeface="Arial" pitchFamily="34" charset="0"/>
        <a:buChar char="»"/>
        <a:defRPr sz="2000" kern="1200" baseline="0">
          <a:solidFill>
            <a:srgbClr val="1B4177"/>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12776"/>
            <a:ext cx="8229600" cy="471338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0" y="0"/>
            <a:ext cx="9144000" cy="1340768"/>
          </a:xfrm>
          <a:prstGeom prst="rect">
            <a:avLst/>
          </a:prstGeom>
          <a:blipFill dpi="0" rotWithShape="1">
            <a:blip r:embed="rId8"/>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1" y="98884"/>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10" name="Slide Number Placeholder 5"/>
          <p:cNvSpPr txBox="1">
            <a:spLocks/>
          </p:cNvSpPr>
          <p:nvPr/>
        </p:nvSpPr>
        <p:spPr>
          <a:xfrm>
            <a:off x="467544" y="6309320"/>
            <a:ext cx="820891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s-ES_tradnl" sz="1400" dirty="0" smtClean="0">
                <a:solidFill>
                  <a:prstClr val="black">
                    <a:tint val="75000"/>
                  </a:prstClr>
                </a:solidFill>
              </a:rPr>
              <a:t>	</a:t>
            </a:r>
            <a:endParaRPr lang="en-US" sz="1400" dirty="0" smtClean="0">
              <a:solidFill>
                <a:prstClr val="black">
                  <a:tint val="75000"/>
                </a:prstClr>
              </a:solidFill>
            </a:endParaRPr>
          </a:p>
        </p:txBody>
      </p:sp>
      <p:sp>
        <p:nvSpPr>
          <p:cNvPr id="13" name="Rectangle 12"/>
          <p:cNvSpPr/>
          <p:nvPr/>
        </p:nvSpPr>
        <p:spPr>
          <a:xfrm>
            <a:off x="35497" y="6309320"/>
            <a:ext cx="9073008" cy="18000"/>
          </a:xfrm>
          <a:prstGeom prst="rect">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Rectangle 15"/>
          <p:cNvSpPr/>
          <p:nvPr/>
        </p:nvSpPr>
        <p:spPr>
          <a:xfrm>
            <a:off x="35496" y="1196752"/>
            <a:ext cx="9073008" cy="36000"/>
          </a:xfrm>
          <a:prstGeom prst="rect">
            <a:avLst/>
          </a:prstGeom>
          <a:solidFill>
            <a:srgbClr val="1B41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205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17210" y="180000"/>
            <a:ext cx="1059246" cy="866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userDrawn="1"/>
        </p:nvSpPr>
        <p:spPr>
          <a:xfrm>
            <a:off x="6782723" y="6309319"/>
            <a:ext cx="1107996" cy="307777"/>
          </a:xfrm>
          <a:prstGeom prst="rect">
            <a:avLst/>
          </a:prstGeom>
        </p:spPr>
        <p:txBody>
          <a:bodyPr wrap="none">
            <a:spAutoFit/>
          </a:bodyPr>
          <a:lstStyle/>
          <a:p>
            <a:pPr>
              <a:defRPr/>
            </a:pPr>
            <a:r>
              <a:rPr lang="en-US" sz="1400" dirty="0" smtClean="0">
                <a:solidFill>
                  <a:srgbClr val="666666"/>
                </a:solidFill>
              </a:rPr>
              <a:t>	</a:t>
            </a:r>
            <a:endParaRPr lang="en-US" sz="1400" dirty="0">
              <a:solidFill>
                <a:srgbClr val="666666"/>
              </a:solidFill>
            </a:endParaRP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solidFill>
                  <a:prstClr val="black">
                    <a:tint val="75000"/>
                  </a:prstClr>
                </a:solidFill>
              </a:rPr>
              <a:t>Noviembre de 2017</a:t>
            </a:r>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smtClean="0">
                <a:solidFill>
                  <a:prstClr val="black">
                    <a:tint val="75000"/>
                  </a:prstClr>
                </a:solidFill>
              </a:rPr>
              <a:t>Seminario CMA - Módulo 4</a:t>
            </a:r>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612256-E3B2-467E-BA71-F8E12FB1C07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98621740"/>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Lst>
  <p:timing>
    <p:tnLst>
      <p:par>
        <p:cTn id="1" dur="indefinite" restart="never" nodeType="tmRoot"/>
      </p:par>
    </p:tnLst>
  </p:timing>
  <p:hf hdr="0"/>
  <p:txStyles>
    <p:titleStyle>
      <a:lvl1pPr algn="l" defTabSz="914400" rtl="0" eaLnBrk="1" latinLnBrk="0" hangingPunct="1">
        <a:spcBef>
          <a:spcPct val="0"/>
        </a:spcBef>
        <a:buNone/>
        <a:defRPr sz="3600" b="1" kern="1200">
          <a:solidFill>
            <a:srgbClr val="1B4177"/>
          </a:solidFill>
          <a:latin typeface="+mj-lt"/>
          <a:ea typeface="+mj-ea"/>
          <a:cs typeface="+mj-cs"/>
        </a:defRPr>
      </a:lvl1pPr>
    </p:titleStyle>
    <p:bodyStyle>
      <a:lvl1pPr marL="342900" indent="-342900" algn="l" defTabSz="914400" rtl="0" eaLnBrk="1" latinLnBrk="0" hangingPunct="1">
        <a:spcBef>
          <a:spcPct val="20000"/>
        </a:spcBef>
        <a:buClr>
          <a:srgbClr val="EF5E41"/>
        </a:buClr>
        <a:buFont typeface="Arial" pitchFamily="34" charset="0"/>
        <a:buChar char="•"/>
        <a:defRPr sz="3200" kern="1200" baseline="0">
          <a:solidFill>
            <a:srgbClr val="1B4177"/>
          </a:solidFill>
          <a:latin typeface="+mn-lt"/>
          <a:ea typeface="+mn-ea"/>
          <a:cs typeface="+mn-cs"/>
        </a:defRPr>
      </a:lvl1pPr>
      <a:lvl2pPr marL="742950" indent="-285750" algn="l" defTabSz="914400" rtl="0" eaLnBrk="1" latinLnBrk="0" hangingPunct="1">
        <a:spcBef>
          <a:spcPct val="20000"/>
        </a:spcBef>
        <a:buClr>
          <a:srgbClr val="EF5E41"/>
        </a:buClr>
        <a:buFont typeface="Arial" pitchFamily="34" charset="0"/>
        <a:buChar char="–"/>
        <a:defRPr sz="2800" kern="1200" baseline="0">
          <a:solidFill>
            <a:srgbClr val="1B4177"/>
          </a:solidFill>
          <a:latin typeface="+mn-lt"/>
          <a:ea typeface="+mn-ea"/>
          <a:cs typeface="+mn-cs"/>
        </a:defRPr>
      </a:lvl2pPr>
      <a:lvl3pPr marL="1143000" indent="-228600" algn="l" defTabSz="914400" rtl="0" eaLnBrk="1" latinLnBrk="0" hangingPunct="1">
        <a:spcBef>
          <a:spcPct val="20000"/>
        </a:spcBef>
        <a:buClr>
          <a:srgbClr val="EF5E41"/>
        </a:buClr>
        <a:buFont typeface="Arial" pitchFamily="34" charset="0"/>
        <a:buChar char="•"/>
        <a:defRPr sz="2400" kern="1200" baseline="0">
          <a:solidFill>
            <a:srgbClr val="1B4177"/>
          </a:solidFill>
          <a:latin typeface="+mn-lt"/>
          <a:ea typeface="+mn-ea"/>
          <a:cs typeface="+mn-cs"/>
        </a:defRPr>
      </a:lvl3pPr>
      <a:lvl4pPr marL="1600200" indent="-228600" algn="l" defTabSz="914400" rtl="0" eaLnBrk="1" latinLnBrk="0" hangingPunct="1">
        <a:spcBef>
          <a:spcPct val="20000"/>
        </a:spcBef>
        <a:buClr>
          <a:srgbClr val="EF5E41"/>
        </a:buClr>
        <a:buFont typeface="Arial" pitchFamily="34" charset="0"/>
        <a:buChar char="–"/>
        <a:defRPr sz="2000" kern="1200" baseline="0">
          <a:solidFill>
            <a:srgbClr val="1B4177"/>
          </a:solidFill>
          <a:latin typeface="+mn-lt"/>
          <a:ea typeface="+mn-ea"/>
          <a:cs typeface="+mn-cs"/>
        </a:defRPr>
      </a:lvl4pPr>
      <a:lvl5pPr marL="2057400" indent="-228600" algn="l" defTabSz="914400" rtl="0" eaLnBrk="1" latinLnBrk="0" hangingPunct="1">
        <a:spcBef>
          <a:spcPct val="20000"/>
        </a:spcBef>
        <a:buClr>
          <a:srgbClr val="EF5E41"/>
        </a:buClr>
        <a:buFont typeface="Arial" pitchFamily="34" charset="0"/>
        <a:buChar char="»"/>
        <a:defRPr sz="2000" kern="1200" baseline="0">
          <a:solidFill>
            <a:srgbClr val="1B4177"/>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988840"/>
            <a:ext cx="7772400" cy="1470025"/>
          </a:xfrm>
        </p:spPr>
        <p:txBody>
          <a:bodyPr>
            <a:noAutofit/>
          </a:bodyPr>
          <a:lstStyle/>
          <a:p>
            <a:r>
              <a:rPr lang="es-ES" dirty="0">
                <a:effectLst/>
                <a:latin typeface="Arial" panose="020B0604020202020204" pitchFamily="34" charset="0"/>
                <a:cs typeface="Arial" panose="020B0604020202020204" pitchFamily="34" charset="0"/>
              </a:rPr>
              <a:t>Seminario sobre el enfoque</a:t>
            </a:r>
            <a:br>
              <a:rPr lang="es-ES" dirty="0">
                <a:effectLst/>
                <a:latin typeface="Arial" panose="020B0604020202020204" pitchFamily="34" charset="0"/>
                <a:cs typeface="Arial" panose="020B0604020202020204" pitchFamily="34" charset="0"/>
              </a:rPr>
            </a:br>
            <a:r>
              <a:rPr lang="es-ES" dirty="0">
                <a:effectLst/>
                <a:latin typeface="Arial" panose="020B0604020202020204" pitchFamily="34" charset="0"/>
                <a:cs typeface="Arial" panose="020B0604020202020204" pitchFamily="34" charset="0"/>
              </a:rPr>
              <a:t>de observación continua (CMA)</a:t>
            </a:r>
            <a:br>
              <a:rPr lang="es-ES" dirty="0">
                <a:effectLst/>
                <a:latin typeface="Arial" panose="020B0604020202020204" pitchFamily="34" charset="0"/>
                <a:cs typeface="Arial" panose="020B0604020202020204" pitchFamily="34" charset="0"/>
              </a:rPr>
            </a:br>
            <a:r>
              <a:rPr lang="es-ES" dirty="0">
                <a:effectLst/>
                <a:latin typeface="Arial" panose="020B0604020202020204" pitchFamily="34" charset="0"/>
                <a:cs typeface="Arial" panose="020B0604020202020204" pitchFamily="34" charset="0"/>
              </a:rPr>
              <a:t>del USOAP</a:t>
            </a:r>
            <a:endParaRPr lang="en-CA"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331640" y="4077072"/>
            <a:ext cx="6480720" cy="2016224"/>
          </a:xfrm>
        </p:spPr>
        <p:txBody>
          <a:bodyPr>
            <a:noAutofit/>
          </a:bodyPr>
          <a:lstStyle/>
          <a:p>
            <a:r>
              <a:rPr lang="es-ES" b="1" dirty="0">
                <a:solidFill>
                  <a:srgbClr val="1B4177"/>
                </a:solidFill>
                <a:latin typeface="Arial" panose="020B0604020202020204" pitchFamily="34" charset="0"/>
                <a:cs typeface="Arial" panose="020B0604020202020204" pitchFamily="34" charset="0"/>
              </a:rPr>
              <a:t>Módulo </a:t>
            </a:r>
            <a:r>
              <a:rPr lang="es-ES" b="1" dirty="0" smtClean="0">
                <a:solidFill>
                  <a:srgbClr val="1B4177"/>
                </a:solidFill>
                <a:latin typeface="Arial" panose="020B0604020202020204" pitchFamily="34" charset="0"/>
                <a:cs typeface="Arial" panose="020B0604020202020204" pitchFamily="34" charset="0"/>
              </a:rPr>
              <a:t>4</a:t>
            </a:r>
          </a:p>
          <a:p>
            <a:r>
              <a:rPr lang="es-ES" b="1" dirty="0">
                <a:solidFill>
                  <a:srgbClr val="1B4177"/>
                </a:solidFill>
                <a:latin typeface="Arial" panose="020B0604020202020204" pitchFamily="34" charset="0"/>
                <a:cs typeface="Arial" panose="020B0604020202020204" pitchFamily="34" charset="0"/>
              </a:rPr>
              <a:t>Cómo realizar una </a:t>
            </a:r>
            <a:r>
              <a:rPr lang="es-ES" b="1" dirty="0" smtClean="0">
                <a:solidFill>
                  <a:srgbClr val="1B4177"/>
                </a:solidFill>
                <a:latin typeface="Arial" panose="020B0604020202020204" pitchFamily="34" charset="0"/>
                <a:cs typeface="Arial" panose="020B0604020202020204" pitchFamily="34" charset="0"/>
              </a:rPr>
              <a:t>autoevaluación</a:t>
            </a:r>
            <a:br>
              <a:rPr lang="es-ES" b="1" dirty="0" smtClean="0">
                <a:solidFill>
                  <a:srgbClr val="1B4177"/>
                </a:solidFill>
                <a:latin typeface="Arial" panose="020B0604020202020204" pitchFamily="34" charset="0"/>
                <a:cs typeface="Arial" panose="020B0604020202020204" pitchFamily="34" charset="0"/>
              </a:rPr>
            </a:br>
            <a:r>
              <a:rPr lang="es-ES" b="1" dirty="0" smtClean="0">
                <a:solidFill>
                  <a:srgbClr val="1B4177"/>
                </a:solidFill>
                <a:latin typeface="Arial" panose="020B0604020202020204" pitchFamily="34" charset="0"/>
                <a:cs typeface="Arial" panose="020B0604020202020204" pitchFamily="34" charset="0"/>
              </a:rPr>
              <a:t>de PQ </a:t>
            </a:r>
            <a:r>
              <a:rPr lang="es-ES" b="1" dirty="0">
                <a:solidFill>
                  <a:srgbClr val="1B4177"/>
                </a:solidFill>
                <a:latin typeface="Arial" panose="020B0604020202020204" pitchFamily="34" charset="0"/>
                <a:cs typeface="Arial" panose="020B0604020202020204" pitchFamily="34" charset="0"/>
              </a:rPr>
              <a:t>y cómo </a:t>
            </a:r>
            <a:r>
              <a:rPr lang="es-ES" b="1" dirty="0" smtClean="0">
                <a:solidFill>
                  <a:srgbClr val="1B4177"/>
                </a:solidFill>
                <a:latin typeface="Arial" panose="020B0604020202020204" pitchFamily="34" charset="0"/>
                <a:cs typeface="Arial" panose="020B0604020202020204" pitchFamily="34" charset="0"/>
              </a:rPr>
              <a:t>presentar </a:t>
            </a:r>
            <a:r>
              <a:rPr lang="es-ES" b="1" dirty="0">
                <a:solidFill>
                  <a:srgbClr val="1B4177"/>
                </a:solidFill>
                <a:latin typeface="Arial" panose="020B0604020202020204" pitchFamily="34" charset="0"/>
                <a:cs typeface="Arial" panose="020B0604020202020204" pitchFamily="34" charset="0"/>
              </a:rPr>
              <a:t>y actualizar </a:t>
            </a:r>
            <a:r>
              <a:rPr lang="es-ES" b="1" dirty="0" smtClean="0">
                <a:solidFill>
                  <a:srgbClr val="1B4177"/>
                </a:solidFill>
                <a:latin typeface="Arial" panose="020B0604020202020204" pitchFamily="34" charset="0"/>
                <a:cs typeface="Arial" panose="020B0604020202020204" pitchFamily="34" charset="0"/>
              </a:rPr>
              <a:t>planes </a:t>
            </a:r>
            <a:r>
              <a:rPr lang="es-ES" b="1" dirty="0">
                <a:solidFill>
                  <a:srgbClr val="1B4177"/>
                </a:solidFill>
                <a:latin typeface="Arial" panose="020B0604020202020204" pitchFamily="34" charset="0"/>
                <a:cs typeface="Arial" panose="020B0604020202020204" pitchFamily="34" charset="0"/>
              </a:rPr>
              <a:t>de medidas correctivas (CAP)</a:t>
            </a:r>
          </a:p>
        </p:txBody>
      </p:sp>
    </p:spTree>
    <p:extLst>
      <p:ext uri="{BB962C8B-B14F-4D97-AF65-F5344CB8AC3E}">
        <p14:creationId xmlns:p14="http://schemas.microsoft.com/office/powerpoint/2010/main" val="838034496"/>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1" y="98884"/>
            <a:ext cx="8229600" cy="1143000"/>
          </a:xfrm>
        </p:spPr>
        <p:txBody>
          <a:bodyPr>
            <a:normAutofit/>
          </a:bodyPr>
          <a:lstStyle/>
          <a:p>
            <a:r>
              <a:rPr lang="es-ES" sz="4000" dirty="0" smtClean="0"/>
              <a:t>Autoevaluación de PQ</a:t>
            </a:r>
            <a:endParaRPr lang="en-GB" sz="4000" dirty="0"/>
          </a:p>
        </p:txBody>
      </p:sp>
      <p:sp>
        <p:nvSpPr>
          <p:cNvPr id="4" name="Slide Number Placeholder 3"/>
          <p:cNvSpPr>
            <a:spLocks noGrp="1"/>
          </p:cNvSpPr>
          <p:nvPr>
            <p:ph type="sldNum" sz="quarter" idx="12"/>
          </p:nvPr>
        </p:nvSpPr>
        <p:spPr>
          <a:xfrm>
            <a:off x="6553200" y="6356350"/>
            <a:ext cx="2133600" cy="365125"/>
          </a:xfrm>
        </p:spPr>
        <p:txBody>
          <a:bodyPr/>
          <a:lstStyle/>
          <a:p>
            <a:fld id="{AEBC9397-8921-489F-B39C-2E8FC685A84F}" type="slidenum">
              <a:rPr lang="en-US" smtClean="0"/>
              <a:pPr/>
              <a:t>10</a:t>
            </a:fld>
            <a:endParaRPr lang="en-US" dirty="0"/>
          </a:p>
        </p:txBody>
      </p:sp>
      <p:sp>
        <p:nvSpPr>
          <p:cNvPr id="5" name="Footer Placeholder 4"/>
          <p:cNvSpPr>
            <a:spLocks noGrp="1"/>
          </p:cNvSpPr>
          <p:nvPr>
            <p:ph type="ftr" sz="quarter" idx="11"/>
          </p:nvPr>
        </p:nvSpPr>
        <p:spPr>
          <a:xfrm>
            <a:off x="3124200" y="6356350"/>
            <a:ext cx="2895600" cy="365125"/>
          </a:xfrm>
        </p:spPr>
        <p:txBody>
          <a:bodyPr/>
          <a:lstStyle/>
          <a:p>
            <a:r>
              <a:rPr lang="en-US" smtClean="0"/>
              <a:t>Seminario CMA - Módulo 4</a:t>
            </a:r>
            <a:endParaRPr lang="en-US" dirty="0"/>
          </a:p>
        </p:txBody>
      </p:sp>
      <p:sp>
        <p:nvSpPr>
          <p:cNvPr id="8" name="Date Placeholder 7"/>
          <p:cNvSpPr>
            <a:spLocks noGrp="1"/>
          </p:cNvSpPr>
          <p:nvPr>
            <p:ph type="dt" sz="half" idx="10"/>
          </p:nvPr>
        </p:nvSpPr>
        <p:spPr/>
        <p:txBody>
          <a:bodyPr/>
          <a:lstStyle/>
          <a:p>
            <a:r>
              <a:rPr lang="en-US" smtClean="0"/>
              <a:t>Noviembre de 2017</a:t>
            </a:r>
            <a:endParaRPr lang="en-US"/>
          </a:p>
        </p:txBody>
      </p:sp>
      <p:sp>
        <p:nvSpPr>
          <p:cNvPr id="7" name="Content Placeholder 3"/>
          <p:cNvSpPr>
            <a:spLocks noGrp="1"/>
          </p:cNvSpPr>
          <p:nvPr>
            <p:ph idx="1"/>
          </p:nvPr>
        </p:nvSpPr>
        <p:spPr/>
        <p:txBody>
          <a:bodyPr/>
          <a:lstStyle/>
          <a:p>
            <a:pPr eaLnBrk="1" hangingPunct="1">
              <a:buClrTx/>
            </a:pPr>
            <a:r>
              <a:rPr lang="en-US" altLang="en-US" sz="3000" dirty="0" smtClean="0"/>
              <a:t> </a:t>
            </a:r>
            <a:endParaRPr lang="en-GB" altLang="en-US" dirty="0" smtClean="0"/>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81742"/>
            <a:ext cx="9036496" cy="483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1044416" y="2502188"/>
            <a:ext cx="6984776" cy="646331"/>
          </a:xfrm>
          <a:prstGeom prst="rect">
            <a:avLst/>
          </a:prstGeom>
          <a:solidFill>
            <a:srgbClr val="1F497D"/>
          </a:solidFill>
        </p:spPr>
        <p:txBody>
          <a:bodyPr wrap="square" rtlCol="0">
            <a:spAutoFit/>
          </a:bodyPr>
          <a:lstStyle/>
          <a:p>
            <a:pPr lvl="0" algn="ctr"/>
            <a:r>
              <a:rPr kumimoji="0" lang="en-US" sz="1800" b="0" i="0" u="none" strike="noStrike" kern="0" cap="none" spc="0" normalizeH="0" baseline="0" noProof="0" dirty="0" err="1" smtClean="0">
                <a:ln>
                  <a:noFill/>
                </a:ln>
                <a:solidFill>
                  <a:prstClr val="white"/>
                </a:solidFill>
                <a:effectLst/>
                <a:uLnTx/>
                <a:uFillTx/>
                <a:latin typeface="Arial" pitchFamily="34" charset="0"/>
                <a:cs typeface="Arial" pitchFamily="34" charset="0"/>
              </a:rPr>
              <a:t>Seleccione</a:t>
            </a:r>
            <a:r>
              <a:rPr kumimoji="0" lang="en-US" sz="1800" b="0" i="0" u="none" strike="noStrike" kern="0" cap="none" spc="0" normalizeH="0" baseline="0" noProof="0" dirty="0" smtClean="0">
                <a:ln>
                  <a:noFill/>
                </a:ln>
                <a:solidFill>
                  <a:prstClr val="white"/>
                </a:solidFill>
                <a:effectLst/>
                <a:uLnTx/>
                <a:uFillTx/>
                <a:latin typeface="Arial" pitchFamily="34" charset="0"/>
                <a:cs typeface="Arial" pitchFamily="34" charset="0"/>
              </a:rPr>
              <a:t> las </a:t>
            </a:r>
            <a:r>
              <a:rPr kumimoji="0" lang="en-US" sz="1800" b="0" i="0" u="none" strike="noStrike" kern="0" cap="none" spc="0" normalizeH="0" noProof="0" dirty="0" err="1" smtClean="0">
                <a:ln>
                  <a:noFill/>
                </a:ln>
                <a:solidFill>
                  <a:prstClr val="white"/>
                </a:solidFill>
                <a:effectLst/>
                <a:uLnTx/>
                <a:uFillTx/>
                <a:latin typeface="Arial" pitchFamily="34" charset="0"/>
                <a:cs typeface="Arial" pitchFamily="34" charset="0"/>
              </a:rPr>
              <a:t>opciones</a:t>
            </a:r>
            <a:r>
              <a:rPr kumimoji="0" lang="en-US" sz="1800" b="0" i="0" u="none" strike="noStrike" kern="0" cap="none" spc="0" normalizeH="0" noProof="0" dirty="0" smtClean="0">
                <a:ln>
                  <a:noFill/>
                </a:ln>
                <a:solidFill>
                  <a:prstClr val="white"/>
                </a:solidFill>
                <a:effectLst/>
                <a:uLnTx/>
                <a:uFillTx/>
                <a:latin typeface="Arial" pitchFamily="34" charset="0"/>
                <a:cs typeface="Arial" pitchFamily="34" charset="0"/>
              </a:rPr>
              <a:t> </a:t>
            </a:r>
            <a:r>
              <a:rPr lang="en-US" kern="0" dirty="0" err="1">
                <a:solidFill>
                  <a:prstClr val="white"/>
                </a:solidFill>
                <a:latin typeface="Arial" pitchFamily="34" charset="0"/>
                <a:cs typeface="Arial" pitchFamily="34" charset="0"/>
              </a:rPr>
              <a:t>correctas</a:t>
            </a:r>
            <a:r>
              <a:rPr lang="en-US" kern="0" dirty="0">
                <a:solidFill>
                  <a:prstClr val="white"/>
                </a:solidFill>
                <a:latin typeface="Arial" pitchFamily="34" charset="0"/>
                <a:cs typeface="Arial" pitchFamily="34" charset="0"/>
              </a:rPr>
              <a:t> </a:t>
            </a:r>
            <a:r>
              <a:rPr kumimoji="0" lang="en-US" sz="1800" b="0" i="0" u="none" strike="noStrike" kern="0" cap="none" spc="0" normalizeH="0" noProof="0" dirty="0" err="1" smtClean="0">
                <a:ln>
                  <a:noFill/>
                </a:ln>
                <a:solidFill>
                  <a:prstClr val="white"/>
                </a:solidFill>
                <a:effectLst/>
                <a:uLnTx/>
                <a:uFillTx/>
                <a:latin typeface="Arial" pitchFamily="34" charset="0"/>
                <a:cs typeface="Arial" pitchFamily="34" charset="0"/>
              </a:rPr>
              <a:t>en</a:t>
            </a:r>
            <a:r>
              <a:rPr kumimoji="0" lang="en-US" sz="1800" b="0" i="0" u="none" strike="noStrike" kern="0" cap="none" spc="0" normalizeH="0" noProof="0" dirty="0" smtClean="0">
                <a:ln>
                  <a:noFill/>
                </a:ln>
                <a:solidFill>
                  <a:prstClr val="white"/>
                </a:solidFill>
                <a:effectLst/>
                <a:uLnTx/>
                <a:uFillTx/>
                <a:latin typeface="Arial" pitchFamily="34" charset="0"/>
                <a:cs typeface="Arial" pitchFamily="34" charset="0"/>
              </a:rPr>
              <a:t> la </a:t>
            </a:r>
            <a:r>
              <a:rPr kumimoji="0" lang="en-US" sz="1800" b="0" i="0" u="none" strike="noStrike" kern="0" cap="none" spc="0" normalizeH="0" noProof="0" dirty="0" err="1" smtClean="0">
                <a:ln>
                  <a:noFill/>
                </a:ln>
                <a:solidFill>
                  <a:prstClr val="white"/>
                </a:solidFill>
                <a:effectLst/>
                <a:uLnTx/>
                <a:uFillTx/>
                <a:latin typeface="Arial" pitchFamily="34" charset="0"/>
                <a:cs typeface="Arial" pitchFamily="34" charset="0"/>
              </a:rPr>
              <a:t>barra</a:t>
            </a:r>
            <a:r>
              <a:rPr kumimoji="0" lang="en-US" sz="1800" b="0" i="0" u="none" strike="noStrike" kern="0" cap="none" spc="0" normalizeH="0" noProof="0" dirty="0" smtClean="0">
                <a:ln>
                  <a:noFill/>
                </a:ln>
                <a:solidFill>
                  <a:prstClr val="white"/>
                </a:solidFill>
                <a:effectLst/>
                <a:uLnTx/>
                <a:uFillTx/>
                <a:latin typeface="Arial" pitchFamily="34" charset="0"/>
                <a:cs typeface="Arial" pitchFamily="34" charset="0"/>
              </a:rPr>
              <a:t> </a:t>
            </a:r>
            <a:r>
              <a:rPr lang="en-US" kern="0" dirty="0" smtClean="0">
                <a:solidFill>
                  <a:prstClr val="white"/>
                </a:solidFill>
                <a:latin typeface="Arial" pitchFamily="34" charset="0"/>
                <a:cs typeface="Arial" pitchFamily="34" charset="0"/>
              </a:rPr>
              <a:t>de </a:t>
            </a:r>
            <a:r>
              <a:rPr lang="en-US" kern="0" dirty="0" err="1" smtClean="0">
                <a:solidFill>
                  <a:prstClr val="white"/>
                </a:solidFill>
                <a:latin typeface="Arial" pitchFamily="34" charset="0"/>
                <a:cs typeface="Arial" pitchFamily="34" charset="0"/>
              </a:rPr>
              <a:t>herramientas</a:t>
            </a:r>
            <a:r>
              <a:rPr lang="en-US" kern="0" dirty="0" smtClean="0">
                <a:solidFill>
                  <a:prstClr val="white"/>
                </a:solidFill>
                <a:latin typeface="Arial" pitchFamily="34" charset="0"/>
                <a:cs typeface="Arial" pitchFamily="34" charset="0"/>
              </a:rPr>
              <a:t> para </a:t>
            </a:r>
            <a:r>
              <a:rPr lang="en-US" kern="0" dirty="0" err="1" smtClean="0">
                <a:solidFill>
                  <a:prstClr val="white"/>
                </a:solidFill>
                <a:latin typeface="Arial" pitchFamily="34" charset="0"/>
                <a:cs typeface="Arial" pitchFamily="34" charset="0"/>
              </a:rPr>
              <a:t>obtener</a:t>
            </a:r>
            <a:r>
              <a:rPr lang="en-US" kern="0" dirty="0" smtClean="0">
                <a:solidFill>
                  <a:prstClr val="white"/>
                </a:solidFill>
                <a:latin typeface="Arial" pitchFamily="34" charset="0"/>
                <a:cs typeface="Arial" pitchFamily="34" charset="0"/>
              </a:rPr>
              <a:t> la </a:t>
            </a:r>
            <a:r>
              <a:rPr lang="en-US" kern="0" dirty="0" err="1" smtClean="0">
                <a:solidFill>
                  <a:prstClr val="white"/>
                </a:solidFill>
                <a:latin typeface="Arial" pitchFamily="34" charset="0"/>
                <a:cs typeface="Arial" pitchFamily="34" charset="0"/>
              </a:rPr>
              <a:t>información</a:t>
            </a:r>
            <a:r>
              <a:rPr lang="en-US" kern="0" dirty="0" smtClean="0">
                <a:solidFill>
                  <a:prstClr val="white"/>
                </a:solidFill>
                <a:latin typeface="Arial" pitchFamily="34" charset="0"/>
                <a:cs typeface="Arial" pitchFamily="34" charset="0"/>
              </a:rPr>
              <a:t> que </a:t>
            </a:r>
            <a:r>
              <a:rPr lang="en-US" kern="0" dirty="0" err="1" smtClean="0">
                <a:solidFill>
                  <a:prstClr val="white"/>
                </a:solidFill>
                <a:latin typeface="Arial" pitchFamily="34" charset="0"/>
                <a:cs typeface="Arial" pitchFamily="34" charset="0"/>
              </a:rPr>
              <a:t>desee</a:t>
            </a:r>
            <a:r>
              <a:rPr lang="en-US" kern="0" dirty="0" smtClean="0">
                <a:solidFill>
                  <a:prstClr val="white"/>
                </a:solidFill>
                <a:latin typeface="Arial" pitchFamily="34" charset="0"/>
                <a:cs typeface="Arial" pitchFamily="34" charset="0"/>
              </a:rPr>
              <a:t>, </a:t>
            </a:r>
            <a:r>
              <a:rPr lang="en-US" kern="0" dirty="0" err="1" smtClean="0">
                <a:solidFill>
                  <a:prstClr val="white"/>
                </a:solidFill>
                <a:latin typeface="Arial" pitchFamily="34" charset="0"/>
                <a:cs typeface="Arial" pitchFamily="34" charset="0"/>
              </a:rPr>
              <a:t>como</a:t>
            </a:r>
            <a:r>
              <a:rPr lang="en-US" kern="0" dirty="0" smtClean="0">
                <a:solidFill>
                  <a:prstClr val="white"/>
                </a:solidFill>
                <a:latin typeface="Arial" pitchFamily="34" charset="0"/>
                <a:cs typeface="Arial" pitchFamily="34" charset="0"/>
              </a:rPr>
              <a:t> se </a:t>
            </a:r>
            <a:r>
              <a:rPr lang="en-US" kern="0" dirty="0" err="1" smtClean="0">
                <a:solidFill>
                  <a:prstClr val="white"/>
                </a:solidFill>
                <a:latin typeface="Arial" pitchFamily="34" charset="0"/>
                <a:cs typeface="Arial" pitchFamily="34" charset="0"/>
              </a:rPr>
              <a:t>muestra</a:t>
            </a:r>
            <a:r>
              <a:rPr lang="en-US" kern="0" dirty="0" smtClean="0">
                <a:solidFill>
                  <a:prstClr val="white"/>
                </a:solidFill>
                <a:latin typeface="Arial" pitchFamily="34" charset="0"/>
                <a:cs typeface="Arial" pitchFamily="34" charset="0"/>
              </a:rPr>
              <a:t> </a:t>
            </a:r>
            <a:r>
              <a:rPr lang="en-US" kern="0" dirty="0" err="1" smtClean="0">
                <a:solidFill>
                  <a:prstClr val="white"/>
                </a:solidFill>
                <a:latin typeface="Arial" pitchFamily="34" charset="0"/>
                <a:cs typeface="Arial" pitchFamily="34" charset="0"/>
              </a:rPr>
              <a:t>aquí</a:t>
            </a:r>
            <a:r>
              <a:rPr lang="en-US" kern="0" dirty="0" smtClean="0">
                <a:solidFill>
                  <a:prstClr val="white"/>
                </a:solidFill>
                <a:latin typeface="Arial" pitchFamily="34" charset="0"/>
                <a:cs typeface="Arial" pitchFamily="34" charset="0"/>
              </a:rPr>
              <a:t>.</a:t>
            </a:r>
            <a:endParaRPr kumimoji="0" lang="en-CA" sz="1800" b="0" i="0" u="none" strike="noStrike" kern="0" cap="none" spc="0" normalizeH="0" baseline="0" noProof="0" dirty="0" smtClean="0">
              <a:ln>
                <a:noFill/>
              </a:ln>
              <a:solidFill>
                <a:prstClr val="white"/>
              </a:solidFill>
              <a:effectLst/>
              <a:uLnTx/>
              <a:uFillTx/>
              <a:latin typeface="Arial" pitchFamily="34" charset="0"/>
              <a:cs typeface="Arial" pitchFamily="34" charset="0"/>
            </a:endParaRPr>
          </a:p>
        </p:txBody>
      </p:sp>
      <p:sp>
        <p:nvSpPr>
          <p:cNvPr id="12" name="TextBox 11"/>
          <p:cNvSpPr txBox="1"/>
          <p:nvPr/>
        </p:nvSpPr>
        <p:spPr>
          <a:xfrm>
            <a:off x="33879" y="1988840"/>
            <a:ext cx="9002617" cy="369332"/>
          </a:xfrm>
          <a:prstGeom prst="rect">
            <a:avLst/>
          </a:prstGeom>
          <a:noFill/>
          <a:ln w="63500">
            <a:solidFill>
              <a:srgbClr val="F79646"/>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prstClr val="black"/>
              </a:solidFill>
              <a:effectLst/>
              <a:uLnTx/>
              <a:uFillTx/>
            </a:endParaRPr>
          </a:p>
        </p:txBody>
      </p:sp>
    </p:spTree>
    <p:extLst>
      <p:ext uri="{BB962C8B-B14F-4D97-AF65-F5344CB8AC3E}">
        <p14:creationId xmlns:p14="http://schemas.microsoft.com/office/powerpoint/2010/main" val="266791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1" y="98884"/>
            <a:ext cx="8229600" cy="1143000"/>
          </a:xfrm>
        </p:spPr>
        <p:txBody>
          <a:bodyPr>
            <a:normAutofit/>
          </a:bodyPr>
          <a:lstStyle/>
          <a:p>
            <a:r>
              <a:rPr lang="es-ES" dirty="0" smtClean="0"/>
              <a:t>Autoevaluación de PQ </a:t>
            </a:r>
            <a:r>
              <a:rPr lang="es-ES" dirty="0" smtClean="0">
                <a:latin typeface="Calibri"/>
              </a:rPr>
              <a:t>— ICVM</a:t>
            </a:r>
            <a:endParaRPr lang="en-GB" dirty="0"/>
          </a:p>
        </p:txBody>
      </p:sp>
      <p:sp>
        <p:nvSpPr>
          <p:cNvPr id="4" name="Slide Number Placeholder 3"/>
          <p:cNvSpPr>
            <a:spLocks noGrp="1"/>
          </p:cNvSpPr>
          <p:nvPr>
            <p:ph type="sldNum" sz="quarter" idx="12"/>
          </p:nvPr>
        </p:nvSpPr>
        <p:spPr>
          <a:xfrm>
            <a:off x="6553200" y="6356350"/>
            <a:ext cx="2133600" cy="365125"/>
          </a:xfrm>
        </p:spPr>
        <p:txBody>
          <a:bodyPr/>
          <a:lstStyle/>
          <a:p>
            <a:fld id="{AEBC9397-8921-489F-B39C-2E8FC685A84F}" type="slidenum">
              <a:rPr lang="en-US" smtClean="0"/>
              <a:pPr/>
              <a:t>11</a:t>
            </a:fld>
            <a:endParaRPr lang="en-US" dirty="0"/>
          </a:p>
        </p:txBody>
      </p:sp>
      <p:sp>
        <p:nvSpPr>
          <p:cNvPr id="5" name="Footer Placeholder 4"/>
          <p:cNvSpPr>
            <a:spLocks noGrp="1"/>
          </p:cNvSpPr>
          <p:nvPr>
            <p:ph type="ftr" sz="quarter" idx="11"/>
          </p:nvPr>
        </p:nvSpPr>
        <p:spPr>
          <a:xfrm>
            <a:off x="3124200" y="6356350"/>
            <a:ext cx="2895600" cy="365125"/>
          </a:xfrm>
        </p:spPr>
        <p:txBody>
          <a:bodyPr/>
          <a:lstStyle/>
          <a:p>
            <a:r>
              <a:rPr lang="en-US" smtClean="0"/>
              <a:t>Seminario CMA - Módulo 4</a:t>
            </a:r>
            <a:endParaRPr lang="en-US" dirty="0"/>
          </a:p>
        </p:txBody>
      </p:sp>
      <p:sp>
        <p:nvSpPr>
          <p:cNvPr id="8" name="Date Placeholder 7"/>
          <p:cNvSpPr>
            <a:spLocks noGrp="1"/>
          </p:cNvSpPr>
          <p:nvPr>
            <p:ph type="dt" sz="half" idx="10"/>
          </p:nvPr>
        </p:nvSpPr>
        <p:spPr/>
        <p:txBody>
          <a:bodyPr/>
          <a:lstStyle/>
          <a:p>
            <a:r>
              <a:rPr lang="en-US" smtClean="0"/>
              <a:t>Noviembre de 2017</a:t>
            </a:r>
            <a:endParaRPr lang="en-US"/>
          </a:p>
        </p:txBody>
      </p:sp>
      <p:sp>
        <p:nvSpPr>
          <p:cNvPr id="7" name="Content Placeholder 3"/>
          <p:cNvSpPr>
            <a:spLocks noGrp="1"/>
          </p:cNvSpPr>
          <p:nvPr>
            <p:ph idx="1"/>
          </p:nvPr>
        </p:nvSpPr>
        <p:spPr/>
        <p:txBody>
          <a:bodyPr/>
          <a:lstStyle/>
          <a:p>
            <a:pPr eaLnBrk="1" hangingPunct="1">
              <a:buClrTx/>
            </a:pPr>
            <a:r>
              <a:rPr lang="en-US" altLang="en-US" sz="3000" dirty="0" smtClean="0"/>
              <a:t> </a:t>
            </a:r>
            <a:endParaRPr lang="en-GB" altLang="en-US" dirty="0" smtClean="0"/>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31914"/>
            <a:ext cx="9036496" cy="483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1115616" y="1988840"/>
            <a:ext cx="791280" cy="648072"/>
          </a:xfrm>
          <a:prstGeom prst="rect">
            <a:avLst/>
          </a:prstGeom>
          <a:noFill/>
          <a:ln w="635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prstClr val="white"/>
              </a:solidFill>
              <a:effectLst/>
              <a:uLnTx/>
              <a:uFillTx/>
              <a:latin typeface="Calibri"/>
              <a:ea typeface="+mn-ea"/>
              <a:cs typeface="+mn-cs"/>
            </a:endParaRPr>
          </a:p>
        </p:txBody>
      </p:sp>
      <p:pic>
        <p:nvPicPr>
          <p:cNvPr id="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3639" y="1988840"/>
            <a:ext cx="671249"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1115616" y="2891845"/>
            <a:ext cx="6984776" cy="923330"/>
          </a:xfrm>
          <a:prstGeom prst="rect">
            <a:avLst/>
          </a:prstGeom>
          <a:solidFill>
            <a:srgbClr val="1F497D"/>
          </a:solidFill>
        </p:spPr>
        <p:txBody>
          <a:bodyPr wrap="square" rtlCol="0">
            <a:spAutoFit/>
          </a:bodyPr>
          <a:lstStyle/>
          <a:p>
            <a:pPr lvl="0" algn="ctr"/>
            <a:r>
              <a:rPr kumimoji="0" lang="en-US" sz="1800" b="0" i="0" u="none" strike="noStrike" kern="0" cap="none" spc="0" normalizeH="0" baseline="0" noProof="0" dirty="0" smtClean="0">
                <a:ln>
                  <a:noFill/>
                </a:ln>
                <a:solidFill>
                  <a:prstClr val="white"/>
                </a:solidFill>
                <a:effectLst/>
                <a:uLnTx/>
                <a:uFillTx/>
                <a:latin typeface="Arial" pitchFamily="34" charset="0"/>
                <a:cs typeface="Arial" pitchFamily="34" charset="0"/>
              </a:rPr>
              <a:t>Los </a:t>
            </a:r>
            <a:r>
              <a:rPr kumimoji="0" lang="en-US" sz="1800" b="0" i="0" u="none" strike="noStrike" kern="0" cap="none" spc="0" normalizeH="0" baseline="0" noProof="0" dirty="0" err="1" smtClean="0">
                <a:ln>
                  <a:noFill/>
                </a:ln>
                <a:solidFill>
                  <a:prstClr val="white"/>
                </a:solidFill>
                <a:effectLst/>
                <a:uLnTx/>
                <a:uFillTx/>
                <a:latin typeface="Arial" pitchFamily="34" charset="0"/>
                <a:cs typeface="Arial" pitchFamily="34" charset="0"/>
              </a:rPr>
              <a:t>Estados</a:t>
            </a:r>
            <a:r>
              <a:rPr kumimoji="0" lang="en-US" sz="1800" b="0" i="0" u="none" strike="noStrike" kern="0" cap="none" spc="0" normalizeH="0" baseline="0" noProof="0" dirty="0" smtClean="0">
                <a:ln>
                  <a:noFill/>
                </a:ln>
                <a:solidFill>
                  <a:prstClr val="white"/>
                </a:solidFill>
                <a:effectLst/>
                <a:uLnTx/>
                <a:uFillTx/>
                <a:latin typeface="Arial" pitchFamily="34" charset="0"/>
                <a:cs typeface="Arial" pitchFamily="34" charset="0"/>
              </a:rPr>
              <a:t> que se </a:t>
            </a:r>
            <a:r>
              <a:rPr kumimoji="0" lang="en-US" sz="1800" b="0" i="0" u="none" strike="noStrike" kern="0" cap="none" spc="0" normalizeH="0" baseline="0" noProof="0" dirty="0" err="1" smtClean="0">
                <a:ln>
                  <a:noFill/>
                </a:ln>
                <a:solidFill>
                  <a:prstClr val="white"/>
                </a:solidFill>
                <a:effectLst/>
                <a:uLnTx/>
                <a:uFillTx/>
                <a:latin typeface="Arial" pitchFamily="34" charset="0"/>
                <a:cs typeface="Arial" pitchFamily="34" charset="0"/>
              </a:rPr>
              <a:t>preparan</a:t>
            </a:r>
            <a:r>
              <a:rPr kumimoji="0" lang="en-US" sz="1800" b="0" i="0" u="none" strike="noStrike" kern="0" cap="none" spc="0" normalizeH="0" baseline="0" noProof="0" dirty="0" smtClean="0">
                <a:ln>
                  <a:noFill/>
                </a:ln>
                <a:solidFill>
                  <a:prstClr val="white"/>
                </a:solidFill>
                <a:effectLst/>
                <a:uLnTx/>
                <a:uFillTx/>
                <a:latin typeface="Arial" pitchFamily="34" charset="0"/>
                <a:cs typeface="Arial" pitchFamily="34" charset="0"/>
              </a:rPr>
              <a:t> para </a:t>
            </a:r>
            <a:r>
              <a:rPr kumimoji="0" lang="en-US" sz="1800" b="0" i="0" u="none" strike="noStrike" kern="0" cap="none" spc="0" normalizeH="0" baseline="0" noProof="0" dirty="0" err="1" smtClean="0">
                <a:ln>
                  <a:noFill/>
                </a:ln>
                <a:solidFill>
                  <a:prstClr val="white"/>
                </a:solidFill>
                <a:effectLst/>
                <a:uLnTx/>
                <a:uFillTx/>
                <a:latin typeface="Arial" pitchFamily="34" charset="0"/>
                <a:cs typeface="Arial" pitchFamily="34" charset="0"/>
              </a:rPr>
              <a:t>una</a:t>
            </a:r>
            <a:r>
              <a:rPr kumimoji="0" lang="en-US" sz="1800" b="0" i="0" u="none" strike="noStrike" kern="0" cap="none" spc="0" normalizeH="0" baseline="0" noProof="0" dirty="0" smtClean="0">
                <a:ln>
                  <a:noFill/>
                </a:ln>
                <a:solidFill>
                  <a:prstClr val="white"/>
                </a:solidFill>
                <a:effectLst/>
                <a:uLnTx/>
                <a:uFillTx/>
                <a:latin typeface="Arial" pitchFamily="34" charset="0"/>
                <a:cs typeface="Arial" pitchFamily="34" charset="0"/>
              </a:rPr>
              <a:t> ICVM </a:t>
            </a:r>
            <a:r>
              <a:rPr kumimoji="0" lang="en-US" sz="1800" b="0" i="0" u="none" strike="noStrike" kern="0" cap="none" spc="0" normalizeH="0" baseline="0" noProof="0" dirty="0" err="1" smtClean="0">
                <a:ln>
                  <a:noFill/>
                </a:ln>
                <a:solidFill>
                  <a:prstClr val="white"/>
                </a:solidFill>
                <a:effectLst/>
                <a:uLnTx/>
                <a:uFillTx/>
                <a:latin typeface="Arial" pitchFamily="34" charset="0"/>
                <a:cs typeface="Arial" pitchFamily="34" charset="0"/>
              </a:rPr>
              <a:t>deberán</a:t>
            </a:r>
            <a:r>
              <a:rPr lang="en-US" kern="0" dirty="0" smtClean="0">
                <a:solidFill>
                  <a:prstClr val="white"/>
                </a:solidFill>
                <a:latin typeface="Arial" pitchFamily="34" charset="0"/>
                <a:cs typeface="Arial" pitchFamily="34" charset="0"/>
              </a:rPr>
              <a:t> </a:t>
            </a:r>
            <a:r>
              <a:rPr lang="en-US" kern="0" dirty="0" err="1" smtClean="0">
                <a:solidFill>
                  <a:prstClr val="white"/>
                </a:solidFill>
                <a:latin typeface="Arial" pitchFamily="34" charset="0"/>
                <a:cs typeface="Arial" pitchFamily="34" charset="0"/>
              </a:rPr>
              <a:t>realizar</a:t>
            </a:r>
            <a:r>
              <a:rPr lang="en-US" kern="0" dirty="0" smtClean="0">
                <a:solidFill>
                  <a:prstClr val="white"/>
                </a:solidFill>
                <a:latin typeface="Arial" pitchFamily="34" charset="0"/>
                <a:cs typeface="Arial" pitchFamily="34" charset="0"/>
              </a:rPr>
              <a:t> </a:t>
            </a:r>
            <a:r>
              <a:rPr lang="en-US" kern="0" dirty="0" err="1" smtClean="0">
                <a:solidFill>
                  <a:prstClr val="white"/>
                </a:solidFill>
                <a:latin typeface="Arial" pitchFamily="34" charset="0"/>
                <a:cs typeface="Arial" pitchFamily="34" charset="0"/>
              </a:rPr>
              <a:t>una</a:t>
            </a:r>
            <a:r>
              <a:rPr lang="en-US" kern="0" dirty="0" smtClean="0">
                <a:solidFill>
                  <a:prstClr val="white"/>
                </a:solidFill>
                <a:latin typeface="Arial" pitchFamily="34" charset="0"/>
                <a:cs typeface="Arial" pitchFamily="34" charset="0"/>
              </a:rPr>
              <a:t> </a:t>
            </a:r>
            <a:r>
              <a:rPr lang="en-US" kern="0" dirty="0" err="1" smtClean="0">
                <a:solidFill>
                  <a:prstClr val="white"/>
                </a:solidFill>
                <a:latin typeface="Arial" pitchFamily="34" charset="0"/>
                <a:cs typeface="Arial" pitchFamily="34" charset="0"/>
              </a:rPr>
              <a:t>autoevaluación</a:t>
            </a:r>
            <a:r>
              <a:rPr lang="en-US" kern="0" dirty="0" smtClean="0">
                <a:solidFill>
                  <a:prstClr val="white"/>
                </a:solidFill>
                <a:latin typeface="Arial" pitchFamily="34" charset="0"/>
                <a:cs typeface="Arial" pitchFamily="34" charset="0"/>
              </a:rPr>
              <a:t> de </a:t>
            </a:r>
            <a:r>
              <a:rPr lang="en-US" kern="0" dirty="0" err="1" smtClean="0">
                <a:solidFill>
                  <a:prstClr val="white"/>
                </a:solidFill>
                <a:latin typeface="Arial" pitchFamily="34" charset="0"/>
                <a:cs typeface="Arial" pitchFamily="34" charset="0"/>
              </a:rPr>
              <a:t>todas</a:t>
            </a:r>
            <a:r>
              <a:rPr lang="en-US" kern="0" dirty="0" smtClean="0">
                <a:solidFill>
                  <a:prstClr val="white"/>
                </a:solidFill>
                <a:latin typeface="Arial" pitchFamily="34" charset="0"/>
                <a:cs typeface="Arial" pitchFamily="34" charset="0"/>
              </a:rPr>
              <a:t> las PQ “</a:t>
            </a:r>
            <a:r>
              <a:rPr lang="en-US" b="1" kern="0" dirty="0" smtClean="0">
                <a:solidFill>
                  <a:prstClr val="white"/>
                </a:solidFill>
                <a:latin typeface="Arial" pitchFamily="34" charset="0"/>
                <a:cs typeface="Arial" pitchFamily="34" charset="0"/>
              </a:rPr>
              <a:t>no </a:t>
            </a:r>
            <a:r>
              <a:rPr lang="en-US" b="1" kern="0" dirty="0" err="1" smtClean="0">
                <a:solidFill>
                  <a:prstClr val="white"/>
                </a:solidFill>
                <a:latin typeface="Arial" pitchFamily="34" charset="0"/>
                <a:cs typeface="Arial" pitchFamily="34" charset="0"/>
              </a:rPr>
              <a:t>satisfactorias</a:t>
            </a:r>
            <a:r>
              <a:rPr lang="en-US" kern="0" dirty="0" smtClean="0">
                <a:solidFill>
                  <a:prstClr val="white"/>
                </a:solidFill>
                <a:latin typeface="Arial" pitchFamily="34" charset="0"/>
                <a:cs typeface="Arial" pitchFamily="34" charset="0"/>
              </a:rPr>
              <a:t>”</a:t>
            </a:r>
            <a:r>
              <a:rPr kumimoji="0" lang="en-US" sz="1800" b="0" i="0" u="none" strike="noStrike" kern="0" cap="none" spc="0" normalizeH="0" baseline="0" noProof="0" dirty="0" smtClean="0">
                <a:ln>
                  <a:noFill/>
                </a:ln>
                <a:solidFill>
                  <a:prstClr val="white"/>
                </a:solidFill>
                <a:effectLst/>
                <a:uLnTx/>
                <a:uFillTx/>
                <a:latin typeface="Arial" pitchFamily="34" charset="0"/>
                <a:cs typeface="Arial" pitchFamily="34" charset="0"/>
              </a:rPr>
              <a:t> </a:t>
            </a:r>
            <a:br>
              <a:rPr kumimoji="0" lang="en-US" sz="1800" b="0" i="0" u="none" strike="noStrike" kern="0" cap="none" spc="0" normalizeH="0" baseline="0" noProof="0" dirty="0" smtClean="0">
                <a:ln>
                  <a:noFill/>
                </a:ln>
                <a:solidFill>
                  <a:prstClr val="white"/>
                </a:solidFill>
                <a:effectLst/>
                <a:uLnTx/>
                <a:uFillTx/>
                <a:latin typeface="Arial" pitchFamily="34" charset="0"/>
                <a:cs typeface="Arial" pitchFamily="34" charset="0"/>
              </a:rPr>
            </a:br>
            <a:r>
              <a:rPr kumimoji="0" lang="en-US" sz="1800" b="0" i="0" u="none" strike="noStrike" kern="0" cap="none" spc="0" normalizeH="0" baseline="0" noProof="0" dirty="0" err="1" smtClean="0">
                <a:ln>
                  <a:noFill/>
                </a:ln>
                <a:solidFill>
                  <a:prstClr val="white"/>
                </a:solidFill>
                <a:effectLst/>
                <a:uLnTx/>
                <a:uFillTx/>
                <a:latin typeface="Arial" pitchFamily="34" charset="0"/>
                <a:cs typeface="Arial" pitchFamily="34" charset="0"/>
              </a:rPr>
              <a:t>en</a:t>
            </a:r>
            <a:r>
              <a:rPr kumimoji="0" lang="en-US" sz="1800" b="0" i="0" u="none" strike="noStrike" kern="0" cap="none" spc="0" normalizeH="0" noProof="0" dirty="0" smtClean="0">
                <a:ln>
                  <a:noFill/>
                </a:ln>
                <a:solidFill>
                  <a:prstClr val="white"/>
                </a:solidFill>
                <a:effectLst/>
                <a:uLnTx/>
                <a:uFillTx/>
                <a:latin typeface="Arial" pitchFamily="34" charset="0"/>
                <a:cs typeface="Arial" pitchFamily="34" charset="0"/>
              </a:rPr>
              <a:t> las </a:t>
            </a:r>
            <a:r>
              <a:rPr kumimoji="0" lang="en-US" sz="1800" b="0" i="0" u="none" strike="noStrike" kern="0" cap="none" spc="0" normalizeH="0" noProof="0" dirty="0" err="1" smtClean="0">
                <a:ln>
                  <a:noFill/>
                </a:ln>
                <a:solidFill>
                  <a:prstClr val="white"/>
                </a:solidFill>
                <a:effectLst/>
                <a:uLnTx/>
                <a:uFillTx/>
                <a:latin typeface="Arial" pitchFamily="34" charset="0"/>
                <a:cs typeface="Arial" pitchFamily="34" charset="0"/>
              </a:rPr>
              <a:t>áreas</a:t>
            </a:r>
            <a:r>
              <a:rPr kumimoji="0" lang="en-US" sz="1800" b="0" i="0" u="none" strike="noStrike" kern="0" cap="none" spc="0" normalizeH="0" noProof="0" dirty="0" smtClean="0">
                <a:ln>
                  <a:noFill/>
                </a:ln>
                <a:solidFill>
                  <a:prstClr val="white"/>
                </a:solidFill>
                <a:effectLst/>
                <a:uLnTx/>
                <a:uFillTx/>
                <a:latin typeface="Arial" pitchFamily="34" charset="0"/>
                <a:cs typeface="Arial" pitchFamily="34" charset="0"/>
              </a:rPr>
              <a:t> de </a:t>
            </a:r>
            <a:r>
              <a:rPr kumimoji="0" lang="en-US" sz="1800" b="0" i="0" u="none" strike="noStrike" kern="0" cap="none" spc="0" normalizeH="0" noProof="0" dirty="0" err="1" smtClean="0">
                <a:ln>
                  <a:noFill/>
                </a:ln>
                <a:solidFill>
                  <a:prstClr val="white"/>
                </a:solidFill>
                <a:effectLst/>
                <a:uLnTx/>
                <a:uFillTx/>
                <a:latin typeface="Arial" pitchFamily="34" charset="0"/>
                <a:cs typeface="Arial" pitchFamily="34" charset="0"/>
              </a:rPr>
              <a:t>auditoría</a:t>
            </a:r>
            <a:r>
              <a:rPr lang="en-US" kern="0" dirty="0">
                <a:solidFill>
                  <a:prstClr val="white"/>
                </a:solidFill>
                <a:latin typeface="Arial" pitchFamily="34" charset="0"/>
                <a:cs typeface="Arial" pitchFamily="34" charset="0"/>
              </a:rPr>
              <a:t> </a:t>
            </a:r>
            <a:r>
              <a:rPr lang="en-US" kern="0" dirty="0" err="1" smtClean="0">
                <a:solidFill>
                  <a:prstClr val="white"/>
                </a:solidFill>
                <a:latin typeface="Arial" pitchFamily="34" charset="0"/>
                <a:cs typeface="Arial" pitchFamily="34" charset="0"/>
              </a:rPr>
              <a:t>seleccionadas</a:t>
            </a:r>
            <a:r>
              <a:rPr kumimoji="0" lang="en-US" sz="1800" b="0" i="0" u="none" strike="noStrike" kern="0" cap="none" spc="0" normalizeH="0" baseline="0" noProof="0" dirty="0" smtClean="0">
                <a:ln>
                  <a:noFill/>
                </a:ln>
                <a:solidFill>
                  <a:prstClr val="white"/>
                </a:solidFill>
                <a:effectLst/>
                <a:uLnTx/>
                <a:uFillTx/>
                <a:latin typeface="Arial" pitchFamily="34" charset="0"/>
                <a:cs typeface="Arial" pitchFamily="34" charset="0"/>
              </a:rPr>
              <a:t>. </a:t>
            </a:r>
            <a:endParaRPr kumimoji="0" lang="en-CA" sz="1800" b="0" i="0" u="none" strike="noStrike" kern="0" cap="none" spc="0" normalizeH="0" baseline="0" noProof="0" dirty="0" smtClean="0">
              <a:ln>
                <a:noFill/>
              </a:ln>
              <a:solidFill>
                <a:prstClr val="white"/>
              </a:solidFill>
              <a:effectLst/>
              <a:uLnTx/>
              <a:uFillTx/>
              <a:latin typeface="Arial" pitchFamily="34" charset="0"/>
              <a:cs typeface="Arial" pitchFamily="34" charset="0"/>
            </a:endParaRPr>
          </a:p>
        </p:txBody>
      </p:sp>
      <p:sp>
        <p:nvSpPr>
          <p:cNvPr id="14" name="TextBox 13"/>
          <p:cNvSpPr txBox="1"/>
          <p:nvPr/>
        </p:nvSpPr>
        <p:spPr>
          <a:xfrm>
            <a:off x="1084401" y="4293096"/>
            <a:ext cx="6984776" cy="923330"/>
          </a:xfrm>
          <a:prstGeom prst="rect">
            <a:avLst/>
          </a:prstGeom>
          <a:solidFill>
            <a:srgbClr val="F79646"/>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smtClean="0">
                <a:ln>
                  <a:noFill/>
                </a:ln>
                <a:solidFill>
                  <a:prstClr val="white"/>
                </a:solidFill>
                <a:effectLst/>
                <a:uLnTx/>
                <a:uFillTx/>
                <a:latin typeface="Arial" pitchFamily="34" charset="0"/>
                <a:cs typeface="Arial" pitchFamily="34" charset="0"/>
              </a:rPr>
              <a:t>Seleccione</a:t>
            </a:r>
            <a:r>
              <a:rPr kumimoji="0" lang="en-US" sz="1800" b="0" i="0" u="none" strike="noStrike" kern="0" cap="none" spc="0" normalizeH="0" baseline="0" noProof="0" dirty="0" smtClean="0">
                <a:ln>
                  <a:noFill/>
                </a:ln>
                <a:solidFill>
                  <a:prstClr val="white"/>
                </a:solidFill>
                <a:effectLst/>
                <a:uLnTx/>
                <a:uFillTx/>
                <a:latin typeface="Arial" pitchFamily="34" charset="0"/>
                <a:cs typeface="Arial" pitchFamily="34" charset="0"/>
              </a:rPr>
              <a:t> la </a:t>
            </a:r>
            <a:r>
              <a:rPr kumimoji="0" lang="en-US" sz="1800" b="0" i="0" u="none" strike="noStrike" kern="0" cap="none" spc="0" normalizeH="0" baseline="0" noProof="0" dirty="0" err="1" smtClean="0">
                <a:ln>
                  <a:noFill/>
                </a:ln>
                <a:solidFill>
                  <a:prstClr val="white"/>
                </a:solidFill>
                <a:effectLst/>
                <a:uLnTx/>
                <a:uFillTx/>
                <a:latin typeface="Arial" pitchFamily="34" charset="0"/>
                <a:cs typeface="Arial" pitchFamily="34" charset="0"/>
              </a:rPr>
              <a:t>opción</a:t>
            </a:r>
            <a:r>
              <a:rPr kumimoji="0" lang="en-US" sz="1800" b="0" i="0" u="none" strike="noStrike" kern="0" cap="none" spc="0" normalizeH="0" baseline="0" noProof="0" dirty="0" smtClean="0">
                <a:ln>
                  <a:noFill/>
                </a:ln>
                <a:solidFill>
                  <a:prstClr val="white"/>
                </a:solidFill>
                <a:effectLst/>
                <a:uLnTx/>
                <a:uFillTx/>
                <a:latin typeface="Arial" pitchFamily="34" charset="0"/>
                <a:cs typeface="Arial" pitchFamily="34" charset="0"/>
              </a:rPr>
              <a:t> “</a:t>
            </a:r>
            <a:r>
              <a:rPr kumimoji="0" lang="en-US" sz="1800" b="1" i="0" u="none" strike="noStrike" kern="0" cap="none" spc="0" normalizeH="0" baseline="0" noProof="0" dirty="0" smtClean="0">
                <a:ln>
                  <a:noFill/>
                </a:ln>
                <a:solidFill>
                  <a:prstClr val="white"/>
                </a:solidFill>
                <a:effectLst/>
                <a:uLnTx/>
                <a:uFillTx/>
                <a:latin typeface="Arial" pitchFamily="34" charset="0"/>
                <a:cs typeface="Arial" pitchFamily="34" charset="0"/>
              </a:rPr>
              <a:t>Not satisfactory</a:t>
            </a:r>
            <a:r>
              <a:rPr kumimoji="0" lang="en-US" sz="1800" b="0" i="0" u="none" strike="noStrike" kern="0" cap="none" spc="0" normalizeH="0" baseline="0" noProof="0" dirty="0" smtClean="0">
                <a:ln>
                  <a:noFill/>
                </a:ln>
                <a:solidFill>
                  <a:prstClr val="white"/>
                </a:solidFill>
                <a:effectLst/>
                <a:uLnTx/>
                <a:uFillTx/>
                <a:latin typeface="Arial" pitchFamily="34" charset="0"/>
                <a:cs typeface="Arial" pitchFamily="34" charset="0"/>
              </a:rPr>
              <a:t>” para </a:t>
            </a:r>
            <a:r>
              <a:rPr kumimoji="0" lang="en-US" sz="1800" b="0" i="0" u="none" strike="noStrike" kern="0" cap="none" spc="0" normalizeH="0" baseline="0" noProof="0" dirty="0" err="1" smtClean="0">
                <a:ln>
                  <a:noFill/>
                </a:ln>
                <a:solidFill>
                  <a:prstClr val="white"/>
                </a:solidFill>
                <a:effectLst/>
                <a:uLnTx/>
                <a:uFillTx/>
                <a:latin typeface="Arial" pitchFamily="34" charset="0"/>
                <a:cs typeface="Arial" pitchFamily="34" charset="0"/>
              </a:rPr>
              <a:t>observar</a:t>
            </a:r>
            <a:r>
              <a:rPr kumimoji="0" lang="en-US" sz="1800" b="0" i="0" u="none" strike="noStrike" kern="0" cap="none" spc="0" normalizeH="0" baseline="0" noProof="0" dirty="0" smtClean="0">
                <a:ln>
                  <a:noFill/>
                </a:ln>
                <a:solidFill>
                  <a:prstClr val="white"/>
                </a:solidFill>
                <a:effectLst/>
                <a:uLnTx/>
                <a:uFillTx/>
                <a:latin typeface="Arial" pitchFamily="34" charset="0"/>
                <a:cs typeface="Arial" pitchFamily="34" charset="0"/>
              </a:rPr>
              <a:t> la </a:t>
            </a:r>
            <a:r>
              <a:rPr kumimoji="0" lang="en-US" sz="1800" b="0" i="0" u="none" strike="noStrike" kern="0" cap="none" spc="0" normalizeH="0" baseline="0" noProof="0" dirty="0" err="1" smtClean="0">
                <a:ln>
                  <a:noFill/>
                </a:ln>
                <a:solidFill>
                  <a:prstClr val="white"/>
                </a:solidFill>
                <a:effectLst/>
                <a:uLnTx/>
                <a:uFillTx/>
                <a:latin typeface="Arial" pitchFamily="34" charset="0"/>
                <a:cs typeface="Arial" pitchFamily="34" charset="0"/>
              </a:rPr>
              <a:t>lista</a:t>
            </a:r>
            <a:r>
              <a:rPr kumimoji="0" lang="en-US" sz="1800" b="0" i="0" u="none" strike="noStrike" kern="0" cap="none" spc="0" normalizeH="0" baseline="0" noProof="0" dirty="0" smtClean="0">
                <a:ln>
                  <a:noFill/>
                </a:ln>
                <a:solidFill>
                  <a:prstClr val="white"/>
                </a:solidFill>
                <a:effectLst/>
                <a:uLnTx/>
                <a:uFillTx/>
                <a:latin typeface="Arial" pitchFamily="34" charset="0"/>
                <a:cs typeface="Arial" pitchFamily="34" charset="0"/>
              </a:rPr>
              <a:t> </a:t>
            </a:r>
            <a:r>
              <a:rPr kumimoji="0" lang="en-US" sz="1800" b="0" i="0" u="none" strike="noStrike" kern="0" cap="none" spc="0" normalizeH="0" baseline="0" noProof="0" dirty="0" err="1" smtClean="0">
                <a:ln>
                  <a:noFill/>
                </a:ln>
                <a:solidFill>
                  <a:prstClr val="white"/>
                </a:solidFill>
                <a:effectLst/>
                <a:uLnTx/>
                <a:uFillTx/>
                <a:latin typeface="Arial" pitchFamily="34" charset="0"/>
                <a:cs typeface="Arial" pitchFamily="34" charset="0"/>
              </a:rPr>
              <a:t>completa</a:t>
            </a:r>
            <a:r>
              <a:rPr kumimoji="0" lang="en-US" sz="1800" b="0" i="0" u="none" strike="noStrike" kern="0" cap="none" spc="0" normalizeH="0" baseline="0" noProof="0" dirty="0" smtClean="0">
                <a:ln>
                  <a:noFill/>
                </a:ln>
                <a:solidFill>
                  <a:prstClr val="white"/>
                </a:solidFill>
                <a:effectLst/>
                <a:uLnTx/>
                <a:uFillTx/>
                <a:latin typeface="Arial" pitchFamily="34" charset="0"/>
                <a:cs typeface="Arial" pitchFamily="34" charset="0"/>
              </a:rPr>
              <a:t> de PQ “no </a:t>
            </a:r>
            <a:r>
              <a:rPr kumimoji="0" lang="en-US" sz="1800" b="0" i="0" u="none" strike="noStrike" kern="0" cap="none" spc="0" normalizeH="0" baseline="0" noProof="0" dirty="0" err="1" smtClean="0">
                <a:ln>
                  <a:noFill/>
                </a:ln>
                <a:solidFill>
                  <a:prstClr val="white"/>
                </a:solidFill>
                <a:effectLst/>
                <a:uLnTx/>
                <a:uFillTx/>
                <a:latin typeface="Arial" pitchFamily="34" charset="0"/>
                <a:cs typeface="Arial" pitchFamily="34" charset="0"/>
              </a:rPr>
              <a:t>satisfactorias</a:t>
            </a:r>
            <a:r>
              <a:rPr kumimoji="0" lang="en-US" sz="1800" b="0" i="0" u="none" strike="noStrike" kern="0" cap="none" spc="0" normalizeH="0" baseline="0" noProof="0" dirty="0" smtClean="0">
                <a:ln>
                  <a:noFill/>
                </a:ln>
                <a:solidFill>
                  <a:prstClr val="white"/>
                </a:solidFill>
                <a:effectLst/>
                <a:uLnTx/>
                <a:uFillTx/>
                <a:latin typeface="Arial" pitchFamily="34" charset="0"/>
                <a:cs typeface="Arial" pitchFamily="34" charset="0"/>
              </a:rPr>
              <a:t>” </a:t>
            </a:r>
            <a:r>
              <a:rPr kumimoji="0" lang="en-US" sz="1800" b="0" i="0" u="none" strike="noStrike" kern="0" cap="none" spc="0" normalizeH="0" baseline="0" noProof="0" dirty="0" err="1" smtClean="0">
                <a:ln>
                  <a:noFill/>
                </a:ln>
                <a:solidFill>
                  <a:prstClr val="white"/>
                </a:solidFill>
                <a:effectLst/>
                <a:uLnTx/>
                <a:uFillTx/>
                <a:latin typeface="Arial" pitchFamily="34" charset="0"/>
                <a:cs typeface="Arial" pitchFamily="34" charset="0"/>
              </a:rPr>
              <a:t>en</a:t>
            </a:r>
            <a:r>
              <a:rPr kumimoji="0" lang="en-US" sz="1800" b="0" i="0" u="none" strike="noStrike" kern="0" cap="none" spc="0" normalizeH="0" baseline="0" noProof="0" dirty="0" smtClean="0">
                <a:ln>
                  <a:noFill/>
                </a:ln>
                <a:solidFill>
                  <a:prstClr val="white"/>
                </a:solidFill>
                <a:effectLst/>
                <a:uLnTx/>
                <a:uFillTx/>
                <a:latin typeface="Arial" pitchFamily="34" charset="0"/>
                <a:cs typeface="Arial" pitchFamily="34" charset="0"/>
              </a:rPr>
              <a:t> el </a:t>
            </a:r>
            <a:r>
              <a:rPr kumimoji="0" lang="en-US" sz="1800" b="0" i="0" u="none" strike="noStrike" kern="0" cap="none" spc="0" normalizeH="0" baseline="0" noProof="0" dirty="0" err="1" smtClean="0">
                <a:ln>
                  <a:noFill/>
                </a:ln>
                <a:solidFill>
                  <a:prstClr val="white"/>
                </a:solidFill>
                <a:effectLst/>
                <a:uLnTx/>
                <a:uFillTx/>
                <a:latin typeface="Arial" pitchFamily="34" charset="0"/>
                <a:cs typeface="Arial" pitchFamily="34" charset="0"/>
              </a:rPr>
              <a:t>área</a:t>
            </a:r>
            <a:r>
              <a:rPr kumimoji="0" lang="en-US" sz="1800" b="0" i="0" u="none" strike="noStrike" kern="0" cap="none" spc="0" normalizeH="0" baseline="0" noProof="0" dirty="0" smtClean="0">
                <a:ln>
                  <a:noFill/>
                </a:ln>
                <a:solidFill>
                  <a:prstClr val="white"/>
                </a:solidFill>
                <a:effectLst/>
                <a:uLnTx/>
                <a:uFillTx/>
                <a:latin typeface="Arial" pitchFamily="34" charset="0"/>
                <a:cs typeface="Arial" pitchFamily="34" charset="0"/>
              </a:rPr>
              <a:t> de </a:t>
            </a:r>
            <a:r>
              <a:rPr kumimoji="0" lang="en-US" sz="1800" b="0" i="0" u="none" strike="noStrike" kern="0" cap="none" spc="0" normalizeH="0" baseline="0" noProof="0" dirty="0" err="1" smtClean="0">
                <a:ln>
                  <a:noFill/>
                </a:ln>
                <a:solidFill>
                  <a:prstClr val="white"/>
                </a:solidFill>
                <a:effectLst/>
                <a:uLnTx/>
                <a:uFillTx/>
                <a:latin typeface="Arial" pitchFamily="34" charset="0"/>
                <a:cs typeface="Arial" pitchFamily="34" charset="0"/>
              </a:rPr>
              <a:t>auditoría</a:t>
            </a:r>
            <a:r>
              <a:rPr kumimoji="0" lang="en-US" sz="1800" b="0" i="0" u="none" strike="noStrike" kern="0" cap="none" spc="0" normalizeH="0" baseline="0" noProof="0" dirty="0" smtClean="0">
                <a:ln>
                  <a:noFill/>
                </a:ln>
                <a:solidFill>
                  <a:prstClr val="white"/>
                </a:solidFill>
                <a:effectLst/>
                <a:uLnTx/>
                <a:uFillTx/>
                <a:latin typeface="Arial" pitchFamily="34" charset="0"/>
                <a:cs typeface="Arial" pitchFamily="34" charset="0"/>
              </a:rPr>
              <a:t> </a:t>
            </a:r>
            <a:r>
              <a:rPr kumimoji="0" lang="en-US" sz="1800" b="0" i="0" u="none" strike="noStrike" kern="0" cap="none" spc="0" normalizeH="0" baseline="0" noProof="0" dirty="0" err="1" smtClean="0">
                <a:ln>
                  <a:noFill/>
                </a:ln>
                <a:solidFill>
                  <a:prstClr val="white"/>
                </a:solidFill>
                <a:effectLst/>
                <a:uLnTx/>
                <a:uFillTx/>
                <a:latin typeface="Arial" pitchFamily="34" charset="0"/>
                <a:cs typeface="Arial" pitchFamily="34" charset="0"/>
              </a:rPr>
              <a:t>seleccionada</a:t>
            </a:r>
            <a:r>
              <a:rPr kumimoji="0" lang="en-US" sz="1800" b="0" i="0" u="none" strike="noStrike" kern="0" cap="none" spc="0" normalizeH="0" baseline="0" noProof="0" dirty="0" smtClean="0">
                <a:ln>
                  <a:noFill/>
                </a:ln>
                <a:solidFill>
                  <a:prstClr val="white"/>
                </a:solidFill>
                <a:effectLst/>
                <a:uLnTx/>
                <a:uFillTx/>
                <a:latin typeface="Arial" pitchFamily="34" charset="0"/>
                <a:cs typeface="Arial" pitchFamily="34" charset="0"/>
              </a:rPr>
              <a:t>.</a:t>
            </a:r>
            <a:endParaRPr kumimoji="0" lang="en-CA" sz="1800" b="0" i="0" u="none" strike="noStrike" kern="0" cap="none" spc="0" normalizeH="0" baseline="0" noProof="0" dirty="0" smtClean="0">
              <a:ln>
                <a:noFill/>
              </a:ln>
              <a:solidFill>
                <a:prstClr val="white"/>
              </a:solidFill>
              <a:effectLst/>
              <a:uLnTx/>
              <a:uFillTx/>
              <a:latin typeface="Arial" pitchFamily="34" charset="0"/>
              <a:cs typeface="Arial" pitchFamily="34" charset="0"/>
            </a:endParaRPr>
          </a:p>
        </p:txBody>
      </p:sp>
    </p:spTree>
    <p:extLst>
      <p:ext uri="{BB962C8B-B14F-4D97-AF65-F5344CB8AC3E}">
        <p14:creationId xmlns:p14="http://schemas.microsoft.com/office/powerpoint/2010/main" val="1608389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nodeType="clickEffect">
                                  <p:stCondLst>
                                    <p:cond delay="0"/>
                                  </p:stCondLst>
                                  <p:childTnLst>
                                    <p:animScale>
                                      <p:cBhvr>
                                        <p:cTn id="11" dur="2000" fill="hold"/>
                                        <p:tgtEl>
                                          <p:spTgt spid="12"/>
                                        </p:tgtEl>
                                      </p:cBhvr>
                                      <p:by x="150000" y="150000"/>
                                    </p:animScale>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arn(inVertical)">
                                      <p:cBhvr>
                                        <p:cTn id="16" dur="500"/>
                                        <p:tgtEl>
                                          <p:spTgt spid="13"/>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arn(inVertical)">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1" y="98884"/>
            <a:ext cx="8229600" cy="1143000"/>
          </a:xfrm>
        </p:spPr>
        <p:txBody>
          <a:bodyPr>
            <a:normAutofit/>
          </a:bodyPr>
          <a:lstStyle/>
          <a:p>
            <a:r>
              <a:rPr lang="es-ES" dirty="0" smtClean="0"/>
              <a:t>Autoevaluación de PQ </a:t>
            </a:r>
            <a:r>
              <a:rPr lang="es-ES" dirty="0" smtClean="0">
                <a:latin typeface="Calibri"/>
              </a:rPr>
              <a:t>— Auditoría</a:t>
            </a:r>
            <a:endParaRPr lang="en-GB" dirty="0"/>
          </a:p>
        </p:txBody>
      </p:sp>
      <p:sp>
        <p:nvSpPr>
          <p:cNvPr id="4" name="Slide Number Placeholder 3"/>
          <p:cNvSpPr>
            <a:spLocks noGrp="1"/>
          </p:cNvSpPr>
          <p:nvPr>
            <p:ph type="sldNum" sz="quarter" idx="12"/>
          </p:nvPr>
        </p:nvSpPr>
        <p:spPr>
          <a:xfrm>
            <a:off x="6553200" y="6356350"/>
            <a:ext cx="2133600" cy="365125"/>
          </a:xfrm>
        </p:spPr>
        <p:txBody>
          <a:bodyPr/>
          <a:lstStyle/>
          <a:p>
            <a:fld id="{AEBC9397-8921-489F-B39C-2E8FC685A84F}" type="slidenum">
              <a:rPr lang="en-US" smtClean="0"/>
              <a:pPr/>
              <a:t>12</a:t>
            </a:fld>
            <a:endParaRPr lang="en-US" dirty="0"/>
          </a:p>
        </p:txBody>
      </p:sp>
      <p:sp>
        <p:nvSpPr>
          <p:cNvPr id="5" name="Footer Placeholder 4"/>
          <p:cNvSpPr>
            <a:spLocks noGrp="1"/>
          </p:cNvSpPr>
          <p:nvPr>
            <p:ph type="ftr" sz="quarter" idx="11"/>
          </p:nvPr>
        </p:nvSpPr>
        <p:spPr>
          <a:xfrm>
            <a:off x="3124200" y="6356350"/>
            <a:ext cx="2895600" cy="365125"/>
          </a:xfrm>
        </p:spPr>
        <p:txBody>
          <a:bodyPr/>
          <a:lstStyle/>
          <a:p>
            <a:r>
              <a:rPr lang="en-US" smtClean="0"/>
              <a:t>Seminario CMA - Módulo 4</a:t>
            </a:r>
            <a:endParaRPr lang="en-US" dirty="0"/>
          </a:p>
        </p:txBody>
      </p:sp>
      <p:sp>
        <p:nvSpPr>
          <p:cNvPr id="8" name="Date Placeholder 7"/>
          <p:cNvSpPr>
            <a:spLocks noGrp="1"/>
          </p:cNvSpPr>
          <p:nvPr>
            <p:ph type="dt" sz="half" idx="10"/>
          </p:nvPr>
        </p:nvSpPr>
        <p:spPr/>
        <p:txBody>
          <a:bodyPr/>
          <a:lstStyle/>
          <a:p>
            <a:r>
              <a:rPr lang="en-US" smtClean="0"/>
              <a:t>Noviembre de 2017</a:t>
            </a:r>
            <a:endParaRPr lang="en-US"/>
          </a:p>
        </p:txBody>
      </p:sp>
      <p:sp>
        <p:nvSpPr>
          <p:cNvPr id="7" name="Content Placeholder 3"/>
          <p:cNvSpPr>
            <a:spLocks noGrp="1"/>
          </p:cNvSpPr>
          <p:nvPr>
            <p:ph idx="1"/>
          </p:nvPr>
        </p:nvSpPr>
        <p:spPr/>
        <p:txBody>
          <a:bodyPr/>
          <a:lstStyle/>
          <a:p>
            <a:pPr eaLnBrk="1" hangingPunct="1">
              <a:buClrTx/>
            </a:pPr>
            <a:r>
              <a:rPr lang="en-US" altLang="en-US" sz="3000" dirty="0" smtClean="0"/>
              <a:t> </a:t>
            </a:r>
            <a:endParaRPr lang="en-GB" altLang="en-US" dirty="0" smtClean="0"/>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81742"/>
            <a:ext cx="9036496" cy="483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4447" y="2007894"/>
            <a:ext cx="671249"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899592" y="2727974"/>
            <a:ext cx="7992888" cy="646331"/>
          </a:xfrm>
          <a:prstGeom prst="rect">
            <a:avLst/>
          </a:prstGeom>
          <a:solidFill>
            <a:srgbClr val="1F497D"/>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Arial" pitchFamily="34" charset="0"/>
                <a:cs typeface="Arial" pitchFamily="34" charset="0"/>
              </a:rPr>
              <a:t>Los </a:t>
            </a:r>
            <a:r>
              <a:rPr kumimoji="0" lang="en-US" sz="1800" b="0" i="0" u="none" strike="noStrike" kern="0" cap="none" spc="0" normalizeH="0" baseline="0" noProof="0" dirty="0" err="1" smtClean="0">
                <a:ln>
                  <a:noFill/>
                </a:ln>
                <a:solidFill>
                  <a:prstClr val="white"/>
                </a:solidFill>
                <a:effectLst/>
                <a:uLnTx/>
                <a:uFillTx/>
                <a:latin typeface="Arial" pitchFamily="34" charset="0"/>
                <a:cs typeface="Arial" pitchFamily="34" charset="0"/>
              </a:rPr>
              <a:t>Estados</a:t>
            </a:r>
            <a:r>
              <a:rPr kumimoji="0" lang="en-US" sz="1800" b="0" i="0" u="none" strike="noStrike" kern="0" cap="none" spc="0" normalizeH="0" baseline="0" noProof="0" dirty="0" smtClean="0">
                <a:ln>
                  <a:noFill/>
                </a:ln>
                <a:solidFill>
                  <a:prstClr val="white"/>
                </a:solidFill>
                <a:effectLst/>
                <a:uLnTx/>
                <a:uFillTx/>
                <a:latin typeface="Arial" pitchFamily="34" charset="0"/>
                <a:cs typeface="Arial" pitchFamily="34" charset="0"/>
              </a:rPr>
              <a:t> se </a:t>
            </a:r>
            <a:r>
              <a:rPr lang="en-US" kern="0" dirty="0" err="1" smtClean="0">
                <a:solidFill>
                  <a:prstClr val="white"/>
                </a:solidFill>
                <a:latin typeface="Arial" pitchFamily="34" charset="0"/>
                <a:cs typeface="Arial" pitchFamily="34" charset="0"/>
              </a:rPr>
              <a:t>prepararán</a:t>
            </a:r>
            <a:r>
              <a:rPr lang="en-US" kern="0" dirty="0" smtClean="0">
                <a:solidFill>
                  <a:prstClr val="white"/>
                </a:solidFill>
                <a:latin typeface="Arial" pitchFamily="34" charset="0"/>
                <a:cs typeface="Arial" pitchFamily="34" charset="0"/>
              </a:rPr>
              <a:t> para </a:t>
            </a:r>
            <a:r>
              <a:rPr lang="en-US" kern="0" dirty="0" err="1" smtClean="0">
                <a:solidFill>
                  <a:prstClr val="white"/>
                </a:solidFill>
                <a:latin typeface="Arial" pitchFamily="34" charset="0"/>
                <a:cs typeface="Arial" pitchFamily="34" charset="0"/>
              </a:rPr>
              <a:t>una</a:t>
            </a:r>
            <a:r>
              <a:rPr lang="en-US" kern="0" dirty="0" smtClean="0">
                <a:solidFill>
                  <a:prstClr val="white"/>
                </a:solidFill>
                <a:latin typeface="Arial" pitchFamily="34" charset="0"/>
                <a:cs typeface="Arial" pitchFamily="34" charset="0"/>
              </a:rPr>
              <a:t> </a:t>
            </a:r>
            <a:r>
              <a:rPr lang="en-US" kern="0" dirty="0" err="1" smtClean="0">
                <a:solidFill>
                  <a:prstClr val="white"/>
                </a:solidFill>
                <a:latin typeface="Arial" pitchFamily="34" charset="0"/>
                <a:cs typeface="Arial" pitchFamily="34" charset="0"/>
              </a:rPr>
              <a:t>auditoría</a:t>
            </a:r>
            <a:r>
              <a:rPr lang="en-US" kern="0" dirty="0" smtClean="0">
                <a:solidFill>
                  <a:prstClr val="white"/>
                </a:solidFill>
                <a:latin typeface="Arial" pitchFamily="34" charset="0"/>
                <a:cs typeface="Arial" pitchFamily="34" charset="0"/>
              </a:rPr>
              <a:t> </a:t>
            </a:r>
            <a:r>
              <a:rPr lang="en-US" kern="0" dirty="0" err="1" smtClean="0">
                <a:solidFill>
                  <a:prstClr val="white"/>
                </a:solidFill>
                <a:latin typeface="Arial" pitchFamily="34" charset="0"/>
                <a:cs typeface="Arial" pitchFamily="34" charset="0"/>
              </a:rPr>
              <a:t>realizando</a:t>
            </a:r>
            <a:r>
              <a:rPr lang="en-US" kern="0" dirty="0" smtClean="0">
                <a:solidFill>
                  <a:prstClr val="white"/>
                </a:solidFill>
                <a:latin typeface="Arial" pitchFamily="34" charset="0"/>
                <a:cs typeface="Arial" pitchFamily="34" charset="0"/>
              </a:rPr>
              <a:t> </a:t>
            </a:r>
            <a:r>
              <a:rPr lang="en-US" kern="0" dirty="0" err="1" smtClean="0">
                <a:solidFill>
                  <a:prstClr val="white"/>
                </a:solidFill>
                <a:latin typeface="Arial" pitchFamily="34" charset="0"/>
                <a:cs typeface="Arial" pitchFamily="34" charset="0"/>
              </a:rPr>
              <a:t>una</a:t>
            </a:r>
            <a:r>
              <a:rPr lang="en-US" kern="0" dirty="0" smtClean="0">
                <a:solidFill>
                  <a:prstClr val="white"/>
                </a:solidFill>
                <a:latin typeface="Arial" pitchFamily="34" charset="0"/>
                <a:cs typeface="Arial" pitchFamily="34" charset="0"/>
              </a:rPr>
              <a:t> </a:t>
            </a:r>
            <a:r>
              <a:rPr lang="en-US" kern="0" dirty="0" err="1" smtClean="0">
                <a:solidFill>
                  <a:prstClr val="white"/>
                </a:solidFill>
                <a:latin typeface="Arial" pitchFamily="34" charset="0"/>
                <a:cs typeface="Arial" pitchFamily="34" charset="0"/>
              </a:rPr>
              <a:t>autoevaluación</a:t>
            </a:r>
            <a:r>
              <a:rPr lang="en-US" kern="0" dirty="0" smtClean="0">
                <a:solidFill>
                  <a:prstClr val="white"/>
                </a:solidFill>
                <a:latin typeface="Arial" pitchFamily="34" charset="0"/>
                <a:cs typeface="Arial" pitchFamily="34" charset="0"/>
              </a:rPr>
              <a:t> de </a:t>
            </a:r>
            <a:r>
              <a:rPr lang="en-US" b="1" kern="0" dirty="0" err="1" smtClean="0">
                <a:solidFill>
                  <a:prstClr val="white"/>
                </a:solidFill>
                <a:latin typeface="Arial" pitchFamily="34" charset="0"/>
                <a:cs typeface="Arial" pitchFamily="34" charset="0"/>
              </a:rPr>
              <a:t>todas</a:t>
            </a:r>
            <a:r>
              <a:rPr lang="en-US" b="1" kern="0" dirty="0" smtClean="0">
                <a:solidFill>
                  <a:prstClr val="white"/>
                </a:solidFill>
                <a:latin typeface="Arial" pitchFamily="34" charset="0"/>
                <a:cs typeface="Arial" pitchFamily="34" charset="0"/>
              </a:rPr>
              <a:t> las PQ</a:t>
            </a:r>
            <a:r>
              <a:rPr kumimoji="0" lang="en-US" sz="1800" b="0" i="0" u="none" strike="noStrike" kern="0" cap="none" spc="0" normalizeH="0" baseline="0" noProof="0" dirty="0" smtClean="0">
                <a:ln>
                  <a:noFill/>
                </a:ln>
                <a:solidFill>
                  <a:prstClr val="white"/>
                </a:solidFill>
                <a:effectLst/>
                <a:uLnTx/>
                <a:uFillTx/>
                <a:latin typeface="Arial" pitchFamily="34" charset="0"/>
                <a:cs typeface="Arial" pitchFamily="34" charset="0"/>
              </a:rPr>
              <a:t>.</a:t>
            </a:r>
            <a:endParaRPr kumimoji="0" lang="en-CA" sz="1800" b="0" i="0" u="none" strike="noStrike" kern="0" cap="none" spc="0" normalizeH="0" baseline="0" noProof="0" dirty="0" smtClean="0">
              <a:ln>
                <a:noFill/>
              </a:ln>
              <a:solidFill>
                <a:prstClr val="white"/>
              </a:solidFill>
              <a:effectLst/>
              <a:uLnTx/>
              <a:uFillTx/>
              <a:latin typeface="Arial" pitchFamily="34" charset="0"/>
              <a:cs typeface="Arial" pitchFamily="34" charset="0"/>
            </a:endParaRPr>
          </a:p>
        </p:txBody>
      </p:sp>
      <p:sp>
        <p:nvSpPr>
          <p:cNvPr id="12" name="TextBox 11"/>
          <p:cNvSpPr txBox="1"/>
          <p:nvPr/>
        </p:nvSpPr>
        <p:spPr>
          <a:xfrm>
            <a:off x="899592" y="3923764"/>
            <a:ext cx="7992888" cy="369332"/>
          </a:xfrm>
          <a:prstGeom prst="rect">
            <a:avLst/>
          </a:prstGeom>
          <a:solidFill>
            <a:srgbClr val="F79646"/>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smtClean="0">
                <a:ln>
                  <a:noFill/>
                </a:ln>
                <a:solidFill>
                  <a:prstClr val="white"/>
                </a:solidFill>
                <a:effectLst/>
                <a:uLnTx/>
                <a:uFillTx/>
                <a:latin typeface="Arial" pitchFamily="34" charset="0"/>
                <a:cs typeface="Arial" pitchFamily="34" charset="0"/>
              </a:rPr>
              <a:t>Seleccione</a:t>
            </a:r>
            <a:r>
              <a:rPr kumimoji="0" lang="en-US" sz="1800" b="0" i="0" u="none" strike="noStrike" kern="0" cap="none" spc="0" normalizeH="0" baseline="0" noProof="0" dirty="0" smtClean="0">
                <a:ln>
                  <a:noFill/>
                </a:ln>
                <a:solidFill>
                  <a:prstClr val="white"/>
                </a:solidFill>
                <a:effectLst/>
                <a:uLnTx/>
                <a:uFillTx/>
                <a:latin typeface="Arial" pitchFamily="34" charset="0"/>
                <a:cs typeface="Arial" pitchFamily="34" charset="0"/>
              </a:rPr>
              <a:t> la </a:t>
            </a:r>
            <a:r>
              <a:rPr kumimoji="0" lang="en-US" sz="1800" b="0" i="0" u="none" strike="noStrike" kern="0" cap="none" spc="0" normalizeH="0" baseline="0" noProof="0" dirty="0" err="1" smtClean="0">
                <a:ln>
                  <a:noFill/>
                </a:ln>
                <a:solidFill>
                  <a:prstClr val="white"/>
                </a:solidFill>
                <a:effectLst/>
                <a:uLnTx/>
                <a:uFillTx/>
                <a:latin typeface="Arial" pitchFamily="34" charset="0"/>
                <a:cs typeface="Arial" pitchFamily="34" charset="0"/>
              </a:rPr>
              <a:t>opción</a:t>
            </a:r>
            <a:r>
              <a:rPr kumimoji="0" lang="en-US" sz="1800" b="0" i="0" u="none" strike="noStrike" kern="0" cap="none" spc="0" normalizeH="0" baseline="0" noProof="0" dirty="0" smtClean="0">
                <a:ln>
                  <a:noFill/>
                </a:ln>
                <a:solidFill>
                  <a:prstClr val="white"/>
                </a:solidFill>
                <a:effectLst/>
                <a:uLnTx/>
                <a:uFillTx/>
                <a:latin typeface="Arial" pitchFamily="34" charset="0"/>
                <a:cs typeface="Arial" pitchFamily="34" charset="0"/>
              </a:rPr>
              <a:t> “</a:t>
            </a:r>
            <a:r>
              <a:rPr kumimoji="0" lang="en-US" sz="1800" b="1" i="0" u="none" strike="noStrike" kern="0" cap="none" spc="0" normalizeH="0" baseline="0" noProof="0" dirty="0" smtClean="0">
                <a:ln>
                  <a:noFill/>
                </a:ln>
                <a:solidFill>
                  <a:prstClr val="white"/>
                </a:solidFill>
                <a:effectLst/>
                <a:uLnTx/>
                <a:uFillTx/>
                <a:latin typeface="Arial" pitchFamily="34" charset="0"/>
                <a:cs typeface="Arial" pitchFamily="34" charset="0"/>
              </a:rPr>
              <a:t>All</a:t>
            </a:r>
            <a:r>
              <a:rPr kumimoji="0" lang="en-US" sz="1800" b="0" i="0" u="none" strike="noStrike" kern="0" cap="none" spc="0" normalizeH="0" baseline="0" noProof="0" dirty="0" smtClean="0">
                <a:ln>
                  <a:noFill/>
                </a:ln>
                <a:solidFill>
                  <a:prstClr val="white"/>
                </a:solidFill>
                <a:effectLst/>
                <a:uLnTx/>
                <a:uFillTx/>
                <a:latin typeface="Arial" pitchFamily="34" charset="0"/>
                <a:cs typeface="Arial" pitchFamily="34" charset="0"/>
              </a:rPr>
              <a:t>” para </a:t>
            </a:r>
            <a:r>
              <a:rPr kumimoji="0" lang="en-US" sz="1800" b="0" i="0" u="none" strike="noStrike" kern="0" cap="none" spc="0" normalizeH="0" baseline="0" noProof="0" dirty="0" err="1" smtClean="0">
                <a:ln>
                  <a:noFill/>
                </a:ln>
                <a:solidFill>
                  <a:prstClr val="white"/>
                </a:solidFill>
                <a:effectLst/>
                <a:uLnTx/>
                <a:uFillTx/>
                <a:latin typeface="Arial" pitchFamily="34" charset="0"/>
                <a:cs typeface="Arial" pitchFamily="34" charset="0"/>
              </a:rPr>
              <a:t>visualizar</a:t>
            </a:r>
            <a:r>
              <a:rPr kumimoji="0" lang="en-US" sz="1800" b="0" i="0" u="none" strike="noStrike" kern="0" cap="none" spc="0" normalizeH="0" baseline="0" noProof="0" dirty="0" smtClean="0">
                <a:ln>
                  <a:noFill/>
                </a:ln>
                <a:solidFill>
                  <a:prstClr val="white"/>
                </a:solidFill>
                <a:effectLst/>
                <a:uLnTx/>
                <a:uFillTx/>
                <a:latin typeface="Arial" pitchFamily="34" charset="0"/>
                <a:cs typeface="Arial" pitchFamily="34" charset="0"/>
              </a:rPr>
              <a:t> </a:t>
            </a:r>
            <a:r>
              <a:rPr kumimoji="0" lang="en-US" sz="1800" b="0" i="0" u="none" strike="noStrike" kern="0" cap="none" spc="0" normalizeH="0" baseline="0" noProof="0" dirty="0" err="1" smtClean="0">
                <a:ln>
                  <a:noFill/>
                </a:ln>
                <a:solidFill>
                  <a:prstClr val="white"/>
                </a:solidFill>
                <a:effectLst/>
                <a:uLnTx/>
                <a:uFillTx/>
                <a:latin typeface="Arial" pitchFamily="34" charset="0"/>
                <a:cs typeface="Arial" pitchFamily="34" charset="0"/>
              </a:rPr>
              <a:t>todas</a:t>
            </a:r>
            <a:r>
              <a:rPr kumimoji="0" lang="en-US" sz="1800" b="0" i="0" u="none" strike="noStrike" kern="0" cap="none" spc="0" normalizeH="0" baseline="0" noProof="0" dirty="0" smtClean="0">
                <a:ln>
                  <a:noFill/>
                </a:ln>
                <a:solidFill>
                  <a:prstClr val="white"/>
                </a:solidFill>
                <a:effectLst/>
                <a:uLnTx/>
                <a:uFillTx/>
                <a:latin typeface="Arial" pitchFamily="34" charset="0"/>
                <a:cs typeface="Arial" pitchFamily="34" charset="0"/>
              </a:rPr>
              <a:t> las PQ.</a:t>
            </a:r>
            <a:endParaRPr kumimoji="0" lang="en-CA" sz="1800" b="0" i="0" u="none" strike="noStrike" kern="0" cap="none" spc="0" normalizeH="0" baseline="0" noProof="0" dirty="0" smtClean="0">
              <a:ln>
                <a:noFill/>
              </a:ln>
              <a:solidFill>
                <a:prstClr val="white"/>
              </a:solidFill>
              <a:effectLst/>
              <a:uLnTx/>
              <a:uFillTx/>
              <a:latin typeface="Arial" pitchFamily="34" charset="0"/>
              <a:cs typeface="Arial" pitchFamily="34" charset="0"/>
            </a:endParaRPr>
          </a:p>
        </p:txBody>
      </p:sp>
    </p:spTree>
    <p:extLst>
      <p:ext uri="{BB962C8B-B14F-4D97-AF65-F5344CB8AC3E}">
        <p14:creationId xmlns:p14="http://schemas.microsoft.com/office/powerpoint/2010/main" val="881693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10"/>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inVertical)">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arn(inVertical)">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1" y="98884"/>
            <a:ext cx="8229600" cy="1143000"/>
          </a:xfrm>
        </p:spPr>
        <p:txBody>
          <a:bodyPr>
            <a:normAutofit/>
          </a:bodyPr>
          <a:lstStyle/>
          <a:p>
            <a:r>
              <a:rPr lang="es-ES" sz="4000" dirty="0" smtClean="0"/>
              <a:t>Autoevaluación de PQ (cont.)</a:t>
            </a:r>
            <a:endParaRPr lang="en-GB" sz="4000" dirty="0"/>
          </a:p>
        </p:txBody>
      </p:sp>
      <p:sp>
        <p:nvSpPr>
          <p:cNvPr id="4" name="Slide Number Placeholder 3"/>
          <p:cNvSpPr>
            <a:spLocks noGrp="1"/>
          </p:cNvSpPr>
          <p:nvPr>
            <p:ph type="sldNum" sz="quarter" idx="12"/>
          </p:nvPr>
        </p:nvSpPr>
        <p:spPr>
          <a:xfrm>
            <a:off x="6553200" y="6356350"/>
            <a:ext cx="2133600" cy="365125"/>
          </a:xfrm>
        </p:spPr>
        <p:txBody>
          <a:bodyPr/>
          <a:lstStyle/>
          <a:p>
            <a:fld id="{AEBC9397-8921-489F-B39C-2E8FC685A84F}" type="slidenum">
              <a:rPr lang="en-US" smtClean="0"/>
              <a:pPr/>
              <a:t>13</a:t>
            </a:fld>
            <a:endParaRPr lang="en-US" dirty="0"/>
          </a:p>
        </p:txBody>
      </p:sp>
      <p:sp>
        <p:nvSpPr>
          <p:cNvPr id="5" name="Footer Placeholder 4"/>
          <p:cNvSpPr>
            <a:spLocks noGrp="1"/>
          </p:cNvSpPr>
          <p:nvPr>
            <p:ph type="ftr" sz="quarter" idx="11"/>
          </p:nvPr>
        </p:nvSpPr>
        <p:spPr>
          <a:xfrm>
            <a:off x="3124200" y="6356350"/>
            <a:ext cx="2895600" cy="365125"/>
          </a:xfrm>
        </p:spPr>
        <p:txBody>
          <a:bodyPr/>
          <a:lstStyle/>
          <a:p>
            <a:r>
              <a:rPr lang="en-US" smtClean="0"/>
              <a:t>Seminario CMA - Módulo 4</a:t>
            </a:r>
            <a:endParaRPr lang="en-US" dirty="0"/>
          </a:p>
        </p:txBody>
      </p:sp>
      <p:sp>
        <p:nvSpPr>
          <p:cNvPr id="8" name="Date Placeholder 7"/>
          <p:cNvSpPr>
            <a:spLocks noGrp="1"/>
          </p:cNvSpPr>
          <p:nvPr>
            <p:ph type="dt" sz="half" idx="10"/>
          </p:nvPr>
        </p:nvSpPr>
        <p:spPr/>
        <p:txBody>
          <a:bodyPr/>
          <a:lstStyle/>
          <a:p>
            <a:r>
              <a:rPr lang="en-US" smtClean="0"/>
              <a:t>Noviembre de 2017</a:t>
            </a:r>
            <a:endParaRPr lang="en-US"/>
          </a:p>
        </p:txBody>
      </p:sp>
      <p:sp>
        <p:nvSpPr>
          <p:cNvPr id="7" name="Content Placeholder 3"/>
          <p:cNvSpPr>
            <a:spLocks noGrp="1"/>
          </p:cNvSpPr>
          <p:nvPr>
            <p:ph idx="1"/>
          </p:nvPr>
        </p:nvSpPr>
        <p:spPr/>
        <p:txBody>
          <a:bodyPr/>
          <a:lstStyle/>
          <a:p>
            <a:pPr eaLnBrk="1" hangingPunct="1">
              <a:buClrTx/>
            </a:pPr>
            <a:r>
              <a:rPr lang="en-US" altLang="en-US" sz="3000" dirty="0" smtClean="0"/>
              <a:t> </a:t>
            </a:r>
            <a:endParaRPr lang="en-GB" altLang="en-US" dirty="0" smtClean="0"/>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81742"/>
            <a:ext cx="9036496" cy="483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3203848" y="4351950"/>
            <a:ext cx="3959632" cy="369332"/>
          </a:xfrm>
          <a:prstGeom prst="rect">
            <a:avLst/>
          </a:prstGeom>
          <a:solidFill>
            <a:srgbClr val="1F497D"/>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smtClean="0">
                <a:ln>
                  <a:noFill/>
                </a:ln>
                <a:solidFill>
                  <a:prstClr val="white"/>
                </a:solidFill>
                <a:effectLst/>
                <a:uLnTx/>
                <a:uFillTx/>
                <a:latin typeface="Arial" pitchFamily="34" charset="0"/>
                <a:cs typeface="Arial" pitchFamily="34" charset="0"/>
              </a:rPr>
              <a:t>Seleccione</a:t>
            </a:r>
            <a:r>
              <a:rPr kumimoji="0" lang="en-US" sz="1800" b="0" i="0" u="none" strike="noStrike" kern="0" cap="none" spc="0" normalizeH="0" baseline="0" noProof="0" dirty="0" smtClean="0">
                <a:ln>
                  <a:noFill/>
                </a:ln>
                <a:solidFill>
                  <a:prstClr val="white"/>
                </a:solidFill>
                <a:effectLst/>
                <a:uLnTx/>
                <a:uFillTx/>
                <a:latin typeface="Arial" pitchFamily="34" charset="0"/>
                <a:cs typeface="Arial" pitchFamily="34" charset="0"/>
              </a:rPr>
              <a:t> la PQ que </a:t>
            </a:r>
            <a:r>
              <a:rPr kumimoji="0" lang="en-US" sz="1800" b="0" i="0" u="none" strike="noStrike" kern="0" cap="none" spc="0" normalizeH="0" baseline="0" noProof="0" dirty="0" err="1" smtClean="0">
                <a:ln>
                  <a:noFill/>
                </a:ln>
                <a:solidFill>
                  <a:prstClr val="white"/>
                </a:solidFill>
                <a:effectLst/>
                <a:uLnTx/>
                <a:uFillTx/>
                <a:latin typeface="Arial" pitchFamily="34" charset="0"/>
                <a:cs typeface="Arial" pitchFamily="34" charset="0"/>
              </a:rPr>
              <a:t>desee</a:t>
            </a:r>
            <a:r>
              <a:rPr kumimoji="0" lang="en-US" sz="1800" b="0" i="0" u="none" strike="noStrike" kern="0" cap="none" spc="0" normalizeH="0" baseline="0" noProof="0" dirty="0" smtClean="0">
                <a:ln>
                  <a:noFill/>
                </a:ln>
                <a:solidFill>
                  <a:prstClr val="white"/>
                </a:solidFill>
                <a:effectLst/>
                <a:uLnTx/>
                <a:uFillTx/>
                <a:latin typeface="Arial" pitchFamily="34" charset="0"/>
                <a:cs typeface="Arial" pitchFamily="34" charset="0"/>
              </a:rPr>
              <a:t>.</a:t>
            </a:r>
            <a:endParaRPr kumimoji="0" lang="en-CA" sz="1800" b="0" i="0" u="none" strike="noStrike" kern="0" cap="none" spc="0" normalizeH="0" baseline="0" noProof="0" dirty="0" smtClean="0">
              <a:ln>
                <a:noFill/>
              </a:ln>
              <a:solidFill>
                <a:prstClr val="white"/>
              </a:solidFill>
              <a:effectLst/>
              <a:uLnTx/>
              <a:uFillTx/>
              <a:latin typeface="Arial" pitchFamily="34" charset="0"/>
              <a:cs typeface="Arial" pitchFamily="34" charset="0"/>
            </a:endParaRPr>
          </a:p>
        </p:txBody>
      </p:sp>
      <p:sp>
        <p:nvSpPr>
          <p:cNvPr id="11" name="Rectangle 10"/>
          <p:cNvSpPr/>
          <p:nvPr/>
        </p:nvSpPr>
        <p:spPr>
          <a:xfrm>
            <a:off x="0" y="4293096"/>
            <a:ext cx="2771800" cy="504056"/>
          </a:xfrm>
          <a:prstGeom prst="rect">
            <a:avLst/>
          </a:prstGeom>
          <a:noFill/>
          <a:ln w="635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2136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1" y="98884"/>
            <a:ext cx="8229600" cy="1143000"/>
          </a:xfrm>
        </p:spPr>
        <p:txBody>
          <a:bodyPr>
            <a:normAutofit/>
          </a:bodyPr>
          <a:lstStyle/>
          <a:p>
            <a:r>
              <a:rPr lang="es-ES" sz="4000" dirty="0" smtClean="0"/>
              <a:t>Autoevaluación de PQ (cont.)</a:t>
            </a:r>
            <a:endParaRPr lang="en-GB" sz="4000" dirty="0"/>
          </a:p>
        </p:txBody>
      </p:sp>
      <p:sp>
        <p:nvSpPr>
          <p:cNvPr id="4" name="Slide Number Placeholder 3"/>
          <p:cNvSpPr>
            <a:spLocks noGrp="1"/>
          </p:cNvSpPr>
          <p:nvPr>
            <p:ph type="sldNum" sz="quarter" idx="12"/>
          </p:nvPr>
        </p:nvSpPr>
        <p:spPr>
          <a:xfrm>
            <a:off x="6553200" y="6356350"/>
            <a:ext cx="2133600" cy="365125"/>
          </a:xfrm>
        </p:spPr>
        <p:txBody>
          <a:bodyPr/>
          <a:lstStyle/>
          <a:p>
            <a:fld id="{AEBC9397-8921-489F-B39C-2E8FC685A84F}" type="slidenum">
              <a:rPr lang="en-US" smtClean="0"/>
              <a:pPr/>
              <a:t>14</a:t>
            </a:fld>
            <a:endParaRPr lang="en-US" dirty="0"/>
          </a:p>
        </p:txBody>
      </p:sp>
      <p:sp>
        <p:nvSpPr>
          <p:cNvPr id="5" name="Footer Placeholder 4"/>
          <p:cNvSpPr>
            <a:spLocks noGrp="1"/>
          </p:cNvSpPr>
          <p:nvPr>
            <p:ph type="ftr" sz="quarter" idx="11"/>
          </p:nvPr>
        </p:nvSpPr>
        <p:spPr>
          <a:xfrm>
            <a:off x="3124200" y="6356350"/>
            <a:ext cx="2895600" cy="365125"/>
          </a:xfrm>
        </p:spPr>
        <p:txBody>
          <a:bodyPr/>
          <a:lstStyle/>
          <a:p>
            <a:r>
              <a:rPr lang="en-US" smtClean="0"/>
              <a:t>Seminario CMA - Módulo 4</a:t>
            </a:r>
            <a:endParaRPr lang="en-US" dirty="0"/>
          </a:p>
        </p:txBody>
      </p:sp>
      <p:sp>
        <p:nvSpPr>
          <p:cNvPr id="8" name="Date Placeholder 7"/>
          <p:cNvSpPr>
            <a:spLocks noGrp="1"/>
          </p:cNvSpPr>
          <p:nvPr>
            <p:ph type="dt" sz="half" idx="10"/>
          </p:nvPr>
        </p:nvSpPr>
        <p:spPr/>
        <p:txBody>
          <a:bodyPr/>
          <a:lstStyle/>
          <a:p>
            <a:r>
              <a:rPr lang="en-US" smtClean="0"/>
              <a:t>Noviembre de 2017</a:t>
            </a:r>
            <a:endParaRPr lang="en-US"/>
          </a:p>
        </p:txBody>
      </p:sp>
      <p:sp>
        <p:nvSpPr>
          <p:cNvPr id="7" name="Content Placeholder 3"/>
          <p:cNvSpPr>
            <a:spLocks noGrp="1"/>
          </p:cNvSpPr>
          <p:nvPr>
            <p:ph idx="1"/>
          </p:nvPr>
        </p:nvSpPr>
        <p:spPr/>
        <p:txBody>
          <a:bodyPr/>
          <a:lstStyle/>
          <a:p>
            <a:pPr eaLnBrk="1" hangingPunct="1">
              <a:buClrTx/>
            </a:pPr>
            <a:r>
              <a:rPr lang="en-US" altLang="en-US" sz="3000" dirty="0" smtClean="0"/>
              <a:t> </a:t>
            </a:r>
            <a:endParaRPr lang="en-GB" altLang="en-US" dirty="0" smtClean="0"/>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16" y="1369508"/>
            <a:ext cx="9036496" cy="483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2808312" y="3000197"/>
            <a:ext cx="6228184" cy="1798696"/>
          </a:xfrm>
          <a:prstGeom prst="rect">
            <a:avLst/>
          </a:prstGeom>
          <a:noFill/>
          <a:ln w="635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1" name="Rectangle 10"/>
          <p:cNvSpPr/>
          <p:nvPr/>
        </p:nvSpPr>
        <p:spPr>
          <a:xfrm>
            <a:off x="3419872" y="3000197"/>
            <a:ext cx="936104" cy="212779"/>
          </a:xfrm>
          <a:prstGeom prst="rect">
            <a:avLst/>
          </a:prstGeom>
          <a:noFill/>
          <a:ln w="25400" cap="flat" cmpd="sng" algn="ctr">
            <a:solidFill>
              <a:srgbClr val="4F81B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2" name="Rectangle 11"/>
          <p:cNvSpPr/>
          <p:nvPr/>
        </p:nvSpPr>
        <p:spPr>
          <a:xfrm>
            <a:off x="3887924" y="3575893"/>
            <a:ext cx="936104" cy="212779"/>
          </a:xfrm>
          <a:prstGeom prst="rect">
            <a:avLst/>
          </a:prstGeom>
          <a:noFill/>
          <a:ln w="25400" cap="flat" cmpd="sng" algn="ctr">
            <a:solidFill>
              <a:srgbClr val="4F81B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3" name="Rectangle 12"/>
          <p:cNvSpPr/>
          <p:nvPr/>
        </p:nvSpPr>
        <p:spPr>
          <a:xfrm>
            <a:off x="3347864" y="4149080"/>
            <a:ext cx="936104" cy="212779"/>
          </a:xfrm>
          <a:prstGeom prst="rect">
            <a:avLst/>
          </a:prstGeom>
          <a:noFill/>
          <a:ln w="25400" cap="flat" cmpd="sng" algn="ctr">
            <a:solidFill>
              <a:srgbClr val="4F81B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4" name="TextBox 13"/>
          <p:cNvSpPr txBox="1"/>
          <p:nvPr/>
        </p:nvSpPr>
        <p:spPr>
          <a:xfrm>
            <a:off x="2808312" y="4941168"/>
            <a:ext cx="5976664" cy="584775"/>
          </a:xfrm>
          <a:prstGeom prst="rect">
            <a:avLst/>
          </a:prstGeom>
          <a:solidFill>
            <a:srgbClr val="1F497D"/>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err="1" smtClean="0">
                <a:ln>
                  <a:noFill/>
                </a:ln>
                <a:solidFill>
                  <a:prstClr val="white"/>
                </a:solidFill>
                <a:effectLst/>
                <a:uLnTx/>
                <a:uFillTx/>
                <a:latin typeface="Arial" pitchFamily="34" charset="0"/>
                <a:cs typeface="Arial" pitchFamily="34" charset="0"/>
              </a:rPr>
              <a:t>Cuando</a:t>
            </a:r>
            <a:r>
              <a:rPr kumimoji="0" lang="en-US" sz="1600" b="0" i="0" u="none" strike="noStrike" kern="0" cap="none" spc="0" normalizeH="0" baseline="0" noProof="0" dirty="0" smtClean="0">
                <a:ln>
                  <a:noFill/>
                </a:ln>
                <a:solidFill>
                  <a:prstClr val="white"/>
                </a:solidFill>
                <a:effectLst/>
                <a:uLnTx/>
                <a:uFillTx/>
                <a:latin typeface="Arial" pitchFamily="34" charset="0"/>
                <a:cs typeface="Arial" pitchFamily="34" charset="0"/>
              </a:rPr>
              <a:t> </a:t>
            </a:r>
            <a:r>
              <a:rPr kumimoji="0" lang="en-US" sz="1600" b="0" i="0" u="none" strike="noStrike" kern="0" cap="none" spc="0" normalizeH="0" baseline="0" noProof="0" dirty="0" err="1" smtClean="0">
                <a:ln>
                  <a:noFill/>
                </a:ln>
                <a:solidFill>
                  <a:prstClr val="white"/>
                </a:solidFill>
                <a:effectLst/>
                <a:uLnTx/>
                <a:uFillTx/>
                <a:latin typeface="Arial" pitchFamily="34" charset="0"/>
                <a:cs typeface="Arial" pitchFamily="34" charset="0"/>
              </a:rPr>
              <a:t>realice</a:t>
            </a:r>
            <a:r>
              <a:rPr kumimoji="0" lang="en-US" sz="1600" b="0" i="0" u="none" strike="noStrike" kern="0" cap="none" spc="0" normalizeH="0" baseline="0" noProof="0" dirty="0" smtClean="0">
                <a:ln>
                  <a:noFill/>
                </a:ln>
                <a:solidFill>
                  <a:prstClr val="white"/>
                </a:solidFill>
                <a:effectLst/>
                <a:uLnTx/>
                <a:uFillTx/>
                <a:latin typeface="Arial" pitchFamily="34" charset="0"/>
                <a:cs typeface="Arial" pitchFamily="34" charset="0"/>
              </a:rPr>
              <a:t> la </a:t>
            </a:r>
            <a:r>
              <a:rPr kumimoji="0" lang="en-US" sz="1600" b="0" i="0" u="none" strike="noStrike" kern="0" cap="none" spc="0" normalizeH="0" baseline="0" noProof="0" dirty="0" err="1" smtClean="0">
                <a:ln>
                  <a:noFill/>
                </a:ln>
                <a:solidFill>
                  <a:prstClr val="white"/>
                </a:solidFill>
                <a:effectLst/>
                <a:uLnTx/>
                <a:uFillTx/>
                <a:latin typeface="Arial" pitchFamily="34" charset="0"/>
                <a:cs typeface="Arial" pitchFamily="34" charset="0"/>
              </a:rPr>
              <a:t>autoevaluación</a:t>
            </a:r>
            <a:r>
              <a:rPr kumimoji="0" lang="en-US" sz="1600" b="0" i="0" u="none" strike="noStrike" kern="0" cap="none" spc="0" normalizeH="0" baseline="0" noProof="0" dirty="0" smtClean="0">
                <a:ln>
                  <a:noFill/>
                </a:ln>
                <a:solidFill>
                  <a:prstClr val="white"/>
                </a:solidFill>
                <a:effectLst/>
                <a:uLnTx/>
                <a:uFillTx/>
                <a:latin typeface="Arial" pitchFamily="34" charset="0"/>
                <a:cs typeface="Arial" pitchFamily="34" charset="0"/>
              </a:rPr>
              <a:t>, </a:t>
            </a:r>
            <a:r>
              <a:rPr kumimoji="0" lang="en-US" sz="1600" b="0" i="0" u="none" strike="noStrike" kern="0" cap="none" spc="0" normalizeH="0" baseline="0" noProof="0" dirty="0" err="1" smtClean="0">
                <a:ln>
                  <a:noFill/>
                </a:ln>
                <a:solidFill>
                  <a:prstClr val="white"/>
                </a:solidFill>
                <a:effectLst/>
                <a:uLnTx/>
                <a:uFillTx/>
                <a:latin typeface="Arial" pitchFamily="34" charset="0"/>
                <a:cs typeface="Arial" pitchFamily="34" charset="0"/>
              </a:rPr>
              <a:t>haga</a:t>
            </a:r>
            <a:r>
              <a:rPr kumimoji="0" lang="en-US" sz="1600" b="0" i="0" u="none" strike="noStrike" kern="0" cap="none" spc="0" normalizeH="0" baseline="0" noProof="0" dirty="0" smtClean="0">
                <a:ln>
                  <a:noFill/>
                </a:ln>
                <a:solidFill>
                  <a:prstClr val="white"/>
                </a:solidFill>
                <a:effectLst/>
                <a:uLnTx/>
                <a:uFillTx/>
                <a:latin typeface="Arial" pitchFamily="34" charset="0"/>
                <a:cs typeface="Arial" pitchFamily="34" charset="0"/>
              </a:rPr>
              <a:t> primero </a:t>
            </a:r>
            <a:r>
              <a:rPr kumimoji="0" lang="en-US" sz="1600" b="0" i="0" u="none" strike="noStrike" kern="0" cap="none" spc="0" normalizeH="0" baseline="0" noProof="0" dirty="0" err="1" smtClean="0">
                <a:ln>
                  <a:noFill/>
                </a:ln>
                <a:solidFill>
                  <a:prstClr val="white"/>
                </a:solidFill>
                <a:effectLst/>
                <a:uLnTx/>
                <a:uFillTx/>
                <a:latin typeface="Arial" pitchFamily="34" charset="0"/>
                <a:cs typeface="Arial" pitchFamily="34" charset="0"/>
              </a:rPr>
              <a:t>referencia</a:t>
            </a:r>
            <a:r>
              <a:rPr kumimoji="0" lang="en-US" sz="1600" b="0" i="0" u="none" strike="noStrike" kern="0" cap="none" spc="0" normalizeH="0" baseline="0" noProof="0" dirty="0" smtClean="0">
                <a:ln>
                  <a:noFill/>
                </a:ln>
                <a:solidFill>
                  <a:prstClr val="white"/>
                </a:solidFill>
                <a:effectLst/>
                <a:uLnTx/>
                <a:uFillTx/>
                <a:latin typeface="Arial" pitchFamily="34" charset="0"/>
                <a:cs typeface="Arial" pitchFamily="34" charset="0"/>
              </a:rPr>
              <a:t> a </a:t>
            </a:r>
            <a:r>
              <a:rPr kumimoji="0" lang="en-US" sz="1600" b="0" i="0" u="none" strike="noStrike" kern="0" cap="none" spc="0" normalizeH="0" baseline="0" noProof="0" dirty="0" err="1" smtClean="0">
                <a:ln>
                  <a:noFill/>
                </a:ln>
                <a:solidFill>
                  <a:prstClr val="white"/>
                </a:solidFill>
                <a:effectLst/>
                <a:uLnTx/>
                <a:uFillTx/>
                <a:latin typeface="Arial" pitchFamily="34" charset="0"/>
                <a:cs typeface="Arial" pitchFamily="34" charset="0"/>
              </a:rPr>
              <a:t>los</a:t>
            </a:r>
            <a:r>
              <a:rPr kumimoji="0" lang="en-US" sz="1600" b="0" i="0" u="none" strike="noStrike" kern="0" cap="none" spc="0" normalizeH="0" baseline="0" noProof="0" dirty="0" smtClean="0">
                <a:ln>
                  <a:noFill/>
                </a:ln>
                <a:solidFill>
                  <a:prstClr val="white"/>
                </a:solidFill>
                <a:effectLst/>
                <a:uLnTx/>
                <a:uFillTx/>
                <a:latin typeface="Arial" pitchFamily="34" charset="0"/>
                <a:cs typeface="Arial" pitchFamily="34" charset="0"/>
              </a:rPr>
              <a:t> </a:t>
            </a:r>
            <a:r>
              <a:rPr kumimoji="0" lang="en-US" sz="1600" b="0" i="0" u="none" strike="noStrike" kern="0" cap="none" spc="0" normalizeH="0" baseline="0" noProof="0" dirty="0" err="1" smtClean="0">
                <a:ln>
                  <a:noFill/>
                </a:ln>
                <a:solidFill>
                  <a:prstClr val="white"/>
                </a:solidFill>
                <a:effectLst/>
                <a:uLnTx/>
                <a:uFillTx/>
                <a:latin typeface="Arial" pitchFamily="34" charset="0"/>
                <a:cs typeface="Arial" pitchFamily="34" charset="0"/>
              </a:rPr>
              <a:t>comentarios</a:t>
            </a:r>
            <a:r>
              <a:rPr kumimoji="0" lang="en-US" sz="1600" b="0" i="0" u="none" strike="noStrike" kern="0" cap="none" spc="0" normalizeH="0" baseline="0" noProof="0" dirty="0" smtClean="0">
                <a:ln>
                  <a:noFill/>
                </a:ln>
                <a:solidFill>
                  <a:prstClr val="white"/>
                </a:solidFill>
                <a:effectLst/>
                <a:uLnTx/>
                <a:uFillTx/>
                <a:latin typeface="Arial" pitchFamily="34" charset="0"/>
                <a:cs typeface="Arial" pitchFamily="34" charset="0"/>
              </a:rPr>
              <a:t> de la OACI del</a:t>
            </a:r>
            <a:r>
              <a:rPr kumimoji="0" lang="en-US" sz="1600" b="0" i="0" u="none" strike="noStrike" kern="0" cap="none" spc="0" normalizeH="0" noProof="0" dirty="0" smtClean="0">
                <a:ln>
                  <a:noFill/>
                </a:ln>
                <a:solidFill>
                  <a:prstClr val="white"/>
                </a:solidFill>
                <a:effectLst/>
                <a:uLnTx/>
                <a:uFillTx/>
                <a:latin typeface="Arial" pitchFamily="34" charset="0"/>
                <a:cs typeface="Arial" pitchFamily="34" charset="0"/>
              </a:rPr>
              <a:t> </a:t>
            </a:r>
            <a:r>
              <a:rPr kumimoji="0" lang="en-US" sz="1600" b="0" i="0" u="none" strike="noStrike" kern="0" cap="none" spc="0" normalizeH="0" noProof="0" dirty="0" err="1" smtClean="0">
                <a:ln>
                  <a:noFill/>
                </a:ln>
                <a:solidFill>
                  <a:prstClr val="white"/>
                </a:solidFill>
                <a:effectLst/>
                <a:uLnTx/>
                <a:uFillTx/>
                <a:latin typeface="Arial" pitchFamily="34" charset="0"/>
                <a:cs typeface="Arial" pitchFamily="34" charset="0"/>
              </a:rPr>
              <a:t>informe</a:t>
            </a:r>
            <a:r>
              <a:rPr kumimoji="0" lang="en-US" sz="1600" b="0" i="0" u="none" strike="noStrike" kern="0" cap="none" spc="0" normalizeH="0" noProof="0" dirty="0" smtClean="0">
                <a:ln>
                  <a:noFill/>
                </a:ln>
                <a:solidFill>
                  <a:prstClr val="white"/>
                </a:solidFill>
                <a:effectLst/>
                <a:uLnTx/>
                <a:uFillTx/>
                <a:latin typeface="Arial" pitchFamily="34" charset="0"/>
                <a:cs typeface="Arial" pitchFamily="34" charset="0"/>
              </a:rPr>
              <a:t> de la </a:t>
            </a:r>
            <a:r>
              <a:rPr kumimoji="0" lang="en-US" sz="1600" b="0" i="0" u="none" strike="noStrike" kern="0" cap="none" spc="0" normalizeH="0" noProof="0" dirty="0" err="1" smtClean="0">
                <a:ln>
                  <a:noFill/>
                </a:ln>
                <a:solidFill>
                  <a:prstClr val="white"/>
                </a:solidFill>
                <a:effectLst/>
                <a:uLnTx/>
                <a:uFillTx/>
                <a:latin typeface="Arial" pitchFamily="34" charset="0"/>
                <a:cs typeface="Arial" pitchFamily="34" charset="0"/>
              </a:rPr>
              <a:t>última</a:t>
            </a:r>
            <a:r>
              <a:rPr kumimoji="0" lang="en-US" sz="1600" b="0" i="0" u="none" strike="noStrike" kern="0" cap="none" spc="0" normalizeH="0" noProof="0" dirty="0" smtClean="0">
                <a:ln>
                  <a:noFill/>
                </a:ln>
                <a:solidFill>
                  <a:prstClr val="white"/>
                </a:solidFill>
                <a:effectLst/>
                <a:uLnTx/>
                <a:uFillTx/>
                <a:latin typeface="Arial" pitchFamily="34" charset="0"/>
                <a:cs typeface="Arial" pitchFamily="34" charset="0"/>
              </a:rPr>
              <a:t> </a:t>
            </a:r>
            <a:r>
              <a:rPr kumimoji="0" lang="en-US" sz="1600" b="0" i="0" u="none" strike="noStrike" kern="0" cap="none" spc="0" normalizeH="0" noProof="0" dirty="0" err="1" smtClean="0">
                <a:ln>
                  <a:noFill/>
                </a:ln>
                <a:solidFill>
                  <a:prstClr val="white"/>
                </a:solidFill>
                <a:effectLst/>
                <a:uLnTx/>
                <a:uFillTx/>
                <a:latin typeface="Arial" pitchFamily="34" charset="0"/>
                <a:cs typeface="Arial" pitchFamily="34" charset="0"/>
              </a:rPr>
              <a:t>actividad</a:t>
            </a:r>
            <a:r>
              <a:rPr kumimoji="0" lang="en-US" sz="1600" b="0" i="0" u="none" strike="noStrike" kern="0" cap="none" spc="0" normalizeH="0" baseline="0" noProof="0" dirty="0" smtClean="0">
                <a:ln>
                  <a:noFill/>
                </a:ln>
                <a:solidFill>
                  <a:prstClr val="white"/>
                </a:solidFill>
                <a:effectLst/>
                <a:uLnTx/>
                <a:uFillTx/>
                <a:latin typeface="Arial" pitchFamily="34" charset="0"/>
                <a:cs typeface="Arial" pitchFamily="34" charset="0"/>
              </a:rPr>
              <a:t>.</a:t>
            </a:r>
            <a:endParaRPr kumimoji="0" lang="en-CA" sz="1600" b="0" i="0" u="none" strike="noStrike" kern="0" cap="none" spc="0" normalizeH="0" baseline="0" noProof="0" dirty="0" smtClean="0">
              <a:ln>
                <a:noFill/>
              </a:ln>
              <a:solidFill>
                <a:prstClr val="white"/>
              </a:solidFill>
              <a:effectLst/>
              <a:uLnTx/>
              <a:uFillTx/>
              <a:latin typeface="Arial" pitchFamily="34" charset="0"/>
              <a:cs typeface="Arial" pitchFamily="34" charset="0"/>
            </a:endParaRPr>
          </a:p>
        </p:txBody>
      </p:sp>
      <p:sp>
        <p:nvSpPr>
          <p:cNvPr id="15" name="TextBox 14"/>
          <p:cNvSpPr txBox="1"/>
          <p:nvPr/>
        </p:nvSpPr>
        <p:spPr>
          <a:xfrm>
            <a:off x="2843808" y="5676454"/>
            <a:ext cx="5976664" cy="584775"/>
          </a:xfrm>
          <a:prstGeom prst="rect">
            <a:avLst/>
          </a:prstGeom>
          <a:solidFill>
            <a:srgbClr val="1F497D"/>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err="1" smtClean="0">
                <a:ln>
                  <a:noFill/>
                </a:ln>
                <a:solidFill>
                  <a:prstClr val="white"/>
                </a:solidFill>
                <a:effectLst/>
                <a:uLnTx/>
                <a:uFillTx/>
                <a:latin typeface="Arial" pitchFamily="34" charset="0"/>
                <a:cs typeface="Arial" pitchFamily="34" charset="0"/>
              </a:rPr>
              <a:t>Haga</a:t>
            </a:r>
            <a:r>
              <a:rPr kumimoji="0" lang="en-US" sz="1600" b="0" i="0" u="none" strike="noStrike" kern="0" cap="none" spc="0" normalizeH="0" baseline="0" noProof="0" dirty="0" smtClean="0">
                <a:ln>
                  <a:noFill/>
                </a:ln>
                <a:solidFill>
                  <a:prstClr val="white"/>
                </a:solidFill>
                <a:effectLst/>
                <a:uLnTx/>
                <a:uFillTx/>
                <a:latin typeface="Arial" pitchFamily="34" charset="0"/>
                <a:cs typeface="Arial" pitchFamily="34" charset="0"/>
              </a:rPr>
              <a:t> </a:t>
            </a:r>
            <a:r>
              <a:rPr kumimoji="0" lang="en-US" sz="1600" b="0" i="0" u="none" strike="noStrike" kern="0" cap="none" spc="0" normalizeH="0" baseline="0" noProof="0" dirty="0" err="1" smtClean="0">
                <a:ln>
                  <a:noFill/>
                </a:ln>
                <a:solidFill>
                  <a:prstClr val="white"/>
                </a:solidFill>
                <a:effectLst/>
                <a:uLnTx/>
                <a:uFillTx/>
                <a:latin typeface="Arial" pitchFamily="34" charset="0"/>
                <a:cs typeface="Arial" pitchFamily="34" charset="0"/>
              </a:rPr>
              <a:t>clic</a:t>
            </a:r>
            <a:r>
              <a:rPr kumimoji="0" lang="en-US" sz="1600" b="0" i="0" u="none" strike="noStrike" kern="0" cap="none" spc="0" normalizeH="0" baseline="0" noProof="0" dirty="0" smtClean="0">
                <a:ln>
                  <a:noFill/>
                </a:ln>
                <a:solidFill>
                  <a:prstClr val="white"/>
                </a:solidFill>
                <a:effectLst/>
                <a:uLnTx/>
                <a:uFillTx/>
                <a:latin typeface="Arial" pitchFamily="34" charset="0"/>
                <a:cs typeface="Arial" pitchFamily="34" charset="0"/>
              </a:rPr>
              <a:t> </a:t>
            </a:r>
            <a:r>
              <a:rPr kumimoji="0" lang="en-US" sz="1600" b="0" i="0" u="none" strike="noStrike" kern="0" cap="none" spc="0" normalizeH="0" baseline="0" noProof="0" dirty="0" err="1" smtClean="0">
                <a:ln>
                  <a:noFill/>
                </a:ln>
                <a:solidFill>
                  <a:prstClr val="white"/>
                </a:solidFill>
                <a:effectLst/>
                <a:uLnTx/>
                <a:uFillTx/>
                <a:latin typeface="Arial" pitchFamily="34" charset="0"/>
                <a:cs typeface="Arial" pitchFamily="34" charset="0"/>
              </a:rPr>
              <a:t>en</a:t>
            </a:r>
            <a:r>
              <a:rPr kumimoji="0" lang="en-US" sz="1600" b="0" i="0" u="none" strike="noStrike" kern="0" cap="none" spc="0" normalizeH="0" baseline="0" noProof="0" dirty="0" smtClean="0">
                <a:ln>
                  <a:noFill/>
                </a:ln>
                <a:solidFill>
                  <a:prstClr val="white"/>
                </a:solidFill>
                <a:effectLst/>
                <a:uLnTx/>
                <a:uFillTx/>
                <a:latin typeface="Arial" pitchFamily="34" charset="0"/>
                <a:cs typeface="Arial" pitchFamily="34" charset="0"/>
              </a:rPr>
              <a:t> el </a:t>
            </a:r>
            <a:r>
              <a:rPr kumimoji="0" lang="en-US" sz="1600" b="0" i="0" u="none" strike="noStrike" kern="0" cap="none" spc="0" normalizeH="0" baseline="0" noProof="0" dirty="0" err="1" smtClean="0">
                <a:ln>
                  <a:noFill/>
                </a:ln>
                <a:solidFill>
                  <a:prstClr val="white"/>
                </a:solidFill>
                <a:effectLst/>
                <a:uLnTx/>
                <a:uFillTx/>
                <a:latin typeface="Arial" pitchFamily="34" charset="0"/>
                <a:cs typeface="Arial" pitchFamily="34" charset="0"/>
              </a:rPr>
              <a:t>botón</a:t>
            </a:r>
            <a:r>
              <a:rPr kumimoji="0" lang="en-US" sz="1600" b="0" i="0" u="none" strike="noStrike" kern="0" cap="none" spc="0" normalizeH="0" baseline="0" noProof="0" dirty="0" smtClean="0">
                <a:ln>
                  <a:noFill/>
                </a:ln>
                <a:solidFill>
                  <a:prstClr val="white"/>
                </a:solidFill>
                <a:effectLst/>
                <a:uLnTx/>
                <a:uFillTx/>
                <a:latin typeface="Arial" pitchFamily="34" charset="0"/>
                <a:cs typeface="Arial" pitchFamily="34" charset="0"/>
              </a:rPr>
              <a:t> “</a:t>
            </a:r>
            <a:r>
              <a:rPr kumimoji="0" lang="en-US" sz="1600" b="1" i="0" u="none" strike="noStrike" kern="0" cap="none" spc="0" normalizeH="0" baseline="0" noProof="0" dirty="0" smtClean="0">
                <a:ln>
                  <a:noFill/>
                </a:ln>
                <a:solidFill>
                  <a:prstClr val="white"/>
                </a:solidFill>
                <a:effectLst/>
                <a:uLnTx/>
                <a:uFillTx/>
                <a:latin typeface="Arial" pitchFamily="34" charset="0"/>
                <a:cs typeface="Arial" pitchFamily="34" charset="0"/>
              </a:rPr>
              <a:t>Translate</a:t>
            </a:r>
            <a:r>
              <a:rPr kumimoji="0" lang="en-US" sz="1600" b="0" i="0" u="none" strike="noStrike" kern="0" cap="none" spc="0" normalizeH="0" baseline="0" noProof="0" dirty="0" smtClean="0">
                <a:ln>
                  <a:noFill/>
                </a:ln>
                <a:solidFill>
                  <a:prstClr val="white"/>
                </a:solidFill>
                <a:effectLst/>
                <a:uLnTx/>
                <a:uFillTx/>
                <a:latin typeface="Arial" pitchFamily="34" charset="0"/>
                <a:cs typeface="Arial" pitchFamily="34" charset="0"/>
              </a:rPr>
              <a:t>” (</a:t>
            </a:r>
            <a:r>
              <a:rPr kumimoji="0" lang="en-US" sz="1600" b="0" i="0" u="none" strike="noStrike" kern="0" cap="none" spc="0" normalizeH="0" baseline="0" noProof="0" dirty="0" err="1" smtClean="0">
                <a:ln>
                  <a:noFill/>
                </a:ln>
                <a:solidFill>
                  <a:prstClr val="white"/>
                </a:solidFill>
                <a:effectLst/>
                <a:uLnTx/>
                <a:uFillTx/>
                <a:latin typeface="Arial" pitchFamily="34" charset="0"/>
                <a:cs typeface="Arial" pitchFamily="34" charset="0"/>
              </a:rPr>
              <a:t>traducir</a:t>
            </a:r>
            <a:r>
              <a:rPr kumimoji="0" lang="en-US" sz="1600" b="0" i="0" u="none" strike="noStrike" kern="0" cap="none" spc="0" normalizeH="0" baseline="0" noProof="0" dirty="0" smtClean="0">
                <a:ln>
                  <a:noFill/>
                </a:ln>
                <a:solidFill>
                  <a:prstClr val="white"/>
                </a:solidFill>
                <a:effectLst/>
                <a:uLnTx/>
                <a:uFillTx/>
                <a:latin typeface="Arial" pitchFamily="34" charset="0"/>
                <a:cs typeface="Arial" pitchFamily="34" charset="0"/>
              </a:rPr>
              <a:t>) para </a:t>
            </a:r>
            <a:r>
              <a:rPr kumimoji="0" lang="en-US" sz="1600" b="0" i="0" u="none" strike="noStrike" kern="0" cap="none" spc="0" normalizeH="0" baseline="0" noProof="0" dirty="0" err="1" smtClean="0">
                <a:ln>
                  <a:noFill/>
                </a:ln>
                <a:solidFill>
                  <a:prstClr val="white"/>
                </a:solidFill>
                <a:effectLst/>
                <a:uLnTx/>
                <a:uFillTx/>
                <a:latin typeface="Arial" pitchFamily="34" charset="0"/>
                <a:cs typeface="Arial" pitchFamily="34" charset="0"/>
              </a:rPr>
              <a:t>obtener</a:t>
            </a:r>
            <a:r>
              <a:rPr kumimoji="0" lang="en-US" sz="1600" b="0" i="0" u="none" strike="noStrike" kern="0" cap="none" spc="0" normalizeH="0" baseline="0" noProof="0" dirty="0" smtClean="0">
                <a:ln>
                  <a:noFill/>
                </a:ln>
                <a:solidFill>
                  <a:prstClr val="white"/>
                </a:solidFill>
                <a:effectLst/>
                <a:uLnTx/>
                <a:uFillTx/>
                <a:latin typeface="Arial" pitchFamily="34" charset="0"/>
                <a:cs typeface="Arial" pitchFamily="34" charset="0"/>
              </a:rPr>
              <a:t> la </a:t>
            </a:r>
            <a:r>
              <a:rPr kumimoji="0" lang="en-US" sz="1600" b="0" i="0" u="none" strike="noStrike" kern="0" cap="none" spc="0" normalizeH="0" baseline="0" noProof="0" dirty="0" err="1" smtClean="0">
                <a:ln>
                  <a:noFill/>
                </a:ln>
                <a:solidFill>
                  <a:prstClr val="white"/>
                </a:solidFill>
                <a:effectLst/>
                <a:uLnTx/>
                <a:uFillTx/>
                <a:latin typeface="Arial" pitchFamily="34" charset="0"/>
                <a:cs typeface="Arial" pitchFamily="34" charset="0"/>
              </a:rPr>
              <a:t>traducción</a:t>
            </a:r>
            <a:r>
              <a:rPr kumimoji="0" lang="en-US" sz="1600" b="0" i="0" u="none" strike="noStrike" kern="0" cap="none" spc="0" normalizeH="0" baseline="0" noProof="0" dirty="0" smtClean="0">
                <a:ln>
                  <a:noFill/>
                </a:ln>
                <a:solidFill>
                  <a:prstClr val="white"/>
                </a:solidFill>
                <a:effectLst/>
                <a:uLnTx/>
                <a:uFillTx/>
                <a:latin typeface="Arial" pitchFamily="34" charset="0"/>
                <a:cs typeface="Arial" pitchFamily="34" charset="0"/>
              </a:rPr>
              <a:t> del </a:t>
            </a:r>
            <a:r>
              <a:rPr kumimoji="0" lang="en-US" sz="1600" b="0" i="0" u="none" strike="noStrike" kern="0" cap="none" spc="0" normalizeH="0" baseline="0" noProof="0" dirty="0" err="1" smtClean="0">
                <a:ln>
                  <a:noFill/>
                </a:ln>
                <a:solidFill>
                  <a:prstClr val="white"/>
                </a:solidFill>
                <a:effectLst/>
                <a:uLnTx/>
                <a:uFillTx/>
                <a:latin typeface="Arial" pitchFamily="34" charset="0"/>
                <a:cs typeface="Arial" pitchFamily="34" charset="0"/>
              </a:rPr>
              <a:t>texto</a:t>
            </a:r>
            <a:r>
              <a:rPr kumimoji="0" lang="en-US" sz="1600" b="0" i="0" u="none" strike="noStrike" kern="0" cap="none" spc="0" normalizeH="0" baseline="0" noProof="0" dirty="0" smtClean="0">
                <a:ln>
                  <a:noFill/>
                </a:ln>
                <a:solidFill>
                  <a:prstClr val="white"/>
                </a:solidFill>
                <a:effectLst/>
                <a:uLnTx/>
                <a:uFillTx/>
                <a:latin typeface="Arial" pitchFamily="34" charset="0"/>
                <a:cs typeface="Arial" pitchFamily="34" charset="0"/>
              </a:rPr>
              <a:t> al </a:t>
            </a:r>
            <a:r>
              <a:rPr kumimoji="0" lang="en-US" sz="1600" b="0" i="0" u="none" strike="noStrike" kern="0" cap="none" spc="0" normalizeH="0" baseline="0" noProof="0" dirty="0" err="1" smtClean="0">
                <a:ln>
                  <a:noFill/>
                </a:ln>
                <a:solidFill>
                  <a:prstClr val="white"/>
                </a:solidFill>
                <a:effectLst/>
                <a:uLnTx/>
                <a:uFillTx/>
                <a:latin typeface="Arial" pitchFamily="34" charset="0"/>
                <a:cs typeface="Arial" pitchFamily="34" charset="0"/>
              </a:rPr>
              <a:t>idioma</a:t>
            </a:r>
            <a:r>
              <a:rPr kumimoji="0" lang="en-US" sz="1600" b="0" i="0" u="none" strike="noStrike" kern="0" cap="none" spc="0" normalizeH="0" baseline="0" noProof="0" dirty="0" smtClean="0">
                <a:ln>
                  <a:noFill/>
                </a:ln>
                <a:solidFill>
                  <a:prstClr val="white"/>
                </a:solidFill>
                <a:effectLst/>
                <a:uLnTx/>
                <a:uFillTx/>
                <a:latin typeface="Arial" pitchFamily="34" charset="0"/>
                <a:cs typeface="Arial" pitchFamily="34" charset="0"/>
              </a:rPr>
              <a:t> de la OACI que </a:t>
            </a:r>
            <a:r>
              <a:rPr kumimoji="0" lang="en-US" sz="1600" b="0" i="0" u="none" strike="noStrike" kern="0" cap="none" spc="0" normalizeH="0" baseline="0" noProof="0" dirty="0" err="1" smtClean="0">
                <a:ln>
                  <a:noFill/>
                </a:ln>
                <a:solidFill>
                  <a:prstClr val="white"/>
                </a:solidFill>
                <a:effectLst/>
                <a:uLnTx/>
                <a:uFillTx/>
                <a:latin typeface="Arial" pitchFamily="34" charset="0"/>
                <a:cs typeface="Arial" pitchFamily="34" charset="0"/>
              </a:rPr>
              <a:t>desee</a:t>
            </a:r>
            <a:r>
              <a:rPr kumimoji="0" lang="en-US" sz="1600" b="0" i="0" u="none" strike="noStrike" kern="0" cap="none" spc="0" normalizeH="0" baseline="0" noProof="0" dirty="0" smtClean="0">
                <a:ln>
                  <a:noFill/>
                </a:ln>
                <a:solidFill>
                  <a:prstClr val="white"/>
                </a:solidFill>
                <a:effectLst/>
                <a:uLnTx/>
                <a:uFillTx/>
                <a:latin typeface="Arial" pitchFamily="34" charset="0"/>
                <a:cs typeface="Arial" pitchFamily="34" charset="0"/>
              </a:rPr>
              <a:t>.</a:t>
            </a:r>
            <a:endParaRPr kumimoji="0" lang="en-CA" sz="1600" b="0" i="0" u="none" strike="noStrike" kern="0" cap="none" spc="0" normalizeH="0" baseline="0" noProof="0" dirty="0" smtClean="0">
              <a:ln>
                <a:noFill/>
              </a:ln>
              <a:solidFill>
                <a:prstClr val="white"/>
              </a:solidFill>
              <a:effectLst/>
              <a:uLnTx/>
              <a:uFillTx/>
              <a:latin typeface="Arial" pitchFamily="34" charset="0"/>
              <a:cs typeface="Arial" pitchFamily="34" charset="0"/>
            </a:endParaRPr>
          </a:p>
        </p:txBody>
      </p:sp>
    </p:spTree>
    <p:extLst>
      <p:ext uri="{BB962C8B-B14F-4D97-AF65-F5344CB8AC3E}">
        <p14:creationId xmlns:p14="http://schemas.microsoft.com/office/powerpoint/2010/main" val="2949536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barn(inVertical)">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1" y="98884"/>
            <a:ext cx="8229600" cy="1143000"/>
          </a:xfrm>
        </p:spPr>
        <p:txBody>
          <a:bodyPr>
            <a:normAutofit/>
          </a:bodyPr>
          <a:lstStyle/>
          <a:p>
            <a:r>
              <a:rPr lang="es-ES" sz="4000" dirty="0" smtClean="0"/>
              <a:t>Traducción de textos</a:t>
            </a:r>
            <a:endParaRPr lang="en-GB" sz="4000" dirty="0"/>
          </a:p>
        </p:txBody>
      </p:sp>
      <p:sp>
        <p:nvSpPr>
          <p:cNvPr id="4" name="Slide Number Placeholder 3"/>
          <p:cNvSpPr>
            <a:spLocks noGrp="1"/>
          </p:cNvSpPr>
          <p:nvPr>
            <p:ph type="sldNum" sz="quarter" idx="12"/>
          </p:nvPr>
        </p:nvSpPr>
        <p:spPr>
          <a:xfrm>
            <a:off x="6553200" y="6356350"/>
            <a:ext cx="2133600" cy="365125"/>
          </a:xfrm>
        </p:spPr>
        <p:txBody>
          <a:bodyPr/>
          <a:lstStyle/>
          <a:p>
            <a:fld id="{AEBC9397-8921-489F-B39C-2E8FC685A84F}" type="slidenum">
              <a:rPr lang="en-US" smtClean="0"/>
              <a:pPr/>
              <a:t>15</a:t>
            </a:fld>
            <a:endParaRPr lang="en-US" dirty="0"/>
          </a:p>
        </p:txBody>
      </p:sp>
      <p:sp>
        <p:nvSpPr>
          <p:cNvPr id="5" name="Footer Placeholder 4"/>
          <p:cNvSpPr>
            <a:spLocks noGrp="1"/>
          </p:cNvSpPr>
          <p:nvPr>
            <p:ph type="ftr" sz="quarter" idx="11"/>
          </p:nvPr>
        </p:nvSpPr>
        <p:spPr>
          <a:xfrm>
            <a:off x="3124200" y="6356350"/>
            <a:ext cx="2895600" cy="365125"/>
          </a:xfrm>
        </p:spPr>
        <p:txBody>
          <a:bodyPr/>
          <a:lstStyle/>
          <a:p>
            <a:r>
              <a:rPr lang="en-US" smtClean="0"/>
              <a:t>Seminario CMA - Módulo 4</a:t>
            </a:r>
            <a:endParaRPr lang="en-US" dirty="0"/>
          </a:p>
        </p:txBody>
      </p:sp>
      <p:sp>
        <p:nvSpPr>
          <p:cNvPr id="8" name="Date Placeholder 7"/>
          <p:cNvSpPr>
            <a:spLocks noGrp="1"/>
          </p:cNvSpPr>
          <p:nvPr>
            <p:ph type="dt" sz="half" idx="10"/>
          </p:nvPr>
        </p:nvSpPr>
        <p:spPr/>
        <p:txBody>
          <a:bodyPr/>
          <a:lstStyle/>
          <a:p>
            <a:r>
              <a:rPr lang="en-US" smtClean="0"/>
              <a:t>Noviembre de 2017</a:t>
            </a:r>
            <a:endParaRPr lang="en-US"/>
          </a:p>
        </p:txBody>
      </p:sp>
      <p:sp>
        <p:nvSpPr>
          <p:cNvPr id="7" name="Content Placeholder 3"/>
          <p:cNvSpPr>
            <a:spLocks noGrp="1"/>
          </p:cNvSpPr>
          <p:nvPr>
            <p:ph idx="1"/>
          </p:nvPr>
        </p:nvSpPr>
        <p:spPr/>
        <p:txBody>
          <a:bodyPr/>
          <a:lstStyle/>
          <a:p>
            <a:pPr eaLnBrk="1" hangingPunct="1">
              <a:buClrTx/>
            </a:pPr>
            <a:r>
              <a:rPr lang="en-US" altLang="en-US" sz="3000" dirty="0" smtClean="0"/>
              <a:t> </a:t>
            </a:r>
            <a:endParaRPr lang="en-GB" altLang="en-US" dirty="0" smtClean="0"/>
          </a:p>
        </p:txBody>
      </p:sp>
      <p:pic>
        <p:nvPicPr>
          <p:cNvPr id="1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238" y="1340768"/>
            <a:ext cx="8143875" cy="489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1367644" y="4540478"/>
            <a:ext cx="6228692" cy="338554"/>
          </a:xfrm>
          <a:prstGeom prst="rect">
            <a:avLst/>
          </a:prstGeom>
          <a:solidFill>
            <a:srgbClr val="1F497D"/>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err="1" smtClean="0">
                <a:ln>
                  <a:noFill/>
                </a:ln>
                <a:solidFill>
                  <a:prstClr val="white"/>
                </a:solidFill>
                <a:effectLst/>
                <a:uLnTx/>
                <a:uFillTx/>
                <a:latin typeface="Arial" pitchFamily="34" charset="0"/>
                <a:cs typeface="Arial" pitchFamily="34" charset="0"/>
              </a:rPr>
              <a:t>Haga</a:t>
            </a:r>
            <a:r>
              <a:rPr kumimoji="0" lang="en-US" sz="1600" b="0" i="0" u="none" strike="noStrike" kern="0" cap="none" spc="0" normalizeH="0" baseline="0" noProof="0" dirty="0" smtClean="0">
                <a:ln>
                  <a:noFill/>
                </a:ln>
                <a:solidFill>
                  <a:prstClr val="white"/>
                </a:solidFill>
                <a:effectLst/>
                <a:uLnTx/>
                <a:uFillTx/>
                <a:latin typeface="Arial" pitchFamily="34" charset="0"/>
                <a:cs typeface="Arial" pitchFamily="34" charset="0"/>
              </a:rPr>
              <a:t> </a:t>
            </a:r>
            <a:r>
              <a:rPr kumimoji="0" lang="en-US" sz="1600" b="0" i="0" u="none" strike="noStrike" kern="0" cap="none" spc="0" normalizeH="0" baseline="0" noProof="0" dirty="0" err="1" smtClean="0">
                <a:ln>
                  <a:noFill/>
                </a:ln>
                <a:solidFill>
                  <a:prstClr val="white"/>
                </a:solidFill>
                <a:effectLst/>
                <a:uLnTx/>
                <a:uFillTx/>
                <a:latin typeface="Arial" pitchFamily="34" charset="0"/>
                <a:cs typeface="Arial" pitchFamily="34" charset="0"/>
              </a:rPr>
              <a:t>clic</a:t>
            </a:r>
            <a:r>
              <a:rPr kumimoji="0" lang="en-US" sz="1600" b="0" i="0" u="none" strike="noStrike" kern="0" cap="none" spc="0" normalizeH="0" baseline="0" noProof="0" dirty="0" smtClean="0">
                <a:ln>
                  <a:noFill/>
                </a:ln>
                <a:solidFill>
                  <a:prstClr val="white"/>
                </a:solidFill>
                <a:effectLst/>
                <a:uLnTx/>
                <a:uFillTx/>
                <a:latin typeface="Arial" pitchFamily="34" charset="0"/>
                <a:cs typeface="Arial" pitchFamily="34" charset="0"/>
              </a:rPr>
              <a:t> para </a:t>
            </a:r>
            <a:r>
              <a:rPr kumimoji="0" lang="en-US" sz="1600" b="0" i="0" u="none" strike="noStrike" kern="0" cap="none" spc="0" normalizeH="0" baseline="0" noProof="0" dirty="0" err="1" smtClean="0">
                <a:ln>
                  <a:noFill/>
                </a:ln>
                <a:solidFill>
                  <a:prstClr val="white"/>
                </a:solidFill>
                <a:effectLst/>
                <a:uLnTx/>
                <a:uFillTx/>
                <a:latin typeface="Arial" pitchFamily="34" charset="0"/>
                <a:cs typeface="Arial" pitchFamily="34" charset="0"/>
              </a:rPr>
              <a:t>seleccionar</a:t>
            </a:r>
            <a:r>
              <a:rPr kumimoji="0" lang="en-US" sz="1600" b="0" i="0" u="none" strike="noStrike" kern="0" cap="none" spc="0" normalizeH="0" baseline="0" noProof="0" dirty="0" smtClean="0">
                <a:ln>
                  <a:noFill/>
                </a:ln>
                <a:solidFill>
                  <a:prstClr val="white"/>
                </a:solidFill>
                <a:effectLst/>
                <a:uLnTx/>
                <a:uFillTx/>
                <a:latin typeface="Arial" pitchFamily="34" charset="0"/>
                <a:cs typeface="Arial" pitchFamily="34" charset="0"/>
              </a:rPr>
              <a:t> el </a:t>
            </a:r>
            <a:r>
              <a:rPr kumimoji="0" lang="en-US" sz="1600" b="0" i="0" u="none" strike="noStrike" kern="0" cap="none" spc="0" normalizeH="0" baseline="0" noProof="0" dirty="0" err="1" smtClean="0">
                <a:ln>
                  <a:noFill/>
                </a:ln>
                <a:solidFill>
                  <a:prstClr val="white"/>
                </a:solidFill>
                <a:effectLst/>
                <a:uLnTx/>
                <a:uFillTx/>
                <a:latin typeface="Arial" pitchFamily="34" charset="0"/>
                <a:cs typeface="Arial" pitchFamily="34" charset="0"/>
              </a:rPr>
              <a:t>idioma</a:t>
            </a:r>
            <a:r>
              <a:rPr kumimoji="0" lang="en-US" sz="1600" b="0" i="0" u="none" strike="noStrike" kern="0" cap="none" spc="0" normalizeH="0" baseline="0" noProof="0" dirty="0" smtClean="0">
                <a:ln>
                  <a:noFill/>
                </a:ln>
                <a:solidFill>
                  <a:prstClr val="white"/>
                </a:solidFill>
                <a:effectLst/>
                <a:uLnTx/>
                <a:uFillTx/>
                <a:latin typeface="Arial" pitchFamily="34" charset="0"/>
                <a:cs typeface="Arial" pitchFamily="34" charset="0"/>
              </a:rPr>
              <a:t> </a:t>
            </a:r>
            <a:r>
              <a:rPr kumimoji="0" lang="en-US" sz="1600" b="0" i="0" u="none" strike="noStrike" kern="0" cap="none" spc="0" normalizeH="0" baseline="0" noProof="0" dirty="0" err="1" smtClean="0">
                <a:ln>
                  <a:noFill/>
                </a:ln>
                <a:solidFill>
                  <a:prstClr val="white"/>
                </a:solidFill>
                <a:effectLst/>
                <a:uLnTx/>
                <a:uFillTx/>
                <a:latin typeface="Arial" pitchFamily="34" charset="0"/>
                <a:cs typeface="Arial" pitchFamily="34" charset="0"/>
              </a:rPr>
              <a:t>deseado</a:t>
            </a:r>
            <a:r>
              <a:rPr kumimoji="0" lang="en-US" sz="1600" b="0" i="0" u="none" strike="noStrike" kern="0" cap="none" spc="0" normalizeH="0" baseline="0" noProof="0" dirty="0" smtClean="0">
                <a:ln>
                  <a:noFill/>
                </a:ln>
                <a:solidFill>
                  <a:prstClr val="white"/>
                </a:solidFill>
                <a:effectLst/>
                <a:uLnTx/>
                <a:uFillTx/>
                <a:latin typeface="Arial" pitchFamily="34" charset="0"/>
                <a:cs typeface="Arial" pitchFamily="34" charset="0"/>
              </a:rPr>
              <a:t>.</a:t>
            </a:r>
            <a:endParaRPr kumimoji="0" lang="en-CA" sz="1600" b="0" i="0" u="none" strike="noStrike" kern="0" cap="none" spc="0" normalizeH="0" baseline="0" noProof="0" dirty="0" smtClean="0">
              <a:ln>
                <a:noFill/>
              </a:ln>
              <a:solidFill>
                <a:prstClr val="white"/>
              </a:solidFill>
              <a:effectLst/>
              <a:uLnTx/>
              <a:uFillTx/>
              <a:latin typeface="Arial" pitchFamily="34" charset="0"/>
              <a:cs typeface="Arial" pitchFamily="34" charset="0"/>
            </a:endParaRPr>
          </a:p>
        </p:txBody>
      </p:sp>
      <p:sp>
        <p:nvSpPr>
          <p:cNvPr id="12" name="TextBox 11"/>
          <p:cNvSpPr txBox="1"/>
          <p:nvPr/>
        </p:nvSpPr>
        <p:spPr>
          <a:xfrm>
            <a:off x="1367644" y="4936468"/>
            <a:ext cx="6228692" cy="584775"/>
          </a:xfrm>
          <a:prstGeom prst="rect">
            <a:avLst/>
          </a:prstGeom>
          <a:solidFill>
            <a:srgbClr val="1F497D"/>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white"/>
                </a:solidFill>
                <a:effectLst/>
                <a:uLnTx/>
                <a:uFillTx/>
                <a:latin typeface="Arial" pitchFamily="34" charset="0"/>
                <a:cs typeface="Arial" pitchFamily="34" charset="0"/>
              </a:rPr>
              <a:t>El </a:t>
            </a:r>
            <a:r>
              <a:rPr kumimoji="0" lang="en-US" sz="1600" b="0" i="0" u="none" strike="noStrike" kern="0" cap="none" spc="0" normalizeH="0" baseline="0" noProof="0" dirty="0" err="1" smtClean="0">
                <a:ln>
                  <a:noFill/>
                </a:ln>
                <a:solidFill>
                  <a:prstClr val="white"/>
                </a:solidFill>
                <a:effectLst/>
                <a:uLnTx/>
                <a:uFillTx/>
                <a:latin typeface="Arial" pitchFamily="34" charset="0"/>
                <a:cs typeface="Arial" pitchFamily="34" charset="0"/>
              </a:rPr>
              <a:t>texto</a:t>
            </a:r>
            <a:r>
              <a:rPr kumimoji="0" lang="en-US" sz="1600" b="0" i="0" u="none" strike="noStrike" kern="0" cap="none" spc="0" normalizeH="0" baseline="0" noProof="0" dirty="0" smtClean="0">
                <a:ln>
                  <a:noFill/>
                </a:ln>
                <a:solidFill>
                  <a:prstClr val="white"/>
                </a:solidFill>
                <a:effectLst/>
                <a:uLnTx/>
                <a:uFillTx/>
                <a:latin typeface="Arial" pitchFamily="34" charset="0"/>
                <a:cs typeface="Arial" pitchFamily="34" charset="0"/>
              </a:rPr>
              <a:t> </a:t>
            </a:r>
            <a:r>
              <a:rPr kumimoji="0" lang="en-US" sz="1600" b="0" i="0" u="none" strike="noStrike" kern="0" cap="none" spc="0" normalizeH="0" baseline="0" noProof="0" dirty="0" err="1" smtClean="0">
                <a:ln>
                  <a:noFill/>
                </a:ln>
                <a:solidFill>
                  <a:prstClr val="white"/>
                </a:solidFill>
                <a:effectLst/>
                <a:uLnTx/>
                <a:uFillTx/>
                <a:latin typeface="Arial" pitchFamily="34" charset="0"/>
                <a:cs typeface="Arial" pitchFamily="34" charset="0"/>
              </a:rPr>
              <a:t>traducido</a:t>
            </a:r>
            <a:r>
              <a:rPr kumimoji="0" lang="en-US" sz="1600" b="0" i="0" u="none" strike="noStrike" kern="0" cap="none" spc="0" normalizeH="0" baseline="0" noProof="0" dirty="0" smtClean="0">
                <a:ln>
                  <a:noFill/>
                </a:ln>
                <a:solidFill>
                  <a:prstClr val="white"/>
                </a:solidFill>
                <a:effectLst/>
                <a:uLnTx/>
                <a:uFillTx/>
                <a:latin typeface="Arial" pitchFamily="34" charset="0"/>
                <a:cs typeface="Arial" pitchFamily="34" charset="0"/>
              </a:rPr>
              <a:t> </a:t>
            </a:r>
            <a:r>
              <a:rPr kumimoji="0" lang="en-US" sz="1600" b="0" i="0" u="none" strike="noStrike" kern="0" cap="none" spc="0" normalizeH="0" baseline="0" noProof="0" dirty="0" err="1" smtClean="0">
                <a:ln>
                  <a:noFill/>
                </a:ln>
                <a:solidFill>
                  <a:prstClr val="white"/>
                </a:solidFill>
                <a:effectLst/>
                <a:uLnTx/>
                <a:uFillTx/>
                <a:latin typeface="Arial" pitchFamily="34" charset="0"/>
                <a:cs typeface="Arial" pitchFamily="34" charset="0"/>
              </a:rPr>
              <a:t>aparecerá</a:t>
            </a:r>
            <a:r>
              <a:rPr kumimoji="0" lang="en-US" sz="1600" b="0" i="0" u="none" strike="noStrike" kern="0" cap="none" spc="0" normalizeH="0" baseline="0" noProof="0" dirty="0" smtClean="0">
                <a:ln>
                  <a:noFill/>
                </a:ln>
                <a:solidFill>
                  <a:prstClr val="white"/>
                </a:solidFill>
                <a:effectLst/>
                <a:uLnTx/>
                <a:uFillTx/>
                <a:latin typeface="Arial" pitchFamily="34" charset="0"/>
                <a:cs typeface="Arial" pitchFamily="34" charset="0"/>
              </a:rPr>
              <a:t> </a:t>
            </a:r>
            <a:r>
              <a:rPr kumimoji="0" lang="en-US" sz="1600" b="0" i="0" u="none" strike="noStrike" kern="0" cap="none" spc="0" normalizeH="0" baseline="0" noProof="0" dirty="0" err="1" smtClean="0">
                <a:ln>
                  <a:noFill/>
                </a:ln>
                <a:solidFill>
                  <a:prstClr val="white"/>
                </a:solidFill>
                <a:effectLst/>
                <a:uLnTx/>
                <a:uFillTx/>
                <a:latin typeface="Arial" pitchFamily="34" charset="0"/>
                <a:cs typeface="Arial" pitchFamily="34" charset="0"/>
              </a:rPr>
              <a:t>en</a:t>
            </a:r>
            <a:r>
              <a:rPr kumimoji="0" lang="en-US" sz="1600" b="0" i="0" u="none" strike="noStrike" kern="0" cap="none" spc="0" normalizeH="0" noProof="0" dirty="0" smtClean="0">
                <a:ln>
                  <a:noFill/>
                </a:ln>
                <a:solidFill>
                  <a:prstClr val="white"/>
                </a:solidFill>
                <a:effectLst/>
                <a:uLnTx/>
                <a:uFillTx/>
                <a:latin typeface="Arial" pitchFamily="34" charset="0"/>
                <a:cs typeface="Arial" pitchFamily="34" charset="0"/>
              </a:rPr>
              <a:t> el </a:t>
            </a:r>
            <a:r>
              <a:rPr kumimoji="0" lang="en-US" sz="1600" b="0" i="0" u="none" strike="noStrike" kern="0" cap="none" spc="0" normalizeH="0" noProof="0" dirty="0" err="1" smtClean="0">
                <a:ln>
                  <a:noFill/>
                </a:ln>
                <a:solidFill>
                  <a:prstClr val="white"/>
                </a:solidFill>
                <a:effectLst/>
                <a:uLnTx/>
                <a:uFillTx/>
                <a:latin typeface="Arial" pitchFamily="34" charset="0"/>
                <a:cs typeface="Arial" pitchFamily="34" charset="0"/>
              </a:rPr>
              <a:t>recuadro</a:t>
            </a:r>
            <a:r>
              <a:rPr kumimoji="0" lang="en-US" sz="1600" b="0" i="0" u="none" strike="noStrike" kern="0" cap="none" spc="0" normalizeH="0" noProof="0" dirty="0" smtClean="0">
                <a:ln>
                  <a:noFill/>
                </a:ln>
                <a:solidFill>
                  <a:prstClr val="white"/>
                </a:solidFill>
                <a:effectLst/>
                <a:uLnTx/>
                <a:uFillTx/>
                <a:latin typeface="Arial" pitchFamily="34" charset="0"/>
                <a:cs typeface="Arial" pitchFamily="34" charset="0"/>
              </a:rPr>
              <a:t> de </a:t>
            </a:r>
            <a:r>
              <a:rPr kumimoji="0" lang="en-US" sz="1600" b="0" i="0" u="none" strike="noStrike" kern="0" cap="none" spc="0" normalizeH="0" noProof="0" dirty="0" err="1" smtClean="0">
                <a:ln>
                  <a:noFill/>
                </a:ln>
                <a:solidFill>
                  <a:prstClr val="white"/>
                </a:solidFill>
                <a:effectLst/>
                <a:uLnTx/>
                <a:uFillTx/>
                <a:latin typeface="Arial" pitchFamily="34" charset="0"/>
                <a:cs typeface="Arial" pitchFamily="34" charset="0"/>
              </a:rPr>
              <a:t>arriba</a:t>
            </a:r>
            <a:r>
              <a:rPr kumimoji="0" lang="en-US" sz="1600" b="0" i="0" u="none" strike="noStrike" kern="0" cap="none" spc="0" normalizeH="0" noProof="0" dirty="0" smtClean="0">
                <a:ln>
                  <a:noFill/>
                </a:ln>
                <a:solidFill>
                  <a:prstClr val="white"/>
                </a:solidFill>
                <a:effectLst/>
                <a:uLnTx/>
                <a:uFillTx/>
                <a:latin typeface="Arial" pitchFamily="34" charset="0"/>
                <a:cs typeface="Arial" pitchFamily="34" charset="0"/>
              </a:rPr>
              <a:t>, </a:t>
            </a:r>
            <a:r>
              <a:rPr kumimoji="0" lang="en-US" sz="1600" b="0" i="0" u="none" strike="noStrike" kern="0" cap="none" spc="0" normalizeH="0" noProof="0" dirty="0" err="1" smtClean="0">
                <a:ln>
                  <a:noFill/>
                </a:ln>
                <a:solidFill>
                  <a:prstClr val="white"/>
                </a:solidFill>
                <a:effectLst/>
                <a:uLnTx/>
                <a:uFillTx/>
                <a:latin typeface="Arial" pitchFamily="34" charset="0"/>
                <a:cs typeface="Arial" pitchFamily="34" charset="0"/>
              </a:rPr>
              <a:t>mientras</a:t>
            </a:r>
            <a:r>
              <a:rPr kumimoji="0" lang="en-US" sz="1600" b="0" i="0" u="none" strike="noStrike" kern="0" cap="none" spc="0" normalizeH="0" noProof="0" dirty="0" smtClean="0">
                <a:ln>
                  <a:noFill/>
                </a:ln>
                <a:solidFill>
                  <a:prstClr val="white"/>
                </a:solidFill>
                <a:effectLst/>
                <a:uLnTx/>
                <a:uFillTx/>
                <a:latin typeface="Arial" pitchFamily="34" charset="0"/>
                <a:cs typeface="Arial" pitchFamily="34" charset="0"/>
              </a:rPr>
              <a:t> que el </a:t>
            </a:r>
            <a:r>
              <a:rPr kumimoji="0" lang="en-US" sz="1600" b="0" i="0" u="none" strike="noStrike" kern="0" cap="none" spc="0" normalizeH="0" noProof="0" dirty="0" err="1" smtClean="0">
                <a:ln>
                  <a:noFill/>
                </a:ln>
                <a:solidFill>
                  <a:prstClr val="white"/>
                </a:solidFill>
                <a:effectLst/>
                <a:uLnTx/>
                <a:uFillTx/>
                <a:latin typeface="Arial" pitchFamily="34" charset="0"/>
                <a:cs typeface="Arial" pitchFamily="34" charset="0"/>
              </a:rPr>
              <a:t>texto</a:t>
            </a:r>
            <a:r>
              <a:rPr kumimoji="0" lang="en-US" sz="1600" b="0" i="0" u="none" strike="noStrike" kern="0" cap="none" spc="0" normalizeH="0" noProof="0" dirty="0" smtClean="0">
                <a:ln>
                  <a:noFill/>
                </a:ln>
                <a:solidFill>
                  <a:prstClr val="white"/>
                </a:solidFill>
                <a:effectLst/>
                <a:uLnTx/>
                <a:uFillTx/>
                <a:latin typeface="Arial" pitchFamily="34" charset="0"/>
                <a:cs typeface="Arial" pitchFamily="34" charset="0"/>
              </a:rPr>
              <a:t> </a:t>
            </a:r>
            <a:r>
              <a:rPr kumimoji="0" lang="en-US" sz="1600" b="0" i="0" u="none" strike="noStrike" kern="0" cap="none" spc="0" normalizeH="0" noProof="0" dirty="0" err="1" smtClean="0">
                <a:ln>
                  <a:noFill/>
                </a:ln>
                <a:solidFill>
                  <a:prstClr val="white"/>
                </a:solidFill>
                <a:effectLst/>
                <a:uLnTx/>
                <a:uFillTx/>
                <a:latin typeface="Arial" pitchFamily="34" charset="0"/>
                <a:cs typeface="Arial" pitchFamily="34" charset="0"/>
              </a:rPr>
              <a:t>en</a:t>
            </a:r>
            <a:r>
              <a:rPr kumimoji="0" lang="en-US" sz="1600" b="0" i="0" u="none" strike="noStrike" kern="0" cap="none" spc="0" normalizeH="0" noProof="0" dirty="0" smtClean="0">
                <a:ln>
                  <a:noFill/>
                </a:ln>
                <a:solidFill>
                  <a:prstClr val="white"/>
                </a:solidFill>
                <a:effectLst/>
                <a:uLnTx/>
                <a:uFillTx/>
                <a:latin typeface="Arial" pitchFamily="34" charset="0"/>
                <a:cs typeface="Arial" pitchFamily="34" charset="0"/>
              </a:rPr>
              <a:t> el </a:t>
            </a:r>
            <a:r>
              <a:rPr kumimoji="0" lang="en-US" sz="1600" b="0" i="0" u="none" strike="noStrike" kern="0" cap="none" spc="0" normalizeH="0" noProof="0" dirty="0" err="1" smtClean="0">
                <a:ln>
                  <a:noFill/>
                </a:ln>
                <a:solidFill>
                  <a:prstClr val="white"/>
                </a:solidFill>
                <a:effectLst/>
                <a:uLnTx/>
                <a:uFillTx/>
                <a:latin typeface="Arial" pitchFamily="34" charset="0"/>
                <a:cs typeface="Arial" pitchFamily="34" charset="0"/>
              </a:rPr>
              <a:t>idioma</a:t>
            </a:r>
            <a:r>
              <a:rPr kumimoji="0" lang="en-US" sz="1600" b="0" i="0" u="none" strike="noStrike" kern="0" cap="none" spc="0" normalizeH="0" noProof="0" dirty="0" smtClean="0">
                <a:ln>
                  <a:noFill/>
                </a:ln>
                <a:solidFill>
                  <a:prstClr val="white"/>
                </a:solidFill>
                <a:effectLst/>
                <a:uLnTx/>
                <a:uFillTx/>
                <a:latin typeface="Arial" pitchFamily="34" charset="0"/>
                <a:cs typeface="Arial" pitchFamily="34" charset="0"/>
              </a:rPr>
              <a:t> original </a:t>
            </a:r>
            <a:r>
              <a:rPr lang="en-US" sz="1600" kern="0" dirty="0" err="1" smtClean="0">
                <a:solidFill>
                  <a:prstClr val="white"/>
                </a:solidFill>
                <a:latin typeface="Arial" pitchFamily="34" charset="0"/>
                <a:cs typeface="Arial" pitchFamily="34" charset="0"/>
              </a:rPr>
              <a:t>aparecerá</a:t>
            </a:r>
            <a:r>
              <a:rPr lang="en-US" sz="1600" kern="0" dirty="0" smtClean="0">
                <a:solidFill>
                  <a:prstClr val="white"/>
                </a:solidFill>
                <a:latin typeface="Arial" pitchFamily="34" charset="0"/>
                <a:cs typeface="Arial" pitchFamily="34" charset="0"/>
              </a:rPr>
              <a:t> </a:t>
            </a:r>
            <a:r>
              <a:rPr lang="en-US" sz="1600" kern="0" dirty="0" err="1" smtClean="0">
                <a:solidFill>
                  <a:prstClr val="white"/>
                </a:solidFill>
                <a:latin typeface="Arial" pitchFamily="34" charset="0"/>
                <a:cs typeface="Arial" pitchFamily="34" charset="0"/>
              </a:rPr>
              <a:t>en</a:t>
            </a:r>
            <a:r>
              <a:rPr lang="en-US" sz="1600" kern="0" dirty="0" smtClean="0">
                <a:solidFill>
                  <a:prstClr val="white"/>
                </a:solidFill>
                <a:latin typeface="Arial" pitchFamily="34" charset="0"/>
                <a:cs typeface="Arial" pitchFamily="34" charset="0"/>
              </a:rPr>
              <a:t> el </a:t>
            </a:r>
            <a:r>
              <a:rPr lang="en-US" sz="1600" kern="0" dirty="0" err="1" smtClean="0">
                <a:solidFill>
                  <a:prstClr val="white"/>
                </a:solidFill>
                <a:latin typeface="Arial" pitchFamily="34" charset="0"/>
                <a:cs typeface="Arial" pitchFamily="34" charset="0"/>
              </a:rPr>
              <a:t>recuadro</a:t>
            </a:r>
            <a:r>
              <a:rPr lang="en-US" sz="1600" kern="0" dirty="0" smtClean="0">
                <a:solidFill>
                  <a:prstClr val="white"/>
                </a:solidFill>
                <a:latin typeface="Arial" pitchFamily="34" charset="0"/>
                <a:cs typeface="Arial" pitchFamily="34" charset="0"/>
              </a:rPr>
              <a:t> de </a:t>
            </a:r>
            <a:r>
              <a:rPr lang="en-US" sz="1600" kern="0" dirty="0" err="1" smtClean="0">
                <a:solidFill>
                  <a:prstClr val="white"/>
                </a:solidFill>
                <a:latin typeface="Arial" pitchFamily="34" charset="0"/>
                <a:cs typeface="Arial" pitchFamily="34" charset="0"/>
              </a:rPr>
              <a:t>abajo</a:t>
            </a:r>
            <a:r>
              <a:rPr kumimoji="0" lang="en-US" sz="1600" b="0" i="0" u="none" strike="noStrike" kern="0" cap="none" spc="0" normalizeH="0" baseline="0" noProof="0" dirty="0" smtClean="0">
                <a:ln>
                  <a:noFill/>
                </a:ln>
                <a:solidFill>
                  <a:prstClr val="white"/>
                </a:solidFill>
                <a:effectLst/>
                <a:uLnTx/>
                <a:uFillTx/>
                <a:latin typeface="Arial" pitchFamily="34" charset="0"/>
                <a:cs typeface="Arial" pitchFamily="34" charset="0"/>
              </a:rPr>
              <a:t>.</a:t>
            </a:r>
            <a:endParaRPr kumimoji="0" lang="en-CA" sz="1600" b="0" i="0" u="none" strike="noStrike" kern="0" cap="none" spc="0" normalizeH="0" baseline="0" noProof="0" dirty="0" smtClean="0">
              <a:ln>
                <a:noFill/>
              </a:ln>
              <a:solidFill>
                <a:prstClr val="white"/>
              </a:solidFill>
              <a:effectLst/>
              <a:uLnTx/>
              <a:uFillTx/>
              <a:latin typeface="Arial" pitchFamily="34" charset="0"/>
              <a:cs typeface="Arial" pitchFamily="34" charset="0"/>
            </a:endParaRPr>
          </a:p>
        </p:txBody>
      </p:sp>
      <p:sp>
        <p:nvSpPr>
          <p:cNvPr id="13" name="TextBox 12"/>
          <p:cNvSpPr txBox="1"/>
          <p:nvPr/>
        </p:nvSpPr>
        <p:spPr>
          <a:xfrm>
            <a:off x="1381286" y="5661248"/>
            <a:ext cx="6215050" cy="584775"/>
          </a:xfrm>
          <a:prstGeom prst="rect">
            <a:avLst/>
          </a:prstGeom>
          <a:solidFill>
            <a:srgbClr val="1F497D"/>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err="1" smtClean="0">
                <a:ln>
                  <a:noFill/>
                </a:ln>
                <a:solidFill>
                  <a:prstClr val="white"/>
                </a:solidFill>
                <a:effectLst/>
                <a:uLnTx/>
                <a:uFillTx/>
                <a:latin typeface="Arial" pitchFamily="34" charset="0"/>
                <a:cs typeface="Arial" pitchFamily="34" charset="0"/>
              </a:rPr>
              <a:t>Utilice</a:t>
            </a:r>
            <a:r>
              <a:rPr kumimoji="0" lang="en-US" sz="1600" b="0" i="0" u="none" strike="noStrike" kern="0" cap="none" spc="0" normalizeH="0" baseline="0" noProof="0" dirty="0" smtClean="0">
                <a:ln>
                  <a:noFill/>
                </a:ln>
                <a:solidFill>
                  <a:prstClr val="white"/>
                </a:solidFill>
                <a:effectLst/>
                <a:uLnTx/>
                <a:uFillTx/>
                <a:latin typeface="Arial" pitchFamily="34" charset="0"/>
                <a:cs typeface="Arial" pitchFamily="34" charset="0"/>
              </a:rPr>
              <a:t> la </a:t>
            </a:r>
            <a:r>
              <a:rPr kumimoji="0" lang="en-US" sz="1600" b="0" i="0" u="none" strike="noStrike" kern="0" cap="none" spc="0" normalizeH="0" baseline="0" noProof="0" dirty="0" err="1" smtClean="0">
                <a:ln>
                  <a:noFill/>
                </a:ln>
                <a:solidFill>
                  <a:prstClr val="white"/>
                </a:solidFill>
                <a:effectLst/>
                <a:uLnTx/>
                <a:uFillTx/>
                <a:latin typeface="Arial" pitchFamily="34" charset="0"/>
                <a:cs typeface="Arial" pitchFamily="34" charset="0"/>
              </a:rPr>
              <a:t>barra</a:t>
            </a:r>
            <a:r>
              <a:rPr kumimoji="0" lang="en-US" sz="1600" b="0" i="0" u="none" strike="noStrike" kern="0" cap="none" spc="0" normalizeH="0" baseline="0" noProof="0" dirty="0" smtClean="0">
                <a:ln>
                  <a:noFill/>
                </a:ln>
                <a:solidFill>
                  <a:prstClr val="white"/>
                </a:solidFill>
                <a:effectLst/>
                <a:uLnTx/>
                <a:uFillTx/>
                <a:latin typeface="Arial" pitchFamily="34" charset="0"/>
                <a:cs typeface="Arial" pitchFamily="34" charset="0"/>
              </a:rPr>
              <a:t> de </a:t>
            </a:r>
            <a:r>
              <a:rPr kumimoji="0" lang="en-US" sz="1600" b="0" i="0" u="none" strike="noStrike" kern="0" cap="none" spc="0" normalizeH="0" baseline="0" noProof="0" dirty="0" err="1" smtClean="0">
                <a:ln>
                  <a:noFill/>
                </a:ln>
                <a:solidFill>
                  <a:prstClr val="white"/>
                </a:solidFill>
                <a:effectLst/>
                <a:uLnTx/>
                <a:uFillTx/>
                <a:latin typeface="Arial" pitchFamily="34" charset="0"/>
                <a:cs typeface="Arial" pitchFamily="34" charset="0"/>
              </a:rPr>
              <a:t>desplazamiento</a:t>
            </a:r>
            <a:r>
              <a:rPr kumimoji="0" lang="en-US" sz="1600" b="0" i="0" u="none" strike="noStrike" kern="0" cap="none" spc="0" normalizeH="0" noProof="0" dirty="0" smtClean="0">
                <a:ln>
                  <a:noFill/>
                </a:ln>
                <a:solidFill>
                  <a:prstClr val="white"/>
                </a:solidFill>
                <a:effectLst/>
                <a:uLnTx/>
                <a:uFillTx/>
                <a:latin typeface="Arial" pitchFamily="34" charset="0"/>
                <a:cs typeface="Arial" pitchFamily="34" charset="0"/>
              </a:rPr>
              <a:t> para </a:t>
            </a:r>
            <a:r>
              <a:rPr kumimoji="0" lang="en-US" sz="1600" b="0" i="0" u="none" strike="noStrike" kern="0" cap="none" spc="0" normalizeH="0" noProof="0" dirty="0" err="1" smtClean="0">
                <a:ln>
                  <a:noFill/>
                </a:ln>
                <a:solidFill>
                  <a:prstClr val="white"/>
                </a:solidFill>
                <a:effectLst/>
                <a:uLnTx/>
                <a:uFillTx/>
                <a:latin typeface="Arial" pitchFamily="34" charset="0"/>
                <a:cs typeface="Arial" pitchFamily="34" charset="0"/>
              </a:rPr>
              <a:t>desplazarse</a:t>
            </a:r>
            <a:r>
              <a:rPr kumimoji="0" lang="en-US" sz="1600" b="0" i="0" u="none" strike="noStrike" kern="0" cap="none" spc="0" normalizeH="0" noProof="0" dirty="0" smtClean="0">
                <a:ln>
                  <a:noFill/>
                </a:ln>
                <a:solidFill>
                  <a:prstClr val="white"/>
                </a:solidFill>
                <a:effectLst/>
                <a:uLnTx/>
                <a:uFillTx/>
                <a:latin typeface="Arial" pitchFamily="34" charset="0"/>
                <a:cs typeface="Arial" pitchFamily="34" charset="0"/>
              </a:rPr>
              <a:t> </a:t>
            </a:r>
            <a:r>
              <a:rPr kumimoji="0" lang="en-US" sz="1600" b="0" i="0" u="none" strike="noStrike" kern="0" cap="none" spc="0" normalizeH="0" noProof="0" dirty="0" err="1" smtClean="0">
                <a:ln>
                  <a:noFill/>
                </a:ln>
                <a:solidFill>
                  <a:prstClr val="white"/>
                </a:solidFill>
                <a:effectLst/>
                <a:uLnTx/>
                <a:uFillTx/>
                <a:latin typeface="Arial" pitchFamily="34" charset="0"/>
                <a:cs typeface="Arial" pitchFamily="34" charset="0"/>
              </a:rPr>
              <a:t>hacia</a:t>
            </a:r>
            <a:r>
              <a:rPr kumimoji="0" lang="en-US" sz="1600" b="0" i="0" u="none" strike="noStrike" kern="0" cap="none" spc="0" normalizeH="0" noProof="0" dirty="0" smtClean="0">
                <a:ln>
                  <a:noFill/>
                </a:ln>
                <a:solidFill>
                  <a:prstClr val="white"/>
                </a:solidFill>
                <a:effectLst/>
                <a:uLnTx/>
                <a:uFillTx/>
                <a:latin typeface="Arial" pitchFamily="34" charset="0"/>
                <a:cs typeface="Arial" pitchFamily="34" charset="0"/>
              </a:rPr>
              <a:t> la parte superior e inferior de </a:t>
            </a:r>
            <a:r>
              <a:rPr kumimoji="0" lang="en-US" sz="1600" b="0" i="0" u="none" strike="noStrike" kern="0" cap="none" spc="0" normalizeH="0" noProof="0" dirty="0" err="1" smtClean="0">
                <a:ln>
                  <a:noFill/>
                </a:ln>
                <a:solidFill>
                  <a:prstClr val="white"/>
                </a:solidFill>
                <a:effectLst/>
                <a:uLnTx/>
                <a:uFillTx/>
                <a:latin typeface="Arial" pitchFamily="34" charset="0"/>
                <a:cs typeface="Arial" pitchFamily="34" charset="0"/>
              </a:rPr>
              <a:t>los</a:t>
            </a:r>
            <a:r>
              <a:rPr kumimoji="0" lang="en-US" sz="1600" b="0" i="0" u="none" strike="noStrike" kern="0" cap="none" spc="0" normalizeH="0" noProof="0" dirty="0" smtClean="0">
                <a:ln>
                  <a:noFill/>
                </a:ln>
                <a:solidFill>
                  <a:prstClr val="white"/>
                </a:solidFill>
                <a:effectLst/>
                <a:uLnTx/>
                <a:uFillTx/>
                <a:latin typeface="Arial" pitchFamily="34" charset="0"/>
                <a:cs typeface="Arial" pitchFamily="34" charset="0"/>
              </a:rPr>
              <a:t> </a:t>
            </a:r>
            <a:r>
              <a:rPr kumimoji="0" lang="en-US" sz="1600" b="0" i="0" u="none" strike="noStrike" kern="0" cap="none" spc="0" normalizeH="0" noProof="0" dirty="0" err="1" smtClean="0">
                <a:ln>
                  <a:noFill/>
                </a:ln>
                <a:solidFill>
                  <a:prstClr val="white"/>
                </a:solidFill>
                <a:effectLst/>
                <a:uLnTx/>
                <a:uFillTx/>
                <a:latin typeface="Arial" pitchFamily="34" charset="0"/>
                <a:cs typeface="Arial" pitchFamily="34" charset="0"/>
              </a:rPr>
              <a:t>recuadros</a:t>
            </a:r>
            <a:r>
              <a:rPr kumimoji="0" lang="en-US" sz="1600" b="0" i="0" u="none" strike="noStrike" kern="0" cap="none" spc="0" normalizeH="0" noProof="0" dirty="0" smtClean="0">
                <a:ln>
                  <a:noFill/>
                </a:ln>
                <a:solidFill>
                  <a:prstClr val="white"/>
                </a:solidFill>
                <a:effectLst/>
                <a:uLnTx/>
                <a:uFillTx/>
                <a:latin typeface="Arial" pitchFamily="34" charset="0"/>
                <a:cs typeface="Arial" pitchFamily="34" charset="0"/>
              </a:rPr>
              <a:t>.</a:t>
            </a:r>
            <a:endParaRPr kumimoji="0" lang="en-CA" sz="1600" b="0" i="0" u="none" strike="noStrike" kern="0" cap="none" spc="0" normalizeH="0" baseline="0" noProof="0" dirty="0" smtClean="0">
              <a:ln>
                <a:noFill/>
              </a:ln>
              <a:solidFill>
                <a:prstClr val="white"/>
              </a:solidFill>
              <a:effectLst/>
              <a:uLnTx/>
              <a:uFillTx/>
              <a:latin typeface="Arial" pitchFamily="34" charset="0"/>
              <a:cs typeface="Arial" pitchFamily="34" charset="0"/>
            </a:endParaRPr>
          </a:p>
        </p:txBody>
      </p:sp>
      <p:sp>
        <p:nvSpPr>
          <p:cNvPr id="14" name="Rectangle 13"/>
          <p:cNvSpPr/>
          <p:nvPr/>
        </p:nvSpPr>
        <p:spPr>
          <a:xfrm>
            <a:off x="511228" y="2827992"/>
            <a:ext cx="7877196" cy="1465103"/>
          </a:xfrm>
          <a:prstGeom prst="rect">
            <a:avLst/>
          </a:prstGeom>
          <a:noFill/>
          <a:ln w="508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5" name="Rectangle 14"/>
          <p:cNvSpPr/>
          <p:nvPr/>
        </p:nvSpPr>
        <p:spPr>
          <a:xfrm>
            <a:off x="8388423" y="2878906"/>
            <a:ext cx="261689" cy="1661571"/>
          </a:xfrm>
          <a:prstGeom prst="rect">
            <a:avLst/>
          </a:prstGeom>
          <a:noFill/>
          <a:ln w="508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6" name="Rectangle 15"/>
          <p:cNvSpPr/>
          <p:nvPr/>
        </p:nvSpPr>
        <p:spPr>
          <a:xfrm>
            <a:off x="506238" y="2564904"/>
            <a:ext cx="8018090" cy="288032"/>
          </a:xfrm>
          <a:prstGeom prst="rect">
            <a:avLst/>
          </a:prstGeom>
          <a:noFill/>
          <a:ln w="508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106878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arn(inVertical)">
                                      <p:cBhvr>
                                        <p:cTn id="18" dur="500"/>
                                        <p:tgtEl>
                                          <p:spTgt spid="14"/>
                                        </p:tgtEl>
                                      </p:cBhvr>
                                    </p:animEffect>
                                  </p:childTnLst>
                                </p:cTn>
                              </p:par>
                              <p:par>
                                <p:cTn id="19" presetID="16" presetClass="exit" presetSubtype="21" fill="hold" grpId="1" nodeType="withEffect">
                                  <p:stCondLst>
                                    <p:cond delay="0"/>
                                  </p:stCondLst>
                                  <p:childTnLst>
                                    <p:animEffect transition="out" filter="barn(inVertical)">
                                      <p:cBhvr>
                                        <p:cTn id="20" dur="500"/>
                                        <p:tgtEl>
                                          <p:spTgt spid="14"/>
                                        </p:tgtEl>
                                      </p:cBhvr>
                                    </p:animEffect>
                                    <p:set>
                                      <p:cBhvr>
                                        <p:cTn id="21" dur="1" fill="hold">
                                          <p:stCondLst>
                                            <p:cond delay="499"/>
                                          </p:stCondLst>
                                        </p:cTn>
                                        <p:tgtEl>
                                          <p:spTgt spid="1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barn(inVertical)">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arn(inVertical)">
                                      <p:cBhvr>
                                        <p:cTn id="31" dur="500"/>
                                        <p:tgtEl>
                                          <p:spTgt spid="16"/>
                                        </p:tgtEl>
                                      </p:cBhvr>
                                    </p:animEffect>
                                  </p:childTnLst>
                                </p:cTn>
                              </p:par>
                              <p:par>
                                <p:cTn id="32" presetID="16" presetClass="exit" presetSubtype="21" fill="hold" grpId="1" nodeType="withEffect">
                                  <p:stCondLst>
                                    <p:cond delay="0"/>
                                  </p:stCondLst>
                                  <p:childTnLst>
                                    <p:animEffect transition="out" filter="barn(inVertical)">
                                      <p:cBhvr>
                                        <p:cTn id="33" dur="500"/>
                                        <p:tgtEl>
                                          <p:spTgt spid="16"/>
                                        </p:tgtEl>
                                      </p:cBhvr>
                                    </p:animEffect>
                                    <p:set>
                                      <p:cBhvr>
                                        <p:cTn id="34"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4" grpId="1" animBg="1"/>
      <p:bldP spid="15" grpId="0" animBg="1"/>
      <p:bldP spid="16" grpId="0" animBg="1"/>
      <p:bldP spid="16"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1" y="98884"/>
            <a:ext cx="8229600" cy="1143000"/>
          </a:xfrm>
        </p:spPr>
        <p:txBody>
          <a:bodyPr>
            <a:normAutofit/>
          </a:bodyPr>
          <a:lstStyle/>
          <a:p>
            <a:r>
              <a:rPr lang="es-ES" dirty="0" smtClean="0"/>
              <a:t>Cómo visualizar las guías y referencias</a:t>
            </a:r>
            <a:endParaRPr lang="en-GB" dirty="0"/>
          </a:p>
        </p:txBody>
      </p:sp>
      <p:sp>
        <p:nvSpPr>
          <p:cNvPr id="4" name="Slide Number Placeholder 3"/>
          <p:cNvSpPr>
            <a:spLocks noGrp="1"/>
          </p:cNvSpPr>
          <p:nvPr>
            <p:ph type="sldNum" sz="quarter" idx="12"/>
          </p:nvPr>
        </p:nvSpPr>
        <p:spPr>
          <a:xfrm>
            <a:off x="6553200" y="6356350"/>
            <a:ext cx="2133600" cy="365125"/>
          </a:xfrm>
        </p:spPr>
        <p:txBody>
          <a:bodyPr/>
          <a:lstStyle/>
          <a:p>
            <a:fld id="{AEBC9397-8921-489F-B39C-2E8FC685A84F}" type="slidenum">
              <a:rPr lang="en-US" smtClean="0"/>
              <a:pPr/>
              <a:t>16</a:t>
            </a:fld>
            <a:endParaRPr lang="en-US" dirty="0"/>
          </a:p>
        </p:txBody>
      </p:sp>
      <p:sp>
        <p:nvSpPr>
          <p:cNvPr id="5" name="Footer Placeholder 4"/>
          <p:cNvSpPr>
            <a:spLocks noGrp="1"/>
          </p:cNvSpPr>
          <p:nvPr>
            <p:ph type="ftr" sz="quarter" idx="11"/>
          </p:nvPr>
        </p:nvSpPr>
        <p:spPr>
          <a:xfrm>
            <a:off x="3124200" y="6356350"/>
            <a:ext cx="2895600" cy="365125"/>
          </a:xfrm>
        </p:spPr>
        <p:txBody>
          <a:bodyPr/>
          <a:lstStyle/>
          <a:p>
            <a:r>
              <a:rPr lang="en-US" smtClean="0"/>
              <a:t>Seminario CMA - Módulo 4</a:t>
            </a:r>
            <a:endParaRPr lang="en-US" dirty="0"/>
          </a:p>
        </p:txBody>
      </p:sp>
      <p:sp>
        <p:nvSpPr>
          <p:cNvPr id="8" name="Date Placeholder 7"/>
          <p:cNvSpPr>
            <a:spLocks noGrp="1"/>
          </p:cNvSpPr>
          <p:nvPr>
            <p:ph type="dt" sz="half" idx="10"/>
          </p:nvPr>
        </p:nvSpPr>
        <p:spPr/>
        <p:txBody>
          <a:bodyPr/>
          <a:lstStyle/>
          <a:p>
            <a:r>
              <a:rPr lang="en-US" smtClean="0"/>
              <a:t>Noviembre de 2017</a:t>
            </a:r>
            <a:endParaRPr lang="en-US"/>
          </a:p>
        </p:txBody>
      </p:sp>
      <p:sp>
        <p:nvSpPr>
          <p:cNvPr id="7" name="Content Placeholder 3"/>
          <p:cNvSpPr>
            <a:spLocks noGrp="1"/>
          </p:cNvSpPr>
          <p:nvPr>
            <p:ph idx="1"/>
          </p:nvPr>
        </p:nvSpPr>
        <p:spPr/>
        <p:txBody>
          <a:bodyPr/>
          <a:lstStyle/>
          <a:p>
            <a:pPr eaLnBrk="1" hangingPunct="1">
              <a:buClrTx/>
            </a:pPr>
            <a:r>
              <a:rPr lang="en-US" altLang="en-US" sz="3000" dirty="0" smtClean="0"/>
              <a:t> </a:t>
            </a:r>
            <a:endParaRPr lang="en-GB" altLang="en-US" dirty="0" smtClean="0"/>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81742"/>
            <a:ext cx="9036496" cy="483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 name="Group 9"/>
          <p:cNvGrpSpPr/>
          <p:nvPr/>
        </p:nvGrpSpPr>
        <p:grpSpPr>
          <a:xfrm>
            <a:off x="1914815" y="2132856"/>
            <a:ext cx="6408712" cy="2651485"/>
            <a:chOff x="1860848" y="1694847"/>
            <a:chExt cx="6408712" cy="2651485"/>
          </a:xfrm>
        </p:grpSpPr>
        <p:sp>
          <p:nvSpPr>
            <p:cNvPr id="11" name="Down Arrow 10"/>
            <p:cNvSpPr/>
            <p:nvPr/>
          </p:nvSpPr>
          <p:spPr>
            <a:xfrm rot="2252359">
              <a:off x="2061911" y="2364954"/>
              <a:ext cx="745671" cy="1981378"/>
            </a:xfrm>
            <a:prstGeom prst="downArrow">
              <a:avLst/>
            </a:prstGeom>
            <a:solidFill>
              <a:srgbClr val="1B417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2" name="TextBox 11"/>
            <p:cNvSpPr txBox="1"/>
            <p:nvPr/>
          </p:nvSpPr>
          <p:spPr>
            <a:xfrm>
              <a:off x="1860848" y="1694847"/>
              <a:ext cx="6408712" cy="1477328"/>
            </a:xfrm>
            <a:prstGeom prst="rect">
              <a:avLst/>
            </a:prstGeom>
            <a:solidFill>
              <a:srgbClr val="1F497D"/>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Arial" pitchFamily="34" charset="0"/>
                  <a:cs typeface="Arial" pitchFamily="34" charset="0"/>
                </a:rPr>
                <a:t>Para </a:t>
              </a:r>
              <a:r>
                <a:rPr kumimoji="0" lang="en-US" sz="1800" b="0" i="0" u="none" strike="noStrike" kern="0" cap="none" spc="0" normalizeH="0" baseline="0" noProof="0" dirty="0" err="1" smtClean="0">
                  <a:ln>
                    <a:noFill/>
                  </a:ln>
                  <a:solidFill>
                    <a:prstClr val="white"/>
                  </a:solidFill>
                  <a:effectLst/>
                  <a:uLnTx/>
                  <a:uFillTx/>
                  <a:latin typeface="Arial" pitchFamily="34" charset="0"/>
                  <a:cs typeface="Arial" pitchFamily="34" charset="0"/>
                </a:rPr>
                <a:t>visualizar</a:t>
              </a:r>
              <a:r>
                <a:rPr kumimoji="0" lang="en-US" sz="1800" b="0" i="0" u="none" strike="noStrike" kern="0" cap="none" spc="0" normalizeH="0" baseline="0" noProof="0" dirty="0" smtClean="0">
                  <a:ln>
                    <a:noFill/>
                  </a:ln>
                  <a:solidFill>
                    <a:prstClr val="white"/>
                  </a:solidFill>
                  <a:effectLst/>
                  <a:uLnTx/>
                  <a:uFillTx/>
                  <a:latin typeface="Arial" pitchFamily="34" charset="0"/>
                  <a:cs typeface="Arial" pitchFamily="34" charset="0"/>
                </a:rPr>
                <a:t> la </a:t>
              </a:r>
              <a:r>
                <a:rPr kumimoji="0" lang="en-US" sz="1800" b="0" i="0" u="none" strike="noStrike" kern="0" cap="none" spc="0" normalizeH="0" baseline="0" noProof="0" dirty="0" err="1" smtClean="0">
                  <a:ln>
                    <a:noFill/>
                  </a:ln>
                  <a:solidFill>
                    <a:prstClr val="white"/>
                  </a:solidFill>
                  <a:effectLst/>
                  <a:uLnTx/>
                  <a:uFillTx/>
                  <a:latin typeface="Arial" pitchFamily="34" charset="0"/>
                  <a:cs typeface="Arial" pitchFamily="34" charset="0"/>
                </a:rPr>
                <a:t>guía</a:t>
              </a:r>
              <a:r>
                <a:rPr kumimoji="0" lang="en-US" sz="1800" b="0" i="0" u="none" strike="noStrike" kern="0" cap="none" spc="0" normalizeH="0" baseline="0" noProof="0" dirty="0" smtClean="0">
                  <a:ln>
                    <a:noFill/>
                  </a:ln>
                  <a:solidFill>
                    <a:prstClr val="white"/>
                  </a:solidFill>
                  <a:effectLst/>
                  <a:uLnTx/>
                  <a:uFillTx/>
                  <a:latin typeface="Arial" pitchFamily="34" charset="0"/>
                  <a:cs typeface="Arial" pitchFamily="34" charset="0"/>
                </a:rPr>
                <a:t> y las </a:t>
              </a:r>
              <a:r>
                <a:rPr kumimoji="0" lang="en-US" sz="1800" b="0" i="0" u="none" strike="noStrike" kern="0" cap="none" spc="0" normalizeH="0" baseline="0" noProof="0" dirty="0" err="1" smtClean="0">
                  <a:ln>
                    <a:noFill/>
                  </a:ln>
                  <a:solidFill>
                    <a:prstClr val="white"/>
                  </a:solidFill>
                  <a:effectLst/>
                  <a:uLnTx/>
                  <a:uFillTx/>
                  <a:latin typeface="Arial" pitchFamily="34" charset="0"/>
                  <a:cs typeface="Arial" pitchFamily="34" charset="0"/>
                </a:rPr>
                <a:t>referencias</a:t>
              </a:r>
              <a:r>
                <a:rPr kumimoji="0" lang="en-US" sz="1800" b="0" i="0" u="none" strike="noStrike" kern="0" cap="none" spc="0" normalizeH="0" noProof="0" dirty="0" smtClean="0">
                  <a:ln>
                    <a:noFill/>
                  </a:ln>
                  <a:solidFill>
                    <a:prstClr val="white"/>
                  </a:solidFill>
                  <a:effectLst/>
                  <a:uLnTx/>
                  <a:uFillTx/>
                  <a:latin typeface="Arial" pitchFamily="34" charset="0"/>
                  <a:cs typeface="Arial" pitchFamily="34" charset="0"/>
                </a:rPr>
                <a:t> de la PQ </a:t>
              </a:r>
              <a:r>
                <a:rPr kumimoji="0" lang="en-US" sz="1800" b="0" i="0" u="none" strike="noStrike" kern="0" cap="none" spc="0" normalizeH="0" noProof="0" dirty="0" err="1" smtClean="0">
                  <a:ln>
                    <a:noFill/>
                  </a:ln>
                  <a:solidFill>
                    <a:prstClr val="white"/>
                  </a:solidFill>
                  <a:effectLst/>
                  <a:uLnTx/>
                  <a:uFillTx/>
                  <a:latin typeface="Arial" pitchFamily="34" charset="0"/>
                  <a:cs typeface="Arial" pitchFamily="34" charset="0"/>
                </a:rPr>
                <a:t>seleccionada</a:t>
              </a:r>
              <a:r>
                <a:rPr kumimoji="0" lang="en-US" sz="1800" b="0" i="0" u="none" strike="noStrike" kern="0" cap="none" spc="0" normalizeH="0" noProof="0" dirty="0" smtClean="0">
                  <a:ln>
                    <a:noFill/>
                  </a:ln>
                  <a:solidFill>
                    <a:prstClr val="white"/>
                  </a:solidFill>
                  <a:effectLst/>
                  <a:uLnTx/>
                  <a:uFillTx/>
                  <a:latin typeface="Arial" pitchFamily="34" charset="0"/>
                  <a:cs typeface="Arial" pitchFamily="34" charset="0"/>
                </a:rPr>
                <a:t>, </a:t>
              </a:r>
              <a:r>
                <a:rPr kumimoji="0" lang="en-US" sz="1800" b="0" i="0" u="none" strike="noStrike" kern="0" cap="none" spc="0" normalizeH="0" noProof="0" dirty="0" err="1" smtClean="0">
                  <a:ln>
                    <a:noFill/>
                  </a:ln>
                  <a:solidFill>
                    <a:prstClr val="white"/>
                  </a:solidFill>
                  <a:effectLst/>
                  <a:uLnTx/>
                  <a:uFillTx/>
                  <a:latin typeface="Arial" pitchFamily="34" charset="0"/>
                  <a:cs typeface="Arial" pitchFamily="34" charset="0"/>
                </a:rPr>
                <a:t>haga</a:t>
              </a:r>
              <a:r>
                <a:rPr kumimoji="0" lang="en-US" sz="1800" b="0" i="0" u="none" strike="noStrike" kern="0" cap="none" spc="0" normalizeH="0" noProof="0" dirty="0" smtClean="0">
                  <a:ln>
                    <a:noFill/>
                  </a:ln>
                  <a:solidFill>
                    <a:prstClr val="white"/>
                  </a:solidFill>
                  <a:effectLst/>
                  <a:uLnTx/>
                  <a:uFillTx/>
                  <a:latin typeface="Arial" pitchFamily="34" charset="0"/>
                  <a:cs typeface="Arial" pitchFamily="34" charset="0"/>
                </a:rPr>
                <a:t> </a:t>
              </a:r>
              <a:r>
                <a:rPr kumimoji="0" lang="en-US" sz="1800" b="0" i="0" u="none" strike="noStrike" kern="0" cap="none" spc="0" normalizeH="0" noProof="0" dirty="0" err="1" smtClean="0">
                  <a:ln>
                    <a:noFill/>
                  </a:ln>
                  <a:solidFill>
                    <a:prstClr val="white"/>
                  </a:solidFill>
                  <a:effectLst/>
                  <a:uLnTx/>
                  <a:uFillTx/>
                  <a:latin typeface="Arial" pitchFamily="34" charset="0"/>
                  <a:cs typeface="Arial" pitchFamily="34" charset="0"/>
                </a:rPr>
                <a:t>clic</a:t>
              </a:r>
              <a:r>
                <a:rPr kumimoji="0" lang="en-US" sz="1800" b="0" i="0" u="none" strike="noStrike" kern="0" cap="none" spc="0" normalizeH="0" noProof="0" dirty="0" smtClean="0">
                  <a:ln>
                    <a:noFill/>
                  </a:ln>
                  <a:solidFill>
                    <a:prstClr val="white"/>
                  </a:solidFill>
                  <a:effectLst/>
                  <a:uLnTx/>
                  <a:uFillTx/>
                  <a:latin typeface="Arial" pitchFamily="34" charset="0"/>
                  <a:cs typeface="Arial" pitchFamily="34" charset="0"/>
                </a:rPr>
                <a:t> dos </a:t>
              </a:r>
              <a:r>
                <a:rPr kumimoji="0" lang="en-US" sz="1800" b="0" i="0" u="none" strike="noStrike" kern="0" cap="none" spc="0" normalizeH="0" noProof="0" dirty="0" err="1" smtClean="0">
                  <a:ln>
                    <a:noFill/>
                  </a:ln>
                  <a:solidFill>
                    <a:prstClr val="white"/>
                  </a:solidFill>
                  <a:effectLst/>
                  <a:uLnTx/>
                  <a:uFillTx/>
                  <a:latin typeface="Arial" pitchFamily="34" charset="0"/>
                  <a:cs typeface="Arial" pitchFamily="34" charset="0"/>
                </a:rPr>
                <a:t>veces</a:t>
              </a:r>
              <a:r>
                <a:rPr kumimoji="0" lang="en-US" sz="1800" b="0" i="0" u="none" strike="noStrike" kern="0" cap="none" spc="0" normalizeH="0" noProof="0" dirty="0" smtClean="0">
                  <a:ln>
                    <a:noFill/>
                  </a:ln>
                  <a:solidFill>
                    <a:prstClr val="white"/>
                  </a:solidFill>
                  <a:effectLst/>
                  <a:uLnTx/>
                  <a:uFillTx/>
                  <a:latin typeface="Arial" pitchFamily="34" charset="0"/>
                  <a:cs typeface="Arial" pitchFamily="34" charset="0"/>
                </a:rPr>
                <a:t> </a:t>
              </a:r>
              <a:r>
                <a:rPr kumimoji="0" lang="en-US" sz="1800" b="0" i="0" u="none" strike="noStrike" kern="0" cap="none" spc="0" normalizeH="0" noProof="0" dirty="0" err="1" smtClean="0">
                  <a:ln>
                    <a:noFill/>
                  </a:ln>
                  <a:solidFill>
                    <a:prstClr val="white"/>
                  </a:solidFill>
                  <a:effectLst/>
                  <a:uLnTx/>
                  <a:uFillTx/>
                  <a:latin typeface="Arial" pitchFamily="34" charset="0"/>
                  <a:cs typeface="Arial" pitchFamily="34" charset="0"/>
                </a:rPr>
                <a:t>en</a:t>
              </a:r>
              <a:r>
                <a:rPr kumimoji="0" lang="en-US" sz="1800" b="0" i="0" u="none" strike="noStrike" kern="0" cap="none" spc="0" normalizeH="0" noProof="0" dirty="0" smtClean="0">
                  <a:ln>
                    <a:noFill/>
                  </a:ln>
                  <a:solidFill>
                    <a:prstClr val="white"/>
                  </a:solidFill>
                  <a:effectLst/>
                  <a:uLnTx/>
                  <a:uFillTx/>
                  <a:latin typeface="Arial" pitchFamily="34" charset="0"/>
                  <a:cs typeface="Arial" pitchFamily="34" charset="0"/>
                </a:rPr>
                <a:t> el </a:t>
              </a:r>
              <a:r>
                <a:rPr kumimoji="0" lang="en-US" sz="1800" b="0" i="0" u="none" strike="noStrike" kern="0" cap="none" spc="0" normalizeH="0" noProof="0" dirty="0" err="1" smtClean="0">
                  <a:ln>
                    <a:noFill/>
                  </a:ln>
                  <a:solidFill>
                    <a:prstClr val="white"/>
                  </a:solidFill>
                  <a:effectLst/>
                  <a:uLnTx/>
                  <a:uFillTx/>
                  <a:latin typeface="Arial" pitchFamily="34" charset="0"/>
                  <a:cs typeface="Arial" pitchFamily="34" charset="0"/>
                </a:rPr>
                <a:t>número</a:t>
              </a:r>
              <a:r>
                <a:rPr kumimoji="0" lang="en-US" sz="1800" b="0" i="0" u="none" strike="noStrike" kern="0" cap="none" spc="0" normalizeH="0" noProof="0" dirty="0" smtClean="0">
                  <a:ln>
                    <a:noFill/>
                  </a:ln>
                  <a:solidFill>
                    <a:prstClr val="white"/>
                  </a:solidFill>
                  <a:effectLst/>
                  <a:uLnTx/>
                  <a:uFillTx/>
                  <a:latin typeface="Arial" pitchFamily="34" charset="0"/>
                  <a:cs typeface="Arial" pitchFamily="34" charset="0"/>
                </a:rPr>
                <a:t> de la PQ (</a:t>
              </a:r>
              <a:r>
                <a:rPr lang="en-US" kern="0" dirty="0" err="1" smtClean="0">
                  <a:solidFill>
                    <a:prstClr val="white"/>
                  </a:solidFill>
                  <a:latin typeface="Arial" pitchFamily="34" charset="0"/>
                  <a:cs typeface="Arial" pitchFamily="34" charset="0"/>
                </a:rPr>
                <a:t>primera</a:t>
              </a:r>
              <a:r>
                <a:rPr lang="en-US" kern="0" dirty="0" smtClean="0">
                  <a:solidFill>
                    <a:prstClr val="white"/>
                  </a:solidFill>
                  <a:latin typeface="Arial" pitchFamily="34" charset="0"/>
                  <a:cs typeface="Arial" pitchFamily="34" charset="0"/>
                </a:rPr>
                <a:t> </a:t>
              </a:r>
              <a:r>
                <a:rPr lang="en-US" kern="0" dirty="0" err="1" smtClean="0">
                  <a:solidFill>
                    <a:prstClr val="white"/>
                  </a:solidFill>
                  <a:latin typeface="Arial" pitchFamily="34" charset="0"/>
                  <a:cs typeface="Arial" pitchFamily="34" charset="0"/>
                </a:rPr>
                <a:t>columna</a:t>
              </a:r>
              <a:r>
                <a:rPr lang="en-US" kern="0" dirty="0" smtClean="0">
                  <a:solidFill>
                    <a:prstClr val="white"/>
                  </a:solidFill>
                  <a:latin typeface="Arial" pitchFamily="34" charset="0"/>
                  <a:cs typeface="Arial" pitchFamily="34" charset="0"/>
                </a:rPr>
                <a:t> de la </a:t>
              </a:r>
              <a:r>
                <a:rPr lang="en-US" kern="0" dirty="0" err="1" smtClean="0">
                  <a:solidFill>
                    <a:prstClr val="white"/>
                  </a:solidFill>
                  <a:latin typeface="Arial" pitchFamily="34" charset="0"/>
                  <a:cs typeface="Arial" pitchFamily="34" charset="0"/>
                </a:rPr>
                <a:t>izquierda</a:t>
              </a:r>
              <a:r>
                <a:rPr lang="en-US" kern="0" dirty="0" smtClean="0">
                  <a:solidFill>
                    <a:prstClr val="white"/>
                  </a:solidFill>
                  <a:latin typeface="Arial" pitchFamily="34" charset="0"/>
                  <a:cs typeface="Arial" pitchFamily="34" charset="0"/>
                </a:rPr>
                <a:t>) y </a:t>
              </a:r>
              <a:r>
                <a:rPr lang="en-US" kern="0" dirty="0" err="1" smtClean="0">
                  <a:solidFill>
                    <a:prstClr val="white"/>
                  </a:solidFill>
                  <a:latin typeface="Arial" pitchFamily="34" charset="0"/>
                  <a:cs typeface="Arial" pitchFamily="34" charset="0"/>
                </a:rPr>
                <a:t>aparecerá</a:t>
              </a:r>
              <a:r>
                <a:rPr lang="en-US" kern="0" dirty="0" smtClean="0">
                  <a:solidFill>
                    <a:prstClr val="white"/>
                  </a:solidFill>
                  <a:latin typeface="Arial" pitchFamily="34" charset="0"/>
                  <a:cs typeface="Arial" pitchFamily="34" charset="0"/>
                </a:rPr>
                <a:t> la </a:t>
              </a:r>
              <a:r>
                <a:rPr lang="en-US" kern="0" dirty="0" err="1" smtClean="0">
                  <a:solidFill>
                    <a:prstClr val="white"/>
                  </a:solidFill>
                  <a:latin typeface="Arial" pitchFamily="34" charset="0"/>
                  <a:cs typeface="Arial" pitchFamily="34" charset="0"/>
                </a:rPr>
                <a:t>ventana</a:t>
              </a:r>
              <a:r>
                <a:rPr lang="en-US" kern="0" dirty="0" smtClean="0">
                  <a:solidFill>
                    <a:prstClr val="white"/>
                  </a:solidFill>
                  <a:latin typeface="Arial" pitchFamily="34" charset="0"/>
                  <a:cs typeface="Arial" pitchFamily="34" charset="0"/>
                </a:rPr>
                <a:t> </a:t>
              </a:r>
              <a:r>
                <a:rPr kumimoji="0" lang="en-US" sz="1800" b="0" i="0" u="none" strike="noStrike" kern="0" cap="none" spc="0" normalizeH="0" baseline="0" noProof="0" dirty="0" smtClean="0">
                  <a:ln>
                    <a:noFill/>
                  </a:ln>
                  <a:solidFill>
                    <a:prstClr val="white"/>
                  </a:solidFill>
                  <a:effectLst/>
                  <a:uLnTx/>
                  <a:uFillTx/>
                  <a:latin typeface="Arial" pitchFamily="34" charset="0"/>
                  <a:cs typeface="Arial" pitchFamily="34" charset="0"/>
                </a:rPr>
                <a:t>“</a:t>
              </a:r>
              <a:r>
                <a:rPr kumimoji="0" lang="en-US" sz="1800" b="1" i="0" u="none" strike="noStrike" kern="0" cap="none" spc="0" normalizeH="0" baseline="0" noProof="0" dirty="0" smtClean="0">
                  <a:ln>
                    <a:noFill/>
                  </a:ln>
                  <a:solidFill>
                    <a:prstClr val="white"/>
                  </a:solidFill>
                  <a:effectLst/>
                  <a:uLnTx/>
                  <a:uFillTx/>
                  <a:latin typeface="Arial" pitchFamily="34" charset="0"/>
                  <a:cs typeface="Arial" pitchFamily="34" charset="0"/>
                </a:rPr>
                <a:t>Review Evidence &amp; References</a:t>
              </a:r>
              <a:r>
                <a:rPr kumimoji="0" lang="en-US" sz="1800" b="0" i="0" u="none" strike="noStrike" kern="0" cap="none" spc="0" normalizeH="0" baseline="0" noProof="0" dirty="0" smtClean="0">
                  <a:ln>
                    <a:noFill/>
                  </a:ln>
                  <a:solidFill>
                    <a:prstClr val="white"/>
                  </a:solidFill>
                  <a:effectLst/>
                  <a:uLnTx/>
                  <a:uFillTx/>
                  <a:latin typeface="Arial" pitchFamily="34" charset="0"/>
                  <a:cs typeface="Arial" pitchFamily="34" charset="0"/>
                </a:rPr>
                <a:t>” (</a:t>
              </a:r>
              <a:r>
                <a:rPr kumimoji="0" lang="en-US" sz="1800" b="0" i="0" u="none" strike="noStrike" kern="0" cap="none" spc="0" normalizeH="0" baseline="0" noProof="0" dirty="0" err="1" smtClean="0">
                  <a:ln>
                    <a:noFill/>
                  </a:ln>
                  <a:solidFill>
                    <a:prstClr val="white"/>
                  </a:solidFill>
                  <a:effectLst/>
                  <a:uLnTx/>
                  <a:uFillTx/>
                  <a:latin typeface="Arial" pitchFamily="34" charset="0"/>
                  <a:cs typeface="Arial" pitchFamily="34" charset="0"/>
                </a:rPr>
                <a:t>examinar</a:t>
              </a:r>
              <a:r>
                <a:rPr kumimoji="0" lang="en-US" sz="1800" b="0" i="0" u="none" strike="noStrike" kern="0" cap="none" spc="0" normalizeH="0" baseline="0" noProof="0" dirty="0" smtClean="0">
                  <a:ln>
                    <a:noFill/>
                  </a:ln>
                  <a:solidFill>
                    <a:prstClr val="white"/>
                  </a:solidFill>
                  <a:effectLst/>
                  <a:uLnTx/>
                  <a:uFillTx/>
                  <a:latin typeface="Arial" pitchFamily="34" charset="0"/>
                  <a:cs typeface="Arial" pitchFamily="34" charset="0"/>
                </a:rPr>
                <a:t> </a:t>
              </a:r>
              <a:r>
                <a:rPr lang="en-US" kern="0" dirty="0" err="1" smtClean="0">
                  <a:solidFill>
                    <a:prstClr val="white"/>
                  </a:solidFill>
                  <a:latin typeface="Arial" pitchFamily="34" charset="0"/>
                  <a:cs typeface="Arial" pitchFamily="34" charset="0"/>
                </a:rPr>
                <a:t>pruebas</a:t>
              </a:r>
              <a:r>
                <a:rPr lang="en-US" kern="0" dirty="0" smtClean="0">
                  <a:solidFill>
                    <a:prstClr val="white"/>
                  </a:solidFill>
                  <a:latin typeface="Arial" pitchFamily="34" charset="0"/>
                  <a:cs typeface="Arial" pitchFamily="34" charset="0"/>
                </a:rPr>
                <a:t> y </a:t>
              </a:r>
              <a:r>
                <a:rPr lang="en-US" kern="0" dirty="0" err="1" smtClean="0">
                  <a:solidFill>
                    <a:prstClr val="white"/>
                  </a:solidFill>
                  <a:latin typeface="Arial" pitchFamily="34" charset="0"/>
                  <a:cs typeface="Arial" pitchFamily="34" charset="0"/>
                </a:rPr>
                <a:t>referencias</a:t>
              </a:r>
              <a:r>
                <a:rPr lang="en-US" kern="0" dirty="0" smtClean="0">
                  <a:solidFill>
                    <a:prstClr val="white"/>
                  </a:solidFill>
                  <a:latin typeface="Arial" pitchFamily="34" charset="0"/>
                  <a:cs typeface="Arial" pitchFamily="34" charset="0"/>
                </a:rPr>
                <a:t>)</a:t>
              </a:r>
              <a:r>
                <a:rPr kumimoji="0" lang="en-US" sz="1800" b="0" i="0" u="none" strike="noStrike" kern="0" cap="none" spc="0" normalizeH="0" baseline="0" noProof="0" dirty="0" smtClean="0">
                  <a:ln>
                    <a:noFill/>
                  </a:ln>
                  <a:solidFill>
                    <a:prstClr val="white"/>
                  </a:solidFill>
                  <a:effectLst/>
                  <a:uLnTx/>
                  <a:uFillTx/>
                  <a:latin typeface="Arial" pitchFamily="34" charset="0"/>
                  <a:cs typeface="Arial" pitchFamily="34" charset="0"/>
                </a:rPr>
                <a:t>.</a:t>
              </a:r>
              <a:endParaRPr kumimoji="0" lang="en-CA" sz="1800" b="0" i="0" u="none" strike="noStrike" kern="0" cap="none" spc="0" normalizeH="0" baseline="0" noProof="0" dirty="0" smtClean="0">
                <a:ln>
                  <a:noFill/>
                </a:ln>
                <a:solidFill>
                  <a:prstClr val="white"/>
                </a:solidFill>
                <a:effectLst/>
                <a:uLnTx/>
                <a:uFillTx/>
                <a:latin typeface="Arial" pitchFamily="34" charset="0"/>
                <a:cs typeface="Arial" pitchFamily="34" charset="0"/>
              </a:endParaRPr>
            </a:p>
          </p:txBody>
        </p:sp>
      </p:grpSp>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4581128"/>
            <a:ext cx="3157943" cy="208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96493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3"/>
          <p:cNvSpPr>
            <a:spLocks noGrp="1"/>
          </p:cNvSpPr>
          <p:nvPr>
            <p:ph idx="1"/>
          </p:nvPr>
        </p:nvSpPr>
        <p:spPr>
          <a:xfrm>
            <a:off x="457200" y="1340768"/>
            <a:ext cx="8229600" cy="4785395"/>
          </a:xfrm>
        </p:spPr>
        <p:txBody>
          <a:bodyPr>
            <a:normAutofit fontScale="77500" lnSpcReduction="20000"/>
          </a:bodyPr>
          <a:lstStyle/>
          <a:p>
            <a:pPr marL="0" lvl="0" indent="0">
              <a:spcBef>
                <a:spcPts val="0"/>
              </a:spcBef>
              <a:buClrTx/>
              <a:buNone/>
            </a:pPr>
            <a:r>
              <a:rPr lang="en-US" altLang="en-US" sz="3000" dirty="0" smtClean="0"/>
              <a:t> </a:t>
            </a:r>
          </a:p>
          <a:p>
            <a:pPr marL="0" lvl="0" indent="0">
              <a:spcBef>
                <a:spcPts val="0"/>
              </a:spcBef>
              <a:buClrTx/>
              <a:buNone/>
            </a:pPr>
            <a:endParaRPr lang="en-US" sz="3000" b="1" u="sng" dirty="0">
              <a:solidFill>
                <a:srgbClr val="1F497D"/>
              </a:solidFill>
            </a:endParaRPr>
          </a:p>
          <a:p>
            <a:pPr marL="0" lvl="0" indent="0">
              <a:spcBef>
                <a:spcPts val="0"/>
              </a:spcBef>
              <a:buClrTx/>
              <a:buNone/>
            </a:pPr>
            <a:endParaRPr lang="en-US" sz="3000" b="1" u="sng" dirty="0" smtClean="0">
              <a:solidFill>
                <a:srgbClr val="1F497D"/>
              </a:solidFill>
            </a:endParaRPr>
          </a:p>
          <a:p>
            <a:pPr marL="0" lvl="0" indent="0">
              <a:spcBef>
                <a:spcPts val="0"/>
              </a:spcBef>
              <a:buClrTx/>
              <a:buNone/>
            </a:pPr>
            <a:endParaRPr lang="en-US" sz="3000" b="1" u="sng" dirty="0">
              <a:solidFill>
                <a:srgbClr val="1F497D"/>
              </a:solidFill>
            </a:endParaRPr>
          </a:p>
          <a:p>
            <a:pPr marL="0" lvl="0" indent="0">
              <a:spcBef>
                <a:spcPts val="0"/>
              </a:spcBef>
              <a:buClrTx/>
              <a:buNone/>
            </a:pPr>
            <a:endParaRPr lang="en-GB" sz="2000" b="1" u="sng" dirty="0" smtClean="0">
              <a:solidFill>
                <a:srgbClr val="1F497D"/>
              </a:solidFill>
            </a:endParaRPr>
          </a:p>
          <a:p>
            <a:pPr marL="0" lvl="0" indent="0">
              <a:spcBef>
                <a:spcPts val="0"/>
              </a:spcBef>
              <a:buClrTx/>
              <a:buNone/>
            </a:pPr>
            <a:endParaRPr lang="en-GB" sz="2000" b="1" u="sng" dirty="0" smtClean="0">
              <a:solidFill>
                <a:srgbClr val="1F497D"/>
              </a:solidFill>
            </a:endParaRPr>
          </a:p>
          <a:p>
            <a:pPr marL="0" lvl="0" indent="0">
              <a:spcBef>
                <a:spcPts val="0"/>
              </a:spcBef>
              <a:buClrTx/>
              <a:buNone/>
            </a:pPr>
            <a:r>
              <a:rPr lang="en-GB" sz="2000" b="1" u="sng" dirty="0" smtClean="0">
                <a:solidFill>
                  <a:srgbClr val="1F497D"/>
                </a:solidFill>
              </a:rPr>
              <a:t>Review Evidence (</a:t>
            </a:r>
            <a:r>
              <a:rPr lang="en-GB" sz="2000" b="1" u="sng" dirty="0" err="1" smtClean="0">
                <a:solidFill>
                  <a:srgbClr val="1F497D"/>
                </a:solidFill>
              </a:rPr>
              <a:t>examinar</a:t>
            </a:r>
            <a:r>
              <a:rPr lang="en-GB" sz="2000" b="1" u="sng" dirty="0" smtClean="0">
                <a:solidFill>
                  <a:srgbClr val="1F497D"/>
                </a:solidFill>
              </a:rPr>
              <a:t> </a:t>
            </a:r>
            <a:r>
              <a:rPr lang="en-GB" sz="2000" b="1" u="sng" dirty="0" err="1" smtClean="0">
                <a:solidFill>
                  <a:srgbClr val="1F497D"/>
                </a:solidFill>
              </a:rPr>
              <a:t>pruebas</a:t>
            </a:r>
            <a:r>
              <a:rPr lang="en-GB" sz="2000" b="1" u="sng" dirty="0" smtClean="0">
                <a:solidFill>
                  <a:srgbClr val="1F497D"/>
                </a:solidFill>
              </a:rPr>
              <a:t>): </a:t>
            </a:r>
            <a:endParaRPr lang="en-GB" sz="2000" dirty="0">
              <a:solidFill>
                <a:srgbClr val="1F497D"/>
              </a:solidFill>
            </a:endParaRPr>
          </a:p>
          <a:p>
            <a:pPr marL="271463" lvl="0" indent="-271463">
              <a:spcBef>
                <a:spcPts val="0"/>
              </a:spcBef>
              <a:buClrTx/>
              <a:buFont typeface="+mj-lt"/>
              <a:buAutoNum type="arabicParenR"/>
            </a:pPr>
            <a:endParaRPr lang="en-US" sz="1900" dirty="0" smtClean="0">
              <a:solidFill>
                <a:srgbClr val="1F497D"/>
              </a:solidFill>
            </a:endParaRPr>
          </a:p>
          <a:p>
            <a:pPr marL="271463" lvl="0" indent="-271463">
              <a:spcBef>
                <a:spcPts val="0"/>
              </a:spcBef>
              <a:buClrTx/>
              <a:buFont typeface="+mj-lt"/>
              <a:buAutoNum type="arabicParenR"/>
            </a:pPr>
            <a:r>
              <a:rPr lang="en-US" sz="1900" dirty="0" err="1" smtClean="0">
                <a:solidFill>
                  <a:srgbClr val="1F497D"/>
                </a:solidFill>
              </a:rPr>
              <a:t>Verificar</a:t>
            </a:r>
            <a:r>
              <a:rPr lang="en-US" sz="1900" dirty="0" smtClean="0">
                <a:solidFill>
                  <a:srgbClr val="1F497D"/>
                </a:solidFill>
              </a:rPr>
              <a:t> la </a:t>
            </a:r>
            <a:r>
              <a:rPr lang="en-US" sz="1900" dirty="0" err="1" smtClean="0">
                <a:solidFill>
                  <a:srgbClr val="1F497D"/>
                </a:solidFill>
              </a:rPr>
              <a:t>aplicación</a:t>
            </a:r>
            <a:r>
              <a:rPr lang="en-US" sz="1900" dirty="0" smtClean="0">
                <a:solidFill>
                  <a:srgbClr val="1F497D"/>
                </a:solidFill>
              </a:rPr>
              <a:t> de </a:t>
            </a:r>
            <a:r>
              <a:rPr lang="en-US" sz="1900" dirty="0" err="1" smtClean="0">
                <a:solidFill>
                  <a:srgbClr val="1F497D"/>
                </a:solidFill>
              </a:rPr>
              <a:t>los</a:t>
            </a:r>
            <a:r>
              <a:rPr lang="en-US" sz="1900" dirty="0" smtClean="0">
                <a:solidFill>
                  <a:srgbClr val="1F497D"/>
                </a:solidFill>
              </a:rPr>
              <a:t> </a:t>
            </a:r>
            <a:r>
              <a:rPr lang="en-US" sz="1900" dirty="0" err="1" smtClean="0">
                <a:solidFill>
                  <a:srgbClr val="1F497D"/>
                </a:solidFill>
              </a:rPr>
              <a:t>procedimientos</a:t>
            </a:r>
            <a:r>
              <a:rPr lang="en-US" sz="1900" dirty="0" smtClean="0">
                <a:solidFill>
                  <a:srgbClr val="1F497D"/>
                </a:solidFill>
              </a:rPr>
              <a:t> de </a:t>
            </a:r>
            <a:r>
              <a:rPr lang="en-US" sz="1900" dirty="0" err="1" smtClean="0">
                <a:solidFill>
                  <a:srgbClr val="1F497D"/>
                </a:solidFill>
              </a:rPr>
              <a:t>los</a:t>
            </a:r>
            <a:r>
              <a:rPr lang="en-US" sz="1900" dirty="0" smtClean="0">
                <a:solidFill>
                  <a:srgbClr val="1F497D"/>
                </a:solidFill>
              </a:rPr>
              <a:t> </a:t>
            </a:r>
            <a:r>
              <a:rPr lang="en-US" sz="1900" dirty="0" err="1" smtClean="0">
                <a:solidFill>
                  <a:srgbClr val="1F497D"/>
                </a:solidFill>
              </a:rPr>
              <a:t>inspectores</a:t>
            </a:r>
            <a:r>
              <a:rPr lang="en-US" sz="1900" dirty="0" smtClean="0">
                <a:solidFill>
                  <a:srgbClr val="1F497D"/>
                </a:solidFill>
              </a:rPr>
              <a:t> de </a:t>
            </a:r>
            <a:r>
              <a:rPr lang="en-US" sz="1900" dirty="0" err="1" smtClean="0">
                <a:solidFill>
                  <a:srgbClr val="1F497D"/>
                </a:solidFill>
              </a:rPr>
              <a:t>operaciones</a:t>
            </a:r>
            <a:r>
              <a:rPr lang="en-US" sz="1900" dirty="0" smtClean="0">
                <a:solidFill>
                  <a:srgbClr val="1F497D"/>
                </a:solidFill>
              </a:rPr>
              <a:t> </a:t>
            </a:r>
            <a:r>
              <a:rPr lang="en-US" sz="1900" dirty="0" err="1" smtClean="0">
                <a:solidFill>
                  <a:srgbClr val="1F497D"/>
                </a:solidFill>
              </a:rPr>
              <a:t>como</a:t>
            </a:r>
            <a:r>
              <a:rPr lang="en-US" sz="1900" dirty="0" smtClean="0">
                <a:solidFill>
                  <a:srgbClr val="1F497D"/>
                </a:solidFill>
              </a:rPr>
              <a:t> parte del </a:t>
            </a:r>
            <a:r>
              <a:rPr lang="en-US" sz="1900" dirty="0" err="1" smtClean="0">
                <a:solidFill>
                  <a:srgbClr val="1F497D"/>
                </a:solidFill>
              </a:rPr>
              <a:t>proceso</a:t>
            </a:r>
            <a:r>
              <a:rPr lang="en-US" sz="1900" dirty="0" smtClean="0">
                <a:solidFill>
                  <a:srgbClr val="1F497D"/>
                </a:solidFill>
              </a:rPr>
              <a:t> de </a:t>
            </a:r>
            <a:r>
              <a:rPr lang="en-US" sz="1900" dirty="0" err="1" smtClean="0">
                <a:solidFill>
                  <a:srgbClr val="1F497D"/>
                </a:solidFill>
              </a:rPr>
              <a:t>certificación</a:t>
            </a:r>
            <a:r>
              <a:rPr lang="en-US" sz="1900" dirty="0" smtClean="0">
                <a:solidFill>
                  <a:srgbClr val="1F497D"/>
                </a:solidFill>
              </a:rPr>
              <a:t>.</a:t>
            </a:r>
          </a:p>
          <a:p>
            <a:pPr marL="271463" lvl="0" indent="-271463">
              <a:spcBef>
                <a:spcPts val="0"/>
              </a:spcBef>
              <a:buClrTx/>
              <a:buFont typeface="+mj-lt"/>
              <a:buAutoNum type="arabicParenR"/>
            </a:pPr>
            <a:r>
              <a:rPr lang="es-ES" sz="1900" dirty="0">
                <a:solidFill>
                  <a:srgbClr val="1F497D"/>
                </a:solidFill>
              </a:rPr>
              <a:t>Examinar una muestra de manuales </a:t>
            </a:r>
            <a:r>
              <a:rPr lang="es-ES" sz="1900" dirty="0" smtClean="0">
                <a:solidFill>
                  <a:srgbClr val="1F497D"/>
                </a:solidFill>
              </a:rPr>
              <a:t>de</a:t>
            </a:r>
          </a:p>
          <a:p>
            <a:pPr marL="0" lvl="0" indent="0">
              <a:spcBef>
                <a:spcPts val="0"/>
              </a:spcBef>
              <a:buClrTx/>
              <a:buNone/>
              <a:tabLst>
                <a:tab pos="271463" algn="l"/>
              </a:tabLst>
            </a:pPr>
            <a:r>
              <a:rPr lang="es-ES" sz="1900" dirty="0" smtClean="0">
                <a:solidFill>
                  <a:srgbClr val="1F497D"/>
                </a:solidFill>
              </a:rPr>
              <a:t>	instrucción </a:t>
            </a:r>
            <a:r>
              <a:rPr lang="es-ES" sz="1900" dirty="0">
                <a:solidFill>
                  <a:srgbClr val="1F497D"/>
                </a:solidFill>
              </a:rPr>
              <a:t>de explotadores de </a:t>
            </a:r>
            <a:r>
              <a:rPr lang="es-ES" sz="1900" dirty="0" smtClean="0">
                <a:solidFill>
                  <a:srgbClr val="1F497D"/>
                </a:solidFill>
              </a:rPr>
              <a:t>servicios</a:t>
            </a:r>
          </a:p>
          <a:p>
            <a:pPr marL="0" lvl="0" indent="0">
              <a:spcBef>
                <a:spcPts val="0"/>
              </a:spcBef>
              <a:buClrTx/>
              <a:buNone/>
              <a:tabLst>
                <a:tab pos="271463" algn="l"/>
              </a:tabLst>
            </a:pPr>
            <a:r>
              <a:rPr lang="es-ES" sz="1900" dirty="0">
                <a:solidFill>
                  <a:srgbClr val="1F497D"/>
                </a:solidFill>
              </a:rPr>
              <a:t>	</a:t>
            </a:r>
            <a:r>
              <a:rPr lang="es-ES" sz="1900" dirty="0" smtClean="0">
                <a:solidFill>
                  <a:srgbClr val="1F497D"/>
                </a:solidFill>
              </a:rPr>
              <a:t>aéreos</a:t>
            </a:r>
            <a:r>
              <a:rPr lang="es-ES" sz="1900" dirty="0">
                <a:solidFill>
                  <a:srgbClr val="1F497D"/>
                </a:solidFill>
              </a:rPr>
              <a:t>. </a:t>
            </a:r>
          </a:p>
          <a:p>
            <a:pPr marL="271463" lvl="0" indent="-271463">
              <a:spcBef>
                <a:spcPts val="0"/>
              </a:spcBef>
              <a:buClrTx/>
              <a:buFont typeface="+mj-lt"/>
              <a:buAutoNum type="arabicParenR" startAt="3"/>
              <a:tabLst>
                <a:tab pos="271463" algn="l"/>
              </a:tabLst>
            </a:pPr>
            <a:r>
              <a:rPr lang="es-ES" sz="1900" dirty="0" smtClean="0">
                <a:solidFill>
                  <a:srgbClr val="1F497D"/>
                </a:solidFill>
              </a:rPr>
              <a:t>Examinar </a:t>
            </a:r>
            <a:r>
              <a:rPr lang="es-ES" sz="1900" dirty="0">
                <a:solidFill>
                  <a:srgbClr val="1F497D"/>
                </a:solidFill>
              </a:rPr>
              <a:t>unas muestras de programas </a:t>
            </a:r>
            <a:r>
              <a:rPr lang="es-ES" sz="1900" dirty="0" smtClean="0">
                <a:solidFill>
                  <a:srgbClr val="1F497D"/>
                </a:solidFill>
              </a:rPr>
              <a:t>y</a:t>
            </a:r>
          </a:p>
          <a:p>
            <a:pPr marL="0" lvl="0" indent="0">
              <a:spcBef>
                <a:spcPts val="0"/>
              </a:spcBef>
              <a:buClrTx/>
              <a:buNone/>
              <a:tabLst>
                <a:tab pos="271463" algn="l"/>
              </a:tabLst>
            </a:pPr>
            <a:r>
              <a:rPr lang="es-ES" sz="1900" dirty="0" smtClean="0">
                <a:solidFill>
                  <a:srgbClr val="1F497D"/>
                </a:solidFill>
              </a:rPr>
              <a:t>	registros </a:t>
            </a:r>
            <a:r>
              <a:rPr lang="es-ES" sz="1900" dirty="0">
                <a:solidFill>
                  <a:srgbClr val="1F497D"/>
                </a:solidFill>
              </a:rPr>
              <a:t>de instrucción sobre ACAS </a:t>
            </a:r>
            <a:r>
              <a:rPr lang="es-ES" sz="1900" dirty="0" smtClean="0">
                <a:solidFill>
                  <a:srgbClr val="1F497D"/>
                </a:solidFill>
              </a:rPr>
              <a:t>para</a:t>
            </a:r>
          </a:p>
          <a:p>
            <a:pPr marL="0" lvl="0" indent="0">
              <a:spcBef>
                <a:spcPts val="0"/>
              </a:spcBef>
              <a:buClrTx/>
              <a:buNone/>
              <a:tabLst>
                <a:tab pos="271463" algn="l"/>
              </a:tabLst>
            </a:pPr>
            <a:r>
              <a:rPr lang="es-ES" sz="1900" dirty="0">
                <a:solidFill>
                  <a:srgbClr val="1F497D"/>
                </a:solidFill>
              </a:rPr>
              <a:t>	</a:t>
            </a:r>
            <a:r>
              <a:rPr lang="es-ES" sz="1900" dirty="0" smtClean="0">
                <a:solidFill>
                  <a:srgbClr val="1F497D"/>
                </a:solidFill>
              </a:rPr>
              <a:t>confirmar su aplicación. </a:t>
            </a:r>
            <a:endParaRPr lang="es-ES" sz="1900" dirty="0">
              <a:solidFill>
                <a:srgbClr val="1F497D"/>
              </a:solidFill>
            </a:endParaRPr>
          </a:p>
          <a:p>
            <a:pPr marL="0" lvl="0" indent="0">
              <a:spcBef>
                <a:spcPts val="0"/>
              </a:spcBef>
              <a:buClrTx/>
              <a:buNone/>
            </a:pPr>
            <a:endParaRPr lang="en-GB" sz="1000" b="1" u="sng" dirty="0">
              <a:solidFill>
                <a:srgbClr val="1F497D"/>
              </a:solidFill>
            </a:endParaRPr>
          </a:p>
          <a:p>
            <a:pPr marL="0" lvl="0" indent="0">
              <a:spcBef>
                <a:spcPts val="0"/>
              </a:spcBef>
              <a:buClrTx/>
              <a:buNone/>
            </a:pPr>
            <a:r>
              <a:rPr lang="en-GB" sz="2000" b="1" u="sng" dirty="0" err="1" smtClean="0">
                <a:solidFill>
                  <a:srgbClr val="1F497D"/>
                </a:solidFill>
              </a:rPr>
              <a:t>Referencias</a:t>
            </a:r>
            <a:r>
              <a:rPr lang="en-GB" sz="2000" b="1" u="sng" dirty="0" smtClean="0">
                <a:solidFill>
                  <a:srgbClr val="1F497D"/>
                </a:solidFill>
              </a:rPr>
              <a:t>:</a:t>
            </a:r>
            <a:endParaRPr lang="en-GB" sz="2000" b="1" u="sng" dirty="0">
              <a:solidFill>
                <a:srgbClr val="1F497D"/>
              </a:solidFill>
            </a:endParaRPr>
          </a:p>
          <a:p>
            <a:pPr marL="0" lvl="0" indent="0">
              <a:spcBef>
                <a:spcPts val="0"/>
              </a:spcBef>
              <a:buClrTx/>
              <a:buNone/>
            </a:pPr>
            <a:r>
              <a:rPr lang="en-US" sz="2000" dirty="0">
                <a:solidFill>
                  <a:srgbClr val="1F497D"/>
                </a:solidFill>
              </a:rPr>
              <a:t>STD: A6, </a:t>
            </a:r>
            <a:r>
              <a:rPr lang="en-US" sz="2000" dirty="0" smtClean="0">
                <a:solidFill>
                  <a:srgbClr val="1F497D"/>
                </a:solidFill>
              </a:rPr>
              <a:t>Parte </a:t>
            </a:r>
            <a:r>
              <a:rPr lang="en-US" sz="2000" dirty="0">
                <a:solidFill>
                  <a:srgbClr val="1F497D"/>
                </a:solidFill>
              </a:rPr>
              <a:t>I </a:t>
            </a:r>
            <a:r>
              <a:rPr lang="en-US" sz="2000" dirty="0" smtClean="0">
                <a:solidFill>
                  <a:srgbClr val="1F497D"/>
                </a:solidFill>
              </a:rPr>
              <a:t>Ap. </a:t>
            </a:r>
            <a:r>
              <a:rPr lang="en-US" sz="2000" dirty="0">
                <a:solidFill>
                  <a:srgbClr val="1F497D"/>
                </a:solidFill>
              </a:rPr>
              <a:t>2, 2.1.31 </a:t>
            </a:r>
            <a:endParaRPr lang="en-US" sz="2000" dirty="0" smtClean="0">
              <a:solidFill>
                <a:srgbClr val="1F497D"/>
              </a:solidFill>
            </a:endParaRPr>
          </a:p>
          <a:p>
            <a:pPr marL="0" indent="0">
              <a:spcBef>
                <a:spcPts val="0"/>
              </a:spcBef>
              <a:buClrTx/>
              <a:buNone/>
            </a:pPr>
            <a:r>
              <a:rPr lang="en-US" sz="2000" dirty="0">
                <a:solidFill>
                  <a:srgbClr val="1F497D"/>
                </a:solidFill>
              </a:rPr>
              <a:t>A6, Parte III Sec 3, C3, Adj. 1</a:t>
            </a:r>
            <a:endParaRPr lang="en-GB" sz="2000" dirty="0">
              <a:solidFill>
                <a:srgbClr val="1F497D"/>
              </a:solidFill>
            </a:endParaRPr>
          </a:p>
          <a:p>
            <a:pPr marL="0" lvl="0" indent="0">
              <a:spcBef>
                <a:spcPts val="0"/>
              </a:spcBef>
              <a:buClrTx/>
              <a:buNone/>
            </a:pPr>
            <a:r>
              <a:rPr lang="en-US" sz="2000" dirty="0" smtClean="0">
                <a:solidFill>
                  <a:srgbClr val="1F497D"/>
                </a:solidFill>
              </a:rPr>
              <a:t>GM</a:t>
            </a:r>
            <a:r>
              <a:rPr lang="en-US" sz="2000" dirty="0">
                <a:solidFill>
                  <a:srgbClr val="1F497D"/>
                </a:solidFill>
              </a:rPr>
              <a:t>: Doc 8168, </a:t>
            </a:r>
            <a:r>
              <a:rPr lang="en-US" sz="2000" dirty="0" smtClean="0">
                <a:solidFill>
                  <a:srgbClr val="1F497D"/>
                </a:solidFill>
              </a:rPr>
              <a:t>Vol. I </a:t>
            </a:r>
            <a:r>
              <a:rPr lang="en-US" sz="2000" dirty="0">
                <a:solidFill>
                  <a:srgbClr val="1F497D"/>
                </a:solidFill>
              </a:rPr>
              <a:t/>
            </a:r>
            <a:br>
              <a:rPr lang="en-US" sz="2000" dirty="0">
                <a:solidFill>
                  <a:srgbClr val="1F497D"/>
                </a:solidFill>
              </a:rPr>
            </a:br>
            <a:r>
              <a:rPr lang="en-US" sz="2000" dirty="0">
                <a:solidFill>
                  <a:srgbClr val="1F497D"/>
                </a:solidFill>
              </a:rPr>
              <a:t>         </a:t>
            </a:r>
            <a:endParaRPr lang="en-GB" sz="2000" dirty="0">
              <a:solidFill>
                <a:srgbClr val="1F497D"/>
              </a:solidFill>
            </a:endParaRPr>
          </a:p>
        </p:txBody>
      </p:sp>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9903" y="3705396"/>
            <a:ext cx="3864138" cy="2387900"/>
          </a:xfrm>
          <a:prstGeom prst="rect">
            <a:avLst/>
          </a:prstGeom>
          <a:solidFill>
            <a:srgbClr val="99CCFF"/>
          </a:solidFill>
          <a:ln>
            <a:noFill/>
          </a:ln>
          <a:extLst/>
        </p:spPr>
      </p:pic>
      <p:sp>
        <p:nvSpPr>
          <p:cNvPr id="2" name="Title 1"/>
          <p:cNvSpPr>
            <a:spLocks noGrp="1"/>
          </p:cNvSpPr>
          <p:nvPr>
            <p:ph type="title" idx="4294967295"/>
          </p:nvPr>
        </p:nvSpPr>
        <p:spPr>
          <a:xfrm>
            <a:off x="457201" y="98884"/>
            <a:ext cx="8229600" cy="1143000"/>
          </a:xfrm>
        </p:spPr>
        <p:txBody>
          <a:bodyPr>
            <a:normAutofit/>
          </a:bodyPr>
          <a:lstStyle/>
          <a:p>
            <a:r>
              <a:rPr lang="es-ES" sz="4000" dirty="0" smtClean="0"/>
              <a:t>Ejemplo</a:t>
            </a:r>
            <a:endParaRPr lang="en-GB" sz="4000" dirty="0"/>
          </a:p>
        </p:txBody>
      </p:sp>
      <p:sp>
        <p:nvSpPr>
          <p:cNvPr id="4" name="Slide Number Placeholder 3"/>
          <p:cNvSpPr>
            <a:spLocks noGrp="1"/>
          </p:cNvSpPr>
          <p:nvPr>
            <p:ph type="sldNum" sz="quarter" idx="12"/>
          </p:nvPr>
        </p:nvSpPr>
        <p:spPr>
          <a:xfrm>
            <a:off x="6553200" y="6356350"/>
            <a:ext cx="2133600" cy="365125"/>
          </a:xfrm>
        </p:spPr>
        <p:txBody>
          <a:bodyPr/>
          <a:lstStyle/>
          <a:p>
            <a:fld id="{AEBC9397-8921-489F-B39C-2E8FC685A84F}" type="slidenum">
              <a:rPr lang="en-US" smtClean="0"/>
              <a:pPr/>
              <a:t>17</a:t>
            </a:fld>
            <a:endParaRPr lang="en-US" dirty="0"/>
          </a:p>
        </p:txBody>
      </p:sp>
      <p:sp>
        <p:nvSpPr>
          <p:cNvPr id="5" name="Footer Placeholder 4"/>
          <p:cNvSpPr>
            <a:spLocks noGrp="1"/>
          </p:cNvSpPr>
          <p:nvPr>
            <p:ph type="ftr" sz="quarter" idx="11"/>
          </p:nvPr>
        </p:nvSpPr>
        <p:spPr>
          <a:xfrm>
            <a:off x="3124200" y="6356350"/>
            <a:ext cx="2895600" cy="365125"/>
          </a:xfrm>
        </p:spPr>
        <p:txBody>
          <a:bodyPr/>
          <a:lstStyle/>
          <a:p>
            <a:r>
              <a:rPr lang="en-US" smtClean="0"/>
              <a:t>Seminario CMA - Módulo 4</a:t>
            </a:r>
            <a:endParaRPr lang="en-US" dirty="0"/>
          </a:p>
        </p:txBody>
      </p:sp>
      <p:sp>
        <p:nvSpPr>
          <p:cNvPr id="8" name="Date Placeholder 7"/>
          <p:cNvSpPr>
            <a:spLocks noGrp="1"/>
          </p:cNvSpPr>
          <p:nvPr>
            <p:ph type="dt" sz="half" idx="10"/>
          </p:nvPr>
        </p:nvSpPr>
        <p:spPr/>
        <p:txBody>
          <a:bodyPr/>
          <a:lstStyle/>
          <a:p>
            <a:r>
              <a:rPr lang="en-US" smtClean="0"/>
              <a:t>Noviembre de 2017</a:t>
            </a:r>
            <a:endParaRPr lang="en-US"/>
          </a:p>
        </p:txBody>
      </p:sp>
      <p:graphicFrame>
        <p:nvGraphicFramePr>
          <p:cNvPr id="9" name="Table 8"/>
          <p:cNvGraphicFramePr>
            <a:graphicFrameLocks noGrp="1"/>
          </p:cNvGraphicFramePr>
          <p:nvPr>
            <p:extLst>
              <p:ext uri="{D42A27DB-BD31-4B8C-83A1-F6EECF244321}">
                <p14:modId xmlns:p14="http://schemas.microsoft.com/office/powerpoint/2010/main" val="661238245"/>
              </p:ext>
            </p:extLst>
          </p:nvPr>
        </p:nvGraphicFramePr>
        <p:xfrm>
          <a:off x="539552" y="1268760"/>
          <a:ext cx="8147248" cy="1626488"/>
        </p:xfrm>
        <a:graphic>
          <a:graphicData uri="http://schemas.openxmlformats.org/drawingml/2006/table">
            <a:tbl>
              <a:tblPr firstRow="1" bandRow="1"/>
              <a:tblGrid>
                <a:gridCol w="1100979"/>
                <a:gridCol w="7046269"/>
              </a:tblGrid>
              <a:tr h="382703">
                <a:tc>
                  <a:txBody>
                    <a:bodyPr/>
                    <a:lstStyle>
                      <a:lvl1pPr marL="0" algn="l" defTabSz="914400" rtl="0" eaLnBrk="1" latinLnBrk="0" hangingPunct="1">
                        <a:defRPr sz="1800" b="1" kern="1200">
                          <a:solidFill>
                            <a:schemeClr val="dk1"/>
                          </a:solidFill>
                          <a:latin typeface="Calibri"/>
                        </a:defRPr>
                      </a:lvl1pPr>
                      <a:lvl2pPr marL="457200" algn="l" defTabSz="914400" rtl="0" eaLnBrk="1" latinLnBrk="0" hangingPunct="1">
                        <a:defRPr sz="1800" b="1" kern="1200">
                          <a:solidFill>
                            <a:schemeClr val="dk1"/>
                          </a:solidFill>
                          <a:latin typeface="Calibri"/>
                        </a:defRPr>
                      </a:lvl2pPr>
                      <a:lvl3pPr marL="914400" algn="l" defTabSz="914400" rtl="0" eaLnBrk="1" latinLnBrk="0" hangingPunct="1">
                        <a:defRPr sz="1800" b="1" kern="1200">
                          <a:solidFill>
                            <a:schemeClr val="dk1"/>
                          </a:solidFill>
                          <a:latin typeface="Calibri"/>
                        </a:defRPr>
                      </a:lvl3pPr>
                      <a:lvl4pPr marL="1371600" algn="l" defTabSz="914400" rtl="0" eaLnBrk="1" latinLnBrk="0" hangingPunct="1">
                        <a:defRPr sz="1800" b="1" kern="1200">
                          <a:solidFill>
                            <a:schemeClr val="dk1"/>
                          </a:solidFill>
                          <a:latin typeface="Calibri"/>
                        </a:defRPr>
                      </a:lvl4pPr>
                      <a:lvl5pPr marL="1828800" algn="l" defTabSz="914400" rtl="0" eaLnBrk="1" latinLnBrk="0" hangingPunct="1">
                        <a:defRPr sz="1800" b="1" kern="1200">
                          <a:solidFill>
                            <a:schemeClr val="dk1"/>
                          </a:solidFill>
                          <a:latin typeface="Calibri"/>
                        </a:defRPr>
                      </a:lvl5pPr>
                      <a:lvl6pPr marL="2286000" algn="l" defTabSz="914400" rtl="0" eaLnBrk="1" latinLnBrk="0" hangingPunct="1">
                        <a:defRPr sz="1800" b="1" kern="1200">
                          <a:solidFill>
                            <a:schemeClr val="dk1"/>
                          </a:solidFill>
                          <a:latin typeface="Calibri"/>
                        </a:defRPr>
                      </a:lvl6pPr>
                      <a:lvl7pPr marL="2743200" algn="l" defTabSz="914400" rtl="0" eaLnBrk="1" latinLnBrk="0" hangingPunct="1">
                        <a:defRPr sz="1800" b="1" kern="1200">
                          <a:solidFill>
                            <a:schemeClr val="dk1"/>
                          </a:solidFill>
                          <a:latin typeface="Calibri"/>
                        </a:defRPr>
                      </a:lvl7pPr>
                      <a:lvl8pPr marL="3200400" algn="l" defTabSz="914400" rtl="0" eaLnBrk="1" latinLnBrk="0" hangingPunct="1">
                        <a:defRPr sz="1800" b="1" kern="1200">
                          <a:solidFill>
                            <a:schemeClr val="dk1"/>
                          </a:solidFill>
                          <a:latin typeface="Calibri"/>
                        </a:defRPr>
                      </a:lvl8pPr>
                      <a:lvl9pPr marL="3657600" algn="l" defTabSz="914400" rtl="0" eaLnBrk="1" latinLnBrk="0" hangingPunct="1">
                        <a:defRPr sz="1800" b="1" kern="1200">
                          <a:solidFill>
                            <a:schemeClr val="dk1"/>
                          </a:solidFill>
                          <a:latin typeface="Calibri"/>
                        </a:defRPr>
                      </a:lvl9pPr>
                    </a:lstStyle>
                    <a:p>
                      <a:r>
                        <a:rPr lang="en-GB" dirty="0" smtClean="0">
                          <a:solidFill>
                            <a:schemeClr val="tx2"/>
                          </a:solidFill>
                        </a:rPr>
                        <a:t>PQ No.</a:t>
                      </a:r>
                      <a:endParaRPr lang="en-GB" dirty="0">
                        <a:solidFill>
                          <a:schemeClr val="tx2"/>
                        </a:solidFill>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Text" lastClr="000000">
                        <a:tint val="20000"/>
                      </a:sysClr>
                    </a:solidFill>
                  </a:tcPr>
                </a:tc>
                <a:tc>
                  <a:txBody>
                    <a:bodyPr/>
                    <a:lstStyle>
                      <a:lvl1pPr marL="0" algn="l" defTabSz="914400" rtl="0" eaLnBrk="1" latinLnBrk="0" hangingPunct="1">
                        <a:defRPr sz="1800" b="1" kern="1200">
                          <a:solidFill>
                            <a:schemeClr val="dk1"/>
                          </a:solidFill>
                          <a:latin typeface="Calibri"/>
                        </a:defRPr>
                      </a:lvl1pPr>
                      <a:lvl2pPr marL="457200" algn="l" defTabSz="914400" rtl="0" eaLnBrk="1" latinLnBrk="0" hangingPunct="1">
                        <a:defRPr sz="1800" b="1" kern="1200">
                          <a:solidFill>
                            <a:schemeClr val="dk1"/>
                          </a:solidFill>
                          <a:latin typeface="Calibri"/>
                        </a:defRPr>
                      </a:lvl2pPr>
                      <a:lvl3pPr marL="914400" algn="l" defTabSz="914400" rtl="0" eaLnBrk="1" latinLnBrk="0" hangingPunct="1">
                        <a:defRPr sz="1800" b="1" kern="1200">
                          <a:solidFill>
                            <a:schemeClr val="dk1"/>
                          </a:solidFill>
                          <a:latin typeface="Calibri"/>
                        </a:defRPr>
                      </a:lvl3pPr>
                      <a:lvl4pPr marL="1371600" algn="l" defTabSz="914400" rtl="0" eaLnBrk="1" latinLnBrk="0" hangingPunct="1">
                        <a:defRPr sz="1800" b="1" kern="1200">
                          <a:solidFill>
                            <a:schemeClr val="dk1"/>
                          </a:solidFill>
                          <a:latin typeface="Calibri"/>
                        </a:defRPr>
                      </a:lvl4pPr>
                      <a:lvl5pPr marL="1828800" algn="l" defTabSz="914400" rtl="0" eaLnBrk="1" latinLnBrk="0" hangingPunct="1">
                        <a:defRPr sz="1800" b="1" kern="1200">
                          <a:solidFill>
                            <a:schemeClr val="dk1"/>
                          </a:solidFill>
                          <a:latin typeface="Calibri"/>
                        </a:defRPr>
                      </a:lvl5pPr>
                      <a:lvl6pPr marL="2286000" algn="l" defTabSz="914400" rtl="0" eaLnBrk="1" latinLnBrk="0" hangingPunct="1">
                        <a:defRPr sz="1800" b="1" kern="1200">
                          <a:solidFill>
                            <a:schemeClr val="dk1"/>
                          </a:solidFill>
                          <a:latin typeface="Calibri"/>
                        </a:defRPr>
                      </a:lvl6pPr>
                      <a:lvl7pPr marL="2743200" algn="l" defTabSz="914400" rtl="0" eaLnBrk="1" latinLnBrk="0" hangingPunct="1">
                        <a:defRPr sz="1800" b="1" kern="1200">
                          <a:solidFill>
                            <a:schemeClr val="dk1"/>
                          </a:solidFill>
                          <a:latin typeface="Calibri"/>
                        </a:defRPr>
                      </a:lvl7pPr>
                      <a:lvl8pPr marL="3200400" algn="l" defTabSz="914400" rtl="0" eaLnBrk="1" latinLnBrk="0" hangingPunct="1">
                        <a:defRPr sz="1800" b="1" kern="1200">
                          <a:solidFill>
                            <a:schemeClr val="dk1"/>
                          </a:solidFill>
                          <a:latin typeface="Calibri"/>
                        </a:defRPr>
                      </a:lvl8pPr>
                      <a:lvl9pPr marL="3657600" algn="l" defTabSz="914400" rtl="0" eaLnBrk="1" latinLnBrk="0" hangingPunct="1">
                        <a:defRPr sz="1800" b="1"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solidFill>
                            <a:schemeClr val="tx2"/>
                          </a:solidFill>
                          <a:latin typeface="+mn-lt"/>
                        </a:rPr>
                        <a:t>Question (</a:t>
                      </a:r>
                      <a:r>
                        <a:rPr lang="en-GB" sz="1800" dirty="0" err="1" smtClean="0">
                          <a:solidFill>
                            <a:schemeClr val="tx2"/>
                          </a:solidFill>
                          <a:latin typeface="+mn-lt"/>
                        </a:rPr>
                        <a:t>pregunta</a:t>
                      </a:r>
                      <a:r>
                        <a:rPr lang="en-GB" sz="1800" dirty="0" smtClean="0">
                          <a:solidFill>
                            <a:schemeClr val="tx2"/>
                          </a:solidFill>
                          <a:latin typeface="+mn-lt"/>
                        </a:rPr>
                        <a:t>)</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Text" lastClr="000000">
                        <a:tint val="20000"/>
                      </a:sysClr>
                    </a:solidFill>
                  </a:tcPr>
                </a:tc>
              </a:tr>
              <a:tr h="124378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GB" dirty="0" smtClean="0">
                          <a:solidFill>
                            <a:schemeClr val="tx2"/>
                          </a:solidFill>
                        </a:rPr>
                        <a:t>4.223</a:t>
                      </a:r>
                    </a:p>
                    <a:p>
                      <a:r>
                        <a:rPr lang="en-GB" dirty="0" smtClean="0">
                          <a:solidFill>
                            <a:schemeClr val="tx2"/>
                          </a:solidFill>
                        </a:rPr>
                        <a:t>OPS</a:t>
                      </a:r>
                    </a:p>
                    <a:p>
                      <a:r>
                        <a:rPr lang="en-GB" dirty="0" smtClean="0">
                          <a:solidFill>
                            <a:schemeClr val="tx2"/>
                          </a:solidFill>
                        </a:rPr>
                        <a:t>CE-6</a:t>
                      </a:r>
                      <a:endParaRPr lang="en-GB" dirty="0">
                        <a:solidFill>
                          <a:schemeClr val="tx2"/>
                        </a:solidFill>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Text" lastClr="000000">
                        <a:tint val="40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2"/>
                          </a:solidFill>
                          <a:latin typeface="+mn-lt"/>
                        </a:rPr>
                        <a:t>¿Se </a:t>
                      </a:r>
                      <a:r>
                        <a:rPr lang="en-US" sz="1800" dirty="0" err="1" smtClean="0">
                          <a:solidFill>
                            <a:schemeClr val="tx2"/>
                          </a:solidFill>
                          <a:latin typeface="+mn-lt"/>
                        </a:rPr>
                        <a:t>asegura</a:t>
                      </a:r>
                      <a:r>
                        <a:rPr lang="en-US" sz="1800" dirty="0" smtClean="0">
                          <a:solidFill>
                            <a:schemeClr val="tx2"/>
                          </a:solidFill>
                          <a:latin typeface="+mn-lt"/>
                        </a:rPr>
                        <a:t> la </a:t>
                      </a:r>
                      <a:r>
                        <a:rPr lang="en-US" sz="1800" dirty="0" err="1" smtClean="0">
                          <a:solidFill>
                            <a:schemeClr val="tx2"/>
                          </a:solidFill>
                          <a:latin typeface="+mn-lt"/>
                        </a:rPr>
                        <a:t>organización</a:t>
                      </a:r>
                      <a:r>
                        <a:rPr lang="en-US" sz="1800" dirty="0" smtClean="0">
                          <a:solidFill>
                            <a:schemeClr val="tx2"/>
                          </a:solidFill>
                          <a:latin typeface="+mn-lt"/>
                        </a:rPr>
                        <a:t> de </a:t>
                      </a:r>
                      <a:r>
                        <a:rPr lang="en-US" sz="1800" dirty="0" err="1" smtClean="0">
                          <a:solidFill>
                            <a:schemeClr val="tx2"/>
                          </a:solidFill>
                          <a:latin typeface="+mn-lt"/>
                        </a:rPr>
                        <a:t>operaciones</a:t>
                      </a:r>
                      <a:r>
                        <a:rPr lang="en-US" sz="1800" dirty="0" smtClean="0">
                          <a:solidFill>
                            <a:schemeClr val="tx2"/>
                          </a:solidFill>
                          <a:latin typeface="+mn-lt"/>
                        </a:rPr>
                        <a:t> de </a:t>
                      </a:r>
                      <a:r>
                        <a:rPr lang="en-US" sz="1800" dirty="0" err="1" smtClean="0">
                          <a:solidFill>
                            <a:schemeClr val="tx2"/>
                          </a:solidFill>
                          <a:latin typeface="+mn-lt"/>
                        </a:rPr>
                        <a:t>aeronaves</a:t>
                      </a:r>
                      <a:r>
                        <a:rPr lang="en-US" sz="1800" dirty="0" smtClean="0">
                          <a:solidFill>
                            <a:schemeClr val="tx2"/>
                          </a:solidFill>
                          <a:latin typeface="+mn-lt"/>
                        </a:rPr>
                        <a:t> de que el </a:t>
                      </a:r>
                      <a:r>
                        <a:rPr lang="en-US" sz="1800" dirty="0" err="1" smtClean="0">
                          <a:solidFill>
                            <a:schemeClr val="tx2"/>
                          </a:solidFill>
                          <a:latin typeface="+mn-lt"/>
                        </a:rPr>
                        <a:t>explotador</a:t>
                      </a:r>
                      <a:r>
                        <a:rPr lang="en-US" sz="1800" dirty="0" smtClean="0">
                          <a:solidFill>
                            <a:schemeClr val="tx2"/>
                          </a:solidFill>
                          <a:latin typeface="+mn-lt"/>
                        </a:rPr>
                        <a:t> de </a:t>
                      </a:r>
                      <a:r>
                        <a:rPr lang="en-US" sz="1800" dirty="0" err="1" smtClean="0">
                          <a:solidFill>
                            <a:schemeClr val="tx2"/>
                          </a:solidFill>
                          <a:latin typeface="+mn-lt"/>
                        </a:rPr>
                        <a:t>servicios</a:t>
                      </a:r>
                      <a:r>
                        <a:rPr lang="en-US" sz="1800" dirty="0" smtClean="0">
                          <a:solidFill>
                            <a:schemeClr val="tx2"/>
                          </a:solidFill>
                          <a:latin typeface="+mn-lt"/>
                        </a:rPr>
                        <a:t> </a:t>
                      </a:r>
                      <a:r>
                        <a:rPr lang="en-US" sz="1800" dirty="0" err="1" smtClean="0">
                          <a:solidFill>
                            <a:schemeClr val="tx2"/>
                          </a:solidFill>
                          <a:latin typeface="+mn-lt"/>
                        </a:rPr>
                        <a:t>aéreos</a:t>
                      </a:r>
                      <a:r>
                        <a:rPr lang="en-US" sz="1800" dirty="0" smtClean="0">
                          <a:solidFill>
                            <a:schemeClr val="tx2"/>
                          </a:solidFill>
                          <a:latin typeface="+mn-lt"/>
                        </a:rPr>
                        <a:t> </a:t>
                      </a:r>
                      <a:r>
                        <a:rPr lang="en-US" sz="1800" dirty="0" err="1" smtClean="0">
                          <a:solidFill>
                            <a:schemeClr val="tx2"/>
                          </a:solidFill>
                          <a:latin typeface="+mn-lt"/>
                        </a:rPr>
                        <a:t>haya</a:t>
                      </a:r>
                      <a:r>
                        <a:rPr lang="en-US" sz="1800" dirty="0" smtClean="0">
                          <a:solidFill>
                            <a:schemeClr val="tx2"/>
                          </a:solidFill>
                          <a:latin typeface="+mn-lt"/>
                        </a:rPr>
                        <a:t> </a:t>
                      </a:r>
                      <a:r>
                        <a:rPr lang="en-US" sz="1800" dirty="0" err="1" smtClean="0">
                          <a:solidFill>
                            <a:schemeClr val="tx2"/>
                          </a:solidFill>
                          <a:latin typeface="+mn-lt"/>
                        </a:rPr>
                        <a:t>establecido</a:t>
                      </a:r>
                      <a:r>
                        <a:rPr lang="en-US" sz="1800" dirty="0" smtClean="0">
                          <a:solidFill>
                            <a:schemeClr val="tx2"/>
                          </a:solidFill>
                          <a:latin typeface="+mn-lt"/>
                        </a:rPr>
                        <a:t> para </a:t>
                      </a:r>
                      <a:r>
                        <a:rPr lang="en-US" sz="1800" dirty="0" err="1" smtClean="0">
                          <a:solidFill>
                            <a:schemeClr val="tx2"/>
                          </a:solidFill>
                          <a:latin typeface="+mn-lt"/>
                        </a:rPr>
                        <a:t>sus</a:t>
                      </a:r>
                      <a:r>
                        <a:rPr lang="en-US" sz="1800" dirty="0" smtClean="0">
                          <a:solidFill>
                            <a:schemeClr val="tx2"/>
                          </a:solidFill>
                          <a:latin typeface="+mn-lt"/>
                        </a:rPr>
                        <a:t> </a:t>
                      </a:r>
                      <a:r>
                        <a:rPr lang="en-US" sz="1800" dirty="0" err="1" smtClean="0">
                          <a:solidFill>
                            <a:schemeClr val="tx2"/>
                          </a:solidFill>
                          <a:latin typeface="+mn-lt"/>
                        </a:rPr>
                        <a:t>pilotos</a:t>
                      </a:r>
                      <a:r>
                        <a:rPr lang="en-US" sz="1800" dirty="0" smtClean="0">
                          <a:solidFill>
                            <a:schemeClr val="tx2"/>
                          </a:solidFill>
                          <a:latin typeface="+mn-lt"/>
                        </a:rPr>
                        <a:t> un </a:t>
                      </a:r>
                      <a:r>
                        <a:rPr lang="en-US" sz="1800" dirty="0" err="1" smtClean="0">
                          <a:solidFill>
                            <a:schemeClr val="tx2"/>
                          </a:solidFill>
                          <a:latin typeface="+mn-lt"/>
                        </a:rPr>
                        <a:t>programa</a:t>
                      </a:r>
                      <a:r>
                        <a:rPr lang="en-US" sz="1800" dirty="0" smtClean="0">
                          <a:solidFill>
                            <a:schemeClr val="tx2"/>
                          </a:solidFill>
                          <a:latin typeface="+mn-lt"/>
                        </a:rPr>
                        <a:t> de </a:t>
                      </a:r>
                      <a:r>
                        <a:rPr lang="en-US" sz="1800" dirty="0" err="1" smtClean="0">
                          <a:solidFill>
                            <a:schemeClr val="tx2"/>
                          </a:solidFill>
                          <a:latin typeface="+mn-lt"/>
                        </a:rPr>
                        <a:t>instrucción</a:t>
                      </a:r>
                      <a:r>
                        <a:rPr lang="en-US" sz="1800" dirty="0" smtClean="0">
                          <a:solidFill>
                            <a:schemeClr val="tx2"/>
                          </a:solidFill>
                          <a:latin typeface="+mn-lt"/>
                        </a:rPr>
                        <a:t> </a:t>
                      </a:r>
                      <a:r>
                        <a:rPr lang="en-US" sz="1800" dirty="0" err="1" smtClean="0">
                          <a:solidFill>
                            <a:schemeClr val="tx2"/>
                          </a:solidFill>
                          <a:latin typeface="+mn-lt"/>
                        </a:rPr>
                        <a:t>en</a:t>
                      </a:r>
                      <a:r>
                        <a:rPr lang="en-US" sz="1800" dirty="0" smtClean="0">
                          <a:solidFill>
                            <a:schemeClr val="tx2"/>
                          </a:solidFill>
                          <a:latin typeface="+mn-lt"/>
                        </a:rPr>
                        <a:t> el </a:t>
                      </a:r>
                      <a:r>
                        <a:rPr lang="en-US" sz="1800" dirty="0" err="1" smtClean="0">
                          <a:solidFill>
                            <a:schemeClr val="tx2"/>
                          </a:solidFill>
                          <a:latin typeface="+mn-lt"/>
                        </a:rPr>
                        <a:t>uso</a:t>
                      </a:r>
                      <a:r>
                        <a:rPr lang="en-US" sz="1800" dirty="0" smtClean="0">
                          <a:solidFill>
                            <a:schemeClr val="tx2"/>
                          </a:solidFill>
                          <a:latin typeface="+mn-lt"/>
                        </a:rPr>
                        <a:t> de ACAS </a:t>
                      </a:r>
                      <a:r>
                        <a:rPr lang="en-US" sz="1800" dirty="0" err="1" smtClean="0">
                          <a:solidFill>
                            <a:schemeClr val="tx2"/>
                          </a:solidFill>
                          <a:latin typeface="+mn-lt"/>
                        </a:rPr>
                        <a:t>en</a:t>
                      </a:r>
                      <a:r>
                        <a:rPr lang="en-US" sz="1800" dirty="0" smtClean="0">
                          <a:solidFill>
                            <a:schemeClr val="tx2"/>
                          </a:solidFill>
                          <a:latin typeface="+mn-lt"/>
                        </a:rPr>
                        <a:t> </a:t>
                      </a:r>
                      <a:r>
                        <a:rPr lang="en-US" sz="1800" dirty="0" err="1" smtClean="0">
                          <a:solidFill>
                            <a:schemeClr val="tx2"/>
                          </a:solidFill>
                          <a:latin typeface="+mn-lt"/>
                        </a:rPr>
                        <a:t>aeronaves</a:t>
                      </a:r>
                      <a:r>
                        <a:rPr lang="en-US" sz="1800" dirty="0" smtClean="0">
                          <a:solidFill>
                            <a:schemeClr val="tx2"/>
                          </a:solidFill>
                          <a:latin typeface="+mn-lt"/>
                        </a:rPr>
                        <a:t> </a:t>
                      </a:r>
                      <a:r>
                        <a:rPr lang="en-US" sz="1800" dirty="0" err="1" smtClean="0">
                          <a:solidFill>
                            <a:schemeClr val="tx2"/>
                          </a:solidFill>
                          <a:latin typeface="+mn-lt"/>
                        </a:rPr>
                        <a:t>equipadas</a:t>
                      </a:r>
                      <a:r>
                        <a:rPr lang="en-US" sz="1800" dirty="0" smtClean="0">
                          <a:solidFill>
                            <a:schemeClr val="tx2"/>
                          </a:solidFill>
                          <a:latin typeface="+mn-lt"/>
                        </a:rPr>
                        <a:t> con ACAS?</a:t>
                      </a:r>
                      <a:endParaRPr lang="en-GB" sz="1800" dirty="0" smtClean="0">
                        <a:solidFill>
                          <a:schemeClr val="tx2"/>
                        </a:solidFill>
                        <a:latin typeface="+mn-lt"/>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Text" lastClr="000000">
                        <a:tint val="40000"/>
                      </a:sysClr>
                    </a:solidFill>
                  </a:tcPr>
                </a:tc>
              </a:tr>
            </a:tbl>
          </a:graphicData>
        </a:graphic>
      </p:graphicFrame>
      <p:sp>
        <p:nvSpPr>
          <p:cNvPr id="11" name="Rectangle 10"/>
          <p:cNvSpPr/>
          <p:nvPr/>
        </p:nvSpPr>
        <p:spPr>
          <a:xfrm>
            <a:off x="5443681" y="4293096"/>
            <a:ext cx="3240360" cy="1546577"/>
          </a:xfrm>
          <a:prstGeom prst="rect">
            <a:avLst/>
          </a:prstGeom>
          <a:solidFill>
            <a:schemeClr val="accent6">
              <a:lumMod val="40000"/>
              <a:lumOff val="60000"/>
            </a:schemeClr>
          </a:solidFill>
          <a:ln>
            <a:noFill/>
          </a:ln>
        </p:spPr>
        <p:style>
          <a:lnRef idx="1">
            <a:schemeClr val="accent6"/>
          </a:lnRef>
          <a:fillRef idx="2">
            <a:schemeClr val="accent6"/>
          </a:fillRef>
          <a:effectRef idx="1">
            <a:schemeClr val="accent6"/>
          </a:effectRef>
          <a:fontRef idx="minor">
            <a:schemeClr val="dk1"/>
          </a:fontRef>
        </p:style>
        <p:txBody>
          <a:bodyPr wrap="square">
            <a:spAutoFit/>
          </a:bodyPr>
          <a:lstStyle/>
          <a:p>
            <a:r>
              <a:rPr lang="es-ES" sz="1050" dirty="0" smtClean="0"/>
              <a:t>1) </a:t>
            </a:r>
            <a:r>
              <a:rPr lang="es-ES" sz="1050" dirty="0"/>
              <a:t>Verificar la aplicación de los procedimientos de los inspectores de operaciones como parte del proceso de certificación. 2) Examinar una muestra de manuales de instrucción de explotadores de servicios aéreos. 3) Examinar unas muestras de programas y registros de instrucción sobre ACAS para confirmar su aplicación. </a:t>
            </a:r>
          </a:p>
          <a:p>
            <a:r>
              <a:rPr lang="es-ES" sz="1050" dirty="0" err="1" smtClean="0"/>
              <a:t>Refererencias</a:t>
            </a:r>
            <a:r>
              <a:rPr lang="es-ES" sz="1050" dirty="0" smtClean="0"/>
              <a:t>:</a:t>
            </a:r>
            <a:endParaRPr lang="es-ES" sz="1050" dirty="0"/>
          </a:p>
          <a:p>
            <a:r>
              <a:rPr lang="es-ES" sz="1050" dirty="0"/>
              <a:t>STD A6 Parte I Ap. 2 2.1.31 Parte III </a:t>
            </a:r>
            <a:r>
              <a:rPr lang="es-ES" sz="1050" dirty="0" err="1"/>
              <a:t>Sec</a:t>
            </a:r>
            <a:r>
              <a:rPr lang="es-ES" sz="1050" dirty="0"/>
              <a:t> 3 C 3 </a:t>
            </a:r>
            <a:r>
              <a:rPr lang="es-ES" sz="1050" dirty="0" err="1"/>
              <a:t>Adj</a:t>
            </a:r>
            <a:r>
              <a:rPr lang="es-ES" sz="1050" dirty="0"/>
              <a:t>. A GM </a:t>
            </a:r>
            <a:r>
              <a:rPr lang="es-ES" sz="1050" dirty="0" err="1"/>
              <a:t>Doc</a:t>
            </a:r>
            <a:r>
              <a:rPr lang="es-ES" sz="1050" dirty="0"/>
              <a:t> 8168, Vol. I </a:t>
            </a:r>
          </a:p>
        </p:txBody>
      </p:sp>
    </p:spTree>
    <p:extLst>
      <p:ext uri="{BB962C8B-B14F-4D97-AF65-F5344CB8AC3E}">
        <p14:creationId xmlns:p14="http://schemas.microsoft.com/office/powerpoint/2010/main" val="28738406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95536" y="116632"/>
            <a:ext cx="8229600" cy="1143000"/>
          </a:xfrm>
        </p:spPr>
        <p:txBody>
          <a:bodyPr>
            <a:normAutofit/>
          </a:bodyPr>
          <a:lstStyle/>
          <a:p>
            <a:r>
              <a:rPr lang="es-ES" sz="4000" dirty="0" smtClean="0"/>
              <a:t>Autoevaluación de </a:t>
            </a:r>
            <a:r>
              <a:rPr lang="es-ES" sz="4000" dirty="0"/>
              <a:t>PQ (cont.)</a:t>
            </a:r>
            <a:endParaRPr lang="en-GB" sz="4000" dirty="0"/>
          </a:p>
        </p:txBody>
      </p:sp>
      <p:sp>
        <p:nvSpPr>
          <p:cNvPr id="4" name="Slide Number Placeholder 3"/>
          <p:cNvSpPr>
            <a:spLocks noGrp="1"/>
          </p:cNvSpPr>
          <p:nvPr>
            <p:ph type="sldNum" sz="quarter" idx="12"/>
          </p:nvPr>
        </p:nvSpPr>
        <p:spPr>
          <a:xfrm>
            <a:off x="6553200" y="6356350"/>
            <a:ext cx="2133600" cy="365125"/>
          </a:xfrm>
        </p:spPr>
        <p:txBody>
          <a:bodyPr/>
          <a:lstStyle/>
          <a:p>
            <a:fld id="{AEBC9397-8921-489F-B39C-2E8FC685A84F}" type="slidenum">
              <a:rPr lang="en-US" smtClean="0"/>
              <a:pPr/>
              <a:t>18</a:t>
            </a:fld>
            <a:endParaRPr lang="en-US" dirty="0"/>
          </a:p>
        </p:txBody>
      </p:sp>
      <p:sp>
        <p:nvSpPr>
          <p:cNvPr id="5" name="Footer Placeholder 4"/>
          <p:cNvSpPr>
            <a:spLocks noGrp="1"/>
          </p:cNvSpPr>
          <p:nvPr>
            <p:ph type="ftr" sz="quarter" idx="11"/>
          </p:nvPr>
        </p:nvSpPr>
        <p:spPr>
          <a:xfrm>
            <a:off x="3124200" y="6356350"/>
            <a:ext cx="2895600" cy="365125"/>
          </a:xfrm>
        </p:spPr>
        <p:txBody>
          <a:bodyPr/>
          <a:lstStyle/>
          <a:p>
            <a:r>
              <a:rPr lang="en-US" smtClean="0"/>
              <a:t>Seminario CMA - Módulo 4</a:t>
            </a:r>
            <a:endParaRPr lang="en-US" dirty="0"/>
          </a:p>
        </p:txBody>
      </p:sp>
      <p:sp>
        <p:nvSpPr>
          <p:cNvPr id="8" name="Date Placeholder 7"/>
          <p:cNvSpPr>
            <a:spLocks noGrp="1"/>
          </p:cNvSpPr>
          <p:nvPr>
            <p:ph type="dt" sz="half" idx="10"/>
          </p:nvPr>
        </p:nvSpPr>
        <p:spPr/>
        <p:txBody>
          <a:bodyPr/>
          <a:lstStyle/>
          <a:p>
            <a:r>
              <a:rPr lang="en-US" smtClean="0"/>
              <a:t>Noviembre de 2017</a:t>
            </a:r>
            <a:endParaRPr lang="en-US"/>
          </a:p>
        </p:txBody>
      </p:sp>
      <p:sp>
        <p:nvSpPr>
          <p:cNvPr id="7" name="Content Placeholder 3"/>
          <p:cNvSpPr>
            <a:spLocks noGrp="1"/>
          </p:cNvSpPr>
          <p:nvPr>
            <p:ph idx="1"/>
          </p:nvPr>
        </p:nvSpPr>
        <p:spPr/>
        <p:txBody>
          <a:bodyPr/>
          <a:lstStyle/>
          <a:p>
            <a:pPr eaLnBrk="1" hangingPunct="1">
              <a:buClrTx/>
            </a:pPr>
            <a:r>
              <a:rPr lang="en-US" altLang="en-US" sz="3000" dirty="0" smtClean="0"/>
              <a:t> </a:t>
            </a:r>
            <a:endParaRPr lang="en-GB" altLang="en-US" dirty="0" smtClean="0"/>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81742"/>
            <a:ext cx="9036496" cy="483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2843808" y="2420888"/>
            <a:ext cx="6120680" cy="2376264"/>
          </a:xfrm>
          <a:prstGeom prst="rect">
            <a:avLst/>
          </a:prstGeom>
          <a:noFill/>
          <a:ln w="635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1" name="TextBox 10"/>
          <p:cNvSpPr txBox="1"/>
          <p:nvPr/>
        </p:nvSpPr>
        <p:spPr>
          <a:xfrm>
            <a:off x="107504" y="1268760"/>
            <a:ext cx="8856984" cy="1077218"/>
          </a:xfrm>
          <a:prstGeom prst="rect">
            <a:avLst/>
          </a:prstGeom>
          <a:solidFill>
            <a:srgbClr val="1F497D"/>
          </a:solid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white"/>
                </a:solidFill>
                <a:effectLst/>
                <a:uLnTx/>
                <a:uFillTx/>
                <a:latin typeface="Arial" pitchFamily="34" charset="0"/>
                <a:cs typeface="Arial" pitchFamily="34" charset="0"/>
              </a:rPr>
              <a:t>Para </a:t>
            </a:r>
            <a:r>
              <a:rPr kumimoji="0" lang="en-US" sz="1600" b="0" i="0" u="none" strike="noStrike" kern="0" cap="none" spc="0" normalizeH="0" baseline="0" noProof="0" dirty="0" err="1" smtClean="0">
                <a:ln>
                  <a:noFill/>
                </a:ln>
                <a:solidFill>
                  <a:prstClr val="white"/>
                </a:solidFill>
                <a:effectLst/>
                <a:uLnTx/>
                <a:uFillTx/>
                <a:latin typeface="Arial" pitchFamily="34" charset="0"/>
                <a:cs typeface="Arial" pitchFamily="34" charset="0"/>
              </a:rPr>
              <a:t>visualizar</a:t>
            </a:r>
            <a:r>
              <a:rPr kumimoji="0" lang="en-US" sz="1600" b="0" i="0" u="none" strike="noStrike" kern="0" cap="none" spc="0" normalizeH="0" baseline="0" noProof="0" dirty="0" smtClean="0">
                <a:ln>
                  <a:noFill/>
                </a:ln>
                <a:solidFill>
                  <a:prstClr val="white"/>
                </a:solidFill>
                <a:effectLst/>
                <a:uLnTx/>
                <a:uFillTx/>
                <a:latin typeface="Arial" pitchFamily="34" charset="0"/>
                <a:cs typeface="Arial" pitchFamily="34" charset="0"/>
              </a:rPr>
              <a:t> las PQ “no </a:t>
            </a:r>
            <a:r>
              <a:rPr kumimoji="0" lang="en-US" sz="1600" b="0" i="0" u="none" strike="noStrike" kern="0" cap="none" spc="0" normalizeH="0" baseline="0" noProof="0" dirty="0" err="1" smtClean="0">
                <a:ln>
                  <a:noFill/>
                </a:ln>
                <a:solidFill>
                  <a:prstClr val="white"/>
                </a:solidFill>
                <a:effectLst/>
                <a:uLnTx/>
                <a:uFillTx/>
                <a:latin typeface="Arial" pitchFamily="34" charset="0"/>
                <a:cs typeface="Arial" pitchFamily="34" charset="0"/>
              </a:rPr>
              <a:t>satisfactorias</a:t>
            </a:r>
            <a:r>
              <a:rPr kumimoji="0" lang="en-US" sz="1600" b="0" i="0" u="none" strike="noStrike" kern="0" cap="none" spc="0" normalizeH="0" baseline="0" noProof="0" dirty="0" smtClean="0">
                <a:ln>
                  <a:noFill/>
                </a:ln>
                <a:solidFill>
                  <a:prstClr val="white"/>
                </a:solidFill>
                <a:effectLst/>
                <a:uLnTx/>
                <a:uFillTx/>
                <a:latin typeface="Arial" pitchFamily="34" charset="0"/>
                <a:cs typeface="Arial" pitchFamily="34" charset="0"/>
              </a:rPr>
              <a:t>”, </a:t>
            </a:r>
            <a:r>
              <a:rPr kumimoji="0" lang="en-US" sz="1600" b="0" i="0" u="none" strike="noStrike" kern="0" cap="none" spc="0" normalizeH="0" baseline="0" noProof="0" dirty="0" err="1" smtClean="0">
                <a:ln>
                  <a:noFill/>
                </a:ln>
                <a:solidFill>
                  <a:prstClr val="white"/>
                </a:solidFill>
                <a:effectLst/>
                <a:uLnTx/>
                <a:uFillTx/>
                <a:latin typeface="Arial" pitchFamily="34" charset="0"/>
                <a:cs typeface="Arial" pitchFamily="34" charset="0"/>
              </a:rPr>
              <a:t>examinar</a:t>
            </a:r>
            <a:r>
              <a:rPr kumimoji="0" lang="en-US" sz="1600" b="0" i="0" u="none" strike="noStrike" kern="0" cap="none" spc="0" normalizeH="0" baseline="0" noProof="0" dirty="0" smtClean="0">
                <a:ln>
                  <a:noFill/>
                </a:ln>
                <a:solidFill>
                  <a:prstClr val="white"/>
                </a:solidFill>
                <a:effectLst/>
                <a:uLnTx/>
                <a:uFillTx/>
                <a:latin typeface="Arial" pitchFamily="34" charset="0"/>
                <a:cs typeface="Arial" pitchFamily="34" charset="0"/>
              </a:rPr>
              <a:t> el </a:t>
            </a:r>
            <a:r>
              <a:rPr kumimoji="0" lang="en-US" sz="1600" b="0" i="0" u="none" strike="noStrike" kern="0" cap="none" spc="0" normalizeH="0" baseline="0" noProof="0" dirty="0" err="1" smtClean="0">
                <a:ln>
                  <a:noFill/>
                </a:ln>
                <a:solidFill>
                  <a:prstClr val="white"/>
                </a:solidFill>
                <a:effectLst/>
                <a:uLnTx/>
                <a:uFillTx/>
                <a:latin typeface="Arial" pitchFamily="34" charset="0"/>
                <a:cs typeface="Arial" pitchFamily="34" charset="0"/>
              </a:rPr>
              <a:t>texto</a:t>
            </a:r>
            <a:r>
              <a:rPr kumimoji="0" lang="en-US" sz="1600" b="0" i="0" u="none" strike="noStrike" kern="0" cap="none" spc="0" normalizeH="0" baseline="0" noProof="0" dirty="0" smtClean="0">
                <a:ln>
                  <a:noFill/>
                </a:ln>
                <a:solidFill>
                  <a:prstClr val="white"/>
                </a:solidFill>
                <a:effectLst/>
                <a:uLnTx/>
                <a:uFillTx/>
                <a:latin typeface="Arial" pitchFamily="34" charset="0"/>
                <a:cs typeface="Arial" pitchFamily="34" charset="0"/>
              </a:rPr>
              <a:t> que </a:t>
            </a:r>
            <a:r>
              <a:rPr kumimoji="0" lang="en-US" sz="1600" b="0" i="0" u="none" strike="noStrike" kern="0" cap="none" spc="0" normalizeH="0" baseline="0" noProof="0" dirty="0" err="1" smtClean="0">
                <a:ln>
                  <a:noFill/>
                </a:ln>
                <a:solidFill>
                  <a:prstClr val="white"/>
                </a:solidFill>
                <a:effectLst/>
                <a:uLnTx/>
                <a:uFillTx/>
                <a:latin typeface="Arial" pitchFamily="34" charset="0"/>
                <a:cs typeface="Arial" pitchFamily="34" charset="0"/>
              </a:rPr>
              <a:t>figura</a:t>
            </a:r>
            <a:r>
              <a:rPr kumimoji="0" lang="en-US" sz="1600" b="0" i="0" u="none" strike="noStrike" kern="0" cap="none" spc="0" normalizeH="0" baseline="0" noProof="0" dirty="0" smtClean="0">
                <a:ln>
                  <a:noFill/>
                </a:ln>
                <a:solidFill>
                  <a:prstClr val="white"/>
                </a:solidFill>
                <a:effectLst/>
                <a:uLnTx/>
                <a:uFillTx/>
                <a:latin typeface="Arial" pitchFamily="34" charset="0"/>
                <a:cs typeface="Arial" pitchFamily="34" charset="0"/>
              </a:rPr>
              <a:t> </a:t>
            </a:r>
            <a:r>
              <a:rPr kumimoji="0" lang="en-US" sz="1600" b="0" i="0" u="none" strike="noStrike" kern="0" cap="none" spc="0" normalizeH="0" baseline="0" noProof="0" dirty="0" err="1" smtClean="0">
                <a:ln>
                  <a:noFill/>
                </a:ln>
                <a:solidFill>
                  <a:prstClr val="white"/>
                </a:solidFill>
                <a:effectLst/>
                <a:uLnTx/>
                <a:uFillTx/>
                <a:latin typeface="Arial" pitchFamily="34" charset="0"/>
                <a:cs typeface="Arial" pitchFamily="34" charset="0"/>
              </a:rPr>
              <a:t>en</a:t>
            </a:r>
            <a:r>
              <a:rPr kumimoji="0" lang="en-US" sz="1600" b="0" i="0" u="none" strike="noStrike" kern="0" cap="none" spc="0" normalizeH="0" baseline="0" noProof="0" dirty="0" smtClean="0">
                <a:ln>
                  <a:noFill/>
                </a:ln>
                <a:solidFill>
                  <a:prstClr val="white"/>
                </a:solidFill>
                <a:effectLst/>
                <a:uLnTx/>
                <a:uFillTx/>
                <a:latin typeface="Arial" pitchFamily="34" charset="0"/>
                <a:cs typeface="Arial" pitchFamily="34" charset="0"/>
              </a:rPr>
              <a:t> “</a:t>
            </a:r>
            <a:r>
              <a:rPr kumimoji="0" lang="en-US" sz="1600" b="1" i="0" u="none" strike="noStrike" kern="0" cap="none" spc="0" normalizeH="0" baseline="0" noProof="0" dirty="0" smtClean="0">
                <a:ln>
                  <a:noFill/>
                </a:ln>
                <a:solidFill>
                  <a:prstClr val="white"/>
                </a:solidFill>
                <a:effectLst/>
                <a:uLnTx/>
                <a:uFillTx/>
                <a:latin typeface="Arial" pitchFamily="34" charset="0"/>
                <a:cs typeface="Arial" pitchFamily="34" charset="0"/>
              </a:rPr>
              <a:t>Description</a:t>
            </a:r>
            <a:r>
              <a:rPr kumimoji="0" lang="en-US" sz="1600" b="0" i="0" u="none" strike="noStrike" kern="0" cap="none" spc="0" normalizeH="0" baseline="0" noProof="0" dirty="0" smtClean="0">
                <a:ln>
                  <a:noFill/>
                </a:ln>
                <a:solidFill>
                  <a:prstClr val="white"/>
                </a:solidFill>
                <a:effectLst/>
                <a:uLnTx/>
                <a:uFillTx/>
                <a:latin typeface="Arial" pitchFamily="34" charset="0"/>
                <a:cs typeface="Arial" pitchFamily="34" charset="0"/>
              </a:rPr>
              <a:t>”  (</a:t>
            </a:r>
            <a:r>
              <a:rPr kumimoji="0" lang="en-US" sz="1600" b="0" i="0" u="none" strike="noStrike" kern="0" cap="none" spc="0" normalizeH="0" baseline="0" noProof="0" dirty="0" err="1" smtClean="0">
                <a:ln>
                  <a:noFill/>
                </a:ln>
                <a:solidFill>
                  <a:prstClr val="white"/>
                </a:solidFill>
                <a:effectLst/>
                <a:uLnTx/>
                <a:uFillTx/>
                <a:latin typeface="Arial" pitchFamily="34" charset="0"/>
                <a:cs typeface="Arial" pitchFamily="34" charset="0"/>
              </a:rPr>
              <a:t>descripción</a:t>
            </a:r>
            <a:r>
              <a:rPr kumimoji="0" lang="en-US" sz="1600" b="0" i="0" u="none" strike="noStrike" kern="0" cap="none" spc="0" normalizeH="0" baseline="0" noProof="0" dirty="0" smtClean="0">
                <a:ln>
                  <a:noFill/>
                </a:ln>
                <a:solidFill>
                  <a:prstClr val="white"/>
                </a:solidFill>
                <a:effectLst/>
                <a:uLnTx/>
                <a:uFillTx/>
                <a:latin typeface="Arial" pitchFamily="34" charset="0"/>
                <a:cs typeface="Arial" pitchFamily="34" charset="0"/>
              </a:rPr>
              <a:t>)</a:t>
            </a:r>
            <a:r>
              <a:rPr kumimoji="0" lang="en-US" sz="1600" b="0" i="0" u="none" strike="noStrike" kern="0" cap="none" spc="0" normalizeH="0" noProof="0" dirty="0" smtClean="0">
                <a:ln>
                  <a:noFill/>
                </a:ln>
                <a:solidFill>
                  <a:prstClr val="white"/>
                </a:solidFill>
                <a:effectLst/>
                <a:uLnTx/>
                <a:uFillTx/>
                <a:latin typeface="Arial" pitchFamily="34" charset="0"/>
                <a:cs typeface="Arial" pitchFamily="34" charset="0"/>
              </a:rPr>
              <a:t> y </a:t>
            </a:r>
            <a:r>
              <a:rPr kumimoji="0" lang="en-US" sz="1600" b="0" i="0" u="none" strike="noStrike" kern="0" cap="none" spc="0" normalizeH="0" baseline="0" noProof="0" dirty="0" smtClean="0">
                <a:ln>
                  <a:noFill/>
                </a:ln>
                <a:solidFill>
                  <a:prstClr val="white"/>
                </a:solidFill>
                <a:effectLst/>
                <a:uLnTx/>
                <a:uFillTx/>
                <a:latin typeface="Arial" pitchFamily="34" charset="0"/>
                <a:cs typeface="Arial" pitchFamily="34" charset="0"/>
              </a:rPr>
              <a:t>“</a:t>
            </a:r>
            <a:r>
              <a:rPr kumimoji="0" lang="en-US" sz="1600" b="1" i="0" u="none" strike="noStrike" kern="0" cap="none" spc="0" normalizeH="0" baseline="0" noProof="0" dirty="0" smtClean="0">
                <a:ln>
                  <a:noFill/>
                </a:ln>
                <a:solidFill>
                  <a:prstClr val="white"/>
                </a:solidFill>
                <a:effectLst/>
                <a:uLnTx/>
                <a:uFillTx/>
                <a:latin typeface="Arial" pitchFamily="34" charset="0"/>
                <a:cs typeface="Arial" pitchFamily="34" charset="0"/>
              </a:rPr>
              <a:t>Progress Documented</a:t>
            </a:r>
            <a:r>
              <a:rPr kumimoji="0" lang="en-US" sz="1600" b="0" i="0" u="none" strike="noStrike" kern="0" cap="none" spc="0" normalizeH="0" baseline="0" noProof="0" dirty="0" smtClean="0">
                <a:ln>
                  <a:noFill/>
                </a:ln>
                <a:solidFill>
                  <a:prstClr val="white"/>
                </a:solidFill>
                <a:effectLst/>
                <a:uLnTx/>
                <a:uFillTx/>
                <a:latin typeface="Arial" pitchFamily="34" charset="0"/>
                <a:cs typeface="Arial" pitchFamily="34" charset="0"/>
              </a:rPr>
              <a:t>” (</a:t>
            </a:r>
            <a:r>
              <a:rPr kumimoji="0" lang="en-US" sz="1600" b="0" i="0" u="none" strike="noStrike" kern="0" cap="none" spc="0" normalizeH="0" baseline="0" noProof="0" dirty="0" err="1" smtClean="0">
                <a:ln>
                  <a:noFill/>
                </a:ln>
                <a:solidFill>
                  <a:prstClr val="white"/>
                </a:solidFill>
                <a:effectLst/>
                <a:uLnTx/>
                <a:uFillTx/>
                <a:latin typeface="Arial" pitchFamily="34" charset="0"/>
                <a:cs typeface="Arial" pitchFamily="34" charset="0"/>
              </a:rPr>
              <a:t>progreso</a:t>
            </a:r>
            <a:r>
              <a:rPr kumimoji="0" lang="en-US" sz="1600" b="0" i="0" u="none" strike="noStrike" kern="0" cap="none" spc="0" normalizeH="0" baseline="0" noProof="0" dirty="0" smtClean="0">
                <a:ln>
                  <a:noFill/>
                </a:ln>
                <a:solidFill>
                  <a:prstClr val="white"/>
                </a:solidFill>
                <a:effectLst/>
                <a:uLnTx/>
                <a:uFillTx/>
                <a:latin typeface="Arial" pitchFamily="34" charset="0"/>
                <a:cs typeface="Arial" pitchFamily="34" charset="0"/>
              </a:rPr>
              <a:t> </a:t>
            </a:r>
            <a:r>
              <a:rPr kumimoji="0" lang="en-US" sz="1600" b="0" i="0" u="none" strike="noStrike" kern="0" cap="none" spc="0" normalizeH="0" baseline="0" noProof="0" dirty="0" err="1" smtClean="0">
                <a:ln>
                  <a:noFill/>
                </a:ln>
                <a:solidFill>
                  <a:prstClr val="white"/>
                </a:solidFill>
                <a:effectLst/>
                <a:uLnTx/>
                <a:uFillTx/>
                <a:latin typeface="Arial" pitchFamily="34" charset="0"/>
                <a:cs typeface="Arial" pitchFamily="34" charset="0"/>
              </a:rPr>
              <a:t>documentado</a:t>
            </a:r>
            <a:r>
              <a:rPr kumimoji="0" lang="en-US" sz="1600" b="0" i="0" u="none" strike="noStrike" kern="0" cap="none" spc="0" normalizeH="0" baseline="0" noProof="0" dirty="0" smtClean="0">
                <a:ln>
                  <a:noFill/>
                </a:ln>
                <a:solidFill>
                  <a:prstClr val="white"/>
                </a:solidFill>
                <a:effectLst/>
                <a:uLnTx/>
                <a:uFillTx/>
                <a:latin typeface="Arial" pitchFamily="34" charset="0"/>
                <a:cs typeface="Arial" pitchFamily="34" charset="0"/>
              </a:rPr>
              <a:t>) </a:t>
            </a:r>
            <a:r>
              <a:rPr lang="en-US" sz="1600" kern="0" dirty="0" smtClean="0">
                <a:solidFill>
                  <a:prstClr val="white"/>
                </a:solidFill>
                <a:latin typeface="Arial" pitchFamily="34" charset="0"/>
                <a:cs typeface="Arial" pitchFamily="34" charset="0"/>
              </a:rPr>
              <a:t>b</a:t>
            </a:r>
            <a:r>
              <a:rPr kumimoji="0" lang="en-US" sz="1600" b="0" i="0" u="none" strike="noStrike" kern="0" cap="none" spc="0" normalizeH="0" baseline="0" noProof="0" dirty="0" err="1" smtClean="0">
                <a:ln>
                  <a:noFill/>
                </a:ln>
                <a:solidFill>
                  <a:prstClr val="white"/>
                </a:solidFill>
                <a:effectLst/>
                <a:uLnTx/>
                <a:uFillTx/>
                <a:latin typeface="Arial" pitchFamily="34" charset="0"/>
                <a:cs typeface="Arial" pitchFamily="34" charset="0"/>
              </a:rPr>
              <a:t>ajo</a:t>
            </a:r>
            <a:r>
              <a:rPr kumimoji="0" lang="en-US" sz="1600" b="0" i="0" u="none" strike="noStrike" kern="0" cap="none" spc="0" normalizeH="0" baseline="0" noProof="0" dirty="0" smtClean="0">
                <a:ln>
                  <a:noFill/>
                </a:ln>
                <a:solidFill>
                  <a:prstClr val="white"/>
                </a:solidFill>
                <a:effectLst/>
                <a:uLnTx/>
                <a:uFillTx/>
                <a:latin typeface="Arial" pitchFamily="34" charset="0"/>
                <a:cs typeface="Arial" pitchFamily="34" charset="0"/>
              </a:rPr>
              <a:t> la </a:t>
            </a:r>
            <a:r>
              <a:rPr kumimoji="0" lang="en-US" sz="1600" b="0" i="0" u="none" strike="noStrike" kern="0" cap="none" spc="0" normalizeH="0" baseline="0" noProof="0" dirty="0" err="1" smtClean="0">
                <a:ln>
                  <a:noFill/>
                </a:ln>
                <a:solidFill>
                  <a:prstClr val="white"/>
                </a:solidFill>
                <a:effectLst/>
                <a:uLnTx/>
                <a:uFillTx/>
                <a:latin typeface="Arial" pitchFamily="34" charset="0"/>
                <a:cs typeface="Arial" pitchFamily="34" charset="0"/>
              </a:rPr>
              <a:t>barra</a:t>
            </a:r>
            <a:r>
              <a:rPr kumimoji="0" lang="en-US" sz="1600" b="0" i="0" u="none" strike="noStrike" kern="0" cap="none" spc="0" normalizeH="0" baseline="0" noProof="0" dirty="0" smtClean="0">
                <a:ln>
                  <a:noFill/>
                </a:ln>
                <a:solidFill>
                  <a:prstClr val="white"/>
                </a:solidFill>
                <a:effectLst/>
                <a:uLnTx/>
                <a:uFillTx/>
                <a:latin typeface="Arial" pitchFamily="34" charset="0"/>
                <a:cs typeface="Arial" pitchFamily="34" charset="0"/>
              </a:rPr>
              <a:t> de </a:t>
            </a:r>
            <a:r>
              <a:rPr kumimoji="0" lang="en-US" sz="1600" b="0" i="0" u="none" strike="noStrike" kern="0" cap="none" spc="0" normalizeH="0" baseline="0" noProof="0" dirty="0" err="1" smtClean="0">
                <a:ln>
                  <a:noFill/>
                </a:ln>
                <a:solidFill>
                  <a:prstClr val="white"/>
                </a:solidFill>
                <a:effectLst/>
                <a:uLnTx/>
                <a:uFillTx/>
                <a:latin typeface="Arial" pitchFamily="34" charset="0"/>
                <a:cs typeface="Arial" pitchFamily="34" charset="0"/>
              </a:rPr>
              <a:t>herramientas</a:t>
            </a:r>
            <a:r>
              <a:rPr kumimoji="0" lang="en-US" sz="1600" b="0" i="0" u="none" strike="noStrike" kern="0" cap="none" spc="0" normalizeH="0" baseline="0" noProof="0" dirty="0" smtClean="0">
                <a:ln>
                  <a:noFill/>
                </a:ln>
                <a:solidFill>
                  <a:prstClr val="white"/>
                </a:solidFill>
                <a:effectLst/>
                <a:uLnTx/>
                <a:uFillTx/>
                <a:latin typeface="Arial" pitchFamily="34" charset="0"/>
                <a:cs typeface="Arial" pitchFamily="34" charset="0"/>
              </a:rPr>
              <a:t> “</a:t>
            </a:r>
            <a:r>
              <a:rPr kumimoji="0" lang="en-US" sz="1600" b="1" i="0" u="none" strike="noStrike" kern="0" cap="none" spc="0" normalizeH="0" baseline="0" noProof="0" dirty="0" smtClean="0">
                <a:ln>
                  <a:noFill/>
                </a:ln>
                <a:solidFill>
                  <a:prstClr val="white"/>
                </a:solidFill>
                <a:effectLst/>
                <a:uLnTx/>
                <a:uFillTx/>
                <a:latin typeface="Arial" pitchFamily="34" charset="0"/>
                <a:cs typeface="Arial" pitchFamily="34" charset="0"/>
              </a:rPr>
              <a:t>Status of Implementation by ICAO</a:t>
            </a:r>
            <a:r>
              <a:rPr kumimoji="0" lang="en-US" sz="1600" b="0" i="0" u="none" strike="noStrike" kern="0" cap="none" spc="0" normalizeH="0" baseline="0" noProof="0" dirty="0" smtClean="0">
                <a:ln>
                  <a:noFill/>
                </a:ln>
                <a:solidFill>
                  <a:prstClr val="white"/>
                </a:solidFill>
                <a:effectLst/>
                <a:uLnTx/>
                <a:uFillTx/>
                <a:latin typeface="Arial" pitchFamily="34" charset="0"/>
                <a:cs typeface="Arial" pitchFamily="34" charset="0"/>
              </a:rPr>
              <a:t>” (</a:t>
            </a:r>
            <a:r>
              <a:rPr kumimoji="0" lang="en-US" sz="1600" b="0" i="0" u="none" strike="noStrike" kern="0" cap="none" spc="0" normalizeH="0" baseline="0" noProof="0" dirty="0" err="1" smtClean="0">
                <a:ln>
                  <a:noFill/>
                </a:ln>
                <a:solidFill>
                  <a:prstClr val="white"/>
                </a:solidFill>
                <a:effectLst/>
                <a:uLnTx/>
                <a:uFillTx/>
                <a:latin typeface="Arial" pitchFamily="34" charset="0"/>
                <a:cs typeface="Arial" pitchFamily="34" charset="0"/>
              </a:rPr>
              <a:t>situación</a:t>
            </a:r>
            <a:r>
              <a:rPr kumimoji="0" lang="en-US" sz="1600" b="0" i="0" u="none" strike="noStrike" kern="0" cap="none" spc="0" normalizeH="0" noProof="0" dirty="0" smtClean="0">
                <a:ln>
                  <a:noFill/>
                </a:ln>
                <a:solidFill>
                  <a:prstClr val="white"/>
                </a:solidFill>
                <a:effectLst/>
                <a:uLnTx/>
                <a:uFillTx/>
                <a:latin typeface="Arial" pitchFamily="34" charset="0"/>
                <a:cs typeface="Arial" pitchFamily="34" charset="0"/>
              </a:rPr>
              <a:t> de la </a:t>
            </a:r>
            <a:r>
              <a:rPr kumimoji="0" lang="en-US" sz="1600" b="0" i="0" u="none" strike="noStrike" kern="0" cap="none" spc="0" normalizeH="0" noProof="0" dirty="0" err="1" smtClean="0">
                <a:ln>
                  <a:noFill/>
                </a:ln>
                <a:solidFill>
                  <a:prstClr val="white"/>
                </a:solidFill>
                <a:effectLst/>
                <a:uLnTx/>
                <a:uFillTx/>
                <a:latin typeface="Arial" pitchFamily="34" charset="0"/>
                <a:cs typeface="Arial" pitchFamily="34" charset="0"/>
              </a:rPr>
              <a:t>aplicación</a:t>
            </a:r>
            <a:r>
              <a:rPr kumimoji="0" lang="en-US" sz="1600" b="0" i="0" u="none" strike="noStrike" kern="0" cap="none" spc="0" normalizeH="0" noProof="0" dirty="0" smtClean="0">
                <a:ln>
                  <a:noFill/>
                </a:ln>
                <a:solidFill>
                  <a:prstClr val="white"/>
                </a:solidFill>
                <a:effectLst/>
                <a:uLnTx/>
                <a:uFillTx/>
                <a:latin typeface="Arial" pitchFamily="34" charset="0"/>
                <a:cs typeface="Arial" pitchFamily="34" charset="0"/>
              </a:rPr>
              <a:t> </a:t>
            </a:r>
            <a:r>
              <a:rPr kumimoji="0" lang="en-US" sz="1600" b="0" i="0" u="none" strike="noStrike" kern="0" cap="none" spc="0" normalizeH="0" noProof="0" dirty="0" err="1" smtClean="0">
                <a:ln>
                  <a:noFill/>
                </a:ln>
                <a:solidFill>
                  <a:prstClr val="white"/>
                </a:solidFill>
                <a:effectLst/>
                <a:uLnTx/>
                <a:uFillTx/>
                <a:latin typeface="Arial" pitchFamily="34" charset="0"/>
                <a:cs typeface="Arial" pitchFamily="34" charset="0"/>
              </a:rPr>
              <a:t>establecida</a:t>
            </a:r>
            <a:r>
              <a:rPr kumimoji="0" lang="en-US" sz="1600" b="0" i="0" u="none" strike="noStrike" kern="0" cap="none" spc="0" normalizeH="0" noProof="0" dirty="0" smtClean="0">
                <a:ln>
                  <a:noFill/>
                </a:ln>
                <a:solidFill>
                  <a:prstClr val="white"/>
                </a:solidFill>
                <a:effectLst/>
                <a:uLnTx/>
                <a:uFillTx/>
                <a:latin typeface="Arial" pitchFamily="34" charset="0"/>
                <a:cs typeface="Arial" pitchFamily="34" charset="0"/>
              </a:rPr>
              <a:t> </a:t>
            </a:r>
            <a:r>
              <a:rPr kumimoji="0" lang="en-US" sz="1600" b="0" i="0" u="none" strike="noStrike" kern="0" cap="none" spc="0" normalizeH="0" noProof="0" dirty="0" err="1" smtClean="0">
                <a:ln>
                  <a:noFill/>
                </a:ln>
                <a:solidFill>
                  <a:prstClr val="white"/>
                </a:solidFill>
                <a:effectLst/>
                <a:uLnTx/>
                <a:uFillTx/>
                <a:latin typeface="Arial" pitchFamily="34" charset="0"/>
                <a:cs typeface="Arial" pitchFamily="34" charset="0"/>
              </a:rPr>
              <a:t>por</a:t>
            </a:r>
            <a:r>
              <a:rPr kumimoji="0" lang="en-US" sz="1600" b="0" i="0" u="none" strike="noStrike" kern="0" cap="none" spc="0" normalizeH="0" noProof="0" dirty="0" smtClean="0">
                <a:ln>
                  <a:noFill/>
                </a:ln>
                <a:solidFill>
                  <a:prstClr val="white"/>
                </a:solidFill>
                <a:effectLst/>
                <a:uLnTx/>
                <a:uFillTx/>
                <a:latin typeface="Arial" pitchFamily="34" charset="0"/>
                <a:cs typeface="Arial" pitchFamily="34" charset="0"/>
              </a:rPr>
              <a:t> la OACI)</a:t>
            </a:r>
            <a:r>
              <a:rPr kumimoji="0" lang="en-US" sz="1600" b="0" i="0" u="none" strike="noStrike" kern="0" cap="none" spc="0" normalizeH="0" baseline="0" noProof="0" dirty="0" smtClean="0">
                <a:ln>
                  <a:noFill/>
                </a:ln>
                <a:solidFill>
                  <a:prstClr val="white"/>
                </a:solidFill>
                <a:effectLst/>
                <a:uLnTx/>
                <a:uFillTx/>
                <a:latin typeface="Arial" pitchFamily="34" charset="0"/>
                <a:cs typeface="Arial" pitchFamily="34" charset="0"/>
              </a:rPr>
              <a:t>. </a:t>
            </a:r>
            <a:br>
              <a:rPr kumimoji="0" lang="en-US" sz="1600" b="0" i="0" u="none" strike="noStrike" kern="0" cap="none" spc="0" normalizeH="0" baseline="0" noProof="0" dirty="0" smtClean="0">
                <a:ln>
                  <a:noFill/>
                </a:ln>
                <a:solidFill>
                  <a:prstClr val="white"/>
                </a:solidFill>
                <a:effectLst/>
                <a:uLnTx/>
                <a:uFillTx/>
                <a:latin typeface="Arial" pitchFamily="34" charset="0"/>
                <a:cs typeface="Arial" pitchFamily="34" charset="0"/>
              </a:rPr>
            </a:br>
            <a:r>
              <a:rPr kumimoji="0" lang="en-US" sz="1600" b="0" i="1" u="none" strike="noStrike" kern="0" cap="none" spc="0" normalizeH="0" baseline="0" noProof="0" dirty="0" smtClean="0">
                <a:ln>
                  <a:noFill/>
                </a:ln>
                <a:solidFill>
                  <a:prstClr val="white"/>
                </a:solidFill>
                <a:effectLst/>
                <a:uLnTx/>
                <a:uFillTx/>
                <a:latin typeface="Arial" pitchFamily="34" charset="0"/>
                <a:cs typeface="Arial" pitchFamily="34" charset="0"/>
              </a:rPr>
              <a:t>Nota.— Las PQ “</a:t>
            </a:r>
            <a:r>
              <a:rPr kumimoji="0" lang="en-US" sz="1600" b="0" i="1" u="none" strike="noStrike" kern="0" cap="none" spc="0" normalizeH="0" baseline="0" noProof="0" dirty="0" err="1" smtClean="0">
                <a:ln>
                  <a:noFill/>
                </a:ln>
                <a:solidFill>
                  <a:prstClr val="white"/>
                </a:solidFill>
                <a:effectLst/>
                <a:uLnTx/>
                <a:uFillTx/>
                <a:latin typeface="Arial" pitchFamily="34" charset="0"/>
                <a:cs typeface="Arial" pitchFamily="34" charset="0"/>
              </a:rPr>
              <a:t>satisfactorias</a:t>
            </a:r>
            <a:r>
              <a:rPr kumimoji="0" lang="en-US" sz="1600" b="0" i="1" u="none" strike="noStrike" kern="0" cap="none" spc="0" normalizeH="0" baseline="0" noProof="0" dirty="0" smtClean="0">
                <a:ln>
                  <a:noFill/>
                </a:ln>
                <a:solidFill>
                  <a:prstClr val="white"/>
                </a:solidFill>
                <a:effectLst/>
                <a:uLnTx/>
                <a:uFillTx/>
                <a:latin typeface="Arial" pitchFamily="34" charset="0"/>
                <a:cs typeface="Arial" pitchFamily="34" charset="0"/>
              </a:rPr>
              <a:t>” no </a:t>
            </a:r>
            <a:r>
              <a:rPr kumimoji="0" lang="en-US" sz="1600" b="0" i="1" u="none" strike="noStrike" kern="0" cap="none" spc="0" normalizeH="0" baseline="0" noProof="0" dirty="0" err="1" smtClean="0">
                <a:ln>
                  <a:noFill/>
                </a:ln>
                <a:solidFill>
                  <a:prstClr val="white"/>
                </a:solidFill>
                <a:effectLst/>
                <a:uLnTx/>
                <a:uFillTx/>
                <a:latin typeface="Arial" pitchFamily="34" charset="0"/>
                <a:cs typeface="Arial" pitchFamily="34" charset="0"/>
              </a:rPr>
              <a:t>contienen</a:t>
            </a:r>
            <a:r>
              <a:rPr kumimoji="0" lang="en-US" sz="1600" b="0" i="1" u="none" strike="noStrike" kern="0" cap="none" spc="0" normalizeH="0" noProof="0" dirty="0" smtClean="0">
                <a:ln>
                  <a:noFill/>
                </a:ln>
                <a:solidFill>
                  <a:prstClr val="white"/>
                </a:solidFill>
                <a:effectLst/>
                <a:uLnTx/>
                <a:uFillTx/>
                <a:latin typeface="Arial" pitchFamily="34" charset="0"/>
                <a:cs typeface="Arial" pitchFamily="34" charset="0"/>
              </a:rPr>
              <a:t> </a:t>
            </a:r>
            <a:r>
              <a:rPr kumimoji="0" lang="en-US" sz="1600" b="0" i="1" u="none" strike="noStrike" kern="0" cap="none" spc="0" normalizeH="0" noProof="0" dirty="0" err="1" smtClean="0">
                <a:ln>
                  <a:noFill/>
                </a:ln>
                <a:solidFill>
                  <a:prstClr val="white"/>
                </a:solidFill>
                <a:effectLst/>
                <a:uLnTx/>
                <a:uFillTx/>
                <a:latin typeface="Arial" pitchFamily="34" charset="0"/>
                <a:cs typeface="Arial" pitchFamily="34" charset="0"/>
              </a:rPr>
              <a:t>esta</a:t>
            </a:r>
            <a:r>
              <a:rPr kumimoji="0" lang="en-US" sz="1600" b="0" i="1" u="none" strike="noStrike" kern="0" cap="none" spc="0" normalizeH="0" noProof="0" dirty="0" smtClean="0">
                <a:ln>
                  <a:noFill/>
                </a:ln>
                <a:solidFill>
                  <a:prstClr val="white"/>
                </a:solidFill>
                <a:effectLst/>
                <a:uLnTx/>
                <a:uFillTx/>
                <a:latin typeface="Arial" pitchFamily="34" charset="0"/>
                <a:cs typeface="Arial" pitchFamily="34" charset="0"/>
              </a:rPr>
              <a:t> </a:t>
            </a:r>
            <a:r>
              <a:rPr kumimoji="0" lang="en-US" sz="1600" b="0" i="1" u="none" strike="noStrike" kern="0" cap="none" spc="0" normalizeH="0" noProof="0" dirty="0" err="1" smtClean="0">
                <a:ln>
                  <a:noFill/>
                </a:ln>
                <a:solidFill>
                  <a:prstClr val="white"/>
                </a:solidFill>
                <a:effectLst/>
                <a:uLnTx/>
                <a:uFillTx/>
                <a:latin typeface="Arial" pitchFamily="34" charset="0"/>
                <a:cs typeface="Arial" pitchFamily="34" charset="0"/>
              </a:rPr>
              <a:t>información</a:t>
            </a:r>
            <a:r>
              <a:rPr kumimoji="0" lang="en-US" sz="1600" b="0" i="0" u="none" strike="noStrike" kern="0" cap="none" spc="0" normalizeH="0" baseline="0" noProof="0" dirty="0" smtClean="0">
                <a:ln>
                  <a:noFill/>
                </a:ln>
                <a:solidFill>
                  <a:prstClr val="white"/>
                </a:solidFill>
                <a:effectLst/>
                <a:uLnTx/>
                <a:uFillTx/>
                <a:latin typeface="Arial" pitchFamily="34" charset="0"/>
                <a:cs typeface="Arial" pitchFamily="34" charset="0"/>
              </a:rPr>
              <a:t>.</a:t>
            </a:r>
            <a:endParaRPr kumimoji="0" lang="en-CA" sz="1600" b="0" i="0" u="none" strike="noStrike" kern="0" cap="none" spc="0" normalizeH="0" baseline="0" noProof="0" dirty="0" smtClean="0">
              <a:ln>
                <a:noFill/>
              </a:ln>
              <a:solidFill>
                <a:prstClr val="white"/>
              </a:solidFill>
              <a:effectLst/>
              <a:uLnTx/>
              <a:uFillTx/>
              <a:latin typeface="Arial" pitchFamily="34" charset="0"/>
              <a:cs typeface="Arial" pitchFamily="34" charset="0"/>
            </a:endParaRPr>
          </a:p>
        </p:txBody>
      </p:sp>
    </p:spTree>
    <p:extLst>
      <p:ext uri="{BB962C8B-B14F-4D97-AF65-F5344CB8AC3E}">
        <p14:creationId xmlns:p14="http://schemas.microsoft.com/office/powerpoint/2010/main" val="335829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95536" y="116632"/>
            <a:ext cx="8229600" cy="1143000"/>
          </a:xfrm>
        </p:spPr>
        <p:txBody>
          <a:bodyPr>
            <a:normAutofit/>
          </a:bodyPr>
          <a:lstStyle/>
          <a:p>
            <a:r>
              <a:rPr lang="es-ES" sz="4000" dirty="0" smtClean="0"/>
              <a:t>Cómo visualizar los CAP</a:t>
            </a:r>
            <a:endParaRPr lang="en-GB" sz="4000" dirty="0"/>
          </a:p>
        </p:txBody>
      </p:sp>
      <p:sp>
        <p:nvSpPr>
          <p:cNvPr id="4" name="Slide Number Placeholder 3"/>
          <p:cNvSpPr>
            <a:spLocks noGrp="1"/>
          </p:cNvSpPr>
          <p:nvPr>
            <p:ph type="sldNum" sz="quarter" idx="12"/>
          </p:nvPr>
        </p:nvSpPr>
        <p:spPr>
          <a:xfrm>
            <a:off x="6553200" y="6356350"/>
            <a:ext cx="2133600" cy="365125"/>
          </a:xfrm>
        </p:spPr>
        <p:txBody>
          <a:bodyPr/>
          <a:lstStyle/>
          <a:p>
            <a:fld id="{AEBC9397-8921-489F-B39C-2E8FC685A84F}" type="slidenum">
              <a:rPr lang="en-US" smtClean="0"/>
              <a:pPr/>
              <a:t>19</a:t>
            </a:fld>
            <a:endParaRPr lang="en-US" dirty="0"/>
          </a:p>
        </p:txBody>
      </p:sp>
      <p:sp>
        <p:nvSpPr>
          <p:cNvPr id="5" name="Footer Placeholder 4"/>
          <p:cNvSpPr>
            <a:spLocks noGrp="1"/>
          </p:cNvSpPr>
          <p:nvPr>
            <p:ph type="ftr" sz="quarter" idx="11"/>
          </p:nvPr>
        </p:nvSpPr>
        <p:spPr>
          <a:xfrm>
            <a:off x="3124200" y="6356350"/>
            <a:ext cx="2895600" cy="365125"/>
          </a:xfrm>
        </p:spPr>
        <p:txBody>
          <a:bodyPr/>
          <a:lstStyle/>
          <a:p>
            <a:r>
              <a:rPr lang="en-US" smtClean="0"/>
              <a:t>Seminario CMA - Módulo 4</a:t>
            </a:r>
            <a:endParaRPr lang="en-US" dirty="0"/>
          </a:p>
        </p:txBody>
      </p:sp>
      <p:sp>
        <p:nvSpPr>
          <p:cNvPr id="8" name="Date Placeholder 7"/>
          <p:cNvSpPr>
            <a:spLocks noGrp="1"/>
          </p:cNvSpPr>
          <p:nvPr>
            <p:ph type="dt" sz="half" idx="10"/>
          </p:nvPr>
        </p:nvSpPr>
        <p:spPr/>
        <p:txBody>
          <a:bodyPr/>
          <a:lstStyle/>
          <a:p>
            <a:r>
              <a:rPr lang="en-US" smtClean="0"/>
              <a:t>Noviembre de 2017</a:t>
            </a:r>
            <a:endParaRPr lang="en-US"/>
          </a:p>
        </p:txBody>
      </p:sp>
      <p:sp>
        <p:nvSpPr>
          <p:cNvPr id="7" name="Content Placeholder 3"/>
          <p:cNvSpPr>
            <a:spLocks noGrp="1"/>
          </p:cNvSpPr>
          <p:nvPr>
            <p:ph idx="1"/>
          </p:nvPr>
        </p:nvSpPr>
        <p:spPr/>
        <p:txBody>
          <a:bodyPr/>
          <a:lstStyle/>
          <a:p>
            <a:pPr eaLnBrk="1" hangingPunct="1">
              <a:buClrTx/>
            </a:pPr>
            <a:r>
              <a:rPr lang="en-US" altLang="en-US" sz="3000" dirty="0" smtClean="0"/>
              <a:t> </a:t>
            </a:r>
            <a:endParaRPr lang="en-GB" altLang="en-US" dirty="0" smtClean="0"/>
          </a:p>
        </p:txBody>
      </p:sp>
      <p:pic>
        <p:nvPicPr>
          <p:cNvPr id="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6195" y="2004160"/>
            <a:ext cx="6168016" cy="1689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156876" y="1556792"/>
            <a:ext cx="8784976" cy="646331"/>
          </a:xfrm>
          <a:prstGeom prst="rect">
            <a:avLst/>
          </a:prstGeom>
          <a:solidFill>
            <a:srgbClr val="1F497D"/>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Arial" pitchFamily="34" charset="0"/>
                <a:cs typeface="Arial" pitchFamily="34" charset="0"/>
              </a:rPr>
              <a:t>Para </a:t>
            </a:r>
            <a:r>
              <a:rPr kumimoji="0" lang="en-US" sz="1800" b="0" i="0" u="none" strike="noStrike" kern="0" cap="none" spc="0" normalizeH="0" baseline="0" noProof="0" dirty="0" err="1" smtClean="0">
                <a:ln>
                  <a:noFill/>
                </a:ln>
                <a:solidFill>
                  <a:prstClr val="white"/>
                </a:solidFill>
                <a:effectLst/>
                <a:uLnTx/>
                <a:uFillTx/>
                <a:latin typeface="Arial" pitchFamily="34" charset="0"/>
                <a:cs typeface="Arial" pitchFamily="34" charset="0"/>
              </a:rPr>
              <a:t>visualizar</a:t>
            </a:r>
            <a:r>
              <a:rPr kumimoji="0" lang="en-US" sz="1800" b="0" i="0" u="none" strike="noStrike" kern="0" cap="none" spc="0" normalizeH="0" baseline="0" noProof="0" dirty="0" smtClean="0">
                <a:ln>
                  <a:noFill/>
                </a:ln>
                <a:solidFill>
                  <a:prstClr val="white"/>
                </a:solidFill>
                <a:effectLst/>
                <a:uLnTx/>
                <a:uFillTx/>
                <a:latin typeface="Arial" pitchFamily="34" charset="0"/>
                <a:cs typeface="Arial" pitchFamily="34" charset="0"/>
              </a:rPr>
              <a:t> el CAP de</a:t>
            </a:r>
            <a:r>
              <a:rPr kumimoji="0" lang="en-US" sz="1800" b="0" i="0" u="none" strike="noStrike" kern="0" cap="none" spc="0" normalizeH="0" noProof="0" dirty="0" smtClean="0">
                <a:ln>
                  <a:noFill/>
                </a:ln>
                <a:solidFill>
                  <a:prstClr val="white"/>
                </a:solidFill>
                <a:effectLst/>
                <a:uLnTx/>
                <a:uFillTx/>
                <a:latin typeface="Arial" pitchFamily="34" charset="0"/>
                <a:cs typeface="Arial" pitchFamily="34" charset="0"/>
              </a:rPr>
              <a:t> la</a:t>
            </a:r>
            <a:r>
              <a:rPr kumimoji="0" lang="en-US" sz="1800" b="0" i="0" u="none" strike="noStrike" kern="0" cap="none" spc="0" normalizeH="0" baseline="0" noProof="0" dirty="0" smtClean="0">
                <a:ln>
                  <a:noFill/>
                </a:ln>
                <a:solidFill>
                  <a:prstClr val="white"/>
                </a:solidFill>
                <a:effectLst/>
                <a:uLnTx/>
                <a:uFillTx/>
                <a:latin typeface="Arial" pitchFamily="34" charset="0"/>
                <a:cs typeface="Arial" pitchFamily="34" charset="0"/>
              </a:rPr>
              <a:t> PQ </a:t>
            </a:r>
            <a:r>
              <a:rPr kumimoji="0" lang="en-US" sz="1800" b="0" i="0" u="none" strike="noStrike" kern="0" cap="none" spc="0" normalizeH="0" baseline="0" noProof="0" dirty="0" err="1" smtClean="0">
                <a:ln>
                  <a:noFill/>
                </a:ln>
                <a:solidFill>
                  <a:prstClr val="white"/>
                </a:solidFill>
                <a:effectLst/>
                <a:uLnTx/>
                <a:uFillTx/>
                <a:latin typeface="Arial" pitchFamily="34" charset="0"/>
                <a:cs typeface="Arial" pitchFamily="34" charset="0"/>
              </a:rPr>
              <a:t>conexa</a:t>
            </a:r>
            <a:r>
              <a:rPr kumimoji="0" lang="en-US" sz="1800" b="0" i="0" u="none" strike="noStrike" kern="0" cap="none" spc="0" normalizeH="0" baseline="0" noProof="0" dirty="0" smtClean="0">
                <a:ln>
                  <a:noFill/>
                </a:ln>
                <a:solidFill>
                  <a:prstClr val="white"/>
                </a:solidFill>
                <a:effectLst/>
                <a:uLnTx/>
                <a:uFillTx/>
                <a:latin typeface="Arial" pitchFamily="34" charset="0"/>
                <a:cs typeface="Arial" pitchFamily="34" charset="0"/>
              </a:rPr>
              <a:t>, </a:t>
            </a:r>
            <a:r>
              <a:rPr kumimoji="0" lang="en-US" sz="1800" b="0" i="0" u="none" strike="noStrike" kern="0" cap="none" spc="0" normalizeH="0" baseline="0" noProof="0" dirty="0" err="1" smtClean="0">
                <a:ln>
                  <a:noFill/>
                </a:ln>
                <a:solidFill>
                  <a:prstClr val="white"/>
                </a:solidFill>
                <a:effectLst/>
                <a:uLnTx/>
                <a:uFillTx/>
                <a:latin typeface="Arial" pitchFamily="34" charset="0"/>
                <a:cs typeface="Arial" pitchFamily="34" charset="0"/>
              </a:rPr>
              <a:t>haga</a:t>
            </a:r>
            <a:r>
              <a:rPr kumimoji="0" lang="en-US" sz="1800" b="0" i="0" u="none" strike="noStrike" kern="0" cap="none" spc="0" normalizeH="0" baseline="0" noProof="0" dirty="0" smtClean="0">
                <a:ln>
                  <a:noFill/>
                </a:ln>
                <a:solidFill>
                  <a:prstClr val="white"/>
                </a:solidFill>
                <a:effectLst/>
                <a:uLnTx/>
                <a:uFillTx/>
                <a:latin typeface="Arial" pitchFamily="34" charset="0"/>
                <a:cs typeface="Arial" pitchFamily="34" charset="0"/>
              </a:rPr>
              <a:t> </a:t>
            </a:r>
            <a:r>
              <a:rPr kumimoji="0" lang="en-US" sz="1800" b="0" i="0" u="none" strike="noStrike" kern="0" cap="none" spc="0" normalizeH="0" baseline="0" noProof="0" dirty="0" err="1" smtClean="0">
                <a:ln>
                  <a:noFill/>
                </a:ln>
                <a:solidFill>
                  <a:prstClr val="white"/>
                </a:solidFill>
                <a:effectLst/>
                <a:uLnTx/>
                <a:uFillTx/>
                <a:latin typeface="Arial" pitchFamily="34" charset="0"/>
                <a:cs typeface="Arial" pitchFamily="34" charset="0"/>
              </a:rPr>
              <a:t>clic</a:t>
            </a:r>
            <a:r>
              <a:rPr kumimoji="0" lang="en-US" sz="1800" b="0" i="0" u="none" strike="noStrike" kern="0" cap="none" spc="0" normalizeH="0" baseline="0" noProof="0" dirty="0" smtClean="0">
                <a:ln>
                  <a:noFill/>
                </a:ln>
                <a:solidFill>
                  <a:prstClr val="white"/>
                </a:solidFill>
                <a:effectLst/>
                <a:uLnTx/>
                <a:uFillTx/>
                <a:latin typeface="Arial" pitchFamily="34" charset="0"/>
                <a:cs typeface="Arial" pitchFamily="34" charset="0"/>
              </a:rPr>
              <a:t> </a:t>
            </a:r>
            <a:r>
              <a:rPr kumimoji="0" lang="en-US" sz="1800" b="0" i="0" u="none" strike="noStrike" kern="0" cap="none" spc="0" normalizeH="0" baseline="0" noProof="0" dirty="0" err="1" smtClean="0">
                <a:ln>
                  <a:noFill/>
                </a:ln>
                <a:solidFill>
                  <a:prstClr val="white"/>
                </a:solidFill>
                <a:effectLst/>
                <a:uLnTx/>
                <a:uFillTx/>
                <a:latin typeface="Arial" pitchFamily="34" charset="0"/>
                <a:cs typeface="Arial" pitchFamily="34" charset="0"/>
              </a:rPr>
              <a:t>en</a:t>
            </a:r>
            <a:r>
              <a:rPr kumimoji="0" lang="en-US" sz="1800" b="0" i="0" u="none" strike="noStrike" kern="0" cap="none" spc="0" normalizeH="0" baseline="0" noProof="0" dirty="0" smtClean="0">
                <a:ln>
                  <a:noFill/>
                </a:ln>
                <a:solidFill>
                  <a:prstClr val="white"/>
                </a:solidFill>
                <a:effectLst/>
                <a:uLnTx/>
                <a:uFillTx/>
                <a:latin typeface="Arial" pitchFamily="34" charset="0"/>
                <a:cs typeface="Arial" pitchFamily="34" charset="0"/>
              </a:rPr>
              <a:t> el enlace “</a:t>
            </a:r>
            <a:r>
              <a:rPr kumimoji="0" lang="en-US" sz="1800" b="1" i="0" u="none" strike="noStrike" kern="0" cap="none" spc="0" normalizeH="0" baseline="0" noProof="0" dirty="0" smtClean="0">
                <a:ln>
                  <a:noFill/>
                </a:ln>
                <a:solidFill>
                  <a:prstClr val="white"/>
                </a:solidFill>
                <a:effectLst/>
                <a:uLnTx/>
                <a:uFillTx/>
                <a:latin typeface="Arial" pitchFamily="34" charset="0"/>
                <a:cs typeface="Arial" pitchFamily="34" charset="0"/>
              </a:rPr>
              <a:t>Click To View CAP</a:t>
            </a:r>
            <a:r>
              <a:rPr kumimoji="0" lang="en-US" sz="1800" b="0" i="0" u="none" strike="noStrike" kern="0" cap="none" spc="0" normalizeH="0" baseline="0" noProof="0" dirty="0" smtClean="0">
                <a:ln>
                  <a:noFill/>
                </a:ln>
                <a:solidFill>
                  <a:prstClr val="white"/>
                </a:solidFill>
                <a:effectLst/>
                <a:uLnTx/>
                <a:uFillTx/>
                <a:latin typeface="Arial" pitchFamily="34" charset="0"/>
                <a:cs typeface="Arial" pitchFamily="34" charset="0"/>
              </a:rPr>
              <a:t>” </a:t>
            </a:r>
            <a:r>
              <a:rPr kumimoji="0" lang="en-US" sz="1800" b="0" i="0" u="none" strike="noStrike" kern="0" cap="none" spc="0" normalizeH="0" baseline="0" noProof="0" dirty="0" err="1" smtClean="0">
                <a:ln>
                  <a:noFill/>
                </a:ln>
                <a:solidFill>
                  <a:prstClr val="white"/>
                </a:solidFill>
                <a:effectLst/>
                <a:uLnTx/>
                <a:uFillTx/>
                <a:latin typeface="Arial" pitchFamily="34" charset="0"/>
                <a:cs typeface="Arial" pitchFamily="34" charset="0"/>
              </a:rPr>
              <a:t>en</a:t>
            </a:r>
            <a:r>
              <a:rPr kumimoji="0" lang="en-US" sz="1800" b="0" i="0" u="none" strike="noStrike" kern="0" cap="none" spc="0" normalizeH="0" baseline="0" noProof="0" dirty="0" smtClean="0">
                <a:ln>
                  <a:noFill/>
                </a:ln>
                <a:solidFill>
                  <a:prstClr val="white"/>
                </a:solidFill>
                <a:effectLst/>
                <a:uLnTx/>
                <a:uFillTx/>
                <a:latin typeface="Arial" pitchFamily="34" charset="0"/>
                <a:cs typeface="Arial" pitchFamily="34" charset="0"/>
              </a:rPr>
              <a:t> la parte </a:t>
            </a:r>
            <a:r>
              <a:rPr kumimoji="0" lang="en-US" sz="1800" b="0" i="0" u="none" strike="noStrike" kern="0" cap="none" spc="0" normalizeH="0" baseline="0" noProof="0" dirty="0" err="1" smtClean="0">
                <a:ln>
                  <a:noFill/>
                </a:ln>
                <a:solidFill>
                  <a:prstClr val="white"/>
                </a:solidFill>
                <a:effectLst/>
                <a:uLnTx/>
                <a:uFillTx/>
                <a:latin typeface="Arial" pitchFamily="34" charset="0"/>
                <a:cs typeface="Arial" pitchFamily="34" charset="0"/>
              </a:rPr>
              <a:t>derecha</a:t>
            </a:r>
            <a:r>
              <a:rPr kumimoji="0" lang="en-US" sz="1800" b="0" i="0" u="none" strike="noStrike" kern="0" cap="none" spc="0" normalizeH="0" baseline="0" noProof="0" dirty="0" smtClean="0">
                <a:ln>
                  <a:noFill/>
                </a:ln>
                <a:solidFill>
                  <a:prstClr val="white"/>
                </a:solidFill>
                <a:effectLst/>
                <a:uLnTx/>
                <a:uFillTx/>
                <a:latin typeface="Arial" pitchFamily="34" charset="0"/>
                <a:cs typeface="Arial" pitchFamily="34" charset="0"/>
              </a:rPr>
              <a:t>.  </a:t>
            </a:r>
            <a:r>
              <a:rPr kumimoji="0" lang="en-US" sz="1800" b="0" i="1" u="none" strike="noStrike" kern="0" cap="none" spc="0" normalizeH="0" baseline="0" noProof="0" dirty="0" smtClean="0">
                <a:ln>
                  <a:noFill/>
                </a:ln>
                <a:solidFill>
                  <a:srgbClr val="F79646"/>
                </a:solidFill>
                <a:effectLst/>
                <a:uLnTx/>
                <a:uFillTx/>
                <a:latin typeface="Arial" pitchFamily="34" charset="0"/>
                <a:cs typeface="Arial" pitchFamily="34" charset="0"/>
              </a:rPr>
              <a:t>O BIEN</a:t>
            </a:r>
            <a:endParaRPr kumimoji="0" lang="en-CA" sz="1800" b="0" i="1" u="none" strike="noStrike" kern="0" cap="none" spc="0" normalizeH="0" baseline="0" noProof="0" dirty="0" smtClean="0">
              <a:ln>
                <a:noFill/>
              </a:ln>
              <a:solidFill>
                <a:srgbClr val="F79646"/>
              </a:solidFill>
              <a:effectLst/>
              <a:uLnTx/>
              <a:uFillTx/>
              <a:latin typeface="Arial" pitchFamily="34" charset="0"/>
              <a:cs typeface="Arial" pitchFamily="34" charset="0"/>
            </a:endParaRP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4149079"/>
            <a:ext cx="6296100" cy="2050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107504" y="3964414"/>
            <a:ext cx="8784976" cy="646331"/>
          </a:xfrm>
          <a:prstGeom prst="rect">
            <a:avLst/>
          </a:prstGeom>
          <a:solidFill>
            <a:srgbClr val="1F497D"/>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smtClean="0">
                <a:ln>
                  <a:noFill/>
                </a:ln>
                <a:solidFill>
                  <a:prstClr val="white"/>
                </a:solidFill>
                <a:effectLst/>
                <a:uLnTx/>
                <a:uFillTx/>
                <a:latin typeface="Arial" pitchFamily="34" charset="0"/>
                <a:cs typeface="Arial" pitchFamily="34" charset="0"/>
              </a:rPr>
              <a:t>Diríjase</a:t>
            </a:r>
            <a:r>
              <a:rPr kumimoji="0" lang="en-US" sz="1800" b="0" i="0" u="none" strike="noStrike" kern="0" cap="none" spc="0" normalizeH="0" baseline="0" noProof="0" dirty="0" smtClean="0">
                <a:ln>
                  <a:noFill/>
                </a:ln>
                <a:solidFill>
                  <a:prstClr val="white"/>
                </a:solidFill>
                <a:effectLst/>
                <a:uLnTx/>
                <a:uFillTx/>
                <a:latin typeface="Arial" pitchFamily="34" charset="0"/>
                <a:cs typeface="Arial" pitchFamily="34" charset="0"/>
              </a:rPr>
              <a:t> </a:t>
            </a:r>
            <a:r>
              <a:rPr kumimoji="0" lang="en-US" sz="1800" b="0" i="0" u="none" strike="noStrike" kern="0" cap="none" spc="0" normalizeH="0" baseline="0" noProof="0" dirty="0" err="1" smtClean="0">
                <a:ln>
                  <a:noFill/>
                </a:ln>
                <a:solidFill>
                  <a:prstClr val="white"/>
                </a:solidFill>
                <a:effectLst/>
                <a:uLnTx/>
                <a:uFillTx/>
                <a:latin typeface="Arial" pitchFamily="34" charset="0"/>
                <a:cs typeface="Arial" pitchFamily="34" charset="0"/>
              </a:rPr>
              <a:t>hacia</a:t>
            </a:r>
            <a:r>
              <a:rPr kumimoji="0" lang="en-US" sz="1800" b="0" i="0" u="none" strike="noStrike" kern="0" cap="none" spc="0" normalizeH="0" baseline="0" noProof="0" dirty="0" smtClean="0">
                <a:ln>
                  <a:noFill/>
                </a:ln>
                <a:solidFill>
                  <a:prstClr val="white"/>
                </a:solidFill>
                <a:effectLst/>
                <a:uLnTx/>
                <a:uFillTx/>
                <a:latin typeface="Arial" pitchFamily="34" charset="0"/>
                <a:cs typeface="Arial" pitchFamily="34" charset="0"/>
              </a:rPr>
              <a:t> la parte de </a:t>
            </a:r>
            <a:r>
              <a:rPr kumimoji="0" lang="en-US" sz="1800" b="0" i="0" u="none" strike="noStrike" kern="0" cap="none" spc="0" normalizeH="0" baseline="0" noProof="0" dirty="0" err="1" smtClean="0">
                <a:ln>
                  <a:noFill/>
                </a:ln>
                <a:solidFill>
                  <a:prstClr val="white"/>
                </a:solidFill>
                <a:effectLst/>
                <a:uLnTx/>
                <a:uFillTx/>
                <a:latin typeface="Arial" pitchFamily="34" charset="0"/>
                <a:cs typeface="Arial" pitchFamily="34" charset="0"/>
              </a:rPr>
              <a:t>abajo</a:t>
            </a:r>
            <a:r>
              <a:rPr kumimoji="0" lang="en-US" sz="1800" b="0" i="0" u="none" strike="noStrike" kern="0" cap="none" spc="0" normalizeH="0" baseline="0" noProof="0" dirty="0" smtClean="0">
                <a:ln>
                  <a:noFill/>
                </a:ln>
                <a:solidFill>
                  <a:prstClr val="white"/>
                </a:solidFill>
                <a:effectLst/>
                <a:uLnTx/>
                <a:uFillTx/>
                <a:latin typeface="Arial" pitchFamily="34" charset="0"/>
                <a:cs typeface="Arial" pitchFamily="34" charset="0"/>
              </a:rPr>
              <a:t> de la </a:t>
            </a:r>
            <a:r>
              <a:rPr kumimoji="0" lang="en-US" sz="1800" b="0" i="0" u="none" strike="noStrike" kern="0" cap="none" spc="0" normalizeH="0" baseline="0" noProof="0" dirty="0" err="1" smtClean="0">
                <a:ln>
                  <a:noFill/>
                </a:ln>
                <a:solidFill>
                  <a:prstClr val="white"/>
                </a:solidFill>
                <a:effectLst/>
                <a:uLnTx/>
                <a:uFillTx/>
                <a:latin typeface="Arial" pitchFamily="34" charset="0"/>
                <a:cs typeface="Arial" pitchFamily="34" charset="0"/>
              </a:rPr>
              <a:t>página</a:t>
            </a:r>
            <a:r>
              <a:rPr kumimoji="0" lang="en-US" sz="1800" b="0" i="0" u="none" strike="noStrike" kern="0" cap="none" spc="0" normalizeH="0" baseline="0" noProof="0" dirty="0" smtClean="0">
                <a:ln>
                  <a:noFill/>
                </a:ln>
                <a:solidFill>
                  <a:prstClr val="white"/>
                </a:solidFill>
                <a:effectLst/>
                <a:uLnTx/>
                <a:uFillTx/>
                <a:latin typeface="Arial" pitchFamily="34" charset="0"/>
                <a:cs typeface="Arial" pitchFamily="34" charset="0"/>
              </a:rPr>
              <a:t> para </a:t>
            </a:r>
            <a:r>
              <a:rPr kumimoji="0" lang="en-US" sz="1800" b="0" i="0" u="none" strike="noStrike" kern="0" cap="none" spc="0" normalizeH="0" baseline="0" noProof="0" dirty="0" err="1" smtClean="0">
                <a:ln>
                  <a:noFill/>
                </a:ln>
                <a:solidFill>
                  <a:prstClr val="white"/>
                </a:solidFill>
                <a:effectLst/>
                <a:uLnTx/>
                <a:uFillTx/>
                <a:latin typeface="Arial" pitchFamily="34" charset="0"/>
                <a:cs typeface="Arial" pitchFamily="34" charset="0"/>
              </a:rPr>
              <a:t>visualizar</a:t>
            </a:r>
            <a:r>
              <a:rPr kumimoji="0" lang="en-US" sz="1800" b="0" i="0" u="none" strike="noStrike" kern="0" cap="none" spc="0" normalizeH="0" baseline="0" noProof="0" dirty="0" smtClean="0">
                <a:ln>
                  <a:noFill/>
                </a:ln>
                <a:solidFill>
                  <a:prstClr val="white"/>
                </a:solidFill>
                <a:effectLst/>
                <a:uLnTx/>
                <a:uFillTx/>
                <a:latin typeface="Arial" pitchFamily="34" charset="0"/>
                <a:cs typeface="Arial" pitchFamily="34" charset="0"/>
              </a:rPr>
              <a:t> el CAP </a:t>
            </a:r>
            <a:r>
              <a:rPr kumimoji="0" lang="en-US" sz="1800" b="0" i="0" u="none" strike="noStrike" kern="0" cap="none" spc="0" normalizeH="0" baseline="0" noProof="0" dirty="0" err="1" smtClean="0">
                <a:ln>
                  <a:noFill/>
                </a:ln>
                <a:solidFill>
                  <a:prstClr val="white"/>
                </a:solidFill>
                <a:effectLst/>
                <a:uLnTx/>
                <a:uFillTx/>
                <a:latin typeface="Arial" pitchFamily="34" charset="0"/>
                <a:cs typeface="Arial" pitchFamily="34" charset="0"/>
              </a:rPr>
              <a:t>dentro</a:t>
            </a:r>
            <a:r>
              <a:rPr kumimoji="0" lang="en-US" sz="1800" b="0" i="0" u="none" strike="noStrike" kern="0" cap="none" spc="0" normalizeH="0" baseline="0" noProof="0" dirty="0" smtClean="0">
                <a:ln>
                  <a:noFill/>
                </a:ln>
                <a:solidFill>
                  <a:prstClr val="white"/>
                </a:solidFill>
                <a:effectLst/>
                <a:uLnTx/>
                <a:uFillTx/>
                <a:latin typeface="Arial" pitchFamily="34" charset="0"/>
                <a:cs typeface="Arial" pitchFamily="34" charset="0"/>
              </a:rPr>
              <a:t> del </a:t>
            </a:r>
            <a:r>
              <a:rPr kumimoji="0" lang="en-US" sz="1800" b="0" i="0" u="none" strike="noStrike" kern="0" cap="none" spc="0" normalizeH="0" baseline="0" noProof="0" dirty="0" err="1" smtClean="0">
                <a:ln>
                  <a:noFill/>
                </a:ln>
                <a:solidFill>
                  <a:prstClr val="white"/>
                </a:solidFill>
                <a:effectLst/>
                <a:uLnTx/>
                <a:uFillTx/>
                <a:latin typeface="Arial" pitchFamily="34" charset="0"/>
                <a:cs typeface="Arial" pitchFamily="34" charset="0"/>
              </a:rPr>
              <a:t>recuadro</a:t>
            </a:r>
            <a:r>
              <a:rPr kumimoji="0" lang="en-US" sz="1800" b="0" i="0" u="none" strike="noStrike" kern="0" cap="none" spc="0" normalizeH="0" baseline="0" noProof="0" dirty="0" smtClean="0">
                <a:ln>
                  <a:noFill/>
                </a:ln>
                <a:solidFill>
                  <a:prstClr val="white"/>
                </a:solidFill>
                <a:effectLst/>
                <a:uLnTx/>
                <a:uFillTx/>
                <a:latin typeface="Arial" pitchFamily="34" charset="0"/>
                <a:cs typeface="Arial" pitchFamily="34" charset="0"/>
              </a:rPr>
              <a:t> “</a:t>
            </a:r>
            <a:r>
              <a:rPr kumimoji="0" lang="en-US" sz="1800" b="1" i="0" u="none" strike="noStrike" kern="0" cap="none" spc="0" normalizeH="0" baseline="0" noProof="0" dirty="0" smtClean="0">
                <a:ln>
                  <a:noFill/>
                </a:ln>
                <a:solidFill>
                  <a:prstClr val="white"/>
                </a:solidFill>
                <a:effectLst/>
                <a:uLnTx/>
                <a:uFillTx/>
                <a:latin typeface="Arial" pitchFamily="34" charset="0"/>
                <a:cs typeface="Arial" pitchFamily="34" charset="0"/>
              </a:rPr>
              <a:t>Corrective Action Plan</a:t>
            </a:r>
            <a:r>
              <a:rPr kumimoji="0" lang="en-US" sz="1800" b="0" i="0" u="none" strike="noStrike" kern="0" cap="none" spc="0" normalizeH="0" baseline="0" noProof="0" dirty="0" smtClean="0">
                <a:ln>
                  <a:noFill/>
                </a:ln>
                <a:solidFill>
                  <a:prstClr val="white"/>
                </a:solidFill>
                <a:effectLst/>
                <a:uLnTx/>
                <a:uFillTx/>
                <a:latin typeface="Arial" pitchFamily="34" charset="0"/>
                <a:cs typeface="Arial" pitchFamily="34" charset="0"/>
              </a:rPr>
              <a:t>”.</a:t>
            </a:r>
            <a:endParaRPr kumimoji="0" lang="en-CA" sz="1800" b="0" i="0" u="none" strike="noStrike" kern="0" cap="none" spc="0" normalizeH="0" baseline="0" noProof="0" dirty="0" smtClean="0">
              <a:ln>
                <a:noFill/>
              </a:ln>
              <a:solidFill>
                <a:prstClr val="white"/>
              </a:solidFill>
              <a:effectLst/>
              <a:uLnTx/>
              <a:uFillTx/>
              <a:latin typeface="Arial" pitchFamily="34" charset="0"/>
              <a:cs typeface="Arial" pitchFamily="34" charset="0"/>
            </a:endParaRPr>
          </a:p>
        </p:txBody>
      </p:sp>
      <p:sp>
        <p:nvSpPr>
          <p:cNvPr id="12" name="Rectangle 11"/>
          <p:cNvSpPr/>
          <p:nvPr/>
        </p:nvSpPr>
        <p:spPr>
          <a:xfrm>
            <a:off x="2884873" y="5559303"/>
            <a:ext cx="4382828" cy="203887"/>
          </a:xfrm>
          <a:prstGeom prst="rect">
            <a:avLst/>
          </a:prstGeom>
          <a:noFill/>
          <a:ln w="635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89186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1" y="98884"/>
            <a:ext cx="8229600" cy="1143000"/>
          </a:xfrm>
        </p:spPr>
        <p:txBody>
          <a:bodyPr>
            <a:normAutofit/>
          </a:bodyPr>
          <a:lstStyle/>
          <a:p>
            <a:r>
              <a:rPr lang="en-US" dirty="0" err="1" smtClean="0"/>
              <a:t>Objetivo</a:t>
            </a:r>
            <a:endParaRPr lang="en-GB" dirty="0"/>
          </a:p>
        </p:txBody>
      </p:sp>
      <p:sp>
        <p:nvSpPr>
          <p:cNvPr id="3" name="Content Placeholder 2"/>
          <p:cNvSpPr>
            <a:spLocks noGrp="1"/>
          </p:cNvSpPr>
          <p:nvPr>
            <p:ph idx="1"/>
          </p:nvPr>
        </p:nvSpPr>
        <p:spPr/>
        <p:txBody>
          <a:bodyPr anchor="t">
            <a:normAutofit/>
          </a:bodyPr>
          <a:lstStyle/>
          <a:p>
            <a:pPr marL="0" indent="0">
              <a:buClrTx/>
              <a:buNone/>
            </a:pPr>
            <a:r>
              <a:rPr lang="en-US" sz="3600" dirty="0" smtClean="0"/>
              <a:t>Este </a:t>
            </a:r>
            <a:r>
              <a:rPr lang="en-US" sz="3600" dirty="0" err="1" smtClean="0"/>
              <a:t>módulo</a:t>
            </a:r>
            <a:r>
              <a:rPr lang="en-US" sz="3600" dirty="0" smtClean="0"/>
              <a:t> </a:t>
            </a:r>
            <a:r>
              <a:rPr lang="en-US" sz="3600" dirty="0" err="1" smtClean="0"/>
              <a:t>tiene</a:t>
            </a:r>
            <a:r>
              <a:rPr lang="en-US" sz="3600" dirty="0" smtClean="0"/>
              <a:t> </a:t>
            </a:r>
            <a:r>
              <a:rPr lang="en-US" sz="3600" dirty="0" err="1" smtClean="0"/>
              <a:t>como</a:t>
            </a:r>
            <a:r>
              <a:rPr lang="en-US" sz="3600" dirty="0" smtClean="0"/>
              <a:t> </a:t>
            </a:r>
            <a:r>
              <a:rPr lang="en-US" sz="3600" dirty="0" err="1" smtClean="0"/>
              <a:t>objetivo</a:t>
            </a:r>
            <a:r>
              <a:rPr lang="en-US" sz="3600" dirty="0" smtClean="0"/>
              <a:t> </a:t>
            </a:r>
            <a:r>
              <a:rPr lang="en-US" sz="3600" dirty="0" err="1" smtClean="0"/>
              <a:t>explicar</a:t>
            </a:r>
            <a:r>
              <a:rPr lang="en-US" sz="3600" dirty="0" smtClean="0"/>
              <a:t>:</a:t>
            </a:r>
          </a:p>
          <a:p>
            <a:pPr>
              <a:buClrTx/>
            </a:pPr>
            <a:r>
              <a:rPr lang="en-US" sz="3600" dirty="0" err="1"/>
              <a:t>c</a:t>
            </a:r>
            <a:r>
              <a:rPr lang="en-US" sz="3600" dirty="0" err="1" smtClean="0"/>
              <a:t>ómo</a:t>
            </a:r>
            <a:r>
              <a:rPr lang="en-US" sz="3600" dirty="0" smtClean="0"/>
              <a:t> </a:t>
            </a:r>
            <a:r>
              <a:rPr lang="en-US" sz="3600" dirty="0" err="1" smtClean="0"/>
              <a:t>realizar</a:t>
            </a:r>
            <a:r>
              <a:rPr lang="en-US" sz="3600" dirty="0" smtClean="0"/>
              <a:t> </a:t>
            </a:r>
            <a:r>
              <a:rPr lang="en-US" sz="3600" dirty="0" err="1" smtClean="0"/>
              <a:t>una</a:t>
            </a:r>
            <a:r>
              <a:rPr lang="en-US" sz="3600" dirty="0" smtClean="0"/>
              <a:t> </a:t>
            </a:r>
            <a:r>
              <a:rPr lang="en-US" sz="3600" dirty="0" err="1" smtClean="0"/>
              <a:t>autoevaluación</a:t>
            </a:r>
            <a:r>
              <a:rPr lang="en-US" sz="3600" dirty="0" smtClean="0"/>
              <a:t> de PQ; y</a:t>
            </a:r>
          </a:p>
          <a:p>
            <a:pPr>
              <a:buClrTx/>
            </a:pPr>
            <a:r>
              <a:rPr lang="en-US" sz="3600" dirty="0" err="1"/>
              <a:t>c</a:t>
            </a:r>
            <a:r>
              <a:rPr lang="en-US" sz="3600" dirty="0" err="1" smtClean="0"/>
              <a:t>ómo</a:t>
            </a:r>
            <a:r>
              <a:rPr lang="en-US" sz="3600" dirty="0" smtClean="0"/>
              <a:t> </a:t>
            </a:r>
            <a:r>
              <a:rPr lang="en-US" sz="3600" dirty="0" err="1" smtClean="0"/>
              <a:t>presentar</a:t>
            </a:r>
            <a:r>
              <a:rPr lang="en-US" sz="3600" dirty="0" smtClean="0"/>
              <a:t> y </a:t>
            </a:r>
            <a:r>
              <a:rPr lang="en-US" sz="3600" dirty="0" err="1" smtClean="0"/>
              <a:t>actualizar</a:t>
            </a:r>
            <a:r>
              <a:rPr lang="en-US" sz="3600" dirty="0" smtClean="0"/>
              <a:t> CAP.</a:t>
            </a:r>
            <a:endParaRPr lang="en-US" sz="3600" dirty="0"/>
          </a:p>
        </p:txBody>
      </p:sp>
      <p:sp>
        <p:nvSpPr>
          <p:cNvPr id="4" name="Slide Number Placeholder 3"/>
          <p:cNvSpPr>
            <a:spLocks noGrp="1"/>
          </p:cNvSpPr>
          <p:nvPr>
            <p:ph type="sldNum" sz="quarter" idx="12"/>
          </p:nvPr>
        </p:nvSpPr>
        <p:spPr>
          <a:xfrm>
            <a:off x="6553200" y="6356350"/>
            <a:ext cx="2133600" cy="365125"/>
          </a:xfrm>
        </p:spPr>
        <p:txBody>
          <a:bodyPr/>
          <a:lstStyle/>
          <a:p>
            <a:fld id="{AEBC9397-8921-489F-B39C-2E8FC685A84F}" type="slidenum">
              <a:rPr lang="en-US" smtClean="0"/>
              <a:pPr/>
              <a:t>2</a:t>
            </a:fld>
            <a:endParaRPr lang="en-US" dirty="0"/>
          </a:p>
        </p:txBody>
      </p:sp>
      <p:sp>
        <p:nvSpPr>
          <p:cNvPr id="5" name="Footer Placeholder 4"/>
          <p:cNvSpPr>
            <a:spLocks noGrp="1"/>
          </p:cNvSpPr>
          <p:nvPr>
            <p:ph type="ftr" sz="quarter" idx="11"/>
          </p:nvPr>
        </p:nvSpPr>
        <p:spPr>
          <a:xfrm>
            <a:off x="3124200" y="6356350"/>
            <a:ext cx="2895600" cy="365125"/>
          </a:xfrm>
        </p:spPr>
        <p:txBody>
          <a:bodyPr/>
          <a:lstStyle/>
          <a:p>
            <a:r>
              <a:rPr lang="en-US" dirty="0" err="1" smtClean="0"/>
              <a:t>Seminario</a:t>
            </a:r>
            <a:r>
              <a:rPr lang="en-US" dirty="0" smtClean="0"/>
              <a:t> CMA - </a:t>
            </a:r>
            <a:r>
              <a:rPr lang="en-US" dirty="0" err="1" smtClean="0"/>
              <a:t>Módulo</a:t>
            </a:r>
            <a:r>
              <a:rPr lang="en-US" dirty="0" smtClean="0"/>
              <a:t> 4</a:t>
            </a:r>
            <a:endParaRPr lang="en-US" dirty="0"/>
          </a:p>
        </p:txBody>
      </p:sp>
      <p:sp>
        <p:nvSpPr>
          <p:cNvPr id="8" name="Date Placeholder 7"/>
          <p:cNvSpPr>
            <a:spLocks noGrp="1"/>
          </p:cNvSpPr>
          <p:nvPr>
            <p:ph type="dt" sz="half" idx="10"/>
          </p:nvPr>
        </p:nvSpPr>
        <p:spPr/>
        <p:txBody>
          <a:bodyPr/>
          <a:lstStyle/>
          <a:p>
            <a:r>
              <a:rPr lang="en-US" dirty="0" err="1" smtClean="0"/>
              <a:t>Noviembre</a:t>
            </a:r>
            <a:r>
              <a:rPr lang="en-US" dirty="0" smtClean="0"/>
              <a:t> de 2017</a:t>
            </a:r>
            <a:endParaRPr lang="en-US" dirty="0"/>
          </a:p>
        </p:txBody>
      </p:sp>
    </p:spTree>
    <p:extLst>
      <p:ext uri="{BB962C8B-B14F-4D97-AF65-F5344CB8AC3E}">
        <p14:creationId xmlns:p14="http://schemas.microsoft.com/office/powerpoint/2010/main" val="19383500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95536" y="116632"/>
            <a:ext cx="8229600" cy="1143000"/>
          </a:xfrm>
        </p:spPr>
        <p:txBody>
          <a:bodyPr>
            <a:normAutofit/>
          </a:bodyPr>
          <a:lstStyle/>
          <a:p>
            <a:r>
              <a:rPr lang="es-ES" sz="4000" dirty="0" smtClean="0"/>
              <a:t>Autoevaluación de </a:t>
            </a:r>
            <a:r>
              <a:rPr lang="es-ES" sz="4000" dirty="0"/>
              <a:t>PQ (cont.)</a:t>
            </a:r>
            <a:endParaRPr lang="en-GB" sz="4000" dirty="0"/>
          </a:p>
        </p:txBody>
      </p:sp>
      <p:sp>
        <p:nvSpPr>
          <p:cNvPr id="4" name="Slide Number Placeholder 3"/>
          <p:cNvSpPr>
            <a:spLocks noGrp="1"/>
          </p:cNvSpPr>
          <p:nvPr>
            <p:ph type="sldNum" sz="quarter" idx="12"/>
          </p:nvPr>
        </p:nvSpPr>
        <p:spPr>
          <a:xfrm>
            <a:off x="6553200" y="6356350"/>
            <a:ext cx="2133600" cy="365125"/>
          </a:xfrm>
        </p:spPr>
        <p:txBody>
          <a:bodyPr/>
          <a:lstStyle/>
          <a:p>
            <a:fld id="{AEBC9397-8921-489F-B39C-2E8FC685A84F}" type="slidenum">
              <a:rPr lang="en-US" smtClean="0"/>
              <a:pPr/>
              <a:t>20</a:t>
            </a:fld>
            <a:endParaRPr lang="en-US" dirty="0"/>
          </a:p>
        </p:txBody>
      </p:sp>
      <p:sp>
        <p:nvSpPr>
          <p:cNvPr id="5" name="Footer Placeholder 4"/>
          <p:cNvSpPr>
            <a:spLocks noGrp="1"/>
          </p:cNvSpPr>
          <p:nvPr>
            <p:ph type="ftr" sz="quarter" idx="11"/>
          </p:nvPr>
        </p:nvSpPr>
        <p:spPr>
          <a:xfrm>
            <a:off x="3124200" y="6356350"/>
            <a:ext cx="2895600" cy="365125"/>
          </a:xfrm>
        </p:spPr>
        <p:txBody>
          <a:bodyPr/>
          <a:lstStyle/>
          <a:p>
            <a:r>
              <a:rPr lang="en-US" smtClean="0"/>
              <a:t>Seminario CMA - Módulo 4</a:t>
            </a:r>
            <a:endParaRPr lang="en-US" dirty="0"/>
          </a:p>
        </p:txBody>
      </p:sp>
      <p:sp>
        <p:nvSpPr>
          <p:cNvPr id="8" name="Date Placeholder 7"/>
          <p:cNvSpPr>
            <a:spLocks noGrp="1"/>
          </p:cNvSpPr>
          <p:nvPr>
            <p:ph type="dt" sz="half" idx="10"/>
          </p:nvPr>
        </p:nvSpPr>
        <p:spPr/>
        <p:txBody>
          <a:bodyPr/>
          <a:lstStyle/>
          <a:p>
            <a:r>
              <a:rPr lang="en-US" smtClean="0"/>
              <a:t>Noviembre de 2017</a:t>
            </a:r>
            <a:endParaRPr lang="en-US"/>
          </a:p>
        </p:txBody>
      </p:sp>
      <p:sp>
        <p:nvSpPr>
          <p:cNvPr id="7" name="Content Placeholder 3"/>
          <p:cNvSpPr>
            <a:spLocks noGrp="1"/>
          </p:cNvSpPr>
          <p:nvPr>
            <p:ph idx="1"/>
          </p:nvPr>
        </p:nvSpPr>
        <p:spPr/>
        <p:txBody>
          <a:bodyPr/>
          <a:lstStyle/>
          <a:p>
            <a:pPr eaLnBrk="1" hangingPunct="1">
              <a:buClrTx/>
            </a:pPr>
            <a:r>
              <a:rPr lang="en-US" altLang="en-US" sz="3000" dirty="0" smtClean="0"/>
              <a:t> </a:t>
            </a:r>
            <a:endParaRPr lang="en-GB" altLang="en-US" dirty="0" smtClean="0"/>
          </a:p>
        </p:txBody>
      </p:sp>
      <p:grpSp>
        <p:nvGrpSpPr>
          <p:cNvPr id="9" name="Group 8"/>
          <p:cNvGrpSpPr/>
          <p:nvPr/>
        </p:nvGrpSpPr>
        <p:grpSpPr>
          <a:xfrm>
            <a:off x="323528" y="1268760"/>
            <a:ext cx="8208912" cy="4968552"/>
            <a:chOff x="426665" y="1218603"/>
            <a:chExt cx="8105775" cy="4991100"/>
          </a:xfrm>
        </p:grpSpPr>
        <p:pic>
          <p:nvPicPr>
            <p:cNvPr id="1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665" y="1218603"/>
              <a:ext cx="8105775" cy="499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467544" y="2348880"/>
              <a:ext cx="7776864" cy="720080"/>
            </a:xfrm>
            <a:prstGeom prst="rect">
              <a:avLst/>
            </a:prstGeom>
            <a:solidFill>
              <a:sysClr val="window" lastClr="FFFFFF"/>
            </a:solidFill>
            <a:ln w="25400" cap="flat" cmpd="sng" algn="ctr">
              <a:noFill/>
              <a:prstDash val="solid"/>
            </a:ln>
            <a:effectLst/>
          </p:spPr>
          <p:txBody>
            <a:bodyPr rtlCol="0" anchor="ctr"/>
            <a:lstStyle/>
            <a:p>
              <a:pPr marL="171450" marR="0" lvl="0" indent="-171450" defTabSz="914400" eaLnBrk="1" fontAlgn="auto" latinLnBrk="0" hangingPunct="1">
                <a:lnSpc>
                  <a:spcPct val="100000"/>
                </a:lnSpc>
                <a:spcBef>
                  <a:spcPts val="0"/>
                </a:spcBef>
                <a:spcAft>
                  <a:spcPts val="0"/>
                </a:spcAft>
                <a:buClrTx/>
                <a:buSzTx/>
                <a:buFont typeface="Arial" pitchFamily="34" charset="0"/>
                <a:buChar char="•"/>
                <a:tabLst/>
                <a:defRPr/>
              </a:pPr>
              <a:r>
                <a:rPr kumimoji="0" lang="en-GB" sz="1100" b="0" i="0" u="none" strike="noStrike" kern="0" cap="none" spc="0" normalizeH="0" baseline="0" noProof="0" dirty="0" smtClean="0">
                  <a:ln>
                    <a:noFill/>
                  </a:ln>
                  <a:solidFill>
                    <a:prstClr val="black"/>
                  </a:solidFill>
                  <a:effectLst/>
                  <a:uLnTx/>
                  <a:uFillTx/>
                  <a:latin typeface="Times New Roman" pitchFamily="18" charset="0"/>
                  <a:ea typeface="+mn-ea"/>
                  <a:cs typeface="Times New Roman" pitchFamily="18" charset="0"/>
                </a:rPr>
                <a:t>CAA-AC-OPS050 Contents of an Operations Manual Section 9.3.2(f)</a:t>
              </a:r>
              <a:r>
                <a:rPr kumimoji="0" lang="en-US" sz="1100" b="0" i="0" u="none" strike="noStrike" kern="0" cap="none" spc="0" normalizeH="0" baseline="0" noProof="0" dirty="0" smtClean="0">
                  <a:ln>
                    <a:noFill/>
                  </a:ln>
                  <a:solidFill>
                    <a:prstClr val="black"/>
                  </a:solidFill>
                  <a:effectLst/>
                  <a:uLnTx/>
                  <a:uFillTx/>
                  <a:latin typeface="Times New Roman" pitchFamily="18" charset="0"/>
                  <a:ea typeface="+mn-ea"/>
                  <a:cs typeface="Times New Roman" pitchFamily="18" charset="0"/>
                </a:rPr>
                <a:t>, describes requirements for air operators to establish an ACAS programme</a:t>
              </a:r>
            </a:p>
            <a:p>
              <a:pPr marL="171450" marR="0" lvl="0" indent="-17145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100" b="0" i="0" u="none" strike="noStrike" kern="0" cap="none" spc="0" normalizeH="0" baseline="0" noProof="0" dirty="0" smtClean="0">
                  <a:ln>
                    <a:noFill/>
                  </a:ln>
                  <a:solidFill>
                    <a:prstClr val="black"/>
                  </a:solidFill>
                  <a:effectLst/>
                  <a:uLnTx/>
                  <a:uFillTx/>
                  <a:latin typeface="Times New Roman" pitchFamily="18" charset="0"/>
                  <a:ea typeface="+mn-ea"/>
                  <a:cs typeface="Times New Roman" pitchFamily="18" charset="0"/>
                </a:rPr>
                <a:t>Inspector guidance is detailed in Operation inspector Manual, chapter 4, section 2 </a:t>
              </a:r>
            </a:p>
            <a:p>
              <a:pPr marL="171450" marR="0" lvl="0" indent="-17145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100" b="0" i="0" u="none" strike="noStrike" kern="0" cap="none" spc="0" normalizeH="0" baseline="0" noProof="0" dirty="0" smtClean="0">
                  <a:ln>
                    <a:noFill/>
                  </a:ln>
                  <a:solidFill>
                    <a:prstClr val="black"/>
                  </a:solidFill>
                  <a:effectLst/>
                  <a:uLnTx/>
                  <a:uFillTx/>
                  <a:latin typeface="Times New Roman" pitchFamily="18" charset="0"/>
                  <a:ea typeface="+mn-ea"/>
                  <a:cs typeface="Times New Roman" pitchFamily="18" charset="0"/>
                </a:rPr>
                <a:t>The Air Operator Certification Manual Chapter 10, and checklist in Appendix 1, detail the certification process</a:t>
              </a:r>
              <a:endParaRPr kumimoji="0" lang="en-CA" sz="1100" b="0" i="0" u="none" strike="noStrike" kern="0" cap="none" spc="0" normalizeH="0" baseline="0" noProof="0" dirty="0" smtClean="0">
                <a:ln>
                  <a:noFill/>
                </a:ln>
                <a:solidFill>
                  <a:prstClr val="black"/>
                </a:solidFill>
                <a:effectLst/>
                <a:uLnTx/>
                <a:uFillTx/>
                <a:latin typeface="Times New Roman" pitchFamily="18" charset="0"/>
                <a:ea typeface="+mn-ea"/>
                <a:cs typeface="Times New Roman"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12" name="Rectangle 11"/>
            <p:cNvSpPr/>
            <p:nvPr/>
          </p:nvSpPr>
          <p:spPr>
            <a:xfrm>
              <a:off x="467544" y="3284984"/>
              <a:ext cx="7920880" cy="720080"/>
            </a:xfrm>
            <a:prstGeom prst="rect">
              <a:avLst/>
            </a:prstGeom>
            <a:solidFill>
              <a:sysClr val="window" lastClr="FFFFFF"/>
            </a:solidFill>
            <a:ln w="25400" cap="flat" cmpd="sng" algn="ctr">
              <a:noFill/>
              <a:prstDash val="solid"/>
            </a:ln>
            <a:effectLst/>
          </p:spPr>
          <p:txBody>
            <a:bodyPr rtlCol="0" anchor="ctr"/>
            <a:lstStyle/>
            <a:p>
              <a:pPr marL="0" marR="0" lvl="1" indent="-57150" defTabSz="914400" eaLnBrk="1" fontAlgn="auto" latinLnBrk="0" hangingPunct="1">
                <a:lnSpc>
                  <a:spcPct val="100000"/>
                </a:lnSpc>
                <a:spcBef>
                  <a:spcPts val="0"/>
                </a:spcBef>
                <a:spcAft>
                  <a:spcPts val="0"/>
                </a:spcAft>
                <a:buClr>
                  <a:srgbClr val="FF0000"/>
                </a:buClr>
                <a:buSzTx/>
                <a:buFontTx/>
                <a:buNone/>
                <a:tabLst/>
                <a:defRPr/>
              </a:pPr>
              <a:endParaRPr kumimoji="0" lang="en-GB" sz="1100" b="0" i="0" u="none" strike="noStrike" kern="0" cap="none" spc="0" normalizeH="0" baseline="0" noProof="0" dirty="0" smtClean="0">
                <a:ln>
                  <a:noFill/>
                </a:ln>
                <a:solidFill>
                  <a:prstClr val="black"/>
                </a:solidFill>
                <a:effectLst/>
                <a:uLnTx/>
                <a:uFillTx/>
                <a:latin typeface="Arial" pitchFamily="34" charset="0"/>
                <a:ea typeface="+mn-ea"/>
                <a:cs typeface="Arial" pitchFamily="34" charset="0"/>
              </a:endParaRPr>
            </a:p>
            <a:p>
              <a:pPr marL="114300" marR="0" lvl="1" indent="-171450" defTabSz="914400" eaLnBrk="1" fontAlgn="auto" latinLnBrk="0" hangingPunct="1">
                <a:lnSpc>
                  <a:spcPct val="100000"/>
                </a:lnSpc>
                <a:spcBef>
                  <a:spcPts val="0"/>
                </a:spcBef>
                <a:spcAft>
                  <a:spcPts val="0"/>
                </a:spcAft>
                <a:buClr>
                  <a:srgbClr val="FF0000"/>
                </a:buClr>
                <a:buSzTx/>
                <a:buFont typeface="Arial" pitchFamily="34" charset="0"/>
                <a:buChar char="•"/>
                <a:tabLst/>
                <a:defRPr/>
              </a:pPr>
              <a:r>
                <a:rPr kumimoji="0" lang="en-GB" sz="1100" b="0" i="0" u="none" strike="noStrike" kern="0" cap="none" spc="0" normalizeH="0" baseline="0" noProof="0" dirty="0" smtClean="0">
                  <a:ln>
                    <a:noFill/>
                  </a:ln>
                  <a:solidFill>
                    <a:prstClr val="black"/>
                  </a:solidFill>
                  <a:effectLst/>
                  <a:uLnTx/>
                  <a:uFillTx/>
                  <a:latin typeface="Times New Roman" pitchFamily="18" charset="0"/>
                  <a:ea typeface="+mn-ea"/>
                  <a:cs typeface="Times New Roman" pitchFamily="18" charset="0"/>
                </a:rPr>
                <a:t>CAA-AC-OPS050 Contents of an Operations Manual Section 9.3.2(f)</a:t>
              </a:r>
              <a:r>
                <a:rPr kumimoji="0" lang="en-CA" sz="1100" b="0" i="0" u="none" strike="noStrike" kern="0" cap="none" spc="0" normalizeH="0" baseline="0" noProof="0" dirty="0" smtClean="0">
                  <a:ln>
                    <a:noFill/>
                  </a:ln>
                  <a:solidFill>
                    <a:prstClr val="black"/>
                  </a:solidFill>
                  <a:effectLst/>
                  <a:uLnTx/>
                  <a:uFillTx/>
                  <a:latin typeface="Times New Roman" pitchFamily="18" charset="0"/>
                  <a:ea typeface="+mn-ea"/>
                  <a:cs typeface="Times New Roman" pitchFamily="18" charset="0"/>
                </a:rPr>
                <a:t> includes the </a:t>
              </a:r>
              <a:r>
                <a:rPr kumimoji="0" lang="en-GB" sz="1100" b="0" i="0" u="none" strike="noStrike" kern="0" cap="none" spc="0" normalizeH="0" baseline="0" noProof="0" dirty="0" smtClean="0">
                  <a:ln>
                    <a:noFill/>
                  </a:ln>
                  <a:solidFill>
                    <a:prstClr val="black"/>
                  </a:solidFill>
                  <a:effectLst/>
                  <a:uLnTx/>
                  <a:uFillTx/>
                  <a:latin typeface="Times New Roman" pitchFamily="18" charset="0"/>
                  <a:ea typeface="+mn-ea"/>
                  <a:cs typeface="Times New Roman" pitchFamily="18" charset="0"/>
                </a:rPr>
                <a:t>CAA requirements.</a:t>
              </a:r>
            </a:p>
            <a:p>
              <a:pPr marL="114300" marR="0" lvl="1" indent="-171450" defTabSz="914400" eaLnBrk="1" fontAlgn="auto" latinLnBrk="0" hangingPunct="1">
                <a:lnSpc>
                  <a:spcPct val="100000"/>
                </a:lnSpc>
                <a:spcBef>
                  <a:spcPts val="0"/>
                </a:spcBef>
                <a:spcAft>
                  <a:spcPts val="0"/>
                </a:spcAft>
                <a:buClr>
                  <a:srgbClr val="FF0000"/>
                </a:buClr>
                <a:buSzTx/>
                <a:buFont typeface="Arial" pitchFamily="34" charset="0"/>
                <a:buChar char="•"/>
                <a:tabLst/>
                <a:defRPr/>
              </a:pPr>
              <a:r>
                <a:rPr kumimoji="0" lang="en-US" sz="1100" b="0" i="0" u="none" strike="noStrike" kern="0" cap="none" spc="0" normalizeH="0" baseline="0" noProof="0" dirty="0" smtClean="0">
                  <a:ln>
                    <a:noFill/>
                  </a:ln>
                  <a:solidFill>
                    <a:prstClr val="black"/>
                  </a:solidFill>
                  <a:effectLst/>
                  <a:uLnTx/>
                  <a:uFillTx/>
                  <a:latin typeface="Times New Roman" pitchFamily="18" charset="0"/>
                  <a:ea typeface="+mn-ea"/>
                  <a:cs typeface="Times New Roman" pitchFamily="18" charset="0"/>
                </a:rPr>
                <a:t>Operation inspector manual, chapter 4, section 2 </a:t>
              </a:r>
            </a:p>
            <a:p>
              <a:pPr marL="114300" marR="0" lvl="1" indent="-171450" defTabSz="914400" eaLnBrk="1" fontAlgn="auto" latinLnBrk="0" hangingPunct="1">
                <a:lnSpc>
                  <a:spcPct val="100000"/>
                </a:lnSpc>
                <a:spcBef>
                  <a:spcPts val="0"/>
                </a:spcBef>
                <a:spcAft>
                  <a:spcPts val="0"/>
                </a:spcAft>
                <a:buClr>
                  <a:srgbClr val="FF0000"/>
                </a:buClr>
                <a:buSzTx/>
                <a:buFont typeface="Arial" pitchFamily="34" charset="0"/>
                <a:buChar char="•"/>
                <a:tabLst/>
                <a:defRPr/>
              </a:pPr>
              <a:r>
                <a:rPr kumimoji="0" lang="en-US" sz="1100" b="0" i="0" u="none" strike="noStrike" kern="0" cap="none" spc="0" normalizeH="0" baseline="0" noProof="0" dirty="0" smtClean="0">
                  <a:ln>
                    <a:noFill/>
                  </a:ln>
                  <a:solidFill>
                    <a:prstClr val="black"/>
                  </a:solidFill>
                  <a:effectLst/>
                  <a:uLnTx/>
                  <a:uFillTx/>
                  <a:latin typeface="Times New Roman" pitchFamily="18" charset="0"/>
                  <a:ea typeface="+mn-ea"/>
                  <a:cs typeface="Times New Roman" pitchFamily="18" charset="0"/>
                </a:rPr>
                <a:t>The Air Operator Certification Manual Chapter 10, and checklist in Appendix 1</a:t>
              </a:r>
            </a:p>
            <a:p>
              <a:pPr marL="0" marR="0" lvl="1" indent="-57150" defTabSz="914400" eaLnBrk="1" fontAlgn="auto" latinLnBrk="0" hangingPunct="1">
                <a:lnSpc>
                  <a:spcPct val="100000"/>
                </a:lnSpc>
                <a:spcBef>
                  <a:spcPts val="0"/>
                </a:spcBef>
                <a:spcAft>
                  <a:spcPts val="0"/>
                </a:spcAft>
                <a:buClr>
                  <a:srgbClr val="FF0000"/>
                </a:buClr>
                <a:buSzTx/>
                <a:buFontTx/>
                <a:buNone/>
                <a:tabLst/>
                <a:defRPr/>
              </a:pPr>
              <a:endParaRPr kumimoji="0" lang="en-GB" sz="1100" b="0" i="0" u="none" strike="noStrike" kern="0" cap="none" spc="0" normalizeH="0" baseline="0" noProof="0" dirty="0" smtClean="0">
                <a:ln>
                  <a:noFill/>
                </a:ln>
                <a:solidFill>
                  <a:prstClr val="black"/>
                </a:solidFill>
                <a:effectLst/>
                <a:uLnTx/>
                <a:uFillTx/>
                <a:latin typeface="Arial" pitchFamily="34" charset="0"/>
                <a:ea typeface="+mn-ea"/>
                <a:cs typeface="Arial" pitchFamily="34" charset="0"/>
              </a:endParaRPr>
            </a:p>
            <a:p>
              <a:pPr marL="0" marR="0" lvl="1" indent="-57150" defTabSz="914400" eaLnBrk="1" fontAlgn="auto" latinLnBrk="0" hangingPunct="1">
                <a:lnSpc>
                  <a:spcPct val="100000"/>
                </a:lnSpc>
                <a:spcBef>
                  <a:spcPts val="0"/>
                </a:spcBef>
                <a:spcAft>
                  <a:spcPts val="0"/>
                </a:spcAft>
                <a:buClr>
                  <a:srgbClr val="FF0000"/>
                </a:buClr>
                <a:buSzTx/>
                <a:buFontTx/>
                <a:buNone/>
                <a:tabLst/>
                <a:defRPr/>
              </a:pPr>
              <a:endParaRPr kumimoji="0" lang="en-CA" sz="1400" b="0" i="0" u="none" strike="noStrike" kern="0" cap="none" spc="0" normalizeH="0" baseline="0" noProof="0" dirty="0" smtClean="0">
                <a:ln>
                  <a:noFill/>
                </a:ln>
                <a:solidFill>
                  <a:prstClr val="black"/>
                </a:solidFill>
                <a:effectLst/>
                <a:uLnTx/>
                <a:uFillTx/>
                <a:latin typeface="Arial" pitchFamily="34" charset="0"/>
                <a:ea typeface="+mn-ea"/>
                <a:cs typeface="Arial" pitchFamily="34" charset="0"/>
              </a:endParaRPr>
            </a:p>
          </p:txBody>
        </p:sp>
      </p:grpSp>
      <p:sp>
        <p:nvSpPr>
          <p:cNvPr id="13" name="Rectangle 12"/>
          <p:cNvSpPr/>
          <p:nvPr/>
        </p:nvSpPr>
        <p:spPr>
          <a:xfrm>
            <a:off x="812279" y="2112065"/>
            <a:ext cx="6981111" cy="576064"/>
          </a:xfrm>
          <a:prstGeom prst="rect">
            <a:avLst/>
          </a:prstGeom>
          <a:solidFill>
            <a:srgbClr val="4F81BD"/>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err="1" smtClean="0">
                <a:ln>
                  <a:noFill/>
                </a:ln>
                <a:solidFill>
                  <a:prstClr val="white"/>
                </a:solidFill>
                <a:effectLst/>
                <a:uLnTx/>
                <a:uFillTx/>
                <a:latin typeface="Arial" pitchFamily="34" charset="0"/>
                <a:ea typeface="+mn-ea"/>
                <a:cs typeface="Arial" pitchFamily="34" charset="0"/>
              </a:rPr>
              <a:t>Seleccionar</a:t>
            </a:r>
            <a:r>
              <a:rPr kumimoji="0" lang="en-US" sz="1600" b="0" i="0" u="none" strike="noStrike" kern="0" cap="none" spc="0" normalizeH="0" baseline="0" noProof="0" dirty="0" smtClean="0">
                <a:ln>
                  <a:noFill/>
                </a:ln>
                <a:solidFill>
                  <a:prstClr val="white"/>
                </a:solidFill>
                <a:effectLst/>
                <a:uLnTx/>
                <a:uFillTx/>
                <a:latin typeface="Arial" pitchFamily="34" charset="0"/>
                <a:ea typeface="+mn-ea"/>
                <a:cs typeface="Arial" pitchFamily="34" charset="0"/>
              </a:rPr>
              <a:t> “</a:t>
            </a:r>
            <a:r>
              <a:rPr kumimoji="0" lang="en-US" sz="1600" b="1" i="0" u="none" strike="noStrike" kern="0" cap="none" spc="0" normalizeH="0" baseline="0" noProof="0" dirty="0" err="1" smtClean="0">
                <a:ln>
                  <a:noFill/>
                </a:ln>
                <a:solidFill>
                  <a:prstClr val="white"/>
                </a:solidFill>
                <a:effectLst/>
                <a:uLnTx/>
                <a:uFillTx/>
                <a:latin typeface="Arial" pitchFamily="34" charset="0"/>
                <a:ea typeface="+mn-ea"/>
                <a:cs typeface="Arial" pitchFamily="34" charset="0"/>
              </a:rPr>
              <a:t>Sí</a:t>
            </a:r>
            <a:r>
              <a:rPr kumimoji="0" lang="en-US" sz="1600" b="0" i="0" u="none" strike="noStrike" kern="0" cap="none" spc="0" normalizeH="0" baseline="0" noProof="0" dirty="0" smtClean="0">
                <a:ln>
                  <a:noFill/>
                </a:ln>
                <a:solidFill>
                  <a:prstClr val="white"/>
                </a:solidFill>
                <a:effectLst/>
                <a:uLnTx/>
                <a:uFillTx/>
                <a:latin typeface="Arial" pitchFamily="34" charset="0"/>
                <a:ea typeface="+mn-ea"/>
                <a:cs typeface="Arial" pitchFamily="34" charset="0"/>
              </a:rPr>
              <a:t>” o “</a:t>
            </a:r>
            <a:r>
              <a:rPr kumimoji="0" lang="en-US" sz="1600" b="1" i="0" u="none" strike="noStrike" kern="0" cap="none" spc="0" normalizeH="0" baseline="0" noProof="0" dirty="0" smtClean="0">
                <a:ln>
                  <a:noFill/>
                </a:ln>
                <a:solidFill>
                  <a:prstClr val="white"/>
                </a:solidFill>
                <a:effectLst/>
                <a:uLnTx/>
                <a:uFillTx/>
                <a:latin typeface="Arial" pitchFamily="34" charset="0"/>
                <a:ea typeface="+mn-ea"/>
                <a:cs typeface="Arial" pitchFamily="34" charset="0"/>
              </a:rPr>
              <a:t>No</a:t>
            </a:r>
            <a:r>
              <a:rPr kumimoji="0" lang="en-US" sz="1600" b="0" i="0" u="none" strike="noStrike" kern="0" cap="none" spc="0" normalizeH="0" baseline="0" noProof="0" dirty="0" smtClean="0">
                <a:ln>
                  <a:noFill/>
                </a:ln>
                <a:solidFill>
                  <a:prstClr val="white"/>
                </a:solidFill>
                <a:effectLst/>
                <a:uLnTx/>
                <a:uFillTx/>
                <a:latin typeface="Arial" pitchFamily="34" charset="0"/>
                <a:ea typeface="+mn-ea"/>
                <a:cs typeface="Arial" pitchFamily="34" charset="0"/>
              </a:rPr>
              <a:t>” </a:t>
            </a:r>
            <a:r>
              <a:rPr kumimoji="0" lang="en-US" sz="1600" b="0" i="0" u="none" strike="noStrike" kern="0" cap="none" spc="0" normalizeH="0" baseline="0" noProof="0" dirty="0" err="1" smtClean="0">
                <a:ln>
                  <a:noFill/>
                </a:ln>
                <a:solidFill>
                  <a:prstClr val="white"/>
                </a:solidFill>
                <a:effectLst/>
                <a:uLnTx/>
                <a:uFillTx/>
                <a:latin typeface="Arial" pitchFamily="34" charset="0"/>
                <a:ea typeface="+mn-ea"/>
                <a:cs typeface="Arial" pitchFamily="34" charset="0"/>
              </a:rPr>
              <a:t>en</a:t>
            </a:r>
            <a:r>
              <a:rPr kumimoji="0" lang="en-US" sz="1600" b="0" i="0" u="none" strike="noStrike" kern="0" cap="none" spc="0" normalizeH="0" baseline="0" noProof="0" dirty="0" smtClean="0">
                <a:ln>
                  <a:noFill/>
                </a:ln>
                <a:solidFill>
                  <a:prstClr val="white"/>
                </a:solidFill>
                <a:effectLst/>
                <a:uLnTx/>
                <a:uFillTx/>
                <a:latin typeface="Arial" pitchFamily="34" charset="0"/>
                <a:ea typeface="+mn-ea"/>
                <a:cs typeface="Arial" pitchFamily="34" charset="0"/>
              </a:rPr>
              <a:t> “</a:t>
            </a:r>
            <a:r>
              <a:rPr kumimoji="0" lang="en-US" sz="1600" b="1" i="0" u="none" strike="noStrike" kern="0" cap="none" spc="0" normalizeH="0" baseline="0" noProof="0" dirty="0" smtClean="0">
                <a:ln>
                  <a:noFill/>
                </a:ln>
                <a:solidFill>
                  <a:prstClr val="white"/>
                </a:solidFill>
                <a:effectLst/>
                <a:uLnTx/>
                <a:uFillTx/>
                <a:latin typeface="Arial" pitchFamily="34" charset="0"/>
                <a:ea typeface="+mn-ea"/>
                <a:cs typeface="Arial" pitchFamily="34" charset="0"/>
              </a:rPr>
              <a:t>Reply to Protocol Question</a:t>
            </a:r>
            <a:r>
              <a:rPr kumimoji="0" lang="en-US" sz="1600" b="0" i="0" u="none" strike="noStrike" kern="0" cap="none" spc="0" normalizeH="0" baseline="0" noProof="0" dirty="0" smtClean="0">
                <a:ln>
                  <a:noFill/>
                </a:ln>
                <a:solidFill>
                  <a:prstClr val="white"/>
                </a:solidFill>
                <a:effectLst/>
                <a:uLnTx/>
                <a:uFillTx/>
                <a:latin typeface="Arial" pitchFamily="34" charset="0"/>
                <a:ea typeface="+mn-ea"/>
                <a:cs typeface="Arial" pitchFamily="34" charset="0"/>
              </a:rPr>
              <a:t>” </a:t>
            </a:r>
            <a:r>
              <a:rPr kumimoji="0" lang="en-US" sz="1600" b="0" i="0" u="none" strike="noStrike" kern="0" cap="none" spc="0" normalizeH="0" baseline="0" noProof="0" dirty="0" err="1" smtClean="0">
                <a:ln>
                  <a:noFill/>
                </a:ln>
                <a:solidFill>
                  <a:prstClr val="white"/>
                </a:solidFill>
                <a:effectLst/>
                <a:uLnTx/>
                <a:uFillTx/>
                <a:latin typeface="Arial" pitchFamily="34" charset="0"/>
                <a:ea typeface="+mn-ea"/>
                <a:cs typeface="Arial" pitchFamily="34" charset="0"/>
              </a:rPr>
              <a:t>basándose</a:t>
            </a:r>
            <a:r>
              <a:rPr kumimoji="0" lang="en-US" sz="1600" b="0" i="0" u="none" strike="noStrike" kern="0" cap="none" spc="0" normalizeH="0" baseline="0" noProof="0" dirty="0" smtClean="0">
                <a:ln>
                  <a:noFill/>
                </a:ln>
                <a:solidFill>
                  <a:prstClr val="white"/>
                </a:solidFill>
                <a:effectLst/>
                <a:uLnTx/>
                <a:uFillTx/>
                <a:latin typeface="Arial" pitchFamily="34" charset="0"/>
                <a:ea typeface="+mn-ea"/>
                <a:cs typeface="Arial" pitchFamily="34" charset="0"/>
              </a:rPr>
              <a:t> </a:t>
            </a:r>
            <a:r>
              <a:rPr kumimoji="0" lang="en-US" sz="1600" b="0" i="0" u="none" strike="noStrike" kern="0" cap="none" spc="0" normalizeH="0" baseline="0" noProof="0" dirty="0" err="1" smtClean="0">
                <a:ln>
                  <a:noFill/>
                </a:ln>
                <a:solidFill>
                  <a:prstClr val="white"/>
                </a:solidFill>
                <a:effectLst/>
                <a:uLnTx/>
                <a:uFillTx/>
                <a:latin typeface="Arial" pitchFamily="34" charset="0"/>
                <a:ea typeface="+mn-ea"/>
                <a:cs typeface="Arial" pitchFamily="34" charset="0"/>
              </a:rPr>
              <a:t>en</a:t>
            </a:r>
            <a:r>
              <a:rPr kumimoji="0" lang="en-US" sz="1600" b="0" i="0" u="none" strike="noStrike" kern="0" cap="none" spc="0" normalizeH="0" baseline="0" noProof="0" dirty="0" smtClean="0">
                <a:ln>
                  <a:noFill/>
                </a:ln>
                <a:solidFill>
                  <a:prstClr val="white"/>
                </a:solidFill>
                <a:effectLst/>
                <a:uLnTx/>
                <a:uFillTx/>
                <a:latin typeface="Arial" pitchFamily="34" charset="0"/>
                <a:ea typeface="+mn-ea"/>
                <a:cs typeface="Arial" pitchFamily="34" charset="0"/>
              </a:rPr>
              <a:t> </a:t>
            </a:r>
            <a:r>
              <a:rPr kumimoji="0" lang="en-US" sz="1600" b="0" i="0" u="none" strike="noStrike" kern="0" cap="none" spc="0" normalizeH="0" baseline="0" noProof="0" dirty="0" err="1" smtClean="0">
                <a:ln>
                  <a:noFill/>
                </a:ln>
                <a:solidFill>
                  <a:prstClr val="white"/>
                </a:solidFill>
                <a:effectLst/>
                <a:uLnTx/>
                <a:uFillTx/>
                <a:latin typeface="Arial" pitchFamily="34" charset="0"/>
                <a:ea typeface="+mn-ea"/>
                <a:cs typeface="Arial" pitchFamily="34" charset="0"/>
              </a:rPr>
              <a:t>si</a:t>
            </a:r>
            <a:r>
              <a:rPr kumimoji="0" lang="en-US" sz="1600" b="0" i="0" u="none" strike="noStrike" kern="0" cap="none" spc="0" normalizeH="0" baseline="0" noProof="0" dirty="0" smtClean="0">
                <a:ln>
                  <a:noFill/>
                </a:ln>
                <a:solidFill>
                  <a:prstClr val="white"/>
                </a:solidFill>
                <a:effectLst/>
                <a:uLnTx/>
                <a:uFillTx/>
                <a:latin typeface="Arial" pitchFamily="34" charset="0"/>
                <a:ea typeface="+mn-ea"/>
                <a:cs typeface="Arial" pitchFamily="34" charset="0"/>
              </a:rPr>
              <a:t> el Estado ha </a:t>
            </a:r>
            <a:r>
              <a:rPr kumimoji="0" lang="en-US" sz="1600" b="0" i="0" u="none" strike="noStrike" kern="0" cap="none" spc="0" normalizeH="0" baseline="0" noProof="0" dirty="0" err="1" smtClean="0">
                <a:ln>
                  <a:noFill/>
                </a:ln>
                <a:solidFill>
                  <a:prstClr val="white"/>
                </a:solidFill>
                <a:effectLst/>
                <a:uLnTx/>
                <a:uFillTx/>
                <a:latin typeface="Arial" pitchFamily="34" charset="0"/>
                <a:ea typeface="+mn-ea"/>
                <a:cs typeface="Arial" pitchFamily="34" charset="0"/>
              </a:rPr>
              <a:t>respondido</a:t>
            </a:r>
            <a:r>
              <a:rPr kumimoji="0" lang="en-US" sz="1600" b="0" i="0" u="none" strike="noStrike" kern="0" cap="none" spc="0" normalizeH="0" baseline="0" noProof="0" dirty="0" smtClean="0">
                <a:ln>
                  <a:noFill/>
                </a:ln>
                <a:solidFill>
                  <a:prstClr val="white"/>
                </a:solidFill>
                <a:effectLst/>
                <a:uLnTx/>
                <a:uFillTx/>
                <a:latin typeface="Arial" pitchFamily="34" charset="0"/>
                <a:ea typeface="+mn-ea"/>
                <a:cs typeface="Arial" pitchFamily="34" charset="0"/>
              </a:rPr>
              <a:t> a la PQ </a:t>
            </a:r>
            <a:r>
              <a:rPr kumimoji="0" lang="en-US" sz="1600" b="0" i="0" u="none" strike="noStrike" kern="0" cap="none" spc="0" normalizeH="0" baseline="0" noProof="0" dirty="0" err="1" smtClean="0">
                <a:ln>
                  <a:noFill/>
                </a:ln>
                <a:solidFill>
                  <a:prstClr val="white"/>
                </a:solidFill>
                <a:effectLst/>
                <a:uLnTx/>
                <a:uFillTx/>
                <a:latin typeface="Arial" pitchFamily="34" charset="0"/>
                <a:ea typeface="+mn-ea"/>
                <a:cs typeface="Arial" pitchFamily="34" charset="0"/>
              </a:rPr>
              <a:t>pertinente</a:t>
            </a:r>
            <a:r>
              <a:rPr kumimoji="0" lang="en-US" sz="1600" b="0" i="0" u="none" strike="noStrike" kern="0" cap="none" spc="0" normalizeH="0" baseline="0" noProof="0" dirty="0" smtClean="0">
                <a:ln>
                  <a:noFill/>
                </a:ln>
                <a:solidFill>
                  <a:prstClr val="white"/>
                </a:solidFill>
                <a:effectLst/>
                <a:uLnTx/>
                <a:uFillTx/>
                <a:latin typeface="Arial" pitchFamily="34" charset="0"/>
                <a:ea typeface="+mn-ea"/>
                <a:cs typeface="Arial" pitchFamily="34" charset="0"/>
              </a:rPr>
              <a:t>.</a:t>
            </a:r>
            <a:endParaRPr kumimoji="0" lang="en-CA" sz="1600" b="0" i="0" u="none" strike="noStrike" kern="0" cap="none" spc="0" normalizeH="0" baseline="0" noProof="0" dirty="0" smtClean="0">
              <a:ln>
                <a:noFill/>
              </a:ln>
              <a:solidFill>
                <a:prstClr val="white"/>
              </a:solidFill>
              <a:effectLst/>
              <a:uLnTx/>
              <a:uFillTx/>
              <a:latin typeface="Arial" pitchFamily="34" charset="0"/>
              <a:ea typeface="+mn-ea"/>
              <a:cs typeface="Arial" pitchFamily="34" charset="0"/>
            </a:endParaRPr>
          </a:p>
        </p:txBody>
      </p:sp>
      <p:sp>
        <p:nvSpPr>
          <p:cNvPr id="14" name="Rectangle 13"/>
          <p:cNvSpPr/>
          <p:nvPr/>
        </p:nvSpPr>
        <p:spPr>
          <a:xfrm>
            <a:off x="611560" y="2752344"/>
            <a:ext cx="7629183" cy="460632"/>
          </a:xfrm>
          <a:prstGeom prst="rect">
            <a:avLst/>
          </a:prstGeom>
          <a:solidFill>
            <a:srgbClr val="1B417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err="1" smtClean="0">
                <a:ln>
                  <a:noFill/>
                </a:ln>
                <a:solidFill>
                  <a:prstClr val="white"/>
                </a:solidFill>
                <a:effectLst/>
                <a:uLnTx/>
                <a:uFillTx/>
                <a:latin typeface="Arial" pitchFamily="34" charset="0"/>
                <a:cs typeface="Arial" pitchFamily="34" charset="0"/>
              </a:rPr>
              <a:t>Indicar</a:t>
            </a:r>
            <a:r>
              <a:rPr kumimoji="0" lang="en-US" sz="1600" b="0" i="0" u="none" strike="noStrike" kern="0" cap="none" spc="0" normalizeH="0" baseline="0" noProof="0" dirty="0" smtClean="0">
                <a:ln>
                  <a:noFill/>
                </a:ln>
                <a:solidFill>
                  <a:prstClr val="white"/>
                </a:solidFill>
                <a:effectLst/>
                <a:uLnTx/>
                <a:uFillTx/>
                <a:latin typeface="Arial" pitchFamily="34" charset="0"/>
                <a:cs typeface="Arial" pitchFamily="34" charset="0"/>
              </a:rPr>
              <a:t> la </a:t>
            </a:r>
            <a:r>
              <a:rPr kumimoji="0" lang="en-US" sz="1600" b="0" i="0" u="none" strike="noStrike" kern="0" cap="none" spc="0" normalizeH="0" baseline="0" noProof="0" dirty="0" err="1" smtClean="0">
                <a:ln>
                  <a:noFill/>
                </a:ln>
                <a:solidFill>
                  <a:prstClr val="white"/>
                </a:solidFill>
                <a:effectLst/>
                <a:uLnTx/>
                <a:uFillTx/>
                <a:latin typeface="Arial" pitchFamily="34" charset="0"/>
                <a:cs typeface="Arial" pitchFamily="34" charset="0"/>
              </a:rPr>
              <a:t>situación</a:t>
            </a:r>
            <a:r>
              <a:rPr kumimoji="0" lang="en-US" sz="1600" b="0" i="0" u="none" strike="noStrike" kern="0" cap="none" spc="0" normalizeH="0" baseline="0" noProof="0" dirty="0" smtClean="0">
                <a:ln>
                  <a:noFill/>
                </a:ln>
                <a:solidFill>
                  <a:prstClr val="white"/>
                </a:solidFill>
                <a:effectLst/>
                <a:uLnTx/>
                <a:uFillTx/>
                <a:latin typeface="Arial" pitchFamily="34" charset="0"/>
                <a:cs typeface="Arial" pitchFamily="34" charset="0"/>
              </a:rPr>
              <a:t> de la </a:t>
            </a:r>
            <a:r>
              <a:rPr kumimoji="0" lang="en-US" sz="1600" b="0" i="0" u="none" strike="noStrike" kern="0" cap="none" spc="0" normalizeH="0" baseline="0" noProof="0" dirty="0" err="1" smtClean="0">
                <a:ln>
                  <a:noFill/>
                </a:ln>
                <a:solidFill>
                  <a:prstClr val="white"/>
                </a:solidFill>
                <a:effectLst/>
                <a:uLnTx/>
                <a:uFillTx/>
                <a:latin typeface="Arial" pitchFamily="34" charset="0"/>
                <a:cs typeface="Arial" pitchFamily="34" charset="0"/>
              </a:rPr>
              <a:t>aplicación</a:t>
            </a:r>
            <a:r>
              <a:rPr kumimoji="0" lang="en-US" sz="1600" b="0" i="0" u="none" strike="noStrike" kern="0" cap="none" spc="0" normalizeH="0" baseline="0" noProof="0" dirty="0" smtClean="0">
                <a:ln>
                  <a:noFill/>
                </a:ln>
                <a:solidFill>
                  <a:prstClr val="white"/>
                </a:solidFill>
                <a:effectLst/>
                <a:uLnTx/>
                <a:uFillTx/>
                <a:latin typeface="Arial" pitchFamily="34" charset="0"/>
                <a:cs typeface="Arial" pitchFamily="34" charset="0"/>
              </a:rPr>
              <a:t> </a:t>
            </a:r>
            <a:r>
              <a:rPr kumimoji="0" lang="en-US" sz="1600" b="0" i="0" u="none" strike="noStrike" kern="0" cap="none" spc="0" normalizeH="0" baseline="0" noProof="0" dirty="0" err="1" smtClean="0">
                <a:ln>
                  <a:noFill/>
                </a:ln>
                <a:solidFill>
                  <a:prstClr val="white"/>
                </a:solidFill>
                <a:effectLst/>
                <a:uLnTx/>
                <a:uFillTx/>
                <a:latin typeface="Arial" pitchFamily="34" charset="0"/>
                <a:cs typeface="Arial" pitchFamily="34" charset="0"/>
              </a:rPr>
              <a:t>por</a:t>
            </a:r>
            <a:r>
              <a:rPr kumimoji="0" lang="en-US" sz="1600" b="0" i="0" u="none" strike="noStrike" kern="0" cap="none" spc="0" normalizeH="0" baseline="0" noProof="0" dirty="0" smtClean="0">
                <a:ln>
                  <a:noFill/>
                </a:ln>
                <a:solidFill>
                  <a:prstClr val="white"/>
                </a:solidFill>
                <a:effectLst/>
                <a:uLnTx/>
                <a:uFillTx/>
                <a:latin typeface="Arial" pitchFamily="34" charset="0"/>
                <a:cs typeface="Arial" pitchFamily="34" charset="0"/>
              </a:rPr>
              <a:t> parte del Estado </a:t>
            </a:r>
            <a:r>
              <a:rPr lang="en-US" sz="1600" kern="0" dirty="0" err="1" smtClean="0">
                <a:solidFill>
                  <a:prstClr val="white"/>
                </a:solidFill>
                <a:latin typeface="Arial" pitchFamily="34" charset="0"/>
                <a:cs typeface="Arial" pitchFamily="34" charset="0"/>
              </a:rPr>
              <a:t>respecto</a:t>
            </a:r>
            <a:r>
              <a:rPr lang="en-US" sz="1600" kern="0" dirty="0" smtClean="0">
                <a:solidFill>
                  <a:prstClr val="white"/>
                </a:solidFill>
                <a:latin typeface="Arial" pitchFamily="34" charset="0"/>
                <a:cs typeface="Arial" pitchFamily="34" charset="0"/>
              </a:rPr>
              <a:t> a la PQ </a:t>
            </a:r>
            <a:r>
              <a:rPr lang="en-US" sz="1600" kern="0" dirty="0" err="1" smtClean="0">
                <a:solidFill>
                  <a:prstClr val="white"/>
                </a:solidFill>
                <a:latin typeface="Arial" pitchFamily="34" charset="0"/>
                <a:cs typeface="Arial" pitchFamily="34" charset="0"/>
              </a:rPr>
              <a:t>conexa</a:t>
            </a:r>
            <a:r>
              <a:rPr kumimoji="0" lang="en-US" sz="1600" b="0" i="0" u="none" strike="noStrike" kern="0" cap="none" spc="0" normalizeH="0" baseline="0" noProof="0" dirty="0" smtClean="0">
                <a:ln>
                  <a:noFill/>
                </a:ln>
                <a:solidFill>
                  <a:prstClr val="white"/>
                </a:solidFill>
                <a:effectLst/>
                <a:uLnTx/>
                <a:uFillTx/>
                <a:latin typeface="Arial" pitchFamily="34" charset="0"/>
                <a:cs typeface="Arial" pitchFamily="34" charset="0"/>
              </a:rPr>
              <a:t>. </a:t>
            </a:r>
            <a:endParaRPr kumimoji="0" lang="en-CA" sz="1600" b="0" i="0" u="none" strike="noStrike" kern="0" cap="none" spc="0" normalizeH="0" baseline="0" noProof="0" dirty="0" smtClean="0">
              <a:ln>
                <a:noFill/>
              </a:ln>
              <a:solidFill>
                <a:prstClr val="white"/>
              </a:solidFill>
              <a:effectLst/>
              <a:uLnTx/>
              <a:uFillTx/>
              <a:latin typeface="Arial" pitchFamily="34" charset="0"/>
              <a:cs typeface="Arial" pitchFamily="34" charset="0"/>
            </a:endParaRPr>
          </a:p>
        </p:txBody>
      </p:sp>
      <p:sp>
        <p:nvSpPr>
          <p:cNvPr id="15" name="Rectangle 14"/>
          <p:cNvSpPr/>
          <p:nvPr/>
        </p:nvSpPr>
        <p:spPr>
          <a:xfrm>
            <a:off x="812278" y="3274841"/>
            <a:ext cx="7360121" cy="2088232"/>
          </a:xfrm>
          <a:prstGeom prst="rect">
            <a:avLst/>
          </a:prstGeom>
          <a:solidFill>
            <a:srgbClr val="1B4177"/>
          </a:solidFill>
          <a:ln w="63500" cap="flat" cmpd="sng" algn="ctr">
            <a:solidFill>
              <a:srgbClr val="F79646"/>
            </a:solidFill>
            <a:prstDash val="solid"/>
          </a:ln>
          <a:effectLst/>
        </p:spPr>
        <p:txBody>
          <a:bodyPr rtlCol="0" anchor="ctr"/>
          <a:lstStyle/>
          <a:p>
            <a:pPr marL="177800" marR="0" lvl="0" indent="-1778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smtClean="0">
                <a:ln>
                  <a:noFill/>
                </a:ln>
                <a:solidFill>
                  <a:prstClr val="white"/>
                </a:solidFill>
                <a:effectLst/>
                <a:uLnTx/>
                <a:uFillTx/>
                <a:latin typeface="Arial" pitchFamily="34" charset="0"/>
                <a:ea typeface="+mn-ea"/>
                <a:cs typeface="Arial" pitchFamily="34" charset="0"/>
              </a:rPr>
              <a:t>“</a:t>
            </a:r>
            <a:r>
              <a:rPr kumimoji="0" lang="en-US" sz="1600" b="1" i="0" u="none" strike="noStrike" kern="0" cap="none" spc="0" normalizeH="0" baseline="0" noProof="0" dirty="0" err="1" smtClean="0">
                <a:ln>
                  <a:noFill/>
                </a:ln>
                <a:solidFill>
                  <a:prstClr val="white"/>
                </a:solidFill>
                <a:effectLst/>
                <a:uLnTx/>
                <a:uFillTx/>
                <a:latin typeface="Arial" pitchFamily="34" charset="0"/>
                <a:ea typeface="+mn-ea"/>
                <a:cs typeface="Arial" pitchFamily="34" charset="0"/>
              </a:rPr>
              <a:t>Satisfactorio</a:t>
            </a:r>
            <a:r>
              <a:rPr kumimoji="0" lang="en-US" sz="1600" b="0" i="0" u="none" strike="noStrike" kern="0" cap="none" spc="0" normalizeH="0" baseline="0" noProof="0" dirty="0" smtClean="0">
                <a:ln>
                  <a:noFill/>
                </a:ln>
                <a:solidFill>
                  <a:prstClr val="white"/>
                </a:solidFill>
                <a:effectLst/>
                <a:uLnTx/>
                <a:uFillTx/>
                <a:latin typeface="Arial" pitchFamily="34" charset="0"/>
                <a:ea typeface="+mn-ea"/>
                <a:cs typeface="Arial" pitchFamily="34" charset="0"/>
              </a:rPr>
              <a:t>” </a:t>
            </a:r>
            <a:r>
              <a:rPr kumimoji="0" lang="en-US" sz="1600" b="0" i="0" u="none" strike="noStrike" kern="0" cap="none" spc="0" normalizeH="0" baseline="0" noProof="0" dirty="0" err="1" smtClean="0">
                <a:ln>
                  <a:noFill/>
                </a:ln>
                <a:solidFill>
                  <a:prstClr val="white"/>
                </a:solidFill>
                <a:effectLst/>
                <a:uLnTx/>
                <a:uFillTx/>
                <a:latin typeface="Arial" pitchFamily="34" charset="0"/>
                <a:ea typeface="+mn-ea"/>
                <a:cs typeface="Arial" pitchFamily="34" charset="0"/>
              </a:rPr>
              <a:t>significa</a:t>
            </a:r>
            <a:r>
              <a:rPr kumimoji="0" lang="en-US" sz="1600" b="0" i="0" u="none" strike="noStrike" kern="0" cap="none" spc="0" normalizeH="0" noProof="0" dirty="0" smtClean="0">
                <a:ln>
                  <a:noFill/>
                </a:ln>
                <a:solidFill>
                  <a:prstClr val="white"/>
                </a:solidFill>
                <a:effectLst/>
                <a:uLnTx/>
                <a:uFillTx/>
                <a:latin typeface="Arial" pitchFamily="34" charset="0"/>
                <a:ea typeface="+mn-ea"/>
                <a:cs typeface="Arial" pitchFamily="34" charset="0"/>
              </a:rPr>
              <a:t> que el Estado ha </a:t>
            </a:r>
            <a:r>
              <a:rPr kumimoji="0" lang="en-US" sz="1600" b="0" i="0" u="none" strike="noStrike" kern="0" cap="none" spc="0" normalizeH="0" noProof="0" dirty="0" err="1" smtClean="0">
                <a:ln>
                  <a:noFill/>
                </a:ln>
                <a:solidFill>
                  <a:prstClr val="white"/>
                </a:solidFill>
                <a:effectLst/>
                <a:uLnTx/>
                <a:uFillTx/>
                <a:latin typeface="Arial" pitchFamily="34" charset="0"/>
                <a:ea typeface="+mn-ea"/>
                <a:cs typeface="Arial" pitchFamily="34" charset="0"/>
              </a:rPr>
              <a:t>cumplido</a:t>
            </a:r>
            <a:r>
              <a:rPr kumimoji="0" lang="en-US" sz="1600" b="0" i="0" u="none" strike="noStrike" kern="0" cap="none" spc="0" normalizeH="0" noProof="0" dirty="0" smtClean="0">
                <a:ln>
                  <a:noFill/>
                </a:ln>
                <a:solidFill>
                  <a:prstClr val="white"/>
                </a:solidFill>
                <a:effectLst/>
                <a:uLnTx/>
                <a:uFillTx/>
                <a:latin typeface="Arial" pitchFamily="34" charset="0"/>
                <a:ea typeface="+mn-ea"/>
                <a:cs typeface="Arial" pitchFamily="34" charset="0"/>
              </a:rPr>
              <a:t> </a:t>
            </a:r>
            <a:r>
              <a:rPr kumimoji="0" lang="en-US" sz="1600" b="0" i="0" u="none" strike="noStrike" kern="0" cap="none" spc="0" normalizeH="0" noProof="0" dirty="0" err="1" smtClean="0">
                <a:ln>
                  <a:noFill/>
                </a:ln>
                <a:solidFill>
                  <a:prstClr val="white"/>
                </a:solidFill>
                <a:effectLst/>
                <a:uLnTx/>
                <a:uFillTx/>
                <a:latin typeface="Arial" pitchFamily="34" charset="0"/>
                <a:ea typeface="+mn-ea"/>
                <a:cs typeface="Arial" pitchFamily="34" charset="0"/>
              </a:rPr>
              <a:t>todos</a:t>
            </a:r>
            <a:r>
              <a:rPr kumimoji="0" lang="en-US" sz="1600" b="0" i="0" u="none" strike="noStrike" kern="0" cap="none" spc="0" normalizeH="0" noProof="0" dirty="0" smtClean="0">
                <a:ln>
                  <a:noFill/>
                </a:ln>
                <a:solidFill>
                  <a:prstClr val="white"/>
                </a:solidFill>
                <a:effectLst/>
                <a:uLnTx/>
                <a:uFillTx/>
                <a:latin typeface="Arial" pitchFamily="34" charset="0"/>
                <a:ea typeface="+mn-ea"/>
                <a:cs typeface="Arial" pitchFamily="34" charset="0"/>
              </a:rPr>
              <a:t> </a:t>
            </a:r>
            <a:r>
              <a:rPr kumimoji="0" lang="en-US" sz="1600" b="0" i="0" u="none" strike="noStrike" kern="0" cap="none" spc="0" normalizeH="0" noProof="0" dirty="0" err="1" smtClean="0">
                <a:ln>
                  <a:noFill/>
                </a:ln>
                <a:solidFill>
                  <a:prstClr val="white"/>
                </a:solidFill>
                <a:effectLst/>
                <a:uLnTx/>
                <a:uFillTx/>
                <a:latin typeface="Arial" pitchFamily="34" charset="0"/>
                <a:ea typeface="+mn-ea"/>
                <a:cs typeface="Arial" pitchFamily="34" charset="0"/>
              </a:rPr>
              <a:t>los</a:t>
            </a:r>
            <a:r>
              <a:rPr kumimoji="0" lang="en-US" sz="1600" b="0" i="0" u="none" strike="noStrike" kern="0" cap="none" spc="0" normalizeH="0" noProof="0" dirty="0" smtClean="0">
                <a:ln>
                  <a:noFill/>
                </a:ln>
                <a:solidFill>
                  <a:prstClr val="white"/>
                </a:solidFill>
                <a:effectLst/>
                <a:uLnTx/>
                <a:uFillTx/>
                <a:latin typeface="Arial" pitchFamily="34" charset="0"/>
                <a:ea typeface="+mn-ea"/>
                <a:cs typeface="Arial" pitchFamily="34" charset="0"/>
              </a:rPr>
              <a:t> </a:t>
            </a:r>
            <a:r>
              <a:rPr kumimoji="0" lang="en-US" sz="1600" b="0" i="0" u="none" strike="noStrike" kern="0" cap="none" spc="0" normalizeH="0" noProof="0" dirty="0" err="1" smtClean="0">
                <a:ln>
                  <a:noFill/>
                </a:ln>
                <a:solidFill>
                  <a:prstClr val="white"/>
                </a:solidFill>
                <a:effectLst/>
                <a:uLnTx/>
                <a:uFillTx/>
                <a:latin typeface="Arial" pitchFamily="34" charset="0"/>
                <a:ea typeface="+mn-ea"/>
                <a:cs typeface="Arial" pitchFamily="34" charset="0"/>
              </a:rPr>
              <a:t>requisitos</a:t>
            </a:r>
            <a:r>
              <a:rPr kumimoji="0" lang="en-US" sz="1600" b="0" i="0" u="none" strike="noStrike" kern="0" cap="none" spc="0" normalizeH="0" noProof="0" dirty="0" smtClean="0">
                <a:ln>
                  <a:noFill/>
                </a:ln>
                <a:solidFill>
                  <a:prstClr val="white"/>
                </a:solidFill>
                <a:effectLst/>
                <a:uLnTx/>
                <a:uFillTx/>
                <a:latin typeface="Arial" pitchFamily="34" charset="0"/>
                <a:ea typeface="+mn-ea"/>
                <a:cs typeface="Arial" pitchFamily="34" charset="0"/>
              </a:rPr>
              <a:t> que </a:t>
            </a:r>
            <a:r>
              <a:rPr kumimoji="0" lang="en-US" sz="1600" b="0" i="0" u="none" strike="noStrike" kern="0" cap="none" spc="0" normalizeH="0" noProof="0" dirty="0" err="1" smtClean="0">
                <a:ln>
                  <a:noFill/>
                </a:ln>
                <a:solidFill>
                  <a:prstClr val="white"/>
                </a:solidFill>
                <a:effectLst/>
                <a:uLnTx/>
                <a:uFillTx/>
                <a:latin typeface="Arial" pitchFamily="34" charset="0"/>
                <a:ea typeface="+mn-ea"/>
                <a:cs typeface="Arial" pitchFamily="34" charset="0"/>
              </a:rPr>
              <a:t>figuran</a:t>
            </a:r>
            <a:r>
              <a:rPr kumimoji="0" lang="en-US" sz="1600" b="0" i="0" u="none" strike="noStrike" kern="0" cap="none" spc="0" normalizeH="0" noProof="0" dirty="0" smtClean="0">
                <a:ln>
                  <a:noFill/>
                </a:ln>
                <a:solidFill>
                  <a:prstClr val="white"/>
                </a:solidFill>
                <a:effectLst/>
                <a:uLnTx/>
                <a:uFillTx/>
                <a:latin typeface="Arial" pitchFamily="34" charset="0"/>
                <a:ea typeface="+mn-ea"/>
                <a:cs typeface="Arial" pitchFamily="34" charset="0"/>
              </a:rPr>
              <a:t> </a:t>
            </a:r>
            <a:r>
              <a:rPr kumimoji="0" lang="en-US" sz="1600" b="0" i="0" u="none" strike="noStrike" kern="0" cap="none" spc="0" normalizeH="0" noProof="0" dirty="0" err="1" smtClean="0">
                <a:ln>
                  <a:noFill/>
                </a:ln>
                <a:solidFill>
                  <a:prstClr val="white"/>
                </a:solidFill>
                <a:effectLst/>
                <a:uLnTx/>
                <a:uFillTx/>
                <a:latin typeface="Arial" pitchFamily="34" charset="0"/>
                <a:ea typeface="+mn-ea"/>
                <a:cs typeface="Arial" pitchFamily="34" charset="0"/>
              </a:rPr>
              <a:t>en</a:t>
            </a:r>
            <a:r>
              <a:rPr kumimoji="0" lang="en-US" sz="1600" b="0" i="0" u="none" strike="noStrike" kern="0" cap="none" spc="0" normalizeH="0" noProof="0" dirty="0" smtClean="0">
                <a:ln>
                  <a:noFill/>
                </a:ln>
                <a:solidFill>
                  <a:prstClr val="white"/>
                </a:solidFill>
                <a:effectLst/>
                <a:uLnTx/>
                <a:uFillTx/>
                <a:latin typeface="Arial" pitchFamily="34" charset="0"/>
                <a:ea typeface="+mn-ea"/>
                <a:cs typeface="Arial" pitchFamily="34" charset="0"/>
              </a:rPr>
              <a:t> la </a:t>
            </a:r>
            <a:r>
              <a:rPr kumimoji="0" lang="en-US" sz="1600" b="0" i="0" u="none" strike="noStrike" kern="0" cap="none" spc="0" normalizeH="0" noProof="0" dirty="0" err="1" smtClean="0">
                <a:ln>
                  <a:noFill/>
                </a:ln>
                <a:solidFill>
                  <a:prstClr val="white"/>
                </a:solidFill>
                <a:effectLst/>
                <a:uLnTx/>
                <a:uFillTx/>
                <a:latin typeface="Arial" pitchFamily="34" charset="0"/>
                <a:ea typeface="+mn-ea"/>
                <a:cs typeface="Arial" pitchFamily="34" charset="0"/>
              </a:rPr>
              <a:t>guía</a:t>
            </a:r>
            <a:r>
              <a:rPr kumimoji="0" lang="en-US" sz="1600" b="0" i="0" u="none" strike="noStrike" kern="0" cap="none" spc="0" normalizeH="0" noProof="0" dirty="0" smtClean="0">
                <a:ln>
                  <a:noFill/>
                </a:ln>
                <a:solidFill>
                  <a:prstClr val="white"/>
                </a:solidFill>
                <a:effectLst/>
                <a:uLnTx/>
                <a:uFillTx/>
                <a:latin typeface="Arial" pitchFamily="34" charset="0"/>
                <a:ea typeface="+mn-ea"/>
                <a:cs typeface="Arial" pitchFamily="34" charset="0"/>
              </a:rPr>
              <a:t> de la PQ</a:t>
            </a:r>
            <a:r>
              <a:rPr kumimoji="0" lang="en-US" sz="1600" b="0" i="0" u="none" strike="noStrike" kern="0" cap="none" spc="0" normalizeH="0" baseline="0" noProof="0" dirty="0" smtClean="0">
                <a:ln>
                  <a:noFill/>
                </a:ln>
                <a:solidFill>
                  <a:prstClr val="white"/>
                </a:solidFill>
                <a:effectLst/>
                <a:uLnTx/>
                <a:uFillTx/>
                <a:latin typeface="Arial" pitchFamily="34" charset="0"/>
                <a:ea typeface="+mn-ea"/>
                <a:cs typeface="Arial" pitchFamily="34" charset="0"/>
              </a:rPr>
              <a:t>. </a:t>
            </a:r>
          </a:p>
          <a:p>
            <a:pPr marL="177800" lvl="0" indent="-177800">
              <a:buFont typeface="Arial" panose="020B0604020202020204" pitchFamily="34" charset="0"/>
              <a:buChar char="•"/>
              <a:defRPr/>
            </a:pPr>
            <a:r>
              <a:rPr kumimoji="0" lang="en-US" sz="1600" b="0" i="0" u="none" strike="noStrike" kern="0" cap="none" spc="0" normalizeH="0" baseline="0" noProof="0" dirty="0" smtClean="0">
                <a:ln>
                  <a:noFill/>
                </a:ln>
                <a:solidFill>
                  <a:prstClr val="white"/>
                </a:solidFill>
                <a:effectLst/>
                <a:uLnTx/>
                <a:uFillTx/>
                <a:latin typeface="Arial" pitchFamily="34" charset="0"/>
                <a:ea typeface="+mn-ea"/>
                <a:cs typeface="Arial" pitchFamily="34" charset="0"/>
              </a:rPr>
              <a:t>“</a:t>
            </a:r>
            <a:r>
              <a:rPr kumimoji="0" lang="en-US" sz="1600" b="1" i="0" u="none" strike="noStrike" kern="0" cap="none" spc="0" normalizeH="0" baseline="0" noProof="0" dirty="0" smtClean="0">
                <a:ln>
                  <a:noFill/>
                </a:ln>
                <a:solidFill>
                  <a:prstClr val="white"/>
                </a:solidFill>
                <a:effectLst/>
                <a:uLnTx/>
                <a:uFillTx/>
                <a:latin typeface="Arial" pitchFamily="34" charset="0"/>
                <a:ea typeface="+mn-ea"/>
                <a:cs typeface="Arial" pitchFamily="34" charset="0"/>
              </a:rPr>
              <a:t>No </a:t>
            </a:r>
            <a:r>
              <a:rPr kumimoji="0" lang="en-US" sz="1600" b="1" i="0" u="none" strike="noStrike" kern="0" cap="none" spc="0" normalizeH="0" baseline="0" noProof="0" dirty="0" err="1" smtClean="0">
                <a:ln>
                  <a:noFill/>
                </a:ln>
                <a:solidFill>
                  <a:prstClr val="white"/>
                </a:solidFill>
                <a:effectLst/>
                <a:uLnTx/>
                <a:uFillTx/>
                <a:latin typeface="Arial" pitchFamily="34" charset="0"/>
                <a:ea typeface="+mn-ea"/>
                <a:cs typeface="Arial" pitchFamily="34" charset="0"/>
              </a:rPr>
              <a:t>satisfactorio</a:t>
            </a:r>
            <a:r>
              <a:rPr kumimoji="0" lang="en-US" sz="1600" b="0" i="0" u="none" strike="noStrike" kern="0" cap="none" spc="0" normalizeH="0" baseline="0" noProof="0" dirty="0" smtClean="0">
                <a:ln>
                  <a:noFill/>
                </a:ln>
                <a:solidFill>
                  <a:prstClr val="white"/>
                </a:solidFill>
                <a:effectLst/>
                <a:uLnTx/>
                <a:uFillTx/>
                <a:latin typeface="Arial" pitchFamily="34" charset="0"/>
                <a:ea typeface="+mn-ea"/>
                <a:cs typeface="Arial" pitchFamily="34" charset="0"/>
              </a:rPr>
              <a:t>” </a:t>
            </a:r>
            <a:r>
              <a:rPr kumimoji="0" lang="en-US" sz="1600" b="0" i="0" u="none" strike="noStrike" kern="0" cap="none" spc="0" normalizeH="0" baseline="0" noProof="0" dirty="0" err="1" smtClean="0">
                <a:ln>
                  <a:noFill/>
                </a:ln>
                <a:solidFill>
                  <a:prstClr val="white"/>
                </a:solidFill>
                <a:effectLst/>
                <a:uLnTx/>
                <a:uFillTx/>
                <a:latin typeface="Arial" pitchFamily="34" charset="0"/>
                <a:ea typeface="+mn-ea"/>
                <a:cs typeface="Arial" pitchFamily="34" charset="0"/>
              </a:rPr>
              <a:t>significa</a:t>
            </a:r>
            <a:r>
              <a:rPr kumimoji="0" lang="en-US" sz="1600" b="0" i="0" u="none" strike="noStrike" kern="0" cap="none" spc="0" normalizeH="0" baseline="0" noProof="0" dirty="0" smtClean="0">
                <a:ln>
                  <a:noFill/>
                </a:ln>
                <a:solidFill>
                  <a:prstClr val="white"/>
                </a:solidFill>
                <a:effectLst/>
                <a:uLnTx/>
                <a:uFillTx/>
                <a:latin typeface="Arial" pitchFamily="34" charset="0"/>
                <a:ea typeface="+mn-ea"/>
                <a:cs typeface="Arial" pitchFamily="34" charset="0"/>
              </a:rPr>
              <a:t> que el Estado no ha </a:t>
            </a:r>
            <a:r>
              <a:rPr kumimoji="0" lang="en-US" sz="1600" b="0" i="0" u="none" strike="noStrike" kern="0" cap="none" spc="0" normalizeH="0" baseline="0" noProof="0" dirty="0" err="1" smtClean="0">
                <a:ln>
                  <a:noFill/>
                </a:ln>
                <a:solidFill>
                  <a:prstClr val="white"/>
                </a:solidFill>
                <a:effectLst/>
                <a:uLnTx/>
                <a:uFillTx/>
                <a:latin typeface="Arial" pitchFamily="34" charset="0"/>
                <a:ea typeface="+mn-ea"/>
                <a:cs typeface="Arial" pitchFamily="34" charset="0"/>
              </a:rPr>
              <a:t>cumplido</a:t>
            </a:r>
            <a:r>
              <a:rPr kumimoji="0" lang="en-US" sz="1600" b="0" i="0" u="none" strike="noStrike" kern="0" cap="none" spc="0" normalizeH="0" baseline="0" noProof="0" dirty="0" smtClean="0">
                <a:ln>
                  <a:noFill/>
                </a:ln>
                <a:solidFill>
                  <a:prstClr val="white"/>
                </a:solidFill>
                <a:effectLst/>
                <a:uLnTx/>
                <a:uFillTx/>
                <a:latin typeface="Arial" pitchFamily="34" charset="0"/>
                <a:ea typeface="+mn-ea"/>
                <a:cs typeface="Arial" pitchFamily="34" charset="0"/>
              </a:rPr>
              <a:t> </a:t>
            </a:r>
            <a:r>
              <a:rPr kumimoji="0" lang="en-US" sz="1600" b="0" i="0" u="none" strike="noStrike" kern="0" cap="none" spc="0" normalizeH="0" baseline="0" noProof="0" dirty="0" err="1" smtClean="0">
                <a:ln>
                  <a:noFill/>
                </a:ln>
                <a:solidFill>
                  <a:prstClr val="white"/>
                </a:solidFill>
                <a:effectLst/>
                <a:uLnTx/>
                <a:uFillTx/>
                <a:latin typeface="Arial" pitchFamily="34" charset="0"/>
                <a:ea typeface="+mn-ea"/>
                <a:cs typeface="Arial" pitchFamily="34" charset="0"/>
              </a:rPr>
              <a:t>plenamente</a:t>
            </a:r>
            <a:r>
              <a:rPr kumimoji="0" lang="en-US" sz="1600" b="0" i="0" u="none" strike="noStrike" kern="0" cap="none" spc="0" normalizeH="0" baseline="0" noProof="0" dirty="0" smtClean="0">
                <a:ln>
                  <a:noFill/>
                </a:ln>
                <a:solidFill>
                  <a:prstClr val="white"/>
                </a:solidFill>
                <a:effectLst/>
                <a:uLnTx/>
                <a:uFillTx/>
                <a:latin typeface="Arial" pitchFamily="34" charset="0"/>
                <a:ea typeface="+mn-ea"/>
                <a:cs typeface="Arial" pitchFamily="34" charset="0"/>
              </a:rPr>
              <a:t> </a:t>
            </a:r>
            <a:r>
              <a:rPr kumimoji="0" lang="en-US" sz="1600" b="0" i="0" u="none" strike="noStrike" kern="0" cap="none" spc="0" normalizeH="0" baseline="0" noProof="0" dirty="0" err="1" smtClean="0">
                <a:ln>
                  <a:noFill/>
                </a:ln>
                <a:solidFill>
                  <a:prstClr val="white"/>
                </a:solidFill>
                <a:effectLst/>
                <a:uLnTx/>
                <a:uFillTx/>
                <a:latin typeface="Arial" pitchFamily="34" charset="0"/>
                <a:ea typeface="+mn-ea"/>
                <a:cs typeface="Arial" pitchFamily="34" charset="0"/>
              </a:rPr>
              <a:t>ninguno</a:t>
            </a:r>
            <a:r>
              <a:rPr kumimoji="0" lang="en-US" sz="1600" b="0" i="0" u="none" strike="noStrike" kern="0" cap="none" spc="0" normalizeH="0" noProof="0" dirty="0" smtClean="0">
                <a:ln>
                  <a:noFill/>
                </a:ln>
                <a:solidFill>
                  <a:prstClr val="white"/>
                </a:solidFill>
                <a:effectLst/>
                <a:uLnTx/>
                <a:uFillTx/>
                <a:latin typeface="Arial" pitchFamily="34" charset="0"/>
                <a:ea typeface="+mn-ea"/>
                <a:cs typeface="Arial" pitchFamily="34" charset="0"/>
              </a:rPr>
              <a:t> de </a:t>
            </a:r>
            <a:r>
              <a:rPr kumimoji="0" lang="en-US" sz="1600" b="0" i="0" u="none" strike="noStrike" kern="0" cap="none" spc="0" normalizeH="0" noProof="0" dirty="0" err="1" smtClean="0">
                <a:ln>
                  <a:noFill/>
                </a:ln>
                <a:solidFill>
                  <a:prstClr val="white"/>
                </a:solidFill>
                <a:effectLst/>
                <a:uLnTx/>
                <a:uFillTx/>
                <a:latin typeface="Arial" pitchFamily="34" charset="0"/>
                <a:ea typeface="+mn-ea"/>
                <a:cs typeface="Arial" pitchFamily="34" charset="0"/>
              </a:rPr>
              <a:t>los</a:t>
            </a:r>
            <a:r>
              <a:rPr kumimoji="0" lang="en-US" sz="1600" b="0" i="0" u="none" strike="noStrike" kern="0" cap="none" spc="0" normalizeH="0" noProof="0" dirty="0" smtClean="0">
                <a:ln>
                  <a:noFill/>
                </a:ln>
                <a:solidFill>
                  <a:prstClr val="white"/>
                </a:solidFill>
                <a:effectLst/>
                <a:uLnTx/>
                <a:uFillTx/>
                <a:latin typeface="Arial" pitchFamily="34" charset="0"/>
                <a:ea typeface="+mn-ea"/>
                <a:cs typeface="Arial" pitchFamily="34" charset="0"/>
              </a:rPr>
              <a:t> </a:t>
            </a:r>
            <a:r>
              <a:rPr kumimoji="0" lang="en-US" sz="1600" b="0" i="0" u="none" strike="noStrike" kern="0" cap="none" spc="0" normalizeH="0" noProof="0" dirty="0" err="1" smtClean="0">
                <a:ln>
                  <a:noFill/>
                </a:ln>
                <a:solidFill>
                  <a:prstClr val="white"/>
                </a:solidFill>
                <a:effectLst/>
                <a:uLnTx/>
                <a:uFillTx/>
                <a:latin typeface="Arial" pitchFamily="34" charset="0"/>
                <a:ea typeface="+mn-ea"/>
                <a:cs typeface="Arial" pitchFamily="34" charset="0"/>
              </a:rPr>
              <a:t>requisitos</a:t>
            </a:r>
            <a:r>
              <a:rPr kumimoji="0" lang="en-US" sz="1600" b="0" i="0" u="none" strike="noStrike" kern="0" cap="none" spc="0" normalizeH="0" noProof="0" dirty="0" smtClean="0">
                <a:ln>
                  <a:noFill/>
                </a:ln>
                <a:solidFill>
                  <a:prstClr val="white"/>
                </a:solidFill>
                <a:effectLst/>
                <a:uLnTx/>
                <a:uFillTx/>
                <a:latin typeface="Arial" pitchFamily="34" charset="0"/>
                <a:ea typeface="+mn-ea"/>
                <a:cs typeface="Arial" pitchFamily="34" charset="0"/>
              </a:rPr>
              <a:t> </a:t>
            </a:r>
            <a:r>
              <a:rPr lang="en-US" sz="1600" kern="0" dirty="0" smtClean="0">
                <a:solidFill>
                  <a:prstClr val="white"/>
                </a:solidFill>
                <a:latin typeface="Arial" pitchFamily="34" charset="0"/>
                <a:cs typeface="Arial" pitchFamily="34" charset="0"/>
              </a:rPr>
              <a:t>que </a:t>
            </a:r>
            <a:r>
              <a:rPr lang="en-US" sz="1600" kern="0" dirty="0" err="1">
                <a:solidFill>
                  <a:prstClr val="white"/>
                </a:solidFill>
                <a:latin typeface="Arial" pitchFamily="34" charset="0"/>
                <a:cs typeface="Arial" pitchFamily="34" charset="0"/>
              </a:rPr>
              <a:t>figuran</a:t>
            </a:r>
            <a:r>
              <a:rPr lang="en-US" sz="1600" kern="0" dirty="0">
                <a:solidFill>
                  <a:prstClr val="white"/>
                </a:solidFill>
                <a:latin typeface="Arial" pitchFamily="34" charset="0"/>
                <a:cs typeface="Arial" pitchFamily="34" charset="0"/>
              </a:rPr>
              <a:t> </a:t>
            </a:r>
            <a:r>
              <a:rPr lang="en-US" sz="1600" kern="0" dirty="0" err="1">
                <a:solidFill>
                  <a:prstClr val="white"/>
                </a:solidFill>
                <a:latin typeface="Arial" pitchFamily="34" charset="0"/>
                <a:cs typeface="Arial" pitchFamily="34" charset="0"/>
              </a:rPr>
              <a:t>en</a:t>
            </a:r>
            <a:r>
              <a:rPr lang="en-US" sz="1600" kern="0" dirty="0">
                <a:solidFill>
                  <a:prstClr val="white"/>
                </a:solidFill>
                <a:latin typeface="Arial" pitchFamily="34" charset="0"/>
                <a:cs typeface="Arial" pitchFamily="34" charset="0"/>
              </a:rPr>
              <a:t> la </a:t>
            </a:r>
            <a:r>
              <a:rPr lang="en-US" sz="1600" kern="0" dirty="0" err="1">
                <a:solidFill>
                  <a:prstClr val="white"/>
                </a:solidFill>
                <a:latin typeface="Arial" pitchFamily="34" charset="0"/>
                <a:cs typeface="Arial" pitchFamily="34" charset="0"/>
              </a:rPr>
              <a:t>guía</a:t>
            </a:r>
            <a:r>
              <a:rPr lang="en-US" sz="1600" kern="0" dirty="0">
                <a:solidFill>
                  <a:prstClr val="white"/>
                </a:solidFill>
                <a:latin typeface="Arial" pitchFamily="34" charset="0"/>
                <a:cs typeface="Arial" pitchFamily="34" charset="0"/>
              </a:rPr>
              <a:t> de la PQ. </a:t>
            </a:r>
          </a:p>
          <a:p>
            <a:pPr marL="177800" marR="0" lvl="0" indent="-1778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smtClean="0">
                <a:ln>
                  <a:noFill/>
                </a:ln>
                <a:solidFill>
                  <a:prstClr val="white"/>
                </a:solidFill>
                <a:effectLst/>
                <a:uLnTx/>
                <a:uFillTx/>
                <a:latin typeface="Arial" pitchFamily="34" charset="0"/>
                <a:ea typeface="+mn-ea"/>
                <a:cs typeface="Arial" pitchFamily="34" charset="0"/>
              </a:rPr>
              <a:t>“</a:t>
            </a:r>
            <a:r>
              <a:rPr kumimoji="0" lang="en-US" sz="1600" b="1" i="0" u="none" strike="noStrike" kern="0" cap="none" spc="0" normalizeH="0" baseline="0" noProof="0" dirty="0" smtClean="0">
                <a:ln>
                  <a:noFill/>
                </a:ln>
                <a:solidFill>
                  <a:prstClr val="white"/>
                </a:solidFill>
                <a:effectLst/>
                <a:uLnTx/>
                <a:uFillTx/>
                <a:latin typeface="Arial" pitchFamily="34" charset="0"/>
                <a:ea typeface="+mn-ea"/>
                <a:cs typeface="Arial" pitchFamily="34" charset="0"/>
              </a:rPr>
              <a:t>No </a:t>
            </a:r>
            <a:r>
              <a:rPr kumimoji="0" lang="en-US" sz="1600" b="1" i="0" u="none" strike="noStrike" kern="0" cap="none" spc="0" normalizeH="0" baseline="0" noProof="0" dirty="0" err="1" smtClean="0">
                <a:ln>
                  <a:noFill/>
                </a:ln>
                <a:solidFill>
                  <a:prstClr val="white"/>
                </a:solidFill>
                <a:effectLst/>
                <a:uLnTx/>
                <a:uFillTx/>
                <a:latin typeface="Arial" pitchFamily="34" charset="0"/>
                <a:ea typeface="+mn-ea"/>
                <a:cs typeface="Arial" pitchFamily="34" charset="0"/>
              </a:rPr>
              <a:t>aplicable</a:t>
            </a:r>
            <a:r>
              <a:rPr kumimoji="0" lang="en-US" sz="1600" b="0" i="0" u="none" strike="noStrike" kern="0" cap="none" spc="0" normalizeH="0" baseline="0" noProof="0" dirty="0" smtClean="0">
                <a:ln>
                  <a:noFill/>
                </a:ln>
                <a:solidFill>
                  <a:prstClr val="white"/>
                </a:solidFill>
                <a:effectLst/>
                <a:uLnTx/>
                <a:uFillTx/>
                <a:latin typeface="Arial" pitchFamily="34" charset="0"/>
                <a:ea typeface="+mn-ea"/>
                <a:cs typeface="Arial" pitchFamily="34" charset="0"/>
              </a:rPr>
              <a:t>” </a:t>
            </a:r>
            <a:r>
              <a:rPr kumimoji="0" lang="en-US" sz="1600" b="0" i="0" u="none" strike="noStrike" kern="0" cap="none" spc="0" normalizeH="0" baseline="0" noProof="0" dirty="0" err="1" smtClean="0">
                <a:ln>
                  <a:noFill/>
                </a:ln>
                <a:solidFill>
                  <a:prstClr val="white"/>
                </a:solidFill>
                <a:effectLst/>
                <a:uLnTx/>
                <a:uFillTx/>
                <a:latin typeface="Arial" pitchFamily="34" charset="0"/>
                <a:ea typeface="+mn-ea"/>
                <a:cs typeface="Arial" pitchFamily="34" charset="0"/>
              </a:rPr>
              <a:t>significa</a:t>
            </a:r>
            <a:r>
              <a:rPr kumimoji="0" lang="en-US" sz="1600" b="0" i="0" u="none" strike="noStrike" kern="0" cap="none" spc="0" normalizeH="0" baseline="0" noProof="0" dirty="0" smtClean="0">
                <a:ln>
                  <a:noFill/>
                </a:ln>
                <a:solidFill>
                  <a:prstClr val="white"/>
                </a:solidFill>
                <a:effectLst/>
                <a:uLnTx/>
                <a:uFillTx/>
                <a:latin typeface="Arial" pitchFamily="34" charset="0"/>
                <a:ea typeface="+mn-ea"/>
                <a:cs typeface="Arial" pitchFamily="34" charset="0"/>
              </a:rPr>
              <a:t> que la  PQ no </a:t>
            </a:r>
            <a:r>
              <a:rPr kumimoji="0" lang="en-US" sz="1600" b="0" i="0" u="none" strike="noStrike" kern="0" cap="none" spc="0" normalizeH="0" baseline="0" noProof="0" dirty="0" err="1" smtClean="0">
                <a:ln>
                  <a:noFill/>
                </a:ln>
                <a:solidFill>
                  <a:prstClr val="white"/>
                </a:solidFill>
                <a:effectLst/>
                <a:uLnTx/>
                <a:uFillTx/>
                <a:latin typeface="Arial" pitchFamily="34" charset="0"/>
                <a:ea typeface="+mn-ea"/>
                <a:cs typeface="Arial" pitchFamily="34" charset="0"/>
              </a:rPr>
              <a:t>es</a:t>
            </a:r>
            <a:r>
              <a:rPr kumimoji="0" lang="en-US" sz="1600" b="0" i="0" u="none" strike="noStrike" kern="0" cap="none" spc="0" normalizeH="0" baseline="0" noProof="0" dirty="0" smtClean="0">
                <a:ln>
                  <a:noFill/>
                </a:ln>
                <a:solidFill>
                  <a:prstClr val="white"/>
                </a:solidFill>
                <a:effectLst/>
                <a:uLnTx/>
                <a:uFillTx/>
                <a:latin typeface="Arial" pitchFamily="34" charset="0"/>
                <a:ea typeface="+mn-ea"/>
                <a:cs typeface="Arial" pitchFamily="34" charset="0"/>
              </a:rPr>
              <a:t> </a:t>
            </a:r>
            <a:r>
              <a:rPr kumimoji="0" lang="en-US" sz="1600" b="0" i="0" u="none" strike="noStrike" kern="0" cap="none" spc="0" normalizeH="0" baseline="0" noProof="0" dirty="0" err="1" smtClean="0">
                <a:ln>
                  <a:noFill/>
                </a:ln>
                <a:solidFill>
                  <a:prstClr val="white"/>
                </a:solidFill>
                <a:effectLst/>
                <a:uLnTx/>
                <a:uFillTx/>
                <a:latin typeface="Arial" pitchFamily="34" charset="0"/>
                <a:ea typeface="+mn-ea"/>
                <a:cs typeface="Arial" pitchFamily="34" charset="0"/>
              </a:rPr>
              <a:t>aplicable</a:t>
            </a:r>
            <a:r>
              <a:rPr kumimoji="0" lang="en-US" sz="1600" b="0" i="0" u="none" strike="noStrike" kern="0" cap="none" spc="0" normalizeH="0" baseline="0" noProof="0" dirty="0" smtClean="0">
                <a:ln>
                  <a:noFill/>
                </a:ln>
                <a:solidFill>
                  <a:prstClr val="white"/>
                </a:solidFill>
                <a:effectLst/>
                <a:uLnTx/>
                <a:uFillTx/>
                <a:latin typeface="Arial" pitchFamily="34" charset="0"/>
                <a:ea typeface="+mn-ea"/>
                <a:cs typeface="Arial" pitchFamily="34" charset="0"/>
              </a:rPr>
              <a:t> </a:t>
            </a:r>
            <a:r>
              <a:rPr kumimoji="0" lang="en-US" sz="1600" b="0" i="0" u="none" strike="noStrike" kern="0" cap="none" spc="0" normalizeH="0" baseline="0" noProof="0" dirty="0" err="1" smtClean="0">
                <a:ln>
                  <a:noFill/>
                </a:ln>
                <a:solidFill>
                  <a:prstClr val="white"/>
                </a:solidFill>
                <a:effectLst/>
                <a:uLnTx/>
                <a:uFillTx/>
                <a:latin typeface="Arial" pitchFamily="34" charset="0"/>
                <a:ea typeface="+mn-ea"/>
                <a:cs typeface="Arial" pitchFamily="34" charset="0"/>
              </a:rPr>
              <a:t>en</a:t>
            </a:r>
            <a:r>
              <a:rPr kumimoji="0" lang="en-US" sz="1600" b="0" i="0" u="none" strike="noStrike" kern="0" cap="none" spc="0" normalizeH="0" baseline="0" noProof="0" dirty="0" smtClean="0">
                <a:ln>
                  <a:noFill/>
                </a:ln>
                <a:solidFill>
                  <a:prstClr val="white"/>
                </a:solidFill>
                <a:effectLst/>
                <a:uLnTx/>
                <a:uFillTx/>
                <a:latin typeface="Arial" pitchFamily="34" charset="0"/>
                <a:ea typeface="+mn-ea"/>
                <a:cs typeface="Arial" pitchFamily="34" charset="0"/>
              </a:rPr>
              <a:t> el Estado (p. </a:t>
            </a:r>
            <a:r>
              <a:rPr kumimoji="0" lang="en-US" sz="1600" b="0" i="0" u="none" strike="noStrike" kern="0" cap="none" spc="0" normalizeH="0" baseline="0" noProof="0" dirty="0" err="1" smtClean="0">
                <a:ln>
                  <a:noFill/>
                </a:ln>
                <a:solidFill>
                  <a:prstClr val="white"/>
                </a:solidFill>
                <a:effectLst/>
                <a:uLnTx/>
                <a:uFillTx/>
                <a:latin typeface="Arial" pitchFamily="34" charset="0"/>
                <a:ea typeface="+mn-ea"/>
                <a:cs typeface="Arial" pitchFamily="34" charset="0"/>
              </a:rPr>
              <a:t>ej</a:t>
            </a:r>
            <a:r>
              <a:rPr kumimoji="0" lang="en-US" sz="1600" b="0" i="0" u="none" strike="noStrike" kern="0" cap="none" spc="0" normalizeH="0" baseline="0" noProof="0" dirty="0" smtClean="0">
                <a:ln>
                  <a:noFill/>
                </a:ln>
                <a:solidFill>
                  <a:prstClr val="white"/>
                </a:solidFill>
                <a:effectLst/>
                <a:uLnTx/>
                <a:uFillTx/>
                <a:latin typeface="Arial" pitchFamily="34" charset="0"/>
                <a:ea typeface="+mn-ea"/>
                <a:cs typeface="Arial" pitchFamily="34" charset="0"/>
              </a:rPr>
              <a:t>., </a:t>
            </a:r>
            <a:r>
              <a:rPr kumimoji="0" lang="en-US" sz="1600" b="0" i="0" u="none" strike="noStrike" kern="0" cap="none" spc="0" normalizeH="0" baseline="0" noProof="0" dirty="0" err="1" smtClean="0">
                <a:ln>
                  <a:noFill/>
                </a:ln>
                <a:solidFill>
                  <a:prstClr val="white"/>
                </a:solidFill>
                <a:effectLst/>
                <a:uLnTx/>
                <a:uFillTx/>
                <a:latin typeface="Arial" pitchFamily="34" charset="0"/>
                <a:ea typeface="+mn-ea"/>
                <a:cs typeface="Arial" pitchFamily="34" charset="0"/>
              </a:rPr>
              <a:t>cuando</a:t>
            </a:r>
            <a:r>
              <a:rPr kumimoji="0" lang="en-US" sz="1600" b="0" i="0" u="none" strike="noStrike" kern="0" cap="none" spc="0" normalizeH="0" baseline="0" noProof="0" dirty="0" smtClean="0">
                <a:ln>
                  <a:noFill/>
                </a:ln>
                <a:solidFill>
                  <a:prstClr val="white"/>
                </a:solidFill>
                <a:effectLst/>
                <a:uLnTx/>
                <a:uFillTx/>
                <a:latin typeface="Arial" pitchFamily="34" charset="0"/>
                <a:ea typeface="+mn-ea"/>
                <a:cs typeface="Arial" pitchFamily="34" charset="0"/>
              </a:rPr>
              <a:t> </a:t>
            </a:r>
            <a:r>
              <a:rPr kumimoji="0" lang="en-US" sz="1600" b="0" i="0" u="none" strike="noStrike" kern="0" cap="none" spc="0" normalizeH="0" baseline="0" noProof="0" dirty="0" err="1" smtClean="0">
                <a:ln>
                  <a:noFill/>
                </a:ln>
                <a:solidFill>
                  <a:prstClr val="white"/>
                </a:solidFill>
                <a:effectLst/>
                <a:uLnTx/>
                <a:uFillTx/>
                <a:latin typeface="Arial" pitchFamily="34" charset="0"/>
                <a:ea typeface="+mn-ea"/>
                <a:cs typeface="Arial" pitchFamily="34" charset="0"/>
              </a:rPr>
              <a:t>una</a:t>
            </a:r>
            <a:r>
              <a:rPr kumimoji="0" lang="en-US" sz="1600" b="0" i="0" u="none" strike="noStrike" kern="0" cap="none" spc="0" normalizeH="0" baseline="0" noProof="0" dirty="0" smtClean="0">
                <a:ln>
                  <a:noFill/>
                </a:ln>
                <a:solidFill>
                  <a:prstClr val="white"/>
                </a:solidFill>
                <a:effectLst/>
                <a:uLnTx/>
                <a:uFillTx/>
                <a:latin typeface="Arial" pitchFamily="34" charset="0"/>
                <a:ea typeface="+mn-ea"/>
                <a:cs typeface="Arial" pitchFamily="34" charset="0"/>
              </a:rPr>
              <a:t> PQ </a:t>
            </a:r>
            <a:r>
              <a:rPr kumimoji="0" lang="en-US" sz="1600" b="0" i="0" u="none" strike="noStrike" kern="0" cap="none" spc="0" normalizeH="0" baseline="0" noProof="0" dirty="0" err="1" smtClean="0">
                <a:ln>
                  <a:noFill/>
                </a:ln>
                <a:solidFill>
                  <a:prstClr val="white"/>
                </a:solidFill>
                <a:effectLst/>
                <a:uLnTx/>
                <a:uFillTx/>
                <a:latin typeface="Arial" pitchFamily="34" charset="0"/>
                <a:ea typeface="+mn-ea"/>
                <a:cs typeface="Arial" pitchFamily="34" charset="0"/>
              </a:rPr>
              <a:t>está</a:t>
            </a:r>
            <a:r>
              <a:rPr kumimoji="0" lang="en-US" sz="1600" b="0" i="0" u="none" strike="noStrike" kern="0" cap="none" spc="0" normalizeH="0" baseline="0" noProof="0" dirty="0" smtClean="0">
                <a:ln>
                  <a:noFill/>
                </a:ln>
                <a:solidFill>
                  <a:prstClr val="white"/>
                </a:solidFill>
                <a:effectLst/>
                <a:uLnTx/>
                <a:uFillTx/>
                <a:latin typeface="Arial" pitchFamily="34" charset="0"/>
                <a:ea typeface="+mn-ea"/>
                <a:cs typeface="Arial" pitchFamily="34" charset="0"/>
              </a:rPr>
              <a:t> </a:t>
            </a:r>
            <a:r>
              <a:rPr kumimoji="0" lang="en-US" sz="1600" b="0" i="0" u="none" strike="noStrike" kern="0" cap="none" spc="0" normalizeH="0" baseline="0" noProof="0" dirty="0" err="1" smtClean="0">
                <a:ln>
                  <a:noFill/>
                </a:ln>
                <a:solidFill>
                  <a:prstClr val="white"/>
                </a:solidFill>
                <a:effectLst/>
                <a:uLnTx/>
                <a:uFillTx/>
                <a:latin typeface="Arial" pitchFamily="34" charset="0"/>
                <a:ea typeface="+mn-ea"/>
                <a:cs typeface="Arial" pitchFamily="34" charset="0"/>
              </a:rPr>
              <a:t>relacionada</a:t>
            </a:r>
            <a:r>
              <a:rPr kumimoji="0" lang="en-US" sz="1600" b="0" i="0" u="none" strike="noStrike" kern="0" cap="none" spc="0" normalizeH="0" baseline="0" noProof="0" dirty="0" smtClean="0">
                <a:ln>
                  <a:noFill/>
                </a:ln>
                <a:solidFill>
                  <a:prstClr val="white"/>
                </a:solidFill>
                <a:effectLst/>
                <a:uLnTx/>
                <a:uFillTx/>
                <a:latin typeface="Arial" pitchFamily="34" charset="0"/>
                <a:ea typeface="+mn-ea"/>
                <a:cs typeface="Arial" pitchFamily="34" charset="0"/>
              </a:rPr>
              <a:t> con RO y el Estado no </a:t>
            </a:r>
            <a:r>
              <a:rPr kumimoji="0" lang="en-US" sz="1600" b="0" i="0" u="none" strike="noStrike" kern="0" cap="none" spc="0" normalizeH="0" baseline="0" noProof="0" dirty="0" err="1" smtClean="0">
                <a:ln>
                  <a:noFill/>
                </a:ln>
                <a:solidFill>
                  <a:prstClr val="white"/>
                </a:solidFill>
                <a:effectLst/>
                <a:uLnTx/>
                <a:uFillTx/>
                <a:latin typeface="Arial" pitchFamily="34" charset="0"/>
                <a:ea typeface="+mn-ea"/>
                <a:cs typeface="Arial" pitchFamily="34" charset="0"/>
              </a:rPr>
              <a:t>tiene</a:t>
            </a:r>
            <a:r>
              <a:rPr kumimoji="0" lang="en-US" sz="1600" b="0" i="0" u="none" strike="noStrike" kern="0" cap="none" spc="0" normalizeH="0" baseline="0" noProof="0" dirty="0" smtClean="0">
                <a:ln>
                  <a:noFill/>
                </a:ln>
                <a:solidFill>
                  <a:prstClr val="white"/>
                </a:solidFill>
                <a:effectLst/>
                <a:uLnTx/>
                <a:uFillTx/>
                <a:latin typeface="Arial" pitchFamily="34" charset="0"/>
                <a:ea typeface="+mn-ea"/>
                <a:cs typeface="Arial" pitchFamily="34" charset="0"/>
              </a:rPr>
              <a:t> </a:t>
            </a:r>
            <a:r>
              <a:rPr kumimoji="0" lang="en-US" sz="1600" b="0" i="0" u="none" strike="noStrike" kern="0" cap="none" spc="0" normalizeH="0" baseline="0" noProof="0" dirty="0" err="1" smtClean="0">
                <a:ln>
                  <a:noFill/>
                </a:ln>
                <a:solidFill>
                  <a:prstClr val="white"/>
                </a:solidFill>
                <a:effectLst/>
                <a:uLnTx/>
                <a:uFillTx/>
                <a:latin typeface="Arial" pitchFamily="34" charset="0"/>
                <a:ea typeface="+mn-ea"/>
                <a:cs typeface="Arial" pitchFamily="34" charset="0"/>
              </a:rPr>
              <a:t>ninguna</a:t>
            </a:r>
            <a:r>
              <a:rPr kumimoji="0" lang="en-US" sz="1600" b="0" i="0" u="none" strike="noStrike" kern="0" cap="none" spc="0" normalizeH="0" baseline="0" noProof="0" dirty="0" smtClean="0">
                <a:ln>
                  <a:noFill/>
                </a:ln>
                <a:solidFill>
                  <a:prstClr val="white"/>
                </a:solidFill>
                <a:effectLst/>
                <a:uLnTx/>
                <a:uFillTx/>
                <a:latin typeface="Arial" pitchFamily="34" charset="0"/>
                <a:ea typeface="+mn-ea"/>
                <a:cs typeface="Arial" pitchFamily="34" charset="0"/>
              </a:rPr>
              <a:t>).</a:t>
            </a:r>
          </a:p>
          <a:p>
            <a:pPr marL="177800" marR="0" lvl="0" indent="-1778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smtClean="0">
                <a:ln>
                  <a:noFill/>
                </a:ln>
                <a:solidFill>
                  <a:prstClr val="white"/>
                </a:solidFill>
                <a:effectLst/>
                <a:uLnTx/>
                <a:uFillTx/>
                <a:latin typeface="Arial" pitchFamily="34" charset="0"/>
                <a:ea typeface="+mn-ea"/>
                <a:cs typeface="Arial" pitchFamily="34" charset="0"/>
              </a:rPr>
              <a:t>“EN BLANCO” </a:t>
            </a:r>
            <a:r>
              <a:rPr lang="en-US" sz="1600" kern="0" dirty="0" err="1" smtClean="0">
                <a:solidFill>
                  <a:prstClr val="white"/>
                </a:solidFill>
                <a:latin typeface="Arial" pitchFamily="34" charset="0"/>
                <a:cs typeface="Arial" pitchFamily="34" charset="0"/>
              </a:rPr>
              <a:t>significa</a:t>
            </a:r>
            <a:r>
              <a:rPr lang="en-US" sz="1600" kern="0" dirty="0" smtClean="0">
                <a:solidFill>
                  <a:prstClr val="white"/>
                </a:solidFill>
                <a:latin typeface="Arial" pitchFamily="34" charset="0"/>
                <a:cs typeface="Arial" pitchFamily="34" charset="0"/>
              </a:rPr>
              <a:t> que la PQ </a:t>
            </a:r>
            <a:r>
              <a:rPr lang="en-US" sz="1600" kern="0" dirty="0" err="1" smtClean="0">
                <a:solidFill>
                  <a:prstClr val="white"/>
                </a:solidFill>
                <a:latin typeface="Arial" pitchFamily="34" charset="0"/>
                <a:cs typeface="Arial" pitchFamily="34" charset="0"/>
              </a:rPr>
              <a:t>es</a:t>
            </a:r>
            <a:r>
              <a:rPr lang="en-US" sz="1600" kern="0" dirty="0" smtClean="0">
                <a:solidFill>
                  <a:prstClr val="white"/>
                </a:solidFill>
                <a:latin typeface="Arial" pitchFamily="34" charset="0"/>
                <a:cs typeface="Arial" pitchFamily="34" charset="0"/>
              </a:rPr>
              <a:t> </a:t>
            </a:r>
            <a:r>
              <a:rPr lang="en-US" sz="1600" kern="0" dirty="0" err="1" smtClean="0">
                <a:solidFill>
                  <a:prstClr val="white"/>
                </a:solidFill>
                <a:latin typeface="Arial" pitchFamily="34" charset="0"/>
                <a:cs typeface="Arial" pitchFamily="34" charset="0"/>
              </a:rPr>
              <a:t>indefinida</a:t>
            </a:r>
            <a:r>
              <a:rPr lang="en-US" sz="1600" kern="0" dirty="0" smtClean="0">
                <a:solidFill>
                  <a:prstClr val="white"/>
                </a:solidFill>
                <a:latin typeface="Arial" pitchFamily="34" charset="0"/>
                <a:cs typeface="Arial" pitchFamily="34" charset="0"/>
              </a:rPr>
              <a:t>, </a:t>
            </a:r>
            <a:r>
              <a:rPr lang="en-US" sz="1600" kern="0" dirty="0" err="1" smtClean="0">
                <a:solidFill>
                  <a:prstClr val="white"/>
                </a:solidFill>
                <a:latin typeface="Arial" pitchFamily="34" charset="0"/>
                <a:cs typeface="Arial" pitchFamily="34" charset="0"/>
              </a:rPr>
              <a:t>normalmente</a:t>
            </a:r>
            <a:r>
              <a:rPr lang="en-US" sz="1600" kern="0" dirty="0" smtClean="0">
                <a:solidFill>
                  <a:prstClr val="white"/>
                </a:solidFill>
                <a:latin typeface="Arial" pitchFamily="34" charset="0"/>
                <a:cs typeface="Arial" pitchFamily="34" charset="0"/>
              </a:rPr>
              <a:t> </a:t>
            </a:r>
            <a:r>
              <a:rPr lang="en-US" sz="1600" kern="0" dirty="0" err="1" smtClean="0">
                <a:solidFill>
                  <a:prstClr val="white"/>
                </a:solidFill>
                <a:latin typeface="Arial" pitchFamily="34" charset="0"/>
                <a:cs typeface="Arial" pitchFamily="34" charset="0"/>
              </a:rPr>
              <a:t>cuando</a:t>
            </a:r>
            <a:r>
              <a:rPr lang="en-US" sz="1600" kern="0" dirty="0" smtClean="0">
                <a:solidFill>
                  <a:prstClr val="white"/>
                </a:solidFill>
                <a:latin typeface="Arial" pitchFamily="34" charset="0"/>
                <a:cs typeface="Arial" pitchFamily="34" charset="0"/>
              </a:rPr>
              <a:t> la PQ sea </a:t>
            </a:r>
            <a:r>
              <a:rPr lang="en-US" sz="1600" kern="0" dirty="0" err="1" smtClean="0">
                <a:solidFill>
                  <a:prstClr val="white"/>
                </a:solidFill>
                <a:latin typeface="Arial" pitchFamily="34" charset="0"/>
                <a:cs typeface="Arial" pitchFamily="34" charset="0"/>
              </a:rPr>
              <a:t>nueva</a:t>
            </a:r>
            <a:r>
              <a:rPr lang="en-US" sz="1600" kern="0" dirty="0" smtClean="0">
                <a:solidFill>
                  <a:prstClr val="white"/>
                </a:solidFill>
                <a:latin typeface="Arial" pitchFamily="34" charset="0"/>
                <a:cs typeface="Arial" pitchFamily="34" charset="0"/>
              </a:rPr>
              <a:t> y no </a:t>
            </a:r>
            <a:r>
              <a:rPr lang="en-US" sz="1600" kern="0" dirty="0" err="1" smtClean="0">
                <a:solidFill>
                  <a:prstClr val="white"/>
                </a:solidFill>
                <a:latin typeface="Arial" pitchFamily="34" charset="0"/>
                <a:cs typeface="Arial" pitchFamily="34" charset="0"/>
              </a:rPr>
              <a:t>haya</a:t>
            </a:r>
            <a:r>
              <a:rPr lang="en-US" sz="1600" kern="0" dirty="0" smtClean="0">
                <a:solidFill>
                  <a:prstClr val="white"/>
                </a:solidFill>
                <a:latin typeface="Arial" pitchFamily="34" charset="0"/>
                <a:cs typeface="Arial" pitchFamily="34" charset="0"/>
              </a:rPr>
              <a:t> </a:t>
            </a:r>
            <a:r>
              <a:rPr lang="en-US" sz="1600" kern="0" dirty="0" err="1" smtClean="0">
                <a:solidFill>
                  <a:prstClr val="white"/>
                </a:solidFill>
                <a:latin typeface="Arial" pitchFamily="34" charset="0"/>
                <a:cs typeface="Arial" pitchFamily="34" charset="0"/>
              </a:rPr>
              <a:t>sido</a:t>
            </a:r>
            <a:r>
              <a:rPr lang="en-US" sz="1600" kern="0" dirty="0" smtClean="0">
                <a:solidFill>
                  <a:prstClr val="white"/>
                </a:solidFill>
                <a:latin typeface="Arial" pitchFamily="34" charset="0"/>
                <a:cs typeface="Arial" pitchFamily="34" charset="0"/>
              </a:rPr>
              <a:t> </a:t>
            </a:r>
            <a:r>
              <a:rPr lang="en-US" sz="1600" kern="0" dirty="0" err="1" smtClean="0">
                <a:solidFill>
                  <a:prstClr val="white"/>
                </a:solidFill>
                <a:latin typeface="Arial" pitchFamily="34" charset="0"/>
                <a:cs typeface="Arial" pitchFamily="34" charset="0"/>
              </a:rPr>
              <a:t>objeto</a:t>
            </a:r>
            <a:r>
              <a:rPr lang="en-US" sz="1600" kern="0" dirty="0" smtClean="0">
                <a:solidFill>
                  <a:prstClr val="white"/>
                </a:solidFill>
                <a:latin typeface="Arial" pitchFamily="34" charset="0"/>
                <a:cs typeface="Arial" pitchFamily="34" charset="0"/>
              </a:rPr>
              <a:t> de </a:t>
            </a:r>
            <a:r>
              <a:rPr lang="en-US" sz="1600" kern="0" dirty="0" err="1" smtClean="0">
                <a:solidFill>
                  <a:prstClr val="white"/>
                </a:solidFill>
                <a:latin typeface="Arial" pitchFamily="34" charset="0"/>
                <a:cs typeface="Arial" pitchFamily="34" charset="0"/>
              </a:rPr>
              <a:t>auditoría</a:t>
            </a:r>
            <a:r>
              <a:rPr lang="en-US" sz="1600" kern="0" dirty="0" smtClean="0">
                <a:solidFill>
                  <a:prstClr val="white"/>
                </a:solidFill>
                <a:latin typeface="Arial" pitchFamily="34" charset="0"/>
                <a:cs typeface="Arial" pitchFamily="34" charset="0"/>
              </a:rPr>
              <a:t>.</a:t>
            </a:r>
            <a:endParaRPr kumimoji="0" lang="en-US" sz="1600" b="0" i="0" u="none" strike="noStrike" kern="0" cap="none" spc="0" normalizeH="0" baseline="0" noProof="0" dirty="0" smtClean="0">
              <a:ln>
                <a:noFill/>
              </a:ln>
              <a:solidFill>
                <a:prstClr val="white"/>
              </a:solidFill>
              <a:effectLst/>
              <a:uLnTx/>
              <a:uFillTx/>
              <a:latin typeface="Arial" pitchFamily="34" charset="0"/>
              <a:ea typeface="+mn-ea"/>
              <a:cs typeface="Arial" pitchFamily="34" charset="0"/>
            </a:endParaRPr>
          </a:p>
        </p:txBody>
      </p:sp>
      <p:sp>
        <p:nvSpPr>
          <p:cNvPr id="16" name="Rectangle 15"/>
          <p:cNvSpPr/>
          <p:nvPr/>
        </p:nvSpPr>
        <p:spPr>
          <a:xfrm>
            <a:off x="1907704" y="1570274"/>
            <a:ext cx="612068" cy="274550"/>
          </a:xfrm>
          <a:prstGeom prst="rect">
            <a:avLst/>
          </a:prstGeom>
          <a:noFill/>
          <a:ln w="635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7" name="Rectangle 16"/>
          <p:cNvSpPr/>
          <p:nvPr/>
        </p:nvSpPr>
        <p:spPr>
          <a:xfrm>
            <a:off x="3911965" y="1615346"/>
            <a:ext cx="1032038" cy="288032"/>
          </a:xfrm>
          <a:prstGeom prst="rect">
            <a:avLst/>
          </a:prstGeom>
          <a:noFill/>
          <a:ln w="635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98374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xit" presetSubtype="21" fill="hold" grpId="1" nodeType="withEffect">
                                  <p:stCondLst>
                                    <p:cond delay="0"/>
                                  </p:stCondLst>
                                  <p:childTnLst>
                                    <p:animEffect transition="out" filter="barn(inVertical)">
                                      <p:cBhvr>
                                        <p:cTn id="9" dur="500"/>
                                        <p:tgtEl>
                                          <p:spTgt spid="13"/>
                                        </p:tgtEl>
                                      </p:cBhvr>
                                    </p:animEffect>
                                    <p:set>
                                      <p:cBhvr>
                                        <p:cTn id="10" dur="1" fill="hold">
                                          <p:stCondLst>
                                            <p:cond delay="499"/>
                                          </p:stCondLst>
                                        </p:cTn>
                                        <p:tgtEl>
                                          <p:spTgt spid="13"/>
                                        </p:tgtEl>
                                        <p:attrNameLst>
                                          <p:attrName>style.visibility</p:attrName>
                                        </p:attrNameLst>
                                      </p:cBhvr>
                                      <p:to>
                                        <p:strVal val="hidden"/>
                                      </p:to>
                                    </p:set>
                                  </p:childTnLst>
                                </p:cTn>
                              </p:par>
                              <p:par>
                                <p:cTn id="11" presetID="16" presetClass="entr" presetSubtype="21"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arn(inVertical)">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arn(inVertical)">
                                      <p:cBhvr>
                                        <p:cTn id="21" dur="500"/>
                                        <p:tgtEl>
                                          <p:spTgt spid="16"/>
                                        </p:tgtEl>
                                      </p:cBhvr>
                                    </p:animEffect>
                                  </p:childTnLst>
                                </p:cTn>
                              </p:par>
                              <p:par>
                                <p:cTn id="22" presetID="16" presetClass="exit" presetSubtype="21" fill="hold" grpId="1" nodeType="withEffect">
                                  <p:stCondLst>
                                    <p:cond delay="0"/>
                                  </p:stCondLst>
                                  <p:childTnLst>
                                    <p:animEffect transition="out" filter="barn(inVertical)">
                                      <p:cBhvr>
                                        <p:cTn id="23" dur="500"/>
                                        <p:tgtEl>
                                          <p:spTgt spid="16"/>
                                        </p:tgtEl>
                                      </p:cBhvr>
                                    </p:animEffect>
                                    <p:set>
                                      <p:cBhvr>
                                        <p:cTn id="24" dur="1" fill="hold">
                                          <p:stCondLst>
                                            <p:cond delay="499"/>
                                          </p:stCondLst>
                                        </p:cTn>
                                        <p:tgtEl>
                                          <p:spTgt spid="16"/>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barn(inVertical)">
                                      <p:cBhvr>
                                        <p:cTn id="2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animBg="1"/>
      <p:bldP spid="15" grpId="0" animBg="1"/>
      <p:bldP spid="16" grpId="0" animBg="1"/>
      <p:bldP spid="16" grpId="1"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95536" y="116632"/>
            <a:ext cx="8229600" cy="1143000"/>
          </a:xfrm>
        </p:spPr>
        <p:txBody>
          <a:bodyPr>
            <a:normAutofit/>
          </a:bodyPr>
          <a:lstStyle/>
          <a:p>
            <a:r>
              <a:rPr lang="es-ES" sz="4000" dirty="0" smtClean="0"/>
              <a:t>Cómo presentar comentarios</a:t>
            </a:r>
            <a:endParaRPr lang="en-GB" sz="4000" dirty="0"/>
          </a:p>
        </p:txBody>
      </p:sp>
      <p:sp>
        <p:nvSpPr>
          <p:cNvPr id="4" name="Slide Number Placeholder 3"/>
          <p:cNvSpPr>
            <a:spLocks noGrp="1"/>
          </p:cNvSpPr>
          <p:nvPr>
            <p:ph type="sldNum" sz="quarter" idx="12"/>
          </p:nvPr>
        </p:nvSpPr>
        <p:spPr>
          <a:xfrm>
            <a:off x="6553200" y="6356350"/>
            <a:ext cx="2133600" cy="365125"/>
          </a:xfrm>
        </p:spPr>
        <p:txBody>
          <a:bodyPr/>
          <a:lstStyle/>
          <a:p>
            <a:fld id="{AEBC9397-8921-489F-B39C-2E8FC685A84F}" type="slidenum">
              <a:rPr lang="en-US" smtClean="0"/>
              <a:pPr/>
              <a:t>21</a:t>
            </a:fld>
            <a:endParaRPr lang="en-US" dirty="0"/>
          </a:p>
        </p:txBody>
      </p:sp>
      <p:sp>
        <p:nvSpPr>
          <p:cNvPr id="5" name="Footer Placeholder 4"/>
          <p:cNvSpPr>
            <a:spLocks noGrp="1"/>
          </p:cNvSpPr>
          <p:nvPr>
            <p:ph type="ftr" sz="quarter" idx="11"/>
          </p:nvPr>
        </p:nvSpPr>
        <p:spPr>
          <a:xfrm>
            <a:off x="3124200" y="6356350"/>
            <a:ext cx="2895600" cy="365125"/>
          </a:xfrm>
        </p:spPr>
        <p:txBody>
          <a:bodyPr/>
          <a:lstStyle/>
          <a:p>
            <a:r>
              <a:rPr lang="en-US" smtClean="0"/>
              <a:t>Seminario CMA - Módulo 4</a:t>
            </a:r>
            <a:endParaRPr lang="en-US" dirty="0"/>
          </a:p>
        </p:txBody>
      </p:sp>
      <p:sp>
        <p:nvSpPr>
          <p:cNvPr id="8" name="Date Placeholder 7"/>
          <p:cNvSpPr>
            <a:spLocks noGrp="1"/>
          </p:cNvSpPr>
          <p:nvPr>
            <p:ph type="dt" sz="half" idx="10"/>
          </p:nvPr>
        </p:nvSpPr>
        <p:spPr/>
        <p:txBody>
          <a:bodyPr/>
          <a:lstStyle/>
          <a:p>
            <a:r>
              <a:rPr lang="en-US" smtClean="0"/>
              <a:t>Noviembre de 2017</a:t>
            </a:r>
            <a:endParaRPr lang="en-US"/>
          </a:p>
        </p:txBody>
      </p:sp>
      <p:sp>
        <p:nvSpPr>
          <p:cNvPr id="7" name="Content Placeholder 3"/>
          <p:cNvSpPr>
            <a:spLocks noGrp="1"/>
          </p:cNvSpPr>
          <p:nvPr>
            <p:ph idx="1"/>
          </p:nvPr>
        </p:nvSpPr>
        <p:spPr/>
        <p:txBody>
          <a:bodyPr/>
          <a:lstStyle/>
          <a:p>
            <a:pPr eaLnBrk="1" hangingPunct="1">
              <a:buClrTx/>
            </a:pPr>
            <a:r>
              <a:rPr lang="en-US" altLang="en-US" sz="3000" dirty="0" smtClean="0"/>
              <a:t> </a:t>
            </a:r>
            <a:endParaRPr lang="en-GB" altLang="en-US" dirty="0" smtClean="0"/>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81742"/>
            <a:ext cx="9036496" cy="483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827584" y="2492896"/>
            <a:ext cx="8064896" cy="864096"/>
          </a:xfrm>
          <a:prstGeom prst="rect">
            <a:avLst/>
          </a:prstGeom>
          <a:solidFill>
            <a:srgbClr val="4F81BD"/>
          </a:solid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err="1" smtClean="0">
                <a:ln>
                  <a:noFill/>
                </a:ln>
                <a:solidFill>
                  <a:prstClr val="white"/>
                </a:solidFill>
                <a:effectLst/>
                <a:uLnTx/>
                <a:uFillTx/>
                <a:latin typeface="Arial" pitchFamily="34" charset="0"/>
                <a:cs typeface="Arial" pitchFamily="34" charset="0"/>
              </a:rPr>
              <a:t>Consulte</a:t>
            </a:r>
            <a:r>
              <a:rPr kumimoji="0" lang="en-US" sz="1600" b="0" i="0" u="none" strike="noStrike" kern="0" cap="none" spc="0" normalizeH="0" baseline="0" noProof="0" dirty="0" smtClean="0">
                <a:ln>
                  <a:noFill/>
                </a:ln>
                <a:solidFill>
                  <a:prstClr val="white"/>
                </a:solidFill>
                <a:effectLst/>
                <a:uLnTx/>
                <a:uFillTx/>
                <a:latin typeface="Arial" pitchFamily="34" charset="0"/>
                <a:cs typeface="Arial" pitchFamily="34" charset="0"/>
              </a:rPr>
              <a:t> </a:t>
            </a:r>
            <a:r>
              <a:rPr kumimoji="0" lang="en-US" sz="1600" b="0" i="0" u="none" strike="noStrike" kern="0" cap="none" spc="0" normalizeH="0" baseline="0" noProof="0" dirty="0" err="1" smtClean="0">
                <a:ln>
                  <a:noFill/>
                </a:ln>
                <a:solidFill>
                  <a:prstClr val="white"/>
                </a:solidFill>
                <a:effectLst/>
                <a:uLnTx/>
                <a:uFillTx/>
                <a:latin typeface="Arial" pitchFamily="34" charset="0"/>
                <a:cs typeface="Arial" pitchFamily="34" charset="0"/>
              </a:rPr>
              <a:t>primeramente</a:t>
            </a:r>
            <a:r>
              <a:rPr kumimoji="0" lang="en-US" sz="1600" b="0" i="0" u="none" strike="noStrike" kern="0" cap="none" spc="0" normalizeH="0" baseline="0" noProof="0" dirty="0" smtClean="0">
                <a:ln>
                  <a:noFill/>
                </a:ln>
                <a:solidFill>
                  <a:prstClr val="white"/>
                </a:solidFill>
                <a:effectLst/>
                <a:uLnTx/>
                <a:uFillTx/>
                <a:latin typeface="Arial" pitchFamily="34" charset="0"/>
                <a:cs typeface="Arial" pitchFamily="34" charset="0"/>
              </a:rPr>
              <a:t> la </a:t>
            </a:r>
            <a:r>
              <a:rPr kumimoji="0" lang="en-US" sz="1600" b="0" i="0" u="none" strike="noStrike" kern="0" cap="none" spc="0" normalizeH="0" baseline="0" noProof="0" dirty="0" err="1" smtClean="0">
                <a:ln>
                  <a:noFill/>
                </a:ln>
                <a:solidFill>
                  <a:prstClr val="white"/>
                </a:solidFill>
                <a:effectLst/>
                <a:uLnTx/>
                <a:uFillTx/>
                <a:latin typeface="Arial" pitchFamily="34" charset="0"/>
                <a:cs typeface="Arial" pitchFamily="34" charset="0"/>
              </a:rPr>
              <a:t>guía</a:t>
            </a:r>
            <a:r>
              <a:rPr kumimoji="0" lang="en-US" sz="1600" b="0" i="0" u="none" strike="noStrike" kern="0" cap="none" spc="0" normalizeH="0" noProof="0" dirty="0" smtClean="0">
                <a:ln>
                  <a:noFill/>
                </a:ln>
                <a:solidFill>
                  <a:prstClr val="white"/>
                </a:solidFill>
                <a:effectLst/>
                <a:uLnTx/>
                <a:uFillTx/>
                <a:latin typeface="Arial" pitchFamily="34" charset="0"/>
                <a:cs typeface="Arial" pitchFamily="34" charset="0"/>
              </a:rPr>
              <a:t> de la </a:t>
            </a:r>
            <a:r>
              <a:rPr kumimoji="0" lang="en-US" sz="1600" b="0" i="0" u="none" strike="noStrike" kern="0" cap="none" spc="0" normalizeH="0" noProof="0" dirty="0" err="1" smtClean="0">
                <a:ln>
                  <a:noFill/>
                </a:ln>
                <a:solidFill>
                  <a:prstClr val="white"/>
                </a:solidFill>
                <a:effectLst/>
                <a:uLnTx/>
                <a:uFillTx/>
                <a:latin typeface="Arial" pitchFamily="34" charset="0"/>
                <a:cs typeface="Arial" pitchFamily="34" charset="0"/>
              </a:rPr>
              <a:t>ventana</a:t>
            </a:r>
            <a:r>
              <a:rPr kumimoji="0" lang="en-US" sz="1600" b="0" i="0" u="none" strike="noStrike" kern="0" cap="none" spc="0" normalizeH="0" noProof="0" dirty="0" smtClean="0">
                <a:ln>
                  <a:noFill/>
                </a:ln>
                <a:solidFill>
                  <a:prstClr val="white"/>
                </a:solidFill>
                <a:effectLst/>
                <a:uLnTx/>
                <a:uFillTx/>
                <a:latin typeface="Arial" pitchFamily="34" charset="0"/>
                <a:cs typeface="Arial" pitchFamily="34" charset="0"/>
              </a:rPr>
              <a:t> </a:t>
            </a:r>
            <a:r>
              <a:rPr kumimoji="0" lang="en-US" sz="1600" b="0" i="0" u="none" strike="noStrike" kern="0" cap="none" spc="0" normalizeH="0" baseline="0" noProof="0" dirty="0" smtClean="0">
                <a:ln>
                  <a:noFill/>
                </a:ln>
                <a:solidFill>
                  <a:prstClr val="white"/>
                </a:solidFill>
                <a:effectLst/>
                <a:uLnTx/>
                <a:uFillTx/>
                <a:latin typeface="Arial" pitchFamily="34" charset="0"/>
                <a:cs typeface="Arial" pitchFamily="34" charset="0"/>
              </a:rPr>
              <a:t>“</a:t>
            </a:r>
            <a:r>
              <a:rPr kumimoji="0" lang="en-US" sz="1600" b="1" i="0" u="none" strike="noStrike" kern="0" cap="none" spc="0" normalizeH="0" baseline="0" noProof="0" dirty="0" smtClean="0">
                <a:ln>
                  <a:noFill/>
                </a:ln>
                <a:solidFill>
                  <a:prstClr val="white"/>
                </a:solidFill>
                <a:effectLst/>
                <a:uLnTx/>
                <a:uFillTx/>
                <a:latin typeface="Arial" pitchFamily="34" charset="0"/>
                <a:cs typeface="Arial" pitchFamily="34" charset="0"/>
              </a:rPr>
              <a:t>Review Evidence &amp; References</a:t>
            </a:r>
            <a:r>
              <a:rPr kumimoji="0" lang="en-US" sz="1600" b="0" i="0" u="none" strike="noStrike" kern="0" cap="none" spc="0" normalizeH="0" baseline="0" noProof="0" dirty="0" smtClean="0">
                <a:ln>
                  <a:noFill/>
                </a:ln>
                <a:solidFill>
                  <a:prstClr val="white"/>
                </a:solidFill>
                <a:effectLst/>
                <a:uLnTx/>
                <a:uFillTx/>
                <a:latin typeface="Arial" pitchFamily="34" charset="0"/>
                <a:cs typeface="Arial" pitchFamily="34" charset="0"/>
              </a:rPr>
              <a:t>” </a:t>
            </a:r>
          </a:p>
          <a:p>
            <a:pPr lvl="0">
              <a:defRPr/>
            </a:pPr>
            <a:r>
              <a:rPr lang="en-US" sz="1600" kern="0" dirty="0">
                <a:solidFill>
                  <a:prstClr val="white"/>
                </a:solidFill>
                <a:latin typeface="Arial" pitchFamily="34" charset="0"/>
                <a:cs typeface="Arial" pitchFamily="34" charset="0"/>
              </a:rPr>
              <a:t>(</a:t>
            </a:r>
            <a:r>
              <a:rPr lang="en-US" sz="1600" kern="0" dirty="0" err="1">
                <a:solidFill>
                  <a:prstClr val="white"/>
                </a:solidFill>
                <a:latin typeface="Arial" pitchFamily="34" charset="0"/>
                <a:cs typeface="Arial" pitchFamily="34" charset="0"/>
              </a:rPr>
              <a:t>examinar</a:t>
            </a:r>
            <a:r>
              <a:rPr lang="en-US" sz="1600" kern="0" dirty="0">
                <a:solidFill>
                  <a:prstClr val="white"/>
                </a:solidFill>
                <a:latin typeface="Arial" pitchFamily="34" charset="0"/>
                <a:cs typeface="Arial" pitchFamily="34" charset="0"/>
              </a:rPr>
              <a:t> </a:t>
            </a:r>
            <a:r>
              <a:rPr lang="en-US" sz="1600" kern="0" dirty="0" err="1">
                <a:solidFill>
                  <a:prstClr val="white"/>
                </a:solidFill>
                <a:latin typeface="Arial" pitchFamily="34" charset="0"/>
                <a:cs typeface="Arial" pitchFamily="34" charset="0"/>
              </a:rPr>
              <a:t>pruebas</a:t>
            </a:r>
            <a:r>
              <a:rPr lang="en-US" sz="1600" kern="0" dirty="0">
                <a:solidFill>
                  <a:prstClr val="white"/>
                </a:solidFill>
                <a:latin typeface="Arial" pitchFamily="34" charset="0"/>
                <a:cs typeface="Arial" pitchFamily="34" charset="0"/>
              </a:rPr>
              <a:t> y </a:t>
            </a:r>
            <a:r>
              <a:rPr lang="en-US" sz="1600" kern="0" dirty="0" err="1">
                <a:solidFill>
                  <a:prstClr val="white"/>
                </a:solidFill>
                <a:latin typeface="Arial" pitchFamily="34" charset="0"/>
                <a:cs typeface="Arial" pitchFamily="34" charset="0"/>
              </a:rPr>
              <a:t>referencias</a:t>
            </a:r>
            <a:r>
              <a:rPr lang="en-US" sz="1600" kern="0" dirty="0" smtClean="0">
                <a:solidFill>
                  <a:prstClr val="white"/>
                </a:solidFill>
                <a:latin typeface="Arial" pitchFamily="34" charset="0"/>
                <a:cs typeface="Arial" pitchFamily="34" charset="0"/>
              </a:rPr>
              <a:t>) para </a:t>
            </a:r>
            <a:r>
              <a:rPr lang="en-US" sz="1600" kern="0" dirty="0" err="1" smtClean="0">
                <a:solidFill>
                  <a:prstClr val="white"/>
                </a:solidFill>
                <a:latin typeface="Arial" pitchFamily="34" charset="0"/>
                <a:cs typeface="Arial" pitchFamily="34" charset="0"/>
              </a:rPr>
              <a:t>prepararse</a:t>
            </a:r>
            <a:r>
              <a:rPr lang="en-US" sz="1600" kern="0" dirty="0" smtClean="0">
                <a:solidFill>
                  <a:prstClr val="white"/>
                </a:solidFill>
                <a:latin typeface="Arial" pitchFamily="34" charset="0"/>
                <a:cs typeface="Arial" pitchFamily="34" charset="0"/>
              </a:rPr>
              <a:t> y, a </a:t>
            </a:r>
            <a:r>
              <a:rPr lang="en-US" sz="1600" kern="0" dirty="0" err="1" smtClean="0">
                <a:solidFill>
                  <a:prstClr val="white"/>
                </a:solidFill>
                <a:latin typeface="Arial" pitchFamily="34" charset="0"/>
                <a:cs typeface="Arial" pitchFamily="34" charset="0"/>
              </a:rPr>
              <a:t>continuación</a:t>
            </a:r>
            <a:r>
              <a:rPr lang="en-US" sz="1600" kern="0" dirty="0" smtClean="0">
                <a:solidFill>
                  <a:prstClr val="white"/>
                </a:solidFill>
                <a:latin typeface="Arial" pitchFamily="34" charset="0"/>
                <a:cs typeface="Arial" pitchFamily="34" charset="0"/>
              </a:rPr>
              <a:t>, </a:t>
            </a:r>
            <a:r>
              <a:rPr kumimoji="0" lang="en-US" sz="1600" b="0" i="0" u="none" strike="noStrike" kern="0" cap="none" spc="0" normalizeH="0" baseline="0" noProof="0" dirty="0" err="1" smtClean="0">
                <a:ln>
                  <a:noFill/>
                </a:ln>
                <a:solidFill>
                  <a:prstClr val="white"/>
                </a:solidFill>
                <a:effectLst/>
                <a:uLnTx/>
                <a:uFillTx/>
                <a:latin typeface="Arial" pitchFamily="34" charset="0"/>
                <a:cs typeface="Arial" pitchFamily="34" charset="0"/>
              </a:rPr>
              <a:t>en</a:t>
            </a:r>
            <a:r>
              <a:rPr kumimoji="0" lang="en-US" sz="1600" b="0" i="0" u="none" strike="noStrike" kern="0" cap="none" spc="0" normalizeH="0" baseline="0" noProof="0" dirty="0" smtClean="0">
                <a:ln>
                  <a:noFill/>
                </a:ln>
                <a:solidFill>
                  <a:prstClr val="white"/>
                </a:solidFill>
                <a:effectLst/>
                <a:uLnTx/>
                <a:uFillTx/>
                <a:latin typeface="Arial" pitchFamily="34" charset="0"/>
                <a:cs typeface="Arial" pitchFamily="34" charset="0"/>
              </a:rPr>
              <a:t> </a:t>
            </a:r>
            <a:r>
              <a:rPr lang="en-US" sz="1600" kern="0" dirty="0">
                <a:solidFill>
                  <a:prstClr val="white"/>
                </a:solidFill>
                <a:latin typeface="Arial" pitchFamily="34" charset="0"/>
                <a:cs typeface="Arial" pitchFamily="34" charset="0"/>
              </a:rPr>
              <a:t>e</a:t>
            </a:r>
            <a:r>
              <a:rPr kumimoji="0" lang="en-US" sz="1600" b="0" i="0" u="none" strike="noStrike" kern="0" cap="none" spc="0" normalizeH="0" baseline="0" noProof="0" dirty="0" smtClean="0">
                <a:ln>
                  <a:noFill/>
                </a:ln>
                <a:solidFill>
                  <a:prstClr val="white"/>
                </a:solidFill>
                <a:effectLst/>
                <a:uLnTx/>
                <a:uFillTx/>
                <a:latin typeface="Arial" pitchFamily="34" charset="0"/>
                <a:cs typeface="Arial" pitchFamily="34" charset="0"/>
              </a:rPr>
              <a:t>l </a:t>
            </a:r>
            <a:r>
              <a:rPr kumimoji="0" lang="en-US" sz="1600" b="0" i="0" u="none" strike="noStrike" kern="0" cap="none" spc="0" normalizeH="0" baseline="0" noProof="0" dirty="0" err="1" smtClean="0">
                <a:ln>
                  <a:noFill/>
                </a:ln>
                <a:solidFill>
                  <a:prstClr val="white"/>
                </a:solidFill>
                <a:effectLst/>
                <a:uLnTx/>
                <a:uFillTx/>
                <a:latin typeface="Arial" pitchFamily="34" charset="0"/>
                <a:cs typeface="Arial" pitchFamily="34" charset="0"/>
              </a:rPr>
              <a:t>recuadro</a:t>
            </a:r>
            <a:r>
              <a:rPr kumimoji="0" lang="en-US" sz="1600" b="0" i="0" u="none" strike="noStrike" kern="0" cap="none" spc="0" normalizeH="0" baseline="0" noProof="0" dirty="0" smtClean="0">
                <a:ln>
                  <a:noFill/>
                </a:ln>
                <a:solidFill>
                  <a:prstClr val="white"/>
                </a:solidFill>
                <a:effectLst/>
                <a:uLnTx/>
                <a:uFillTx/>
                <a:latin typeface="Arial" pitchFamily="34" charset="0"/>
                <a:cs typeface="Arial" pitchFamily="34" charset="0"/>
              </a:rPr>
              <a:t> “</a:t>
            </a:r>
            <a:r>
              <a:rPr kumimoji="0" lang="en-US" sz="1600" b="1" i="0" u="none" strike="noStrike" kern="0" cap="none" spc="0" normalizeH="0" baseline="0" noProof="0" dirty="0" smtClean="0">
                <a:ln>
                  <a:noFill/>
                </a:ln>
                <a:solidFill>
                  <a:prstClr val="white"/>
                </a:solidFill>
                <a:effectLst/>
                <a:uLnTx/>
                <a:uFillTx/>
                <a:latin typeface="Arial" pitchFamily="34" charset="0"/>
                <a:cs typeface="Arial" pitchFamily="34" charset="0"/>
              </a:rPr>
              <a:t>Remarks</a:t>
            </a:r>
            <a:r>
              <a:rPr kumimoji="0" lang="en-US" sz="1600" b="0" i="0" u="none" strike="noStrike" kern="0" cap="none" spc="0" normalizeH="0" baseline="0" noProof="0" dirty="0" smtClean="0">
                <a:ln>
                  <a:noFill/>
                </a:ln>
                <a:solidFill>
                  <a:prstClr val="white"/>
                </a:solidFill>
                <a:effectLst/>
                <a:uLnTx/>
                <a:uFillTx/>
                <a:latin typeface="Arial" pitchFamily="34" charset="0"/>
                <a:cs typeface="Arial" pitchFamily="34" charset="0"/>
              </a:rPr>
              <a:t>”, </a:t>
            </a:r>
            <a:r>
              <a:rPr kumimoji="0" lang="en-US" sz="1600" b="0" i="0" u="none" strike="noStrike" kern="0" cap="none" spc="0" normalizeH="0" baseline="0" noProof="0" dirty="0" err="1" smtClean="0">
                <a:ln>
                  <a:noFill/>
                </a:ln>
                <a:solidFill>
                  <a:prstClr val="white"/>
                </a:solidFill>
                <a:effectLst/>
                <a:uLnTx/>
                <a:uFillTx/>
                <a:latin typeface="Arial" pitchFamily="34" charset="0"/>
                <a:cs typeface="Arial" pitchFamily="34" charset="0"/>
              </a:rPr>
              <a:t>incorpore</a:t>
            </a:r>
            <a:r>
              <a:rPr kumimoji="0" lang="en-US" sz="1600" b="0" i="0" u="none" strike="noStrike" kern="0" cap="none" spc="0" normalizeH="0" baseline="0" noProof="0" dirty="0" smtClean="0">
                <a:ln>
                  <a:noFill/>
                </a:ln>
                <a:solidFill>
                  <a:prstClr val="white"/>
                </a:solidFill>
                <a:effectLst/>
                <a:uLnTx/>
                <a:uFillTx/>
                <a:latin typeface="Arial" pitchFamily="34" charset="0"/>
                <a:cs typeface="Arial" pitchFamily="34" charset="0"/>
              </a:rPr>
              <a:t> </a:t>
            </a:r>
            <a:r>
              <a:rPr kumimoji="0" lang="en-US" sz="1600" b="0" i="0" u="none" strike="noStrike" kern="0" cap="none" spc="0" normalizeH="0" baseline="0" noProof="0" dirty="0" err="1" smtClean="0">
                <a:ln>
                  <a:noFill/>
                </a:ln>
                <a:solidFill>
                  <a:prstClr val="white"/>
                </a:solidFill>
                <a:effectLst/>
                <a:uLnTx/>
                <a:uFillTx/>
                <a:latin typeface="Arial" pitchFamily="34" charset="0"/>
                <a:cs typeface="Arial" pitchFamily="34" charset="0"/>
              </a:rPr>
              <a:t>sus</a:t>
            </a:r>
            <a:r>
              <a:rPr kumimoji="0" lang="en-US" sz="1600" b="0" i="0" u="none" strike="noStrike" kern="0" cap="none" spc="0" normalizeH="0" baseline="0" noProof="0" dirty="0" smtClean="0">
                <a:ln>
                  <a:noFill/>
                </a:ln>
                <a:solidFill>
                  <a:prstClr val="white"/>
                </a:solidFill>
                <a:effectLst/>
                <a:uLnTx/>
                <a:uFillTx/>
                <a:latin typeface="Arial" pitchFamily="34" charset="0"/>
                <a:cs typeface="Arial" pitchFamily="34" charset="0"/>
              </a:rPr>
              <a:t> </a:t>
            </a:r>
            <a:r>
              <a:rPr kumimoji="0" lang="en-US" sz="1600" b="0" i="0" u="none" strike="noStrike" kern="0" cap="none" spc="0" normalizeH="0" baseline="0" noProof="0" dirty="0" err="1" smtClean="0">
                <a:ln>
                  <a:noFill/>
                </a:ln>
                <a:solidFill>
                  <a:prstClr val="white"/>
                </a:solidFill>
                <a:effectLst/>
                <a:uLnTx/>
                <a:uFillTx/>
                <a:latin typeface="Arial" pitchFamily="34" charset="0"/>
                <a:cs typeface="Arial" pitchFamily="34" charset="0"/>
              </a:rPr>
              <a:t>comentarios</a:t>
            </a:r>
            <a:r>
              <a:rPr kumimoji="0" lang="en-US" sz="1600" b="0" i="0" u="none" strike="noStrike" kern="0" cap="none" spc="0" normalizeH="0" baseline="0" noProof="0" dirty="0" smtClean="0">
                <a:ln>
                  <a:noFill/>
                </a:ln>
                <a:solidFill>
                  <a:prstClr val="white"/>
                </a:solidFill>
                <a:effectLst/>
                <a:uLnTx/>
                <a:uFillTx/>
                <a:latin typeface="Arial" pitchFamily="34" charset="0"/>
                <a:cs typeface="Arial" pitchFamily="34" charset="0"/>
              </a:rPr>
              <a:t> para </a:t>
            </a:r>
            <a:r>
              <a:rPr kumimoji="0" lang="en-US" sz="1600" b="0" i="0" u="none" strike="noStrike" kern="0" cap="none" spc="0" normalizeH="0" baseline="0" noProof="0" dirty="0" err="1" smtClean="0">
                <a:ln>
                  <a:noFill/>
                </a:ln>
                <a:solidFill>
                  <a:prstClr val="white"/>
                </a:solidFill>
                <a:effectLst/>
                <a:uLnTx/>
                <a:uFillTx/>
                <a:latin typeface="Arial" pitchFamily="34" charset="0"/>
                <a:cs typeface="Arial" pitchFamily="34" charset="0"/>
              </a:rPr>
              <a:t>explicar</a:t>
            </a:r>
            <a:r>
              <a:rPr kumimoji="0" lang="en-US" sz="1600" b="0" i="0" u="none" strike="noStrike" kern="0" cap="none" spc="0" normalizeH="0" baseline="0" noProof="0" dirty="0" smtClean="0">
                <a:ln>
                  <a:noFill/>
                </a:ln>
                <a:solidFill>
                  <a:prstClr val="white"/>
                </a:solidFill>
                <a:effectLst/>
                <a:uLnTx/>
                <a:uFillTx/>
                <a:latin typeface="Arial" pitchFamily="34" charset="0"/>
                <a:cs typeface="Arial" pitchFamily="34" charset="0"/>
              </a:rPr>
              <a:t> la “</a:t>
            </a:r>
            <a:r>
              <a:rPr kumimoji="0" lang="en-US" sz="1600" b="0" i="0" u="none" strike="noStrike" kern="0" cap="none" spc="0" normalizeH="0" baseline="0" noProof="0" dirty="0" err="1" smtClean="0">
                <a:ln>
                  <a:noFill/>
                </a:ln>
                <a:solidFill>
                  <a:prstClr val="white"/>
                </a:solidFill>
                <a:effectLst/>
                <a:uLnTx/>
                <a:uFillTx/>
                <a:latin typeface="Arial" pitchFamily="34" charset="0"/>
                <a:cs typeface="Arial" pitchFamily="34" charset="0"/>
              </a:rPr>
              <a:t>situación</a:t>
            </a:r>
            <a:r>
              <a:rPr kumimoji="0" lang="en-US" sz="1600" b="0" i="0" u="none" strike="noStrike" kern="0" cap="none" spc="0" normalizeH="0" baseline="0" noProof="0" dirty="0" smtClean="0">
                <a:ln>
                  <a:noFill/>
                </a:ln>
                <a:solidFill>
                  <a:prstClr val="white"/>
                </a:solidFill>
                <a:effectLst/>
                <a:uLnTx/>
                <a:uFillTx/>
                <a:latin typeface="Arial" pitchFamily="34" charset="0"/>
                <a:cs typeface="Arial" pitchFamily="34" charset="0"/>
              </a:rPr>
              <a:t> de la </a:t>
            </a:r>
            <a:r>
              <a:rPr lang="en-US" sz="1600" kern="0" dirty="0" err="1" smtClean="0">
                <a:solidFill>
                  <a:prstClr val="white"/>
                </a:solidFill>
                <a:latin typeface="Arial" pitchFamily="34" charset="0"/>
                <a:cs typeface="Arial" pitchFamily="34" charset="0"/>
              </a:rPr>
              <a:t>aplicación</a:t>
            </a:r>
            <a:r>
              <a:rPr kumimoji="0" lang="en-US" sz="1600" b="0" i="0" u="none" strike="noStrike" kern="0" cap="none" spc="0" normalizeH="0" baseline="0" noProof="0" dirty="0" smtClean="0">
                <a:ln>
                  <a:noFill/>
                </a:ln>
                <a:solidFill>
                  <a:prstClr val="white"/>
                </a:solidFill>
                <a:effectLst/>
                <a:uLnTx/>
                <a:uFillTx/>
                <a:latin typeface="Arial" pitchFamily="34" charset="0"/>
                <a:cs typeface="Arial" pitchFamily="34" charset="0"/>
              </a:rPr>
              <a:t>”.</a:t>
            </a:r>
            <a:endParaRPr kumimoji="0" lang="en-CA" sz="1600" b="0" i="0" u="none" strike="noStrike" kern="0" cap="none" spc="0" normalizeH="0" baseline="0" noProof="0" dirty="0" smtClean="0">
              <a:ln>
                <a:noFill/>
              </a:ln>
              <a:solidFill>
                <a:prstClr val="white"/>
              </a:solidFill>
              <a:effectLst/>
              <a:uLnTx/>
              <a:uFillTx/>
              <a:latin typeface="Calibri"/>
            </a:endParaRPr>
          </a:p>
        </p:txBody>
      </p:sp>
      <p:sp>
        <p:nvSpPr>
          <p:cNvPr id="11" name="Rectangle 10"/>
          <p:cNvSpPr/>
          <p:nvPr/>
        </p:nvSpPr>
        <p:spPr>
          <a:xfrm>
            <a:off x="827584" y="3501007"/>
            <a:ext cx="8028963" cy="745195"/>
          </a:xfrm>
          <a:prstGeom prst="rect">
            <a:avLst/>
          </a:prstGeom>
          <a:solidFill>
            <a:srgbClr val="4F81BD"/>
          </a:solidFill>
          <a:ln w="25400" cap="flat" cmpd="sng" algn="ctr">
            <a:noFill/>
            <a:prstDash val="solid"/>
          </a:ln>
          <a:effectLst/>
        </p:spPr>
        <p:txBody>
          <a:bodyPr rtlCol="0" anchor="ctr"/>
          <a:lstStyle/>
          <a:p>
            <a:pPr lvl="0"/>
            <a:r>
              <a:rPr lang="en-US" sz="1600" kern="0" dirty="0" err="1" smtClean="0">
                <a:solidFill>
                  <a:prstClr val="white"/>
                </a:solidFill>
                <a:latin typeface="Arial" pitchFamily="34" charset="0"/>
                <a:cs typeface="Arial" pitchFamily="34" charset="0"/>
              </a:rPr>
              <a:t>En</a:t>
            </a:r>
            <a:r>
              <a:rPr lang="en-US" sz="1600" kern="0" dirty="0" smtClean="0">
                <a:solidFill>
                  <a:prstClr val="white"/>
                </a:solidFill>
                <a:latin typeface="Arial" pitchFamily="34" charset="0"/>
                <a:cs typeface="Arial" pitchFamily="34" charset="0"/>
              </a:rPr>
              <a:t> </a:t>
            </a:r>
            <a:r>
              <a:rPr lang="en-US" sz="1600" kern="0" dirty="0">
                <a:solidFill>
                  <a:prstClr val="white"/>
                </a:solidFill>
                <a:latin typeface="Arial" pitchFamily="34" charset="0"/>
                <a:cs typeface="Arial" pitchFamily="34" charset="0"/>
              </a:rPr>
              <a:t>el </a:t>
            </a:r>
            <a:r>
              <a:rPr lang="en-US" sz="1600" kern="0" dirty="0" err="1">
                <a:solidFill>
                  <a:prstClr val="white"/>
                </a:solidFill>
                <a:latin typeface="Arial" pitchFamily="34" charset="0"/>
                <a:cs typeface="Arial" pitchFamily="34" charset="0"/>
              </a:rPr>
              <a:t>recuadro</a:t>
            </a:r>
            <a:r>
              <a:rPr lang="en-US" sz="1600" kern="0" dirty="0">
                <a:solidFill>
                  <a:prstClr val="white"/>
                </a:solidFill>
                <a:latin typeface="Arial" pitchFamily="34" charset="0"/>
                <a:cs typeface="Arial" pitchFamily="34" charset="0"/>
              </a:rPr>
              <a:t> “</a:t>
            </a:r>
            <a:r>
              <a:rPr lang="en-US" sz="1600" b="1" kern="0" dirty="0">
                <a:solidFill>
                  <a:prstClr val="white"/>
                </a:solidFill>
                <a:latin typeface="Arial" pitchFamily="34" charset="0"/>
                <a:cs typeface="Arial" pitchFamily="34" charset="0"/>
              </a:rPr>
              <a:t>Remarks</a:t>
            </a:r>
            <a:r>
              <a:rPr kumimoji="0" lang="en-US" sz="1600" b="0" i="0" u="none" strike="noStrike" kern="0" cap="none" spc="0" normalizeH="0" baseline="0" noProof="0" dirty="0" smtClean="0">
                <a:ln>
                  <a:noFill/>
                </a:ln>
                <a:solidFill>
                  <a:prstClr val="white"/>
                </a:solidFill>
                <a:effectLst/>
                <a:uLnTx/>
                <a:uFillTx/>
                <a:latin typeface="Arial" pitchFamily="34" charset="0"/>
                <a:cs typeface="Arial" pitchFamily="34" charset="0"/>
              </a:rPr>
              <a:t>, </a:t>
            </a:r>
            <a:r>
              <a:rPr kumimoji="0" lang="en-US" sz="1600" b="0" i="0" u="none" strike="noStrike" kern="0" cap="none" spc="0" normalizeH="0" baseline="0" noProof="0" dirty="0" err="1" smtClean="0">
                <a:ln>
                  <a:noFill/>
                </a:ln>
                <a:solidFill>
                  <a:prstClr val="white"/>
                </a:solidFill>
                <a:effectLst/>
                <a:uLnTx/>
                <a:uFillTx/>
                <a:latin typeface="Arial" pitchFamily="34" charset="0"/>
                <a:cs typeface="Arial" pitchFamily="34" charset="0"/>
              </a:rPr>
              <a:t>incorpore</a:t>
            </a:r>
            <a:r>
              <a:rPr kumimoji="0" lang="en-US" sz="1600" b="0" i="0" u="none" strike="noStrike" kern="0" cap="none" spc="0" normalizeH="0" baseline="0" noProof="0" dirty="0" smtClean="0">
                <a:ln>
                  <a:noFill/>
                </a:ln>
                <a:solidFill>
                  <a:prstClr val="white"/>
                </a:solidFill>
                <a:effectLst/>
                <a:uLnTx/>
                <a:uFillTx/>
                <a:latin typeface="Arial" pitchFamily="34" charset="0"/>
                <a:cs typeface="Arial" pitchFamily="34" charset="0"/>
              </a:rPr>
              <a:t> </a:t>
            </a:r>
            <a:r>
              <a:rPr kumimoji="0" lang="en-US" sz="1600" b="0" i="0" u="none" strike="noStrike" kern="0" cap="none" spc="0" normalizeH="0" baseline="0" noProof="0" dirty="0" err="1" smtClean="0">
                <a:ln>
                  <a:noFill/>
                </a:ln>
                <a:solidFill>
                  <a:srgbClr val="FFFF00"/>
                </a:solidFill>
                <a:effectLst/>
                <a:uLnTx/>
                <a:uFillTx/>
                <a:latin typeface="Arial" pitchFamily="34" charset="0"/>
                <a:cs typeface="Arial" pitchFamily="34" charset="0"/>
              </a:rPr>
              <a:t>una</a:t>
            </a:r>
            <a:r>
              <a:rPr kumimoji="0" lang="en-US" sz="1600" b="0" i="0" u="none" strike="noStrike" kern="0" cap="none" spc="0" normalizeH="0" baseline="0" noProof="0" dirty="0" smtClean="0">
                <a:ln>
                  <a:noFill/>
                </a:ln>
                <a:solidFill>
                  <a:srgbClr val="FFFF00"/>
                </a:solidFill>
                <a:effectLst/>
                <a:uLnTx/>
                <a:uFillTx/>
                <a:latin typeface="Arial" pitchFamily="34" charset="0"/>
                <a:cs typeface="Arial" pitchFamily="34" charset="0"/>
              </a:rPr>
              <a:t> </a:t>
            </a:r>
            <a:r>
              <a:rPr kumimoji="0" lang="en-US" sz="1600" b="0" i="0" u="none" strike="noStrike" kern="0" cap="none" spc="0" normalizeH="0" baseline="0" noProof="0" dirty="0" err="1" smtClean="0">
                <a:ln>
                  <a:noFill/>
                </a:ln>
                <a:solidFill>
                  <a:srgbClr val="FFFF00"/>
                </a:solidFill>
                <a:effectLst/>
                <a:uLnTx/>
                <a:uFillTx/>
                <a:latin typeface="Arial" pitchFamily="34" charset="0"/>
                <a:cs typeface="Arial" pitchFamily="34" charset="0"/>
              </a:rPr>
              <a:t>frase</a:t>
            </a:r>
            <a:r>
              <a:rPr kumimoji="0" lang="en-US" sz="1600" b="0" i="0" u="none" strike="noStrike" kern="0" cap="none" spc="0" normalizeH="0" baseline="0" noProof="0" dirty="0" smtClean="0">
                <a:ln>
                  <a:noFill/>
                </a:ln>
                <a:solidFill>
                  <a:srgbClr val="FFFF00"/>
                </a:solidFill>
                <a:effectLst/>
                <a:uLnTx/>
                <a:uFillTx/>
                <a:latin typeface="Arial" pitchFamily="34" charset="0"/>
                <a:cs typeface="Arial" pitchFamily="34" charset="0"/>
              </a:rPr>
              <a:t> </a:t>
            </a:r>
            <a:r>
              <a:rPr kumimoji="0" lang="en-US" sz="1600" b="0" i="0" u="none" strike="noStrike" kern="0" cap="none" spc="0" normalizeH="0" baseline="0" noProof="0" dirty="0" smtClean="0">
                <a:ln>
                  <a:noFill/>
                </a:ln>
                <a:solidFill>
                  <a:schemeClr val="bg1"/>
                </a:solidFill>
                <a:effectLst/>
                <a:uLnTx/>
                <a:uFillTx/>
                <a:latin typeface="Arial" pitchFamily="34" charset="0"/>
                <a:cs typeface="Arial" pitchFamily="34" charset="0"/>
              </a:rPr>
              <a:t>que </a:t>
            </a:r>
            <a:r>
              <a:rPr kumimoji="0" lang="en-US" sz="1600" b="0" i="0" u="none" strike="noStrike" kern="0" cap="none" spc="0" normalizeH="0" baseline="0" noProof="0" dirty="0" err="1" smtClean="0">
                <a:ln>
                  <a:noFill/>
                </a:ln>
                <a:solidFill>
                  <a:schemeClr val="bg1"/>
                </a:solidFill>
                <a:effectLst/>
                <a:uLnTx/>
                <a:uFillTx/>
                <a:latin typeface="Arial" pitchFamily="34" charset="0"/>
                <a:cs typeface="Arial" pitchFamily="34" charset="0"/>
              </a:rPr>
              <a:t>describa</a:t>
            </a:r>
            <a:r>
              <a:rPr kumimoji="0" lang="en-US" sz="1600" b="0" i="0" u="none" strike="noStrike" kern="0" cap="none" spc="0" normalizeH="0" noProof="0" dirty="0" smtClean="0">
                <a:ln>
                  <a:noFill/>
                </a:ln>
                <a:solidFill>
                  <a:schemeClr val="bg1"/>
                </a:solidFill>
                <a:effectLst/>
                <a:uLnTx/>
                <a:uFillTx/>
                <a:latin typeface="Arial" pitchFamily="34" charset="0"/>
                <a:cs typeface="Arial" pitchFamily="34" charset="0"/>
              </a:rPr>
              <a:t> el </a:t>
            </a:r>
            <a:r>
              <a:rPr kumimoji="0" lang="en-US" sz="1600" b="0" i="0" u="none" strike="noStrike" kern="0" cap="none" spc="0" normalizeH="0" noProof="0" dirty="0" err="1" smtClean="0">
                <a:ln>
                  <a:noFill/>
                </a:ln>
                <a:solidFill>
                  <a:schemeClr val="bg1"/>
                </a:solidFill>
                <a:effectLst/>
                <a:uLnTx/>
                <a:uFillTx/>
                <a:latin typeface="Arial" pitchFamily="34" charset="0"/>
                <a:cs typeface="Arial" pitchFamily="34" charset="0"/>
              </a:rPr>
              <a:t>avance</a:t>
            </a:r>
            <a:r>
              <a:rPr kumimoji="0" lang="en-US" sz="1600" b="0" i="0" u="none" strike="noStrike" kern="0" cap="none" spc="0" normalizeH="0" noProof="0" dirty="0" smtClean="0">
                <a:ln>
                  <a:noFill/>
                </a:ln>
                <a:solidFill>
                  <a:schemeClr val="bg1"/>
                </a:solidFill>
                <a:effectLst/>
                <a:uLnTx/>
                <a:uFillTx/>
                <a:latin typeface="Arial" pitchFamily="34" charset="0"/>
                <a:cs typeface="Arial" pitchFamily="34" charset="0"/>
              </a:rPr>
              <a:t> </a:t>
            </a:r>
            <a:r>
              <a:rPr kumimoji="0" lang="en-US" sz="1600" b="0" i="0" u="none" strike="noStrike" kern="0" cap="none" spc="0" normalizeH="0" noProof="0" dirty="0" err="1" smtClean="0">
                <a:ln>
                  <a:noFill/>
                </a:ln>
                <a:solidFill>
                  <a:schemeClr val="bg1"/>
                </a:solidFill>
                <a:effectLst/>
                <a:uLnTx/>
                <a:uFillTx/>
                <a:latin typeface="Arial" pitchFamily="34" charset="0"/>
                <a:cs typeface="Arial" pitchFamily="34" charset="0"/>
              </a:rPr>
              <a:t>en</a:t>
            </a:r>
            <a:r>
              <a:rPr kumimoji="0" lang="en-US" sz="1600" b="0" i="0" u="none" strike="noStrike" kern="0" cap="none" spc="0" normalizeH="0" noProof="0" dirty="0" smtClean="0">
                <a:ln>
                  <a:noFill/>
                </a:ln>
                <a:solidFill>
                  <a:schemeClr val="bg1"/>
                </a:solidFill>
                <a:effectLst/>
                <a:uLnTx/>
                <a:uFillTx/>
                <a:latin typeface="Arial" pitchFamily="34" charset="0"/>
                <a:cs typeface="Arial" pitchFamily="34" charset="0"/>
              </a:rPr>
              <a:t> la </a:t>
            </a:r>
            <a:r>
              <a:rPr kumimoji="0" lang="en-US" sz="1600" b="0" i="0" u="none" strike="noStrike" kern="0" cap="none" spc="0" normalizeH="0" noProof="0" dirty="0" err="1" smtClean="0">
                <a:ln>
                  <a:noFill/>
                </a:ln>
                <a:solidFill>
                  <a:schemeClr val="bg1"/>
                </a:solidFill>
                <a:effectLst/>
                <a:uLnTx/>
                <a:uFillTx/>
                <a:latin typeface="Arial" pitchFamily="34" charset="0"/>
                <a:cs typeface="Arial" pitchFamily="34" charset="0"/>
              </a:rPr>
              <a:t>aplicación</a:t>
            </a:r>
            <a:r>
              <a:rPr kumimoji="0" lang="en-US" sz="1600" b="0" i="0" u="none" strike="noStrike" kern="0" cap="none" spc="0" normalizeH="0" noProof="0" dirty="0" smtClean="0">
                <a:ln>
                  <a:noFill/>
                </a:ln>
                <a:solidFill>
                  <a:schemeClr val="bg1"/>
                </a:solidFill>
                <a:effectLst/>
                <a:uLnTx/>
                <a:uFillTx/>
                <a:latin typeface="Arial" pitchFamily="34" charset="0"/>
                <a:cs typeface="Arial" pitchFamily="34" charset="0"/>
              </a:rPr>
              <a:t> de </a:t>
            </a:r>
            <a:r>
              <a:rPr kumimoji="0" lang="en-US" sz="1600" b="0" i="0" u="none" strike="noStrike" kern="0" cap="none" spc="0" normalizeH="0" noProof="0" dirty="0" err="1" smtClean="0">
                <a:ln>
                  <a:noFill/>
                </a:ln>
                <a:solidFill>
                  <a:schemeClr val="bg1"/>
                </a:solidFill>
                <a:effectLst/>
                <a:uLnTx/>
                <a:uFillTx/>
                <a:latin typeface="Arial" pitchFamily="34" charset="0"/>
                <a:cs typeface="Arial" pitchFamily="34" charset="0"/>
              </a:rPr>
              <a:t>cada</a:t>
            </a:r>
            <a:r>
              <a:rPr kumimoji="0" lang="en-US" sz="1600" b="0" i="0" u="none" strike="noStrike" kern="0" cap="none" spc="0" normalizeH="0" noProof="0" dirty="0" smtClean="0">
                <a:ln>
                  <a:noFill/>
                </a:ln>
                <a:solidFill>
                  <a:schemeClr val="bg1"/>
                </a:solidFill>
                <a:effectLst/>
                <a:uLnTx/>
                <a:uFillTx/>
                <a:latin typeface="Arial" pitchFamily="34" charset="0"/>
                <a:cs typeface="Arial" pitchFamily="34" charset="0"/>
              </a:rPr>
              <a:t> </a:t>
            </a:r>
            <a:r>
              <a:rPr kumimoji="0" lang="en-US" sz="1600" b="0" i="0" u="none" strike="noStrike" kern="0" cap="none" spc="0" normalizeH="0" noProof="0" dirty="0" err="1" smtClean="0">
                <a:ln>
                  <a:noFill/>
                </a:ln>
                <a:solidFill>
                  <a:schemeClr val="bg1"/>
                </a:solidFill>
                <a:effectLst/>
                <a:uLnTx/>
                <a:uFillTx/>
                <a:latin typeface="Arial" pitchFamily="34" charset="0"/>
                <a:cs typeface="Arial" pitchFamily="34" charset="0"/>
              </a:rPr>
              <a:t>elemento</a:t>
            </a:r>
            <a:r>
              <a:rPr kumimoji="0" lang="en-US" sz="1600" b="0" i="0" u="none" strike="noStrike" kern="0" cap="none" spc="0" normalizeH="0" noProof="0" dirty="0" smtClean="0">
                <a:ln>
                  <a:noFill/>
                </a:ln>
                <a:solidFill>
                  <a:schemeClr val="bg1"/>
                </a:solidFill>
                <a:effectLst/>
                <a:uLnTx/>
                <a:uFillTx/>
                <a:latin typeface="Arial" pitchFamily="34" charset="0"/>
                <a:cs typeface="Arial" pitchFamily="34" charset="0"/>
              </a:rPr>
              <a:t> </a:t>
            </a:r>
            <a:r>
              <a:rPr kumimoji="0" lang="en-US" sz="1600" b="0" i="0" u="none" strike="noStrike" kern="0" cap="none" spc="0" normalizeH="0" noProof="0" dirty="0" err="1" smtClean="0">
                <a:ln>
                  <a:noFill/>
                </a:ln>
                <a:solidFill>
                  <a:schemeClr val="bg1"/>
                </a:solidFill>
                <a:effectLst/>
                <a:uLnTx/>
                <a:uFillTx/>
                <a:latin typeface="Arial" pitchFamily="34" charset="0"/>
                <a:cs typeface="Arial" pitchFamily="34" charset="0"/>
              </a:rPr>
              <a:t>descrito</a:t>
            </a:r>
            <a:r>
              <a:rPr kumimoji="0" lang="en-US" sz="1600" b="0" i="0" u="none" strike="noStrike" kern="0" cap="none" spc="0" normalizeH="0" noProof="0" dirty="0" smtClean="0">
                <a:ln>
                  <a:noFill/>
                </a:ln>
                <a:solidFill>
                  <a:schemeClr val="bg1"/>
                </a:solidFill>
                <a:effectLst/>
                <a:uLnTx/>
                <a:uFillTx/>
                <a:latin typeface="Arial" pitchFamily="34" charset="0"/>
                <a:cs typeface="Arial" pitchFamily="34" charset="0"/>
              </a:rPr>
              <a:t> </a:t>
            </a:r>
            <a:r>
              <a:rPr kumimoji="0" lang="en-US" sz="1600" b="0" i="0" u="none" strike="noStrike" kern="0" cap="none" spc="0" normalizeH="0" noProof="0" dirty="0" err="1" smtClean="0">
                <a:ln>
                  <a:noFill/>
                </a:ln>
                <a:solidFill>
                  <a:schemeClr val="bg1"/>
                </a:solidFill>
                <a:effectLst/>
                <a:uLnTx/>
                <a:uFillTx/>
                <a:latin typeface="Arial" pitchFamily="34" charset="0"/>
                <a:cs typeface="Arial" pitchFamily="34" charset="0"/>
              </a:rPr>
              <a:t>en</a:t>
            </a:r>
            <a:r>
              <a:rPr kumimoji="0" lang="en-US" sz="1600" b="0" i="0" u="none" strike="noStrike" kern="0" cap="none" spc="0" normalizeH="0" noProof="0" dirty="0" smtClean="0">
                <a:ln>
                  <a:noFill/>
                </a:ln>
                <a:solidFill>
                  <a:schemeClr val="bg1"/>
                </a:solidFill>
                <a:effectLst/>
                <a:uLnTx/>
                <a:uFillTx/>
                <a:latin typeface="Arial" pitchFamily="34" charset="0"/>
                <a:cs typeface="Arial" pitchFamily="34" charset="0"/>
              </a:rPr>
              <a:t> la </a:t>
            </a:r>
            <a:r>
              <a:rPr kumimoji="0" lang="en-US" sz="1600" b="0" i="0" u="none" strike="noStrike" kern="0" cap="none" spc="0" normalizeH="0" noProof="0" dirty="0" err="1" smtClean="0">
                <a:ln>
                  <a:noFill/>
                </a:ln>
                <a:solidFill>
                  <a:schemeClr val="bg1"/>
                </a:solidFill>
                <a:effectLst/>
                <a:uLnTx/>
                <a:uFillTx/>
                <a:latin typeface="Arial" pitchFamily="34" charset="0"/>
                <a:cs typeface="Arial" pitchFamily="34" charset="0"/>
              </a:rPr>
              <a:t>guía</a:t>
            </a:r>
            <a:r>
              <a:rPr kumimoji="0" lang="en-US" sz="1600" b="0" i="0" u="none" strike="noStrike" kern="0" cap="none" spc="0" normalizeH="0" noProof="0" dirty="0" smtClean="0">
                <a:ln>
                  <a:noFill/>
                </a:ln>
                <a:solidFill>
                  <a:schemeClr val="bg1"/>
                </a:solidFill>
                <a:effectLst/>
                <a:uLnTx/>
                <a:uFillTx/>
                <a:latin typeface="Arial" pitchFamily="34" charset="0"/>
                <a:cs typeface="Arial" pitchFamily="34" charset="0"/>
              </a:rPr>
              <a:t> que </a:t>
            </a:r>
            <a:r>
              <a:rPr kumimoji="0" lang="en-US" sz="1600" b="0" i="0" u="none" strike="noStrike" kern="0" cap="none" spc="0" normalizeH="0" noProof="0" dirty="0" err="1" smtClean="0">
                <a:ln>
                  <a:noFill/>
                </a:ln>
                <a:solidFill>
                  <a:schemeClr val="bg1"/>
                </a:solidFill>
                <a:effectLst/>
                <a:uLnTx/>
                <a:uFillTx/>
                <a:latin typeface="Arial" pitchFamily="34" charset="0"/>
                <a:cs typeface="Arial" pitchFamily="34" charset="0"/>
              </a:rPr>
              <a:t>figura</a:t>
            </a:r>
            <a:r>
              <a:rPr kumimoji="0" lang="en-US" sz="1600" b="0" i="0" u="none" strike="noStrike" kern="0" cap="none" spc="0" normalizeH="0" noProof="0" dirty="0" smtClean="0">
                <a:ln>
                  <a:noFill/>
                </a:ln>
                <a:solidFill>
                  <a:schemeClr val="bg1"/>
                </a:solidFill>
                <a:effectLst/>
                <a:uLnTx/>
                <a:uFillTx/>
                <a:latin typeface="Arial" pitchFamily="34" charset="0"/>
                <a:cs typeface="Arial" pitchFamily="34" charset="0"/>
              </a:rPr>
              <a:t> </a:t>
            </a:r>
            <a:r>
              <a:rPr kumimoji="0" lang="en-US" sz="1600" b="0" i="0" u="none" strike="noStrike" kern="0" cap="none" spc="0" normalizeH="0" noProof="0" dirty="0" err="1" smtClean="0">
                <a:ln>
                  <a:noFill/>
                </a:ln>
                <a:solidFill>
                  <a:schemeClr val="bg1"/>
                </a:solidFill>
                <a:effectLst/>
                <a:uLnTx/>
                <a:uFillTx/>
                <a:latin typeface="Arial" pitchFamily="34" charset="0"/>
                <a:cs typeface="Arial" pitchFamily="34" charset="0"/>
              </a:rPr>
              <a:t>en</a:t>
            </a:r>
            <a:r>
              <a:rPr kumimoji="0" lang="en-US" sz="1600" b="0" i="0" u="none" strike="noStrike" kern="0" cap="none" spc="0" normalizeH="0" noProof="0" dirty="0" smtClean="0">
                <a:ln>
                  <a:noFill/>
                </a:ln>
                <a:solidFill>
                  <a:schemeClr val="bg1"/>
                </a:solidFill>
                <a:effectLst/>
                <a:uLnTx/>
                <a:uFillTx/>
                <a:latin typeface="Arial" pitchFamily="34" charset="0"/>
                <a:cs typeface="Arial" pitchFamily="34" charset="0"/>
              </a:rPr>
              <a:t> </a:t>
            </a:r>
            <a:r>
              <a:rPr kumimoji="0" lang="en-US" sz="1600" b="0" i="0" u="none" strike="noStrike" kern="0" cap="none" spc="0" normalizeH="0" baseline="0" noProof="0" dirty="0" smtClean="0">
                <a:ln>
                  <a:noFill/>
                </a:ln>
                <a:solidFill>
                  <a:prstClr val="white"/>
                </a:solidFill>
                <a:effectLst/>
                <a:uLnTx/>
                <a:uFillTx/>
                <a:latin typeface="Arial" pitchFamily="34" charset="0"/>
                <a:cs typeface="Arial" pitchFamily="34" charset="0"/>
              </a:rPr>
              <a:t>“</a:t>
            </a:r>
            <a:r>
              <a:rPr kumimoji="0" lang="en-US" sz="1600" b="1" i="0" u="none" strike="noStrike" kern="0" cap="none" spc="0" normalizeH="0" baseline="0" noProof="0" dirty="0" smtClean="0">
                <a:ln>
                  <a:noFill/>
                </a:ln>
                <a:solidFill>
                  <a:prstClr val="white"/>
                </a:solidFill>
                <a:effectLst/>
                <a:uLnTx/>
                <a:uFillTx/>
                <a:latin typeface="Arial" pitchFamily="34" charset="0"/>
                <a:cs typeface="Arial" pitchFamily="34" charset="0"/>
              </a:rPr>
              <a:t>Review Evidence &amp; References</a:t>
            </a:r>
            <a:r>
              <a:rPr kumimoji="0" lang="en-US" sz="1600" b="0" i="0" u="none" strike="noStrike" kern="0" cap="none" spc="0" normalizeH="0" baseline="0" noProof="0" dirty="0" smtClean="0">
                <a:ln>
                  <a:noFill/>
                </a:ln>
                <a:solidFill>
                  <a:prstClr val="white"/>
                </a:solidFill>
                <a:effectLst/>
                <a:uLnTx/>
                <a:uFillTx/>
                <a:latin typeface="Arial" pitchFamily="34" charset="0"/>
                <a:cs typeface="Arial" pitchFamily="34" charset="0"/>
              </a:rPr>
              <a:t>”.</a:t>
            </a:r>
            <a:endParaRPr kumimoji="0" lang="en-CA" sz="1600" b="0" i="0" u="none" strike="noStrike" kern="0" cap="none" spc="0" normalizeH="0" baseline="0" noProof="0" dirty="0" smtClean="0">
              <a:ln>
                <a:noFill/>
              </a:ln>
              <a:solidFill>
                <a:prstClr val="white"/>
              </a:solidFill>
              <a:effectLst/>
              <a:uLnTx/>
              <a:uFillTx/>
              <a:latin typeface="Arial" pitchFamily="34" charset="0"/>
              <a:cs typeface="Arial" pitchFamily="34" charset="0"/>
            </a:endParaRPr>
          </a:p>
        </p:txBody>
      </p:sp>
      <p:sp>
        <p:nvSpPr>
          <p:cNvPr id="12" name="Rectangle 11"/>
          <p:cNvSpPr/>
          <p:nvPr/>
        </p:nvSpPr>
        <p:spPr>
          <a:xfrm>
            <a:off x="2915816" y="5301209"/>
            <a:ext cx="6050578" cy="576064"/>
          </a:xfrm>
          <a:prstGeom prst="rect">
            <a:avLst/>
          </a:prstGeom>
          <a:noFill/>
          <a:ln w="635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862397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95536" y="116632"/>
            <a:ext cx="8229600" cy="1143000"/>
          </a:xfrm>
        </p:spPr>
        <p:txBody>
          <a:bodyPr>
            <a:normAutofit/>
          </a:bodyPr>
          <a:lstStyle/>
          <a:p>
            <a:r>
              <a:rPr lang="es-ES" dirty="0"/>
              <a:t>Cómo presentar </a:t>
            </a:r>
            <a:r>
              <a:rPr lang="es-ES" dirty="0" smtClean="0"/>
              <a:t>comentarios (cont.)</a:t>
            </a:r>
            <a:endParaRPr lang="en-GB" dirty="0"/>
          </a:p>
        </p:txBody>
      </p:sp>
      <p:sp>
        <p:nvSpPr>
          <p:cNvPr id="4" name="Slide Number Placeholder 3"/>
          <p:cNvSpPr>
            <a:spLocks noGrp="1"/>
          </p:cNvSpPr>
          <p:nvPr>
            <p:ph type="sldNum" sz="quarter" idx="12"/>
          </p:nvPr>
        </p:nvSpPr>
        <p:spPr>
          <a:xfrm>
            <a:off x="6553200" y="6356350"/>
            <a:ext cx="2133600" cy="365125"/>
          </a:xfrm>
        </p:spPr>
        <p:txBody>
          <a:bodyPr/>
          <a:lstStyle/>
          <a:p>
            <a:fld id="{AEBC9397-8921-489F-B39C-2E8FC685A84F}" type="slidenum">
              <a:rPr lang="en-US" smtClean="0"/>
              <a:pPr/>
              <a:t>22</a:t>
            </a:fld>
            <a:endParaRPr lang="en-US" dirty="0"/>
          </a:p>
        </p:txBody>
      </p:sp>
      <p:sp>
        <p:nvSpPr>
          <p:cNvPr id="5" name="Footer Placeholder 4"/>
          <p:cNvSpPr>
            <a:spLocks noGrp="1"/>
          </p:cNvSpPr>
          <p:nvPr>
            <p:ph type="ftr" sz="quarter" idx="11"/>
          </p:nvPr>
        </p:nvSpPr>
        <p:spPr>
          <a:xfrm>
            <a:off x="3124200" y="6356350"/>
            <a:ext cx="2895600" cy="365125"/>
          </a:xfrm>
        </p:spPr>
        <p:txBody>
          <a:bodyPr/>
          <a:lstStyle/>
          <a:p>
            <a:r>
              <a:rPr lang="en-US" smtClean="0"/>
              <a:t>Seminario CMA - Módulo 4</a:t>
            </a:r>
            <a:endParaRPr lang="en-US" dirty="0"/>
          </a:p>
        </p:txBody>
      </p:sp>
      <p:sp>
        <p:nvSpPr>
          <p:cNvPr id="8" name="Date Placeholder 7"/>
          <p:cNvSpPr>
            <a:spLocks noGrp="1"/>
          </p:cNvSpPr>
          <p:nvPr>
            <p:ph type="dt" sz="half" idx="10"/>
          </p:nvPr>
        </p:nvSpPr>
        <p:spPr/>
        <p:txBody>
          <a:bodyPr/>
          <a:lstStyle/>
          <a:p>
            <a:r>
              <a:rPr lang="en-US" smtClean="0"/>
              <a:t>Noviembre de 2017</a:t>
            </a:r>
            <a:endParaRPr lang="en-US"/>
          </a:p>
        </p:txBody>
      </p:sp>
      <p:sp>
        <p:nvSpPr>
          <p:cNvPr id="7" name="Content Placeholder 3"/>
          <p:cNvSpPr>
            <a:spLocks noGrp="1"/>
          </p:cNvSpPr>
          <p:nvPr>
            <p:ph idx="1"/>
          </p:nvPr>
        </p:nvSpPr>
        <p:spPr>
          <a:xfrm>
            <a:off x="467544" y="1412776"/>
            <a:ext cx="8229600" cy="4713387"/>
          </a:xfrm>
        </p:spPr>
        <p:txBody>
          <a:bodyPr/>
          <a:lstStyle/>
          <a:p>
            <a:pPr marL="0" indent="0" eaLnBrk="1" hangingPunct="1">
              <a:buClrTx/>
              <a:buNone/>
            </a:pPr>
            <a:r>
              <a:rPr lang="en-US" altLang="en-US" sz="2400" dirty="0" err="1" smtClean="0"/>
              <a:t>Cuestiones</a:t>
            </a:r>
            <a:r>
              <a:rPr lang="en-US" altLang="en-US" sz="2400" dirty="0" smtClean="0"/>
              <a:t> a </a:t>
            </a:r>
            <a:r>
              <a:rPr lang="en-US" altLang="en-US" sz="2400" dirty="0" err="1" smtClean="0"/>
              <a:t>tener</a:t>
            </a:r>
            <a:r>
              <a:rPr lang="en-US" altLang="en-US" sz="2400" dirty="0" smtClean="0"/>
              <a:t> </a:t>
            </a:r>
            <a:r>
              <a:rPr lang="en-US" altLang="en-US" sz="2400" dirty="0" err="1" smtClean="0"/>
              <a:t>en</a:t>
            </a:r>
            <a:r>
              <a:rPr lang="en-US" altLang="en-US" sz="2400" dirty="0" smtClean="0"/>
              <a:t> </a:t>
            </a:r>
            <a:r>
              <a:rPr lang="en-US" altLang="en-US" sz="2400" dirty="0" err="1" smtClean="0"/>
              <a:t>cuenta</a:t>
            </a:r>
            <a:r>
              <a:rPr lang="en-US" altLang="en-US" sz="2400" dirty="0" smtClean="0"/>
              <a:t> al </a:t>
            </a:r>
            <a:r>
              <a:rPr lang="en-US" altLang="en-US" sz="2400" dirty="0" err="1" smtClean="0"/>
              <a:t>presentar</a:t>
            </a:r>
            <a:r>
              <a:rPr lang="en-US" altLang="en-US" sz="2400" dirty="0" smtClean="0"/>
              <a:t> </a:t>
            </a:r>
            <a:r>
              <a:rPr lang="en-US" altLang="en-US" sz="2400" dirty="0" err="1" smtClean="0"/>
              <a:t>los</a:t>
            </a:r>
            <a:r>
              <a:rPr lang="en-US" altLang="en-US" sz="2400" dirty="0" smtClean="0"/>
              <a:t> </a:t>
            </a:r>
            <a:r>
              <a:rPr lang="en-US" altLang="en-US" sz="2400" dirty="0" err="1" smtClean="0"/>
              <a:t>comentarios</a:t>
            </a:r>
            <a:r>
              <a:rPr lang="en-US" altLang="en-US" sz="2400" dirty="0" smtClean="0"/>
              <a:t> (</a:t>
            </a:r>
            <a:r>
              <a:rPr lang="en-US" altLang="en-US" sz="2400" b="1" i="1" dirty="0" smtClean="0"/>
              <a:t>Remarks</a:t>
            </a:r>
            <a:r>
              <a:rPr lang="en-US" altLang="en-US" sz="2400" dirty="0" smtClean="0"/>
              <a:t>): </a:t>
            </a:r>
          </a:p>
          <a:p>
            <a:pPr eaLnBrk="1" hangingPunct="1">
              <a:buClrTx/>
            </a:pPr>
            <a:r>
              <a:rPr lang="en-US" altLang="en-US" sz="2400" dirty="0" smtClean="0"/>
              <a:t>El Estado </a:t>
            </a:r>
            <a:r>
              <a:rPr lang="en-US" altLang="en-US" sz="2400" dirty="0" err="1" smtClean="0"/>
              <a:t>deberá</a:t>
            </a:r>
            <a:r>
              <a:rPr lang="en-US" altLang="en-US" sz="2400" dirty="0" smtClean="0"/>
              <a:t> </a:t>
            </a:r>
            <a:r>
              <a:rPr lang="en-US" altLang="en-US" sz="2400" dirty="0" err="1" smtClean="0"/>
              <a:t>proporcionar</a:t>
            </a:r>
            <a:r>
              <a:rPr lang="en-US" altLang="en-US" sz="2400" dirty="0" smtClean="0"/>
              <a:t> </a:t>
            </a:r>
            <a:r>
              <a:rPr lang="en-US" altLang="en-US" sz="2400" dirty="0" err="1" smtClean="0"/>
              <a:t>comentarios</a:t>
            </a:r>
            <a:r>
              <a:rPr lang="en-US" altLang="en-US" sz="2400" dirty="0" smtClean="0"/>
              <a:t> para </a:t>
            </a:r>
            <a:r>
              <a:rPr lang="en-US" altLang="en-US" sz="2400" dirty="0" err="1" smtClean="0"/>
              <a:t>explicar</a:t>
            </a:r>
            <a:r>
              <a:rPr lang="en-US" altLang="en-US" sz="2400" dirty="0" smtClean="0"/>
              <a:t> la </a:t>
            </a:r>
            <a:r>
              <a:rPr lang="en-US" altLang="en-US" sz="2400" dirty="0" err="1" smtClean="0"/>
              <a:t>situación</a:t>
            </a:r>
            <a:r>
              <a:rPr lang="en-US" altLang="en-US" sz="2400" dirty="0" smtClean="0"/>
              <a:t> de la </a:t>
            </a:r>
            <a:r>
              <a:rPr lang="en-US" altLang="en-US" sz="2400" dirty="0" err="1" smtClean="0"/>
              <a:t>aplicación</a:t>
            </a:r>
            <a:r>
              <a:rPr lang="en-US" altLang="en-US" sz="2400" dirty="0" smtClean="0"/>
              <a:t> (</a:t>
            </a:r>
            <a:r>
              <a:rPr lang="en-US" altLang="en-US" sz="2400" dirty="0" err="1" smtClean="0"/>
              <a:t>Satisfactoria</a:t>
            </a:r>
            <a:r>
              <a:rPr lang="en-US" altLang="en-US" sz="2400" dirty="0" smtClean="0"/>
              <a:t>/No </a:t>
            </a:r>
            <a:r>
              <a:rPr lang="en-US" altLang="en-US" sz="2400" dirty="0" err="1" smtClean="0"/>
              <a:t>satisfactoria</a:t>
            </a:r>
            <a:r>
              <a:rPr lang="en-US" altLang="en-US" sz="2400" dirty="0" smtClean="0"/>
              <a:t>/No </a:t>
            </a:r>
            <a:r>
              <a:rPr lang="en-US" altLang="en-US" sz="2400" dirty="0" err="1" smtClean="0"/>
              <a:t>aplicable</a:t>
            </a:r>
            <a:r>
              <a:rPr lang="en-US" altLang="en-US" sz="2400" dirty="0" smtClean="0"/>
              <a:t>) de la PQ </a:t>
            </a:r>
            <a:r>
              <a:rPr lang="en-US" altLang="en-US" sz="2400" dirty="0" err="1" smtClean="0"/>
              <a:t>pertinente</a:t>
            </a:r>
            <a:r>
              <a:rPr lang="en-US" altLang="en-US" sz="2400" dirty="0" smtClean="0"/>
              <a:t>.</a:t>
            </a:r>
          </a:p>
          <a:p>
            <a:pPr eaLnBrk="1" hangingPunct="1">
              <a:buClrTx/>
            </a:pPr>
            <a:r>
              <a:rPr lang="en-US" altLang="en-US" sz="2400" dirty="0" smtClean="0"/>
              <a:t>Los </a:t>
            </a:r>
            <a:r>
              <a:rPr lang="en-US" altLang="en-US" sz="2400" dirty="0" err="1" smtClean="0"/>
              <a:t>comentarios</a:t>
            </a:r>
            <a:r>
              <a:rPr lang="en-US" altLang="en-US" sz="2400" dirty="0" smtClean="0"/>
              <a:t> </a:t>
            </a:r>
            <a:r>
              <a:rPr lang="en-US" altLang="en-US" sz="2400" dirty="0" err="1" smtClean="0"/>
              <a:t>deberán</a:t>
            </a:r>
            <a:r>
              <a:rPr lang="en-US" altLang="en-US" sz="2400" dirty="0" smtClean="0"/>
              <a:t> responder, </a:t>
            </a:r>
            <a:r>
              <a:rPr lang="en-US" altLang="en-US" sz="2400" dirty="0" err="1" smtClean="0"/>
              <a:t>punto</a:t>
            </a:r>
            <a:r>
              <a:rPr lang="en-US" altLang="en-US" sz="2400" dirty="0" smtClean="0"/>
              <a:t> </a:t>
            </a:r>
            <a:r>
              <a:rPr lang="en-US" altLang="en-US" sz="2400" dirty="0" err="1" smtClean="0"/>
              <a:t>por</a:t>
            </a:r>
            <a:r>
              <a:rPr lang="en-US" altLang="en-US" sz="2400" dirty="0" smtClean="0"/>
              <a:t> </a:t>
            </a:r>
            <a:r>
              <a:rPr lang="en-US" altLang="en-US" sz="2400" dirty="0" err="1" smtClean="0"/>
              <a:t>punto</a:t>
            </a:r>
            <a:r>
              <a:rPr lang="en-US" altLang="en-US" sz="2400" dirty="0" smtClean="0"/>
              <a:t> y </a:t>
            </a:r>
            <a:r>
              <a:rPr lang="en-US" altLang="en-US" sz="2400" dirty="0" err="1" smtClean="0"/>
              <a:t>en</a:t>
            </a:r>
            <a:r>
              <a:rPr lang="en-US" altLang="en-US" sz="2400" dirty="0" smtClean="0"/>
              <a:t> </a:t>
            </a:r>
            <a:r>
              <a:rPr lang="en-US" altLang="en-US" sz="2400" dirty="0" err="1" smtClean="0"/>
              <a:t>una</a:t>
            </a:r>
            <a:r>
              <a:rPr lang="en-US" altLang="en-US" sz="2400" dirty="0" smtClean="0"/>
              <a:t> sola </a:t>
            </a:r>
            <a:r>
              <a:rPr lang="en-US" altLang="en-US" sz="2400" dirty="0" err="1" smtClean="0"/>
              <a:t>frase</a:t>
            </a:r>
            <a:r>
              <a:rPr lang="en-US" altLang="en-US" sz="2400" dirty="0" smtClean="0"/>
              <a:t>, a </a:t>
            </a:r>
            <a:r>
              <a:rPr lang="en-US" altLang="en-US" sz="2400" dirty="0" err="1" smtClean="0"/>
              <a:t>cada</a:t>
            </a:r>
            <a:r>
              <a:rPr lang="en-US" altLang="en-US" sz="2400" dirty="0" smtClean="0"/>
              <a:t> </a:t>
            </a:r>
            <a:r>
              <a:rPr lang="en-US" altLang="en-US" sz="2400" dirty="0" err="1" smtClean="0"/>
              <a:t>uno</a:t>
            </a:r>
            <a:r>
              <a:rPr lang="en-US" altLang="en-US" sz="2400" dirty="0" smtClean="0"/>
              <a:t> de </a:t>
            </a:r>
            <a:r>
              <a:rPr lang="en-US" altLang="en-US" sz="2400" dirty="0" err="1" smtClean="0"/>
              <a:t>los</a:t>
            </a:r>
            <a:r>
              <a:rPr lang="en-US" altLang="en-US" sz="2400" dirty="0" smtClean="0"/>
              <a:t> </a:t>
            </a:r>
            <a:r>
              <a:rPr lang="en-US" altLang="en-US" sz="2400" dirty="0" err="1" smtClean="0"/>
              <a:t>elementos</a:t>
            </a:r>
            <a:r>
              <a:rPr lang="en-US" altLang="en-US" sz="2400" dirty="0" smtClean="0"/>
              <a:t> </a:t>
            </a:r>
            <a:r>
              <a:rPr lang="en-US" altLang="en-US" sz="2400" dirty="0" err="1" smtClean="0"/>
              <a:t>correpondientes</a:t>
            </a:r>
            <a:r>
              <a:rPr lang="en-US" altLang="en-US" sz="2400" dirty="0" smtClean="0"/>
              <a:t> de la </a:t>
            </a:r>
            <a:r>
              <a:rPr lang="en-US" altLang="en-US" sz="2400" dirty="0" err="1" smtClean="0"/>
              <a:t>guía</a:t>
            </a:r>
            <a:r>
              <a:rPr lang="en-US" altLang="en-US" sz="2400" dirty="0" smtClean="0"/>
              <a:t> que </a:t>
            </a:r>
            <a:r>
              <a:rPr lang="en-US" altLang="en-US" sz="2400" dirty="0" err="1" smtClean="0"/>
              <a:t>figura</a:t>
            </a:r>
            <a:r>
              <a:rPr lang="en-US" altLang="en-US" sz="2400" dirty="0" smtClean="0"/>
              <a:t> </a:t>
            </a:r>
            <a:r>
              <a:rPr lang="en-US" altLang="en-US" sz="2400" dirty="0" err="1" smtClean="0"/>
              <a:t>en</a:t>
            </a:r>
            <a:r>
              <a:rPr lang="en-US" altLang="en-US" sz="2400" dirty="0" smtClean="0"/>
              <a:t> la </a:t>
            </a:r>
            <a:r>
              <a:rPr lang="en-US" altLang="en-US" sz="2400" dirty="0" err="1" smtClean="0"/>
              <a:t>ventana</a:t>
            </a:r>
            <a:r>
              <a:rPr lang="en-US" altLang="en-US" sz="2400" dirty="0" smtClean="0"/>
              <a:t> </a:t>
            </a:r>
            <a:r>
              <a:rPr lang="en-US" altLang="en-US" sz="2400" b="1" i="1" dirty="0" smtClean="0"/>
              <a:t>Review Evidence &amp; References</a:t>
            </a:r>
            <a:r>
              <a:rPr lang="en-US" altLang="en-US" sz="2400" dirty="0" smtClean="0"/>
              <a:t>.</a:t>
            </a:r>
          </a:p>
          <a:p>
            <a:pPr eaLnBrk="1" hangingPunct="1">
              <a:buClrTx/>
            </a:pPr>
            <a:r>
              <a:rPr lang="en-US" altLang="en-US" sz="2400" dirty="0" smtClean="0"/>
              <a:t>Si se </a:t>
            </a:r>
            <a:r>
              <a:rPr lang="en-US" altLang="en-US" sz="2400" dirty="0" err="1" smtClean="0"/>
              <a:t>adjuntan</a:t>
            </a:r>
            <a:r>
              <a:rPr lang="en-US" altLang="en-US" sz="2400" dirty="0" smtClean="0"/>
              <a:t> </a:t>
            </a:r>
            <a:r>
              <a:rPr lang="en-US" altLang="en-US" sz="2400" dirty="0" err="1" smtClean="0"/>
              <a:t>pruebas</a:t>
            </a:r>
            <a:r>
              <a:rPr lang="en-US" altLang="en-US" sz="2400" dirty="0" smtClean="0"/>
              <a:t> de </a:t>
            </a:r>
            <a:r>
              <a:rPr lang="en-US" altLang="en-US" sz="2400" dirty="0" err="1" smtClean="0"/>
              <a:t>apoyo</a:t>
            </a:r>
            <a:r>
              <a:rPr lang="en-US" altLang="en-US" sz="2400" dirty="0" smtClean="0"/>
              <a:t>, el Estado </a:t>
            </a:r>
            <a:r>
              <a:rPr lang="en-US" altLang="en-US" sz="2400" dirty="0" err="1" smtClean="0"/>
              <a:t>deberá</a:t>
            </a:r>
            <a:r>
              <a:rPr lang="en-US" altLang="en-US" sz="2400" dirty="0" smtClean="0"/>
              <a:t> </a:t>
            </a:r>
            <a:r>
              <a:rPr lang="en-US" altLang="en-US" sz="2400" dirty="0" err="1" smtClean="0"/>
              <a:t>proporcionar</a:t>
            </a:r>
            <a:r>
              <a:rPr lang="en-US" altLang="en-US" sz="2400" dirty="0" smtClean="0"/>
              <a:t> </a:t>
            </a:r>
            <a:r>
              <a:rPr lang="en-US" altLang="en-US" sz="2400" dirty="0" err="1" smtClean="0"/>
              <a:t>referencias</a:t>
            </a:r>
            <a:r>
              <a:rPr lang="en-US" altLang="en-US" sz="2400" dirty="0" smtClean="0"/>
              <a:t> </a:t>
            </a:r>
            <a:r>
              <a:rPr lang="en-US" altLang="en-US" sz="2400" dirty="0" err="1" smtClean="0"/>
              <a:t>detalladas</a:t>
            </a:r>
            <a:r>
              <a:rPr lang="en-US" altLang="en-US" sz="2400" dirty="0" smtClean="0"/>
              <a:t>, tales </a:t>
            </a:r>
            <a:r>
              <a:rPr lang="en-US" altLang="en-US" sz="2400" dirty="0" err="1" smtClean="0"/>
              <a:t>como</a:t>
            </a:r>
            <a:r>
              <a:rPr lang="en-US" altLang="en-US" sz="2400" dirty="0" smtClean="0"/>
              <a:t> </a:t>
            </a:r>
            <a:r>
              <a:rPr lang="en-US" altLang="en-US" sz="2400" dirty="0" err="1" smtClean="0"/>
              <a:t>capítulos</a:t>
            </a:r>
            <a:r>
              <a:rPr lang="en-US" altLang="en-US" sz="2400" dirty="0" smtClean="0"/>
              <a:t>, </a:t>
            </a:r>
            <a:r>
              <a:rPr lang="en-US" altLang="en-US" sz="2400" dirty="0" err="1" smtClean="0"/>
              <a:t>páginas</a:t>
            </a:r>
            <a:r>
              <a:rPr lang="en-US" altLang="en-US" sz="2400" dirty="0" smtClean="0"/>
              <a:t> y </a:t>
            </a:r>
            <a:r>
              <a:rPr lang="en-US" altLang="en-US" sz="2400" dirty="0" err="1" smtClean="0"/>
              <a:t>párrafos</a:t>
            </a:r>
            <a:r>
              <a:rPr lang="en-US" altLang="en-US" sz="2400" dirty="0" smtClean="0"/>
              <a:t>.</a:t>
            </a:r>
            <a:endParaRPr lang="en-GB" altLang="en-US" sz="2400" dirty="0" smtClean="0"/>
          </a:p>
        </p:txBody>
      </p:sp>
    </p:spTree>
    <p:extLst>
      <p:ext uri="{BB962C8B-B14F-4D97-AF65-F5344CB8AC3E}">
        <p14:creationId xmlns:p14="http://schemas.microsoft.com/office/powerpoint/2010/main" val="13457139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95536" y="116632"/>
            <a:ext cx="8229600" cy="1143000"/>
          </a:xfrm>
        </p:spPr>
        <p:txBody>
          <a:bodyPr>
            <a:normAutofit/>
          </a:bodyPr>
          <a:lstStyle/>
          <a:p>
            <a:r>
              <a:rPr lang="es-ES" sz="4000" dirty="0"/>
              <a:t>Cómo presentar pruebas </a:t>
            </a:r>
            <a:endParaRPr lang="en-GB" sz="4000" dirty="0"/>
          </a:p>
        </p:txBody>
      </p:sp>
      <p:sp>
        <p:nvSpPr>
          <p:cNvPr id="4" name="Slide Number Placeholder 3"/>
          <p:cNvSpPr>
            <a:spLocks noGrp="1"/>
          </p:cNvSpPr>
          <p:nvPr>
            <p:ph type="sldNum" sz="quarter" idx="12"/>
          </p:nvPr>
        </p:nvSpPr>
        <p:spPr>
          <a:xfrm>
            <a:off x="6553200" y="6356350"/>
            <a:ext cx="2133600" cy="365125"/>
          </a:xfrm>
        </p:spPr>
        <p:txBody>
          <a:bodyPr/>
          <a:lstStyle/>
          <a:p>
            <a:fld id="{AEBC9397-8921-489F-B39C-2E8FC685A84F}" type="slidenum">
              <a:rPr lang="en-US" smtClean="0"/>
              <a:pPr/>
              <a:t>23</a:t>
            </a:fld>
            <a:endParaRPr lang="en-US" dirty="0"/>
          </a:p>
        </p:txBody>
      </p:sp>
      <p:sp>
        <p:nvSpPr>
          <p:cNvPr id="5" name="Footer Placeholder 4"/>
          <p:cNvSpPr>
            <a:spLocks noGrp="1"/>
          </p:cNvSpPr>
          <p:nvPr>
            <p:ph type="ftr" sz="quarter" idx="11"/>
          </p:nvPr>
        </p:nvSpPr>
        <p:spPr>
          <a:xfrm>
            <a:off x="3124200" y="6356350"/>
            <a:ext cx="2895600" cy="365125"/>
          </a:xfrm>
        </p:spPr>
        <p:txBody>
          <a:bodyPr/>
          <a:lstStyle/>
          <a:p>
            <a:r>
              <a:rPr lang="en-US" smtClean="0"/>
              <a:t>Seminario CMA - Módulo 4</a:t>
            </a:r>
            <a:endParaRPr lang="en-US" dirty="0"/>
          </a:p>
        </p:txBody>
      </p:sp>
      <p:sp>
        <p:nvSpPr>
          <p:cNvPr id="8" name="Date Placeholder 7"/>
          <p:cNvSpPr>
            <a:spLocks noGrp="1"/>
          </p:cNvSpPr>
          <p:nvPr>
            <p:ph type="dt" sz="half" idx="10"/>
          </p:nvPr>
        </p:nvSpPr>
        <p:spPr/>
        <p:txBody>
          <a:bodyPr/>
          <a:lstStyle/>
          <a:p>
            <a:r>
              <a:rPr lang="en-US" smtClean="0"/>
              <a:t>Noviembre de 2017</a:t>
            </a:r>
            <a:endParaRPr lang="en-US"/>
          </a:p>
        </p:txBody>
      </p:sp>
      <p:sp>
        <p:nvSpPr>
          <p:cNvPr id="7" name="Content Placeholder 3"/>
          <p:cNvSpPr>
            <a:spLocks noGrp="1"/>
          </p:cNvSpPr>
          <p:nvPr>
            <p:ph idx="1"/>
          </p:nvPr>
        </p:nvSpPr>
        <p:spPr/>
        <p:txBody>
          <a:bodyPr/>
          <a:lstStyle/>
          <a:p>
            <a:pPr eaLnBrk="1" hangingPunct="1">
              <a:buClrTx/>
            </a:pPr>
            <a:r>
              <a:rPr lang="en-US" altLang="en-US" sz="3000" dirty="0" smtClean="0"/>
              <a:t> </a:t>
            </a:r>
            <a:endParaRPr lang="en-GB" altLang="en-US" dirty="0" smtClean="0"/>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70993"/>
            <a:ext cx="9036496" cy="483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971599" y="2060848"/>
            <a:ext cx="7200801" cy="551999"/>
          </a:xfrm>
          <a:prstGeom prst="rect">
            <a:avLst/>
          </a:prstGeom>
          <a:solidFill>
            <a:srgbClr val="4F81BD"/>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Arial" pitchFamily="34" charset="0"/>
                <a:ea typeface="+mn-ea"/>
                <a:cs typeface="Arial" pitchFamily="34" charset="0"/>
              </a:rPr>
              <a:t>De </a:t>
            </a:r>
            <a:r>
              <a:rPr kumimoji="0" lang="en-US" sz="1800" b="0" i="0" u="none" strike="noStrike" kern="0" cap="none" spc="0" normalizeH="0" baseline="0" noProof="0" dirty="0" err="1" smtClean="0">
                <a:ln>
                  <a:noFill/>
                </a:ln>
                <a:solidFill>
                  <a:prstClr val="white"/>
                </a:solidFill>
                <a:effectLst/>
                <a:uLnTx/>
                <a:uFillTx/>
                <a:latin typeface="Arial" pitchFamily="34" charset="0"/>
                <a:ea typeface="+mn-ea"/>
                <a:cs typeface="Arial" pitchFamily="34" charset="0"/>
              </a:rPr>
              <a:t>ser</a:t>
            </a:r>
            <a:r>
              <a:rPr kumimoji="0" lang="en-US" sz="1800" b="0" i="0" u="none" strike="noStrike" kern="0" cap="none" spc="0" normalizeH="0" baseline="0" noProof="0" dirty="0" smtClean="0">
                <a:ln>
                  <a:noFill/>
                </a:ln>
                <a:solidFill>
                  <a:prstClr val="white"/>
                </a:solidFill>
                <a:effectLst/>
                <a:uLnTx/>
                <a:uFillTx/>
                <a:latin typeface="Arial" pitchFamily="34" charset="0"/>
                <a:ea typeface="+mn-ea"/>
                <a:cs typeface="Arial" pitchFamily="34" charset="0"/>
              </a:rPr>
              <a:t> </a:t>
            </a:r>
            <a:r>
              <a:rPr kumimoji="0" lang="en-US" sz="1800" b="0" i="0" u="none" strike="noStrike" kern="0" cap="none" spc="0" normalizeH="0" baseline="0" noProof="0" dirty="0" err="1" smtClean="0">
                <a:ln>
                  <a:noFill/>
                </a:ln>
                <a:solidFill>
                  <a:prstClr val="white"/>
                </a:solidFill>
                <a:effectLst/>
                <a:uLnTx/>
                <a:uFillTx/>
                <a:latin typeface="Arial" pitchFamily="34" charset="0"/>
                <a:ea typeface="+mn-ea"/>
                <a:cs typeface="Arial" pitchFamily="34" charset="0"/>
              </a:rPr>
              <a:t>necesario</a:t>
            </a:r>
            <a:r>
              <a:rPr kumimoji="0" lang="en-US" sz="1800" b="0" i="0" u="none" strike="noStrike" kern="0" cap="none" spc="0" normalizeH="0" baseline="0" noProof="0" dirty="0" smtClean="0">
                <a:ln>
                  <a:noFill/>
                </a:ln>
                <a:solidFill>
                  <a:prstClr val="white"/>
                </a:solidFill>
                <a:effectLst/>
                <a:uLnTx/>
                <a:uFillTx/>
                <a:latin typeface="Arial" pitchFamily="34" charset="0"/>
                <a:ea typeface="+mn-ea"/>
                <a:cs typeface="Arial" pitchFamily="34" charset="0"/>
              </a:rPr>
              <a:t>, </a:t>
            </a:r>
            <a:r>
              <a:rPr kumimoji="0" lang="en-US" sz="1800" b="0" i="0" u="none" strike="noStrike" kern="0" cap="none" spc="0" normalizeH="0" baseline="0" noProof="0" dirty="0" err="1" smtClean="0">
                <a:ln>
                  <a:noFill/>
                </a:ln>
                <a:solidFill>
                  <a:prstClr val="white"/>
                </a:solidFill>
                <a:effectLst/>
                <a:uLnTx/>
                <a:uFillTx/>
                <a:latin typeface="Arial" pitchFamily="34" charset="0"/>
                <a:ea typeface="+mn-ea"/>
                <a:cs typeface="Arial" pitchFamily="34" charset="0"/>
              </a:rPr>
              <a:t>proporcione</a:t>
            </a:r>
            <a:r>
              <a:rPr kumimoji="0" lang="en-US" sz="1800" b="0" i="0" u="none" strike="noStrike" kern="0" cap="none" spc="0" normalizeH="0" baseline="0" noProof="0" dirty="0" smtClean="0">
                <a:ln>
                  <a:noFill/>
                </a:ln>
                <a:solidFill>
                  <a:prstClr val="white"/>
                </a:solidFill>
                <a:effectLst/>
                <a:uLnTx/>
                <a:uFillTx/>
                <a:latin typeface="Arial" pitchFamily="34" charset="0"/>
                <a:ea typeface="+mn-ea"/>
                <a:cs typeface="Arial" pitchFamily="34" charset="0"/>
              </a:rPr>
              <a:t>/</a:t>
            </a:r>
            <a:r>
              <a:rPr kumimoji="0" lang="en-US" sz="1800" b="0" i="0" u="none" strike="noStrike" kern="0" cap="none" spc="0" normalizeH="0" baseline="0" noProof="0" dirty="0" err="1" smtClean="0">
                <a:ln>
                  <a:noFill/>
                </a:ln>
                <a:solidFill>
                  <a:prstClr val="white"/>
                </a:solidFill>
                <a:effectLst/>
                <a:uLnTx/>
                <a:uFillTx/>
                <a:latin typeface="Arial" pitchFamily="34" charset="0"/>
                <a:ea typeface="+mn-ea"/>
                <a:cs typeface="Arial" pitchFamily="34" charset="0"/>
              </a:rPr>
              <a:t>adjunte</a:t>
            </a:r>
            <a:r>
              <a:rPr kumimoji="0" lang="en-US" sz="1800" b="0" i="0" u="none" strike="noStrike" kern="0" cap="none" spc="0" normalizeH="0" baseline="0" noProof="0" dirty="0" smtClean="0">
                <a:ln>
                  <a:noFill/>
                </a:ln>
                <a:solidFill>
                  <a:prstClr val="white"/>
                </a:solidFill>
                <a:effectLst/>
                <a:uLnTx/>
                <a:uFillTx/>
                <a:latin typeface="Arial" pitchFamily="34" charset="0"/>
                <a:ea typeface="+mn-ea"/>
                <a:cs typeface="Arial" pitchFamily="34" charset="0"/>
              </a:rPr>
              <a:t> </a:t>
            </a:r>
            <a:r>
              <a:rPr kumimoji="0" lang="en-US" sz="1800" b="0" i="0" u="none" strike="noStrike" kern="0" cap="none" spc="0" normalizeH="0" baseline="0" noProof="0" dirty="0" err="1" smtClean="0">
                <a:ln>
                  <a:noFill/>
                </a:ln>
                <a:solidFill>
                  <a:prstClr val="white"/>
                </a:solidFill>
                <a:effectLst/>
                <a:uLnTx/>
                <a:uFillTx/>
                <a:latin typeface="Arial" pitchFamily="34" charset="0"/>
                <a:ea typeface="+mn-ea"/>
                <a:cs typeface="Arial" pitchFamily="34" charset="0"/>
              </a:rPr>
              <a:t>pruebas</a:t>
            </a:r>
            <a:r>
              <a:rPr kumimoji="0" lang="en-US" sz="1800" b="0" i="0" u="none" strike="noStrike" kern="0" cap="none" spc="0" normalizeH="0" baseline="0" noProof="0" dirty="0" smtClean="0">
                <a:ln>
                  <a:noFill/>
                </a:ln>
                <a:solidFill>
                  <a:prstClr val="white"/>
                </a:solidFill>
                <a:effectLst/>
                <a:uLnTx/>
                <a:uFillTx/>
                <a:latin typeface="Arial" pitchFamily="34" charset="0"/>
                <a:ea typeface="+mn-ea"/>
                <a:cs typeface="Arial" pitchFamily="34" charset="0"/>
              </a:rPr>
              <a:t> </a:t>
            </a:r>
            <a:r>
              <a:rPr lang="en-US" kern="0" dirty="0" smtClean="0">
                <a:solidFill>
                  <a:prstClr val="white"/>
                </a:solidFill>
                <a:latin typeface="Arial" pitchFamily="34" charset="0"/>
                <a:cs typeface="Arial" pitchFamily="34" charset="0"/>
              </a:rPr>
              <a:t>que </a:t>
            </a:r>
            <a:r>
              <a:rPr lang="en-US" kern="0" dirty="0" err="1" smtClean="0">
                <a:solidFill>
                  <a:prstClr val="white"/>
                </a:solidFill>
                <a:latin typeface="Arial" pitchFamily="34" charset="0"/>
                <a:cs typeface="Arial" pitchFamily="34" charset="0"/>
              </a:rPr>
              <a:t>apoyen</a:t>
            </a:r>
            <a:r>
              <a:rPr lang="en-US" kern="0" dirty="0" smtClean="0">
                <a:solidFill>
                  <a:prstClr val="white"/>
                </a:solidFill>
                <a:latin typeface="Arial" pitchFamily="34" charset="0"/>
                <a:cs typeface="Arial" pitchFamily="34" charset="0"/>
              </a:rPr>
              <a:t> </a:t>
            </a:r>
            <a:r>
              <a:rPr lang="en-US" kern="0" dirty="0" err="1" smtClean="0">
                <a:solidFill>
                  <a:prstClr val="white"/>
                </a:solidFill>
                <a:latin typeface="Arial" pitchFamily="34" charset="0"/>
                <a:cs typeface="Arial" pitchFamily="34" charset="0"/>
              </a:rPr>
              <a:t>los</a:t>
            </a:r>
            <a:r>
              <a:rPr lang="en-US" kern="0" dirty="0" smtClean="0">
                <a:solidFill>
                  <a:prstClr val="white"/>
                </a:solidFill>
                <a:latin typeface="Arial" pitchFamily="34" charset="0"/>
                <a:cs typeface="Arial" pitchFamily="34" charset="0"/>
              </a:rPr>
              <a:t> </a:t>
            </a:r>
            <a:r>
              <a:rPr lang="en-US" kern="0" dirty="0" err="1" smtClean="0">
                <a:solidFill>
                  <a:prstClr val="white"/>
                </a:solidFill>
                <a:latin typeface="Arial" pitchFamily="34" charset="0"/>
                <a:cs typeface="Arial" pitchFamily="34" charset="0"/>
              </a:rPr>
              <a:t>comentarios</a:t>
            </a:r>
            <a:r>
              <a:rPr lang="en-US" kern="0" dirty="0" smtClean="0">
                <a:solidFill>
                  <a:prstClr val="white"/>
                </a:solidFill>
                <a:latin typeface="Arial" pitchFamily="34" charset="0"/>
                <a:cs typeface="Arial" pitchFamily="34" charset="0"/>
              </a:rPr>
              <a:t> </a:t>
            </a:r>
            <a:r>
              <a:rPr lang="en-US" kern="0" dirty="0" err="1" smtClean="0">
                <a:solidFill>
                  <a:prstClr val="white"/>
                </a:solidFill>
                <a:latin typeface="Arial" pitchFamily="34" charset="0"/>
                <a:cs typeface="Arial" pitchFamily="34" charset="0"/>
              </a:rPr>
              <a:t>correspondientes</a:t>
            </a:r>
            <a:r>
              <a:rPr lang="en-US" kern="0" dirty="0" smtClean="0">
                <a:solidFill>
                  <a:prstClr val="white"/>
                </a:solidFill>
                <a:latin typeface="Arial" pitchFamily="34" charset="0"/>
                <a:cs typeface="Arial" pitchFamily="34" charset="0"/>
              </a:rPr>
              <a:t> y </a:t>
            </a:r>
            <a:r>
              <a:rPr lang="en-US" kern="0" dirty="0" err="1" smtClean="0">
                <a:solidFill>
                  <a:prstClr val="white"/>
                </a:solidFill>
                <a:latin typeface="Arial" pitchFamily="34" charset="0"/>
                <a:cs typeface="Arial" pitchFamily="34" charset="0"/>
              </a:rPr>
              <a:t>los</a:t>
            </a:r>
            <a:r>
              <a:rPr lang="en-US" kern="0" dirty="0" smtClean="0">
                <a:solidFill>
                  <a:prstClr val="white"/>
                </a:solidFill>
                <a:latin typeface="Arial" pitchFamily="34" charset="0"/>
                <a:cs typeface="Arial" pitchFamily="34" charset="0"/>
              </a:rPr>
              <a:t> </a:t>
            </a:r>
            <a:r>
              <a:rPr lang="en-US" kern="0" dirty="0" err="1" smtClean="0">
                <a:solidFill>
                  <a:prstClr val="white"/>
                </a:solidFill>
                <a:latin typeface="Arial" pitchFamily="34" charset="0"/>
                <a:cs typeface="Arial" pitchFamily="34" charset="0"/>
              </a:rPr>
              <a:t>elementos</a:t>
            </a:r>
            <a:r>
              <a:rPr lang="en-US" kern="0" dirty="0" smtClean="0">
                <a:solidFill>
                  <a:prstClr val="white"/>
                </a:solidFill>
                <a:latin typeface="Arial" pitchFamily="34" charset="0"/>
                <a:cs typeface="Arial" pitchFamily="34" charset="0"/>
              </a:rPr>
              <a:t> de la </a:t>
            </a:r>
            <a:r>
              <a:rPr lang="en-US" kern="0" dirty="0" err="1" smtClean="0">
                <a:solidFill>
                  <a:prstClr val="white"/>
                </a:solidFill>
                <a:latin typeface="Arial" pitchFamily="34" charset="0"/>
                <a:cs typeface="Arial" pitchFamily="34" charset="0"/>
              </a:rPr>
              <a:t>guía</a:t>
            </a:r>
            <a:r>
              <a:rPr lang="en-US" kern="0" dirty="0" smtClean="0">
                <a:solidFill>
                  <a:prstClr val="white"/>
                </a:solidFill>
                <a:latin typeface="Arial" pitchFamily="34" charset="0"/>
                <a:cs typeface="Arial" pitchFamily="34" charset="0"/>
              </a:rPr>
              <a:t>.</a:t>
            </a:r>
            <a:endParaRPr kumimoji="0" lang="en-CA" sz="1800" b="0" i="0" u="none" strike="noStrike" kern="0" cap="none" spc="0" normalizeH="0" baseline="0" noProof="0" dirty="0" smtClean="0">
              <a:ln>
                <a:noFill/>
              </a:ln>
              <a:solidFill>
                <a:prstClr val="white"/>
              </a:solidFill>
              <a:effectLst/>
              <a:uLnTx/>
              <a:uFillTx/>
              <a:latin typeface="Arial" pitchFamily="34" charset="0"/>
              <a:ea typeface="+mn-ea"/>
              <a:cs typeface="Arial" pitchFamily="34" charset="0"/>
            </a:endParaRPr>
          </a:p>
        </p:txBody>
      </p:sp>
      <p:sp>
        <p:nvSpPr>
          <p:cNvPr id="11" name="Rectangle 10"/>
          <p:cNvSpPr/>
          <p:nvPr/>
        </p:nvSpPr>
        <p:spPr>
          <a:xfrm>
            <a:off x="971600" y="2755813"/>
            <a:ext cx="7128792" cy="1045092"/>
          </a:xfrm>
          <a:prstGeom prst="rect">
            <a:avLst/>
          </a:prstGeom>
          <a:solidFill>
            <a:srgbClr val="4F81BD"/>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smtClean="0">
                <a:ln>
                  <a:noFill/>
                </a:ln>
                <a:solidFill>
                  <a:prstClr val="white"/>
                </a:solidFill>
                <a:effectLst/>
                <a:uLnTx/>
                <a:uFillTx/>
                <a:latin typeface="Arial" pitchFamily="34" charset="0"/>
                <a:ea typeface="+mn-ea"/>
                <a:cs typeface="Arial" pitchFamily="34" charset="0"/>
              </a:rPr>
              <a:t>Incluya</a:t>
            </a:r>
            <a:r>
              <a:rPr kumimoji="0" lang="en-US" sz="1800" b="0" i="0" u="none" strike="noStrike" kern="0" cap="none" spc="0" normalizeH="0" baseline="0" noProof="0" dirty="0" smtClean="0">
                <a:ln>
                  <a:noFill/>
                </a:ln>
                <a:solidFill>
                  <a:prstClr val="white"/>
                </a:solidFill>
                <a:effectLst/>
                <a:uLnTx/>
                <a:uFillTx/>
                <a:latin typeface="Arial" pitchFamily="34" charset="0"/>
                <a:ea typeface="+mn-ea"/>
                <a:cs typeface="Arial" pitchFamily="34" charset="0"/>
              </a:rPr>
              <a:t> el </a:t>
            </a:r>
            <a:r>
              <a:rPr kumimoji="0" lang="en-US" sz="1800" b="0" i="0" u="none" strike="noStrike" kern="0" cap="none" spc="0" normalizeH="0" baseline="0" noProof="0" dirty="0" err="1" smtClean="0">
                <a:ln>
                  <a:noFill/>
                </a:ln>
                <a:solidFill>
                  <a:prstClr val="white"/>
                </a:solidFill>
                <a:effectLst/>
                <a:uLnTx/>
                <a:uFillTx/>
                <a:latin typeface="Arial" pitchFamily="34" charset="0"/>
                <a:ea typeface="+mn-ea"/>
                <a:cs typeface="Arial" pitchFamily="34" charset="0"/>
              </a:rPr>
              <a:t>nombre</a:t>
            </a:r>
            <a:r>
              <a:rPr kumimoji="0" lang="en-US" sz="1800" b="0" i="0" u="none" strike="noStrike" kern="0" cap="none" spc="0" normalizeH="0" baseline="0" noProof="0" dirty="0" smtClean="0">
                <a:ln>
                  <a:noFill/>
                </a:ln>
                <a:solidFill>
                  <a:prstClr val="white"/>
                </a:solidFill>
                <a:effectLst/>
                <a:uLnTx/>
                <a:uFillTx/>
                <a:latin typeface="Arial" pitchFamily="34" charset="0"/>
                <a:ea typeface="+mn-ea"/>
                <a:cs typeface="Arial" pitchFamily="34" charset="0"/>
              </a:rPr>
              <a:t> del </a:t>
            </a:r>
            <a:r>
              <a:rPr kumimoji="0" lang="en-US" sz="1800" b="0" i="0" u="none" strike="noStrike" kern="0" cap="none" spc="0" normalizeH="0" baseline="0" noProof="0" dirty="0" err="1" smtClean="0">
                <a:ln>
                  <a:noFill/>
                </a:ln>
                <a:solidFill>
                  <a:prstClr val="white"/>
                </a:solidFill>
                <a:effectLst/>
                <a:uLnTx/>
                <a:uFillTx/>
                <a:latin typeface="Arial" pitchFamily="34" charset="0"/>
                <a:ea typeface="+mn-ea"/>
                <a:cs typeface="Arial" pitchFamily="34" charset="0"/>
              </a:rPr>
              <a:t>documento</a:t>
            </a:r>
            <a:r>
              <a:rPr kumimoji="0" lang="en-US" sz="1800" b="0" i="0" u="none" strike="noStrike" kern="0" cap="none" spc="0" normalizeH="0" baseline="0" noProof="0" dirty="0" smtClean="0">
                <a:ln>
                  <a:noFill/>
                </a:ln>
                <a:solidFill>
                  <a:prstClr val="white"/>
                </a:solidFill>
                <a:effectLst/>
                <a:uLnTx/>
                <a:uFillTx/>
                <a:latin typeface="Arial" pitchFamily="34" charset="0"/>
                <a:ea typeface="+mn-ea"/>
                <a:cs typeface="Arial" pitchFamily="34" charset="0"/>
              </a:rPr>
              <a:t> y </a:t>
            </a:r>
            <a:r>
              <a:rPr kumimoji="0" lang="en-US" sz="1800" b="0" i="0" u="none" strike="noStrike" kern="0" cap="none" spc="0" normalizeH="0" baseline="0" noProof="0" dirty="0" err="1" smtClean="0">
                <a:ln>
                  <a:noFill/>
                </a:ln>
                <a:solidFill>
                  <a:prstClr val="white"/>
                </a:solidFill>
                <a:effectLst/>
                <a:uLnTx/>
                <a:uFillTx/>
                <a:latin typeface="Arial" pitchFamily="34" charset="0"/>
                <a:ea typeface="+mn-ea"/>
                <a:cs typeface="Arial" pitchFamily="34" charset="0"/>
              </a:rPr>
              <a:t>referencias</a:t>
            </a:r>
            <a:r>
              <a:rPr kumimoji="0" lang="en-US" sz="1800" b="0" i="0" u="none" strike="noStrike" kern="0" cap="none" spc="0" normalizeH="0" noProof="0" dirty="0" smtClean="0">
                <a:ln>
                  <a:noFill/>
                </a:ln>
                <a:solidFill>
                  <a:prstClr val="white"/>
                </a:solidFill>
                <a:effectLst/>
                <a:uLnTx/>
                <a:uFillTx/>
                <a:latin typeface="Arial" pitchFamily="34" charset="0"/>
                <a:ea typeface="+mn-ea"/>
                <a:cs typeface="Arial" pitchFamily="34" charset="0"/>
              </a:rPr>
              <a:t> </a:t>
            </a:r>
            <a:r>
              <a:rPr lang="en-US" kern="0" dirty="0" err="1" smtClean="0">
                <a:solidFill>
                  <a:prstClr val="white"/>
                </a:solidFill>
                <a:latin typeface="Arial" pitchFamily="34" charset="0"/>
                <a:cs typeface="Arial" pitchFamily="34" charset="0"/>
              </a:rPr>
              <a:t>concretas</a:t>
            </a:r>
            <a:r>
              <a:rPr kumimoji="0" lang="en-US" sz="1800" b="0" i="0" u="none" strike="noStrike" kern="0" cap="none" spc="0" normalizeH="0" baseline="0" noProof="0" dirty="0" smtClean="0">
                <a:ln>
                  <a:noFill/>
                </a:ln>
                <a:solidFill>
                  <a:prstClr val="white"/>
                </a:solidFill>
                <a:effectLst/>
                <a:uLnTx/>
                <a:uFillTx/>
                <a:latin typeface="Arial" pitchFamily="34" charset="0"/>
                <a:ea typeface="+mn-ea"/>
                <a:cs typeface="Arial" pitchFamily="34" charset="0"/>
              </a:rPr>
              <a:t>. </a:t>
            </a:r>
            <a:br>
              <a:rPr kumimoji="0" lang="en-US" sz="1800" b="0" i="0" u="none" strike="noStrike" kern="0" cap="none" spc="0" normalizeH="0" baseline="0" noProof="0" dirty="0" smtClean="0">
                <a:ln>
                  <a:noFill/>
                </a:ln>
                <a:solidFill>
                  <a:prstClr val="white"/>
                </a:solidFill>
                <a:effectLst/>
                <a:uLnTx/>
                <a:uFillTx/>
                <a:latin typeface="Arial" pitchFamily="34" charset="0"/>
                <a:ea typeface="+mn-ea"/>
                <a:cs typeface="Arial" pitchFamily="34" charset="0"/>
              </a:rPr>
            </a:br>
            <a:r>
              <a:rPr kumimoji="0" lang="en-US" sz="1800" b="0" i="0" u="none" strike="noStrike" kern="0" cap="none" spc="0" normalizeH="0" baseline="0" noProof="0" dirty="0" smtClean="0">
                <a:ln>
                  <a:noFill/>
                </a:ln>
                <a:solidFill>
                  <a:prstClr val="white"/>
                </a:solidFill>
                <a:effectLst/>
                <a:uLnTx/>
                <a:uFillTx/>
                <a:latin typeface="Arial" pitchFamily="34" charset="0"/>
                <a:ea typeface="+mn-ea"/>
                <a:cs typeface="Arial" pitchFamily="34" charset="0"/>
              </a:rPr>
              <a:t>Las </a:t>
            </a:r>
            <a:r>
              <a:rPr kumimoji="0" lang="en-US" sz="1800" b="0" i="0" u="none" strike="noStrike" kern="0" cap="none" spc="0" normalizeH="0" baseline="0" noProof="0" dirty="0" err="1" smtClean="0">
                <a:ln>
                  <a:noFill/>
                </a:ln>
                <a:solidFill>
                  <a:prstClr val="white"/>
                </a:solidFill>
                <a:effectLst/>
                <a:uLnTx/>
                <a:uFillTx/>
                <a:latin typeface="Arial" pitchFamily="34" charset="0"/>
                <a:ea typeface="+mn-ea"/>
                <a:cs typeface="Arial" pitchFamily="34" charset="0"/>
              </a:rPr>
              <a:t>referencias</a:t>
            </a:r>
            <a:r>
              <a:rPr kumimoji="0" lang="en-US" sz="1800" b="0" i="0" u="none" strike="noStrike" kern="0" cap="none" spc="0" normalizeH="0" baseline="0" noProof="0" dirty="0" smtClean="0">
                <a:ln>
                  <a:noFill/>
                </a:ln>
                <a:solidFill>
                  <a:prstClr val="white"/>
                </a:solidFill>
                <a:effectLst/>
                <a:uLnTx/>
                <a:uFillTx/>
                <a:latin typeface="Arial" pitchFamily="34" charset="0"/>
                <a:ea typeface="+mn-ea"/>
                <a:cs typeface="Arial" pitchFamily="34" charset="0"/>
              </a:rPr>
              <a:t> a </a:t>
            </a:r>
            <a:r>
              <a:rPr kumimoji="0" lang="en-US" sz="1800" b="0" i="0" u="none" strike="noStrike" kern="0" cap="none" spc="0" normalizeH="0" noProof="0" dirty="0" err="1" smtClean="0">
                <a:ln>
                  <a:noFill/>
                </a:ln>
                <a:solidFill>
                  <a:prstClr val="white"/>
                </a:solidFill>
                <a:effectLst/>
                <a:uLnTx/>
                <a:uFillTx/>
                <a:latin typeface="Arial" pitchFamily="34" charset="0"/>
                <a:ea typeface="+mn-ea"/>
                <a:cs typeface="Arial" pitchFamily="34" charset="0"/>
              </a:rPr>
              <a:t>documentos</a:t>
            </a:r>
            <a:r>
              <a:rPr kumimoji="0" lang="en-US" sz="1800" b="0" i="0" u="none" strike="noStrike" kern="0" cap="none" spc="0" normalizeH="0" noProof="0" dirty="0" smtClean="0">
                <a:ln>
                  <a:noFill/>
                </a:ln>
                <a:solidFill>
                  <a:prstClr val="white"/>
                </a:solidFill>
                <a:effectLst/>
                <a:uLnTx/>
                <a:uFillTx/>
                <a:latin typeface="Arial" pitchFamily="34" charset="0"/>
                <a:ea typeface="+mn-ea"/>
                <a:cs typeface="Arial" pitchFamily="34" charset="0"/>
              </a:rPr>
              <a:t> </a:t>
            </a:r>
            <a:r>
              <a:rPr kumimoji="0" lang="en-US" sz="1800" b="0" i="0" u="none" strike="noStrike" kern="0" cap="none" spc="0" normalizeH="0" noProof="0" dirty="0" err="1" smtClean="0">
                <a:ln>
                  <a:noFill/>
                </a:ln>
                <a:solidFill>
                  <a:prstClr val="white"/>
                </a:solidFill>
                <a:effectLst/>
                <a:uLnTx/>
                <a:uFillTx/>
                <a:latin typeface="Arial" pitchFamily="34" charset="0"/>
                <a:ea typeface="+mn-ea"/>
                <a:cs typeface="Arial" pitchFamily="34" charset="0"/>
              </a:rPr>
              <a:t>voluminosos</a:t>
            </a:r>
            <a:r>
              <a:rPr kumimoji="0" lang="en-US" sz="1800" b="0" i="0" u="none" strike="noStrike" kern="0" cap="none" spc="0" normalizeH="0" noProof="0" dirty="0" smtClean="0">
                <a:ln>
                  <a:noFill/>
                </a:ln>
                <a:solidFill>
                  <a:prstClr val="white"/>
                </a:solidFill>
                <a:effectLst/>
                <a:uLnTx/>
                <a:uFillTx/>
                <a:latin typeface="Arial" pitchFamily="34" charset="0"/>
                <a:ea typeface="+mn-ea"/>
                <a:cs typeface="Arial" pitchFamily="34" charset="0"/>
              </a:rPr>
              <a:t> </a:t>
            </a:r>
            <a:r>
              <a:rPr kumimoji="0" lang="en-US" sz="1800" b="0" i="0" u="none" strike="noStrike" kern="0" cap="none" spc="0" normalizeH="0" noProof="0" dirty="0" err="1" smtClean="0">
                <a:ln>
                  <a:noFill/>
                </a:ln>
                <a:solidFill>
                  <a:prstClr val="white"/>
                </a:solidFill>
                <a:effectLst/>
                <a:uLnTx/>
                <a:uFillTx/>
                <a:latin typeface="Arial" pitchFamily="34" charset="0"/>
                <a:ea typeface="+mn-ea"/>
                <a:cs typeface="Arial" pitchFamily="34" charset="0"/>
              </a:rPr>
              <a:t>deben</a:t>
            </a:r>
            <a:r>
              <a:rPr kumimoji="0" lang="en-US" sz="1800" b="0" i="0" u="none" strike="noStrike" kern="0" cap="none" spc="0" normalizeH="0" noProof="0" dirty="0" smtClean="0">
                <a:ln>
                  <a:noFill/>
                </a:ln>
                <a:solidFill>
                  <a:prstClr val="white"/>
                </a:solidFill>
                <a:effectLst/>
                <a:uLnTx/>
                <a:uFillTx/>
                <a:latin typeface="Arial" pitchFamily="34" charset="0"/>
                <a:ea typeface="+mn-ea"/>
                <a:cs typeface="Arial" pitchFamily="34" charset="0"/>
              </a:rPr>
              <a:t> </a:t>
            </a:r>
            <a:r>
              <a:rPr kumimoji="0" lang="en-US" sz="1800" b="0" i="0" u="none" strike="noStrike" kern="0" cap="none" spc="0" normalizeH="0" noProof="0" dirty="0" err="1" smtClean="0">
                <a:ln>
                  <a:noFill/>
                </a:ln>
                <a:solidFill>
                  <a:prstClr val="white"/>
                </a:solidFill>
                <a:effectLst/>
                <a:uLnTx/>
                <a:uFillTx/>
                <a:latin typeface="Arial" pitchFamily="34" charset="0"/>
                <a:ea typeface="+mn-ea"/>
                <a:cs typeface="Arial" pitchFamily="34" charset="0"/>
              </a:rPr>
              <a:t>ser</a:t>
            </a:r>
            <a:r>
              <a:rPr kumimoji="0" lang="en-US" sz="1800" b="0" i="0" u="none" strike="noStrike" kern="0" cap="none" spc="0" normalizeH="0" noProof="0" dirty="0" smtClean="0">
                <a:ln>
                  <a:noFill/>
                </a:ln>
                <a:solidFill>
                  <a:prstClr val="white"/>
                </a:solidFill>
                <a:effectLst/>
                <a:uLnTx/>
                <a:uFillTx/>
                <a:latin typeface="Arial" pitchFamily="34" charset="0"/>
                <a:ea typeface="+mn-ea"/>
                <a:cs typeface="Arial" pitchFamily="34" charset="0"/>
              </a:rPr>
              <a:t> </a:t>
            </a:r>
            <a:r>
              <a:rPr kumimoji="0" lang="en-US" sz="1800" b="0" i="0" u="none" strike="noStrike" kern="0" cap="none" spc="0" normalizeH="0" noProof="0" dirty="0" err="1" smtClean="0">
                <a:ln>
                  <a:noFill/>
                </a:ln>
                <a:solidFill>
                  <a:prstClr val="white"/>
                </a:solidFill>
                <a:effectLst/>
                <a:uLnTx/>
                <a:uFillTx/>
                <a:latin typeface="Arial" pitchFamily="34" charset="0"/>
                <a:ea typeface="+mn-ea"/>
                <a:cs typeface="Arial" pitchFamily="34" charset="0"/>
              </a:rPr>
              <a:t>detalladas</a:t>
            </a:r>
            <a:r>
              <a:rPr kumimoji="0" lang="en-US" sz="1800" b="0" i="0" u="none" strike="noStrike" kern="0" cap="none" spc="0" normalizeH="0" noProof="0" dirty="0" smtClean="0">
                <a:ln>
                  <a:noFill/>
                </a:ln>
                <a:solidFill>
                  <a:prstClr val="white"/>
                </a:solidFill>
                <a:effectLst/>
                <a:uLnTx/>
                <a:uFillTx/>
                <a:latin typeface="Arial" pitchFamily="34" charset="0"/>
                <a:ea typeface="+mn-ea"/>
                <a:cs typeface="Arial" pitchFamily="34" charset="0"/>
              </a:rPr>
              <a:t> e </a:t>
            </a:r>
            <a:r>
              <a:rPr kumimoji="0" lang="en-US" sz="1800" b="0" i="0" u="none" strike="noStrike" kern="0" cap="none" spc="0" normalizeH="0" noProof="0" dirty="0" err="1" smtClean="0">
                <a:ln>
                  <a:noFill/>
                </a:ln>
                <a:solidFill>
                  <a:prstClr val="white"/>
                </a:solidFill>
                <a:effectLst/>
                <a:uLnTx/>
                <a:uFillTx/>
                <a:latin typeface="Arial" pitchFamily="34" charset="0"/>
                <a:ea typeface="+mn-ea"/>
                <a:cs typeface="Arial" pitchFamily="34" charset="0"/>
              </a:rPr>
              <a:t>incluir</a:t>
            </a:r>
            <a:r>
              <a:rPr kumimoji="0" lang="en-US" sz="1800" b="0" i="0" u="none" strike="noStrike" kern="0" cap="none" spc="0" normalizeH="0" noProof="0" dirty="0" smtClean="0">
                <a:ln>
                  <a:noFill/>
                </a:ln>
                <a:solidFill>
                  <a:prstClr val="white"/>
                </a:solidFill>
                <a:effectLst/>
                <a:uLnTx/>
                <a:uFillTx/>
                <a:latin typeface="Arial" pitchFamily="34" charset="0"/>
                <a:ea typeface="+mn-ea"/>
                <a:cs typeface="Arial" pitchFamily="34" charset="0"/>
              </a:rPr>
              <a:t> </a:t>
            </a:r>
            <a:r>
              <a:rPr kumimoji="0" lang="en-US" sz="1800" b="0" i="0" u="none" strike="noStrike" kern="0" cap="none" spc="0" normalizeH="0" noProof="0" dirty="0" err="1" smtClean="0">
                <a:ln>
                  <a:noFill/>
                </a:ln>
                <a:solidFill>
                  <a:prstClr val="white"/>
                </a:solidFill>
                <a:effectLst/>
                <a:uLnTx/>
                <a:uFillTx/>
                <a:latin typeface="Arial" pitchFamily="34" charset="0"/>
                <a:ea typeface="+mn-ea"/>
                <a:cs typeface="Arial" pitchFamily="34" charset="0"/>
              </a:rPr>
              <a:t>capítulos</a:t>
            </a:r>
            <a:r>
              <a:rPr kumimoji="0" lang="en-US" sz="1800" b="0" i="0" u="none" strike="noStrike" kern="0" cap="none" spc="0" normalizeH="0" noProof="0" dirty="0" smtClean="0">
                <a:ln>
                  <a:noFill/>
                </a:ln>
                <a:solidFill>
                  <a:prstClr val="white"/>
                </a:solidFill>
                <a:effectLst/>
                <a:uLnTx/>
                <a:uFillTx/>
                <a:latin typeface="Arial" pitchFamily="34" charset="0"/>
                <a:ea typeface="+mn-ea"/>
                <a:cs typeface="Arial" pitchFamily="34" charset="0"/>
              </a:rPr>
              <a:t>, </a:t>
            </a:r>
            <a:r>
              <a:rPr kumimoji="0" lang="en-US" sz="1800" b="0" i="0" u="none" strike="noStrike" kern="0" cap="none" spc="0" normalizeH="0" noProof="0" dirty="0" err="1" smtClean="0">
                <a:ln>
                  <a:noFill/>
                </a:ln>
                <a:solidFill>
                  <a:prstClr val="white"/>
                </a:solidFill>
                <a:effectLst/>
                <a:uLnTx/>
                <a:uFillTx/>
                <a:latin typeface="Arial" pitchFamily="34" charset="0"/>
                <a:ea typeface="+mn-ea"/>
                <a:cs typeface="Arial" pitchFamily="34" charset="0"/>
              </a:rPr>
              <a:t>secciones</a:t>
            </a:r>
            <a:r>
              <a:rPr kumimoji="0" lang="en-US" sz="1800" b="0" i="0" u="none" strike="noStrike" kern="0" cap="none" spc="0" normalizeH="0" noProof="0" dirty="0" smtClean="0">
                <a:ln>
                  <a:noFill/>
                </a:ln>
                <a:solidFill>
                  <a:prstClr val="white"/>
                </a:solidFill>
                <a:effectLst/>
                <a:uLnTx/>
                <a:uFillTx/>
                <a:latin typeface="Arial" pitchFamily="34" charset="0"/>
                <a:ea typeface="+mn-ea"/>
                <a:cs typeface="Arial" pitchFamily="34" charset="0"/>
              </a:rPr>
              <a:t>, </a:t>
            </a:r>
            <a:r>
              <a:rPr kumimoji="0" lang="en-US" sz="1800" b="0" i="0" u="none" strike="noStrike" kern="0" cap="none" spc="0" normalizeH="0" noProof="0" dirty="0" err="1" smtClean="0">
                <a:ln>
                  <a:noFill/>
                </a:ln>
                <a:solidFill>
                  <a:prstClr val="white"/>
                </a:solidFill>
                <a:effectLst/>
                <a:uLnTx/>
                <a:uFillTx/>
                <a:latin typeface="Arial" pitchFamily="34" charset="0"/>
                <a:ea typeface="+mn-ea"/>
                <a:cs typeface="Arial" pitchFamily="34" charset="0"/>
              </a:rPr>
              <a:t>páginas</a:t>
            </a:r>
            <a:r>
              <a:rPr kumimoji="0" lang="en-US" sz="1800" b="0" i="0" u="none" strike="noStrike" kern="0" cap="none" spc="0" normalizeH="0" noProof="0" dirty="0" smtClean="0">
                <a:ln>
                  <a:noFill/>
                </a:ln>
                <a:solidFill>
                  <a:prstClr val="white"/>
                </a:solidFill>
                <a:effectLst/>
                <a:uLnTx/>
                <a:uFillTx/>
                <a:latin typeface="Arial" pitchFamily="34" charset="0"/>
                <a:ea typeface="+mn-ea"/>
                <a:cs typeface="Arial" pitchFamily="34" charset="0"/>
              </a:rPr>
              <a:t>, </a:t>
            </a:r>
            <a:r>
              <a:rPr kumimoji="0" lang="en-US" sz="1800" b="0" i="0" u="none" strike="noStrike" kern="0" cap="none" spc="0" normalizeH="0" noProof="0" dirty="0" err="1" smtClean="0">
                <a:ln>
                  <a:noFill/>
                </a:ln>
                <a:solidFill>
                  <a:prstClr val="white"/>
                </a:solidFill>
                <a:effectLst/>
                <a:uLnTx/>
                <a:uFillTx/>
                <a:latin typeface="Arial" pitchFamily="34" charset="0"/>
                <a:ea typeface="+mn-ea"/>
                <a:cs typeface="Arial" pitchFamily="34" charset="0"/>
              </a:rPr>
              <a:t>etc</a:t>
            </a:r>
            <a:r>
              <a:rPr lang="en-US" kern="0" dirty="0" smtClean="0">
                <a:solidFill>
                  <a:prstClr val="white"/>
                </a:solidFill>
                <a:latin typeface="Arial" pitchFamily="34" charset="0"/>
                <a:cs typeface="Arial" pitchFamily="34" charset="0"/>
              </a:rPr>
              <a:t>.</a:t>
            </a:r>
            <a:endParaRPr kumimoji="0" lang="en-CA" sz="1800" b="0" i="0" u="none" strike="noStrike" kern="0" cap="none" spc="0" normalizeH="0" baseline="0" noProof="0" dirty="0" smtClean="0">
              <a:ln>
                <a:noFill/>
              </a:ln>
              <a:solidFill>
                <a:prstClr val="white"/>
              </a:solidFill>
              <a:effectLst/>
              <a:uLnTx/>
              <a:uFillTx/>
              <a:latin typeface="Arial" pitchFamily="34" charset="0"/>
              <a:ea typeface="+mn-ea"/>
              <a:cs typeface="Arial" pitchFamily="34" charset="0"/>
            </a:endParaRPr>
          </a:p>
        </p:txBody>
      </p:sp>
      <p:sp>
        <p:nvSpPr>
          <p:cNvPr id="12" name="Rectangle 11"/>
          <p:cNvSpPr/>
          <p:nvPr/>
        </p:nvSpPr>
        <p:spPr>
          <a:xfrm>
            <a:off x="2843808" y="5877272"/>
            <a:ext cx="6050578" cy="445529"/>
          </a:xfrm>
          <a:prstGeom prst="rect">
            <a:avLst/>
          </a:prstGeom>
          <a:noFill/>
          <a:ln w="635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707680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717" y="136280"/>
            <a:ext cx="8229600" cy="1143000"/>
          </a:xfrm>
        </p:spPr>
        <p:txBody>
          <a:bodyPr>
            <a:normAutofit fontScale="90000"/>
          </a:bodyPr>
          <a:lstStyle/>
          <a:p>
            <a:r>
              <a:rPr lang="es-ES" sz="4000" dirty="0"/>
              <a:t>Cómo </a:t>
            </a:r>
            <a:r>
              <a:rPr lang="es-ES" sz="4000" dirty="0" smtClean="0"/>
              <a:t>completar la autoevaluación</a:t>
            </a:r>
            <a:br>
              <a:rPr lang="es-ES" sz="4000" dirty="0" smtClean="0"/>
            </a:br>
            <a:r>
              <a:rPr lang="es-ES" sz="4000" dirty="0" smtClean="0"/>
              <a:t>de PQ </a:t>
            </a:r>
            <a:endParaRPr lang="en-GB" sz="4000" dirty="0"/>
          </a:p>
        </p:txBody>
      </p:sp>
      <p:sp>
        <p:nvSpPr>
          <p:cNvPr id="4" name="Slide Number Placeholder 3"/>
          <p:cNvSpPr>
            <a:spLocks noGrp="1"/>
          </p:cNvSpPr>
          <p:nvPr>
            <p:ph type="sldNum" sz="quarter" idx="12"/>
          </p:nvPr>
        </p:nvSpPr>
        <p:spPr>
          <a:xfrm>
            <a:off x="6553200" y="6356350"/>
            <a:ext cx="2133600" cy="365125"/>
          </a:xfrm>
        </p:spPr>
        <p:txBody>
          <a:bodyPr/>
          <a:lstStyle/>
          <a:p>
            <a:fld id="{AEBC9397-8921-489F-B39C-2E8FC685A84F}" type="slidenum">
              <a:rPr lang="en-US" smtClean="0"/>
              <a:pPr/>
              <a:t>24</a:t>
            </a:fld>
            <a:endParaRPr lang="en-US" dirty="0"/>
          </a:p>
        </p:txBody>
      </p:sp>
      <p:sp>
        <p:nvSpPr>
          <p:cNvPr id="5" name="Footer Placeholder 4"/>
          <p:cNvSpPr>
            <a:spLocks noGrp="1"/>
          </p:cNvSpPr>
          <p:nvPr>
            <p:ph type="ftr" sz="quarter" idx="11"/>
          </p:nvPr>
        </p:nvSpPr>
        <p:spPr>
          <a:xfrm>
            <a:off x="3124200" y="6356350"/>
            <a:ext cx="2895600" cy="365125"/>
          </a:xfrm>
        </p:spPr>
        <p:txBody>
          <a:bodyPr/>
          <a:lstStyle/>
          <a:p>
            <a:r>
              <a:rPr lang="en-US" smtClean="0"/>
              <a:t>Seminario CMA - Módulo 4</a:t>
            </a:r>
            <a:endParaRPr lang="en-US" dirty="0"/>
          </a:p>
        </p:txBody>
      </p:sp>
      <p:sp>
        <p:nvSpPr>
          <p:cNvPr id="8" name="Date Placeholder 7"/>
          <p:cNvSpPr>
            <a:spLocks noGrp="1"/>
          </p:cNvSpPr>
          <p:nvPr>
            <p:ph type="dt" sz="half" idx="10"/>
          </p:nvPr>
        </p:nvSpPr>
        <p:spPr/>
        <p:txBody>
          <a:bodyPr/>
          <a:lstStyle/>
          <a:p>
            <a:r>
              <a:rPr lang="en-US" smtClean="0"/>
              <a:t>Noviembre de 2017</a:t>
            </a:r>
            <a:endParaRPr lang="en-US"/>
          </a:p>
        </p:txBody>
      </p:sp>
      <p:sp>
        <p:nvSpPr>
          <p:cNvPr id="7" name="Content Placeholder 3"/>
          <p:cNvSpPr>
            <a:spLocks noGrp="1"/>
          </p:cNvSpPr>
          <p:nvPr>
            <p:ph idx="1"/>
          </p:nvPr>
        </p:nvSpPr>
        <p:spPr/>
        <p:txBody>
          <a:bodyPr/>
          <a:lstStyle/>
          <a:p>
            <a:pPr eaLnBrk="1" hangingPunct="1">
              <a:buClrTx/>
            </a:pPr>
            <a:r>
              <a:rPr lang="en-US" altLang="en-US" sz="3000" dirty="0" smtClean="0"/>
              <a:t> </a:t>
            </a:r>
            <a:endParaRPr lang="en-GB" altLang="en-US" dirty="0" smtClean="0"/>
          </a:p>
        </p:txBody>
      </p:sp>
      <p:grpSp>
        <p:nvGrpSpPr>
          <p:cNvPr id="9" name="Group 8"/>
          <p:cNvGrpSpPr/>
          <p:nvPr/>
        </p:nvGrpSpPr>
        <p:grpSpPr>
          <a:xfrm>
            <a:off x="436316" y="1281585"/>
            <a:ext cx="8105775" cy="4991100"/>
            <a:chOff x="426665" y="1060855"/>
            <a:chExt cx="8105775" cy="4991100"/>
          </a:xfrm>
        </p:grpSpPr>
        <p:pic>
          <p:nvPicPr>
            <p:cNvPr id="1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665" y="1060855"/>
              <a:ext cx="8105775" cy="499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512937" y="2238647"/>
              <a:ext cx="7776864" cy="720080"/>
            </a:xfrm>
            <a:prstGeom prst="rect">
              <a:avLst/>
            </a:prstGeom>
            <a:solidFill>
              <a:sysClr val="window" lastClr="FFFFFF"/>
            </a:solidFill>
            <a:ln w="25400" cap="flat" cmpd="sng" algn="ctr">
              <a:noFill/>
              <a:prstDash val="solid"/>
            </a:ln>
            <a:effectLst/>
          </p:spPr>
          <p:txBody>
            <a:bodyPr rtlCol="0" anchor="ctr"/>
            <a:lstStyle/>
            <a:p>
              <a:pPr marL="171450" marR="0" lvl="0" indent="-171450" defTabSz="914400" eaLnBrk="1" fontAlgn="auto" latinLnBrk="0" hangingPunct="1">
                <a:lnSpc>
                  <a:spcPct val="100000"/>
                </a:lnSpc>
                <a:spcBef>
                  <a:spcPts val="0"/>
                </a:spcBef>
                <a:spcAft>
                  <a:spcPts val="0"/>
                </a:spcAft>
                <a:buClrTx/>
                <a:buSzTx/>
                <a:buFont typeface="Arial" pitchFamily="34" charset="0"/>
                <a:buChar char="•"/>
                <a:tabLst/>
                <a:defRPr/>
              </a:pPr>
              <a:r>
                <a:rPr kumimoji="0" lang="en-GB" sz="1100" b="0" i="0" u="none" strike="noStrike" kern="0" cap="none" spc="0" normalizeH="0" baseline="0" noProof="0" dirty="0" smtClean="0">
                  <a:ln>
                    <a:noFill/>
                  </a:ln>
                  <a:solidFill>
                    <a:prstClr val="black"/>
                  </a:solidFill>
                  <a:effectLst/>
                  <a:uLnTx/>
                  <a:uFillTx/>
                  <a:latin typeface="Times New Roman" pitchFamily="18" charset="0"/>
                  <a:ea typeface="+mn-ea"/>
                  <a:cs typeface="Times New Roman" pitchFamily="18" charset="0"/>
                </a:rPr>
                <a:t>CAA-AC-OPS050 Contents of an Operations Manual Section 9.3.2(f)</a:t>
              </a:r>
              <a:r>
                <a:rPr kumimoji="0" lang="en-US" sz="1100" b="0" i="0" u="none" strike="noStrike" kern="0" cap="none" spc="0" normalizeH="0" baseline="0" noProof="0" dirty="0" smtClean="0">
                  <a:ln>
                    <a:noFill/>
                  </a:ln>
                  <a:solidFill>
                    <a:prstClr val="black"/>
                  </a:solidFill>
                  <a:effectLst/>
                  <a:uLnTx/>
                  <a:uFillTx/>
                  <a:latin typeface="Times New Roman" pitchFamily="18" charset="0"/>
                  <a:ea typeface="+mn-ea"/>
                  <a:cs typeface="Times New Roman" pitchFamily="18" charset="0"/>
                </a:rPr>
                <a:t>, describes requirements for air operators to establish an ACAS programme</a:t>
              </a:r>
            </a:p>
            <a:p>
              <a:pPr marL="171450" marR="0" lvl="0" indent="-17145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100" b="0" i="0" u="none" strike="noStrike" kern="0" cap="none" spc="0" normalizeH="0" baseline="0" noProof="0" dirty="0" smtClean="0">
                  <a:ln>
                    <a:noFill/>
                  </a:ln>
                  <a:solidFill>
                    <a:prstClr val="black"/>
                  </a:solidFill>
                  <a:effectLst/>
                  <a:uLnTx/>
                  <a:uFillTx/>
                  <a:latin typeface="Times New Roman" pitchFamily="18" charset="0"/>
                  <a:ea typeface="+mn-ea"/>
                  <a:cs typeface="Times New Roman" pitchFamily="18" charset="0"/>
                </a:rPr>
                <a:t>Inspector guidance is detailed in Operation inspector Manual, chapter 4, section 2 </a:t>
              </a:r>
            </a:p>
            <a:p>
              <a:pPr marL="171450" marR="0" lvl="0" indent="-17145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100" b="0" i="0" u="none" strike="noStrike" kern="0" cap="none" spc="0" normalizeH="0" baseline="0" noProof="0" dirty="0" smtClean="0">
                  <a:ln>
                    <a:noFill/>
                  </a:ln>
                  <a:solidFill>
                    <a:prstClr val="black"/>
                  </a:solidFill>
                  <a:effectLst/>
                  <a:uLnTx/>
                  <a:uFillTx/>
                  <a:latin typeface="Times New Roman" pitchFamily="18" charset="0"/>
                  <a:ea typeface="+mn-ea"/>
                  <a:cs typeface="Times New Roman" pitchFamily="18" charset="0"/>
                </a:rPr>
                <a:t>The Air Operator Certification Manual Chapter 10, and checklist in Appendix 1, detail the certification process</a:t>
              </a:r>
              <a:endParaRPr kumimoji="0" lang="en-CA" sz="1100" b="0" i="0" u="none" strike="noStrike" kern="0" cap="none" spc="0" normalizeH="0" baseline="0" noProof="0" dirty="0" smtClean="0">
                <a:ln>
                  <a:noFill/>
                </a:ln>
                <a:solidFill>
                  <a:prstClr val="black"/>
                </a:solidFill>
                <a:effectLst/>
                <a:uLnTx/>
                <a:uFillTx/>
                <a:latin typeface="Times New Roman" pitchFamily="18" charset="0"/>
                <a:ea typeface="+mn-ea"/>
                <a:cs typeface="Times New Roman"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12" name="Rectangle 11"/>
            <p:cNvSpPr/>
            <p:nvPr/>
          </p:nvSpPr>
          <p:spPr>
            <a:xfrm>
              <a:off x="519112" y="3185341"/>
              <a:ext cx="7920880" cy="720080"/>
            </a:xfrm>
            <a:prstGeom prst="rect">
              <a:avLst/>
            </a:prstGeom>
            <a:solidFill>
              <a:sysClr val="window" lastClr="FFFFFF"/>
            </a:solidFill>
            <a:ln w="25400" cap="flat" cmpd="sng" algn="ctr">
              <a:noFill/>
              <a:prstDash val="solid"/>
            </a:ln>
            <a:effectLst/>
          </p:spPr>
          <p:txBody>
            <a:bodyPr rtlCol="0" anchor="ctr"/>
            <a:lstStyle/>
            <a:p>
              <a:pPr marL="0" marR="0" lvl="1" indent="-57150" defTabSz="914400" eaLnBrk="1" fontAlgn="auto" latinLnBrk="0" hangingPunct="1">
                <a:lnSpc>
                  <a:spcPct val="100000"/>
                </a:lnSpc>
                <a:spcBef>
                  <a:spcPts val="0"/>
                </a:spcBef>
                <a:spcAft>
                  <a:spcPts val="0"/>
                </a:spcAft>
                <a:buClr>
                  <a:srgbClr val="FF0000"/>
                </a:buClr>
                <a:buSzTx/>
                <a:buFontTx/>
                <a:buNone/>
                <a:tabLst/>
                <a:defRPr/>
              </a:pPr>
              <a:endParaRPr kumimoji="0" lang="en-GB" sz="1100" b="0" i="0" u="none" strike="noStrike" kern="0" cap="none" spc="0" normalizeH="0" baseline="0" noProof="0" dirty="0" smtClean="0">
                <a:ln>
                  <a:noFill/>
                </a:ln>
                <a:solidFill>
                  <a:prstClr val="black"/>
                </a:solidFill>
                <a:effectLst/>
                <a:uLnTx/>
                <a:uFillTx/>
                <a:latin typeface="Arial" pitchFamily="34" charset="0"/>
                <a:ea typeface="+mn-ea"/>
                <a:cs typeface="Arial" pitchFamily="34" charset="0"/>
              </a:endParaRPr>
            </a:p>
            <a:p>
              <a:pPr marL="114300" marR="0" lvl="1" indent="-171450" defTabSz="914400" eaLnBrk="1" fontAlgn="auto" latinLnBrk="0" hangingPunct="1">
                <a:lnSpc>
                  <a:spcPct val="100000"/>
                </a:lnSpc>
                <a:spcBef>
                  <a:spcPts val="0"/>
                </a:spcBef>
                <a:spcAft>
                  <a:spcPts val="0"/>
                </a:spcAft>
                <a:buClr>
                  <a:srgbClr val="FF0000"/>
                </a:buClr>
                <a:buSzTx/>
                <a:buFont typeface="Arial" pitchFamily="34" charset="0"/>
                <a:buChar char="•"/>
                <a:tabLst/>
                <a:defRPr/>
              </a:pPr>
              <a:r>
                <a:rPr kumimoji="0" lang="en-GB" sz="1100" b="0" i="0" u="none" strike="noStrike" kern="0" cap="none" spc="0" normalizeH="0" baseline="0" noProof="0" dirty="0" smtClean="0">
                  <a:ln>
                    <a:noFill/>
                  </a:ln>
                  <a:solidFill>
                    <a:prstClr val="black"/>
                  </a:solidFill>
                  <a:effectLst/>
                  <a:uLnTx/>
                  <a:uFillTx/>
                  <a:latin typeface="Times New Roman" pitchFamily="18" charset="0"/>
                  <a:ea typeface="+mn-ea"/>
                  <a:cs typeface="Times New Roman" pitchFamily="18" charset="0"/>
                </a:rPr>
                <a:t>CAA-AC-OPS050 Contents of an Operations Manual Section 9.3.2(f)</a:t>
              </a:r>
              <a:r>
                <a:rPr kumimoji="0" lang="en-CA" sz="1100" b="0" i="0" u="none" strike="noStrike" kern="0" cap="none" spc="0" normalizeH="0" baseline="0" noProof="0" dirty="0" smtClean="0">
                  <a:ln>
                    <a:noFill/>
                  </a:ln>
                  <a:solidFill>
                    <a:prstClr val="black"/>
                  </a:solidFill>
                  <a:effectLst/>
                  <a:uLnTx/>
                  <a:uFillTx/>
                  <a:latin typeface="Times New Roman" pitchFamily="18" charset="0"/>
                  <a:ea typeface="+mn-ea"/>
                  <a:cs typeface="Times New Roman" pitchFamily="18" charset="0"/>
                </a:rPr>
                <a:t> includes the </a:t>
              </a:r>
              <a:r>
                <a:rPr kumimoji="0" lang="en-GB" sz="1100" b="0" i="0" u="none" strike="noStrike" kern="0" cap="none" spc="0" normalizeH="0" baseline="0" noProof="0" dirty="0" smtClean="0">
                  <a:ln>
                    <a:noFill/>
                  </a:ln>
                  <a:solidFill>
                    <a:prstClr val="black"/>
                  </a:solidFill>
                  <a:effectLst/>
                  <a:uLnTx/>
                  <a:uFillTx/>
                  <a:latin typeface="Times New Roman" pitchFamily="18" charset="0"/>
                  <a:ea typeface="+mn-ea"/>
                  <a:cs typeface="Times New Roman" pitchFamily="18" charset="0"/>
                </a:rPr>
                <a:t>CAA requirements.</a:t>
              </a:r>
            </a:p>
            <a:p>
              <a:pPr marL="114300" marR="0" lvl="1" indent="-171450" defTabSz="914400" eaLnBrk="1" fontAlgn="auto" latinLnBrk="0" hangingPunct="1">
                <a:lnSpc>
                  <a:spcPct val="100000"/>
                </a:lnSpc>
                <a:spcBef>
                  <a:spcPts val="0"/>
                </a:spcBef>
                <a:spcAft>
                  <a:spcPts val="0"/>
                </a:spcAft>
                <a:buClr>
                  <a:srgbClr val="FF0000"/>
                </a:buClr>
                <a:buSzTx/>
                <a:buFont typeface="Arial" pitchFamily="34" charset="0"/>
                <a:buChar char="•"/>
                <a:tabLst/>
                <a:defRPr/>
              </a:pPr>
              <a:r>
                <a:rPr kumimoji="0" lang="en-US" sz="1100" b="0" i="0" u="none" strike="noStrike" kern="0" cap="none" spc="0" normalizeH="0" baseline="0" noProof="0" dirty="0" smtClean="0">
                  <a:ln>
                    <a:noFill/>
                  </a:ln>
                  <a:solidFill>
                    <a:prstClr val="black"/>
                  </a:solidFill>
                  <a:effectLst/>
                  <a:uLnTx/>
                  <a:uFillTx/>
                  <a:latin typeface="Times New Roman" pitchFamily="18" charset="0"/>
                  <a:ea typeface="+mn-ea"/>
                  <a:cs typeface="Times New Roman" pitchFamily="18" charset="0"/>
                </a:rPr>
                <a:t>Operation inspector manual, chapter 4, section 2 </a:t>
              </a:r>
            </a:p>
            <a:p>
              <a:pPr marL="114300" marR="0" lvl="1" indent="-171450" defTabSz="914400" eaLnBrk="1" fontAlgn="auto" latinLnBrk="0" hangingPunct="1">
                <a:lnSpc>
                  <a:spcPct val="100000"/>
                </a:lnSpc>
                <a:spcBef>
                  <a:spcPts val="0"/>
                </a:spcBef>
                <a:spcAft>
                  <a:spcPts val="0"/>
                </a:spcAft>
                <a:buClr>
                  <a:srgbClr val="FF0000"/>
                </a:buClr>
                <a:buSzTx/>
                <a:buFont typeface="Arial" pitchFamily="34" charset="0"/>
                <a:buChar char="•"/>
                <a:tabLst/>
                <a:defRPr/>
              </a:pPr>
              <a:r>
                <a:rPr kumimoji="0" lang="en-US" sz="1100" b="0" i="0" u="none" strike="noStrike" kern="0" cap="none" spc="0" normalizeH="0" baseline="0" noProof="0" dirty="0" smtClean="0">
                  <a:ln>
                    <a:noFill/>
                  </a:ln>
                  <a:solidFill>
                    <a:prstClr val="black"/>
                  </a:solidFill>
                  <a:effectLst/>
                  <a:uLnTx/>
                  <a:uFillTx/>
                  <a:latin typeface="Times New Roman" pitchFamily="18" charset="0"/>
                  <a:ea typeface="+mn-ea"/>
                  <a:cs typeface="Times New Roman" pitchFamily="18" charset="0"/>
                </a:rPr>
                <a:t>The Air Operator Certification Manual Chapter 10, and checklist in Appendix 1</a:t>
              </a:r>
            </a:p>
            <a:p>
              <a:pPr marL="0" marR="0" lvl="1" indent="-57150" defTabSz="914400" eaLnBrk="1" fontAlgn="auto" latinLnBrk="0" hangingPunct="1">
                <a:lnSpc>
                  <a:spcPct val="100000"/>
                </a:lnSpc>
                <a:spcBef>
                  <a:spcPts val="0"/>
                </a:spcBef>
                <a:spcAft>
                  <a:spcPts val="0"/>
                </a:spcAft>
                <a:buClr>
                  <a:srgbClr val="FF0000"/>
                </a:buClr>
                <a:buSzTx/>
                <a:buFontTx/>
                <a:buNone/>
                <a:tabLst/>
                <a:defRPr/>
              </a:pPr>
              <a:endParaRPr kumimoji="0" lang="en-GB" sz="1100" b="0" i="0" u="none" strike="noStrike" kern="0" cap="none" spc="0" normalizeH="0" baseline="0" noProof="0" dirty="0" smtClean="0">
                <a:ln>
                  <a:noFill/>
                </a:ln>
                <a:solidFill>
                  <a:prstClr val="black"/>
                </a:solidFill>
                <a:effectLst/>
                <a:uLnTx/>
                <a:uFillTx/>
                <a:latin typeface="Arial" pitchFamily="34" charset="0"/>
                <a:ea typeface="+mn-ea"/>
                <a:cs typeface="Arial" pitchFamily="34" charset="0"/>
              </a:endParaRPr>
            </a:p>
            <a:p>
              <a:pPr marL="0" marR="0" lvl="1" indent="-57150" defTabSz="914400" eaLnBrk="1" fontAlgn="auto" latinLnBrk="0" hangingPunct="1">
                <a:lnSpc>
                  <a:spcPct val="100000"/>
                </a:lnSpc>
                <a:spcBef>
                  <a:spcPts val="0"/>
                </a:spcBef>
                <a:spcAft>
                  <a:spcPts val="0"/>
                </a:spcAft>
                <a:buClr>
                  <a:srgbClr val="FF0000"/>
                </a:buClr>
                <a:buSzTx/>
                <a:buFontTx/>
                <a:buNone/>
                <a:tabLst/>
                <a:defRPr/>
              </a:pPr>
              <a:endParaRPr kumimoji="0" lang="en-CA" sz="1400" b="0" i="0" u="none" strike="noStrike" kern="0" cap="none" spc="0" normalizeH="0" baseline="0" noProof="0" dirty="0" smtClean="0">
                <a:ln>
                  <a:noFill/>
                </a:ln>
                <a:solidFill>
                  <a:prstClr val="black"/>
                </a:solidFill>
                <a:effectLst/>
                <a:uLnTx/>
                <a:uFillTx/>
                <a:latin typeface="Arial" pitchFamily="34" charset="0"/>
                <a:ea typeface="+mn-ea"/>
                <a:cs typeface="Arial" pitchFamily="34" charset="0"/>
              </a:endParaRPr>
            </a:p>
          </p:txBody>
        </p:sp>
      </p:grpSp>
      <p:sp>
        <p:nvSpPr>
          <p:cNvPr id="13" name="Rectangle 12"/>
          <p:cNvSpPr/>
          <p:nvPr/>
        </p:nvSpPr>
        <p:spPr>
          <a:xfrm>
            <a:off x="3986646" y="1869397"/>
            <a:ext cx="4608512" cy="828092"/>
          </a:xfrm>
          <a:prstGeom prst="rect">
            <a:avLst/>
          </a:prstGeom>
          <a:solidFill>
            <a:srgbClr val="1B417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smtClean="0">
                <a:ln>
                  <a:noFill/>
                </a:ln>
                <a:solidFill>
                  <a:prstClr val="white"/>
                </a:solidFill>
                <a:effectLst/>
                <a:uLnTx/>
                <a:uFillTx/>
                <a:latin typeface="Arial" pitchFamily="34" charset="0"/>
                <a:ea typeface="+mn-ea"/>
                <a:cs typeface="Arial" pitchFamily="34" charset="0"/>
              </a:rPr>
              <a:t>Adjunte</a:t>
            </a:r>
            <a:r>
              <a:rPr kumimoji="0" lang="en-US" sz="1800" b="0" i="0" u="none" strike="noStrike" kern="0" cap="none" spc="0" normalizeH="0" baseline="0" noProof="0" dirty="0" smtClean="0">
                <a:ln>
                  <a:noFill/>
                </a:ln>
                <a:solidFill>
                  <a:prstClr val="white"/>
                </a:solidFill>
                <a:effectLst/>
                <a:uLnTx/>
                <a:uFillTx/>
                <a:latin typeface="Arial" pitchFamily="34" charset="0"/>
                <a:ea typeface="+mn-ea"/>
                <a:cs typeface="Arial" pitchFamily="34" charset="0"/>
              </a:rPr>
              <a:t> </a:t>
            </a:r>
            <a:r>
              <a:rPr kumimoji="0" lang="en-US" sz="1800" b="0" i="0" u="none" strike="noStrike" kern="0" cap="none" spc="0" normalizeH="0" baseline="0" noProof="0" dirty="0" err="1" smtClean="0">
                <a:ln>
                  <a:noFill/>
                </a:ln>
                <a:solidFill>
                  <a:prstClr val="white"/>
                </a:solidFill>
                <a:effectLst/>
                <a:uLnTx/>
                <a:uFillTx/>
                <a:latin typeface="Arial" pitchFamily="34" charset="0"/>
                <a:ea typeface="+mn-ea"/>
                <a:cs typeface="Arial" pitchFamily="34" charset="0"/>
              </a:rPr>
              <a:t>copias</a:t>
            </a:r>
            <a:r>
              <a:rPr kumimoji="0" lang="en-US" sz="1800" b="0" i="0" u="none" strike="noStrike" kern="0" cap="none" spc="0" normalizeH="0" baseline="0" noProof="0" dirty="0" smtClean="0">
                <a:ln>
                  <a:noFill/>
                </a:ln>
                <a:solidFill>
                  <a:prstClr val="white"/>
                </a:solidFill>
                <a:effectLst/>
                <a:uLnTx/>
                <a:uFillTx/>
                <a:latin typeface="Arial" pitchFamily="34" charset="0"/>
                <a:ea typeface="+mn-ea"/>
                <a:cs typeface="Arial" pitchFamily="34" charset="0"/>
              </a:rPr>
              <a:t> de las </a:t>
            </a:r>
            <a:r>
              <a:rPr kumimoji="0" lang="en-US" sz="1800" b="0" i="0" u="none" strike="noStrike" kern="0" cap="none" spc="0" normalizeH="0" baseline="0" noProof="0" dirty="0" err="1" smtClean="0">
                <a:ln>
                  <a:noFill/>
                </a:ln>
                <a:solidFill>
                  <a:prstClr val="white"/>
                </a:solidFill>
                <a:effectLst/>
                <a:uLnTx/>
                <a:uFillTx/>
                <a:latin typeface="Arial" pitchFamily="34" charset="0"/>
                <a:ea typeface="+mn-ea"/>
                <a:cs typeface="Arial" pitchFamily="34" charset="0"/>
              </a:rPr>
              <a:t>referencias</a:t>
            </a:r>
            <a:r>
              <a:rPr kumimoji="0" lang="en-US" sz="1800" b="0" i="0" u="none" strike="noStrike" kern="0" cap="none" spc="0" normalizeH="0" baseline="0" noProof="0" dirty="0" smtClean="0">
                <a:ln>
                  <a:noFill/>
                </a:ln>
                <a:solidFill>
                  <a:prstClr val="white"/>
                </a:solidFill>
                <a:effectLst/>
                <a:uLnTx/>
                <a:uFillTx/>
                <a:latin typeface="Arial" pitchFamily="34" charset="0"/>
                <a:ea typeface="+mn-ea"/>
                <a:cs typeface="Arial" pitchFamily="34" charset="0"/>
              </a:rPr>
              <a:t> </a:t>
            </a:r>
            <a:r>
              <a:rPr kumimoji="0" lang="en-US" sz="1800" b="0" i="0" u="none" strike="noStrike" kern="0" cap="none" spc="0" normalizeH="0" baseline="0" noProof="0" dirty="0" err="1" smtClean="0">
                <a:ln>
                  <a:noFill/>
                </a:ln>
                <a:solidFill>
                  <a:prstClr val="white"/>
                </a:solidFill>
                <a:effectLst/>
                <a:uLnTx/>
                <a:uFillTx/>
                <a:latin typeface="Arial" pitchFamily="34" charset="0"/>
                <a:ea typeface="+mn-ea"/>
                <a:cs typeface="Arial" pitchFamily="34" charset="0"/>
              </a:rPr>
              <a:t>respecto</a:t>
            </a:r>
            <a:r>
              <a:rPr kumimoji="0" lang="en-US" sz="1800" b="0" i="0" u="none" strike="noStrike" kern="0" cap="none" spc="0" normalizeH="0" baseline="0" noProof="0" dirty="0" smtClean="0">
                <a:ln>
                  <a:noFill/>
                </a:ln>
                <a:solidFill>
                  <a:prstClr val="white"/>
                </a:solidFill>
                <a:effectLst/>
                <a:uLnTx/>
                <a:uFillTx/>
                <a:latin typeface="Arial" pitchFamily="34" charset="0"/>
                <a:ea typeface="+mn-ea"/>
                <a:cs typeface="Arial" pitchFamily="34" charset="0"/>
              </a:rPr>
              <a:t> a </a:t>
            </a:r>
            <a:r>
              <a:rPr kumimoji="0" lang="en-US" sz="1800" b="0" i="0" u="none" strike="noStrike" kern="0" cap="none" spc="0" normalizeH="0" baseline="0" noProof="0" dirty="0" err="1" smtClean="0">
                <a:ln>
                  <a:noFill/>
                </a:ln>
                <a:solidFill>
                  <a:prstClr val="white"/>
                </a:solidFill>
                <a:effectLst/>
                <a:uLnTx/>
                <a:uFillTx/>
                <a:latin typeface="Arial" pitchFamily="34" charset="0"/>
                <a:ea typeface="+mn-ea"/>
                <a:cs typeface="Arial" pitchFamily="34" charset="0"/>
              </a:rPr>
              <a:t>cada</a:t>
            </a:r>
            <a:r>
              <a:rPr kumimoji="0" lang="en-US" sz="1800" b="0" i="0" u="none" strike="noStrike" kern="0" cap="none" spc="0" normalizeH="0" baseline="0" noProof="0" dirty="0" smtClean="0">
                <a:ln>
                  <a:noFill/>
                </a:ln>
                <a:solidFill>
                  <a:prstClr val="white"/>
                </a:solidFill>
                <a:effectLst/>
                <a:uLnTx/>
                <a:uFillTx/>
                <a:latin typeface="Arial" pitchFamily="34" charset="0"/>
                <a:ea typeface="+mn-ea"/>
                <a:cs typeface="Arial" pitchFamily="34" charset="0"/>
              </a:rPr>
              <a:t> </a:t>
            </a:r>
            <a:r>
              <a:rPr kumimoji="0" lang="en-US" sz="1800" b="0" i="0" u="none" strike="noStrike" kern="0" cap="none" spc="0" normalizeH="0" baseline="0" noProof="0" dirty="0" err="1" smtClean="0">
                <a:ln>
                  <a:noFill/>
                </a:ln>
                <a:solidFill>
                  <a:prstClr val="white"/>
                </a:solidFill>
                <a:effectLst/>
                <a:uLnTx/>
                <a:uFillTx/>
                <a:latin typeface="Arial" pitchFamily="34" charset="0"/>
                <a:ea typeface="+mn-ea"/>
                <a:cs typeface="Arial" pitchFamily="34" charset="0"/>
              </a:rPr>
              <a:t>prueba</a:t>
            </a:r>
            <a:r>
              <a:rPr kumimoji="0" lang="en-US" sz="1800" b="0" i="0" u="none" strike="noStrike" kern="0" cap="none" spc="0" normalizeH="0" baseline="0" noProof="0" dirty="0" smtClean="0">
                <a:ln>
                  <a:noFill/>
                </a:ln>
                <a:solidFill>
                  <a:prstClr val="white"/>
                </a:solidFill>
                <a:effectLst/>
                <a:uLnTx/>
                <a:uFillTx/>
                <a:latin typeface="Arial" pitchFamily="34" charset="0"/>
                <a:ea typeface="+mn-ea"/>
                <a:cs typeface="Arial" pitchFamily="34" charset="0"/>
              </a:rPr>
              <a:t> documental.</a:t>
            </a:r>
            <a:endParaRPr kumimoji="0" lang="en-CA" sz="1800" b="0" i="0" u="none" strike="noStrike" kern="0" cap="none" spc="0" normalizeH="0" baseline="0" noProof="0" dirty="0" smtClean="0">
              <a:ln>
                <a:noFill/>
              </a:ln>
              <a:solidFill>
                <a:prstClr val="white"/>
              </a:solidFill>
              <a:effectLst/>
              <a:uLnTx/>
              <a:uFillTx/>
              <a:latin typeface="Arial" pitchFamily="34" charset="0"/>
              <a:ea typeface="+mn-ea"/>
              <a:cs typeface="Arial" pitchFamily="34" charset="0"/>
            </a:endParaRPr>
          </a:p>
        </p:txBody>
      </p:sp>
      <p:sp>
        <p:nvSpPr>
          <p:cNvPr id="14" name="Left Arrow 13"/>
          <p:cNvSpPr/>
          <p:nvPr/>
        </p:nvSpPr>
        <p:spPr>
          <a:xfrm rot="18976235">
            <a:off x="3119785" y="2761316"/>
            <a:ext cx="1682948" cy="504056"/>
          </a:xfrm>
          <a:prstGeom prst="leftArrow">
            <a:avLst/>
          </a:prstGeom>
          <a:solidFill>
            <a:srgbClr val="1B417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5" name="Rectangle 14"/>
          <p:cNvSpPr/>
          <p:nvPr/>
        </p:nvSpPr>
        <p:spPr>
          <a:xfrm>
            <a:off x="1187621" y="3777134"/>
            <a:ext cx="7111829" cy="515961"/>
          </a:xfrm>
          <a:prstGeom prst="rect">
            <a:avLst/>
          </a:prstGeom>
          <a:solidFill>
            <a:srgbClr val="1B4177"/>
          </a:solid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err="1" smtClean="0">
                <a:ln>
                  <a:noFill/>
                </a:ln>
                <a:solidFill>
                  <a:prstClr val="white"/>
                </a:solidFill>
                <a:effectLst/>
                <a:uLnTx/>
                <a:uFillTx/>
                <a:latin typeface="Arial" panose="020B0604020202020204" pitchFamily="34" charset="0"/>
                <a:ea typeface="+mn-ea"/>
                <a:cs typeface="Arial" panose="020B0604020202020204" pitchFamily="34" charset="0"/>
              </a:rPr>
              <a:t>Haga</a:t>
            </a:r>
            <a:r>
              <a:rPr kumimoji="0" lang="en-US" sz="1600" b="0" i="0" u="none" strike="noStrike" kern="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600" b="0" i="0" u="none" strike="noStrike" kern="0" cap="none" spc="0" normalizeH="0" baseline="0" noProof="0" dirty="0" err="1" smtClean="0">
                <a:ln>
                  <a:noFill/>
                </a:ln>
                <a:solidFill>
                  <a:prstClr val="white"/>
                </a:solidFill>
                <a:effectLst/>
                <a:uLnTx/>
                <a:uFillTx/>
                <a:latin typeface="Arial" panose="020B0604020202020204" pitchFamily="34" charset="0"/>
                <a:ea typeface="+mn-ea"/>
                <a:cs typeface="Arial" panose="020B0604020202020204" pitchFamily="34" charset="0"/>
              </a:rPr>
              <a:t>clic</a:t>
            </a:r>
            <a:r>
              <a:rPr kumimoji="0" lang="en-US" sz="1600" b="0" i="0" u="none" strike="noStrike" kern="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600" b="0" i="0" u="none" strike="noStrike" kern="0" cap="none" spc="0" normalizeH="0" baseline="0" noProof="0" dirty="0" err="1" smtClean="0">
                <a:ln>
                  <a:noFill/>
                </a:ln>
                <a:solidFill>
                  <a:prstClr val="white"/>
                </a:solidFill>
                <a:effectLst/>
                <a:uLnTx/>
                <a:uFillTx/>
                <a:latin typeface="Arial" panose="020B0604020202020204" pitchFamily="34" charset="0"/>
                <a:ea typeface="+mn-ea"/>
                <a:cs typeface="Arial" panose="020B0604020202020204" pitchFamily="34" charset="0"/>
              </a:rPr>
              <a:t>en</a:t>
            </a:r>
            <a:r>
              <a:rPr kumimoji="0" lang="en-US" sz="1600" b="0" i="0" u="none" strike="noStrike" kern="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600" b="1" i="0" u="none" strike="noStrike" kern="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Select</a:t>
            </a:r>
            <a:r>
              <a:rPr kumimoji="0" lang="en-US" sz="1600" b="0" i="0" u="none" strike="noStrike" kern="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 para </a:t>
            </a:r>
            <a:r>
              <a:rPr kumimoji="0" lang="en-US" sz="1600" b="0" i="0" u="none" strike="noStrike" kern="0" cap="none" spc="0" normalizeH="0" baseline="0" noProof="0" dirty="0" err="1" smtClean="0">
                <a:ln>
                  <a:noFill/>
                </a:ln>
                <a:solidFill>
                  <a:prstClr val="white"/>
                </a:solidFill>
                <a:effectLst/>
                <a:uLnTx/>
                <a:uFillTx/>
                <a:latin typeface="Arial" panose="020B0604020202020204" pitchFamily="34" charset="0"/>
                <a:ea typeface="+mn-ea"/>
                <a:cs typeface="Arial" panose="020B0604020202020204" pitchFamily="34" charset="0"/>
              </a:rPr>
              <a:t>abrir</a:t>
            </a:r>
            <a:r>
              <a:rPr kumimoji="0" lang="en-US" sz="1600" b="0" i="0" u="none" strike="noStrike" kern="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 la </a:t>
            </a:r>
            <a:r>
              <a:rPr kumimoji="0" lang="en-US" sz="1600" b="0" i="0" u="none" strike="noStrike" kern="0" cap="none" spc="0" normalizeH="0" baseline="0" noProof="0" dirty="0" err="1" smtClean="0">
                <a:ln>
                  <a:noFill/>
                </a:ln>
                <a:solidFill>
                  <a:prstClr val="white"/>
                </a:solidFill>
                <a:effectLst/>
                <a:uLnTx/>
                <a:uFillTx/>
                <a:latin typeface="Arial" panose="020B0604020202020204" pitchFamily="34" charset="0"/>
                <a:ea typeface="+mn-ea"/>
                <a:cs typeface="Arial" panose="020B0604020202020204" pitchFamily="34" charset="0"/>
              </a:rPr>
              <a:t>ventana</a:t>
            </a:r>
            <a:r>
              <a:rPr kumimoji="0" lang="en-US" sz="1600" b="0" i="0" u="none" strike="noStrike" kern="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 y </a:t>
            </a:r>
            <a:r>
              <a:rPr kumimoji="0" lang="en-US" sz="1600" b="0" i="0" u="none" strike="noStrike" kern="0" cap="none" spc="0" normalizeH="0" baseline="0" noProof="0" dirty="0" err="1" smtClean="0">
                <a:ln>
                  <a:noFill/>
                </a:ln>
                <a:solidFill>
                  <a:prstClr val="white"/>
                </a:solidFill>
                <a:effectLst/>
                <a:uLnTx/>
                <a:uFillTx/>
                <a:latin typeface="Arial" panose="020B0604020202020204" pitchFamily="34" charset="0"/>
                <a:ea typeface="+mn-ea"/>
                <a:cs typeface="Arial" panose="020B0604020202020204" pitchFamily="34" charset="0"/>
              </a:rPr>
              <a:t>seleccione</a:t>
            </a:r>
            <a:r>
              <a:rPr kumimoji="0" lang="en-US" sz="1600" b="0" i="0" u="none" strike="noStrike" kern="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 un </a:t>
            </a:r>
            <a:r>
              <a:rPr kumimoji="0" lang="en-US" sz="1600" b="0" i="0" u="none" strike="noStrike" kern="0" cap="none" spc="0" normalizeH="0" baseline="0" noProof="0" dirty="0" err="1" smtClean="0">
                <a:ln>
                  <a:noFill/>
                </a:ln>
                <a:solidFill>
                  <a:prstClr val="white"/>
                </a:solidFill>
                <a:effectLst/>
                <a:uLnTx/>
                <a:uFillTx/>
                <a:latin typeface="Arial" panose="020B0604020202020204" pitchFamily="34" charset="0"/>
                <a:ea typeface="+mn-ea"/>
                <a:cs typeface="Arial" panose="020B0604020202020204" pitchFamily="34" charset="0"/>
              </a:rPr>
              <a:t>archivo</a:t>
            </a:r>
            <a:r>
              <a:rPr kumimoji="0" lang="en-US" sz="1600" b="0" i="0" u="none" strike="noStrike" kern="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 para </a:t>
            </a:r>
            <a:r>
              <a:rPr kumimoji="0" lang="en-US" sz="1600" b="0" i="0" u="none" strike="noStrike" kern="0" cap="none" spc="0" normalizeH="0" baseline="0" noProof="0" dirty="0" err="1" smtClean="0">
                <a:ln>
                  <a:noFill/>
                </a:ln>
                <a:solidFill>
                  <a:prstClr val="white"/>
                </a:solidFill>
                <a:effectLst/>
                <a:uLnTx/>
                <a:uFillTx/>
                <a:latin typeface="Arial" panose="020B0604020202020204" pitchFamily="34" charset="0"/>
                <a:ea typeface="+mn-ea"/>
                <a:cs typeface="Arial" panose="020B0604020202020204" pitchFamily="34" charset="0"/>
              </a:rPr>
              <a:t>cargarlo</a:t>
            </a:r>
            <a:r>
              <a:rPr kumimoji="0" lang="en-US" sz="1800" b="0" i="0" u="none" strike="noStrike" kern="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a:t>
            </a:r>
            <a:endParaRPr kumimoji="0" lang="en-CA"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6" name="Rectangle 15"/>
          <p:cNvSpPr/>
          <p:nvPr/>
        </p:nvSpPr>
        <p:spPr>
          <a:xfrm>
            <a:off x="1398854" y="4463052"/>
            <a:ext cx="5045354" cy="288032"/>
          </a:xfrm>
          <a:prstGeom prst="rect">
            <a:avLst/>
          </a:prstGeom>
          <a:solidFill>
            <a:srgbClr val="1B4177"/>
          </a:solidFill>
          <a:ln w="25400" cap="flat" cmpd="sng" algn="ctr">
            <a:noFill/>
            <a:prstDash val="solid"/>
          </a:ln>
          <a:effectLst/>
        </p:spPr>
        <p:txBody>
          <a:bodyPr rtlCol="0" anchor="ctr"/>
          <a:lstStyle/>
          <a:p>
            <a:pPr algn="ctr"/>
            <a:endParaRPr lang="en-US" sz="1600" kern="0" dirty="0" smtClean="0">
              <a:solidFill>
                <a:prstClr val="white"/>
              </a:solidFill>
              <a:latin typeface="Arial" panose="020B0604020202020204" pitchFamily="34" charset="0"/>
              <a:cs typeface="Arial" panose="020B0604020202020204" pitchFamily="34" charset="0"/>
            </a:endParaRPr>
          </a:p>
          <a:p>
            <a:pPr algn="ctr"/>
            <a:r>
              <a:rPr lang="en-US" sz="1600" kern="0" dirty="0" err="1" smtClean="0">
                <a:solidFill>
                  <a:prstClr val="white"/>
                </a:solidFill>
                <a:latin typeface="Arial" panose="020B0604020202020204" pitchFamily="34" charset="0"/>
                <a:cs typeface="Arial" panose="020B0604020202020204" pitchFamily="34" charset="0"/>
              </a:rPr>
              <a:t>Haga</a:t>
            </a:r>
            <a:r>
              <a:rPr lang="en-US" sz="1600" kern="0" dirty="0" smtClean="0">
                <a:solidFill>
                  <a:prstClr val="white"/>
                </a:solidFill>
                <a:latin typeface="Arial" panose="020B0604020202020204" pitchFamily="34" charset="0"/>
                <a:cs typeface="Arial" panose="020B0604020202020204" pitchFamily="34" charset="0"/>
              </a:rPr>
              <a:t> </a:t>
            </a:r>
            <a:r>
              <a:rPr lang="en-US" sz="1600" kern="0" dirty="0" err="1">
                <a:solidFill>
                  <a:prstClr val="white"/>
                </a:solidFill>
                <a:latin typeface="Arial" panose="020B0604020202020204" pitchFamily="34" charset="0"/>
                <a:cs typeface="Arial" panose="020B0604020202020204" pitchFamily="34" charset="0"/>
              </a:rPr>
              <a:t>clic</a:t>
            </a:r>
            <a:r>
              <a:rPr lang="en-US" sz="1600" kern="0" dirty="0">
                <a:solidFill>
                  <a:prstClr val="white"/>
                </a:solidFill>
                <a:latin typeface="Arial" panose="020B0604020202020204" pitchFamily="34" charset="0"/>
                <a:cs typeface="Arial" panose="020B0604020202020204" pitchFamily="34" charset="0"/>
              </a:rPr>
              <a:t> </a:t>
            </a:r>
            <a:r>
              <a:rPr lang="en-US" sz="1600" kern="0" dirty="0" err="1">
                <a:solidFill>
                  <a:prstClr val="white"/>
                </a:solidFill>
                <a:latin typeface="Arial" panose="020B0604020202020204" pitchFamily="34" charset="0"/>
                <a:cs typeface="Arial" panose="020B0604020202020204" pitchFamily="34" charset="0"/>
              </a:rPr>
              <a:t>en</a:t>
            </a:r>
            <a:r>
              <a:rPr lang="en-US" sz="1600" kern="0" dirty="0">
                <a:solidFill>
                  <a:prstClr val="white"/>
                </a:solidFill>
                <a:latin typeface="Arial" panose="020B0604020202020204" pitchFamily="34" charset="0"/>
                <a:cs typeface="Arial" panose="020B0604020202020204" pitchFamily="34" charset="0"/>
              </a:rPr>
              <a:t> </a:t>
            </a:r>
            <a:r>
              <a:rPr kumimoji="0" lang="en-US" sz="1600" b="0" i="0" u="none" strike="noStrike" kern="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rPr>
              <a:t>“</a:t>
            </a:r>
            <a:r>
              <a:rPr kumimoji="0" lang="en-US" sz="1600" b="1" i="0" u="none" strike="noStrike" kern="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rPr>
              <a:t>Upload Files</a:t>
            </a:r>
            <a:r>
              <a:rPr lang="en-US" sz="1600" kern="0" dirty="0">
                <a:solidFill>
                  <a:prstClr val="white"/>
                </a:solidFill>
                <a:latin typeface="Arial" panose="020B0604020202020204" pitchFamily="34" charset="0"/>
                <a:cs typeface="Arial" panose="020B0604020202020204" pitchFamily="34" charset="0"/>
              </a:rPr>
              <a:t>” para </a:t>
            </a:r>
            <a:r>
              <a:rPr lang="en-US" sz="1600" kern="0" dirty="0" err="1" smtClean="0">
                <a:solidFill>
                  <a:prstClr val="white"/>
                </a:solidFill>
                <a:latin typeface="Arial" panose="020B0604020202020204" pitchFamily="34" charset="0"/>
                <a:cs typeface="Arial" panose="020B0604020202020204" pitchFamily="34" charset="0"/>
              </a:rPr>
              <a:t>cargar</a:t>
            </a:r>
            <a:r>
              <a:rPr lang="en-US" sz="1600" kern="0" dirty="0" smtClean="0">
                <a:solidFill>
                  <a:prstClr val="white"/>
                </a:solidFill>
                <a:latin typeface="Arial" panose="020B0604020202020204" pitchFamily="34" charset="0"/>
                <a:cs typeface="Arial" panose="020B0604020202020204" pitchFamily="34" charset="0"/>
              </a:rPr>
              <a:t> el </a:t>
            </a:r>
            <a:r>
              <a:rPr lang="en-US" sz="1600" kern="0" dirty="0" err="1" smtClean="0">
                <a:solidFill>
                  <a:prstClr val="white"/>
                </a:solidFill>
                <a:latin typeface="Arial" panose="020B0604020202020204" pitchFamily="34" charset="0"/>
                <a:cs typeface="Arial" panose="020B0604020202020204" pitchFamily="34" charset="0"/>
              </a:rPr>
              <a:t>archivo</a:t>
            </a:r>
            <a:r>
              <a:rPr lang="en-US" sz="1600" kern="0" dirty="0" smtClean="0">
                <a:solidFill>
                  <a:prstClr val="white"/>
                </a:solidFill>
                <a:latin typeface="Arial" panose="020B0604020202020204" pitchFamily="34" charset="0"/>
                <a:cs typeface="Arial" panose="020B0604020202020204" pitchFamily="34" charset="0"/>
              </a:rPr>
              <a:t>.</a:t>
            </a:r>
            <a:endParaRPr lang="en-CA" sz="1600" kern="0" dirty="0">
              <a:solidFill>
                <a:prstClr val="white"/>
              </a:solidFill>
            </a:endParaRPr>
          </a:p>
          <a:p>
            <a:pPr lvl="0" algn="ctr"/>
            <a:r>
              <a:rPr kumimoji="0" lang="en-US" sz="1800" b="0" i="0" u="none" strike="noStrike" kern="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a:t>
            </a:r>
            <a:endParaRPr kumimoji="0" lang="en-CA" sz="1800" b="0" i="0" u="none" strike="noStrike" kern="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7" name="Rectangle 16"/>
          <p:cNvSpPr/>
          <p:nvPr/>
        </p:nvSpPr>
        <p:spPr>
          <a:xfrm>
            <a:off x="1348567" y="4803623"/>
            <a:ext cx="7193524" cy="597789"/>
          </a:xfrm>
          <a:prstGeom prst="rect">
            <a:avLst/>
          </a:prstGeom>
          <a:solidFill>
            <a:srgbClr val="1B417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white"/>
                </a:solidFill>
                <a:effectLst/>
                <a:uLnTx/>
                <a:uFillTx/>
                <a:latin typeface="Arial" pitchFamily="34" charset="0"/>
                <a:cs typeface="Arial" pitchFamily="34" charset="0"/>
              </a:rPr>
              <a:t>Hasta </a:t>
            </a:r>
            <a:r>
              <a:rPr lang="en-US" sz="1600" kern="0" noProof="0" dirty="0" smtClean="0">
                <a:solidFill>
                  <a:prstClr val="white"/>
                </a:solidFill>
                <a:latin typeface="Arial" pitchFamily="34" charset="0"/>
                <a:cs typeface="Arial" pitchFamily="34" charset="0"/>
              </a:rPr>
              <a:t>que se complete la </a:t>
            </a:r>
            <a:r>
              <a:rPr lang="en-US" sz="1600" kern="0" noProof="0" dirty="0" err="1" smtClean="0">
                <a:solidFill>
                  <a:prstClr val="white"/>
                </a:solidFill>
                <a:latin typeface="Arial" pitchFamily="34" charset="0"/>
                <a:cs typeface="Arial" pitchFamily="34" charset="0"/>
              </a:rPr>
              <a:t>autoevaluación</a:t>
            </a:r>
            <a:r>
              <a:rPr lang="en-US" sz="1600" kern="0" noProof="0" dirty="0" smtClean="0">
                <a:solidFill>
                  <a:prstClr val="white"/>
                </a:solidFill>
                <a:latin typeface="Arial" pitchFamily="34" charset="0"/>
                <a:cs typeface="Arial" pitchFamily="34" charset="0"/>
              </a:rPr>
              <a:t>, </a:t>
            </a:r>
            <a:r>
              <a:rPr lang="en-US" sz="1600" kern="0" noProof="0" dirty="0" err="1" smtClean="0">
                <a:solidFill>
                  <a:prstClr val="white"/>
                </a:solidFill>
                <a:latin typeface="Arial" pitchFamily="34" charset="0"/>
                <a:cs typeface="Arial" pitchFamily="34" charset="0"/>
              </a:rPr>
              <a:t>g</a:t>
            </a:r>
            <a:r>
              <a:rPr kumimoji="0" lang="en-US" sz="1600" b="0" i="0" u="none" strike="noStrike" kern="0" cap="none" spc="0" normalizeH="0" baseline="0" noProof="0" dirty="0" err="1" smtClean="0">
                <a:ln>
                  <a:noFill/>
                </a:ln>
                <a:solidFill>
                  <a:prstClr val="white"/>
                </a:solidFill>
                <a:effectLst/>
                <a:uLnTx/>
                <a:uFillTx/>
                <a:latin typeface="Arial" pitchFamily="34" charset="0"/>
                <a:cs typeface="Arial" pitchFamily="34" charset="0"/>
              </a:rPr>
              <a:t>uarde</a:t>
            </a:r>
            <a:r>
              <a:rPr kumimoji="0" lang="en-US" sz="1600" b="0" i="0" u="none" strike="noStrike" kern="0" cap="none" spc="0" normalizeH="0" baseline="0" noProof="0" dirty="0" smtClean="0">
                <a:ln>
                  <a:noFill/>
                </a:ln>
                <a:solidFill>
                  <a:prstClr val="white"/>
                </a:solidFill>
                <a:effectLst/>
                <a:uLnTx/>
                <a:uFillTx/>
                <a:latin typeface="Arial" pitchFamily="34" charset="0"/>
                <a:cs typeface="Arial" pitchFamily="34" charset="0"/>
              </a:rPr>
              <a:t> </a:t>
            </a:r>
            <a:r>
              <a:rPr kumimoji="0" lang="en-US" sz="1600" b="0" i="0" u="none" strike="noStrike" kern="0" cap="none" spc="0" normalizeH="0" baseline="0" noProof="0" dirty="0" err="1" smtClean="0">
                <a:ln>
                  <a:noFill/>
                </a:ln>
                <a:solidFill>
                  <a:prstClr val="white"/>
                </a:solidFill>
                <a:effectLst/>
                <a:uLnTx/>
                <a:uFillTx/>
                <a:latin typeface="Arial" pitchFamily="34" charset="0"/>
                <a:cs typeface="Arial" pitchFamily="34" charset="0"/>
              </a:rPr>
              <a:t>su</a:t>
            </a:r>
            <a:r>
              <a:rPr kumimoji="0" lang="en-US" sz="1600" b="0" i="0" u="none" strike="noStrike" kern="0" cap="none" spc="0" normalizeH="0" baseline="0" noProof="0" dirty="0" smtClean="0">
                <a:ln>
                  <a:noFill/>
                </a:ln>
                <a:solidFill>
                  <a:prstClr val="white"/>
                </a:solidFill>
                <a:effectLst/>
                <a:uLnTx/>
                <a:uFillTx/>
                <a:latin typeface="Arial" pitchFamily="34" charset="0"/>
                <a:cs typeface="Arial" pitchFamily="34" charset="0"/>
              </a:rPr>
              <a:t> </a:t>
            </a:r>
            <a:r>
              <a:rPr kumimoji="0" lang="en-US" sz="1600" b="0" i="0" u="none" strike="noStrike" kern="0" cap="none" spc="0" normalizeH="0" baseline="0" noProof="0" dirty="0" err="1" smtClean="0">
                <a:ln>
                  <a:noFill/>
                </a:ln>
                <a:solidFill>
                  <a:prstClr val="white"/>
                </a:solidFill>
                <a:effectLst/>
                <a:uLnTx/>
                <a:uFillTx/>
                <a:latin typeface="Arial" pitchFamily="34" charset="0"/>
                <a:cs typeface="Arial" pitchFamily="34" charset="0"/>
              </a:rPr>
              <a:t>trabajo</a:t>
            </a:r>
            <a:r>
              <a:rPr kumimoji="0" lang="en-US" sz="1600" b="0" i="0" u="none" strike="noStrike" kern="0" cap="none" spc="0" normalizeH="0" baseline="0" noProof="0" dirty="0" smtClean="0">
                <a:ln>
                  <a:noFill/>
                </a:ln>
                <a:solidFill>
                  <a:prstClr val="white"/>
                </a:solidFill>
                <a:effectLst/>
                <a:uLnTx/>
                <a:uFillTx/>
                <a:latin typeface="Arial" pitchFamily="34" charset="0"/>
                <a:cs typeface="Arial" pitchFamily="34" charset="0"/>
              </a:rPr>
              <a:t> </a:t>
            </a:r>
            <a:r>
              <a:rPr kumimoji="0" lang="en-US" sz="1600" b="0" i="0" u="none" strike="noStrike" kern="0" cap="none" spc="0" normalizeH="0" baseline="0" noProof="0" dirty="0" err="1" smtClean="0">
                <a:ln>
                  <a:noFill/>
                </a:ln>
                <a:solidFill>
                  <a:prstClr val="white"/>
                </a:solidFill>
                <a:effectLst/>
                <a:uLnTx/>
                <a:uFillTx/>
                <a:latin typeface="Arial" pitchFamily="34" charset="0"/>
                <a:cs typeface="Arial" pitchFamily="34" charset="0"/>
              </a:rPr>
              <a:t>utilizando</a:t>
            </a:r>
            <a:r>
              <a:rPr kumimoji="0" lang="en-US" sz="1600" b="0" i="0" u="none" strike="noStrike" kern="0" cap="none" spc="0" normalizeH="0" baseline="0" noProof="0" dirty="0" smtClean="0">
                <a:ln>
                  <a:noFill/>
                </a:ln>
                <a:solidFill>
                  <a:prstClr val="white"/>
                </a:solidFill>
                <a:effectLst/>
                <a:uLnTx/>
                <a:uFillTx/>
                <a:latin typeface="Arial" pitchFamily="34" charset="0"/>
                <a:cs typeface="Arial" pitchFamily="34" charset="0"/>
              </a:rPr>
              <a:t> el </a:t>
            </a:r>
            <a:r>
              <a:rPr kumimoji="0" lang="en-US" sz="1600" b="0" i="0" u="none" strike="noStrike" kern="0" cap="none" spc="0" normalizeH="0" baseline="0" noProof="0" dirty="0" err="1" smtClean="0">
                <a:ln>
                  <a:noFill/>
                </a:ln>
                <a:solidFill>
                  <a:prstClr val="white"/>
                </a:solidFill>
                <a:effectLst/>
                <a:uLnTx/>
                <a:uFillTx/>
                <a:latin typeface="Arial" pitchFamily="34" charset="0"/>
                <a:cs typeface="Arial" pitchFamily="34" charset="0"/>
              </a:rPr>
              <a:t>botón</a:t>
            </a:r>
            <a:r>
              <a:rPr kumimoji="0" lang="en-US" sz="1600" b="0" i="0" u="none" strike="noStrike" kern="0" cap="none" spc="0" normalizeH="0" baseline="0" noProof="0" dirty="0" smtClean="0">
                <a:ln>
                  <a:noFill/>
                </a:ln>
                <a:solidFill>
                  <a:prstClr val="white"/>
                </a:solidFill>
                <a:effectLst/>
                <a:uLnTx/>
                <a:uFillTx/>
                <a:latin typeface="Arial" pitchFamily="34" charset="0"/>
                <a:cs typeface="Arial" pitchFamily="34" charset="0"/>
              </a:rPr>
              <a:t> “</a:t>
            </a:r>
            <a:r>
              <a:rPr kumimoji="0" lang="en-US" sz="1600" b="1" i="0" u="none" strike="noStrike" kern="0" cap="none" spc="0" normalizeH="0" baseline="0" noProof="0" dirty="0" smtClean="0">
                <a:ln>
                  <a:noFill/>
                </a:ln>
                <a:solidFill>
                  <a:prstClr val="white"/>
                </a:solidFill>
                <a:effectLst/>
                <a:uLnTx/>
                <a:uFillTx/>
                <a:latin typeface="Arial" pitchFamily="34" charset="0"/>
                <a:cs typeface="Arial" pitchFamily="34" charset="0"/>
              </a:rPr>
              <a:t>Save as Draft</a:t>
            </a:r>
            <a:r>
              <a:rPr kumimoji="0" lang="en-US" sz="1600" b="0" i="0" u="none" strike="noStrike" kern="0" cap="none" spc="0" normalizeH="0" baseline="0" noProof="0" dirty="0" smtClean="0">
                <a:ln>
                  <a:noFill/>
                </a:ln>
                <a:solidFill>
                  <a:prstClr val="white"/>
                </a:solidFill>
                <a:effectLst/>
                <a:uLnTx/>
                <a:uFillTx/>
                <a:latin typeface="Arial" pitchFamily="34" charset="0"/>
                <a:cs typeface="Arial" pitchFamily="34" charset="0"/>
              </a:rPr>
              <a:t>”.</a:t>
            </a:r>
            <a:endParaRPr kumimoji="0" lang="en-CA" sz="1600" b="0" i="0" u="none" strike="noStrike" kern="0" cap="none" spc="0" normalizeH="0" baseline="0" noProof="0" dirty="0" smtClean="0">
              <a:ln>
                <a:noFill/>
              </a:ln>
              <a:solidFill>
                <a:prstClr val="white"/>
              </a:solidFill>
              <a:effectLst/>
              <a:uLnTx/>
              <a:uFillTx/>
              <a:latin typeface="Arial" pitchFamily="34" charset="0"/>
              <a:cs typeface="Arial" pitchFamily="34" charset="0"/>
            </a:endParaRPr>
          </a:p>
        </p:txBody>
      </p:sp>
      <p:sp>
        <p:nvSpPr>
          <p:cNvPr id="18" name="Rectangle 17"/>
          <p:cNvSpPr/>
          <p:nvPr/>
        </p:nvSpPr>
        <p:spPr>
          <a:xfrm>
            <a:off x="1619672" y="5404694"/>
            <a:ext cx="6922419" cy="460059"/>
          </a:xfrm>
          <a:prstGeom prst="rect">
            <a:avLst/>
          </a:prstGeom>
          <a:solidFill>
            <a:srgbClr val="1B417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white"/>
                </a:solidFill>
                <a:effectLst/>
                <a:uLnTx/>
                <a:uFillTx/>
                <a:latin typeface="Arial" pitchFamily="34" charset="0"/>
                <a:ea typeface="+mn-ea"/>
                <a:cs typeface="Arial" pitchFamily="34" charset="0"/>
              </a:rPr>
              <a:t>Una </a:t>
            </a:r>
            <a:r>
              <a:rPr kumimoji="0" lang="en-US" sz="1600" b="0" i="0" u="none" strike="noStrike" kern="0" cap="none" spc="0" normalizeH="0" baseline="0" noProof="0" dirty="0" err="1" smtClean="0">
                <a:ln>
                  <a:noFill/>
                </a:ln>
                <a:solidFill>
                  <a:prstClr val="white"/>
                </a:solidFill>
                <a:effectLst/>
                <a:uLnTx/>
                <a:uFillTx/>
                <a:latin typeface="Arial" pitchFamily="34" charset="0"/>
                <a:ea typeface="+mn-ea"/>
                <a:cs typeface="Arial" pitchFamily="34" charset="0"/>
              </a:rPr>
              <a:t>vez</a:t>
            </a:r>
            <a:r>
              <a:rPr kumimoji="0" lang="en-US" sz="1600" b="0" i="0" u="none" strike="noStrike" kern="0" cap="none" spc="0" normalizeH="0" baseline="0" noProof="0" dirty="0" smtClean="0">
                <a:ln>
                  <a:noFill/>
                </a:ln>
                <a:solidFill>
                  <a:prstClr val="white"/>
                </a:solidFill>
                <a:effectLst/>
                <a:uLnTx/>
                <a:uFillTx/>
                <a:latin typeface="Arial" pitchFamily="34" charset="0"/>
                <a:ea typeface="+mn-ea"/>
                <a:cs typeface="Arial" pitchFamily="34" charset="0"/>
              </a:rPr>
              <a:t> </a:t>
            </a:r>
            <a:r>
              <a:rPr kumimoji="0" lang="en-US" sz="1600" b="0" i="0" u="none" strike="noStrike" kern="0" cap="none" spc="0" normalizeH="0" baseline="0" noProof="0" dirty="0" err="1" smtClean="0">
                <a:ln>
                  <a:noFill/>
                </a:ln>
                <a:solidFill>
                  <a:prstClr val="white"/>
                </a:solidFill>
                <a:effectLst/>
                <a:uLnTx/>
                <a:uFillTx/>
                <a:latin typeface="Arial" pitchFamily="34" charset="0"/>
                <a:ea typeface="+mn-ea"/>
                <a:cs typeface="Arial" pitchFamily="34" charset="0"/>
              </a:rPr>
              <a:t>completada</a:t>
            </a:r>
            <a:r>
              <a:rPr kumimoji="0" lang="en-US" sz="1600" b="0" i="0" u="none" strike="noStrike" kern="0" cap="none" spc="0" normalizeH="0" baseline="0" noProof="0" dirty="0" smtClean="0">
                <a:ln>
                  <a:noFill/>
                </a:ln>
                <a:solidFill>
                  <a:prstClr val="white"/>
                </a:solidFill>
                <a:effectLst/>
                <a:uLnTx/>
                <a:uFillTx/>
                <a:latin typeface="Arial" pitchFamily="34" charset="0"/>
                <a:ea typeface="+mn-ea"/>
                <a:cs typeface="Arial" pitchFamily="34" charset="0"/>
              </a:rPr>
              <a:t> la </a:t>
            </a:r>
            <a:r>
              <a:rPr kumimoji="0" lang="en-US" sz="1600" b="0" i="0" u="none" strike="noStrike" kern="0" cap="none" spc="0" normalizeH="0" baseline="0" noProof="0" dirty="0" err="1" smtClean="0">
                <a:ln>
                  <a:noFill/>
                </a:ln>
                <a:solidFill>
                  <a:prstClr val="white"/>
                </a:solidFill>
                <a:effectLst/>
                <a:uLnTx/>
                <a:uFillTx/>
                <a:latin typeface="Arial" pitchFamily="34" charset="0"/>
                <a:ea typeface="+mn-ea"/>
                <a:cs typeface="Arial" pitchFamily="34" charset="0"/>
              </a:rPr>
              <a:t>autoevaluación</a:t>
            </a:r>
            <a:r>
              <a:rPr kumimoji="0" lang="en-US" sz="1600" b="0" i="0" u="none" strike="noStrike" kern="0" cap="none" spc="0" normalizeH="0" baseline="0" noProof="0" dirty="0" smtClean="0">
                <a:ln>
                  <a:noFill/>
                </a:ln>
                <a:solidFill>
                  <a:prstClr val="white"/>
                </a:solidFill>
                <a:effectLst/>
                <a:uLnTx/>
                <a:uFillTx/>
                <a:latin typeface="Arial" pitchFamily="34" charset="0"/>
                <a:ea typeface="+mn-ea"/>
                <a:cs typeface="Arial" pitchFamily="34" charset="0"/>
              </a:rPr>
              <a:t>, </a:t>
            </a:r>
            <a:r>
              <a:rPr kumimoji="0" lang="en-US" sz="1600" b="0" i="0" u="none" strike="noStrike" kern="0" cap="none" spc="0" normalizeH="0" baseline="0" noProof="0" dirty="0" err="1" smtClean="0">
                <a:ln>
                  <a:noFill/>
                </a:ln>
                <a:solidFill>
                  <a:prstClr val="white"/>
                </a:solidFill>
                <a:effectLst/>
                <a:uLnTx/>
                <a:uFillTx/>
                <a:latin typeface="Arial" pitchFamily="34" charset="0"/>
                <a:ea typeface="+mn-ea"/>
                <a:cs typeface="Arial" pitchFamily="34" charset="0"/>
              </a:rPr>
              <a:t>haga</a:t>
            </a:r>
            <a:r>
              <a:rPr kumimoji="0" lang="en-US" sz="1600" b="0" i="0" u="none" strike="noStrike" kern="0" cap="none" spc="0" normalizeH="0" baseline="0" noProof="0" dirty="0" smtClean="0">
                <a:ln>
                  <a:noFill/>
                </a:ln>
                <a:solidFill>
                  <a:prstClr val="white"/>
                </a:solidFill>
                <a:effectLst/>
                <a:uLnTx/>
                <a:uFillTx/>
                <a:latin typeface="Arial" pitchFamily="34" charset="0"/>
                <a:ea typeface="+mn-ea"/>
                <a:cs typeface="Arial" pitchFamily="34" charset="0"/>
              </a:rPr>
              <a:t> </a:t>
            </a:r>
            <a:r>
              <a:rPr kumimoji="0" lang="en-US" sz="1600" b="0" i="0" u="none" strike="noStrike" kern="0" cap="none" spc="0" normalizeH="0" baseline="0" noProof="0" dirty="0" err="1" smtClean="0">
                <a:ln>
                  <a:noFill/>
                </a:ln>
                <a:solidFill>
                  <a:prstClr val="white"/>
                </a:solidFill>
                <a:effectLst/>
                <a:uLnTx/>
                <a:uFillTx/>
                <a:latin typeface="Arial" pitchFamily="34" charset="0"/>
                <a:ea typeface="+mn-ea"/>
                <a:cs typeface="Arial" pitchFamily="34" charset="0"/>
              </a:rPr>
              <a:t>clic</a:t>
            </a:r>
            <a:r>
              <a:rPr kumimoji="0" lang="en-US" sz="1600" b="0" i="0" u="none" strike="noStrike" kern="0" cap="none" spc="0" normalizeH="0" baseline="0" noProof="0" dirty="0" smtClean="0">
                <a:ln>
                  <a:noFill/>
                </a:ln>
                <a:solidFill>
                  <a:prstClr val="white"/>
                </a:solidFill>
                <a:effectLst/>
                <a:uLnTx/>
                <a:uFillTx/>
                <a:latin typeface="Arial" pitchFamily="34" charset="0"/>
                <a:ea typeface="+mn-ea"/>
                <a:cs typeface="Arial" pitchFamily="34" charset="0"/>
              </a:rPr>
              <a:t> </a:t>
            </a:r>
            <a:r>
              <a:rPr kumimoji="0" lang="en-US" sz="1600" b="0" i="0" u="none" strike="noStrike" kern="0" cap="none" spc="0" normalizeH="0" baseline="0" noProof="0" dirty="0" err="1" smtClean="0">
                <a:ln>
                  <a:noFill/>
                </a:ln>
                <a:solidFill>
                  <a:prstClr val="white"/>
                </a:solidFill>
                <a:effectLst/>
                <a:uLnTx/>
                <a:uFillTx/>
                <a:latin typeface="Arial" pitchFamily="34" charset="0"/>
                <a:ea typeface="+mn-ea"/>
                <a:cs typeface="Arial" pitchFamily="34" charset="0"/>
              </a:rPr>
              <a:t>en</a:t>
            </a:r>
            <a:r>
              <a:rPr kumimoji="0" lang="en-US" sz="1600" b="0" i="0" u="none" strike="noStrike" kern="0" cap="none" spc="0" normalizeH="0" baseline="0" noProof="0" dirty="0" smtClean="0">
                <a:ln>
                  <a:noFill/>
                </a:ln>
                <a:solidFill>
                  <a:prstClr val="white"/>
                </a:solidFill>
                <a:effectLst/>
                <a:uLnTx/>
                <a:uFillTx/>
                <a:latin typeface="Arial" pitchFamily="34" charset="0"/>
                <a:ea typeface="+mn-ea"/>
                <a:cs typeface="Arial" pitchFamily="34" charset="0"/>
              </a:rPr>
              <a:t> el </a:t>
            </a:r>
            <a:r>
              <a:rPr kumimoji="0" lang="en-US" sz="1600" b="0" i="0" u="none" strike="noStrike" kern="0" cap="none" spc="0" normalizeH="0" baseline="0" noProof="0" dirty="0" err="1" smtClean="0">
                <a:ln>
                  <a:noFill/>
                </a:ln>
                <a:solidFill>
                  <a:prstClr val="white"/>
                </a:solidFill>
                <a:effectLst/>
                <a:uLnTx/>
                <a:uFillTx/>
                <a:latin typeface="Arial" pitchFamily="34" charset="0"/>
                <a:ea typeface="+mn-ea"/>
                <a:cs typeface="Arial" pitchFamily="34" charset="0"/>
              </a:rPr>
              <a:t>botón</a:t>
            </a:r>
            <a:endParaRPr kumimoji="0" lang="en-US" sz="1600" b="0" i="0" u="none" strike="noStrike" kern="0" cap="none" spc="0" normalizeH="0" baseline="0" noProof="0" dirty="0" smtClean="0">
              <a:ln>
                <a:noFill/>
              </a:ln>
              <a:solidFill>
                <a:prstClr val="white"/>
              </a:solidFill>
              <a:effectLst/>
              <a:uLnTx/>
              <a:uFillTx/>
              <a:latin typeface="Arial" pitchFamily="34" charset="0"/>
              <a:ea typeface="+mn-ea"/>
              <a:cs typeface="Arial"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white"/>
                </a:solidFill>
                <a:effectLst/>
                <a:uLnTx/>
                <a:uFillTx/>
                <a:latin typeface="Arial" pitchFamily="34" charset="0"/>
                <a:ea typeface="+mn-ea"/>
                <a:cs typeface="Arial" pitchFamily="34" charset="0"/>
              </a:rPr>
              <a:t>“</a:t>
            </a:r>
            <a:r>
              <a:rPr kumimoji="0" lang="en-US" sz="1600" b="1" i="0" u="none" strike="noStrike" kern="0" cap="none" spc="0" normalizeH="0" baseline="0" noProof="0" dirty="0" smtClean="0">
                <a:ln>
                  <a:noFill/>
                </a:ln>
                <a:solidFill>
                  <a:prstClr val="white"/>
                </a:solidFill>
                <a:effectLst/>
                <a:uLnTx/>
                <a:uFillTx/>
                <a:latin typeface="Arial" pitchFamily="34" charset="0"/>
                <a:ea typeface="+mn-ea"/>
                <a:cs typeface="Arial" pitchFamily="34" charset="0"/>
              </a:rPr>
              <a:t>Submit to ICAO</a:t>
            </a:r>
            <a:r>
              <a:rPr kumimoji="0" lang="en-US" sz="1600" b="0" i="0" u="none" strike="noStrike" kern="0" cap="none" spc="0" normalizeH="0" baseline="0" noProof="0" dirty="0" smtClean="0">
                <a:ln>
                  <a:noFill/>
                </a:ln>
                <a:solidFill>
                  <a:prstClr val="white"/>
                </a:solidFill>
                <a:effectLst/>
                <a:uLnTx/>
                <a:uFillTx/>
                <a:latin typeface="Arial" pitchFamily="34" charset="0"/>
                <a:ea typeface="+mn-ea"/>
                <a:cs typeface="Arial" pitchFamily="34" charset="0"/>
              </a:rPr>
              <a:t>”</a:t>
            </a:r>
            <a:r>
              <a:rPr kumimoji="0" lang="en-US" sz="1600" b="0" i="0" u="none" strike="noStrike" kern="0" cap="none" spc="0" normalizeH="0" noProof="0" dirty="0" smtClean="0">
                <a:ln>
                  <a:noFill/>
                </a:ln>
                <a:solidFill>
                  <a:prstClr val="white"/>
                </a:solidFill>
                <a:effectLst/>
                <a:uLnTx/>
                <a:uFillTx/>
                <a:latin typeface="Arial" pitchFamily="34" charset="0"/>
                <a:ea typeface="+mn-ea"/>
                <a:cs typeface="Arial" pitchFamily="34" charset="0"/>
              </a:rPr>
              <a:t> </a:t>
            </a:r>
            <a:r>
              <a:rPr kumimoji="0" lang="en-US" sz="1600" b="0" i="0" u="none" strike="noStrike" kern="0" cap="none" spc="0" normalizeH="0" baseline="0" noProof="0" dirty="0" smtClean="0">
                <a:ln>
                  <a:noFill/>
                </a:ln>
                <a:solidFill>
                  <a:prstClr val="white"/>
                </a:solidFill>
                <a:effectLst/>
                <a:uLnTx/>
                <a:uFillTx/>
                <a:latin typeface="Arial" pitchFamily="34" charset="0"/>
                <a:ea typeface="+mn-ea"/>
                <a:cs typeface="Arial" pitchFamily="34" charset="0"/>
              </a:rPr>
              <a:t>(</a:t>
            </a:r>
            <a:r>
              <a:rPr kumimoji="0" lang="en-US" sz="1600" b="0" i="0" u="none" strike="noStrike" kern="0" cap="none" spc="0" normalizeH="0" baseline="0" noProof="0" dirty="0" err="1" smtClean="0">
                <a:ln>
                  <a:noFill/>
                </a:ln>
                <a:solidFill>
                  <a:prstClr val="white"/>
                </a:solidFill>
                <a:effectLst/>
                <a:uLnTx/>
                <a:uFillTx/>
                <a:latin typeface="Arial" pitchFamily="34" charset="0"/>
                <a:ea typeface="+mn-ea"/>
                <a:cs typeface="Arial" pitchFamily="34" charset="0"/>
              </a:rPr>
              <a:t>Enviar</a:t>
            </a:r>
            <a:r>
              <a:rPr kumimoji="0" lang="en-US" sz="1600" b="0" i="0" u="none" strike="noStrike" kern="0" cap="none" spc="0" normalizeH="0" baseline="0" noProof="0" dirty="0" smtClean="0">
                <a:ln>
                  <a:noFill/>
                </a:ln>
                <a:solidFill>
                  <a:prstClr val="white"/>
                </a:solidFill>
                <a:effectLst/>
                <a:uLnTx/>
                <a:uFillTx/>
                <a:latin typeface="Arial" pitchFamily="34" charset="0"/>
                <a:ea typeface="+mn-ea"/>
                <a:cs typeface="Arial" pitchFamily="34" charset="0"/>
              </a:rPr>
              <a:t> a la OACI).</a:t>
            </a:r>
            <a:endParaRPr kumimoji="0" lang="en-CA" sz="1600" b="0" i="0" u="none" strike="noStrike" kern="0" cap="none" spc="0" normalizeH="0" baseline="0" noProof="0" dirty="0" smtClean="0">
              <a:ln>
                <a:noFill/>
              </a:ln>
              <a:solidFill>
                <a:prstClr val="white"/>
              </a:solidFill>
              <a:effectLst/>
              <a:uLnTx/>
              <a:uFillTx/>
              <a:latin typeface="Arial" pitchFamily="34" charset="0"/>
              <a:ea typeface="+mn-ea"/>
              <a:cs typeface="Arial" pitchFamily="34" charset="0"/>
            </a:endParaRPr>
          </a:p>
        </p:txBody>
      </p:sp>
      <p:sp>
        <p:nvSpPr>
          <p:cNvPr id="19" name="Rectangle 18"/>
          <p:cNvSpPr/>
          <p:nvPr/>
        </p:nvSpPr>
        <p:spPr>
          <a:xfrm>
            <a:off x="527994" y="4515591"/>
            <a:ext cx="659629" cy="288032"/>
          </a:xfrm>
          <a:prstGeom prst="rect">
            <a:avLst/>
          </a:prstGeom>
          <a:noFill/>
          <a:ln w="635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20" name="Rectangle 19"/>
          <p:cNvSpPr/>
          <p:nvPr/>
        </p:nvSpPr>
        <p:spPr>
          <a:xfrm>
            <a:off x="472615" y="5458418"/>
            <a:ext cx="1157518" cy="288032"/>
          </a:xfrm>
          <a:prstGeom prst="rect">
            <a:avLst/>
          </a:prstGeom>
          <a:noFill/>
          <a:ln w="635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21" name="Rectangle 20"/>
          <p:cNvSpPr/>
          <p:nvPr/>
        </p:nvSpPr>
        <p:spPr>
          <a:xfrm>
            <a:off x="6372201" y="5884762"/>
            <a:ext cx="1008112" cy="288033"/>
          </a:xfrm>
          <a:prstGeom prst="rect">
            <a:avLst/>
          </a:prstGeom>
          <a:noFill/>
          <a:ln w="635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23" name="Rectangle 22"/>
          <p:cNvSpPr/>
          <p:nvPr/>
        </p:nvSpPr>
        <p:spPr>
          <a:xfrm>
            <a:off x="7452021" y="5864754"/>
            <a:ext cx="1008112" cy="288033"/>
          </a:xfrm>
          <a:prstGeom prst="rect">
            <a:avLst/>
          </a:prstGeom>
          <a:noFill/>
          <a:ln w="635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586278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xit" presetSubtype="21" fill="hold" grpId="1" nodeType="withEffect">
                                  <p:stCondLst>
                                    <p:cond delay="0"/>
                                  </p:stCondLst>
                                  <p:childTnLst>
                                    <p:animEffect transition="out" filter="barn(inVertical)">
                                      <p:cBhvr>
                                        <p:cTn id="9" dur="500"/>
                                        <p:tgtEl>
                                          <p:spTgt spid="15"/>
                                        </p:tgtEl>
                                      </p:cBhvr>
                                    </p:animEffect>
                                    <p:set>
                                      <p:cBhvr>
                                        <p:cTn id="10" dur="1" fill="hold">
                                          <p:stCondLst>
                                            <p:cond delay="499"/>
                                          </p:stCondLst>
                                        </p:cTn>
                                        <p:tgtEl>
                                          <p:spTgt spid="15"/>
                                        </p:tgtEl>
                                        <p:attrNameLst>
                                          <p:attrName>style.visibility</p:attrName>
                                        </p:attrNameLst>
                                      </p:cBhvr>
                                      <p:to>
                                        <p:strVal val="hidden"/>
                                      </p:to>
                                    </p:set>
                                  </p:childTnLst>
                                </p:cTn>
                              </p:par>
                              <p:par>
                                <p:cTn id="11" presetID="16" presetClass="entr" presetSubtype="21"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arn(inVertical)">
                                      <p:cBhvr>
                                        <p:cTn id="13" dur="500"/>
                                        <p:tgtEl>
                                          <p:spTgt spid="16"/>
                                        </p:tgtEl>
                                      </p:cBhvr>
                                    </p:animEffect>
                                  </p:childTnLst>
                                </p:cTn>
                              </p:par>
                              <p:par>
                                <p:cTn id="14" presetID="16" presetClass="exit" presetSubtype="21" fill="hold" grpId="1" nodeType="withEffect">
                                  <p:stCondLst>
                                    <p:cond delay="0"/>
                                  </p:stCondLst>
                                  <p:childTnLst>
                                    <p:animEffect transition="out" filter="barn(inVertical)">
                                      <p:cBhvr>
                                        <p:cTn id="15" dur="500"/>
                                        <p:tgtEl>
                                          <p:spTgt spid="16"/>
                                        </p:tgtEl>
                                      </p:cBhvr>
                                    </p:animEffect>
                                    <p:set>
                                      <p:cBhvr>
                                        <p:cTn id="16" dur="1" fill="hold">
                                          <p:stCondLst>
                                            <p:cond delay="499"/>
                                          </p:stCondLst>
                                        </p:cTn>
                                        <p:tgtEl>
                                          <p:spTgt spid="16"/>
                                        </p:tgtEl>
                                        <p:attrNameLst>
                                          <p:attrName>style.visibility</p:attrName>
                                        </p:attrNameLst>
                                      </p:cBhvr>
                                      <p:to>
                                        <p:strVal val="hidden"/>
                                      </p:to>
                                    </p:set>
                                  </p:childTnLst>
                                </p:cTn>
                              </p:par>
                              <p:par>
                                <p:cTn id="17" presetID="16" presetClass="entr" presetSubtype="21" fill="hold" grpId="1"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arn(inVertical)">
                                      <p:cBhvr>
                                        <p:cTn id="19" dur="500"/>
                                        <p:tgtEl>
                                          <p:spTgt spid="17"/>
                                        </p:tgtEl>
                                      </p:cBhvr>
                                    </p:animEffect>
                                  </p:childTnLst>
                                </p:cTn>
                              </p:par>
                              <p:par>
                                <p:cTn id="20" presetID="16" presetClass="exit" presetSubtype="21" fill="hold" grpId="0" nodeType="withEffect">
                                  <p:stCondLst>
                                    <p:cond delay="0"/>
                                  </p:stCondLst>
                                  <p:childTnLst>
                                    <p:animEffect transition="out" filter="barn(inVertical)">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arn(inVertical)">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barn(inVertical)">
                                      <p:cBhvr>
                                        <p:cTn id="32" dur="500"/>
                                        <p:tgtEl>
                                          <p:spTgt spid="19"/>
                                        </p:tgtEl>
                                      </p:cBhvr>
                                    </p:animEffect>
                                  </p:childTnLst>
                                </p:cTn>
                              </p:par>
                              <p:par>
                                <p:cTn id="33" presetID="16" presetClass="exit" presetSubtype="21" fill="hold" grpId="1" nodeType="withEffect">
                                  <p:stCondLst>
                                    <p:cond delay="0"/>
                                  </p:stCondLst>
                                  <p:childTnLst>
                                    <p:animEffect transition="out" filter="barn(inVertical)">
                                      <p:cBhvr>
                                        <p:cTn id="34" dur="500"/>
                                        <p:tgtEl>
                                          <p:spTgt spid="19"/>
                                        </p:tgtEl>
                                      </p:cBhvr>
                                    </p:animEffect>
                                    <p:set>
                                      <p:cBhvr>
                                        <p:cTn id="35" dur="1" fill="hold">
                                          <p:stCondLst>
                                            <p:cond delay="499"/>
                                          </p:stCondLst>
                                        </p:cTn>
                                        <p:tgtEl>
                                          <p:spTgt spid="19"/>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barn(inVertical)">
                                      <p:cBhvr>
                                        <p:cTn id="40" dur="500"/>
                                        <p:tgtEl>
                                          <p:spTgt spid="20"/>
                                        </p:tgtEl>
                                      </p:cBhvr>
                                    </p:animEffect>
                                  </p:childTnLst>
                                </p:cTn>
                              </p:par>
                              <p:par>
                                <p:cTn id="41" presetID="16" presetClass="exit" presetSubtype="21" fill="hold" grpId="1" nodeType="withEffect">
                                  <p:stCondLst>
                                    <p:cond delay="0"/>
                                  </p:stCondLst>
                                  <p:childTnLst>
                                    <p:animEffect transition="out" filter="barn(inVertical)">
                                      <p:cBhvr>
                                        <p:cTn id="42" dur="500"/>
                                        <p:tgtEl>
                                          <p:spTgt spid="20"/>
                                        </p:tgtEl>
                                      </p:cBhvr>
                                    </p:animEffect>
                                    <p:set>
                                      <p:cBhvr>
                                        <p:cTn id="43" dur="1" fill="hold">
                                          <p:stCondLst>
                                            <p:cond delay="499"/>
                                          </p:stCondLst>
                                        </p:cTn>
                                        <p:tgtEl>
                                          <p:spTgt spid="20"/>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barn(inVertical)">
                                      <p:cBhvr>
                                        <p:cTn id="48" dur="500"/>
                                        <p:tgtEl>
                                          <p:spTgt spid="21"/>
                                        </p:tgtEl>
                                      </p:cBhvr>
                                    </p:animEffect>
                                  </p:childTnLst>
                                </p:cTn>
                              </p:par>
                              <p:par>
                                <p:cTn id="49" presetID="16" presetClass="exit" presetSubtype="21" fill="hold" grpId="1" nodeType="withEffect">
                                  <p:stCondLst>
                                    <p:cond delay="0"/>
                                  </p:stCondLst>
                                  <p:childTnLst>
                                    <p:animEffect transition="out" filter="barn(inVertical)">
                                      <p:cBhvr>
                                        <p:cTn id="50" dur="500"/>
                                        <p:tgtEl>
                                          <p:spTgt spid="21"/>
                                        </p:tgtEl>
                                      </p:cBhvr>
                                    </p:animEffect>
                                    <p:set>
                                      <p:cBhvr>
                                        <p:cTn id="51" dur="1" fill="hold">
                                          <p:stCondLst>
                                            <p:cond delay="499"/>
                                          </p:stCondLst>
                                        </p:cTn>
                                        <p:tgtEl>
                                          <p:spTgt spid="21"/>
                                        </p:tgtEl>
                                        <p:attrNameLst>
                                          <p:attrName>style.visibility</p:attrName>
                                        </p:attrNameLst>
                                      </p:cBhvr>
                                      <p:to>
                                        <p:strVal val="hidden"/>
                                      </p:to>
                                    </p:set>
                                  </p:childTnLst>
                                </p:cTn>
                              </p:par>
                              <p:par>
                                <p:cTn id="52" presetID="16" presetClass="entr" presetSubtype="21"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barn(inVertical)">
                                      <p:cBhvr>
                                        <p:cTn id="5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6" grpId="0" animBg="1"/>
      <p:bldP spid="16" grpId="1" animBg="1"/>
      <p:bldP spid="17" grpId="0" animBg="1"/>
      <p:bldP spid="17" grpId="1" animBg="1"/>
      <p:bldP spid="18" grpId="0" animBg="1"/>
      <p:bldP spid="19" grpId="0" animBg="1"/>
      <p:bldP spid="19" grpId="1" animBg="1"/>
      <p:bldP spid="20" grpId="0" animBg="1"/>
      <p:bldP spid="20" grpId="1" animBg="1"/>
      <p:bldP spid="21" grpId="0" animBg="1"/>
      <p:bldP spid="21" grpId="1" animBg="1"/>
      <p:bldP spid="2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95536" y="116632"/>
            <a:ext cx="8229600" cy="1143000"/>
          </a:xfrm>
        </p:spPr>
        <p:txBody>
          <a:bodyPr>
            <a:normAutofit fontScale="90000"/>
          </a:bodyPr>
          <a:lstStyle/>
          <a:p>
            <a:r>
              <a:rPr lang="es-ES" sz="4000" dirty="0" smtClean="0"/>
              <a:t>Ejemplo de autoevaluación</a:t>
            </a:r>
            <a:br>
              <a:rPr lang="es-ES" sz="4000" dirty="0" smtClean="0"/>
            </a:br>
            <a:r>
              <a:rPr lang="es-ES" sz="4000" dirty="0" smtClean="0"/>
              <a:t>completada  </a:t>
            </a:r>
            <a:endParaRPr lang="en-GB" sz="4000" dirty="0"/>
          </a:p>
        </p:txBody>
      </p:sp>
      <p:sp>
        <p:nvSpPr>
          <p:cNvPr id="4" name="Slide Number Placeholder 3"/>
          <p:cNvSpPr>
            <a:spLocks noGrp="1"/>
          </p:cNvSpPr>
          <p:nvPr>
            <p:ph type="sldNum" sz="quarter" idx="12"/>
          </p:nvPr>
        </p:nvSpPr>
        <p:spPr>
          <a:xfrm>
            <a:off x="6553200" y="6356350"/>
            <a:ext cx="2133600" cy="365125"/>
          </a:xfrm>
        </p:spPr>
        <p:txBody>
          <a:bodyPr/>
          <a:lstStyle/>
          <a:p>
            <a:endParaRPr lang="en-US" dirty="0"/>
          </a:p>
        </p:txBody>
      </p:sp>
      <p:sp>
        <p:nvSpPr>
          <p:cNvPr id="5" name="Footer Placeholder 4"/>
          <p:cNvSpPr>
            <a:spLocks noGrp="1"/>
          </p:cNvSpPr>
          <p:nvPr>
            <p:ph type="ftr" sz="quarter" idx="11"/>
          </p:nvPr>
        </p:nvSpPr>
        <p:spPr>
          <a:xfrm>
            <a:off x="3124200" y="6356350"/>
            <a:ext cx="2895600" cy="365125"/>
          </a:xfrm>
        </p:spPr>
        <p:txBody>
          <a:bodyPr/>
          <a:lstStyle/>
          <a:p>
            <a:r>
              <a:rPr lang="en-US" smtClean="0"/>
              <a:t>Seminario CMA - Módulo 4</a:t>
            </a:r>
            <a:endParaRPr lang="en-US" dirty="0"/>
          </a:p>
        </p:txBody>
      </p:sp>
      <p:sp>
        <p:nvSpPr>
          <p:cNvPr id="8" name="Date Placeholder 7"/>
          <p:cNvSpPr>
            <a:spLocks noGrp="1"/>
          </p:cNvSpPr>
          <p:nvPr>
            <p:ph type="dt" sz="half" idx="10"/>
          </p:nvPr>
        </p:nvSpPr>
        <p:spPr/>
        <p:txBody>
          <a:bodyPr/>
          <a:lstStyle/>
          <a:p>
            <a:r>
              <a:rPr lang="en-US" smtClean="0"/>
              <a:t>Noviembre de 2017</a:t>
            </a:r>
            <a:endParaRPr lang="en-US"/>
          </a:p>
        </p:txBody>
      </p:sp>
      <p:sp>
        <p:nvSpPr>
          <p:cNvPr id="7" name="Content Placeholder 3"/>
          <p:cNvSpPr>
            <a:spLocks noGrp="1"/>
          </p:cNvSpPr>
          <p:nvPr>
            <p:ph idx="1"/>
          </p:nvPr>
        </p:nvSpPr>
        <p:spPr/>
        <p:txBody>
          <a:bodyPr/>
          <a:lstStyle/>
          <a:p>
            <a:pPr eaLnBrk="1" hangingPunct="1">
              <a:buClrTx/>
            </a:pPr>
            <a:r>
              <a:rPr lang="en-US" altLang="en-US" sz="3000" dirty="0" smtClean="0"/>
              <a:t> </a:t>
            </a:r>
            <a:endParaRPr lang="en-GB" altLang="en-US" dirty="0" smtClean="0"/>
          </a:p>
        </p:txBody>
      </p:sp>
      <p:grpSp>
        <p:nvGrpSpPr>
          <p:cNvPr id="9" name="Group 8"/>
          <p:cNvGrpSpPr/>
          <p:nvPr/>
        </p:nvGrpSpPr>
        <p:grpSpPr>
          <a:xfrm>
            <a:off x="218264" y="1276483"/>
            <a:ext cx="8208912" cy="4968552"/>
            <a:chOff x="323528" y="1268760"/>
            <a:chExt cx="8208912" cy="4968552"/>
          </a:xfrm>
        </p:grpSpPr>
        <p:grpSp>
          <p:nvGrpSpPr>
            <p:cNvPr id="10" name="Group 9"/>
            <p:cNvGrpSpPr/>
            <p:nvPr/>
          </p:nvGrpSpPr>
          <p:grpSpPr>
            <a:xfrm>
              <a:off x="323528" y="1268760"/>
              <a:ext cx="8208912" cy="4968552"/>
              <a:chOff x="426665" y="1218603"/>
              <a:chExt cx="8105775" cy="4991100"/>
            </a:xfrm>
          </p:grpSpPr>
          <p:pic>
            <p:nvPicPr>
              <p:cNvPr id="1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665" y="1218603"/>
                <a:ext cx="8105775" cy="499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467544" y="2348880"/>
                <a:ext cx="7776864" cy="720080"/>
              </a:xfrm>
              <a:prstGeom prst="rect">
                <a:avLst/>
              </a:prstGeom>
              <a:solidFill>
                <a:sysClr val="window" lastClr="FFFFFF"/>
              </a:solidFill>
              <a:ln w="25400" cap="flat" cmpd="sng" algn="ctr">
                <a:noFill/>
                <a:prstDash val="solid"/>
              </a:ln>
              <a:effectLst/>
            </p:spPr>
            <p:txBody>
              <a:bodyPr rtlCol="0" anchor="ctr"/>
              <a:lstStyle/>
              <a:p>
                <a:pPr marL="171450" marR="0" lvl="0" indent="-171450" defTabSz="914400" eaLnBrk="1" fontAlgn="auto" latinLnBrk="0" hangingPunct="1">
                  <a:lnSpc>
                    <a:spcPct val="100000"/>
                  </a:lnSpc>
                  <a:spcBef>
                    <a:spcPts val="0"/>
                  </a:spcBef>
                  <a:spcAft>
                    <a:spcPts val="0"/>
                  </a:spcAft>
                  <a:buClrTx/>
                  <a:buSzTx/>
                  <a:buFont typeface="Arial" pitchFamily="34" charset="0"/>
                  <a:buChar char="•"/>
                  <a:tabLst/>
                  <a:defRPr/>
                </a:pPr>
                <a:r>
                  <a:rPr kumimoji="0" lang="en-GB" sz="1100" b="0" i="0" u="none" strike="noStrike" kern="0" cap="none" spc="0" normalizeH="0" baseline="0" noProof="0" dirty="0" smtClean="0">
                    <a:ln>
                      <a:noFill/>
                    </a:ln>
                    <a:solidFill>
                      <a:prstClr val="black"/>
                    </a:solidFill>
                    <a:effectLst/>
                    <a:uLnTx/>
                    <a:uFillTx/>
                    <a:latin typeface="Times New Roman" pitchFamily="18" charset="0"/>
                    <a:ea typeface="+mn-ea"/>
                    <a:cs typeface="Times New Roman" pitchFamily="18" charset="0"/>
                  </a:rPr>
                  <a:t>CAA-AC-OPS050 Contents of an Operations Manual Section 9.3.2(f)</a:t>
                </a:r>
                <a:r>
                  <a:rPr kumimoji="0" lang="en-US" sz="1100" b="0" i="0" u="none" strike="noStrike" kern="0" cap="none" spc="0" normalizeH="0" baseline="0" noProof="0" dirty="0" smtClean="0">
                    <a:ln>
                      <a:noFill/>
                    </a:ln>
                    <a:solidFill>
                      <a:prstClr val="black"/>
                    </a:solidFill>
                    <a:effectLst/>
                    <a:uLnTx/>
                    <a:uFillTx/>
                    <a:latin typeface="Times New Roman" pitchFamily="18" charset="0"/>
                    <a:ea typeface="+mn-ea"/>
                    <a:cs typeface="Times New Roman" pitchFamily="18" charset="0"/>
                  </a:rPr>
                  <a:t>, describes requirements for air operators to establish an ACAS programme</a:t>
                </a:r>
              </a:p>
              <a:p>
                <a:pPr marL="171450" marR="0" lvl="0" indent="-17145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100" b="0" i="0" u="none" strike="noStrike" kern="0" cap="none" spc="0" normalizeH="0" baseline="0" noProof="0" dirty="0" smtClean="0">
                    <a:ln>
                      <a:noFill/>
                    </a:ln>
                    <a:solidFill>
                      <a:prstClr val="black"/>
                    </a:solidFill>
                    <a:effectLst/>
                    <a:uLnTx/>
                    <a:uFillTx/>
                    <a:latin typeface="Times New Roman" pitchFamily="18" charset="0"/>
                    <a:ea typeface="+mn-ea"/>
                    <a:cs typeface="Times New Roman" pitchFamily="18" charset="0"/>
                  </a:rPr>
                  <a:t>Inspector guidance is detailed in Operation inspector Manual, chapter 4, section 2 </a:t>
                </a:r>
              </a:p>
              <a:p>
                <a:pPr marL="171450" marR="0" lvl="0" indent="-17145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100" b="0" i="0" u="none" strike="noStrike" kern="0" cap="none" spc="0" normalizeH="0" baseline="0" noProof="0" dirty="0" smtClean="0">
                    <a:ln>
                      <a:noFill/>
                    </a:ln>
                    <a:solidFill>
                      <a:prstClr val="black"/>
                    </a:solidFill>
                    <a:effectLst/>
                    <a:uLnTx/>
                    <a:uFillTx/>
                    <a:latin typeface="Times New Roman" pitchFamily="18" charset="0"/>
                    <a:ea typeface="+mn-ea"/>
                    <a:cs typeface="Times New Roman" pitchFamily="18" charset="0"/>
                  </a:rPr>
                  <a:t>The Air Operator Certification Manual Chapter 10, and checklist in Appendix 1, detail the certification process</a:t>
                </a:r>
                <a:endParaRPr kumimoji="0" lang="en-CA" sz="1100" b="0" i="0" u="none" strike="noStrike" kern="0" cap="none" spc="0" normalizeH="0" baseline="0" noProof="0" dirty="0" smtClean="0">
                  <a:ln>
                    <a:noFill/>
                  </a:ln>
                  <a:solidFill>
                    <a:prstClr val="black"/>
                  </a:solidFill>
                  <a:effectLst/>
                  <a:uLnTx/>
                  <a:uFillTx/>
                  <a:latin typeface="Times New Roman" pitchFamily="18" charset="0"/>
                  <a:ea typeface="+mn-ea"/>
                  <a:cs typeface="Times New Roman"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15" name="Rectangle 14"/>
              <p:cNvSpPr/>
              <p:nvPr/>
            </p:nvSpPr>
            <p:spPr>
              <a:xfrm>
                <a:off x="467544" y="3284984"/>
                <a:ext cx="7920880" cy="720080"/>
              </a:xfrm>
              <a:prstGeom prst="rect">
                <a:avLst/>
              </a:prstGeom>
              <a:solidFill>
                <a:sysClr val="window" lastClr="FFFFFF"/>
              </a:solidFill>
              <a:ln w="25400" cap="flat" cmpd="sng" algn="ctr">
                <a:noFill/>
                <a:prstDash val="solid"/>
              </a:ln>
              <a:effectLst/>
            </p:spPr>
            <p:txBody>
              <a:bodyPr rtlCol="0" anchor="ctr"/>
              <a:lstStyle/>
              <a:p>
                <a:pPr marL="0" marR="0" lvl="1" indent="-57150" defTabSz="914400" eaLnBrk="1" fontAlgn="auto" latinLnBrk="0" hangingPunct="1">
                  <a:lnSpc>
                    <a:spcPct val="100000"/>
                  </a:lnSpc>
                  <a:spcBef>
                    <a:spcPts val="0"/>
                  </a:spcBef>
                  <a:spcAft>
                    <a:spcPts val="0"/>
                  </a:spcAft>
                  <a:buClr>
                    <a:srgbClr val="FF0000"/>
                  </a:buClr>
                  <a:buSzTx/>
                  <a:buFontTx/>
                  <a:buNone/>
                  <a:tabLst/>
                  <a:defRPr/>
                </a:pPr>
                <a:endParaRPr kumimoji="0" lang="en-GB" sz="1100" b="0" i="0" u="none" strike="noStrike" kern="0" cap="none" spc="0" normalizeH="0" baseline="0" noProof="0" dirty="0" smtClean="0">
                  <a:ln>
                    <a:noFill/>
                  </a:ln>
                  <a:solidFill>
                    <a:prstClr val="black"/>
                  </a:solidFill>
                  <a:effectLst/>
                  <a:uLnTx/>
                  <a:uFillTx/>
                  <a:latin typeface="Arial" pitchFamily="34" charset="0"/>
                  <a:ea typeface="+mn-ea"/>
                  <a:cs typeface="Arial" pitchFamily="34" charset="0"/>
                </a:endParaRPr>
              </a:p>
              <a:p>
                <a:pPr marL="114300" marR="0" lvl="1" indent="-171450" defTabSz="914400" eaLnBrk="1" fontAlgn="auto" latinLnBrk="0" hangingPunct="1">
                  <a:lnSpc>
                    <a:spcPct val="100000"/>
                  </a:lnSpc>
                  <a:spcBef>
                    <a:spcPts val="0"/>
                  </a:spcBef>
                  <a:spcAft>
                    <a:spcPts val="0"/>
                  </a:spcAft>
                  <a:buClr>
                    <a:srgbClr val="FF0000"/>
                  </a:buClr>
                  <a:buSzTx/>
                  <a:buFont typeface="Arial" pitchFamily="34" charset="0"/>
                  <a:buChar char="•"/>
                  <a:tabLst/>
                  <a:defRPr/>
                </a:pPr>
                <a:r>
                  <a:rPr kumimoji="0" lang="en-GB" sz="1100" b="0" i="0" u="none" strike="noStrike" kern="0" cap="none" spc="0" normalizeH="0" baseline="0" noProof="0" dirty="0" smtClean="0">
                    <a:ln>
                      <a:noFill/>
                    </a:ln>
                    <a:solidFill>
                      <a:prstClr val="black"/>
                    </a:solidFill>
                    <a:effectLst/>
                    <a:uLnTx/>
                    <a:uFillTx/>
                    <a:latin typeface="Times New Roman" pitchFamily="18" charset="0"/>
                    <a:ea typeface="+mn-ea"/>
                    <a:cs typeface="Times New Roman" pitchFamily="18" charset="0"/>
                  </a:rPr>
                  <a:t>CAA-AC-OPS050 Contents of an Operations Manual Section 9.3.2(f)</a:t>
                </a:r>
                <a:r>
                  <a:rPr kumimoji="0" lang="en-CA" sz="1100" b="0" i="0" u="none" strike="noStrike" kern="0" cap="none" spc="0" normalizeH="0" baseline="0" noProof="0" dirty="0" smtClean="0">
                    <a:ln>
                      <a:noFill/>
                    </a:ln>
                    <a:solidFill>
                      <a:prstClr val="black"/>
                    </a:solidFill>
                    <a:effectLst/>
                    <a:uLnTx/>
                    <a:uFillTx/>
                    <a:latin typeface="Times New Roman" pitchFamily="18" charset="0"/>
                    <a:ea typeface="+mn-ea"/>
                    <a:cs typeface="Times New Roman" pitchFamily="18" charset="0"/>
                  </a:rPr>
                  <a:t> includes the </a:t>
                </a:r>
                <a:r>
                  <a:rPr kumimoji="0" lang="en-GB" sz="1100" b="0" i="0" u="none" strike="noStrike" kern="0" cap="none" spc="0" normalizeH="0" baseline="0" noProof="0" dirty="0" smtClean="0">
                    <a:ln>
                      <a:noFill/>
                    </a:ln>
                    <a:solidFill>
                      <a:prstClr val="black"/>
                    </a:solidFill>
                    <a:effectLst/>
                    <a:uLnTx/>
                    <a:uFillTx/>
                    <a:latin typeface="Times New Roman" pitchFamily="18" charset="0"/>
                    <a:ea typeface="+mn-ea"/>
                    <a:cs typeface="Times New Roman" pitchFamily="18" charset="0"/>
                  </a:rPr>
                  <a:t>CAA requirements.</a:t>
                </a:r>
              </a:p>
              <a:p>
                <a:pPr marL="114300" marR="0" lvl="1" indent="-171450" defTabSz="914400" eaLnBrk="1" fontAlgn="auto" latinLnBrk="0" hangingPunct="1">
                  <a:lnSpc>
                    <a:spcPct val="100000"/>
                  </a:lnSpc>
                  <a:spcBef>
                    <a:spcPts val="0"/>
                  </a:spcBef>
                  <a:spcAft>
                    <a:spcPts val="0"/>
                  </a:spcAft>
                  <a:buClr>
                    <a:srgbClr val="FF0000"/>
                  </a:buClr>
                  <a:buSzTx/>
                  <a:buFont typeface="Arial" pitchFamily="34" charset="0"/>
                  <a:buChar char="•"/>
                  <a:tabLst/>
                  <a:defRPr/>
                </a:pPr>
                <a:r>
                  <a:rPr kumimoji="0" lang="en-US" sz="1100" b="0" i="0" u="none" strike="noStrike" kern="0" cap="none" spc="0" normalizeH="0" baseline="0" noProof="0" dirty="0" smtClean="0">
                    <a:ln>
                      <a:noFill/>
                    </a:ln>
                    <a:solidFill>
                      <a:prstClr val="black"/>
                    </a:solidFill>
                    <a:effectLst/>
                    <a:uLnTx/>
                    <a:uFillTx/>
                    <a:latin typeface="Times New Roman" pitchFamily="18" charset="0"/>
                    <a:ea typeface="+mn-ea"/>
                    <a:cs typeface="Times New Roman" pitchFamily="18" charset="0"/>
                  </a:rPr>
                  <a:t>Operation inspector manual, chapter 4, section 2 </a:t>
                </a:r>
              </a:p>
              <a:p>
                <a:pPr marL="114300" marR="0" lvl="1" indent="-171450" defTabSz="914400" eaLnBrk="1" fontAlgn="auto" latinLnBrk="0" hangingPunct="1">
                  <a:lnSpc>
                    <a:spcPct val="100000"/>
                  </a:lnSpc>
                  <a:spcBef>
                    <a:spcPts val="0"/>
                  </a:spcBef>
                  <a:spcAft>
                    <a:spcPts val="0"/>
                  </a:spcAft>
                  <a:buClr>
                    <a:srgbClr val="FF0000"/>
                  </a:buClr>
                  <a:buSzTx/>
                  <a:buFont typeface="Arial" pitchFamily="34" charset="0"/>
                  <a:buChar char="•"/>
                  <a:tabLst/>
                  <a:defRPr/>
                </a:pPr>
                <a:r>
                  <a:rPr kumimoji="0" lang="en-US" sz="1100" b="0" i="0" u="none" strike="noStrike" kern="0" cap="none" spc="0" normalizeH="0" baseline="0" noProof="0" dirty="0" smtClean="0">
                    <a:ln>
                      <a:noFill/>
                    </a:ln>
                    <a:solidFill>
                      <a:prstClr val="black"/>
                    </a:solidFill>
                    <a:effectLst/>
                    <a:uLnTx/>
                    <a:uFillTx/>
                    <a:latin typeface="Times New Roman" pitchFamily="18" charset="0"/>
                    <a:ea typeface="+mn-ea"/>
                    <a:cs typeface="Times New Roman" pitchFamily="18" charset="0"/>
                  </a:rPr>
                  <a:t>The Air Operator Certification Manual Chapter 10, and checklist in Appendix 1</a:t>
                </a:r>
              </a:p>
              <a:p>
                <a:pPr marL="0" marR="0" lvl="1" indent="-57150" defTabSz="914400" eaLnBrk="1" fontAlgn="auto" latinLnBrk="0" hangingPunct="1">
                  <a:lnSpc>
                    <a:spcPct val="100000"/>
                  </a:lnSpc>
                  <a:spcBef>
                    <a:spcPts val="0"/>
                  </a:spcBef>
                  <a:spcAft>
                    <a:spcPts val="0"/>
                  </a:spcAft>
                  <a:buClr>
                    <a:srgbClr val="FF0000"/>
                  </a:buClr>
                  <a:buSzTx/>
                  <a:buFontTx/>
                  <a:buNone/>
                  <a:tabLst/>
                  <a:defRPr/>
                </a:pPr>
                <a:endParaRPr kumimoji="0" lang="en-GB" sz="1100" b="0" i="0" u="none" strike="noStrike" kern="0" cap="none" spc="0" normalizeH="0" baseline="0" noProof="0" dirty="0" smtClean="0">
                  <a:ln>
                    <a:noFill/>
                  </a:ln>
                  <a:solidFill>
                    <a:prstClr val="black"/>
                  </a:solidFill>
                  <a:effectLst/>
                  <a:uLnTx/>
                  <a:uFillTx/>
                  <a:latin typeface="Arial" pitchFamily="34" charset="0"/>
                  <a:ea typeface="+mn-ea"/>
                  <a:cs typeface="Arial" pitchFamily="34" charset="0"/>
                </a:endParaRPr>
              </a:p>
              <a:p>
                <a:pPr marL="0" marR="0" lvl="1" indent="-57150" defTabSz="914400" eaLnBrk="1" fontAlgn="auto" latinLnBrk="0" hangingPunct="1">
                  <a:lnSpc>
                    <a:spcPct val="100000"/>
                  </a:lnSpc>
                  <a:spcBef>
                    <a:spcPts val="0"/>
                  </a:spcBef>
                  <a:spcAft>
                    <a:spcPts val="0"/>
                  </a:spcAft>
                  <a:buClr>
                    <a:srgbClr val="FF0000"/>
                  </a:buClr>
                  <a:buSzTx/>
                  <a:buFontTx/>
                  <a:buNone/>
                  <a:tabLst/>
                  <a:defRPr/>
                </a:pPr>
                <a:endParaRPr kumimoji="0" lang="en-CA" sz="1400" b="0" i="0" u="none" strike="noStrike" kern="0" cap="none" spc="0" normalizeH="0" baseline="0" noProof="0" dirty="0" smtClean="0">
                  <a:ln>
                    <a:noFill/>
                  </a:ln>
                  <a:solidFill>
                    <a:prstClr val="black"/>
                  </a:solidFill>
                  <a:effectLst/>
                  <a:uLnTx/>
                  <a:uFillTx/>
                  <a:latin typeface="Arial" pitchFamily="34" charset="0"/>
                  <a:ea typeface="+mn-ea"/>
                  <a:cs typeface="Arial" pitchFamily="34" charset="0"/>
                </a:endParaRPr>
              </a:p>
            </p:txBody>
          </p:sp>
        </p:grpSp>
        <p:sp>
          <p:nvSpPr>
            <p:cNvPr id="11" name="TextBox 10"/>
            <p:cNvSpPr txBox="1"/>
            <p:nvPr/>
          </p:nvSpPr>
          <p:spPr>
            <a:xfrm>
              <a:off x="899592" y="1781434"/>
              <a:ext cx="7128792" cy="2554545"/>
            </a:xfrm>
            <a:prstGeom prst="rect">
              <a:avLst/>
            </a:prstGeom>
            <a:solidFill>
              <a:srgbClr val="EEECE1"/>
            </a:solidFill>
          </p:spPr>
          <p:txBody>
            <a:bodyPr wrap="square" rtlCol="0">
              <a:spAutoFit/>
            </a:bodyPr>
            <a:lstStyle/>
            <a:p>
              <a:pPr marL="1252538" marR="0" lvl="0" indent="-17780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err="1" smtClean="0">
                  <a:ln>
                    <a:noFill/>
                  </a:ln>
                  <a:solidFill>
                    <a:srgbClr val="FF0000"/>
                  </a:solidFill>
                  <a:effectLst/>
                  <a:uLnTx/>
                  <a:uFillTx/>
                </a:rPr>
                <a:t>Consejos</a:t>
              </a:r>
              <a:r>
                <a:rPr kumimoji="0" lang="en-US" sz="1600" b="0" i="0" u="none" strike="noStrike" kern="0" cap="none" spc="0" normalizeH="0" baseline="0" noProof="0" dirty="0" smtClean="0">
                  <a:ln>
                    <a:noFill/>
                  </a:ln>
                  <a:solidFill>
                    <a:srgbClr val="FF0000"/>
                  </a:solidFill>
                  <a:effectLst/>
                  <a:uLnTx/>
                  <a:uFillTx/>
                </a:rPr>
                <a:t> </a:t>
              </a:r>
              <a:r>
                <a:rPr kumimoji="0" lang="en-US" sz="1600" b="0" i="0" u="none" strike="noStrike" kern="0" cap="none" spc="0" normalizeH="0" baseline="0" noProof="0" dirty="0" err="1" smtClean="0">
                  <a:ln>
                    <a:noFill/>
                  </a:ln>
                  <a:solidFill>
                    <a:srgbClr val="FF0000"/>
                  </a:solidFill>
                  <a:effectLst/>
                  <a:uLnTx/>
                  <a:uFillTx/>
                </a:rPr>
                <a:t>prácticos</a:t>
              </a:r>
              <a:r>
                <a:rPr kumimoji="0" lang="en-US" sz="1600" b="0" i="0" u="none" strike="noStrike" kern="0" cap="none" spc="0" normalizeH="0" baseline="0" noProof="0" dirty="0" smtClean="0">
                  <a:ln>
                    <a:noFill/>
                  </a:ln>
                  <a:solidFill>
                    <a:srgbClr val="FF0000"/>
                  </a:solidFill>
                  <a:effectLst/>
                  <a:uLnTx/>
                  <a:uFillTx/>
                </a:rPr>
                <a:t> para </a:t>
              </a:r>
              <a:r>
                <a:rPr kumimoji="0" lang="en-US" sz="1600" b="0" i="0" u="none" strike="noStrike" kern="0" cap="none" spc="0" normalizeH="0" baseline="0" noProof="0" dirty="0" err="1" smtClean="0">
                  <a:ln>
                    <a:noFill/>
                  </a:ln>
                  <a:solidFill>
                    <a:srgbClr val="FF0000"/>
                  </a:solidFill>
                  <a:effectLst/>
                  <a:uLnTx/>
                  <a:uFillTx/>
                </a:rPr>
                <a:t>revisar</a:t>
              </a:r>
              <a:r>
                <a:rPr kumimoji="0" lang="en-US" sz="1600" b="0" i="0" u="none" strike="noStrike" kern="0" cap="none" spc="0" normalizeH="0" baseline="0" noProof="0" dirty="0" smtClean="0">
                  <a:ln>
                    <a:noFill/>
                  </a:ln>
                  <a:solidFill>
                    <a:srgbClr val="FF0000"/>
                  </a:solidFill>
                  <a:effectLst/>
                  <a:uLnTx/>
                  <a:uFillTx/>
                </a:rPr>
                <a:t>/</a:t>
              </a:r>
              <a:r>
                <a:rPr kumimoji="0" lang="en-US" sz="1600" b="0" i="0" u="none" strike="noStrike" kern="0" cap="none" spc="0" normalizeH="0" baseline="0" noProof="0" dirty="0" err="1" smtClean="0">
                  <a:ln>
                    <a:noFill/>
                  </a:ln>
                  <a:solidFill>
                    <a:srgbClr val="FF0000"/>
                  </a:solidFill>
                  <a:effectLst/>
                  <a:uLnTx/>
                  <a:uFillTx/>
                </a:rPr>
                <a:t>actualizar</a:t>
              </a:r>
              <a:r>
                <a:rPr kumimoji="0" lang="en-US" sz="1600" b="0" i="0" u="none" strike="noStrike" kern="0" cap="none" spc="0" normalizeH="0" baseline="0" noProof="0" dirty="0" smtClean="0">
                  <a:ln>
                    <a:noFill/>
                  </a:ln>
                  <a:solidFill>
                    <a:srgbClr val="FF0000"/>
                  </a:solidFill>
                  <a:effectLst/>
                  <a:uLnTx/>
                  <a:uFillTx/>
                </a:rPr>
                <a:t> </a:t>
              </a:r>
              <a:r>
                <a:rPr kumimoji="0" lang="en-US" sz="1600" b="0" i="0" u="none" strike="noStrike" kern="0" cap="none" spc="0" normalizeH="0" baseline="0" noProof="0" dirty="0" err="1" smtClean="0">
                  <a:ln>
                    <a:noFill/>
                  </a:ln>
                  <a:solidFill>
                    <a:srgbClr val="FF0000"/>
                  </a:solidFill>
                  <a:effectLst/>
                  <a:uLnTx/>
                  <a:uFillTx/>
                </a:rPr>
                <a:t>los</a:t>
              </a:r>
              <a:r>
                <a:rPr kumimoji="0" lang="en-US" sz="1600" b="0" i="0" u="none" strike="noStrike" kern="0" cap="none" spc="0" normalizeH="0" baseline="0" noProof="0" dirty="0" smtClean="0">
                  <a:ln>
                    <a:noFill/>
                  </a:ln>
                  <a:solidFill>
                    <a:srgbClr val="FF0000"/>
                  </a:solidFill>
                  <a:effectLst/>
                  <a:uLnTx/>
                  <a:uFillTx/>
                </a:rPr>
                <a:t> </a:t>
              </a:r>
              <a:r>
                <a:rPr kumimoji="0" lang="en-US" sz="1600" b="0" i="0" u="none" strike="noStrike" kern="0" cap="none" spc="0" normalizeH="0" baseline="0" noProof="0" dirty="0" err="1" smtClean="0">
                  <a:ln>
                    <a:noFill/>
                  </a:ln>
                  <a:solidFill>
                    <a:srgbClr val="FF0000"/>
                  </a:solidFill>
                  <a:effectLst/>
                  <a:uLnTx/>
                  <a:uFillTx/>
                </a:rPr>
                <a:t>comentarios</a:t>
              </a:r>
              <a:r>
                <a:rPr kumimoji="0" lang="en-US" sz="1600" b="0" i="0" u="none" strike="noStrike" kern="0" cap="none" spc="0" normalizeH="0" baseline="0" noProof="0" dirty="0" smtClean="0">
                  <a:ln>
                    <a:noFill/>
                  </a:ln>
                  <a:solidFill>
                    <a:srgbClr val="FF0000"/>
                  </a:solidFill>
                  <a:effectLst/>
                  <a:uLnTx/>
                  <a:uFillTx/>
                </a:rPr>
                <a:t> (“</a:t>
              </a:r>
              <a:r>
                <a:rPr kumimoji="0" lang="en-US" sz="1600" b="1" i="0" u="none" strike="noStrike" kern="0" cap="none" spc="0" normalizeH="0" baseline="0" noProof="0" dirty="0" smtClean="0">
                  <a:ln>
                    <a:noFill/>
                  </a:ln>
                  <a:solidFill>
                    <a:srgbClr val="FF0000"/>
                  </a:solidFill>
                  <a:effectLst/>
                  <a:uLnTx/>
                  <a:uFillTx/>
                </a:rPr>
                <a:t>Remarks</a:t>
              </a:r>
              <a:r>
                <a:rPr kumimoji="0" lang="en-US" sz="1600" b="0" i="0" u="none" strike="noStrike" kern="0" cap="none" spc="0" normalizeH="0" baseline="0" noProof="0" dirty="0" smtClean="0">
                  <a:ln>
                    <a:noFill/>
                  </a:ln>
                  <a:solidFill>
                    <a:srgbClr val="FF0000"/>
                  </a:solidFill>
                  <a:effectLst/>
                  <a:uLnTx/>
                  <a:uFillTx/>
                </a:rPr>
                <a:t>”): </a:t>
              </a:r>
            </a:p>
            <a:p>
              <a:pPr marL="1346200" marR="0" lvl="0" indent="-271463" defTabSz="914400" eaLnBrk="1" fontAlgn="auto" latinLnBrk="0" hangingPunct="1">
                <a:lnSpc>
                  <a:spcPct val="100000"/>
                </a:lnSpc>
                <a:spcBef>
                  <a:spcPts val="0"/>
                </a:spcBef>
                <a:spcAft>
                  <a:spcPts val="0"/>
                </a:spcAft>
                <a:buClrTx/>
                <a:buSzTx/>
                <a:buFont typeface="+mj-lt"/>
                <a:buAutoNum type="arabicParenR"/>
                <a:tabLst/>
                <a:defRPr/>
              </a:pPr>
              <a:r>
                <a:rPr kumimoji="0" lang="en-US" sz="1600" b="0" i="0" u="none" strike="noStrike" kern="0" cap="none" spc="0" normalizeH="0" baseline="0" noProof="0" dirty="0" err="1" smtClean="0">
                  <a:ln>
                    <a:noFill/>
                  </a:ln>
                  <a:solidFill>
                    <a:srgbClr val="1F497D"/>
                  </a:solidFill>
                  <a:effectLst/>
                  <a:uLnTx/>
                  <a:uFillTx/>
                </a:rPr>
                <a:t>Copiar</a:t>
              </a:r>
              <a:r>
                <a:rPr kumimoji="0" lang="en-US" sz="1600" b="0" i="0" u="none" strike="noStrike" kern="0" cap="none" spc="0" normalizeH="0" baseline="0" noProof="0" dirty="0" smtClean="0">
                  <a:ln>
                    <a:noFill/>
                  </a:ln>
                  <a:solidFill>
                    <a:srgbClr val="1F497D"/>
                  </a:solidFill>
                  <a:effectLst/>
                  <a:uLnTx/>
                  <a:uFillTx/>
                </a:rPr>
                <a:t> el </a:t>
              </a:r>
              <a:r>
                <a:rPr kumimoji="0" lang="en-US" sz="1600" b="0" i="0" u="none" strike="noStrike" kern="0" cap="none" spc="0" normalizeH="0" baseline="0" noProof="0" dirty="0" err="1" smtClean="0">
                  <a:ln>
                    <a:noFill/>
                  </a:ln>
                  <a:solidFill>
                    <a:srgbClr val="1F497D"/>
                  </a:solidFill>
                  <a:effectLst/>
                  <a:uLnTx/>
                  <a:uFillTx/>
                </a:rPr>
                <a:t>texto</a:t>
              </a:r>
              <a:r>
                <a:rPr kumimoji="0" lang="en-US" sz="1600" b="0" i="0" u="none" strike="noStrike" kern="0" cap="none" spc="0" normalizeH="0" baseline="0" noProof="0" dirty="0" smtClean="0">
                  <a:ln>
                    <a:noFill/>
                  </a:ln>
                  <a:solidFill>
                    <a:srgbClr val="1F497D"/>
                  </a:solidFill>
                  <a:effectLst/>
                  <a:uLnTx/>
                  <a:uFillTx/>
                </a:rPr>
                <a:t> original que </a:t>
              </a:r>
              <a:r>
                <a:rPr kumimoji="0" lang="en-US" sz="1600" b="0" i="0" u="none" strike="noStrike" kern="0" cap="none" spc="0" normalizeH="0" baseline="0" noProof="0" dirty="0" err="1" smtClean="0">
                  <a:ln>
                    <a:noFill/>
                  </a:ln>
                  <a:solidFill>
                    <a:srgbClr val="1F497D"/>
                  </a:solidFill>
                  <a:effectLst/>
                  <a:uLnTx/>
                  <a:uFillTx/>
                </a:rPr>
                <a:t>figura</a:t>
              </a:r>
              <a:r>
                <a:rPr kumimoji="0" lang="en-US" sz="1600" b="0" i="0" u="none" strike="noStrike" kern="0" cap="none" spc="0" normalizeH="0" baseline="0" noProof="0" dirty="0" smtClean="0">
                  <a:ln>
                    <a:noFill/>
                  </a:ln>
                  <a:solidFill>
                    <a:srgbClr val="1F497D"/>
                  </a:solidFill>
                  <a:effectLst/>
                  <a:uLnTx/>
                  <a:uFillTx/>
                </a:rPr>
                <a:t> </a:t>
              </a:r>
              <a:r>
                <a:rPr kumimoji="0" lang="en-US" sz="1600" b="0" i="0" u="none" strike="noStrike" kern="0" cap="none" spc="0" normalizeH="0" baseline="0" noProof="0" dirty="0" err="1" smtClean="0">
                  <a:ln>
                    <a:noFill/>
                  </a:ln>
                  <a:solidFill>
                    <a:srgbClr val="1F497D"/>
                  </a:solidFill>
                  <a:effectLst/>
                  <a:uLnTx/>
                  <a:uFillTx/>
                </a:rPr>
                <a:t>en</a:t>
              </a:r>
              <a:r>
                <a:rPr kumimoji="0" lang="en-US" sz="1600" b="0" i="0" u="none" strike="noStrike" kern="0" cap="none" spc="0" normalizeH="0" baseline="0" noProof="0" dirty="0" smtClean="0">
                  <a:ln>
                    <a:noFill/>
                  </a:ln>
                  <a:solidFill>
                    <a:srgbClr val="1F497D"/>
                  </a:solidFill>
                  <a:effectLst/>
                  <a:uLnTx/>
                  <a:uFillTx/>
                </a:rPr>
                <a:t> “</a:t>
              </a:r>
              <a:r>
                <a:rPr kumimoji="0" lang="en-US" sz="1600" b="1" i="0" u="none" strike="noStrike" kern="0" cap="none" spc="0" normalizeH="0" baseline="0" noProof="0" dirty="0" smtClean="0">
                  <a:ln>
                    <a:noFill/>
                  </a:ln>
                  <a:solidFill>
                    <a:srgbClr val="1F497D"/>
                  </a:solidFill>
                  <a:effectLst/>
                  <a:uLnTx/>
                  <a:uFillTx/>
                </a:rPr>
                <a:t>Remarks</a:t>
              </a:r>
              <a:r>
                <a:rPr kumimoji="0" lang="en-US" sz="1600" b="0" i="0" u="none" strike="noStrike" kern="0" cap="none" spc="0" normalizeH="0" baseline="0" noProof="0" dirty="0" smtClean="0">
                  <a:ln>
                    <a:noFill/>
                  </a:ln>
                  <a:solidFill>
                    <a:srgbClr val="1F497D"/>
                  </a:solidFill>
                  <a:effectLst/>
                  <a:uLnTx/>
                  <a:uFillTx/>
                </a:rPr>
                <a:t>”  y </a:t>
              </a:r>
              <a:r>
                <a:rPr kumimoji="0" lang="en-US" sz="1600" b="0" i="0" u="none" strike="noStrike" kern="0" cap="none" spc="0" normalizeH="0" baseline="0" noProof="0" dirty="0" err="1" smtClean="0">
                  <a:ln>
                    <a:noFill/>
                  </a:ln>
                  <a:solidFill>
                    <a:srgbClr val="1F497D"/>
                  </a:solidFill>
                  <a:effectLst/>
                  <a:uLnTx/>
                  <a:uFillTx/>
                </a:rPr>
                <a:t>pegar</a:t>
              </a:r>
              <a:r>
                <a:rPr kumimoji="0" lang="en-US" sz="1600" b="0" i="0" u="none" strike="noStrike" kern="0" cap="none" spc="0" normalizeH="0" baseline="0" noProof="0" dirty="0" smtClean="0">
                  <a:ln>
                    <a:noFill/>
                  </a:ln>
                  <a:solidFill>
                    <a:srgbClr val="1F497D"/>
                  </a:solidFill>
                  <a:effectLst/>
                  <a:uLnTx/>
                  <a:uFillTx/>
                </a:rPr>
                <a:t> </a:t>
              </a:r>
              <a:r>
                <a:rPr kumimoji="0" lang="en-US" sz="1600" b="0" i="0" u="none" strike="noStrike" kern="0" cap="none" spc="0" normalizeH="0" baseline="0" noProof="0" dirty="0" err="1" smtClean="0">
                  <a:ln>
                    <a:noFill/>
                  </a:ln>
                  <a:solidFill>
                    <a:srgbClr val="1F497D"/>
                  </a:solidFill>
                  <a:effectLst/>
                  <a:uLnTx/>
                  <a:uFillTx/>
                </a:rPr>
                <a:t>en</a:t>
              </a:r>
              <a:r>
                <a:rPr kumimoji="0" lang="en-US" sz="1600" b="0" i="0" u="none" strike="noStrike" kern="0" cap="none" spc="0" normalizeH="0" baseline="0" noProof="0" dirty="0" smtClean="0">
                  <a:ln>
                    <a:noFill/>
                  </a:ln>
                  <a:solidFill>
                    <a:srgbClr val="1F497D"/>
                  </a:solidFill>
                  <a:effectLst/>
                  <a:uLnTx/>
                  <a:uFillTx/>
                </a:rPr>
                <a:t> un </a:t>
              </a:r>
              <a:r>
                <a:rPr kumimoji="0" lang="en-US" sz="1600" b="0" i="0" u="none" strike="noStrike" kern="0" cap="none" spc="0" normalizeH="0" baseline="0" noProof="0" dirty="0" err="1" smtClean="0">
                  <a:ln>
                    <a:noFill/>
                  </a:ln>
                  <a:solidFill>
                    <a:srgbClr val="1F497D"/>
                  </a:solidFill>
                  <a:effectLst/>
                  <a:uLnTx/>
                  <a:uFillTx/>
                </a:rPr>
                <a:t>documento</a:t>
              </a:r>
              <a:r>
                <a:rPr kumimoji="0" lang="en-US" sz="1600" b="0" i="0" u="none" strike="noStrike" kern="0" cap="none" spc="0" normalizeH="0" baseline="0" noProof="0" dirty="0" smtClean="0">
                  <a:ln>
                    <a:noFill/>
                  </a:ln>
                  <a:solidFill>
                    <a:srgbClr val="1F497D"/>
                  </a:solidFill>
                  <a:effectLst/>
                  <a:uLnTx/>
                  <a:uFillTx/>
                </a:rPr>
                <a:t> </a:t>
              </a:r>
              <a:r>
                <a:rPr kumimoji="0" lang="en-US" sz="1600" b="0" i="0" u="none" strike="noStrike" kern="0" cap="none" spc="0" normalizeH="0" baseline="0" noProof="0" dirty="0" err="1" smtClean="0">
                  <a:ln>
                    <a:noFill/>
                  </a:ln>
                  <a:solidFill>
                    <a:srgbClr val="1F497D"/>
                  </a:solidFill>
                  <a:effectLst/>
                  <a:uLnTx/>
                  <a:uFillTx/>
                </a:rPr>
                <a:t>en</a:t>
              </a:r>
              <a:r>
                <a:rPr kumimoji="0" lang="en-US" sz="1600" b="0" i="0" u="none" strike="noStrike" kern="0" cap="none" spc="0" normalizeH="0" baseline="0" noProof="0" dirty="0" smtClean="0">
                  <a:ln>
                    <a:noFill/>
                  </a:ln>
                  <a:solidFill>
                    <a:srgbClr val="1F497D"/>
                  </a:solidFill>
                  <a:effectLst/>
                  <a:uLnTx/>
                  <a:uFillTx/>
                </a:rPr>
                <a:t> </a:t>
              </a:r>
              <a:r>
                <a:rPr kumimoji="0" lang="en-US" sz="1600" b="0" i="0" u="none" strike="noStrike" kern="0" cap="none" spc="0" normalizeH="0" baseline="0" noProof="0" dirty="0" err="1" smtClean="0">
                  <a:ln>
                    <a:noFill/>
                  </a:ln>
                  <a:solidFill>
                    <a:srgbClr val="1F497D"/>
                  </a:solidFill>
                  <a:effectLst/>
                  <a:uLnTx/>
                  <a:uFillTx/>
                </a:rPr>
                <a:t>formato</a:t>
              </a:r>
              <a:r>
                <a:rPr kumimoji="0" lang="en-US" sz="1600" b="0" i="0" u="none" strike="noStrike" kern="0" cap="none" spc="0" normalizeH="0" baseline="0" noProof="0" dirty="0" smtClean="0">
                  <a:ln>
                    <a:noFill/>
                  </a:ln>
                  <a:solidFill>
                    <a:srgbClr val="1F497D"/>
                  </a:solidFill>
                  <a:effectLst/>
                  <a:uLnTx/>
                  <a:uFillTx/>
                </a:rPr>
                <a:t> WORD.</a:t>
              </a:r>
            </a:p>
            <a:p>
              <a:pPr marL="1346200" marR="0" lvl="0" indent="-271463" defTabSz="914400" eaLnBrk="1" fontAlgn="auto" latinLnBrk="0" hangingPunct="1">
                <a:lnSpc>
                  <a:spcPct val="100000"/>
                </a:lnSpc>
                <a:spcBef>
                  <a:spcPts val="0"/>
                </a:spcBef>
                <a:spcAft>
                  <a:spcPts val="0"/>
                </a:spcAft>
                <a:buClrTx/>
                <a:buSzTx/>
                <a:buFont typeface="+mj-lt"/>
                <a:buAutoNum type="arabicParenR"/>
                <a:tabLst/>
                <a:defRPr/>
              </a:pPr>
              <a:r>
                <a:rPr kumimoji="0" lang="en-US" sz="1600" b="0" i="0" u="none" strike="noStrike" kern="0" cap="none" spc="0" normalizeH="0" baseline="0" noProof="0" dirty="0" err="1" smtClean="0">
                  <a:ln>
                    <a:noFill/>
                  </a:ln>
                  <a:solidFill>
                    <a:srgbClr val="1F497D"/>
                  </a:solidFill>
                  <a:effectLst/>
                  <a:uLnTx/>
                  <a:uFillTx/>
                </a:rPr>
                <a:t>Revisar</a:t>
              </a:r>
              <a:r>
                <a:rPr kumimoji="0" lang="en-US" sz="1600" b="0" i="0" u="none" strike="noStrike" kern="0" cap="none" spc="0" normalizeH="0" baseline="0" noProof="0" dirty="0" smtClean="0">
                  <a:ln>
                    <a:noFill/>
                  </a:ln>
                  <a:solidFill>
                    <a:srgbClr val="1F497D"/>
                  </a:solidFill>
                  <a:effectLst/>
                  <a:uLnTx/>
                  <a:uFillTx/>
                </a:rPr>
                <a:t>/</a:t>
              </a:r>
              <a:r>
                <a:rPr kumimoji="0" lang="en-US" sz="1600" b="0" i="0" u="none" strike="noStrike" kern="0" cap="none" spc="0" normalizeH="0" baseline="0" noProof="0" dirty="0" err="1" smtClean="0">
                  <a:ln>
                    <a:noFill/>
                  </a:ln>
                  <a:solidFill>
                    <a:srgbClr val="1F497D"/>
                  </a:solidFill>
                  <a:effectLst/>
                  <a:uLnTx/>
                  <a:uFillTx/>
                </a:rPr>
                <a:t>actualizar</a:t>
              </a:r>
              <a:r>
                <a:rPr kumimoji="0" lang="en-US" sz="1600" b="0" i="0" u="none" strike="noStrike" kern="0" cap="none" spc="0" normalizeH="0" baseline="0" noProof="0" dirty="0" smtClean="0">
                  <a:ln>
                    <a:noFill/>
                  </a:ln>
                  <a:solidFill>
                    <a:srgbClr val="1F497D"/>
                  </a:solidFill>
                  <a:effectLst/>
                  <a:uLnTx/>
                  <a:uFillTx/>
                </a:rPr>
                <a:t> el </a:t>
              </a:r>
              <a:r>
                <a:rPr kumimoji="0" lang="en-US" sz="1600" b="0" i="0" u="none" strike="noStrike" kern="0" cap="none" spc="0" normalizeH="0" baseline="0" noProof="0" dirty="0" err="1" smtClean="0">
                  <a:ln>
                    <a:noFill/>
                  </a:ln>
                  <a:solidFill>
                    <a:srgbClr val="1F497D"/>
                  </a:solidFill>
                  <a:effectLst/>
                  <a:uLnTx/>
                  <a:uFillTx/>
                </a:rPr>
                <a:t>texto</a:t>
              </a:r>
              <a:r>
                <a:rPr kumimoji="0" lang="en-US" sz="1600" b="0" i="0" u="none" strike="noStrike" kern="0" cap="none" spc="0" normalizeH="0" baseline="0" noProof="0" dirty="0" smtClean="0">
                  <a:ln>
                    <a:noFill/>
                  </a:ln>
                  <a:solidFill>
                    <a:srgbClr val="1F497D"/>
                  </a:solidFill>
                  <a:effectLst/>
                  <a:uLnTx/>
                  <a:uFillTx/>
                </a:rPr>
                <a:t> original </a:t>
              </a:r>
              <a:r>
                <a:rPr kumimoji="0" lang="en-US" sz="1600" b="0" i="0" u="none" strike="noStrike" kern="0" cap="none" spc="0" normalizeH="0" baseline="0" noProof="0" dirty="0" err="1" smtClean="0">
                  <a:ln>
                    <a:noFill/>
                  </a:ln>
                  <a:solidFill>
                    <a:srgbClr val="1F497D"/>
                  </a:solidFill>
                  <a:effectLst/>
                  <a:uLnTx/>
                  <a:uFillTx/>
                </a:rPr>
                <a:t>según</a:t>
              </a:r>
              <a:r>
                <a:rPr kumimoji="0" lang="en-US" sz="1600" b="0" i="0" u="none" strike="noStrike" kern="0" cap="none" spc="0" normalizeH="0" baseline="0" noProof="0" dirty="0" smtClean="0">
                  <a:ln>
                    <a:noFill/>
                  </a:ln>
                  <a:solidFill>
                    <a:srgbClr val="1F497D"/>
                  </a:solidFill>
                  <a:effectLst/>
                  <a:uLnTx/>
                  <a:uFillTx/>
                </a:rPr>
                <a:t> se</a:t>
              </a:r>
              <a:r>
                <a:rPr kumimoji="0" lang="en-US" sz="1600" b="0" i="0" u="none" strike="noStrike" kern="0" cap="none" spc="0" normalizeH="0" noProof="0" dirty="0" smtClean="0">
                  <a:ln>
                    <a:noFill/>
                  </a:ln>
                  <a:solidFill>
                    <a:srgbClr val="1F497D"/>
                  </a:solidFill>
                  <a:effectLst/>
                  <a:uLnTx/>
                  <a:uFillTx/>
                </a:rPr>
                <a:t> </a:t>
              </a:r>
              <a:r>
                <a:rPr kumimoji="0" lang="en-US" sz="1600" b="0" i="0" u="none" strike="noStrike" kern="0" cap="none" spc="0" normalizeH="0" noProof="0" dirty="0" err="1" smtClean="0">
                  <a:ln>
                    <a:noFill/>
                  </a:ln>
                  <a:solidFill>
                    <a:srgbClr val="1F497D"/>
                  </a:solidFill>
                  <a:effectLst/>
                  <a:uLnTx/>
                  <a:uFillTx/>
                </a:rPr>
                <a:t>requiera</a:t>
              </a:r>
              <a:r>
                <a:rPr kumimoji="0" lang="en-US" sz="1600" b="0" i="0" u="none" strike="noStrike" kern="0" cap="none" spc="0" normalizeH="0" noProof="0" dirty="0" smtClean="0">
                  <a:ln>
                    <a:noFill/>
                  </a:ln>
                  <a:solidFill>
                    <a:srgbClr val="1F497D"/>
                  </a:solidFill>
                  <a:effectLst/>
                  <a:uLnTx/>
                  <a:uFillTx/>
                </a:rPr>
                <a:t>.</a:t>
              </a:r>
              <a:r>
                <a:rPr kumimoji="0" lang="en-US" sz="1600" b="0" i="0" u="none" strike="noStrike" kern="0" cap="none" spc="0" normalizeH="0" baseline="0" noProof="0" dirty="0" smtClean="0">
                  <a:ln>
                    <a:noFill/>
                  </a:ln>
                  <a:solidFill>
                    <a:srgbClr val="1F497D"/>
                  </a:solidFill>
                  <a:effectLst/>
                  <a:uLnTx/>
                  <a:uFillTx/>
                </a:rPr>
                <a:t> </a:t>
              </a:r>
            </a:p>
            <a:p>
              <a:pPr marL="1346200" marR="0" lvl="0" indent="-271463" defTabSz="914400" eaLnBrk="1" fontAlgn="auto" latinLnBrk="0" hangingPunct="1">
                <a:lnSpc>
                  <a:spcPct val="100000"/>
                </a:lnSpc>
                <a:spcBef>
                  <a:spcPts val="0"/>
                </a:spcBef>
                <a:spcAft>
                  <a:spcPts val="0"/>
                </a:spcAft>
                <a:buClrTx/>
                <a:buSzTx/>
                <a:buFont typeface="+mj-lt"/>
                <a:buAutoNum type="arabicParenR"/>
                <a:tabLst/>
                <a:defRPr/>
              </a:pPr>
              <a:r>
                <a:rPr kumimoji="0" lang="en-US" sz="1600" b="0" i="0" u="none" strike="noStrike" kern="0" cap="none" spc="0" normalizeH="0" baseline="0" noProof="0" dirty="0" err="1" smtClean="0">
                  <a:ln>
                    <a:noFill/>
                  </a:ln>
                  <a:solidFill>
                    <a:srgbClr val="1F497D"/>
                  </a:solidFill>
                  <a:effectLst/>
                  <a:uLnTx/>
                  <a:uFillTx/>
                </a:rPr>
                <a:t>Añadir</a:t>
              </a:r>
              <a:r>
                <a:rPr kumimoji="0" lang="en-US" sz="1600" b="0" i="0" u="none" strike="noStrike" kern="0" cap="none" spc="0" normalizeH="0" baseline="0" noProof="0" dirty="0" smtClean="0">
                  <a:ln>
                    <a:noFill/>
                  </a:ln>
                  <a:solidFill>
                    <a:srgbClr val="1F497D"/>
                  </a:solidFill>
                  <a:effectLst/>
                  <a:uLnTx/>
                  <a:uFillTx/>
                </a:rPr>
                <a:t> la </a:t>
              </a:r>
              <a:r>
                <a:rPr kumimoji="0" lang="en-US" sz="1600" b="0" i="0" u="none" strike="noStrike" kern="0" cap="none" spc="0" normalizeH="0" baseline="0" noProof="0" dirty="0" err="1" smtClean="0">
                  <a:ln>
                    <a:noFill/>
                  </a:ln>
                  <a:solidFill>
                    <a:srgbClr val="1F497D"/>
                  </a:solidFill>
                  <a:effectLst/>
                  <a:uLnTx/>
                  <a:uFillTx/>
                </a:rPr>
                <a:t>fecha</a:t>
              </a:r>
              <a:r>
                <a:rPr kumimoji="0" lang="en-US" sz="1600" b="0" i="0" u="none" strike="noStrike" kern="0" cap="none" spc="0" normalizeH="0" baseline="0" noProof="0" dirty="0" smtClean="0">
                  <a:ln>
                    <a:noFill/>
                  </a:ln>
                  <a:solidFill>
                    <a:srgbClr val="1F497D"/>
                  </a:solidFill>
                  <a:effectLst/>
                  <a:uLnTx/>
                  <a:uFillTx/>
                </a:rPr>
                <a:t> de </a:t>
              </a:r>
              <a:r>
                <a:rPr kumimoji="0" lang="en-US" sz="1600" b="0" i="0" u="none" strike="noStrike" kern="0" cap="none" spc="0" normalizeH="0" baseline="0" noProof="0" dirty="0" err="1" smtClean="0">
                  <a:ln>
                    <a:noFill/>
                  </a:ln>
                  <a:solidFill>
                    <a:srgbClr val="1F497D"/>
                  </a:solidFill>
                  <a:effectLst/>
                  <a:uLnTx/>
                  <a:uFillTx/>
                </a:rPr>
                <a:t>presentación</a:t>
              </a:r>
              <a:r>
                <a:rPr kumimoji="0" lang="en-US" sz="1600" b="0" i="0" u="none" strike="noStrike" kern="0" cap="none" spc="0" normalizeH="0" baseline="0" noProof="0" dirty="0" smtClean="0">
                  <a:ln>
                    <a:noFill/>
                  </a:ln>
                  <a:solidFill>
                    <a:srgbClr val="1F497D"/>
                  </a:solidFill>
                  <a:effectLst/>
                  <a:uLnTx/>
                  <a:uFillTx/>
                </a:rPr>
                <a:t> </a:t>
              </a:r>
              <a:r>
                <a:rPr kumimoji="0" lang="en-US" sz="1600" b="0" i="0" u="none" strike="noStrike" kern="0" cap="none" spc="0" normalizeH="0" baseline="0" noProof="0" dirty="0" err="1" smtClean="0">
                  <a:ln>
                    <a:noFill/>
                  </a:ln>
                  <a:solidFill>
                    <a:srgbClr val="1F497D"/>
                  </a:solidFill>
                  <a:effectLst/>
                  <a:uLnTx/>
                  <a:uFillTx/>
                </a:rPr>
                <a:t>en</a:t>
              </a:r>
              <a:r>
                <a:rPr kumimoji="0" lang="en-US" sz="1600" b="0" i="0" u="none" strike="noStrike" kern="0" cap="none" spc="0" normalizeH="0" baseline="0" noProof="0" dirty="0" smtClean="0">
                  <a:ln>
                    <a:noFill/>
                  </a:ln>
                  <a:solidFill>
                    <a:srgbClr val="1F497D"/>
                  </a:solidFill>
                  <a:effectLst/>
                  <a:uLnTx/>
                  <a:uFillTx/>
                </a:rPr>
                <a:t> el </a:t>
              </a:r>
              <a:r>
                <a:rPr kumimoji="0" lang="en-US" sz="1600" b="0" i="0" u="none" strike="noStrike" kern="0" cap="none" spc="0" normalizeH="0" baseline="0" noProof="0" dirty="0" err="1" smtClean="0">
                  <a:ln>
                    <a:noFill/>
                  </a:ln>
                  <a:solidFill>
                    <a:srgbClr val="1F497D"/>
                  </a:solidFill>
                  <a:effectLst/>
                  <a:uLnTx/>
                  <a:uFillTx/>
                </a:rPr>
                <a:t>recuadro</a:t>
              </a:r>
              <a:r>
                <a:rPr kumimoji="0" lang="en-US" sz="1600" b="0" i="0" u="none" strike="noStrike" kern="0" cap="none" spc="0" normalizeH="0" baseline="0" noProof="0" dirty="0" smtClean="0">
                  <a:ln>
                    <a:noFill/>
                  </a:ln>
                  <a:solidFill>
                    <a:srgbClr val="1F497D"/>
                  </a:solidFill>
                  <a:effectLst/>
                  <a:uLnTx/>
                  <a:uFillTx/>
                </a:rPr>
                <a:t> “</a:t>
              </a:r>
              <a:r>
                <a:rPr kumimoji="0" lang="en-US" sz="1600" b="1" i="0" u="none" strike="noStrike" kern="0" cap="none" spc="0" normalizeH="0" baseline="0" noProof="0" dirty="0" smtClean="0">
                  <a:ln>
                    <a:noFill/>
                  </a:ln>
                  <a:solidFill>
                    <a:srgbClr val="1F497D"/>
                  </a:solidFill>
                  <a:effectLst/>
                  <a:uLnTx/>
                  <a:uFillTx/>
                </a:rPr>
                <a:t>Remarks</a:t>
              </a:r>
              <a:r>
                <a:rPr kumimoji="0" lang="en-US" sz="1600" b="0" i="0" u="none" strike="noStrike" kern="0" cap="none" spc="0" normalizeH="0" baseline="0" noProof="0" dirty="0" smtClean="0">
                  <a:ln>
                    <a:noFill/>
                  </a:ln>
                  <a:solidFill>
                    <a:srgbClr val="1F497D"/>
                  </a:solidFill>
                  <a:effectLst/>
                  <a:uLnTx/>
                  <a:uFillTx/>
                </a:rPr>
                <a:t>”.</a:t>
              </a:r>
            </a:p>
            <a:p>
              <a:pPr marL="1346200" marR="0" lvl="0" indent="-271463" defTabSz="914400" eaLnBrk="1" fontAlgn="auto" latinLnBrk="0" hangingPunct="1">
                <a:lnSpc>
                  <a:spcPct val="100000"/>
                </a:lnSpc>
                <a:spcBef>
                  <a:spcPts val="0"/>
                </a:spcBef>
                <a:spcAft>
                  <a:spcPts val="0"/>
                </a:spcAft>
                <a:buClrTx/>
                <a:buSzTx/>
                <a:buFont typeface="+mj-lt"/>
                <a:buAutoNum type="arabicParenR"/>
                <a:tabLst/>
                <a:defRPr/>
              </a:pPr>
              <a:r>
                <a:rPr kumimoji="0" lang="en-US" sz="1600" b="0" i="0" u="none" strike="noStrike" kern="0" cap="none" spc="0" normalizeH="0" baseline="0" noProof="0" dirty="0" err="1" smtClean="0">
                  <a:ln>
                    <a:noFill/>
                  </a:ln>
                  <a:solidFill>
                    <a:srgbClr val="1F497D"/>
                  </a:solidFill>
                  <a:effectLst/>
                  <a:uLnTx/>
                  <a:uFillTx/>
                </a:rPr>
                <a:t>Añadir</a:t>
              </a:r>
              <a:r>
                <a:rPr kumimoji="0" lang="en-US" sz="1600" b="0" i="0" u="none" strike="noStrike" kern="0" cap="none" spc="0" normalizeH="0" baseline="0" noProof="0" dirty="0" smtClean="0">
                  <a:ln>
                    <a:noFill/>
                  </a:ln>
                  <a:solidFill>
                    <a:srgbClr val="1F497D"/>
                  </a:solidFill>
                  <a:effectLst/>
                  <a:uLnTx/>
                  <a:uFillTx/>
                </a:rPr>
                <a:t> el </a:t>
              </a:r>
              <a:r>
                <a:rPr kumimoji="0" lang="en-US" sz="1600" b="0" i="0" u="none" strike="noStrike" kern="0" cap="none" spc="0" normalizeH="0" baseline="0" noProof="0" dirty="0" err="1" smtClean="0">
                  <a:ln>
                    <a:noFill/>
                  </a:ln>
                  <a:solidFill>
                    <a:srgbClr val="1F497D"/>
                  </a:solidFill>
                  <a:effectLst/>
                  <a:uLnTx/>
                  <a:uFillTx/>
                </a:rPr>
                <a:t>tema</a:t>
              </a:r>
              <a:r>
                <a:rPr kumimoji="0" lang="en-US" sz="1600" b="0" i="0" u="none" strike="noStrike" kern="0" cap="none" spc="0" normalizeH="0" baseline="0" noProof="0" dirty="0" smtClean="0">
                  <a:ln>
                    <a:noFill/>
                  </a:ln>
                  <a:solidFill>
                    <a:srgbClr val="1F497D"/>
                  </a:solidFill>
                  <a:effectLst/>
                  <a:uLnTx/>
                  <a:uFillTx/>
                </a:rPr>
                <a:t> del </a:t>
              </a:r>
              <a:r>
                <a:rPr kumimoji="0" lang="en-US" sz="1600" b="0" i="0" u="none" strike="noStrike" kern="0" cap="none" spc="0" normalizeH="0" baseline="0" noProof="0" dirty="0" err="1" smtClean="0">
                  <a:ln>
                    <a:noFill/>
                  </a:ln>
                  <a:solidFill>
                    <a:srgbClr val="1F497D"/>
                  </a:solidFill>
                  <a:effectLst/>
                  <a:uLnTx/>
                  <a:uFillTx/>
                </a:rPr>
                <a:t>asunto</a:t>
              </a:r>
              <a:r>
                <a:rPr kumimoji="0" lang="en-US" sz="1600" b="0" i="0" u="none" strike="noStrike" kern="0" cap="none" spc="0" normalizeH="0" baseline="0" noProof="0" dirty="0" smtClean="0">
                  <a:ln>
                    <a:noFill/>
                  </a:ln>
                  <a:solidFill>
                    <a:srgbClr val="1F497D"/>
                  </a:solidFill>
                  <a:effectLst/>
                  <a:uLnTx/>
                  <a:uFillTx/>
                </a:rPr>
                <a:t> </a:t>
              </a:r>
              <a:r>
                <a:rPr kumimoji="0" lang="en-US" sz="1600" b="0" i="0" u="none" strike="noStrike" kern="0" cap="none" spc="0" normalizeH="0" baseline="0" noProof="0" dirty="0" err="1" smtClean="0">
                  <a:ln>
                    <a:noFill/>
                  </a:ln>
                  <a:solidFill>
                    <a:srgbClr val="1F497D"/>
                  </a:solidFill>
                  <a:effectLst/>
                  <a:uLnTx/>
                  <a:uFillTx/>
                </a:rPr>
                <a:t>en</a:t>
              </a:r>
              <a:r>
                <a:rPr kumimoji="0" lang="en-US" sz="1600" b="0" i="0" u="none" strike="noStrike" kern="0" cap="none" spc="0" normalizeH="0" baseline="0" noProof="0" dirty="0" smtClean="0">
                  <a:ln>
                    <a:noFill/>
                  </a:ln>
                  <a:solidFill>
                    <a:srgbClr val="1F497D"/>
                  </a:solidFill>
                  <a:effectLst/>
                  <a:uLnTx/>
                  <a:uFillTx/>
                </a:rPr>
                <a:t> </a:t>
              </a:r>
              <a:r>
                <a:rPr kumimoji="0" lang="en-US" sz="1600" b="0" i="0" u="none" strike="noStrike" kern="0" cap="none" spc="0" normalizeH="0" baseline="0" noProof="0" dirty="0" err="1" smtClean="0">
                  <a:ln>
                    <a:noFill/>
                  </a:ln>
                  <a:solidFill>
                    <a:srgbClr val="1F497D"/>
                  </a:solidFill>
                  <a:effectLst/>
                  <a:uLnTx/>
                  <a:uFillTx/>
                </a:rPr>
                <a:t>letras</a:t>
              </a:r>
              <a:r>
                <a:rPr kumimoji="0" lang="en-US" sz="1600" b="0" i="0" u="none" strike="noStrike" kern="0" cap="none" spc="0" normalizeH="0" noProof="0" dirty="0" smtClean="0">
                  <a:ln>
                    <a:noFill/>
                  </a:ln>
                  <a:solidFill>
                    <a:srgbClr val="1F497D"/>
                  </a:solidFill>
                  <a:effectLst/>
                  <a:uLnTx/>
                  <a:uFillTx/>
                </a:rPr>
                <a:t> MAYÚSCULAS</a:t>
              </a:r>
              <a:r>
                <a:rPr kumimoji="0" lang="en-US" sz="1600" b="0" i="0" u="none" strike="noStrike" kern="0" cap="none" spc="0" normalizeH="0" baseline="0" noProof="0" dirty="0" smtClean="0">
                  <a:ln>
                    <a:noFill/>
                  </a:ln>
                  <a:solidFill>
                    <a:srgbClr val="1F497D"/>
                  </a:solidFill>
                  <a:effectLst/>
                  <a:uLnTx/>
                  <a:uFillTx/>
                </a:rPr>
                <a:t>.</a:t>
              </a:r>
              <a:endParaRPr kumimoji="0" lang="en-CA" sz="1600" b="0" i="0" u="none" strike="noStrike" kern="0" cap="none" spc="0" normalizeH="0" baseline="0" noProof="0" dirty="0" smtClean="0">
                <a:ln>
                  <a:noFill/>
                </a:ln>
                <a:solidFill>
                  <a:srgbClr val="1F497D"/>
                </a:solidFill>
                <a:effectLst/>
                <a:uLnTx/>
                <a:uFillTx/>
              </a:endParaRPr>
            </a:p>
            <a:p>
              <a:pPr marL="1346200" marR="0" lvl="0" indent="-271463" defTabSz="914400" eaLnBrk="1" fontAlgn="auto" latinLnBrk="0" hangingPunct="1">
                <a:lnSpc>
                  <a:spcPct val="100000"/>
                </a:lnSpc>
                <a:spcBef>
                  <a:spcPts val="0"/>
                </a:spcBef>
                <a:spcAft>
                  <a:spcPts val="0"/>
                </a:spcAft>
                <a:buClrTx/>
                <a:buSzTx/>
                <a:buFont typeface="+mj-lt"/>
                <a:buAutoNum type="arabicParenR"/>
                <a:tabLst/>
                <a:defRPr/>
              </a:pPr>
              <a:r>
                <a:rPr kumimoji="0" lang="en-US" sz="1600" b="0" i="0" u="none" strike="noStrike" kern="0" cap="none" spc="0" normalizeH="0" baseline="0" noProof="0" dirty="0" err="1" smtClean="0">
                  <a:ln>
                    <a:noFill/>
                  </a:ln>
                  <a:solidFill>
                    <a:srgbClr val="1F497D"/>
                  </a:solidFill>
                  <a:effectLst/>
                  <a:uLnTx/>
                  <a:uFillTx/>
                </a:rPr>
                <a:t>Copiar</a:t>
              </a:r>
              <a:r>
                <a:rPr kumimoji="0" lang="en-US" sz="1600" b="0" i="0" u="none" strike="noStrike" kern="0" cap="none" spc="0" normalizeH="0" noProof="0" dirty="0" smtClean="0">
                  <a:ln>
                    <a:noFill/>
                  </a:ln>
                  <a:solidFill>
                    <a:srgbClr val="1F497D"/>
                  </a:solidFill>
                  <a:effectLst/>
                  <a:uLnTx/>
                  <a:uFillTx/>
                </a:rPr>
                <a:t> y </a:t>
              </a:r>
              <a:r>
                <a:rPr kumimoji="0" lang="en-US" sz="1600" b="0" i="0" u="none" strike="noStrike" kern="0" cap="none" spc="0" normalizeH="0" noProof="0" dirty="0" err="1" smtClean="0">
                  <a:ln>
                    <a:noFill/>
                  </a:ln>
                  <a:solidFill>
                    <a:srgbClr val="1F497D"/>
                  </a:solidFill>
                  <a:effectLst/>
                  <a:uLnTx/>
                  <a:uFillTx/>
                </a:rPr>
                <a:t>pegar</a:t>
              </a:r>
              <a:r>
                <a:rPr kumimoji="0" lang="en-US" sz="1600" b="0" i="0" u="none" strike="noStrike" kern="0" cap="none" spc="0" normalizeH="0" noProof="0" dirty="0" smtClean="0">
                  <a:ln>
                    <a:noFill/>
                  </a:ln>
                  <a:solidFill>
                    <a:srgbClr val="1F497D"/>
                  </a:solidFill>
                  <a:effectLst/>
                  <a:uLnTx/>
                  <a:uFillTx/>
                </a:rPr>
                <a:t> el </a:t>
              </a:r>
              <a:r>
                <a:rPr kumimoji="0" lang="en-US" sz="1600" b="0" i="0" u="none" strike="noStrike" kern="0" cap="none" spc="0" normalizeH="0" noProof="0" dirty="0" err="1" smtClean="0">
                  <a:ln>
                    <a:noFill/>
                  </a:ln>
                  <a:solidFill>
                    <a:srgbClr val="1F497D"/>
                  </a:solidFill>
                  <a:effectLst/>
                  <a:uLnTx/>
                  <a:uFillTx/>
                </a:rPr>
                <a:t>texto</a:t>
              </a:r>
              <a:r>
                <a:rPr kumimoji="0" lang="en-US" sz="1600" b="0" i="0" u="none" strike="noStrike" kern="0" cap="none" spc="0" normalizeH="0" noProof="0" dirty="0" smtClean="0">
                  <a:ln>
                    <a:noFill/>
                  </a:ln>
                  <a:solidFill>
                    <a:srgbClr val="1F497D"/>
                  </a:solidFill>
                  <a:effectLst/>
                  <a:uLnTx/>
                  <a:uFillTx/>
                </a:rPr>
                <a:t> </a:t>
              </a:r>
              <a:r>
                <a:rPr kumimoji="0" lang="en-US" sz="1600" b="0" i="0" u="none" strike="noStrike" kern="0" cap="none" spc="0" normalizeH="0" noProof="0" dirty="0" err="1" smtClean="0">
                  <a:ln>
                    <a:noFill/>
                  </a:ln>
                  <a:solidFill>
                    <a:srgbClr val="1F497D"/>
                  </a:solidFill>
                  <a:effectLst/>
                  <a:uLnTx/>
                  <a:uFillTx/>
                </a:rPr>
                <a:t>revisado</a:t>
              </a:r>
              <a:r>
                <a:rPr kumimoji="0" lang="en-US" sz="1600" b="0" i="0" u="none" strike="noStrike" kern="0" cap="none" spc="0" normalizeH="0" noProof="0" dirty="0" smtClean="0">
                  <a:ln>
                    <a:noFill/>
                  </a:ln>
                  <a:solidFill>
                    <a:srgbClr val="1F497D"/>
                  </a:solidFill>
                  <a:effectLst/>
                  <a:uLnTx/>
                  <a:uFillTx/>
                </a:rPr>
                <a:t>/</a:t>
              </a:r>
              <a:r>
                <a:rPr kumimoji="0" lang="en-US" sz="1600" b="0" i="0" u="none" strike="noStrike" kern="0" cap="none" spc="0" normalizeH="0" noProof="0" dirty="0" err="1" smtClean="0">
                  <a:ln>
                    <a:noFill/>
                  </a:ln>
                  <a:solidFill>
                    <a:srgbClr val="1F497D"/>
                  </a:solidFill>
                  <a:effectLst/>
                  <a:uLnTx/>
                  <a:uFillTx/>
                </a:rPr>
                <a:t>actualizado</a:t>
              </a:r>
              <a:r>
                <a:rPr kumimoji="0" lang="en-US" sz="1600" b="0" i="0" u="none" strike="noStrike" kern="0" cap="none" spc="0" normalizeH="0" noProof="0" dirty="0" smtClean="0">
                  <a:ln>
                    <a:noFill/>
                  </a:ln>
                  <a:solidFill>
                    <a:srgbClr val="1F497D"/>
                  </a:solidFill>
                  <a:effectLst/>
                  <a:uLnTx/>
                  <a:uFillTx/>
                </a:rPr>
                <a:t> </a:t>
              </a:r>
              <a:r>
                <a:rPr kumimoji="0" lang="en-US" sz="1600" b="0" i="0" u="none" strike="noStrike" kern="0" cap="none" spc="0" normalizeH="0" noProof="0" dirty="0" err="1" smtClean="0">
                  <a:ln>
                    <a:noFill/>
                  </a:ln>
                  <a:solidFill>
                    <a:srgbClr val="1F497D"/>
                  </a:solidFill>
                  <a:effectLst/>
                  <a:uLnTx/>
                  <a:uFillTx/>
                </a:rPr>
                <a:t>en</a:t>
              </a:r>
              <a:r>
                <a:rPr kumimoji="0" lang="en-US" sz="1600" b="0" i="0" u="none" strike="noStrike" kern="0" cap="none" spc="0" normalizeH="0" noProof="0" dirty="0" smtClean="0">
                  <a:ln>
                    <a:noFill/>
                  </a:ln>
                  <a:solidFill>
                    <a:srgbClr val="1F497D"/>
                  </a:solidFill>
                  <a:effectLst/>
                  <a:uLnTx/>
                  <a:uFillTx/>
                </a:rPr>
                <a:t> el </a:t>
              </a:r>
              <a:r>
                <a:rPr kumimoji="0" lang="en-US" sz="1600" b="0" i="0" u="none" strike="noStrike" kern="0" cap="none" spc="0" normalizeH="0" noProof="0" dirty="0" err="1" smtClean="0">
                  <a:ln>
                    <a:noFill/>
                  </a:ln>
                  <a:solidFill>
                    <a:srgbClr val="1F497D"/>
                  </a:solidFill>
                  <a:effectLst/>
                  <a:uLnTx/>
                  <a:uFillTx/>
                </a:rPr>
                <a:t>recuadro</a:t>
              </a:r>
              <a:r>
                <a:rPr kumimoji="0" lang="en-US" sz="1600" b="0" i="0" u="none" strike="noStrike" kern="0" cap="none" spc="0" normalizeH="0" noProof="0" dirty="0" smtClean="0">
                  <a:ln>
                    <a:noFill/>
                  </a:ln>
                  <a:solidFill>
                    <a:srgbClr val="1F497D"/>
                  </a:solidFill>
                  <a:effectLst/>
                  <a:uLnTx/>
                  <a:uFillTx/>
                </a:rPr>
                <a:t> </a:t>
              </a:r>
              <a:r>
                <a:rPr kumimoji="0" lang="en-US" sz="1600" b="0" i="0" u="none" strike="noStrike" kern="0" cap="none" spc="0" normalizeH="0" baseline="0" noProof="0" dirty="0" smtClean="0">
                  <a:ln>
                    <a:noFill/>
                  </a:ln>
                  <a:solidFill>
                    <a:srgbClr val="1F497D"/>
                  </a:solidFill>
                  <a:effectLst/>
                  <a:uLnTx/>
                  <a:uFillTx/>
                </a:rPr>
                <a:t>“</a:t>
              </a:r>
              <a:r>
                <a:rPr kumimoji="0" lang="en-US" sz="1600" b="1" i="0" u="none" strike="noStrike" kern="0" cap="none" spc="0" normalizeH="0" baseline="0" noProof="0" dirty="0" smtClean="0">
                  <a:ln>
                    <a:noFill/>
                  </a:ln>
                  <a:solidFill>
                    <a:srgbClr val="1F497D"/>
                  </a:solidFill>
                  <a:effectLst/>
                  <a:uLnTx/>
                  <a:uFillTx/>
                </a:rPr>
                <a:t>Remarks</a:t>
              </a:r>
              <a:r>
                <a:rPr kumimoji="0" lang="en-US" sz="1600" b="0" i="0" u="none" strike="noStrike" kern="0" cap="none" spc="0" normalizeH="0" baseline="0" noProof="0" dirty="0" smtClean="0">
                  <a:ln>
                    <a:noFill/>
                  </a:ln>
                  <a:solidFill>
                    <a:srgbClr val="1F497D"/>
                  </a:solidFill>
                  <a:effectLst/>
                  <a:uLnTx/>
                  <a:uFillTx/>
                </a:rPr>
                <a:t>”</a:t>
              </a:r>
              <a:r>
                <a:rPr kumimoji="0" lang="en-US" sz="1600" b="0" i="0" u="none" strike="noStrike" kern="0" cap="none" spc="0" normalizeH="0" baseline="0" noProof="0" dirty="0" smtClean="0">
                  <a:ln>
                    <a:noFill/>
                  </a:ln>
                  <a:solidFill>
                    <a:prstClr val="black"/>
                  </a:solidFill>
                  <a:effectLst/>
                  <a:uLnTx/>
                  <a:uFillTx/>
                </a:rPr>
                <a:t>. </a:t>
              </a:r>
            </a:p>
            <a:p>
              <a:pPr marL="1346200" marR="0" lvl="0" indent="-271463" defTabSz="914400" eaLnBrk="1" fontAlgn="auto" latinLnBrk="0" hangingPunct="1">
                <a:lnSpc>
                  <a:spcPct val="100000"/>
                </a:lnSpc>
                <a:spcBef>
                  <a:spcPts val="0"/>
                </a:spcBef>
                <a:spcAft>
                  <a:spcPts val="0"/>
                </a:spcAft>
                <a:buClrTx/>
                <a:buSzTx/>
                <a:buFont typeface="+mj-lt"/>
                <a:buAutoNum type="arabicParenR"/>
                <a:tabLst/>
                <a:defRPr/>
              </a:pPr>
              <a:r>
                <a:rPr lang="en-US" sz="1600" kern="0" dirty="0" err="1" smtClean="0">
                  <a:solidFill>
                    <a:srgbClr val="1F497D"/>
                  </a:solidFill>
                </a:rPr>
                <a:t>Hacer</a:t>
              </a:r>
              <a:r>
                <a:rPr lang="en-US" sz="1600" kern="0" dirty="0" smtClean="0">
                  <a:solidFill>
                    <a:srgbClr val="1F497D"/>
                  </a:solidFill>
                </a:rPr>
                <a:t> cl</a:t>
              </a:r>
              <a:r>
                <a:rPr kumimoji="0" lang="en-US" sz="1600" b="0" i="0" u="none" strike="noStrike" kern="0" cap="none" spc="0" normalizeH="0" baseline="0" noProof="0" dirty="0" err="1" smtClean="0">
                  <a:ln>
                    <a:noFill/>
                  </a:ln>
                  <a:solidFill>
                    <a:srgbClr val="1F497D"/>
                  </a:solidFill>
                  <a:effectLst/>
                  <a:uLnTx/>
                  <a:uFillTx/>
                </a:rPr>
                <a:t>ic</a:t>
              </a:r>
              <a:r>
                <a:rPr kumimoji="0" lang="en-US" sz="1600" b="0" i="0" u="none" strike="noStrike" kern="0" cap="none" spc="0" normalizeH="0" baseline="0" noProof="0" dirty="0" smtClean="0">
                  <a:ln>
                    <a:noFill/>
                  </a:ln>
                  <a:solidFill>
                    <a:srgbClr val="1F497D"/>
                  </a:solidFill>
                  <a:effectLst/>
                  <a:uLnTx/>
                  <a:uFillTx/>
                </a:rPr>
                <a:t> </a:t>
              </a:r>
              <a:r>
                <a:rPr kumimoji="0" lang="en-US" sz="1600" b="0" i="0" u="none" strike="noStrike" kern="0" cap="none" spc="0" normalizeH="0" baseline="0" noProof="0" dirty="0" err="1" smtClean="0">
                  <a:ln>
                    <a:noFill/>
                  </a:ln>
                  <a:solidFill>
                    <a:srgbClr val="1F497D"/>
                  </a:solidFill>
                  <a:effectLst/>
                  <a:uLnTx/>
                  <a:uFillTx/>
                </a:rPr>
                <a:t>en</a:t>
              </a:r>
              <a:r>
                <a:rPr kumimoji="0" lang="en-US" sz="1600" b="0" i="0" u="none" strike="noStrike" kern="0" cap="none" spc="0" normalizeH="0" baseline="0" noProof="0" dirty="0" smtClean="0">
                  <a:ln>
                    <a:noFill/>
                  </a:ln>
                  <a:solidFill>
                    <a:srgbClr val="1F497D"/>
                  </a:solidFill>
                  <a:effectLst/>
                  <a:uLnTx/>
                  <a:uFillTx/>
                </a:rPr>
                <a:t> “</a:t>
              </a:r>
              <a:r>
                <a:rPr kumimoji="0" lang="en-US" sz="1600" b="1" i="0" u="none" strike="noStrike" kern="0" cap="none" spc="0" normalizeH="0" baseline="0" noProof="0" dirty="0" smtClean="0">
                  <a:ln>
                    <a:noFill/>
                  </a:ln>
                  <a:solidFill>
                    <a:srgbClr val="1F497D"/>
                  </a:solidFill>
                  <a:effectLst/>
                  <a:uLnTx/>
                  <a:uFillTx/>
                </a:rPr>
                <a:t>Save as Draft</a:t>
              </a:r>
              <a:r>
                <a:rPr kumimoji="0" lang="en-US" sz="1600" b="0" i="0" u="none" strike="noStrike" kern="0" cap="none" spc="0" normalizeH="0" baseline="0" noProof="0" dirty="0" smtClean="0">
                  <a:ln>
                    <a:noFill/>
                  </a:ln>
                  <a:solidFill>
                    <a:srgbClr val="1F497D"/>
                  </a:solidFill>
                  <a:effectLst/>
                  <a:uLnTx/>
                  <a:uFillTx/>
                </a:rPr>
                <a:t>” para </a:t>
              </a:r>
              <a:r>
                <a:rPr kumimoji="0" lang="en-US" sz="1600" b="0" i="0" u="none" strike="noStrike" kern="0" cap="none" spc="0" normalizeH="0" baseline="0" noProof="0" dirty="0" err="1" smtClean="0">
                  <a:ln>
                    <a:noFill/>
                  </a:ln>
                  <a:solidFill>
                    <a:srgbClr val="1F497D"/>
                  </a:solidFill>
                  <a:effectLst/>
                  <a:uLnTx/>
                  <a:uFillTx/>
                </a:rPr>
                <a:t>guardar</a:t>
              </a:r>
              <a:r>
                <a:rPr kumimoji="0" lang="en-US" sz="1600" b="0" i="0" u="none" strike="noStrike" kern="0" cap="none" spc="0" normalizeH="0" baseline="0" noProof="0" dirty="0" smtClean="0">
                  <a:ln>
                    <a:noFill/>
                  </a:ln>
                  <a:solidFill>
                    <a:srgbClr val="1F497D"/>
                  </a:solidFill>
                  <a:effectLst/>
                  <a:uLnTx/>
                  <a:uFillTx/>
                </a:rPr>
                <a:t> el</a:t>
              </a:r>
              <a:r>
                <a:rPr kumimoji="0" lang="en-US" sz="1600" b="0" i="0" u="none" strike="noStrike" kern="0" cap="none" spc="0" normalizeH="0" noProof="0" dirty="0" smtClean="0">
                  <a:ln>
                    <a:noFill/>
                  </a:ln>
                  <a:solidFill>
                    <a:srgbClr val="1F497D"/>
                  </a:solidFill>
                  <a:effectLst/>
                  <a:uLnTx/>
                  <a:uFillTx/>
                </a:rPr>
                <a:t> </a:t>
              </a:r>
              <a:r>
                <a:rPr kumimoji="0" lang="en-US" sz="1600" b="0" i="0" u="none" strike="noStrike" kern="0" cap="none" spc="0" normalizeH="0" noProof="0" dirty="0" err="1" smtClean="0">
                  <a:ln>
                    <a:noFill/>
                  </a:ln>
                  <a:solidFill>
                    <a:srgbClr val="1F497D"/>
                  </a:solidFill>
                  <a:effectLst/>
                  <a:uLnTx/>
                  <a:uFillTx/>
                </a:rPr>
                <a:t>trabajo</a:t>
              </a:r>
              <a:r>
                <a:rPr kumimoji="0" lang="en-US" sz="1600" b="0" i="0" u="none" strike="noStrike" kern="0" cap="none" spc="0" normalizeH="0" noProof="0" dirty="0" smtClean="0">
                  <a:ln>
                    <a:noFill/>
                  </a:ln>
                  <a:solidFill>
                    <a:srgbClr val="1F497D"/>
                  </a:solidFill>
                  <a:effectLst/>
                  <a:uLnTx/>
                  <a:uFillTx/>
                </a:rPr>
                <a:t>.</a:t>
              </a:r>
              <a:endParaRPr kumimoji="0" lang="en-US" sz="1600" b="0" i="0" u="none" strike="noStrike" kern="0" cap="none" spc="0" normalizeH="0" baseline="0" noProof="0" dirty="0" smtClean="0">
                <a:ln>
                  <a:noFill/>
                </a:ln>
                <a:solidFill>
                  <a:srgbClr val="1F497D"/>
                </a:solidFill>
                <a:effectLst/>
                <a:uLnTx/>
                <a:uFillTx/>
              </a:endParaRPr>
            </a:p>
          </p:txBody>
        </p:sp>
        <p:pic>
          <p:nvPicPr>
            <p:cNvPr id="12" name="Picture 2" descr="C:\Users\yque\AppData\Local\Microsoft\Windows\Temporary Internet Files\Content.IE5\9O5KBYKQ\helpful_tips_image[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079299">
              <a:off x="964900" y="1829944"/>
              <a:ext cx="952500" cy="962025"/>
            </a:xfrm>
            <a:prstGeom prst="rect">
              <a:avLst/>
            </a:prstGeom>
            <a:solidFill>
              <a:srgbClr val="CCCC00"/>
            </a:solidFill>
          </p:spPr>
        </p:pic>
      </p:grpSp>
      <p:sp>
        <p:nvSpPr>
          <p:cNvPr id="3" name="TextBox 2"/>
          <p:cNvSpPr txBox="1"/>
          <p:nvPr/>
        </p:nvSpPr>
        <p:spPr>
          <a:xfrm rot="20876620">
            <a:off x="927732" y="2034165"/>
            <a:ext cx="898141" cy="822515"/>
          </a:xfrm>
          <a:prstGeom prst="rect">
            <a:avLst/>
          </a:prstGeom>
          <a:solidFill>
            <a:srgbClr val="CCCC00"/>
          </a:solidFill>
        </p:spPr>
        <p:txBody>
          <a:bodyPr wrap="square" tIns="108000" bIns="36000" rtlCol="0" anchor="ctr">
            <a:spAutoFit/>
          </a:bodyPr>
          <a:lstStyle/>
          <a:p>
            <a:r>
              <a:rPr lang="en-US" sz="1500" b="1" dirty="0" err="1" smtClean="0">
                <a:latin typeface="Bradley Hand ITC" panose="03070402050302030203" pitchFamily="66" charset="0"/>
                <a:cs typeface="DecoType Naskh" panose="02010400000000000000" pitchFamily="2" charset="-78"/>
              </a:rPr>
              <a:t>Consejos</a:t>
            </a:r>
            <a:r>
              <a:rPr lang="en-US" sz="1500" b="1" dirty="0" smtClean="0">
                <a:latin typeface="Bradley Hand ITC" panose="03070402050302030203" pitchFamily="66" charset="0"/>
                <a:cs typeface="DecoType Naskh" panose="02010400000000000000" pitchFamily="2" charset="-78"/>
              </a:rPr>
              <a:t> </a:t>
            </a:r>
            <a:r>
              <a:rPr lang="en-US" sz="1500" b="1" dirty="0" err="1" smtClean="0">
                <a:latin typeface="Bradley Hand ITC" panose="03070402050302030203" pitchFamily="66" charset="0"/>
                <a:cs typeface="DecoType Naskh" panose="02010400000000000000" pitchFamily="2" charset="-78"/>
              </a:rPr>
              <a:t>prácticos</a:t>
            </a:r>
            <a:endParaRPr lang="en-US" sz="1500" b="1" dirty="0" smtClean="0">
              <a:latin typeface="Bradley Hand ITC" panose="03070402050302030203" pitchFamily="66" charset="0"/>
              <a:cs typeface="DecoType Naskh" panose="02010400000000000000" pitchFamily="2" charset="-78"/>
            </a:endParaRPr>
          </a:p>
          <a:p>
            <a:endParaRPr lang="en-GB" sz="1400" dirty="0">
              <a:cs typeface="DecoType Naskh" panose="02010400000000000000" pitchFamily="2" charset="-78"/>
            </a:endParaRPr>
          </a:p>
        </p:txBody>
      </p:sp>
    </p:spTree>
    <p:extLst>
      <p:ext uri="{BB962C8B-B14F-4D97-AF65-F5344CB8AC3E}">
        <p14:creationId xmlns:p14="http://schemas.microsoft.com/office/powerpoint/2010/main" val="10865361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95536" y="116632"/>
            <a:ext cx="8229600" cy="1143000"/>
          </a:xfrm>
        </p:spPr>
        <p:txBody>
          <a:bodyPr>
            <a:normAutofit fontScale="90000"/>
          </a:bodyPr>
          <a:lstStyle/>
          <a:p>
            <a:r>
              <a:rPr lang="es-ES" sz="4000" dirty="0" smtClean="0"/>
              <a:t>Cómo exportar listas </a:t>
            </a:r>
            <a:r>
              <a:rPr lang="es-ES" sz="4000" dirty="0"/>
              <a:t>de </a:t>
            </a:r>
            <a:r>
              <a:rPr lang="es-ES" sz="4000" dirty="0" smtClean="0"/>
              <a:t>verificación</a:t>
            </a:r>
            <a:br>
              <a:rPr lang="es-ES" sz="4000" dirty="0" smtClean="0"/>
            </a:br>
            <a:r>
              <a:rPr lang="es-ES" sz="4000" dirty="0" smtClean="0"/>
              <a:t> </a:t>
            </a:r>
            <a:r>
              <a:rPr lang="es-ES" sz="4000" dirty="0"/>
              <a:t>de la autoevaluación</a:t>
            </a:r>
            <a:endParaRPr lang="en-GB" sz="4000" dirty="0"/>
          </a:p>
        </p:txBody>
      </p:sp>
      <p:sp>
        <p:nvSpPr>
          <p:cNvPr id="4" name="Slide Number Placeholder 3"/>
          <p:cNvSpPr>
            <a:spLocks noGrp="1"/>
          </p:cNvSpPr>
          <p:nvPr>
            <p:ph type="sldNum" sz="quarter" idx="12"/>
          </p:nvPr>
        </p:nvSpPr>
        <p:spPr>
          <a:xfrm>
            <a:off x="6553200" y="6356350"/>
            <a:ext cx="2133600" cy="365125"/>
          </a:xfrm>
        </p:spPr>
        <p:txBody>
          <a:bodyPr/>
          <a:lstStyle/>
          <a:p>
            <a:fld id="{AEBC9397-8921-489F-B39C-2E8FC685A84F}" type="slidenum">
              <a:rPr lang="en-US" smtClean="0"/>
              <a:pPr/>
              <a:t>26</a:t>
            </a:fld>
            <a:endParaRPr lang="en-US" dirty="0"/>
          </a:p>
        </p:txBody>
      </p:sp>
      <p:sp>
        <p:nvSpPr>
          <p:cNvPr id="5" name="Footer Placeholder 4"/>
          <p:cNvSpPr>
            <a:spLocks noGrp="1"/>
          </p:cNvSpPr>
          <p:nvPr>
            <p:ph type="ftr" sz="quarter" idx="11"/>
          </p:nvPr>
        </p:nvSpPr>
        <p:spPr>
          <a:xfrm>
            <a:off x="3124200" y="6356350"/>
            <a:ext cx="2895600" cy="365125"/>
          </a:xfrm>
        </p:spPr>
        <p:txBody>
          <a:bodyPr/>
          <a:lstStyle/>
          <a:p>
            <a:r>
              <a:rPr lang="en-US" smtClean="0"/>
              <a:t>Seminario CMA - Módulo 4</a:t>
            </a:r>
            <a:endParaRPr lang="en-US" dirty="0"/>
          </a:p>
        </p:txBody>
      </p:sp>
      <p:sp>
        <p:nvSpPr>
          <p:cNvPr id="8" name="Date Placeholder 7"/>
          <p:cNvSpPr>
            <a:spLocks noGrp="1"/>
          </p:cNvSpPr>
          <p:nvPr>
            <p:ph type="dt" sz="half" idx="10"/>
          </p:nvPr>
        </p:nvSpPr>
        <p:spPr/>
        <p:txBody>
          <a:bodyPr/>
          <a:lstStyle/>
          <a:p>
            <a:r>
              <a:rPr lang="en-US" smtClean="0"/>
              <a:t>Noviembre de 2017</a:t>
            </a:r>
            <a:endParaRPr lang="en-US"/>
          </a:p>
        </p:txBody>
      </p:sp>
      <p:sp>
        <p:nvSpPr>
          <p:cNvPr id="7" name="Content Placeholder 3"/>
          <p:cNvSpPr>
            <a:spLocks noGrp="1"/>
          </p:cNvSpPr>
          <p:nvPr>
            <p:ph idx="1"/>
          </p:nvPr>
        </p:nvSpPr>
        <p:spPr/>
        <p:txBody>
          <a:bodyPr>
            <a:normAutofit/>
          </a:bodyPr>
          <a:lstStyle/>
          <a:p>
            <a:pPr marL="0" indent="0">
              <a:buClrTx/>
              <a:buNone/>
            </a:pPr>
            <a:r>
              <a:rPr lang="en-US" altLang="en-US" sz="2000" dirty="0" err="1" smtClean="0">
                <a:latin typeface="Arial" panose="020B0604020202020204" pitchFamily="34" charset="0"/>
                <a:cs typeface="Arial" panose="020B0604020202020204" pitchFamily="34" charset="0"/>
              </a:rPr>
              <a:t>Bajo</a:t>
            </a:r>
            <a:r>
              <a:rPr lang="en-US" altLang="en-US" sz="2000" dirty="0" smtClean="0">
                <a:latin typeface="Arial" panose="020B0604020202020204" pitchFamily="34" charset="0"/>
                <a:cs typeface="Arial" panose="020B0604020202020204" pitchFamily="34" charset="0"/>
              </a:rPr>
              <a:t> la </a:t>
            </a:r>
            <a:r>
              <a:rPr lang="en-US" altLang="en-US" sz="2000" dirty="0" err="1" smtClean="0">
                <a:latin typeface="Arial" panose="020B0604020202020204" pitchFamily="34" charset="0"/>
                <a:cs typeface="Arial" panose="020B0604020202020204" pitchFamily="34" charset="0"/>
              </a:rPr>
              <a:t>pestaña</a:t>
            </a:r>
            <a:r>
              <a:rPr lang="en-US" altLang="en-US" sz="2000" dirty="0" smtClean="0">
                <a:latin typeface="Arial" panose="020B0604020202020204" pitchFamily="34" charset="0"/>
                <a:cs typeface="Arial" panose="020B0604020202020204" pitchFamily="34" charset="0"/>
              </a:rPr>
              <a:t> “</a:t>
            </a:r>
            <a:r>
              <a:rPr lang="en-GB" sz="2000" b="1" dirty="0" smtClean="0">
                <a:solidFill>
                  <a:srgbClr val="1F497D"/>
                </a:solidFill>
                <a:latin typeface="Arial" panose="020B0604020202020204" pitchFamily="34" charset="0"/>
                <a:cs typeface="Arial" panose="020B0604020202020204" pitchFamily="34" charset="0"/>
              </a:rPr>
              <a:t>Protocol </a:t>
            </a:r>
            <a:r>
              <a:rPr lang="en-GB" sz="2000" b="1" dirty="0">
                <a:solidFill>
                  <a:srgbClr val="1F497D"/>
                </a:solidFill>
                <a:latin typeface="Arial" panose="020B0604020202020204" pitchFamily="34" charset="0"/>
                <a:cs typeface="Arial" panose="020B0604020202020204" pitchFamily="34" charset="0"/>
              </a:rPr>
              <a:t>Question (PQ</a:t>
            </a:r>
            <a:r>
              <a:rPr lang="en-GB" sz="2000" b="1" dirty="0" smtClean="0">
                <a:solidFill>
                  <a:srgbClr val="1F497D"/>
                </a:solidFill>
                <a:latin typeface="Arial" panose="020B0604020202020204" pitchFamily="34" charset="0"/>
                <a:cs typeface="Arial" panose="020B0604020202020204" pitchFamily="34" charset="0"/>
              </a:rPr>
              <a:t>)</a:t>
            </a:r>
            <a:r>
              <a:rPr lang="en-GB" sz="2000" dirty="0" smtClean="0">
                <a:solidFill>
                  <a:srgbClr val="1F497D"/>
                </a:solidFill>
                <a:latin typeface="Arial" panose="020B0604020202020204" pitchFamily="34" charset="0"/>
                <a:cs typeface="Arial" panose="020B0604020202020204" pitchFamily="34" charset="0"/>
              </a:rPr>
              <a:t>” (</a:t>
            </a:r>
            <a:r>
              <a:rPr lang="en-GB" sz="2000" dirty="0" err="1">
                <a:solidFill>
                  <a:srgbClr val="1F497D"/>
                </a:solidFill>
                <a:latin typeface="Arial" panose="020B0604020202020204" pitchFamily="34" charset="0"/>
                <a:cs typeface="Arial" panose="020B0604020202020204" pitchFamily="34" charset="0"/>
              </a:rPr>
              <a:t>p</a:t>
            </a:r>
            <a:r>
              <a:rPr lang="en-GB" sz="2000" dirty="0" err="1" smtClean="0">
                <a:solidFill>
                  <a:srgbClr val="1F497D"/>
                </a:solidFill>
                <a:latin typeface="Arial" panose="020B0604020202020204" pitchFamily="34" charset="0"/>
                <a:cs typeface="Arial" panose="020B0604020202020204" pitchFamily="34" charset="0"/>
              </a:rPr>
              <a:t>regunta</a:t>
            </a:r>
            <a:r>
              <a:rPr lang="en-GB" sz="2000" dirty="0" smtClean="0">
                <a:solidFill>
                  <a:srgbClr val="1F497D"/>
                </a:solidFill>
                <a:latin typeface="Arial" panose="020B0604020202020204" pitchFamily="34" charset="0"/>
                <a:cs typeface="Arial" panose="020B0604020202020204" pitchFamily="34" charset="0"/>
              </a:rPr>
              <a:t> del </a:t>
            </a:r>
            <a:r>
              <a:rPr lang="en-GB" sz="2000" dirty="0" err="1" smtClean="0">
                <a:solidFill>
                  <a:srgbClr val="1F497D"/>
                </a:solidFill>
                <a:latin typeface="Arial" panose="020B0604020202020204" pitchFamily="34" charset="0"/>
                <a:cs typeface="Arial" panose="020B0604020202020204" pitchFamily="34" charset="0"/>
              </a:rPr>
              <a:t>protocolo</a:t>
            </a:r>
            <a:r>
              <a:rPr lang="en-GB" sz="2000" dirty="0" smtClean="0">
                <a:solidFill>
                  <a:srgbClr val="1F497D"/>
                </a:solidFill>
                <a:latin typeface="Arial" panose="020B0604020202020204" pitchFamily="34" charset="0"/>
                <a:cs typeface="Arial" panose="020B0604020202020204" pitchFamily="34" charset="0"/>
              </a:rPr>
              <a:t>), </a:t>
            </a:r>
            <a:r>
              <a:rPr lang="en-GB" sz="2000" dirty="0" err="1" smtClean="0">
                <a:solidFill>
                  <a:srgbClr val="1F497D"/>
                </a:solidFill>
                <a:latin typeface="Arial" panose="020B0604020202020204" pitchFamily="34" charset="0"/>
                <a:cs typeface="Arial" panose="020B0604020202020204" pitchFamily="34" charset="0"/>
              </a:rPr>
              <a:t>seleccione</a:t>
            </a:r>
            <a:r>
              <a:rPr lang="en-GB" sz="2000" dirty="0" smtClean="0">
                <a:solidFill>
                  <a:srgbClr val="1F497D"/>
                </a:solidFill>
                <a:latin typeface="Arial" panose="020B0604020202020204" pitchFamily="34" charset="0"/>
                <a:cs typeface="Arial" panose="020B0604020202020204" pitchFamily="34" charset="0"/>
              </a:rPr>
              <a:t> </a:t>
            </a:r>
            <a:r>
              <a:rPr lang="en-GB" sz="2000" dirty="0">
                <a:solidFill>
                  <a:srgbClr val="1F497D"/>
                </a:solidFill>
                <a:latin typeface="Arial" panose="020B0604020202020204" pitchFamily="34" charset="0"/>
                <a:cs typeface="Arial" panose="020B0604020202020204" pitchFamily="34" charset="0"/>
              </a:rPr>
              <a:t>“</a:t>
            </a:r>
            <a:r>
              <a:rPr lang="en-GB" sz="2000" b="1" dirty="0">
                <a:solidFill>
                  <a:srgbClr val="1F497D"/>
                </a:solidFill>
                <a:latin typeface="Arial" panose="020B0604020202020204" pitchFamily="34" charset="0"/>
                <a:cs typeface="Arial" panose="020B0604020202020204" pitchFamily="34" charset="0"/>
              </a:rPr>
              <a:t>Export State Self-Assessment</a:t>
            </a:r>
            <a:r>
              <a:rPr lang="en-GB" sz="2000" dirty="0" smtClean="0">
                <a:solidFill>
                  <a:srgbClr val="1F497D"/>
                </a:solidFill>
                <a:latin typeface="Arial" panose="020B0604020202020204" pitchFamily="34" charset="0"/>
                <a:cs typeface="Arial" panose="020B0604020202020204" pitchFamily="34" charset="0"/>
              </a:rPr>
              <a:t>” (</a:t>
            </a:r>
            <a:r>
              <a:rPr lang="en-GB" sz="2000" dirty="0" err="1" smtClean="0">
                <a:solidFill>
                  <a:srgbClr val="1F497D"/>
                </a:solidFill>
                <a:latin typeface="Arial" panose="020B0604020202020204" pitchFamily="34" charset="0"/>
                <a:cs typeface="Arial" panose="020B0604020202020204" pitchFamily="34" charset="0"/>
              </a:rPr>
              <a:t>exportar</a:t>
            </a:r>
            <a:r>
              <a:rPr lang="en-GB" sz="2000" dirty="0" smtClean="0">
                <a:solidFill>
                  <a:srgbClr val="1F497D"/>
                </a:solidFill>
                <a:latin typeface="Arial" panose="020B0604020202020204" pitchFamily="34" charset="0"/>
                <a:cs typeface="Arial" panose="020B0604020202020204" pitchFamily="34" charset="0"/>
              </a:rPr>
              <a:t> </a:t>
            </a:r>
            <a:r>
              <a:rPr lang="en-GB" sz="2000" dirty="0" err="1" smtClean="0">
                <a:solidFill>
                  <a:srgbClr val="1F497D"/>
                </a:solidFill>
                <a:latin typeface="Arial" panose="020B0604020202020204" pitchFamily="34" charset="0"/>
                <a:cs typeface="Arial" panose="020B0604020202020204" pitchFamily="34" charset="0"/>
              </a:rPr>
              <a:t>autoevaluación</a:t>
            </a:r>
            <a:r>
              <a:rPr lang="en-GB" sz="2000" dirty="0" smtClean="0">
                <a:solidFill>
                  <a:srgbClr val="1F497D"/>
                </a:solidFill>
                <a:latin typeface="Arial" panose="020B0604020202020204" pitchFamily="34" charset="0"/>
                <a:cs typeface="Arial" panose="020B0604020202020204" pitchFamily="34" charset="0"/>
              </a:rPr>
              <a:t> del Estado).  </a:t>
            </a:r>
            <a:endParaRPr lang="en-GB" altLang="en-US" sz="2000" dirty="0" smtClean="0">
              <a:latin typeface="Arial" panose="020B0604020202020204" pitchFamily="34" charset="0"/>
              <a:cs typeface="Arial" panose="020B0604020202020204" pitchFamily="34" charset="0"/>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1700" y="2420888"/>
            <a:ext cx="6829425" cy="357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ight Arrow 9"/>
          <p:cNvSpPr/>
          <p:nvPr/>
        </p:nvSpPr>
        <p:spPr>
          <a:xfrm>
            <a:off x="539552" y="2780928"/>
            <a:ext cx="1929780" cy="450031"/>
          </a:xfrm>
          <a:prstGeom prst="rightArrow">
            <a:avLst/>
          </a:prstGeom>
          <a:solidFill>
            <a:srgbClr val="1B417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3248548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0877" y="0"/>
            <a:ext cx="8229600" cy="1143000"/>
          </a:xfrm>
        </p:spPr>
        <p:txBody>
          <a:bodyPr>
            <a:noAutofit/>
          </a:bodyPr>
          <a:lstStyle/>
          <a:p>
            <a:pPr marL="358775"/>
            <a:r>
              <a:rPr lang="es-ES" sz="2900" dirty="0"/>
              <a:t>Cómo exportar </a:t>
            </a:r>
            <a:r>
              <a:rPr lang="es-ES" sz="2900" dirty="0" smtClean="0"/>
              <a:t>listas </a:t>
            </a:r>
            <a:r>
              <a:rPr lang="es-ES" sz="2900" dirty="0"/>
              <a:t>de verificación</a:t>
            </a:r>
            <a:br>
              <a:rPr lang="es-ES" sz="2900" dirty="0"/>
            </a:br>
            <a:r>
              <a:rPr lang="es-ES" sz="2900" dirty="0"/>
              <a:t> de la </a:t>
            </a:r>
            <a:r>
              <a:rPr lang="es-ES" sz="2900" dirty="0" smtClean="0"/>
              <a:t>autoevaluación </a:t>
            </a:r>
            <a:r>
              <a:rPr lang="es-ES" sz="2900" dirty="0" smtClean="0">
                <a:cs typeface="Arial" panose="020B0604020202020204" pitchFamily="34" charset="0"/>
              </a:rPr>
              <a:t>— </a:t>
            </a:r>
            <a:r>
              <a:rPr lang="es-ES" sz="2900" i="1" dirty="0" err="1" smtClean="0">
                <a:cs typeface="Arial" panose="020B0604020202020204" pitchFamily="34" charset="0"/>
              </a:rPr>
              <a:t>All</a:t>
            </a:r>
            <a:r>
              <a:rPr lang="es-ES" sz="2900" i="1" dirty="0" smtClean="0">
                <a:cs typeface="Arial" panose="020B0604020202020204" pitchFamily="34" charset="0"/>
              </a:rPr>
              <a:t> </a:t>
            </a:r>
            <a:r>
              <a:rPr lang="es-ES" sz="2900" i="1" dirty="0" err="1" smtClean="0">
                <a:cs typeface="Arial" panose="020B0604020202020204" pitchFamily="34" charset="0"/>
              </a:rPr>
              <a:t>Protocols</a:t>
            </a:r>
            <a:r>
              <a:rPr lang="es-ES" sz="2900" i="1" dirty="0" smtClean="0">
                <a:cs typeface="Arial" panose="020B0604020202020204" pitchFamily="34" charset="0"/>
              </a:rPr>
              <a:t/>
            </a:r>
            <a:br>
              <a:rPr lang="es-ES" sz="2900" i="1" dirty="0" smtClean="0">
                <a:cs typeface="Arial" panose="020B0604020202020204" pitchFamily="34" charset="0"/>
              </a:rPr>
            </a:br>
            <a:r>
              <a:rPr lang="es-ES" sz="2900" dirty="0" smtClean="0">
                <a:cs typeface="Arial" panose="020B0604020202020204" pitchFamily="34" charset="0"/>
              </a:rPr>
              <a:t>(todos los protocolos)  </a:t>
            </a:r>
            <a:endParaRPr lang="en-GB" sz="2900" dirty="0">
              <a:cs typeface="Arial" panose="020B0604020202020204" pitchFamily="34" charset="0"/>
            </a:endParaRPr>
          </a:p>
        </p:txBody>
      </p:sp>
      <p:sp>
        <p:nvSpPr>
          <p:cNvPr id="4" name="Slide Number Placeholder 3"/>
          <p:cNvSpPr>
            <a:spLocks noGrp="1"/>
          </p:cNvSpPr>
          <p:nvPr>
            <p:ph type="sldNum" sz="quarter" idx="12"/>
          </p:nvPr>
        </p:nvSpPr>
        <p:spPr>
          <a:xfrm>
            <a:off x="6553200" y="6356350"/>
            <a:ext cx="2133600" cy="365125"/>
          </a:xfrm>
        </p:spPr>
        <p:txBody>
          <a:bodyPr/>
          <a:lstStyle/>
          <a:p>
            <a:fld id="{AEBC9397-8921-489F-B39C-2E8FC685A84F}" type="slidenum">
              <a:rPr lang="en-US" smtClean="0"/>
              <a:pPr/>
              <a:t>27</a:t>
            </a:fld>
            <a:endParaRPr lang="en-US" dirty="0"/>
          </a:p>
        </p:txBody>
      </p:sp>
      <p:sp>
        <p:nvSpPr>
          <p:cNvPr id="5" name="Footer Placeholder 4"/>
          <p:cNvSpPr>
            <a:spLocks noGrp="1"/>
          </p:cNvSpPr>
          <p:nvPr>
            <p:ph type="ftr" sz="quarter" idx="11"/>
          </p:nvPr>
        </p:nvSpPr>
        <p:spPr>
          <a:xfrm>
            <a:off x="3124200" y="6356350"/>
            <a:ext cx="2895600" cy="365125"/>
          </a:xfrm>
        </p:spPr>
        <p:txBody>
          <a:bodyPr/>
          <a:lstStyle/>
          <a:p>
            <a:r>
              <a:rPr lang="en-US" smtClean="0"/>
              <a:t>Seminario CMA - Módulo 4</a:t>
            </a:r>
            <a:endParaRPr lang="en-US" dirty="0"/>
          </a:p>
        </p:txBody>
      </p:sp>
      <p:sp>
        <p:nvSpPr>
          <p:cNvPr id="8" name="Date Placeholder 7"/>
          <p:cNvSpPr>
            <a:spLocks noGrp="1"/>
          </p:cNvSpPr>
          <p:nvPr>
            <p:ph type="dt" sz="half" idx="10"/>
          </p:nvPr>
        </p:nvSpPr>
        <p:spPr/>
        <p:txBody>
          <a:bodyPr/>
          <a:lstStyle/>
          <a:p>
            <a:r>
              <a:rPr lang="en-US" smtClean="0"/>
              <a:t>Noviembre de 2017</a:t>
            </a:r>
            <a:endParaRPr lang="en-US"/>
          </a:p>
        </p:txBody>
      </p:sp>
      <p:sp>
        <p:nvSpPr>
          <p:cNvPr id="7" name="Content Placeholder 3"/>
          <p:cNvSpPr>
            <a:spLocks noGrp="1"/>
          </p:cNvSpPr>
          <p:nvPr>
            <p:ph idx="1"/>
          </p:nvPr>
        </p:nvSpPr>
        <p:spPr/>
        <p:txBody>
          <a:bodyPr/>
          <a:lstStyle/>
          <a:p>
            <a:pPr eaLnBrk="1" hangingPunct="1">
              <a:buClrTx/>
            </a:pPr>
            <a:r>
              <a:rPr lang="en-US" altLang="en-US" sz="3000" dirty="0" smtClean="0"/>
              <a:t> </a:t>
            </a:r>
            <a:endParaRPr lang="en-GB" altLang="en-US" dirty="0" smtClean="0"/>
          </a:p>
        </p:txBody>
      </p:sp>
      <p:sp>
        <p:nvSpPr>
          <p:cNvPr id="9" name="TextBox 8"/>
          <p:cNvSpPr txBox="1"/>
          <p:nvPr/>
        </p:nvSpPr>
        <p:spPr>
          <a:xfrm>
            <a:off x="395022" y="1369366"/>
            <a:ext cx="8281434" cy="461665"/>
          </a:xfrm>
          <a:prstGeom prst="rect">
            <a:avLst/>
          </a:prstGeom>
          <a:solidFill>
            <a:srgbClr val="1F497D"/>
          </a:solidFill>
          <a:ln w="50800">
            <a:solidFill>
              <a:srgbClr val="1F497D"/>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white"/>
                </a:solidFill>
                <a:effectLst/>
                <a:uLnTx/>
                <a:uFillTx/>
                <a:latin typeface="Arial" pitchFamily="34" charset="0"/>
                <a:cs typeface="Arial" pitchFamily="34" charset="0"/>
              </a:rPr>
              <a:t>Para </a:t>
            </a:r>
            <a:r>
              <a:rPr kumimoji="0" lang="en-US" sz="2400" b="0" i="0" u="none" strike="noStrike" kern="0" cap="none" spc="0" normalizeH="0" baseline="0" noProof="0" dirty="0" err="1" smtClean="0">
                <a:ln>
                  <a:noFill/>
                </a:ln>
                <a:solidFill>
                  <a:prstClr val="white"/>
                </a:solidFill>
                <a:effectLst/>
                <a:uLnTx/>
                <a:uFillTx/>
                <a:latin typeface="Arial" pitchFamily="34" charset="0"/>
                <a:cs typeface="Arial" pitchFamily="34" charset="0"/>
              </a:rPr>
              <a:t>visualizar</a:t>
            </a:r>
            <a:r>
              <a:rPr kumimoji="0" lang="en-US" sz="2400" b="0" i="0" u="none" strike="noStrike" kern="0" cap="none" spc="0" normalizeH="0" baseline="0" noProof="0" dirty="0" smtClean="0">
                <a:ln>
                  <a:noFill/>
                </a:ln>
                <a:solidFill>
                  <a:prstClr val="white"/>
                </a:solidFill>
                <a:effectLst/>
                <a:uLnTx/>
                <a:uFillTx/>
                <a:latin typeface="Arial" pitchFamily="34" charset="0"/>
                <a:cs typeface="Arial" pitchFamily="34" charset="0"/>
              </a:rPr>
              <a:t> </a:t>
            </a:r>
            <a:r>
              <a:rPr kumimoji="0" lang="en-US" sz="2400" b="0" i="0" u="none" strike="noStrike" kern="0" cap="none" spc="0" normalizeH="0" baseline="0" noProof="0" dirty="0" err="1" smtClean="0">
                <a:ln>
                  <a:noFill/>
                </a:ln>
                <a:solidFill>
                  <a:prstClr val="white"/>
                </a:solidFill>
                <a:effectLst/>
                <a:uLnTx/>
                <a:uFillTx/>
                <a:latin typeface="Arial" pitchFamily="34" charset="0"/>
                <a:cs typeface="Arial" pitchFamily="34" charset="0"/>
              </a:rPr>
              <a:t>todas</a:t>
            </a:r>
            <a:r>
              <a:rPr kumimoji="0" lang="en-US" sz="2400" b="0" i="0" u="none" strike="noStrike" kern="0" cap="none" spc="0" normalizeH="0" noProof="0" dirty="0" smtClean="0">
                <a:ln>
                  <a:noFill/>
                </a:ln>
                <a:solidFill>
                  <a:prstClr val="white"/>
                </a:solidFill>
                <a:effectLst/>
                <a:uLnTx/>
                <a:uFillTx/>
                <a:latin typeface="Arial" pitchFamily="34" charset="0"/>
                <a:cs typeface="Arial" pitchFamily="34" charset="0"/>
              </a:rPr>
              <a:t> las PQ, </a:t>
            </a:r>
            <a:r>
              <a:rPr kumimoji="0" lang="en-US" sz="2400" b="0" i="0" u="none" strike="noStrike" kern="0" cap="none" spc="0" normalizeH="0" noProof="0" dirty="0" err="1" smtClean="0">
                <a:ln>
                  <a:noFill/>
                </a:ln>
                <a:solidFill>
                  <a:prstClr val="white"/>
                </a:solidFill>
                <a:effectLst/>
                <a:uLnTx/>
                <a:uFillTx/>
                <a:latin typeface="Arial" pitchFamily="34" charset="0"/>
                <a:cs typeface="Arial" pitchFamily="34" charset="0"/>
              </a:rPr>
              <a:t>haga</a:t>
            </a:r>
            <a:r>
              <a:rPr kumimoji="0" lang="en-US" sz="2400" b="0" i="0" u="none" strike="noStrike" kern="0" cap="none" spc="0" normalizeH="0" noProof="0" dirty="0" smtClean="0">
                <a:ln>
                  <a:noFill/>
                </a:ln>
                <a:solidFill>
                  <a:prstClr val="white"/>
                </a:solidFill>
                <a:effectLst/>
                <a:uLnTx/>
                <a:uFillTx/>
                <a:latin typeface="Arial" pitchFamily="34" charset="0"/>
                <a:cs typeface="Arial" pitchFamily="34" charset="0"/>
              </a:rPr>
              <a:t> </a:t>
            </a:r>
            <a:r>
              <a:rPr kumimoji="0" lang="en-US" sz="2400" b="0" i="0" u="none" strike="noStrike" kern="0" cap="none" spc="0" normalizeH="0" noProof="0" dirty="0" err="1" smtClean="0">
                <a:ln>
                  <a:noFill/>
                </a:ln>
                <a:solidFill>
                  <a:prstClr val="white"/>
                </a:solidFill>
                <a:effectLst/>
                <a:uLnTx/>
                <a:uFillTx/>
                <a:latin typeface="Arial" pitchFamily="34" charset="0"/>
                <a:cs typeface="Arial" pitchFamily="34" charset="0"/>
              </a:rPr>
              <a:t>clic</a:t>
            </a:r>
            <a:r>
              <a:rPr kumimoji="0" lang="en-US" sz="2400" b="0" i="0" u="none" strike="noStrike" kern="0" cap="none" spc="0" normalizeH="0" noProof="0" dirty="0" smtClean="0">
                <a:ln>
                  <a:noFill/>
                </a:ln>
                <a:solidFill>
                  <a:prstClr val="white"/>
                </a:solidFill>
                <a:effectLst/>
                <a:uLnTx/>
                <a:uFillTx/>
                <a:latin typeface="Arial" pitchFamily="34" charset="0"/>
                <a:cs typeface="Arial" pitchFamily="34" charset="0"/>
              </a:rPr>
              <a:t> </a:t>
            </a:r>
            <a:r>
              <a:rPr kumimoji="0" lang="en-US" sz="2400" b="0" i="0" u="none" strike="noStrike" kern="0" cap="none" spc="0" normalizeH="0" noProof="0" dirty="0" err="1" smtClean="0">
                <a:ln>
                  <a:noFill/>
                </a:ln>
                <a:solidFill>
                  <a:prstClr val="white"/>
                </a:solidFill>
                <a:effectLst/>
                <a:uLnTx/>
                <a:uFillTx/>
                <a:latin typeface="Arial" pitchFamily="34" charset="0"/>
                <a:cs typeface="Arial" pitchFamily="34" charset="0"/>
              </a:rPr>
              <a:t>en</a:t>
            </a:r>
            <a:r>
              <a:rPr kumimoji="0" lang="en-US" sz="2400" b="0" i="0" u="none" strike="noStrike" kern="0" cap="none" spc="0" normalizeH="0" noProof="0" dirty="0" smtClean="0">
                <a:ln>
                  <a:noFill/>
                </a:ln>
                <a:solidFill>
                  <a:prstClr val="white"/>
                </a:solidFill>
                <a:effectLst/>
                <a:uLnTx/>
                <a:uFillTx/>
                <a:latin typeface="Arial" pitchFamily="34" charset="0"/>
                <a:cs typeface="Arial" pitchFamily="34" charset="0"/>
              </a:rPr>
              <a:t> </a:t>
            </a:r>
            <a:r>
              <a:rPr kumimoji="0" lang="en-US" sz="2400" b="0" i="0" u="none" strike="noStrike" kern="0" cap="none" spc="0" normalizeH="0" baseline="0" noProof="0" dirty="0" smtClean="0">
                <a:ln>
                  <a:noFill/>
                </a:ln>
                <a:solidFill>
                  <a:prstClr val="white"/>
                </a:solidFill>
                <a:effectLst/>
                <a:uLnTx/>
                <a:uFillTx/>
                <a:latin typeface="Arial" pitchFamily="34" charset="0"/>
                <a:cs typeface="Arial" pitchFamily="34" charset="0"/>
              </a:rPr>
              <a:t>“</a:t>
            </a:r>
            <a:r>
              <a:rPr kumimoji="0" lang="en-US" sz="2400" b="1" i="0" u="none" strike="noStrike" kern="0" cap="none" spc="0" normalizeH="0" baseline="0" noProof="0" dirty="0" smtClean="0">
                <a:ln>
                  <a:noFill/>
                </a:ln>
                <a:solidFill>
                  <a:prstClr val="white"/>
                </a:solidFill>
                <a:effectLst/>
                <a:uLnTx/>
                <a:uFillTx/>
                <a:latin typeface="Arial" pitchFamily="34" charset="0"/>
                <a:cs typeface="Arial" pitchFamily="34" charset="0"/>
              </a:rPr>
              <a:t>All Protocols</a:t>
            </a:r>
            <a:r>
              <a:rPr kumimoji="0" lang="en-US" sz="2400" b="0" i="0" u="none" strike="noStrike" kern="0" cap="none" spc="0" normalizeH="0" baseline="0" noProof="0" dirty="0" smtClean="0">
                <a:ln>
                  <a:noFill/>
                </a:ln>
                <a:solidFill>
                  <a:prstClr val="white"/>
                </a:solidFill>
                <a:effectLst/>
                <a:uLnTx/>
                <a:uFillTx/>
                <a:latin typeface="Arial" pitchFamily="34" charset="0"/>
                <a:cs typeface="Arial" pitchFamily="34" charset="0"/>
              </a:rPr>
              <a:t>”.  </a:t>
            </a:r>
            <a:endParaRPr kumimoji="0" lang="en-CA" sz="2400" b="0" i="0" u="none" strike="noStrike" kern="0" cap="none" spc="0" normalizeH="0" baseline="0" noProof="0" dirty="0" smtClean="0">
              <a:ln>
                <a:noFill/>
              </a:ln>
              <a:solidFill>
                <a:prstClr val="white"/>
              </a:solidFill>
              <a:effectLst/>
              <a:uLnTx/>
              <a:uFillTx/>
              <a:latin typeface="Arial" pitchFamily="34" charset="0"/>
              <a:cs typeface="Arial" pitchFamily="34" charset="0"/>
            </a:endParaRPr>
          </a:p>
        </p:txBody>
      </p:sp>
      <p:grpSp>
        <p:nvGrpSpPr>
          <p:cNvPr id="10" name="Group 9"/>
          <p:cNvGrpSpPr/>
          <p:nvPr/>
        </p:nvGrpSpPr>
        <p:grpSpPr>
          <a:xfrm>
            <a:off x="344216" y="2132856"/>
            <a:ext cx="8208912" cy="3649788"/>
            <a:chOff x="344216" y="2132856"/>
            <a:chExt cx="8208912" cy="3649788"/>
          </a:xfrm>
        </p:grpSpPr>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216" y="2132856"/>
              <a:ext cx="8208912" cy="3649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ounded Rectangle 11"/>
            <p:cNvSpPr/>
            <p:nvPr/>
          </p:nvSpPr>
          <p:spPr>
            <a:xfrm>
              <a:off x="2339752" y="3140968"/>
              <a:ext cx="792088" cy="216024"/>
            </a:xfrm>
            <a:prstGeom prst="roundRect">
              <a:avLst/>
            </a:prstGeom>
            <a:solidFill>
              <a:srgbClr val="F79646">
                <a:alpha val="31000"/>
              </a:srgbClr>
            </a:solidFill>
            <a:ln w="508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882895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44216" y="6565"/>
            <a:ext cx="7920159" cy="1143000"/>
          </a:xfrm>
        </p:spPr>
        <p:txBody>
          <a:bodyPr>
            <a:normAutofit fontScale="90000"/>
          </a:bodyPr>
          <a:lstStyle/>
          <a:p>
            <a:pPr marL="358775"/>
            <a:r>
              <a:rPr lang="es-ES" sz="3200" dirty="0"/>
              <a:t>Cómo exportar </a:t>
            </a:r>
            <a:r>
              <a:rPr lang="es-ES" sz="3200" dirty="0" smtClean="0"/>
              <a:t>listas </a:t>
            </a:r>
            <a:r>
              <a:rPr lang="es-ES" sz="3200" dirty="0"/>
              <a:t>de </a:t>
            </a:r>
            <a:r>
              <a:rPr lang="es-ES" sz="3200" dirty="0" smtClean="0"/>
              <a:t>verificación de </a:t>
            </a:r>
            <a:r>
              <a:rPr lang="es-ES" sz="3200" dirty="0"/>
              <a:t>la autoevaluación</a:t>
            </a:r>
            <a:r>
              <a:rPr lang="es-ES" sz="3200" dirty="0" smtClean="0">
                <a:cs typeface="Arial" panose="020B0604020202020204" pitchFamily="34" charset="0"/>
              </a:rPr>
              <a:t>—</a:t>
            </a:r>
            <a:r>
              <a:rPr lang="es-ES" sz="3100" dirty="0" smtClean="0">
                <a:latin typeface="Calibri"/>
              </a:rPr>
              <a:t> </a:t>
            </a:r>
            <a:r>
              <a:rPr lang="es-ES" sz="3100" i="1" dirty="0" err="1" smtClean="0">
                <a:latin typeface="Calibri"/>
              </a:rPr>
              <a:t>Only</a:t>
            </a:r>
            <a:r>
              <a:rPr lang="es-ES" sz="3100" i="1" dirty="0" smtClean="0">
                <a:latin typeface="Calibri"/>
              </a:rPr>
              <a:t> </a:t>
            </a:r>
            <a:r>
              <a:rPr lang="es-ES" sz="3100" i="1" dirty="0" err="1" smtClean="0">
                <a:latin typeface="Calibri"/>
              </a:rPr>
              <a:t>Not</a:t>
            </a:r>
            <a:r>
              <a:rPr lang="es-ES" sz="3100" i="1" dirty="0" smtClean="0">
                <a:latin typeface="Calibri"/>
              </a:rPr>
              <a:t> </a:t>
            </a:r>
            <a:r>
              <a:rPr lang="es-ES" sz="3100" i="1" dirty="0" err="1" smtClean="0">
                <a:latin typeface="Calibri"/>
              </a:rPr>
              <a:t>Satisfactory</a:t>
            </a:r>
            <a:r>
              <a:rPr lang="es-ES" sz="3100" i="1" dirty="0" smtClean="0">
                <a:latin typeface="Calibri"/>
              </a:rPr>
              <a:t> </a:t>
            </a:r>
            <a:r>
              <a:rPr lang="es-ES" sz="3100" i="1" dirty="0" err="1" smtClean="0">
                <a:latin typeface="Calibri"/>
              </a:rPr>
              <a:t>PQs</a:t>
            </a:r>
            <a:r>
              <a:rPr lang="es-ES" sz="3100" i="1" dirty="0" smtClean="0">
                <a:latin typeface="Calibri"/>
              </a:rPr>
              <a:t/>
            </a:r>
            <a:br>
              <a:rPr lang="es-ES" sz="3100" i="1" dirty="0" smtClean="0">
                <a:latin typeface="Calibri"/>
              </a:rPr>
            </a:br>
            <a:r>
              <a:rPr lang="es-ES" sz="3100" dirty="0" smtClean="0">
                <a:latin typeface="Calibri"/>
              </a:rPr>
              <a:t>(Sólo PQ no satisfactorias)</a:t>
            </a:r>
            <a:r>
              <a:rPr lang="es-ES" sz="3200" dirty="0" smtClean="0"/>
              <a:t>  </a:t>
            </a:r>
            <a:endParaRPr lang="en-GB" sz="3200" dirty="0"/>
          </a:p>
        </p:txBody>
      </p:sp>
      <p:sp>
        <p:nvSpPr>
          <p:cNvPr id="4" name="Slide Number Placeholder 3"/>
          <p:cNvSpPr>
            <a:spLocks noGrp="1"/>
          </p:cNvSpPr>
          <p:nvPr>
            <p:ph type="sldNum" sz="quarter" idx="12"/>
          </p:nvPr>
        </p:nvSpPr>
        <p:spPr>
          <a:xfrm>
            <a:off x="6553200" y="6356350"/>
            <a:ext cx="2133600" cy="365125"/>
          </a:xfrm>
        </p:spPr>
        <p:txBody>
          <a:bodyPr/>
          <a:lstStyle/>
          <a:p>
            <a:fld id="{AEBC9397-8921-489F-B39C-2E8FC685A84F}" type="slidenum">
              <a:rPr lang="en-US" smtClean="0"/>
              <a:pPr/>
              <a:t>28</a:t>
            </a:fld>
            <a:endParaRPr lang="en-US" dirty="0"/>
          </a:p>
        </p:txBody>
      </p:sp>
      <p:sp>
        <p:nvSpPr>
          <p:cNvPr id="5" name="Footer Placeholder 4"/>
          <p:cNvSpPr>
            <a:spLocks noGrp="1"/>
          </p:cNvSpPr>
          <p:nvPr>
            <p:ph type="ftr" sz="quarter" idx="11"/>
          </p:nvPr>
        </p:nvSpPr>
        <p:spPr>
          <a:xfrm>
            <a:off x="3124200" y="6356350"/>
            <a:ext cx="2895600" cy="365125"/>
          </a:xfrm>
        </p:spPr>
        <p:txBody>
          <a:bodyPr/>
          <a:lstStyle/>
          <a:p>
            <a:r>
              <a:rPr lang="en-US" smtClean="0"/>
              <a:t>Seminario CMA - Módulo 4</a:t>
            </a:r>
            <a:endParaRPr lang="en-US" dirty="0"/>
          </a:p>
        </p:txBody>
      </p:sp>
      <p:sp>
        <p:nvSpPr>
          <p:cNvPr id="8" name="Date Placeholder 7"/>
          <p:cNvSpPr>
            <a:spLocks noGrp="1"/>
          </p:cNvSpPr>
          <p:nvPr>
            <p:ph type="dt" sz="half" idx="10"/>
          </p:nvPr>
        </p:nvSpPr>
        <p:spPr/>
        <p:txBody>
          <a:bodyPr/>
          <a:lstStyle/>
          <a:p>
            <a:r>
              <a:rPr lang="en-US" smtClean="0"/>
              <a:t>Noviembre de 2017</a:t>
            </a:r>
            <a:endParaRPr lang="en-US"/>
          </a:p>
        </p:txBody>
      </p:sp>
      <p:sp>
        <p:nvSpPr>
          <p:cNvPr id="7" name="Content Placeholder 3"/>
          <p:cNvSpPr>
            <a:spLocks noGrp="1"/>
          </p:cNvSpPr>
          <p:nvPr>
            <p:ph idx="1"/>
          </p:nvPr>
        </p:nvSpPr>
        <p:spPr/>
        <p:txBody>
          <a:bodyPr/>
          <a:lstStyle/>
          <a:p>
            <a:pPr eaLnBrk="1" hangingPunct="1">
              <a:buClrTx/>
            </a:pPr>
            <a:r>
              <a:rPr lang="en-US" altLang="en-US" sz="3000" dirty="0" smtClean="0"/>
              <a:t> </a:t>
            </a:r>
            <a:endParaRPr lang="en-GB" altLang="en-US" dirty="0" smtClean="0"/>
          </a:p>
        </p:txBody>
      </p:sp>
      <p:sp>
        <p:nvSpPr>
          <p:cNvPr id="9" name="TextBox 8"/>
          <p:cNvSpPr txBox="1"/>
          <p:nvPr/>
        </p:nvSpPr>
        <p:spPr>
          <a:xfrm>
            <a:off x="344217" y="1268760"/>
            <a:ext cx="7540151" cy="830997"/>
          </a:xfrm>
          <a:prstGeom prst="rect">
            <a:avLst/>
          </a:prstGeom>
          <a:solidFill>
            <a:srgbClr val="1F497D"/>
          </a:solidFill>
          <a:ln w="50800">
            <a:solidFill>
              <a:srgbClr val="1F497D"/>
            </a:solidFill>
          </a:ln>
        </p:spPr>
        <p:txBody>
          <a:bodyPr wrap="square" rtlCol="0">
            <a:spAutoFit/>
          </a:bodyPr>
          <a:lstStyle/>
          <a:p>
            <a:pPr lvl="0"/>
            <a:r>
              <a:rPr lang="en-US" sz="2400" kern="0" dirty="0">
                <a:solidFill>
                  <a:prstClr val="white"/>
                </a:solidFill>
                <a:latin typeface="Arial" pitchFamily="34" charset="0"/>
                <a:cs typeface="Arial" pitchFamily="34" charset="0"/>
              </a:rPr>
              <a:t>Para </a:t>
            </a:r>
            <a:r>
              <a:rPr lang="en-US" sz="2400" kern="0" dirty="0" err="1" smtClean="0">
                <a:solidFill>
                  <a:prstClr val="white"/>
                </a:solidFill>
                <a:latin typeface="Arial" pitchFamily="34" charset="0"/>
                <a:cs typeface="Arial" pitchFamily="34" charset="0"/>
              </a:rPr>
              <a:t>visualizar</a:t>
            </a:r>
            <a:r>
              <a:rPr lang="en-US" sz="2400" kern="0" dirty="0" smtClean="0">
                <a:solidFill>
                  <a:prstClr val="white"/>
                </a:solidFill>
                <a:latin typeface="Arial" pitchFamily="34" charset="0"/>
                <a:cs typeface="Arial" pitchFamily="34" charset="0"/>
              </a:rPr>
              <a:t> </a:t>
            </a:r>
            <a:r>
              <a:rPr lang="en-US" sz="2400" kern="0" dirty="0" err="1" smtClean="0">
                <a:solidFill>
                  <a:prstClr val="white"/>
                </a:solidFill>
                <a:latin typeface="Arial" pitchFamily="34" charset="0"/>
                <a:cs typeface="Arial" pitchFamily="34" charset="0"/>
              </a:rPr>
              <a:t>sólo</a:t>
            </a:r>
            <a:r>
              <a:rPr lang="en-US" sz="2400" kern="0" dirty="0" smtClean="0">
                <a:solidFill>
                  <a:prstClr val="white"/>
                </a:solidFill>
                <a:latin typeface="Arial" pitchFamily="34" charset="0"/>
                <a:cs typeface="Arial" pitchFamily="34" charset="0"/>
              </a:rPr>
              <a:t> las </a:t>
            </a:r>
            <a:r>
              <a:rPr lang="en-US" sz="2400" kern="0" dirty="0">
                <a:solidFill>
                  <a:prstClr val="white"/>
                </a:solidFill>
                <a:latin typeface="Arial" pitchFamily="34" charset="0"/>
                <a:cs typeface="Arial" pitchFamily="34" charset="0"/>
              </a:rPr>
              <a:t>PQ </a:t>
            </a:r>
            <a:r>
              <a:rPr lang="en-US" sz="2400" kern="0" dirty="0" smtClean="0">
                <a:solidFill>
                  <a:prstClr val="white"/>
                </a:solidFill>
                <a:latin typeface="Arial" pitchFamily="34" charset="0"/>
                <a:cs typeface="Arial" pitchFamily="34" charset="0"/>
              </a:rPr>
              <a:t>“no </a:t>
            </a:r>
            <a:r>
              <a:rPr lang="en-US" sz="2400" kern="0" dirty="0" err="1" smtClean="0">
                <a:solidFill>
                  <a:prstClr val="white"/>
                </a:solidFill>
                <a:latin typeface="Arial" pitchFamily="34" charset="0"/>
                <a:cs typeface="Arial" pitchFamily="34" charset="0"/>
              </a:rPr>
              <a:t>satisfactorias</a:t>
            </a:r>
            <a:r>
              <a:rPr lang="en-US" sz="2400" kern="0" dirty="0" smtClean="0">
                <a:solidFill>
                  <a:prstClr val="white"/>
                </a:solidFill>
                <a:latin typeface="Arial" pitchFamily="34" charset="0"/>
                <a:cs typeface="Arial" pitchFamily="34" charset="0"/>
              </a:rPr>
              <a:t>” </a:t>
            </a:r>
            <a:r>
              <a:rPr lang="en-US" sz="2400" kern="0" dirty="0" err="1" smtClean="0">
                <a:solidFill>
                  <a:prstClr val="white"/>
                </a:solidFill>
                <a:latin typeface="Arial" pitchFamily="34" charset="0"/>
                <a:cs typeface="Arial" pitchFamily="34" charset="0"/>
              </a:rPr>
              <a:t>haga</a:t>
            </a:r>
            <a:r>
              <a:rPr lang="en-US" sz="2400" kern="0" dirty="0" smtClean="0">
                <a:solidFill>
                  <a:prstClr val="white"/>
                </a:solidFill>
                <a:latin typeface="Arial" pitchFamily="34" charset="0"/>
                <a:cs typeface="Arial" pitchFamily="34" charset="0"/>
              </a:rPr>
              <a:t> </a:t>
            </a:r>
            <a:r>
              <a:rPr lang="en-US" sz="2400" kern="0" dirty="0" err="1" smtClean="0">
                <a:solidFill>
                  <a:prstClr val="white"/>
                </a:solidFill>
                <a:latin typeface="Arial" pitchFamily="34" charset="0"/>
                <a:cs typeface="Arial" pitchFamily="34" charset="0"/>
              </a:rPr>
              <a:t>clic</a:t>
            </a:r>
            <a:r>
              <a:rPr lang="en-US" sz="2400" kern="0" dirty="0" smtClean="0">
                <a:solidFill>
                  <a:prstClr val="white"/>
                </a:solidFill>
                <a:latin typeface="Arial" pitchFamily="34" charset="0"/>
                <a:cs typeface="Arial" pitchFamily="34" charset="0"/>
              </a:rPr>
              <a:t> </a:t>
            </a:r>
            <a:r>
              <a:rPr lang="en-US" sz="2400" kern="0" dirty="0" err="1" smtClean="0">
                <a:solidFill>
                  <a:prstClr val="white"/>
                </a:solidFill>
                <a:latin typeface="Arial" pitchFamily="34" charset="0"/>
                <a:cs typeface="Arial" pitchFamily="34" charset="0"/>
              </a:rPr>
              <a:t>en</a:t>
            </a:r>
            <a:r>
              <a:rPr lang="en-US" sz="2400" kern="0" dirty="0" smtClean="0">
                <a:solidFill>
                  <a:prstClr val="white"/>
                </a:solidFill>
                <a:latin typeface="Arial" pitchFamily="34" charset="0"/>
                <a:cs typeface="Arial" pitchFamily="34" charset="0"/>
              </a:rPr>
              <a:t> “</a:t>
            </a:r>
            <a:r>
              <a:rPr lang="en-US" sz="2400" b="1" dirty="0" smtClean="0">
                <a:solidFill>
                  <a:prstClr val="white"/>
                </a:solidFill>
                <a:latin typeface="Arial" pitchFamily="34" charset="0"/>
                <a:cs typeface="Arial" pitchFamily="34" charset="0"/>
              </a:rPr>
              <a:t>Only </a:t>
            </a:r>
            <a:r>
              <a:rPr lang="en-US" sz="2400" b="1" dirty="0">
                <a:solidFill>
                  <a:prstClr val="white"/>
                </a:solidFill>
                <a:latin typeface="Arial" pitchFamily="34" charset="0"/>
                <a:cs typeface="Arial" pitchFamily="34" charset="0"/>
              </a:rPr>
              <a:t>Not </a:t>
            </a:r>
            <a:r>
              <a:rPr lang="en-US" sz="2400" b="1" dirty="0" smtClean="0">
                <a:solidFill>
                  <a:prstClr val="white"/>
                </a:solidFill>
                <a:latin typeface="Arial" pitchFamily="34" charset="0"/>
                <a:cs typeface="Arial" pitchFamily="34" charset="0"/>
              </a:rPr>
              <a:t>satisfactory Protocols”</a:t>
            </a:r>
            <a:r>
              <a:rPr kumimoji="0" lang="en-US" sz="2400" b="0" i="0" u="none" strike="noStrike" kern="0" cap="none" spc="0" normalizeH="0" baseline="0" noProof="0" dirty="0" smtClean="0">
                <a:ln>
                  <a:noFill/>
                </a:ln>
                <a:solidFill>
                  <a:prstClr val="white"/>
                </a:solidFill>
                <a:effectLst/>
                <a:uLnTx/>
                <a:uFillTx/>
                <a:latin typeface="Arial" pitchFamily="34" charset="0"/>
                <a:cs typeface="Arial" pitchFamily="34" charset="0"/>
              </a:rPr>
              <a:t>.  </a:t>
            </a:r>
            <a:endParaRPr kumimoji="0" lang="en-CA" sz="2400" b="0" i="0" u="none" strike="noStrike" kern="0" cap="none" spc="0" normalizeH="0" baseline="0" noProof="0" dirty="0" smtClean="0">
              <a:ln>
                <a:noFill/>
              </a:ln>
              <a:solidFill>
                <a:prstClr val="white"/>
              </a:solidFill>
              <a:effectLst/>
              <a:uLnTx/>
              <a:uFillTx/>
              <a:latin typeface="Arial" pitchFamily="34" charset="0"/>
              <a:cs typeface="Arial" pitchFamily="34" charset="0"/>
            </a:endParaRP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216" y="2227484"/>
            <a:ext cx="8208912" cy="3649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ounded Rectangle 10"/>
          <p:cNvSpPr/>
          <p:nvPr/>
        </p:nvSpPr>
        <p:spPr>
          <a:xfrm>
            <a:off x="3131840" y="3212976"/>
            <a:ext cx="1584176" cy="216024"/>
          </a:xfrm>
          <a:prstGeom prst="roundRect">
            <a:avLst/>
          </a:prstGeom>
          <a:solidFill>
            <a:srgbClr val="F79646">
              <a:alpha val="31000"/>
            </a:srgbClr>
          </a:solidFill>
          <a:ln w="508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482889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4776" y="6565"/>
            <a:ext cx="8229600" cy="1143000"/>
          </a:xfrm>
        </p:spPr>
        <p:txBody>
          <a:bodyPr>
            <a:normAutofit/>
          </a:bodyPr>
          <a:lstStyle/>
          <a:p>
            <a:pPr marL="358775"/>
            <a:r>
              <a:rPr lang="es-ES" sz="2900" dirty="0">
                <a:latin typeface="+mn-lt"/>
              </a:rPr>
              <a:t>Cómo exportar </a:t>
            </a:r>
            <a:r>
              <a:rPr lang="es-ES" sz="2900" dirty="0" smtClean="0">
                <a:latin typeface="+mn-lt"/>
              </a:rPr>
              <a:t>listas de </a:t>
            </a:r>
            <a:r>
              <a:rPr lang="es-ES" sz="2900" dirty="0">
                <a:latin typeface="+mn-lt"/>
              </a:rPr>
              <a:t>verificación de la </a:t>
            </a:r>
            <a:r>
              <a:rPr lang="es-ES" sz="2900" dirty="0" smtClean="0">
                <a:latin typeface="+mn-lt"/>
              </a:rPr>
              <a:t>autoevaluación</a:t>
            </a:r>
            <a:r>
              <a:rPr lang="es-ES" sz="2900" dirty="0" smtClean="0">
                <a:latin typeface="+mn-lt"/>
                <a:cs typeface="Arial" panose="020B0604020202020204" pitchFamily="34" charset="0"/>
              </a:rPr>
              <a:t>—</a:t>
            </a:r>
            <a:r>
              <a:rPr lang="es-ES" sz="2900" dirty="0" smtClean="0">
                <a:latin typeface="+mn-lt"/>
              </a:rPr>
              <a:t>PQ seleccionadas</a:t>
            </a:r>
            <a:endParaRPr lang="en-GB" sz="2900" dirty="0">
              <a:latin typeface="+mn-lt"/>
            </a:endParaRPr>
          </a:p>
        </p:txBody>
      </p:sp>
      <p:sp>
        <p:nvSpPr>
          <p:cNvPr id="4" name="Slide Number Placeholder 3"/>
          <p:cNvSpPr>
            <a:spLocks noGrp="1"/>
          </p:cNvSpPr>
          <p:nvPr>
            <p:ph type="sldNum" sz="quarter" idx="12"/>
          </p:nvPr>
        </p:nvSpPr>
        <p:spPr>
          <a:xfrm>
            <a:off x="6553200" y="6356350"/>
            <a:ext cx="2133600" cy="365125"/>
          </a:xfrm>
        </p:spPr>
        <p:txBody>
          <a:bodyPr/>
          <a:lstStyle/>
          <a:p>
            <a:fld id="{AEBC9397-8921-489F-B39C-2E8FC685A84F}" type="slidenum">
              <a:rPr lang="en-US" smtClean="0"/>
              <a:pPr/>
              <a:t>29</a:t>
            </a:fld>
            <a:endParaRPr lang="en-US" dirty="0"/>
          </a:p>
        </p:txBody>
      </p:sp>
      <p:sp>
        <p:nvSpPr>
          <p:cNvPr id="5" name="Footer Placeholder 4"/>
          <p:cNvSpPr>
            <a:spLocks noGrp="1"/>
          </p:cNvSpPr>
          <p:nvPr>
            <p:ph type="ftr" sz="quarter" idx="11"/>
          </p:nvPr>
        </p:nvSpPr>
        <p:spPr>
          <a:xfrm>
            <a:off x="3124200" y="6356350"/>
            <a:ext cx="2895600" cy="365125"/>
          </a:xfrm>
        </p:spPr>
        <p:txBody>
          <a:bodyPr/>
          <a:lstStyle/>
          <a:p>
            <a:r>
              <a:rPr lang="en-US" smtClean="0"/>
              <a:t>Seminario CMA - Módulo 4</a:t>
            </a:r>
            <a:endParaRPr lang="en-US" dirty="0"/>
          </a:p>
        </p:txBody>
      </p:sp>
      <p:sp>
        <p:nvSpPr>
          <p:cNvPr id="8" name="Date Placeholder 7"/>
          <p:cNvSpPr>
            <a:spLocks noGrp="1"/>
          </p:cNvSpPr>
          <p:nvPr>
            <p:ph type="dt" sz="half" idx="10"/>
          </p:nvPr>
        </p:nvSpPr>
        <p:spPr/>
        <p:txBody>
          <a:bodyPr/>
          <a:lstStyle/>
          <a:p>
            <a:r>
              <a:rPr lang="en-US" smtClean="0"/>
              <a:t>Noviembre de 2017</a:t>
            </a:r>
            <a:endParaRPr lang="en-US"/>
          </a:p>
        </p:txBody>
      </p:sp>
      <p:sp>
        <p:nvSpPr>
          <p:cNvPr id="7" name="Content Placeholder 3"/>
          <p:cNvSpPr>
            <a:spLocks noGrp="1"/>
          </p:cNvSpPr>
          <p:nvPr>
            <p:ph idx="1"/>
          </p:nvPr>
        </p:nvSpPr>
        <p:spPr/>
        <p:txBody>
          <a:bodyPr/>
          <a:lstStyle/>
          <a:p>
            <a:pPr eaLnBrk="1" hangingPunct="1">
              <a:buClrTx/>
            </a:pPr>
            <a:r>
              <a:rPr lang="en-US" altLang="en-US" sz="3000" dirty="0" smtClean="0"/>
              <a:t> </a:t>
            </a:r>
            <a:endParaRPr lang="en-GB" altLang="en-US" dirty="0" smtClean="0"/>
          </a:p>
        </p:txBody>
      </p:sp>
      <p:sp>
        <p:nvSpPr>
          <p:cNvPr id="9" name="TextBox 8"/>
          <p:cNvSpPr txBox="1"/>
          <p:nvPr/>
        </p:nvSpPr>
        <p:spPr>
          <a:xfrm>
            <a:off x="347995" y="1340768"/>
            <a:ext cx="8476256" cy="1200329"/>
          </a:xfrm>
          <a:prstGeom prst="rect">
            <a:avLst/>
          </a:prstGeom>
          <a:solidFill>
            <a:srgbClr val="1F497D"/>
          </a:solidFill>
          <a:ln w="50800">
            <a:solidFill>
              <a:srgbClr val="1F497D"/>
            </a:solidFill>
          </a:ln>
        </p:spPr>
        <p:txBody>
          <a:bodyPr wrap="square" rtlCol="0">
            <a:spAutoFit/>
          </a:bodyPr>
          <a:lstStyle/>
          <a:p>
            <a:pPr lvl="0"/>
            <a:r>
              <a:rPr lang="en-US" sz="2400" kern="0" dirty="0">
                <a:solidFill>
                  <a:prstClr val="white"/>
                </a:solidFill>
                <a:latin typeface="Arial" pitchFamily="34" charset="0"/>
                <a:cs typeface="Arial" pitchFamily="34" charset="0"/>
              </a:rPr>
              <a:t>Para </a:t>
            </a:r>
            <a:r>
              <a:rPr lang="en-US" sz="2400" kern="0" dirty="0" err="1" smtClean="0">
                <a:solidFill>
                  <a:prstClr val="white"/>
                </a:solidFill>
                <a:latin typeface="Arial" pitchFamily="34" charset="0"/>
                <a:cs typeface="Arial" pitchFamily="34" charset="0"/>
              </a:rPr>
              <a:t>visualizar</a:t>
            </a:r>
            <a:r>
              <a:rPr lang="en-US" sz="2400" kern="0" dirty="0" smtClean="0">
                <a:solidFill>
                  <a:prstClr val="white"/>
                </a:solidFill>
                <a:latin typeface="Arial" pitchFamily="34" charset="0"/>
                <a:cs typeface="Arial" pitchFamily="34" charset="0"/>
              </a:rPr>
              <a:t> las PQ de </a:t>
            </a:r>
            <a:r>
              <a:rPr lang="en-US" sz="2400" kern="0" dirty="0" err="1" smtClean="0">
                <a:solidFill>
                  <a:prstClr val="white"/>
                </a:solidFill>
                <a:latin typeface="Arial" pitchFamily="34" charset="0"/>
                <a:cs typeface="Arial" pitchFamily="34" charset="0"/>
              </a:rPr>
              <a:t>una</a:t>
            </a:r>
            <a:r>
              <a:rPr lang="en-US" sz="2400" kern="0" dirty="0" smtClean="0">
                <a:solidFill>
                  <a:prstClr val="white"/>
                </a:solidFill>
                <a:latin typeface="Arial" pitchFamily="34" charset="0"/>
                <a:cs typeface="Arial" pitchFamily="34" charset="0"/>
              </a:rPr>
              <a:t> </a:t>
            </a:r>
            <a:r>
              <a:rPr lang="en-US" sz="2400" kern="0" dirty="0" err="1" smtClean="0">
                <a:solidFill>
                  <a:prstClr val="white"/>
                </a:solidFill>
                <a:latin typeface="Arial" pitchFamily="34" charset="0"/>
                <a:cs typeface="Arial" pitchFamily="34" charset="0"/>
              </a:rPr>
              <a:t>área</a:t>
            </a:r>
            <a:r>
              <a:rPr lang="en-US" sz="2400" kern="0" dirty="0" smtClean="0">
                <a:solidFill>
                  <a:prstClr val="white"/>
                </a:solidFill>
                <a:latin typeface="Arial" pitchFamily="34" charset="0"/>
                <a:cs typeface="Arial" pitchFamily="34" charset="0"/>
              </a:rPr>
              <a:t> </a:t>
            </a:r>
            <a:r>
              <a:rPr lang="en-US" sz="2400" kern="0" dirty="0" err="1" smtClean="0">
                <a:solidFill>
                  <a:prstClr val="white"/>
                </a:solidFill>
                <a:latin typeface="Arial" pitchFamily="34" charset="0"/>
                <a:cs typeface="Arial" pitchFamily="34" charset="0"/>
              </a:rPr>
              <a:t>concreta</a:t>
            </a:r>
            <a:r>
              <a:rPr lang="en-US" sz="2400" kern="0" dirty="0" smtClean="0">
                <a:solidFill>
                  <a:prstClr val="white"/>
                </a:solidFill>
                <a:latin typeface="Arial" pitchFamily="34" charset="0"/>
                <a:cs typeface="Arial" pitchFamily="34" charset="0"/>
              </a:rPr>
              <a:t> (</a:t>
            </a:r>
            <a:r>
              <a:rPr lang="en-US" sz="2400" kern="0" dirty="0" err="1" smtClean="0">
                <a:solidFill>
                  <a:prstClr val="white"/>
                </a:solidFill>
                <a:latin typeface="Arial" pitchFamily="34" charset="0"/>
                <a:cs typeface="Arial" pitchFamily="34" charset="0"/>
              </a:rPr>
              <a:t>una</a:t>
            </a:r>
            <a:r>
              <a:rPr lang="en-US" sz="2400" kern="0" dirty="0">
                <a:solidFill>
                  <a:prstClr val="white"/>
                </a:solidFill>
                <a:latin typeface="Arial" pitchFamily="34" charset="0"/>
                <a:cs typeface="Arial" pitchFamily="34" charset="0"/>
              </a:rPr>
              <a:t> </a:t>
            </a:r>
            <a:r>
              <a:rPr lang="en-US" sz="2400" kern="0" dirty="0" err="1" smtClean="0">
                <a:solidFill>
                  <a:prstClr val="white"/>
                </a:solidFill>
                <a:latin typeface="Arial" pitchFamily="34" charset="0"/>
                <a:cs typeface="Arial" pitchFamily="34" charset="0"/>
              </a:rPr>
              <a:t>por</a:t>
            </a:r>
            <a:r>
              <a:rPr lang="en-US" sz="2400" kern="0" dirty="0" smtClean="0">
                <a:solidFill>
                  <a:prstClr val="white"/>
                </a:solidFill>
                <a:latin typeface="Arial" pitchFamily="34" charset="0"/>
                <a:cs typeface="Arial" pitchFamily="34" charset="0"/>
              </a:rPr>
              <a:t> </a:t>
            </a:r>
            <a:r>
              <a:rPr lang="en-US" sz="2400" kern="0" dirty="0" err="1" smtClean="0">
                <a:solidFill>
                  <a:prstClr val="white"/>
                </a:solidFill>
                <a:latin typeface="Arial" pitchFamily="34" charset="0"/>
                <a:cs typeface="Arial" pitchFamily="34" charset="0"/>
              </a:rPr>
              <a:t>una</a:t>
            </a:r>
            <a:r>
              <a:rPr lang="en-US" sz="2400" kern="0" dirty="0" smtClean="0">
                <a:solidFill>
                  <a:prstClr val="white"/>
                </a:solidFill>
                <a:latin typeface="Arial" pitchFamily="34" charset="0"/>
                <a:cs typeface="Arial" pitchFamily="34" charset="0"/>
              </a:rPr>
              <a:t>),  marque el </a:t>
            </a:r>
            <a:r>
              <a:rPr lang="en-US" sz="2400" kern="0" dirty="0" err="1" smtClean="0">
                <a:solidFill>
                  <a:prstClr val="white"/>
                </a:solidFill>
                <a:latin typeface="Arial" pitchFamily="34" charset="0"/>
                <a:cs typeface="Arial" pitchFamily="34" charset="0"/>
              </a:rPr>
              <a:t>recuadro</a:t>
            </a:r>
            <a:r>
              <a:rPr lang="en-US" sz="2400" kern="0" dirty="0" smtClean="0">
                <a:solidFill>
                  <a:prstClr val="white"/>
                </a:solidFill>
                <a:latin typeface="Arial" pitchFamily="34" charset="0"/>
                <a:cs typeface="Arial" pitchFamily="34" charset="0"/>
              </a:rPr>
              <a:t> </a:t>
            </a:r>
            <a:r>
              <a:rPr lang="en-US" sz="2400" kern="0" dirty="0" err="1" smtClean="0">
                <a:solidFill>
                  <a:prstClr val="white"/>
                </a:solidFill>
                <a:latin typeface="Arial" pitchFamily="34" charset="0"/>
                <a:cs typeface="Arial" pitchFamily="34" charset="0"/>
              </a:rPr>
              <a:t>situado</a:t>
            </a:r>
            <a:r>
              <a:rPr lang="en-US" sz="2400" kern="0" dirty="0" smtClean="0">
                <a:solidFill>
                  <a:prstClr val="white"/>
                </a:solidFill>
                <a:latin typeface="Arial" pitchFamily="34" charset="0"/>
                <a:cs typeface="Arial" pitchFamily="34" charset="0"/>
              </a:rPr>
              <a:t> junto al </a:t>
            </a:r>
            <a:r>
              <a:rPr lang="en-US" sz="2400" kern="0" dirty="0" err="1" smtClean="0">
                <a:solidFill>
                  <a:prstClr val="white"/>
                </a:solidFill>
                <a:latin typeface="Arial" pitchFamily="34" charset="0"/>
                <a:cs typeface="Arial" pitchFamily="34" charset="0"/>
              </a:rPr>
              <a:t>área</a:t>
            </a:r>
            <a:r>
              <a:rPr lang="en-US" sz="2400" kern="0" dirty="0" smtClean="0">
                <a:solidFill>
                  <a:prstClr val="white"/>
                </a:solidFill>
                <a:latin typeface="Arial" pitchFamily="34" charset="0"/>
                <a:cs typeface="Arial" pitchFamily="34" charset="0"/>
              </a:rPr>
              <a:t> de </a:t>
            </a:r>
            <a:r>
              <a:rPr lang="en-US" sz="2400" kern="0" dirty="0" err="1" smtClean="0">
                <a:solidFill>
                  <a:prstClr val="white"/>
                </a:solidFill>
                <a:latin typeface="Arial" pitchFamily="34" charset="0"/>
                <a:cs typeface="Arial" pitchFamily="34" charset="0"/>
              </a:rPr>
              <a:t>auditoría</a:t>
            </a:r>
            <a:r>
              <a:rPr lang="en-US" sz="2400" kern="0" dirty="0" smtClean="0">
                <a:solidFill>
                  <a:prstClr val="white"/>
                </a:solidFill>
                <a:latin typeface="Arial" pitchFamily="34" charset="0"/>
                <a:cs typeface="Arial" pitchFamily="34" charset="0"/>
              </a:rPr>
              <a:t> </a:t>
            </a:r>
            <a:r>
              <a:rPr lang="en-US" sz="2400" kern="0" dirty="0" err="1" smtClean="0">
                <a:solidFill>
                  <a:prstClr val="white"/>
                </a:solidFill>
                <a:latin typeface="Arial" pitchFamily="34" charset="0"/>
                <a:cs typeface="Arial" pitchFamily="34" charset="0"/>
              </a:rPr>
              <a:t>seleccionada</a:t>
            </a:r>
            <a:r>
              <a:rPr kumimoji="0" lang="en-US" sz="2400" b="0" i="0" u="none" strike="noStrike" kern="0" cap="none" spc="0" normalizeH="0" baseline="0" noProof="0" dirty="0" smtClean="0">
                <a:ln>
                  <a:noFill/>
                </a:ln>
                <a:solidFill>
                  <a:prstClr val="white"/>
                </a:solidFill>
                <a:effectLst/>
                <a:uLnTx/>
                <a:uFillTx/>
                <a:latin typeface="Arial" pitchFamily="34" charset="0"/>
                <a:cs typeface="Arial" pitchFamily="34" charset="0"/>
              </a:rPr>
              <a:t>.</a:t>
            </a:r>
            <a:endParaRPr kumimoji="0" lang="en-CA" sz="2400" b="0" i="0" u="none" strike="noStrike" kern="0" cap="none" spc="0" normalizeH="0" baseline="0" noProof="0" dirty="0" smtClean="0">
              <a:ln>
                <a:noFill/>
              </a:ln>
              <a:solidFill>
                <a:prstClr val="white"/>
              </a:solidFill>
              <a:effectLst/>
              <a:uLnTx/>
              <a:uFillTx/>
              <a:latin typeface="Arial" pitchFamily="34" charset="0"/>
              <a:cs typeface="Arial" pitchFamily="34" charset="0"/>
            </a:endParaRP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951" y="2636912"/>
            <a:ext cx="8269362" cy="3500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ounded Rectangle 10"/>
          <p:cNvSpPr/>
          <p:nvPr/>
        </p:nvSpPr>
        <p:spPr>
          <a:xfrm>
            <a:off x="2339752" y="3501008"/>
            <a:ext cx="874440" cy="2088232"/>
          </a:xfrm>
          <a:prstGeom prst="roundRect">
            <a:avLst/>
          </a:prstGeom>
          <a:solidFill>
            <a:srgbClr val="F79646">
              <a:alpha val="46000"/>
            </a:srgbClr>
          </a:solidFill>
          <a:ln w="508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56902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1" y="98884"/>
            <a:ext cx="8229600" cy="1143000"/>
          </a:xfrm>
        </p:spPr>
        <p:txBody>
          <a:bodyPr>
            <a:normAutofit/>
          </a:bodyPr>
          <a:lstStyle/>
          <a:p>
            <a:r>
              <a:rPr lang="en-US" dirty="0" err="1" smtClean="0"/>
              <a:t>Descripción</a:t>
            </a:r>
            <a:endParaRPr lang="en-GB" dirty="0"/>
          </a:p>
        </p:txBody>
      </p:sp>
      <p:sp>
        <p:nvSpPr>
          <p:cNvPr id="3" name="Content Placeholder 2"/>
          <p:cNvSpPr>
            <a:spLocks noGrp="1"/>
          </p:cNvSpPr>
          <p:nvPr>
            <p:ph idx="1"/>
          </p:nvPr>
        </p:nvSpPr>
        <p:spPr/>
        <p:txBody>
          <a:bodyPr anchor="t">
            <a:normAutofit/>
          </a:bodyPr>
          <a:lstStyle/>
          <a:p>
            <a:pPr marL="541338" indent="-541338">
              <a:buClrTx/>
              <a:buFont typeface="Wingdings" panose="05000000000000000000" pitchFamily="2" charset="2"/>
              <a:buChar char="q"/>
            </a:pPr>
            <a:r>
              <a:rPr lang="en-US" sz="3600" b="1" dirty="0" err="1" smtClean="0"/>
              <a:t>Cómo</a:t>
            </a:r>
            <a:r>
              <a:rPr lang="en-US" sz="3600" b="1" dirty="0" smtClean="0"/>
              <a:t> </a:t>
            </a:r>
            <a:r>
              <a:rPr lang="en-US" sz="3600" b="1" dirty="0" err="1" smtClean="0"/>
              <a:t>realizar</a:t>
            </a:r>
            <a:r>
              <a:rPr lang="en-US" sz="3600" b="1" dirty="0" smtClean="0"/>
              <a:t> </a:t>
            </a:r>
            <a:r>
              <a:rPr lang="en-US" sz="3600" b="1" dirty="0" err="1" smtClean="0"/>
              <a:t>una</a:t>
            </a:r>
            <a:r>
              <a:rPr lang="en-US" sz="3600" b="1" dirty="0" smtClean="0"/>
              <a:t> </a:t>
            </a:r>
            <a:r>
              <a:rPr lang="en-US" sz="3600" b="1" dirty="0" err="1" smtClean="0"/>
              <a:t>autoevaluación</a:t>
            </a:r>
            <a:r>
              <a:rPr lang="en-US" sz="3600" b="1" dirty="0" smtClean="0"/>
              <a:t> de PQ.</a:t>
            </a:r>
          </a:p>
          <a:p>
            <a:pPr marL="541338" indent="-541338">
              <a:buClrTx/>
              <a:buFont typeface="Wingdings" panose="05000000000000000000" pitchFamily="2" charset="2"/>
              <a:buChar char="q"/>
            </a:pPr>
            <a:r>
              <a:rPr lang="en-US" sz="3600" b="1" dirty="0" err="1" smtClean="0"/>
              <a:t>Cómo</a:t>
            </a:r>
            <a:r>
              <a:rPr lang="en-US" sz="3600" b="1" dirty="0" smtClean="0"/>
              <a:t> </a:t>
            </a:r>
            <a:r>
              <a:rPr lang="en-US" sz="3600" b="1" dirty="0" err="1" smtClean="0"/>
              <a:t>presentar</a:t>
            </a:r>
            <a:r>
              <a:rPr lang="en-US" sz="3600" b="1" dirty="0" smtClean="0"/>
              <a:t> CAP.</a:t>
            </a:r>
          </a:p>
          <a:p>
            <a:pPr marL="541338" indent="-541338">
              <a:buClrTx/>
              <a:buFont typeface="Wingdings" panose="05000000000000000000" pitchFamily="2" charset="2"/>
              <a:buChar char="q"/>
            </a:pPr>
            <a:r>
              <a:rPr lang="en-US" sz="3600" b="1" dirty="0" err="1"/>
              <a:t>Cómo</a:t>
            </a:r>
            <a:r>
              <a:rPr lang="en-US" sz="3600" b="1" dirty="0"/>
              <a:t> </a:t>
            </a:r>
            <a:r>
              <a:rPr lang="en-US" sz="3600" b="1" dirty="0" err="1" smtClean="0"/>
              <a:t>actualizar</a:t>
            </a:r>
            <a:r>
              <a:rPr lang="en-US" sz="3600" b="1" dirty="0" smtClean="0"/>
              <a:t> CAP</a:t>
            </a:r>
            <a:r>
              <a:rPr lang="en-US" sz="3600" b="1" dirty="0"/>
              <a:t>.</a:t>
            </a:r>
          </a:p>
        </p:txBody>
      </p:sp>
      <p:sp>
        <p:nvSpPr>
          <p:cNvPr id="4" name="Slide Number Placeholder 3"/>
          <p:cNvSpPr>
            <a:spLocks noGrp="1"/>
          </p:cNvSpPr>
          <p:nvPr>
            <p:ph type="sldNum" sz="quarter" idx="12"/>
          </p:nvPr>
        </p:nvSpPr>
        <p:spPr>
          <a:xfrm>
            <a:off x="6553200" y="6356350"/>
            <a:ext cx="2133600" cy="365125"/>
          </a:xfrm>
        </p:spPr>
        <p:txBody>
          <a:bodyPr/>
          <a:lstStyle/>
          <a:p>
            <a:fld id="{AEBC9397-8921-489F-B39C-2E8FC685A84F}" type="slidenum">
              <a:rPr lang="en-US" smtClean="0"/>
              <a:pPr/>
              <a:t>3</a:t>
            </a:fld>
            <a:endParaRPr lang="en-US" dirty="0"/>
          </a:p>
        </p:txBody>
      </p:sp>
      <p:sp>
        <p:nvSpPr>
          <p:cNvPr id="5" name="Footer Placeholder 4"/>
          <p:cNvSpPr>
            <a:spLocks noGrp="1"/>
          </p:cNvSpPr>
          <p:nvPr>
            <p:ph type="ftr" sz="quarter" idx="11"/>
          </p:nvPr>
        </p:nvSpPr>
        <p:spPr>
          <a:xfrm>
            <a:off x="3124200" y="6356350"/>
            <a:ext cx="2895600" cy="365125"/>
          </a:xfrm>
        </p:spPr>
        <p:txBody>
          <a:bodyPr/>
          <a:lstStyle/>
          <a:p>
            <a:r>
              <a:rPr lang="en-US" smtClean="0"/>
              <a:t>Seminario CMA - Módulo 4</a:t>
            </a:r>
            <a:endParaRPr lang="en-US" dirty="0"/>
          </a:p>
        </p:txBody>
      </p:sp>
      <p:sp>
        <p:nvSpPr>
          <p:cNvPr id="8" name="Date Placeholder 7"/>
          <p:cNvSpPr>
            <a:spLocks noGrp="1"/>
          </p:cNvSpPr>
          <p:nvPr>
            <p:ph type="dt" sz="half" idx="10"/>
          </p:nvPr>
        </p:nvSpPr>
        <p:spPr/>
        <p:txBody>
          <a:bodyPr/>
          <a:lstStyle/>
          <a:p>
            <a:r>
              <a:rPr lang="en-US" smtClean="0"/>
              <a:t>Noviembre de 2017</a:t>
            </a:r>
            <a:endParaRPr lang="en-US"/>
          </a:p>
        </p:txBody>
      </p:sp>
    </p:spTree>
    <p:extLst>
      <p:ext uri="{BB962C8B-B14F-4D97-AF65-F5344CB8AC3E}">
        <p14:creationId xmlns:p14="http://schemas.microsoft.com/office/powerpoint/2010/main" val="42155589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bwMode="auto">
          <a:xfrm>
            <a:off x="515113" y="1484403"/>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0" fontAlgn="auto" latinLnBrk="0" hangingPunct="0">
              <a:lnSpc>
                <a:spcPct val="100000"/>
              </a:lnSpc>
              <a:spcBef>
                <a:spcPct val="20000"/>
              </a:spcBef>
              <a:spcAft>
                <a:spcPts val="0"/>
              </a:spcAft>
              <a:buClr>
                <a:srgbClr val="FF0000"/>
              </a:buClr>
              <a:buSzTx/>
              <a:buFontTx/>
              <a:buNone/>
              <a:tabLst/>
              <a:defRPr/>
            </a:pPr>
            <a:endParaRPr kumimoji="0" lang="en-GB" sz="2400" b="0" i="0" u="none" strike="noStrike" kern="0" cap="none" spc="0" normalizeH="0" baseline="0" noProof="0" dirty="0" smtClean="0">
              <a:ln>
                <a:noFill/>
              </a:ln>
              <a:solidFill>
                <a:prstClr val="black"/>
              </a:solidFill>
              <a:effectLst/>
              <a:uLnTx/>
              <a:uFillTx/>
              <a:latin typeface="Arial" charset="0"/>
              <a:cs typeface="Arial" charset="0"/>
            </a:endParaRPr>
          </a:p>
        </p:txBody>
      </p:sp>
      <p:sp>
        <p:nvSpPr>
          <p:cNvPr id="2" name="Title 1"/>
          <p:cNvSpPr>
            <a:spLocks noGrp="1"/>
          </p:cNvSpPr>
          <p:nvPr>
            <p:ph type="title" idx="4294967295"/>
          </p:nvPr>
        </p:nvSpPr>
        <p:spPr>
          <a:xfrm>
            <a:off x="34776" y="6565"/>
            <a:ext cx="8229600" cy="1143000"/>
          </a:xfrm>
        </p:spPr>
        <p:txBody>
          <a:bodyPr>
            <a:noAutofit/>
          </a:bodyPr>
          <a:lstStyle/>
          <a:p>
            <a:pPr marL="358775"/>
            <a:r>
              <a:rPr lang="es-ES" sz="3200" dirty="0"/>
              <a:t>Cómo exportar </a:t>
            </a:r>
            <a:r>
              <a:rPr lang="es-ES" sz="3200" dirty="0" smtClean="0"/>
              <a:t>listas </a:t>
            </a:r>
            <a:r>
              <a:rPr lang="es-ES" sz="3200" dirty="0"/>
              <a:t>de verificación de la </a:t>
            </a:r>
            <a:r>
              <a:rPr lang="es-ES" sz="3200" dirty="0" smtClean="0"/>
              <a:t>autoevaluación (cont.)</a:t>
            </a:r>
            <a:endParaRPr lang="en-GB" sz="3200" dirty="0"/>
          </a:p>
        </p:txBody>
      </p:sp>
      <p:sp>
        <p:nvSpPr>
          <p:cNvPr id="4" name="Slide Number Placeholder 3"/>
          <p:cNvSpPr>
            <a:spLocks noGrp="1"/>
          </p:cNvSpPr>
          <p:nvPr>
            <p:ph type="sldNum" sz="quarter" idx="12"/>
          </p:nvPr>
        </p:nvSpPr>
        <p:spPr>
          <a:xfrm>
            <a:off x="6553200" y="6356350"/>
            <a:ext cx="2133600" cy="365125"/>
          </a:xfrm>
        </p:spPr>
        <p:txBody>
          <a:bodyPr/>
          <a:lstStyle/>
          <a:p>
            <a:fld id="{AEBC9397-8921-489F-B39C-2E8FC685A84F}" type="slidenum">
              <a:rPr lang="en-US" smtClean="0"/>
              <a:pPr/>
              <a:t>30</a:t>
            </a:fld>
            <a:endParaRPr lang="en-US" dirty="0"/>
          </a:p>
        </p:txBody>
      </p:sp>
      <p:sp>
        <p:nvSpPr>
          <p:cNvPr id="5" name="Footer Placeholder 4"/>
          <p:cNvSpPr>
            <a:spLocks noGrp="1"/>
          </p:cNvSpPr>
          <p:nvPr>
            <p:ph type="ftr" sz="quarter" idx="11"/>
          </p:nvPr>
        </p:nvSpPr>
        <p:spPr>
          <a:xfrm>
            <a:off x="3124200" y="6356350"/>
            <a:ext cx="2895600" cy="365125"/>
          </a:xfrm>
        </p:spPr>
        <p:txBody>
          <a:bodyPr/>
          <a:lstStyle/>
          <a:p>
            <a:r>
              <a:rPr lang="en-US" smtClean="0"/>
              <a:t>Seminario CMA - Módulo 4</a:t>
            </a:r>
            <a:endParaRPr lang="en-US" dirty="0"/>
          </a:p>
        </p:txBody>
      </p:sp>
      <p:sp>
        <p:nvSpPr>
          <p:cNvPr id="8" name="Date Placeholder 7"/>
          <p:cNvSpPr>
            <a:spLocks noGrp="1"/>
          </p:cNvSpPr>
          <p:nvPr>
            <p:ph type="dt" sz="half" idx="10"/>
          </p:nvPr>
        </p:nvSpPr>
        <p:spPr/>
        <p:txBody>
          <a:bodyPr/>
          <a:lstStyle/>
          <a:p>
            <a:r>
              <a:rPr lang="en-US" smtClean="0"/>
              <a:t>Noviembre de 2017</a:t>
            </a:r>
            <a:endParaRPr lang="en-US"/>
          </a:p>
        </p:txBody>
      </p:sp>
      <p:sp>
        <p:nvSpPr>
          <p:cNvPr id="7" name="Content Placeholder 3"/>
          <p:cNvSpPr>
            <a:spLocks noGrp="1"/>
          </p:cNvSpPr>
          <p:nvPr>
            <p:ph idx="1"/>
          </p:nvPr>
        </p:nvSpPr>
        <p:spPr/>
        <p:txBody>
          <a:bodyPr/>
          <a:lstStyle/>
          <a:p>
            <a:pPr eaLnBrk="1" hangingPunct="1">
              <a:buClrTx/>
            </a:pPr>
            <a:r>
              <a:rPr lang="en-US" altLang="en-US" sz="3000" dirty="0" smtClean="0"/>
              <a:t> </a:t>
            </a:r>
            <a:endParaRPr lang="en-GB" altLang="en-US" dirty="0" smtClean="0"/>
          </a:p>
        </p:txBody>
      </p:sp>
      <p:sp>
        <p:nvSpPr>
          <p:cNvPr id="9" name="TextBox 8"/>
          <p:cNvSpPr txBox="1"/>
          <p:nvPr/>
        </p:nvSpPr>
        <p:spPr>
          <a:xfrm>
            <a:off x="553077" y="1484783"/>
            <a:ext cx="7848872" cy="769441"/>
          </a:xfrm>
          <a:prstGeom prst="rect">
            <a:avLst/>
          </a:prstGeom>
          <a:solidFill>
            <a:srgbClr val="1F497D"/>
          </a:solidFill>
          <a:ln w="50800">
            <a:solidFill>
              <a:srgbClr val="1F497D"/>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smtClean="0">
                <a:ln>
                  <a:noFill/>
                </a:ln>
                <a:solidFill>
                  <a:prstClr val="white"/>
                </a:solidFill>
                <a:effectLst/>
                <a:uLnTx/>
                <a:uFillTx/>
                <a:latin typeface="Arial" pitchFamily="34" charset="0"/>
                <a:cs typeface="Arial" pitchFamily="34" charset="0"/>
              </a:rPr>
              <a:t>Una </a:t>
            </a:r>
            <a:r>
              <a:rPr kumimoji="0" lang="en-US" sz="2200" b="0" i="0" u="none" strike="noStrike" kern="0" cap="none" spc="0" normalizeH="0" baseline="0" noProof="0" dirty="0" err="1" smtClean="0">
                <a:ln>
                  <a:noFill/>
                </a:ln>
                <a:solidFill>
                  <a:prstClr val="white"/>
                </a:solidFill>
                <a:effectLst/>
                <a:uLnTx/>
                <a:uFillTx/>
                <a:latin typeface="Arial" pitchFamily="34" charset="0"/>
                <a:cs typeface="Arial" pitchFamily="34" charset="0"/>
              </a:rPr>
              <a:t>vez</a:t>
            </a:r>
            <a:r>
              <a:rPr kumimoji="0" lang="en-US" sz="2200" b="0" i="0" u="none" strike="noStrike" kern="0" cap="none" spc="0" normalizeH="0" baseline="0" noProof="0" dirty="0" smtClean="0">
                <a:ln>
                  <a:noFill/>
                </a:ln>
                <a:solidFill>
                  <a:prstClr val="white"/>
                </a:solidFill>
                <a:effectLst/>
                <a:uLnTx/>
                <a:uFillTx/>
                <a:latin typeface="Arial" pitchFamily="34" charset="0"/>
                <a:cs typeface="Arial" pitchFamily="34" charset="0"/>
              </a:rPr>
              <a:t> que ha </a:t>
            </a:r>
            <a:r>
              <a:rPr kumimoji="0" lang="en-US" sz="2200" b="0" i="0" u="none" strike="noStrike" kern="0" cap="none" spc="0" normalizeH="0" baseline="0" noProof="0" dirty="0" err="1" smtClean="0">
                <a:ln>
                  <a:noFill/>
                </a:ln>
                <a:solidFill>
                  <a:prstClr val="white"/>
                </a:solidFill>
                <a:effectLst/>
                <a:uLnTx/>
                <a:uFillTx/>
                <a:latin typeface="Arial" pitchFamily="34" charset="0"/>
                <a:cs typeface="Arial" pitchFamily="34" charset="0"/>
              </a:rPr>
              <a:t>seleccionado</a:t>
            </a:r>
            <a:r>
              <a:rPr kumimoji="0" lang="en-US" sz="2200" b="0" i="0" u="none" strike="noStrike" kern="0" cap="none" spc="0" normalizeH="0" baseline="0" noProof="0" dirty="0" smtClean="0">
                <a:ln>
                  <a:noFill/>
                </a:ln>
                <a:solidFill>
                  <a:prstClr val="white"/>
                </a:solidFill>
                <a:effectLst/>
                <a:uLnTx/>
                <a:uFillTx/>
                <a:latin typeface="Arial" pitchFamily="34" charset="0"/>
                <a:cs typeface="Arial" pitchFamily="34" charset="0"/>
              </a:rPr>
              <a:t> la PQ, </a:t>
            </a:r>
            <a:r>
              <a:rPr kumimoji="0" lang="en-US" sz="2200" b="0" i="0" u="none" strike="noStrike" kern="0" cap="none" spc="0" normalizeH="0" baseline="0" noProof="0" dirty="0" err="1" smtClean="0">
                <a:ln>
                  <a:noFill/>
                </a:ln>
                <a:solidFill>
                  <a:prstClr val="white"/>
                </a:solidFill>
                <a:effectLst/>
                <a:uLnTx/>
                <a:uFillTx/>
                <a:latin typeface="Arial" pitchFamily="34" charset="0"/>
                <a:cs typeface="Arial" pitchFamily="34" charset="0"/>
              </a:rPr>
              <a:t>haga</a:t>
            </a:r>
            <a:r>
              <a:rPr kumimoji="0" lang="en-US" sz="2200" b="0" i="0" u="none" strike="noStrike" kern="0" cap="none" spc="0" normalizeH="0" baseline="0" noProof="0" dirty="0" smtClean="0">
                <a:ln>
                  <a:noFill/>
                </a:ln>
                <a:solidFill>
                  <a:prstClr val="white"/>
                </a:solidFill>
                <a:effectLst/>
                <a:uLnTx/>
                <a:uFillTx/>
                <a:latin typeface="Arial" pitchFamily="34" charset="0"/>
                <a:cs typeface="Arial" pitchFamily="34" charset="0"/>
              </a:rPr>
              <a:t> </a:t>
            </a:r>
            <a:r>
              <a:rPr kumimoji="0" lang="en-US" sz="2200" b="0" i="0" u="none" strike="noStrike" kern="0" cap="none" spc="0" normalizeH="0" baseline="0" noProof="0" dirty="0" err="1" smtClean="0">
                <a:ln>
                  <a:noFill/>
                </a:ln>
                <a:solidFill>
                  <a:prstClr val="white"/>
                </a:solidFill>
                <a:effectLst/>
                <a:uLnTx/>
                <a:uFillTx/>
                <a:latin typeface="Arial" pitchFamily="34" charset="0"/>
                <a:cs typeface="Arial" pitchFamily="34" charset="0"/>
              </a:rPr>
              <a:t>clic</a:t>
            </a:r>
            <a:r>
              <a:rPr kumimoji="0" lang="en-US" sz="2200" b="0" i="0" u="none" strike="noStrike" kern="0" cap="none" spc="0" normalizeH="0" baseline="0" noProof="0" dirty="0" smtClean="0">
                <a:ln>
                  <a:noFill/>
                </a:ln>
                <a:solidFill>
                  <a:prstClr val="white"/>
                </a:solidFill>
                <a:effectLst/>
                <a:uLnTx/>
                <a:uFillTx/>
                <a:latin typeface="Arial" pitchFamily="34" charset="0"/>
                <a:cs typeface="Arial" pitchFamily="34" charset="0"/>
              </a:rPr>
              <a:t> </a:t>
            </a:r>
            <a:r>
              <a:rPr kumimoji="0" lang="en-US" sz="2200" b="0" i="0" u="none" strike="noStrike" kern="0" cap="none" spc="0" normalizeH="0" baseline="0" noProof="0" dirty="0" err="1" smtClean="0">
                <a:ln>
                  <a:noFill/>
                </a:ln>
                <a:solidFill>
                  <a:prstClr val="white"/>
                </a:solidFill>
                <a:effectLst/>
                <a:uLnTx/>
                <a:uFillTx/>
                <a:latin typeface="Arial" pitchFamily="34" charset="0"/>
                <a:cs typeface="Arial" pitchFamily="34" charset="0"/>
              </a:rPr>
              <a:t>en</a:t>
            </a:r>
            <a:r>
              <a:rPr kumimoji="0" lang="en-US" sz="2200" b="0" i="0" u="none" strike="noStrike" kern="0" cap="none" spc="0" normalizeH="0" baseline="0" noProof="0" dirty="0" smtClean="0">
                <a:ln>
                  <a:noFill/>
                </a:ln>
                <a:solidFill>
                  <a:prstClr val="white"/>
                </a:solidFill>
                <a:effectLst/>
                <a:uLnTx/>
                <a:uFillTx/>
                <a:latin typeface="Arial" pitchFamily="34" charset="0"/>
                <a:cs typeface="Arial" pitchFamily="34" charset="0"/>
              </a:rPr>
              <a:t> el </a:t>
            </a:r>
            <a:r>
              <a:rPr kumimoji="0" lang="en-US" sz="2200" b="0" i="0" u="none" strike="noStrike" kern="0" cap="none" spc="0" normalizeH="0" baseline="0" noProof="0" dirty="0" err="1" smtClean="0">
                <a:ln>
                  <a:noFill/>
                </a:ln>
                <a:solidFill>
                  <a:prstClr val="white"/>
                </a:solidFill>
                <a:effectLst/>
                <a:uLnTx/>
                <a:uFillTx/>
                <a:latin typeface="Arial" pitchFamily="34" charset="0"/>
                <a:cs typeface="Arial" pitchFamily="34" charset="0"/>
              </a:rPr>
              <a:t>botón</a:t>
            </a:r>
            <a:r>
              <a:rPr kumimoji="0" lang="en-US" sz="2200" b="0" i="0" u="none" strike="noStrike" kern="0" cap="none" spc="0" normalizeH="0" baseline="0" noProof="0" dirty="0" smtClean="0">
                <a:ln>
                  <a:noFill/>
                </a:ln>
                <a:solidFill>
                  <a:prstClr val="white"/>
                </a:solidFill>
                <a:effectLst/>
                <a:uLnTx/>
                <a:uFillTx/>
                <a:latin typeface="Arial" pitchFamily="34" charset="0"/>
                <a:cs typeface="Arial" pitchFamily="34" charset="0"/>
              </a:rPr>
              <a:t> “</a:t>
            </a:r>
            <a:r>
              <a:rPr kumimoji="0" lang="en-US" sz="2200" b="1" i="0" u="none" strike="noStrike" kern="0" cap="none" spc="0" normalizeH="0" baseline="0" noProof="0" dirty="0" smtClean="0">
                <a:ln>
                  <a:noFill/>
                </a:ln>
                <a:solidFill>
                  <a:prstClr val="white"/>
                </a:solidFill>
                <a:effectLst/>
                <a:uLnTx/>
                <a:uFillTx/>
                <a:latin typeface="Arial" pitchFamily="34" charset="0"/>
                <a:cs typeface="Arial" pitchFamily="34" charset="0"/>
              </a:rPr>
              <a:t>Submit</a:t>
            </a:r>
            <a:r>
              <a:rPr kumimoji="0" lang="en-US" sz="2200" b="0" i="0" u="none" strike="noStrike" kern="0" cap="none" spc="0" normalizeH="0" baseline="0" noProof="0" dirty="0" smtClean="0">
                <a:ln>
                  <a:noFill/>
                </a:ln>
                <a:solidFill>
                  <a:prstClr val="white"/>
                </a:solidFill>
                <a:effectLst/>
                <a:uLnTx/>
                <a:uFillTx/>
                <a:latin typeface="Arial" pitchFamily="34" charset="0"/>
                <a:cs typeface="Arial" pitchFamily="34" charset="0"/>
              </a:rPr>
              <a:t>” para </a:t>
            </a:r>
            <a:r>
              <a:rPr kumimoji="0" lang="en-US" sz="2200" b="0" i="0" u="none" strike="noStrike" kern="0" cap="none" spc="0" normalizeH="0" baseline="0" noProof="0" dirty="0" err="1" smtClean="0">
                <a:ln>
                  <a:noFill/>
                </a:ln>
                <a:solidFill>
                  <a:prstClr val="white"/>
                </a:solidFill>
                <a:effectLst/>
                <a:uLnTx/>
                <a:uFillTx/>
                <a:latin typeface="Arial" pitchFamily="34" charset="0"/>
                <a:cs typeface="Arial" pitchFamily="34" charset="0"/>
              </a:rPr>
              <a:t>descargar</a:t>
            </a:r>
            <a:r>
              <a:rPr kumimoji="0" lang="en-US" sz="2200" b="0" i="0" u="none" strike="noStrike" kern="0" cap="none" spc="0" normalizeH="0" baseline="0" noProof="0" dirty="0" smtClean="0">
                <a:ln>
                  <a:noFill/>
                </a:ln>
                <a:solidFill>
                  <a:prstClr val="white"/>
                </a:solidFill>
                <a:effectLst/>
                <a:uLnTx/>
                <a:uFillTx/>
                <a:latin typeface="Arial" pitchFamily="34" charset="0"/>
                <a:cs typeface="Arial" pitchFamily="34" charset="0"/>
              </a:rPr>
              <a:t> el </a:t>
            </a:r>
            <a:r>
              <a:rPr kumimoji="0" lang="en-US" sz="2200" b="0" i="0" u="none" strike="noStrike" kern="0" cap="none" spc="0" normalizeH="0" baseline="0" noProof="0" dirty="0" err="1" smtClean="0">
                <a:ln>
                  <a:noFill/>
                </a:ln>
                <a:solidFill>
                  <a:prstClr val="white"/>
                </a:solidFill>
                <a:effectLst/>
                <a:uLnTx/>
                <a:uFillTx/>
                <a:latin typeface="Arial" pitchFamily="34" charset="0"/>
                <a:cs typeface="Arial" pitchFamily="34" charset="0"/>
              </a:rPr>
              <a:t>archivo</a:t>
            </a:r>
            <a:r>
              <a:rPr kumimoji="0" lang="en-US" sz="2200" b="0" i="0" u="none" strike="noStrike" kern="0" cap="none" spc="0" normalizeH="0" baseline="0" noProof="0" dirty="0" smtClean="0">
                <a:ln>
                  <a:noFill/>
                </a:ln>
                <a:solidFill>
                  <a:prstClr val="white"/>
                </a:solidFill>
                <a:effectLst/>
                <a:uLnTx/>
                <a:uFillTx/>
                <a:latin typeface="Arial" pitchFamily="34" charset="0"/>
                <a:cs typeface="Arial" pitchFamily="34" charset="0"/>
              </a:rPr>
              <a:t>.</a:t>
            </a:r>
            <a:endParaRPr kumimoji="0" lang="en-CA" sz="2200" b="0" i="0" u="none" strike="noStrike" kern="0" cap="none" spc="0" normalizeH="0" baseline="0" noProof="0" dirty="0" smtClean="0">
              <a:ln>
                <a:noFill/>
              </a:ln>
              <a:solidFill>
                <a:prstClr val="white"/>
              </a:solidFill>
              <a:effectLst/>
              <a:uLnTx/>
              <a:uFillTx/>
              <a:latin typeface="Arial" pitchFamily="34" charset="0"/>
              <a:cs typeface="Arial" pitchFamily="34" charset="0"/>
            </a:endParaRPr>
          </a:p>
        </p:txBody>
      </p:sp>
      <p:sp>
        <p:nvSpPr>
          <p:cNvPr id="10" name="Content Placeholder 2"/>
          <p:cNvSpPr txBox="1">
            <a:spLocks/>
          </p:cNvSpPr>
          <p:nvPr/>
        </p:nvSpPr>
        <p:spPr bwMode="auto">
          <a:xfrm>
            <a:off x="362713" y="2276873"/>
            <a:ext cx="7875627" cy="4104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0" fontAlgn="auto" latinLnBrk="0" hangingPunct="0">
              <a:lnSpc>
                <a:spcPct val="100000"/>
              </a:lnSpc>
              <a:spcBef>
                <a:spcPct val="20000"/>
              </a:spcBef>
              <a:spcAft>
                <a:spcPts val="0"/>
              </a:spcAft>
              <a:buClr>
                <a:srgbClr val="FF0000"/>
              </a:buClr>
              <a:buSzTx/>
              <a:buFontTx/>
              <a:buNone/>
              <a:tabLst/>
              <a:defRPr/>
            </a:pPr>
            <a:endParaRPr kumimoji="0" lang="en-GB" sz="2400" b="0" i="0" u="none" strike="noStrike" kern="0" cap="none" spc="0" normalizeH="0" baseline="0" noProof="0" dirty="0" smtClean="0">
              <a:ln>
                <a:noFill/>
              </a:ln>
              <a:solidFill>
                <a:prstClr val="black"/>
              </a:solidFill>
              <a:effectLst/>
              <a:uLnTx/>
              <a:uFillTx/>
              <a:latin typeface="Arial" charset="0"/>
              <a:cs typeface="Arial" charset="0"/>
            </a:endParaRPr>
          </a:p>
        </p:txBody>
      </p:sp>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951" y="2304835"/>
            <a:ext cx="8269362" cy="3500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Content Placeholder 2"/>
          <p:cNvSpPr txBox="1">
            <a:spLocks/>
          </p:cNvSpPr>
          <p:nvPr/>
        </p:nvSpPr>
        <p:spPr bwMode="auto">
          <a:xfrm>
            <a:off x="667513" y="2276872"/>
            <a:ext cx="8229600" cy="3885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0" fontAlgn="auto" latinLnBrk="0" hangingPunct="0">
              <a:lnSpc>
                <a:spcPct val="100000"/>
              </a:lnSpc>
              <a:spcBef>
                <a:spcPct val="20000"/>
              </a:spcBef>
              <a:spcAft>
                <a:spcPts val="0"/>
              </a:spcAft>
              <a:buClr>
                <a:srgbClr val="FF0000"/>
              </a:buClr>
              <a:buSzTx/>
              <a:buFontTx/>
              <a:buNone/>
              <a:tabLst/>
              <a:defRPr/>
            </a:pPr>
            <a:endParaRPr kumimoji="0" lang="en-GB" sz="2400" b="0" i="0" u="none" strike="noStrike" kern="0" cap="none" spc="0" normalizeH="0" baseline="0" noProof="0" dirty="0" smtClean="0">
              <a:ln>
                <a:noFill/>
              </a:ln>
              <a:solidFill>
                <a:prstClr val="black"/>
              </a:solidFill>
              <a:effectLst/>
              <a:uLnTx/>
              <a:uFillTx/>
              <a:latin typeface="Arial" charset="0"/>
              <a:cs typeface="Arial" charset="0"/>
            </a:endParaRPr>
          </a:p>
        </p:txBody>
      </p:sp>
      <p:sp>
        <p:nvSpPr>
          <p:cNvPr id="14" name="TextBox 13"/>
          <p:cNvSpPr txBox="1"/>
          <p:nvPr/>
        </p:nvSpPr>
        <p:spPr>
          <a:xfrm>
            <a:off x="1043608" y="5389765"/>
            <a:ext cx="5688632" cy="830997"/>
          </a:xfrm>
          <a:prstGeom prst="rect">
            <a:avLst/>
          </a:prstGeom>
          <a:solidFill>
            <a:srgbClr val="F79646"/>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FF0000"/>
                </a:solidFill>
                <a:effectLst/>
                <a:uLnTx/>
                <a:uFillTx/>
                <a:latin typeface="Arial Black" panose="020B0A04020102020204" pitchFamily="34" charset="0"/>
              </a:rPr>
              <a:t>!!! </a:t>
            </a:r>
            <a:r>
              <a:rPr kumimoji="0" lang="en-US" sz="1600" b="0" i="0" u="none" strike="noStrike" kern="0" cap="none" spc="0" normalizeH="0" baseline="0" noProof="0" dirty="0" err="1" smtClean="0">
                <a:ln>
                  <a:noFill/>
                </a:ln>
                <a:solidFill>
                  <a:prstClr val="black"/>
                </a:solidFill>
                <a:effectLst/>
                <a:uLnTx/>
                <a:uFillTx/>
              </a:rPr>
              <a:t>Espere</a:t>
            </a:r>
            <a:r>
              <a:rPr kumimoji="0" lang="en-US" sz="1600" b="0" i="0" u="none" strike="noStrike" kern="0" cap="none" spc="0" normalizeH="0" baseline="0" noProof="0" dirty="0" smtClean="0">
                <a:ln>
                  <a:noFill/>
                </a:ln>
                <a:solidFill>
                  <a:prstClr val="black"/>
                </a:solidFill>
                <a:effectLst/>
                <a:uLnTx/>
                <a:uFillTx/>
              </a:rPr>
              <a:t> </a:t>
            </a:r>
            <a:r>
              <a:rPr kumimoji="0" lang="en-US" sz="1600" b="0" i="0" u="none" strike="noStrike" kern="0" cap="none" spc="0" normalizeH="0" baseline="0" noProof="0" dirty="0" err="1" smtClean="0">
                <a:ln>
                  <a:noFill/>
                </a:ln>
                <a:solidFill>
                  <a:prstClr val="black"/>
                </a:solidFill>
                <a:effectLst/>
                <a:uLnTx/>
                <a:uFillTx/>
              </a:rPr>
              <a:t>unos</a:t>
            </a:r>
            <a:r>
              <a:rPr kumimoji="0" lang="en-US" sz="1600" b="0" i="0" u="none" strike="noStrike" kern="0" cap="none" spc="0" normalizeH="0" baseline="0" noProof="0" dirty="0" smtClean="0">
                <a:ln>
                  <a:noFill/>
                </a:ln>
                <a:solidFill>
                  <a:prstClr val="black"/>
                </a:solidFill>
                <a:effectLst/>
                <a:uLnTx/>
                <a:uFillTx/>
              </a:rPr>
              <a:t> </a:t>
            </a:r>
            <a:r>
              <a:rPr kumimoji="0" lang="en-US" sz="1600" b="0" i="0" u="none" strike="noStrike" kern="0" cap="none" spc="0" normalizeH="0" baseline="0" noProof="0" dirty="0" err="1" smtClean="0">
                <a:ln>
                  <a:noFill/>
                </a:ln>
                <a:solidFill>
                  <a:prstClr val="black"/>
                </a:solidFill>
                <a:effectLst/>
                <a:uLnTx/>
                <a:uFillTx/>
              </a:rPr>
              <a:t>segundos</a:t>
            </a:r>
            <a:r>
              <a:rPr kumimoji="0" lang="en-US" sz="1600" b="0" i="0" u="none" strike="noStrike" kern="0" cap="none" spc="0" normalizeH="0" baseline="0" noProof="0" dirty="0" smtClean="0">
                <a:ln>
                  <a:noFill/>
                </a:ln>
                <a:solidFill>
                  <a:prstClr val="black"/>
                </a:solidFill>
                <a:effectLst/>
                <a:uLnTx/>
                <a:uFillTx/>
              </a:rPr>
              <a:t> a que se </a:t>
            </a:r>
            <a:r>
              <a:rPr kumimoji="0" lang="en-US" sz="1600" b="0" i="0" u="none" strike="noStrike" kern="0" cap="none" spc="0" normalizeH="0" baseline="0" noProof="0" dirty="0" err="1" smtClean="0">
                <a:ln>
                  <a:noFill/>
                </a:ln>
                <a:solidFill>
                  <a:prstClr val="black"/>
                </a:solidFill>
                <a:effectLst/>
                <a:uLnTx/>
                <a:uFillTx/>
              </a:rPr>
              <a:t>descarge</a:t>
            </a:r>
            <a:r>
              <a:rPr kumimoji="0" lang="en-US" sz="1600" b="0" i="0" u="none" strike="noStrike" kern="0" cap="none" spc="0" normalizeH="0" baseline="0" noProof="0" dirty="0" smtClean="0">
                <a:ln>
                  <a:noFill/>
                </a:ln>
                <a:solidFill>
                  <a:prstClr val="black"/>
                </a:solidFill>
                <a:effectLst/>
                <a:uLnTx/>
                <a:uFillTx/>
              </a:rPr>
              <a:t> el </a:t>
            </a:r>
            <a:r>
              <a:rPr kumimoji="0" lang="en-US" sz="1600" b="0" i="0" u="none" strike="noStrike" kern="0" cap="none" spc="0" normalizeH="0" baseline="0" noProof="0" dirty="0" err="1" smtClean="0">
                <a:ln>
                  <a:noFill/>
                </a:ln>
                <a:solidFill>
                  <a:prstClr val="black"/>
                </a:solidFill>
                <a:effectLst/>
                <a:uLnTx/>
                <a:uFillTx/>
              </a:rPr>
              <a:t>archivo</a:t>
            </a:r>
            <a:r>
              <a:rPr kumimoji="0" lang="en-US" sz="1600" b="0" i="0" u="none" strike="noStrike" kern="0" cap="none" spc="0" normalizeH="0" baseline="0" noProof="0" dirty="0" smtClean="0">
                <a:ln>
                  <a:noFill/>
                </a:ln>
                <a:solidFill>
                  <a:prstClr val="black"/>
                </a:solidFill>
                <a:effectLst/>
                <a:uLnTx/>
                <a:uFillTx/>
              </a:rPr>
              <a:t>, </a:t>
            </a:r>
            <a:r>
              <a:rPr kumimoji="0" lang="en-US" sz="1600" b="0" i="0" u="none" strike="noStrike" kern="0" cap="none" spc="0" normalizeH="0" baseline="0" noProof="0" dirty="0" err="1" smtClean="0">
                <a:ln>
                  <a:noFill/>
                </a:ln>
                <a:solidFill>
                  <a:prstClr val="black"/>
                </a:solidFill>
                <a:effectLst/>
                <a:uLnTx/>
                <a:uFillTx/>
              </a:rPr>
              <a:t>según</a:t>
            </a:r>
            <a:r>
              <a:rPr kumimoji="0" lang="en-US" sz="1600" b="0" i="0" u="none" strike="noStrike" kern="0" cap="none" spc="0" normalizeH="0" baseline="0" noProof="0" dirty="0" smtClean="0">
                <a:ln>
                  <a:noFill/>
                </a:ln>
                <a:solidFill>
                  <a:prstClr val="black"/>
                </a:solidFill>
                <a:effectLst/>
                <a:uLnTx/>
                <a:uFillTx/>
              </a:rPr>
              <a:t> la </a:t>
            </a:r>
            <a:r>
              <a:rPr kumimoji="0" lang="en-US" sz="1600" b="0" i="0" u="none" strike="noStrike" kern="0" cap="none" spc="0" normalizeH="0" baseline="0" noProof="0" dirty="0" err="1" smtClean="0">
                <a:ln>
                  <a:noFill/>
                </a:ln>
                <a:solidFill>
                  <a:prstClr val="black"/>
                </a:solidFill>
                <a:effectLst/>
                <a:uLnTx/>
                <a:uFillTx/>
              </a:rPr>
              <a:t>velocidad</a:t>
            </a:r>
            <a:r>
              <a:rPr kumimoji="0" lang="en-US" sz="1600" b="0" i="0" u="none" strike="noStrike" kern="0" cap="none" spc="0" normalizeH="0" baseline="0" noProof="0" dirty="0" smtClean="0">
                <a:ln>
                  <a:noFill/>
                </a:ln>
                <a:solidFill>
                  <a:prstClr val="black"/>
                </a:solidFill>
                <a:effectLst/>
                <a:uLnTx/>
                <a:uFillTx/>
              </a:rPr>
              <a:t> de la </a:t>
            </a:r>
            <a:r>
              <a:rPr kumimoji="0" lang="en-US" sz="1600" b="0" i="0" u="none" strike="noStrike" kern="0" cap="none" spc="0" normalizeH="0" baseline="0" noProof="0" dirty="0" err="1" smtClean="0">
                <a:ln>
                  <a:noFill/>
                </a:ln>
                <a:solidFill>
                  <a:prstClr val="black"/>
                </a:solidFill>
                <a:effectLst/>
                <a:uLnTx/>
                <a:uFillTx/>
              </a:rPr>
              <a:t>conexión</a:t>
            </a:r>
            <a:r>
              <a:rPr kumimoji="0" lang="en-US" sz="1600" b="0" i="0" u="none" strike="noStrike" kern="0" cap="none" spc="0" normalizeH="0" baseline="0" noProof="0" dirty="0" smtClean="0">
                <a:ln>
                  <a:noFill/>
                </a:ln>
                <a:solidFill>
                  <a:prstClr val="black"/>
                </a:solidFill>
                <a:effectLst/>
                <a:uLnTx/>
                <a:uFillTx/>
              </a:rPr>
              <a:t> a Internet. NO pulse dos </a:t>
            </a:r>
            <a:r>
              <a:rPr kumimoji="0" lang="en-US" sz="1600" b="0" i="0" u="none" strike="noStrike" kern="0" cap="none" spc="0" normalizeH="0" baseline="0" noProof="0" dirty="0" err="1" smtClean="0">
                <a:ln>
                  <a:noFill/>
                </a:ln>
                <a:solidFill>
                  <a:prstClr val="black"/>
                </a:solidFill>
                <a:effectLst/>
                <a:uLnTx/>
                <a:uFillTx/>
              </a:rPr>
              <a:t>veces</a:t>
            </a:r>
            <a:r>
              <a:rPr kumimoji="0" lang="en-US" sz="1600" b="0" i="0" u="none" strike="noStrike" kern="0" cap="none" spc="0" normalizeH="0" baseline="0" noProof="0" dirty="0" smtClean="0">
                <a:ln>
                  <a:noFill/>
                </a:ln>
                <a:solidFill>
                  <a:prstClr val="black"/>
                </a:solidFill>
                <a:effectLst/>
                <a:uLnTx/>
                <a:uFillTx/>
              </a:rPr>
              <a:t> el </a:t>
            </a:r>
            <a:r>
              <a:rPr kumimoji="0" lang="en-US" sz="1600" b="0" i="0" u="none" strike="noStrike" kern="0" cap="none" spc="0" normalizeH="0" baseline="0" noProof="0" dirty="0" err="1" smtClean="0">
                <a:ln>
                  <a:noFill/>
                </a:ln>
                <a:solidFill>
                  <a:prstClr val="black"/>
                </a:solidFill>
                <a:effectLst/>
                <a:uLnTx/>
                <a:uFillTx/>
              </a:rPr>
              <a:t>botón</a:t>
            </a:r>
            <a:r>
              <a:rPr kumimoji="0" lang="en-US" sz="1600" b="0" i="0" u="none" strike="noStrike" kern="0" cap="none" spc="0" normalizeH="0" baseline="0" noProof="0" dirty="0" smtClean="0">
                <a:ln>
                  <a:noFill/>
                </a:ln>
                <a:solidFill>
                  <a:prstClr val="black"/>
                </a:solidFill>
                <a:effectLst/>
                <a:uLnTx/>
                <a:uFillTx/>
              </a:rPr>
              <a:t> “</a:t>
            </a:r>
            <a:r>
              <a:rPr kumimoji="0" lang="en-US" sz="1600" b="1" i="0" u="none" strike="noStrike" kern="0" cap="none" spc="0" normalizeH="0" baseline="0" noProof="0" dirty="0" smtClean="0">
                <a:ln>
                  <a:noFill/>
                </a:ln>
                <a:solidFill>
                  <a:prstClr val="black"/>
                </a:solidFill>
                <a:effectLst/>
                <a:uLnTx/>
                <a:uFillTx/>
              </a:rPr>
              <a:t>Submit</a:t>
            </a:r>
            <a:r>
              <a:rPr kumimoji="0" lang="en-US" sz="1600" b="0" i="0" u="none" strike="noStrike" kern="0" cap="none" spc="0" normalizeH="0" baseline="0" noProof="0" dirty="0" smtClean="0">
                <a:ln>
                  <a:noFill/>
                </a:ln>
                <a:solidFill>
                  <a:prstClr val="black"/>
                </a:solidFill>
                <a:effectLst/>
                <a:uLnTx/>
                <a:uFillTx/>
              </a:rPr>
              <a:t>” (</a:t>
            </a:r>
            <a:r>
              <a:rPr kumimoji="0" lang="en-US" sz="1600" b="0" i="0" u="none" strike="noStrike" kern="0" cap="none" spc="0" normalizeH="0" baseline="0" noProof="0" dirty="0" err="1" smtClean="0">
                <a:ln>
                  <a:noFill/>
                </a:ln>
                <a:solidFill>
                  <a:prstClr val="black"/>
                </a:solidFill>
                <a:effectLst/>
                <a:uLnTx/>
                <a:uFillTx/>
              </a:rPr>
              <a:t>Enviar</a:t>
            </a:r>
            <a:r>
              <a:rPr kumimoji="0" lang="en-US" sz="1600" b="0" i="0" u="none" strike="noStrike" kern="0" cap="none" spc="0" normalizeH="0" baseline="0" noProof="0" dirty="0" smtClean="0">
                <a:ln>
                  <a:noFill/>
                </a:ln>
                <a:solidFill>
                  <a:prstClr val="black"/>
                </a:solidFill>
                <a:effectLst/>
                <a:uLnTx/>
                <a:uFillTx/>
              </a:rPr>
              <a:t>). </a:t>
            </a:r>
            <a:endParaRPr kumimoji="0" lang="en-CA" sz="1600" b="0" i="0" u="none" strike="noStrike" kern="0" cap="none" spc="0" normalizeH="0" baseline="0" noProof="0" dirty="0" smtClean="0">
              <a:ln>
                <a:noFill/>
              </a:ln>
              <a:solidFill>
                <a:prstClr val="black"/>
              </a:solidFill>
              <a:effectLst/>
              <a:uLnTx/>
              <a:uFillTx/>
            </a:endParaRPr>
          </a:p>
        </p:txBody>
      </p:sp>
      <p:sp>
        <p:nvSpPr>
          <p:cNvPr id="15" name="Rounded Rectangle 14"/>
          <p:cNvSpPr/>
          <p:nvPr/>
        </p:nvSpPr>
        <p:spPr>
          <a:xfrm>
            <a:off x="7884368" y="5517231"/>
            <a:ext cx="707945" cy="288033"/>
          </a:xfrm>
          <a:prstGeom prst="roundRect">
            <a:avLst/>
          </a:prstGeom>
          <a:solidFill>
            <a:srgbClr val="F79646">
              <a:alpha val="46000"/>
            </a:srgbClr>
          </a:solidFill>
          <a:ln w="508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572750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4776" y="6565"/>
            <a:ext cx="8229600" cy="1143000"/>
          </a:xfrm>
        </p:spPr>
        <p:txBody>
          <a:bodyPr>
            <a:normAutofit/>
          </a:bodyPr>
          <a:lstStyle/>
          <a:p>
            <a:pPr marL="358775"/>
            <a:r>
              <a:rPr lang="es-ES" sz="3200" dirty="0"/>
              <a:t>Cómo exportar </a:t>
            </a:r>
            <a:r>
              <a:rPr lang="es-ES" sz="3200" dirty="0" smtClean="0"/>
              <a:t>listas </a:t>
            </a:r>
            <a:r>
              <a:rPr lang="es-ES" sz="3200" dirty="0"/>
              <a:t>de verificación de la autoevaluación (cont.)</a:t>
            </a:r>
            <a:endParaRPr lang="en-GB" sz="3200" dirty="0"/>
          </a:p>
        </p:txBody>
      </p:sp>
      <p:sp>
        <p:nvSpPr>
          <p:cNvPr id="4" name="Slide Number Placeholder 3"/>
          <p:cNvSpPr>
            <a:spLocks noGrp="1"/>
          </p:cNvSpPr>
          <p:nvPr>
            <p:ph type="sldNum" sz="quarter" idx="12"/>
          </p:nvPr>
        </p:nvSpPr>
        <p:spPr>
          <a:xfrm>
            <a:off x="6553200" y="6356350"/>
            <a:ext cx="2133600" cy="365125"/>
          </a:xfrm>
        </p:spPr>
        <p:txBody>
          <a:bodyPr/>
          <a:lstStyle/>
          <a:p>
            <a:fld id="{AEBC9397-8921-489F-B39C-2E8FC685A84F}" type="slidenum">
              <a:rPr lang="en-US" smtClean="0"/>
              <a:pPr/>
              <a:t>31</a:t>
            </a:fld>
            <a:endParaRPr lang="en-US" dirty="0"/>
          </a:p>
        </p:txBody>
      </p:sp>
      <p:sp>
        <p:nvSpPr>
          <p:cNvPr id="5" name="Footer Placeholder 4"/>
          <p:cNvSpPr>
            <a:spLocks noGrp="1"/>
          </p:cNvSpPr>
          <p:nvPr>
            <p:ph type="ftr" sz="quarter" idx="11"/>
          </p:nvPr>
        </p:nvSpPr>
        <p:spPr>
          <a:xfrm>
            <a:off x="3124200" y="6356350"/>
            <a:ext cx="2895600" cy="365125"/>
          </a:xfrm>
        </p:spPr>
        <p:txBody>
          <a:bodyPr/>
          <a:lstStyle/>
          <a:p>
            <a:r>
              <a:rPr lang="en-US" smtClean="0"/>
              <a:t>Seminario CMA - Módulo 4</a:t>
            </a:r>
            <a:endParaRPr lang="en-US" dirty="0"/>
          </a:p>
        </p:txBody>
      </p:sp>
      <p:sp>
        <p:nvSpPr>
          <p:cNvPr id="8" name="Date Placeholder 7"/>
          <p:cNvSpPr>
            <a:spLocks noGrp="1"/>
          </p:cNvSpPr>
          <p:nvPr>
            <p:ph type="dt" sz="half" idx="10"/>
          </p:nvPr>
        </p:nvSpPr>
        <p:spPr/>
        <p:txBody>
          <a:bodyPr/>
          <a:lstStyle/>
          <a:p>
            <a:r>
              <a:rPr lang="en-US" smtClean="0"/>
              <a:t>Noviembre de 2017</a:t>
            </a:r>
            <a:endParaRPr lang="en-US"/>
          </a:p>
        </p:txBody>
      </p:sp>
      <p:sp>
        <p:nvSpPr>
          <p:cNvPr id="7" name="Content Placeholder 3"/>
          <p:cNvSpPr>
            <a:spLocks noGrp="1"/>
          </p:cNvSpPr>
          <p:nvPr>
            <p:ph idx="1"/>
          </p:nvPr>
        </p:nvSpPr>
        <p:spPr/>
        <p:txBody>
          <a:bodyPr/>
          <a:lstStyle/>
          <a:p>
            <a:pPr eaLnBrk="1" hangingPunct="1">
              <a:buClrTx/>
            </a:pPr>
            <a:r>
              <a:rPr lang="en-US" altLang="en-US" sz="3000" dirty="0" smtClean="0"/>
              <a:t> </a:t>
            </a:r>
            <a:endParaRPr lang="en-GB" altLang="en-US" dirty="0" smtClean="0"/>
          </a:p>
        </p:txBody>
      </p:sp>
      <p:sp>
        <p:nvSpPr>
          <p:cNvPr id="9" name="TextBox 8"/>
          <p:cNvSpPr txBox="1"/>
          <p:nvPr/>
        </p:nvSpPr>
        <p:spPr>
          <a:xfrm>
            <a:off x="395536" y="1388675"/>
            <a:ext cx="7632848" cy="461665"/>
          </a:xfrm>
          <a:prstGeom prst="rect">
            <a:avLst/>
          </a:prstGeom>
          <a:solidFill>
            <a:srgbClr val="1F497D"/>
          </a:solidFill>
          <a:ln w="50800">
            <a:solidFill>
              <a:srgbClr val="1F497D"/>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err="1" smtClean="0">
                <a:ln>
                  <a:noFill/>
                </a:ln>
                <a:solidFill>
                  <a:prstClr val="white"/>
                </a:solidFill>
                <a:effectLst/>
                <a:uLnTx/>
                <a:uFillTx/>
                <a:latin typeface="Arial" pitchFamily="34" charset="0"/>
                <a:cs typeface="Arial" pitchFamily="34" charset="0"/>
              </a:rPr>
              <a:t>Guarde</a:t>
            </a:r>
            <a:r>
              <a:rPr kumimoji="0" lang="en-US" sz="2400" b="0" i="0" u="none" strike="noStrike" kern="0" cap="none" spc="0" normalizeH="0" baseline="0" noProof="0" dirty="0" smtClean="0">
                <a:ln>
                  <a:noFill/>
                </a:ln>
                <a:solidFill>
                  <a:prstClr val="white"/>
                </a:solidFill>
                <a:effectLst/>
                <a:uLnTx/>
                <a:uFillTx/>
                <a:latin typeface="Arial" pitchFamily="34" charset="0"/>
                <a:cs typeface="Arial" pitchFamily="34" charset="0"/>
              </a:rPr>
              <a:t> el </a:t>
            </a:r>
            <a:r>
              <a:rPr kumimoji="0" lang="en-US" sz="2400" b="0" i="0" u="none" strike="noStrike" kern="0" cap="none" spc="0" normalizeH="0" baseline="0" noProof="0" dirty="0" err="1" smtClean="0">
                <a:ln>
                  <a:noFill/>
                </a:ln>
                <a:solidFill>
                  <a:prstClr val="white"/>
                </a:solidFill>
                <a:effectLst/>
                <a:uLnTx/>
                <a:uFillTx/>
                <a:latin typeface="Arial" pitchFamily="34" charset="0"/>
                <a:cs typeface="Arial" pitchFamily="34" charset="0"/>
              </a:rPr>
              <a:t>archivo</a:t>
            </a:r>
            <a:r>
              <a:rPr kumimoji="0" lang="en-US" sz="2400" b="0" i="0" u="none" strike="noStrike" kern="0" cap="none" spc="0" normalizeH="0" baseline="0" noProof="0" dirty="0" smtClean="0">
                <a:ln>
                  <a:noFill/>
                </a:ln>
                <a:solidFill>
                  <a:prstClr val="white"/>
                </a:solidFill>
                <a:effectLst/>
                <a:uLnTx/>
                <a:uFillTx/>
                <a:latin typeface="Arial" pitchFamily="34" charset="0"/>
                <a:cs typeface="Arial" pitchFamily="34" charset="0"/>
              </a:rPr>
              <a:t> </a:t>
            </a:r>
            <a:r>
              <a:rPr kumimoji="0" lang="en-US" sz="2400" b="0" i="0" u="none" strike="noStrike" kern="0" cap="none" spc="0" normalizeH="0" baseline="0" noProof="0" dirty="0" err="1" smtClean="0">
                <a:ln>
                  <a:noFill/>
                </a:ln>
                <a:solidFill>
                  <a:prstClr val="white"/>
                </a:solidFill>
                <a:effectLst/>
                <a:uLnTx/>
                <a:uFillTx/>
                <a:latin typeface="Arial" pitchFamily="34" charset="0"/>
                <a:cs typeface="Arial" pitchFamily="34" charset="0"/>
              </a:rPr>
              <a:t>en</a:t>
            </a:r>
            <a:r>
              <a:rPr kumimoji="0" lang="en-US" sz="2400" b="0" i="0" u="none" strike="noStrike" kern="0" cap="none" spc="0" normalizeH="0" baseline="0" noProof="0" dirty="0" smtClean="0">
                <a:ln>
                  <a:noFill/>
                </a:ln>
                <a:solidFill>
                  <a:prstClr val="white"/>
                </a:solidFill>
                <a:effectLst/>
                <a:uLnTx/>
                <a:uFillTx/>
                <a:latin typeface="Arial" pitchFamily="34" charset="0"/>
                <a:cs typeface="Arial" pitchFamily="34" charset="0"/>
              </a:rPr>
              <a:t> el </a:t>
            </a:r>
            <a:r>
              <a:rPr kumimoji="0" lang="en-US" sz="2400" b="0" i="0" u="none" strike="noStrike" kern="0" cap="none" spc="0" normalizeH="0" baseline="0" noProof="0" dirty="0" err="1" smtClean="0">
                <a:ln>
                  <a:noFill/>
                </a:ln>
                <a:solidFill>
                  <a:prstClr val="white"/>
                </a:solidFill>
                <a:effectLst/>
                <a:uLnTx/>
                <a:uFillTx/>
                <a:latin typeface="Arial" pitchFamily="34" charset="0"/>
                <a:cs typeface="Arial" pitchFamily="34" charset="0"/>
              </a:rPr>
              <a:t>lugar</a:t>
            </a:r>
            <a:r>
              <a:rPr kumimoji="0" lang="en-US" sz="2400" b="0" i="0" u="none" strike="noStrike" kern="0" cap="none" spc="0" normalizeH="0" baseline="0" noProof="0" dirty="0" smtClean="0">
                <a:ln>
                  <a:noFill/>
                </a:ln>
                <a:solidFill>
                  <a:prstClr val="white"/>
                </a:solidFill>
                <a:effectLst/>
                <a:uLnTx/>
                <a:uFillTx/>
                <a:latin typeface="Arial" pitchFamily="34" charset="0"/>
                <a:cs typeface="Arial" pitchFamily="34" charset="0"/>
              </a:rPr>
              <a:t> </a:t>
            </a:r>
            <a:r>
              <a:rPr lang="en-US" sz="2400" kern="0" dirty="0" smtClean="0">
                <a:solidFill>
                  <a:prstClr val="white"/>
                </a:solidFill>
                <a:latin typeface="Arial" pitchFamily="34" charset="0"/>
                <a:cs typeface="Arial" pitchFamily="34" charset="0"/>
              </a:rPr>
              <a:t>que </a:t>
            </a:r>
            <a:r>
              <a:rPr lang="en-US" sz="2400" kern="0" dirty="0" err="1" smtClean="0">
                <a:solidFill>
                  <a:prstClr val="white"/>
                </a:solidFill>
                <a:latin typeface="Arial" pitchFamily="34" charset="0"/>
                <a:cs typeface="Arial" pitchFamily="34" charset="0"/>
              </a:rPr>
              <a:t>desee</a:t>
            </a:r>
            <a:r>
              <a:rPr lang="en-US" sz="2400" kern="0" dirty="0" smtClean="0">
                <a:solidFill>
                  <a:prstClr val="white"/>
                </a:solidFill>
                <a:latin typeface="Arial" pitchFamily="34" charset="0"/>
                <a:cs typeface="Arial" pitchFamily="34" charset="0"/>
              </a:rPr>
              <a:t> para </a:t>
            </a:r>
            <a:r>
              <a:rPr lang="en-US" sz="2400" kern="0" dirty="0" err="1" smtClean="0">
                <a:solidFill>
                  <a:prstClr val="white"/>
                </a:solidFill>
                <a:latin typeface="Arial" pitchFamily="34" charset="0"/>
                <a:cs typeface="Arial" pitchFamily="34" charset="0"/>
              </a:rPr>
              <a:t>su</a:t>
            </a:r>
            <a:r>
              <a:rPr lang="en-US" sz="2400" kern="0" dirty="0" smtClean="0">
                <a:solidFill>
                  <a:prstClr val="white"/>
                </a:solidFill>
                <a:latin typeface="Arial" pitchFamily="34" charset="0"/>
                <a:cs typeface="Arial" pitchFamily="34" charset="0"/>
              </a:rPr>
              <a:t> </a:t>
            </a:r>
            <a:r>
              <a:rPr lang="en-US" sz="2400" kern="0" dirty="0" err="1" smtClean="0">
                <a:solidFill>
                  <a:prstClr val="white"/>
                </a:solidFill>
                <a:latin typeface="Arial" pitchFamily="34" charset="0"/>
                <a:cs typeface="Arial" pitchFamily="34" charset="0"/>
              </a:rPr>
              <a:t>uso</a:t>
            </a:r>
            <a:r>
              <a:rPr lang="en-US" sz="2400" kern="0" dirty="0" smtClean="0">
                <a:solidFill>
                  <a:prstClr val="white"/>
                </a:solidFill>
                <a:latin typeface="Arial" pitchFamily="34" charset="0"/>
                <a:cs typeface="Arial" pitchFamily="34" charset="0"/>
              </a:rPr>
              <a:t>.</a:t>
            </a:r>
            <a:endParaRPr kumimoji="0" lang="en-CA" sz="2400" b="1" i="0" u="none" strike="noStrike" kern="0" cap="none" spc="0" normalizeH="0" baseline="0" noProof="0" dirty="0" smtClean="0">
              <a:ln>
                <a:noFill/>
              </a:ln>
              <a:solidFill>
                <a:prstClr val="white"/>
              </a:solidFill>
              <a:effectLst/>
              <a:uLnTx/>
              <a:uFillTx/>
              <a:latin typeface="Arial" pitchFamily="34" charset="0"/>
              <a:cs typeface="Arial" pitchFamily="34" charset="0"/>
            </a:endParaRP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2397679"/>
            <a:ext cx="6458025" cy="3501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61017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4776" y="6565"/>
            <a:ext cx="8229600" cy="1143000"/>
          </a:xfrm>
        </p:spPr>
        <p:txBody>
          <a:bodyPr>
            <a:normAutofit/>
          </a:bodyPr>
          <a:lstStyle/>
          <a:p>
            <a:pPr marL="358775"/>
            <a:r>
              <a:rPr lang="es-ES" sz="3200" dirty="0"/>
              <a:t>Cómo exportar </a:t>
            </a:r>
            <a:r>
              <a:rPr lang="es-ES" sz="3200" dirty="0" smtClean="0"/>
              <a:t>listas </a:t>
            </a:r>
            <a:r>
              <a:rPr lang="es-ES" sz="3200" dirty="0"/>
              <a:t>de verificación de la autoevaluación (cont.)</a:t>
            </a:r>
            <a:endParaRPr lang="en-GB" sz="3200" dirty="0"/>
          </a:p>
        </p:txBody>
      </p:sp>
      <p:sp>
        <p:nvSpPr>
          <p:cNvPr id="4" name="Slide Number Placeholder 3"/>
          <p:cNvSpPr>
            <a:spLocks noGrp="1"/>
          </p:cNvSpPr>
          <p:nvPr>
            <p:ph type="sldNum" sz="quarter" idx="12"/>
          </p:nvPr>
        </p:nvSpPr>
        <p:spPr>
          <a:xfrm>
            <a:off x="6553200" y="6356350"/>
            <a:ext cx="2133600" cy="365125"/>
          </a:xfrm>
        </p:spPr>
        <p:txBody>
          <a:bodyPr/>
          <a:lstStyle/>
          <a:p>
            <a:fld id="{AEBC9397-8921-489F-B39C-2E8FC685A84F}" type="slidenum">
              <a:rPr lang="en-US" smtClean="0"/>
              <a:pPr/>
              <a:t>32</a:t>
            </a:fld>
            <a:endParaRPr lang="en-US" dirty="0"/>
          </a:p>
        </p:txBody>
      </p:sp>
      <p:sp>
        <p:nvSpPr>
          <p:cNvPr id="5" name="Footer Placeholder 4"/>
          <p:cNvSpPr>
            <a:spLocks noGrp="1"/>
          </p:cNvSpPr>
          <p:nvPr>
            <p:ph type="ftr" sz="quarter" idx="11"/>
          </p:nvPr>
        </p:nvSpPr>
        <p:spPr>
          <a:xfrm>
            <a:off x="3124200" y="6356350"/>
            <a:ext cx="2895600" cy="365125"/>
          </a:xfrm>
        </p:spPr>
        <p:txBody>
          <a:bodyPr/>
          <a:lstStyle/>
          <a:p>
            <a:r>
              <a:rPr lang="en-US" smtClean="0"/>
              <a:t>Seminario CMA - Módulo 4</a:t>
            </a:r>
            <a:endParaRPr lang="en-US" dirty="0"/>
          </a:p>
        </p:txBody>
      </p:sp>
      <p:sp>
        <p:nvSpPr>
          <p:cNvPr id="8" name="Date Placeholder 7"/>
          <p:cNvSpPr>
            <a:spLocks noGrp="1"/>
          </p:cNvSpPr>
          <p:nvPr>
            <p:ph type="dt" sz="half" idx="10"/>
          </p:nvPr>
        </p:nvSpPr>
        <p:spPr/>
        <p:txBody>
          <a:bodyPr/>
          <a:lstStyle/>
          <a:p>
            <a:r>
              <a:rPr lang="en-US" smtClean="0"/>
              <a:t>Noviembre de 2017</a:t>
            </a:r>
            <a:endParaRPr lang="en-US"/>
          </a:p>
        </p:txBody>
      </p:sp>
      <p:sp>
        <p:nvSpPr>
          <p:cNvPr id="7" name="Content Placeholder 3"/>
          <p:cNvSpPr>
            <a:spLocks noGrp="1"/>
          </p:cNvSpPr>
          <p:nvPr>
            <p:ph idx="1"/>
          </p:nvPr>
        </p:nvSpPr>
        <p:spPr/>
        <p:txBody>
          <a:bodyPr/>
          <a:lstStyle/>
          <a:p>
            <a:pPr eaLnBrk="1" hangingPunct="1">
              <a:buClrTx/>
            </a:pPr>
            <a:r>
              <a:rPr lang="en-US" altLang="en-US" sz="3000" dirty="0" smtClean="0"/>
              <a:t> </a:t>
            </a:r>
            <a:endParaRPr lang="en-GB" altLang="en-US" dirty="0" smtClean="0"/>
          </a:p>
        </p:txBody>
      </p:sp>
      <p:pic>
        <p:nvPicPr>
          <p:cNvPr id="11"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762" y="1109204"/>
            <a:ext cx="8626475" cy="4639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2780928"/>
            <a:ext cx="3528392"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571999" y="3068960"/>
            <a:ext cx="3096346" cy="1938992"/>
          </a:xfrm>
          <a:prstGeom prst="rect">
            <a:avLst/>
          </a:prstGeom>
          <a:noFill/>
        </p:spPr>
        <p:txBody>
          <a:bodyPr wrap="square" rtlCol="0">
            <a:spAutoFit/>
          </a:bodyPr>
          <a:lstStyle/>
          <a:p>
            <a:r>
              <a:rPr lang="en-US" sz="2400" dirty="0" smtClean="0">
                <a:solidFill>
                  <a:schemeClr val="bg1"/>
                </a:solidFill>
              </a:rPr>
              <a:t>“Unlock” (</a:t>
            </a:r>
            <a:r>
              <a:rPr lang="en-US" sz="2400" dirty="0" err="1" smtClean="0">
                <a:solidFill>
                  <a:schemeClr val="bg1"/>
                </a:solidFill>
              </a:rPr>
              <a:t>desbloquear</a:t>
            </a:r>
            <a:r>
              <a:rPr lang="en-US" sz="2400" dirty="0" smtClean="0">
                <a:solidFill>
                  <a:schemeClr val="bg1"/>
                </a:solidFill>
              </a:rPr>
              <a:t>) </a:t>
            </a:r>
            <a:r>
              <a:rPr lang="en-US" sz="2400" dirty="0" err="1" smtClean="0">
                <a:solidFill>
                  <a:schemeClr val="bg1"/>
                </a:solidFill>
              </a:rPr>
              <a:t>exportaciones</a:t>
            </a:r>
            <a:endParaRPr lang="en-US" sz="2400" dirty="0" smtClean="0">
              <a:solidFill>
                <a:schemeClr val="bg1"/>
              </a:solidFill>
            </a:endParaRPr>
          </a:p>
          <a:p>
            <a:r>
              <a:rPr lang="en-US" sz="2400" dirty="0" smtClean="0">
                <a:solidFill>
                  <a:schemeClr val="bg1"/>
                </a:solidFill>
              </a:rPr>
              <a:t>que no </a:t>
            </a:r>
            <a:r>
              <a:rPr lang="en-US" sz="2400" dirty="0" err="1" smtClean="0">
                <a:solidFill>
                  <a:schemeClr val="bg1"/>
                </a:solidFill>
              </a:rPr>
              <a:t>volverán</a:t>
            </a:r>
            <a:r>
              <a:rPr lang="en-US" sz="2400" dirty="0" smtClean="0">
                <a:solidFill>
                  <a:schemeClr val="bg1"/>
                </a:solidFill>
              </a:rPr>
              <a:t> a </a:t>
            </a:r>
            <a:r>
              <a:rPr lang="en-US" sz="2400" dirty="0" err="1" smtClean="0">
                <a:solidFill>
                  <a:schemeClr val="bg1"/>
                </a:solidFill>
              </a:rPr>
              <a:t>importarse</a:t>
            </a:r>
            <a:r>
              <a:rPr lang="en-US" sz="2400" dirty="0" smtClean="0">
                <a:solidFill>
                  <a:schemeClr val="bg1"/>
                </a:solidFill>
              </a:rPr>
              <a:t> </a:t>
            </a:r>
            <a:r>
              <a:rPr lang="en-US" sz="2400" dirty="0" err="1" smtClean="0">
                <a:solidFill>
                  <a:schemeClr val="bg1"/>
                </a:solidFill>
              </a:rPr>
              <a:t>en</a:t>
            </a:r>
            <a:r>
              <a:rPr lang="en-US" sz="2400" dirty="0" smtClean="0">
                <a:solidFill>
                  <a:schemeClr val="bg1"/>
                </a:solidFill>
              </a:rPr>
              <a:t> el </a:t>
            </a:r>
            <a:r>
              <a:rPr lang="en-US" sz="2400" dirty="0" err="1" smtClean="0">
                <a:solidFill>
                  <a:schemeClr val="bg1"/>
                </a:solidFill>
              </a:rPr>
              <a:t>sistema</a:t>
            </a:r>
            <a:r>
              <a:rPr lang="en-US" sz="2400" dirty="0" smtClean="0">
                <a:solidFill>
                  <a:schemeClr val="bg1"/>
                </a:solidFill>
              </a:rPr>
              <a:t>.</a:t>
            </a:r>
            <a:endParaRPr lang="en-GB" sz="2400" dirty="0">
              <a:solidFill>
                <a:schemeClr val="bg1"/>
              </a:solidFill>
            </a:endParaRPr>
          </a:p>
        </p:txBody>
      </p:sp>
    </p:spTree>
    <p:extLst>
      <p:ext uri="{BB962C8B-B14F-4D97-AF65-F5344CB8AC3E}">
        <p14:creationId xmlns:p14="http://schemas.microsoft.com/office/powerpoint/2010/main" val="8349613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4776" y="6565"/>
            <a:ext cx="8229600" cy="1143000"/>
          </a:xfrm>
        </p:spPr>
        <p:txBody>
          <a:bodyPr>
            <a:noAutofit/>
          </a:bodyPr>
          <a:lstStyle/>
          <a:p>
            <a:pPr marL="355600"/>
            <a:r>
              <a:rPr lang="es-ES" dirty="0"/>
              <a:t>Cómo </a:t>
            </a:r>
            <a:r>
              <a:rPr lang="es-ES" dirty="0" smtClean="0"/>
              <a:t>importar listas </a:t>
            </a:r>
            <a:r>
              <a:rPr lang="es-ES" dirty="0"/>
              <a:t>de verificación de la autoevaluación (cont.)</a:t>
            </a:r>
            <a:endParaRPr lang="en-GB" dirty="0"/>
          </a:p>
        </p:txBody>
      </p:sp>
      <p:sp>
        <p:nvSpPr>
          <p:cNvPr id="4" name="Slide Number Placeholder 3"/>
          <p:cNvSpPr>
            <a:spLocks noGrp="1"/>
          </p:cNvSpPr>
          <p:nvPr>
            <p:ph type="sldNum" sz="quarter" idx="12"/>
          </p:nvPr>
        </p:nvSpPr>
        <p:spPr>
          <a:xfrm>
            <a:off x="6553200" y="6356350"/>
            <a:ext cx="2133600" cy="365125"/>
          </a:xfrm>
        </p:spPr>
        <p:txBody>
          <a:bodyPr/>
          <a:lstStyle/>
          <a:p>
            <a:fld id="{AEBC9397-8921-489F-B39C-2E8FC685A84F}" type="slidenum">
              <a:rPr lang="en-US" smtClean="0"/>
              <a:pPr/>
              <a:t>33</a:t>
            </a:fld>
            <a:endParaRPr lang="en-US" dirty="0"/>
          </a:p>
        </p:txBody>
      </p:sp>
      <p:sp>
        <p:nvSpPr>
          <p:cNvPr id="5" name="Footer Placeholder 4"/>
          <p:cNvSpPr>
            <a:spLocks noGrp="1"/>
          </p:cNvSpPr>
          <p:nvPr>
            <p:ph type="ftr" sz="quarter" idx="11"/>
          </p:nvPr>
        </p:nvSpPr>
        <p:spPr>
          <a:xfrm>
            <a:off x="3124200" y="6356350"/>
            <a:ext cx="2895600" cy="365125"/>
          </a:xfrm>
        </p:spPr>
        <p:txBody>
          <a:bodyPr/>
          <a:lstStyle/>
          <a:p>
            <a:r>
              <a:rPr lang="en-US" smtClean="0"/>
              <a:t>Seminario CMA - Módulo 4</a:t>
            </a:r>
            <a:endParaRPr lang="en-US" dirty="0"/>
          </a:p>
        </p:txBody>
      </p:sp>
      <p:sp>
        <p:nvSpPr>
          <p:cNvPr id="8" name="Date Placeholder 7"/>
          <p:cNvSpPr>
            <a:spLocks noGrp="1"/>
          </p:cNvSpPr>
          <p:nvPr>
            <p:ph type="dt" sz="half" idx="10"/>
          </p:nvPr>
        </p:nvSpPr>
        <p:spPr/>
        <p:txBody>
          <a:bodyPr/>
          <a:lstStyle/>
          <a:p>
            <a:r>
              <a:rPr lang="en-US" smtClean="0"/>
              <a:t>Noviembre de 2017</a:t>
            </a:r>
            <a:endParaRPr lang="en-US"/>
          </a:p>
        </p:txBody>
      </p:sp>
      <p:sp>
        <p:nvSpPr>
          <p:cNvPr id="7" name="Content Placeholder 3"/>
          <p:cNvSpPr>
            <a:spLocks noGrp="1"/>
          </p:cNvSpPr>
          <p:nvPr>
            <p:ph idx="1"/>
          </p:nvPr>
        </p:nvSpPr>
        <p:spPr>
          <a:xfrm>
            <a:off x="437861" y="1268760"/>
            <a:ext cx="8229600" cy="4713387"/>
          </a:xfrm>
        </p:spPr>
        <p:txBody>
          <a:bodyPr/>
          <a:lstStyle/>
          <a:p>
            <a:pPr marL="0" indent="0" eaLnBrk="1" hangingPunct="1">
              <a:buClrTx/>
              <a:buNone/>
            </a:pPr>
            <a:r>
              <a:rPr lang="en-US" altLang="en-US" sz="3000" dirty="0" smtClean="0"/>
              <a:t> </a:t>
            </a:r>
            <a:endParaRPr lang="en-GB" altLang="en-US" dirty="0" smtClean="0"/>
          </a:p>
        </p:txBody>
      </p:sp>
      <p:sp>
        <p:nvSpPr>
          <p:cNvPr id="9" name="Content Placeholder 2"/>
          <p:cNvSpPr txBox="1">
            <a:spLocks/>
          </p:cNvSpPr>
          <p:nvPr/>
        </p:nvSpPr>
        <p:spPr bwMode="auto">
          <a:xfrm>
            <a:off x="268159" y="1268760"/>
            <a:ext cx="8229600" cy="4669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lvl="0" indent="0">
              <a:spcBef>
                <a:spcPct val="20000"/>
              </a:spcBef>
              <a:buClr>
                <a:srgbClr val="FF0000"/>
              </a:buClr>
              <a:tabLst>
                <a:tab pos="2422525" algn="l"/>
              </a:tabLst>
            </a:pPr>
            <a:r>
              <a:rPr lang="en-US" altLang="en-US" sz="2000" dirty="0" err="1">
                <a:solidFill>
                  <a:srgbClr val="1B4177"/>
                </a:solidFill>
                <a:latin typeface="Arial" panose="020B0604020202020204" pitchFamily="34" charset="0"/>
                <a:cs typeface="Arial" panose="020B0604020202020204" pitchFamily="34" charset="0"/>
              </a:rPr>
              <a:t>Bajo</a:t>
            </a:r>
            <a:r>
              <a:rPr lang="en-US" altLang="en-US" sz="2000" dirty="0">
                <a:solidFill>
                  <a:srgbClr val="1B4177"/>
                </a:solidFill>
                <a:latin typeface="Arial" panose="020B0604020202020204" pitchFamily="34" charset="0"/>
                <a:cs typeface="Arial" panose="020B0604020202020204" pitchFamily="34" charset="0"/>
              </a:rPr>
              <a:t> la </a:t>
            </a:r>
            <a:r>
              <a:rPr lang="en-US" altLang="en-US" sz="2000" dirty="0" err="1">
                <a:solidFill>
                  <a:srgbClr val="1B4177"/>
                </a:solidFill>
                <a:latin typeface="Arial" panose="020B0604020202020204" pitchFamily="34" charset="0"/>
                <a:cs typeface="Arial" panose="020B0604020202020204" pitchFamily="34" charset="0"/>
              </a:rPr>
              <a:t>pestaña</a:t>
            </a:r>
            <a:r>
              <a:rPr lang="en-US" altLang="en-US" sz="2000" dirty="0">
                <a:solidFill>
                  <a:srgbClr val="1B4177"/>
                </a:solidFill>
                <a:latin typeface="Arial" panose="020B0604020202020204" pitchFamily="34" charset="0"/>
                <a:cs typeface="Arial" panose="020B0604020202020204" pitchFamily="34" charset="0"/>
              </a:rPr>
              <a:t> “</a:t>
            </a:r>
            <a:r>
              <a:rPr lang="en-GB" sz="2000" b="1" dirty="0">
                <a:solidFill>
                  <a:srgbClr val="1F497D"/>
                </a:solidFill>
                <a:latin typeface="Arial" panose="020B0604020202020204" pitchFamily="34" charset="0"/>
                <a:cs typeface="Arial" panose="020B0604020202020204" pitchFamily="34" charset="0"/>
              </a:rPr>
              <a:t>Protocol Question (PQ)</a:t>
            </a:r>
            <a:r>
              <a:rPr lang="en-GB" sz="2000" dirty="0">
                <a:solidFill>
                  <a:srgbClr val="1F497D"/>
                </a:solidFill>
                <a:latin typeface="Arial" panose="020B0604020202020204" pitchFamily="34" charset="0"/>
                <a:cs typeface="Arial" panose="020B0604020202020204" pitchFamily="34" charset="0"/>
              </a:rPr>
              <a:t>” (</a:t>
            </a:r>
            <a:r>
              <a:rPr lang="en-GB" sz="2000" dirty="0" err="1">
                <a:solidFill>
                  <a:srgbClr val="1F497D"/>
                </a:solidFill>
                <a:latin typeface="Arial" panose="020B0604020202020204" pitchFamily="34" charset="0"/>
                <a:cs typeface="Arial" panose="020B0604020202020204" pitchFamily="34" charset="0"/>
              </a:rPr>
              <a:t>pregunta</a:t>
            </a:r>
            <a:r>
              <a:rPr lang="en-GB" sz="2000" dirty="0">
                <a:solidFill>
                  <a:srgbClr val="1F497D"/>
                </a:solidFill>
                <a:latin typeface="Arial" panose="020B0604020202020204" pitchFamily="34" charset="0"/>
                <a:cs typeface="Arial" panose="020B0604020202020204" pitchFamily="34" charset="0"/>
              </a:rPr>
              <a:t> del </a:t>
            </a:r>
            <a:r>
              <a:rPr lang="en-GB" sz="2000" dirty="0" err="1">
                <a:solidFill>
                  <a:srgbClr val="1F497D"/>
                </a:solidFill>
                <a:latin typeface="Arial" panose="020B0604020202020204" pitchFamily="34" charset="0"/>
                <a:cs typeface="Arial" panose="020B0604020202020204" pitchFamily="34" charset="0"/>
              </a:rPr>
              <a:t>protocolo</a:t>
            </a:r>
            <a:r>
              <a:rPr lang="en-GB" sz="2000" dirty="0">
                <a:solidFill>
                  <a:srgbClr val="1F497D"/>
                </a:solidFill>
                <a:latin typeface="Arial" panose="020B0604020202020204" pitchFamily="34" charset="0"/>
                <a:cs typeface="Arial" panose="020B0604020202020204" pitchFamily="34" charset="0"/>
              </a:rPr>
              <a:t>), </a:t>
            </a:r>
            <a:r>
              <a:rPr lang="en-GB" sz="2000" dirty="0" err="1" smtClean="0">
                <a:solidFill>
                  <a:srgbClr val="1F497D"/>
                </a:solidFill>
                <a:latin typeface="Arial" panose="020B0604020202020204" pitchFamily="34" charset="0"/>
                <a:cs typeface="Arial" panose="020B0604020202020204" pitchFamily="34" charset="0"/>
              </a:rPr>
              <a:t>seleccione</a:t>
            </a:r>
            <a:r>
              <a:rPr lang="en-GB" sz="2000" dirty="0" smtClean="0">
                <a:solidFill>
                  <a:srgbClr val="1F497D"/>
                </a:solidFill>
                <a:latin typeface="Arial" panose="020B0604020202020204" pitchFamily="34" charset="0"/>
                <a:cs typeface="Arial" panose="020B0604020202020204" pitchFamily="34" charset="0"/>
              </a:rPr>
              <a:t> </a:t>
            </a:r>
            <a:r>
              <a:rPr kumimoji="0" lang="en-GB" sz="2000" b="0" i="0" u="none" strike="noStrike" kern="0" cap="none" spc="0" normalizeH="0" baseline="0" noProof="0" dirty="0" smtClean="0">
                <a:ln>
                  <a:noFill/>
                </a:ln>
                <a:solidFill>
                  <a:srgbClr val="1F497D"/>
                </a:solidFill>
                <a:effectLst/>
                <a:uLnTx/>
                <a:uFillTx/>
                <a:latin typeface="Arial" panose="020B0604020202020204" pitchFamily="34" charset="0"/>
                <a:cs typeface="Arial" panose="020B0604020202020204" pitchFamily="34" charset="0"/>
              </a:rPr>
              <a:t>“</a:t>
            </a:r>
            <a:r>
              <a:rPr kumimoji="0" lang="en-GB" sz="2000" b="1" i="0" u="none" strike="noStrike" kern="0" cap="none" spc="0" normalizeH="0" baseline="0" noProof="0" dirty="0" smtClean="0">
                <a:ln>
                  <a:noFill/>
                </a:ln>
                <a:solidFill>
                  <a:srgbClr val="1F497D"/>
                </a:solidFill>
                <a:effectLst/>
                <a:uLnTx/>
                <a:uFillTx/>
                <a:latin typeface="Arial" panose="020B0604020202020204" pitchFamily="34" charset="0"/>
                <a:cs typeface="Arial" panose="020B0604020202020204" pitchFamily="34" charset="0"/>
              </a:rPr>
              <a:t>Import Protocol Self-Assessment Checklist</a:t>
            </a:r>
            <a:r>
              <a:rPr kumimoji="0" lang="en-GB" sz="2000" b="0" i="0" u="none" strike="noStrike" kern="0" cap="none" spc="0" normalizeH="0" baseline="0" noProof="0" dirty="0" smtClean="0">
                <a:ln>
                  <a:noFill/>
                </a:ln>
                <a:solidFill>
                  <a:srgbClr val="1F497D"/>
                </a:solidFill>
                <a:effectLst/>
                <a:uLnTx/>
                <a:uFillTx/>
                <a:latin typeface="Arial" panose="020B0604020202020204" pitchFamily="34" charset="0"/>
                <a:cs typeface="Arial" panose="020B0604020202020204" pitchFamily="34" charset="0"/>
              </a:rPr>
              <a:t>” (</a:t>
            </a:r>
            <a:r>
              <a:rPr kumimoji="0" lang="en-GB" sz="2000" b="0" i="0" u="none" strike="noStrike" kern="0" cap="none" spc="0" normalizeH="0" baseline="0" noProof="0" dirty="0" err="1" smtClean="0">
                <a:ln>
                  <a:noFill/>
                </a:ln>
                <a:solidFill>
                  <a:srgbClr val="1F497D"/>
                </a:solidFill>
                <a:effectLst/>
                <a:uLnTx/>
                <a:uFillTx/>
                <a:latin typeface="Arial" panose="020B0604020202020204" pitchFamily="34" charset="0"/>
                <a:cs typeface="Arial" panose="020B0604020202020204" pitchFamily="34" charset="0"/>
              </a:rPr>
              <a:t>importar</a:t>
            </a:r>
            <a:r>
              <a:rPr lang="en-GB" sz="2000" kern="0" dirty="0" smtClean="0">
                <a:solidFill>
                  <a:srgbClr val="1F497D"/>
                </a:solidFill>
                <a:latin typeface="Arial" panose="020B0604020202020204" pitchFamily="34" charset="0"/>
                <a:cs typeface="Arial" panose="020B0604020202020204" pitchFamily="34" charset="0"/>
              </a:rPr>
              <a:t> </a:t>
            </a:r>
            <a:r>
              <a:rPr lang="en-GB" sz="2000" kern="0" dirty="0" err="1" smtClean="0">
                <a:solidFill>
                  <a:srgbClr val="1F497D"/>
                </a:solidFill>
                <a:latin typeface="Arial" panose="020B0604020202020204" pitchFamily="34" charset="0"/>
                <a:cs typeface="Arial" panose="020B0604020202020204" pitchFamily="34" charset="0"/>
              </a:rPr>
              <a:t>lista</a:t>
            </a:r>
            <a:r>
              <a:rPr lang="en-GB" sz="2000" kern="0" dirty="0" smtClean="0">
                <a:solidFill>
                  <a:srgbClr val="1F497D"/>
                </a:solidFill>
                <a:latin typeface="Arial" panose="020B0604020202020204" pitchFamily="34" charset="0"/>
                <a:cs typeface="Arial" panose="020B0604020202020204" pitchFamily="34" charset="0"/>
              </a:rPr>
              <a:t> de </a:t>
            </a:r>
            <a:r>
              <a:rPr lang="en-GB" sz="2000" kern="0" dirty="0" err="1" smtClean="0">
                <a:solidFill>
                  <a:srgbClr val="1F497D"/>
                </a:solidFill>
                <a:latin typeface="Arial" panose="020B0604020202020204" pitchFamily="34" charset="0"/>
                <a:cs typeface="Arial" panose="020B0604020202020204" pitchFamily="34" charset="0"/>
              </a:rPr>
              <a:t>verificación</a:t>
            </a:r>
            <a:r>
              <a:rPr lang="en-GB" sz="2000" kern="0" dirty="0">
                <a:solidFill>
                  <a:srgbClr val="1F497D"/>
                </a:solidFill>
                <a:latin typeface="Arial" panose="020B0604020202020204" pitchFamily="34" charset="0"/>
                <a:cs typeface="Arial" panose="020B0604020202020204" pitchFamily="34" charset="0"/>
              </a:rPr>
              <a:t> </a:t>
            </a:r>
            <a:r>
              <a:rPr lang="en-GB" sz="2000" kern="0" dirty="0" smtClean="0">
                <a:solidFill>
                  <a:srgbClr val="1F497D"/>
                </a:solidFill>
                <a:latin typeface="Arial" panose="020B0604020202020204" pitchFamily="34" charset="0"/>
                <a:cs typeface="Arial" panose="020B0604020202020204" pitchFamily="34" charset="0"/>
              </a:rPr>
              <a:t>de </a:t>
            </a:r>
            <a:r>
              <a:rPr lang="en-GB" sz="2000" kern="0" dirty="0" err="1" smtClean="0">
                <a:solidFill>
                  <a:srgbClr val="1F497D"/>
                </a:solidFill>
                <a:latin typeface="Arial" panose="020B0604020202020204" pitchFamily="34" charset="0"/>
                <a:cs typeface="Arial" panose="020B0604020202020204" pitchFamily="34" charset="0"/>
              </a:rPr>
              <a:t>autoevaluación</a:t>
            </a:r>
            <a:r>
              <a:rPr lang="en-GB" sz="2000" kern="0" dirty="0" smtClean="0">
                <a:solidFill>
                  <a:srgbClr val="1F497D"/>
                </a:solidFill>
                <a:latin typeface="Arial" panose="020B0604020202020204" pitchFamily="34" charset="0"/>
                <a:cs typeface="Arial" panose="020B0604020202020204" pitchFamily="34" charset="0"/>
              </a:rPr>
              <a:t> de </a:t>
            </a:r>
            <a:r>
              <a:rPr lang="en-GB" sz="2000" kern="0" dirty="0" err="1" smtClean="0">
                <a:solidFill>
                  <a:srgbClr val="1F497D"/>
                </a:solidFill>
                <a:latin typeface="Arial" panose="020B0604020202020204" pitchFamily="34" charset="0"/>
                <a:cs typeface="Arial" panose="020B0604020202020204" pitchFamily="34" charset="0"/>
              </a:rPr>
              <a:t>protocolos</a:t>
            </a:r>
            <a:r>
              <a:rPr lang="en-GB" sz="2000" kern="0" dirty="0" smtClean="0">
                <a:solidFill>
                  <a:srgbClr val="1F497D"/>
                </a:solidFill>
                <a:latin typeface="Arial" panose="020B0604020202020204" pitchFamily="34" charset="0"/>
                <a:cs typeface="Arial" panose="020B0604020202020204" pitchFamily="34" charset="0"/>
              </a:rPr>
              <a:t>)</a:t>
            </a:r>
            <a:r>
              <a:rPr kumimoji="0" lang="en-GB" sz="2000" b="0" i="0" u="none" strike="noStrike" kern="0" cap="none" spc="0" normalizeH="0" baseline="0" noProof="0" dirty="0" smtClean="0">
                <a:ln>
                  <a:noFill/>
                </a:ln>
                <a:solidFill>
                  <a:srgbClr val="1F497D"/>
                </a:solidFill>
                <a:effectLst/>
                <a:uLnTx/>
                <a:uFillTx/>
                <a:latin typeface="Arial" panose="020B0604020202020204" pitchFamily="34" charset="0"/>
                <a:cs typeface="Arial" panose="020B0604020202020204" pitchFamily="34" charset="0"/>
              </a:rPr>
              <a:t>.</a:t>
            </a: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484" y="2248435"/>
            <a:ext cx="7915275" cy="401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ight Arrow 10"/>
          <p:cNvSpPr/>
          <p:nvPr/>
        </p:nvSpPr>
        <p:spPr>
          <a:xfrm>
            <a:off x="107504" y="2852936"/>
            <a:ext cx="1656184" cy="360040"/>
          </a:xfrm>
          <a:prstGeom prst="rightArrow">
            <a:avLst/>
          </a:prstGeom>
          <a:solidFill>
            <a:srgbClr val="1B417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493275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4776" y="6565"/>
            <a:ext cx="8229600" cy="1143000"/>
          </a:xfrm>
        </p:spPr>
        <p:txBody>
          <a:bodyPr>
            <a:noAutofit/>
          </a:bodyPr>
          <a:lstStyle/>
          <a:p>
            <a:pPr marL="355600"/>
            <a:r>
              <a:rPr lang="es-ES" dirty="0"/>
              <a:t>Cómo importar </a:t>
            </a:r>
            <a:r>
              <a:rPr lang="es-ES" dirty="0" smtClean="0"/>
              <a:t>listas </a:t>
            </a:r>
            <a:r>
              <a:rPr lang="es-ES" dirty="0"/>
              <a:t>de verificación de la autoevaluación (cont.)</a:t>
            </a:r>
            <a:endParaRPr lang="en-GB" dirty="0"/>
          </a:p>
        </p:txBody>
      </p:sp>
      <p:sp>
        <p:nvSpPr>
          <p:cNvPr id="4" name="Slide Number Placeholder 3"/>
          <p:cNvSpPr>
            <a:spLocks noGrp="1"/>
          </p:cNvSpPr>
          <p:nvPr>
            <p:ph type="sldNum" sz="quarter" idx="12"/>
          </p:nvPr>
        </p:nvSpPr>
        <p:spPr>
          <a:xfrm>
            <a:off x="6553200" y="6356350"/>
            <a:ext cx="2133600" cy="365125"/>
          </a:xfrm>
        </p:spPr>
        <p:txBody>
          <a:bodyPr/>
          <a:lstStyle/>
          <a:p>
            <a:fld id="{AEBC9397-8921-489F-B39C-2E8FC685A84F}" type="slidenum">
              <a:rPr lang="en-US" smtClean="0"/>
              <a:pPr/>
              <a:t>34</a:t>
            </a:fld>
            <a:endParaRPr lang="en-US" dirty="0"/>
          </a:p>
        </p:txBody>
      </p:sp>
      <p:sp>
        <p:nvSpPr>
          <p:cNvPr id="5" name="Footer Placeholder 4"/>
          <p:cNvSpPr>
            <a:spLocks noGrp="1"/>
          </p:cNvSpPr>
          <p:nvPr>
            <p:ph type="ftr" sz="quarter" idx="11"/>
          </p:nvPr>
        </p:nvSpPr>
        <p:spPr>
          <a:xfrm>
            <a:off x="3124200" y="6356350"/>
            <a:ext cx="2895600" cy="365125"/>
          </a:xfrm>
        </p:spPr>
        <p:txBody>
          <a:bodyPr/>
          <a:lstStyle/>
          <a:p>
            <a:r>
              <a:rPr lang="en-US" smtClean="0"/>
              <a:t>Seminario CMA - Módulo 4</a:t>
            </a:r>
            <a:endParaRPr lang="en-US" dirty="0"/>
          </a:p>
        </p:txBody>
      </p:sp>
      <p:sp>
        <p:nvSpPr>
          <p:cNvPr id="8" name="Date Placeholder 7"/>
          <p:cNvSpPr>
            <a:spLocks noGrp="1"/>
          </p:cNvSpPr>
          <p:nvPr>
            <p:ph type="dt" sz="half" idx="10"/>
          </p:nvPr>
        </p:nvSpPr>
        <p:spPr/>
        <p:txBody>
          <a:bodyPr/>
          <a:lstStyle/>
          <a:p>
            <a:r>
              <a:rPr lang="en-US" smtClean="0"/>
              <a:t>Noviembre de 2017</a:t>
            </a:r>
            <a:endParaRPr lang="en-US"/>
          </a:p>
        </p:txBody>
      </p:sp>
      <p:sp>
        <p:nvSpPr>
          <p:cNvPr id="7" name="Content Placeholder 3"/>
          <p:cNvSpPr>
            <a:spLocks noGrp="1"/>
          </p:cNvSpPr>
          <p:nvPr>
            <p:ph idx="1"/>
          </p:nvPr>
        </p:nvSpPr>
        <p:spPr/>
        <p:txBody>
          <a:bodyPr/>
          <a:lstStyle/>
          <a:p>
            <a:pPr eaLnBrk="1" hangingPunct="1">
              <a:buClrTx/>
            </a:pPr>
            <a:r>
              <a:rPr lang="en-US" altLang="en-US" sz="3000" dirty="0" smtClean="0"/>
              <a:t> </a:t>
            </a:r>
            <a:endParaRPr lang="en-GB" altLang="en-US" dirty="0" smtClean="0"/>
          </a:p>
        </p:txBody>
      </p:sp>
      <p:sp>
        <p:nvSpPr>
          <p:cNvPr id="9" name="TextBox 8"/>
          <p:cNvSpPr txBox="1"/>
          <p:nvPr/>
        </p:nvSpPr>
        <p:spPr>
          <a:xfrm>
            <a:off x="344216" y="1619508"/>
            <a:ext cx="8332240" cy="830997"/>
          </a:xfrm>
          <a:prstGeom prst="rect">
            <a:avLst/>
          </a:prstGeom>
          <a:solidFill>
            <a:srgbClr val="1F497D"/>
          </a:solidFill>
          <a:ln w="50800">
            <a:solidFill>
              <a:srgbClr val="1F497D"/>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err="1" smtClean="0">
                <a:ln>
                  <a:noFill/>
                </a:ln>
                <a:solidFill>
                  <a:prstClr val="white"/>
                </a:solidFill>
                <a:effectLst/>
                <a:uLnTx/>
                <a:uFillTx/>
                <a:latin typeface="Arial" pitchFamily="34" charset="0"/>
                <a:cs typeface="Arial" pitchFamily="34" charset="0"/>
              </a:rPr>
              <a:t>Haga</a:t>
            </a:r>
            <a:r>
              <a:rPr kumimoji="0" lang="en-US" sz="2400" b="0" i="0" u="none" strike="noStrike" kern="0" cap="none" spc="0" normalizeH="0" baseline="0" noProof="0" dirty="0" smtClean="0">
                <a:ln>
                  <a:noFill/>
                </a:ln>
                <a:solidFill>
                  <a:prstClr val="white"/>
                </a:solidFill>
                <a:effectLst/>
                <a:uLnTx/>
                <a:uFillTx/>
                <a:latin typeface="Arial" pitchFamily="34" charset="0"/>
                <a:cs typeface="Arial" pitchFamily="34" charset="0"/>
              </a:rPr>
              <a:t> </a:t>
            </a:r>
            <a:r>
              <a:rPr kumimoji="0" lang="en-US" sz="2400" b="0" i="0" u="none" strike="noStrike" kern="0" cap="none" spc="0" normalizeH="0" baseline="0" noProof="0" dirty="0" err="1" smtClean="0">
                <a:ln>
                  <a:noFill/>
                </a:ln>
                <a:solidFill>
                  <a:prstClr val="white"/>
                </a:solidFill>
                <a:effectLst/>
                <a:uLnTx/>
                <a:uFillTx/>
                <a:latin typeface="Arial" pitchFamily="34" charset="0"/>
                <a:cs typeface="Arial" pitchFamily="34" charset="0"/>
              </a:rPr>
              <a:t>clic</a:t>
            </a:r>
            <a:r>
              <a:rPr kumimoji="0" lang="en-US" sz="2400" b="0" i="0" u="none" strike="noStrike" kern="0" cap="none" spc="0" normalizeH="0" baseline="0" noProof="0" dirty="0" smtClean="0">
                <a:ln>
                  <a:noFill/>
                </a:ln>
                <a:solidFill>
                  <a:prstClr val="white"/>
                </a:solidFill>
                <a:effectLst/>
                <a:uLnTx/>
                <a:uFillTx/>
                <a:latin typeface="Arial" pitchFamily="34" charset="0"/>
                <a:cs typeface="Arial" pitchFamily="34" charset="0"/>
              </a:rPr>
              <a:t> </a:t>
            </a:r>
            <a:r>
              <a:rPr kumimoji="0" lang="en-US" sz="2400" b="0" i="0" u="none" strike="noStrike" kern="0" cap="none" spc="0" normalizeH="0" baseline="0" noProof="0" dirty="0" err="1" smtClean="0">
                <a:ln>
                  <a:noFill/>
                </a:ln>
                <a:solidFill>
                  <a:prstClr val="white"/>
                </a:solidFill>
                <a:effectLst/>
                <a:uLnTx/>
                <a:uFillTx/>
                <a:latin typeface="Arial" pitchFamily="34" charset="0"/>
                <a:cs typeface="Arial" pitchFamily="34" charset="0"/>
              </a:rPr>
              <a:t>en</a:t>
            </a:r>
            <a:r>
              <a:rPr kumimoji="0" lang="en-US" sz="2400" b="0" i="0" u="none" strike="noStrike" kern="0" cap="none" spc="0" normalizeH="0" baseline="0" noProof="0" dirty="0" smtClean="0">
                <a:ln>
                  <a:noFill/>
                </a:ln>
                <a:solidFill>
                  <a:prstClr val="white"/>
                </a:solidFill>
                <a:effectLst/>
                <a:uLnTx/>
                <a:uFillTx/>
                <a:latin typeface="Arial" pitchFamily="34" charset="0"/>
                <a:cs typeface="Arial" pitchFamily="34" charset="0"/>
              </a:rPr>
              <a:t> “</a:t>
            </a:r>
            <a:r>
              <a:rPr kumimoji="0" lang="en-US" sz="2400" b="1" i="0" u="none" strike="noStrike" kern="0" cap="none" spc="0" normalizeH="0" baseline="0" noProof="0" dirty="0" smtClean="0">
                <a:ln>
                  <a:noFill/>
                </a:ln>
                <a:solidFill>
                  <a:prstClr val="white"/>
                </a:solidFill>
                <a:effectLst/>
                <a:uLnTx/>
                <a:uFillTx/>
                <a:latin typeface="Arial" pitchFamily="34" charset="0"/>
                <a:cs typeface="Arial" pitchFamily="34" charset="0"/>
              </a:rPr>
              <a:t>Select</a:t>
            </a:r>
            <a:r>
              <a:rPr kumimoji="0" lang="en-US" sz="2400" b="0" i="0" u="none" strike="noStrike" kern="0" cap="none" spc="0" normalizeH="0" baseline="0" noProof="0" dirty="0" smtClean="0">
                <a:ln>
                  <a:noFill/>
                </a:ln>
                <a:solidFill>
                  <a:prstClr val="white"/>
                </a:solidFill>
                <a:effectLst/>
                <a:uLnTx/>
                <a:uFillTx/>
                <a:latin typeface="Arial" pitchFamily="34" charset="0"/>
                <a:cs typeface="Arial" pitchFamily="34" charset="0"/>
              </a:rPr>
              <a:t>” para </a:t>
            </a:r>
            <a:r>
              <a:rPr kumimoji="0" lang="en-US" sz="2400" b="0" i="0" u="none" strike="noStrike" kern="0" cap="none" spc="0" normalizeH="0" baseline="0" noProof="0" dirty="0" err="1" smtClean="0">
                <a:ln>
                  <a:noFill/>
                </a:ln>
                <a:solidFill>
                  <a:prstClr val="white"/>
                </a:solidFill>
                <a:effectLst/>
                <a:uLnTx/>
                <a:uFillTx/>
                <a:latin typeface="Arial" pitchFamily="34" charset="0"/>
                <a:cs typeface="Arial" pitchFamily="34" charset="0"/>
              </a:rPr>
              <a:t>abrir</a:t>
            </a:r>
            <a:r>
              <a:rPr kumimoji="0" lang="en-US" sz="2400" b="0" i="0" u="none" strike="noStrike" kern="0" cap="none" spc="0" normalizeH="0" baseline="0" noProof="0" dirty="0" smtClean="0">
                <a:ln>
                  <a:noFill/>
                </a:ln>
                <a:solidFill>
                  <a:prstClr val="white"/>
                </a:solidFill>
                <a:effectLst/>
                <a:uLnTx/>
                <a:uFillTx/>
                <a:latin typeface="Arial" pitchFamily="34" charset="0"/>
                <a:cs typeface="Arial" pitchFamily="34" charset="0"/>
              </a:rPr>
              <a:t> la </a:t>
            </a:r>
            <a:r>
              <a:rPr kumimoji="0" lang="en-US" sz="2400" b="0" i="0" u="none" strike="noStrike" kern="0" cap="none" spc="0" normalizeH="0" baseline="0" noProof="0" dirty="0" err="1" smtClean="0">
                <a:ln>
                  <a:noFill/>
                </a:ln>
                <a:solidFill>
                  <a:prstClr val="white"/>
                </a:solidFill>
                <a:effectLst/>
                <a:uLnTx/>
                <a:uFillTx/>
                <a:latin typeface="Arial" pitchFamily="34" charset="0"/>
                <a:cs typeface="Arial" pitchFamily="34" charset="0"/>
              </a:rPr>
              <a:t>ventan</a:t>
            </a:r>
            <a:r>
              <a:rPr lang="en-US" sz="2400" kern="0" dirty="0" smtClean="0">
                <a:solidFill>
                  <a:prstClr val="white"/>
                </a:solidFill>
                <a:latin typeface="Arial" pitchFamily="34" charset="0"/>
                <a:cs typeface="Arial" pitchFamily="34" charset="0"/>
              </a:rPr>
              <a:t>a y </a:t>
            </a:r>
            <a:r>
              <a:rPr lang="en-US" sz="2400" kern="0" dirty="0" err="1" smtClean="0">
                <a:solidFill>
                  <a:prstClr val="white"/>
                </a:solidFill>
                <a:latin typeface="Arial" pitchFamily="34" charset="0"/>
                <a:cs typeface="Arial" pitchFamily="34" charset="0"/>
              </a:rPr>
              <a:t>seleccionar</a:t>
            </a:r>
            <a:r>
              <a:rPr lang="en-US" sz="2400" kern="0" dirty="0" smtClean="0">
                <a:solidFill>
                  <a:prstClr val="white"/>
                </a:solidFill>
                <a:latin typeface="Arial" pitchFamily="34" charset="0"/>
                <a:cs typeface="Arial" pitchFamily="34" charset="0"/>
              </a:rPr>
              <a:t> el </a:t>
            </a:r>
            <a:r>
              <a:rPr lang="en-US" sz="2400" kern="0" dirty="0" err="1" smtClean="0">
                <a:solidFill>
                  <a:prstClr val="white"/>
                </a:solidFill>
                <a:latin typeface="Arial" pitchFamily="34" charset="0"/>
                <a:cs typeface="Arial" pitchFamily="34" charset="0"/>
              </a:rPr>
              <a:t>archivo</a:t>
            </a:r>
            <a:r>
              <a:rPr lang="en-US" sz="2400" kern="0" dirty="0" smtClean="0">
                <a:solidFill>
                  <a:prstClr val="white"/>
                </a:solidFill>
                <a:latin typeface="Arial" pitchFamily="34" charset="0"/>
                <a:cs typeface="Arial" pitchFamily="34" charset="0"/>
              </a:rPr>
              <a:t> que </a:t>
            </a:r>
            <a:r>
              <a:rPr lang="en-US" sz="2400" kern="0" dirty="0" err="1" smtClean="0">
                <a:solidFill>
                  <a:prstClr val="white"/>
                </a:solidFill>
                <a:latin typeface="Arial" pitchFamily="34" charset="0"/>
                <a:cs typeface="Arial" pitchFamily="34" charset="0"/>
              </a:rPr>
              <a:t>desee</a:t>
            </a:r>
            <a:r>
              <a:rPr lang="en-US" sz="2400" kern="0" dirty="0" smtClean="0">
                <a:solidFill>
                  <a:prstClr val="white"/>
                </a:solidFill>
                <a:latin typeface="Arial" pitchFamily="34" charset="0"/>
                <a:cs typeface="Arial" pitchFamily="34" charset="0"/>
              </a:rPr>
              <a:t> </a:t>
            </a:r>
            <a:r>
              <a:rPr lang="en-US" sz="2400" kern="0" dirty="0" err="1" smtClean="0">
                <a:solidFill>
                  <a:prstClr val="white"/>
                </a:solidFill>
                <a:latin typeface="Arial" pitchFamily="34" charset="0"/>
                <a:cs typeface="Arial" pitchFamily="34" charset="0"/>
              </a:rPr>
              <a:t>importar</a:t>
            </a:r>
            <a:r>
              <a:rPr kumimoji="0" lang="en-US" sz="2400" b="1" i="0" u="none" strike="noStrike" kern="0" cap="none" spc="0" normalizeH="0" baseline="0" noProof="0" dirty="0" smtClean="0">
                <a:ln>
                  <a:noFill/>
                </a:ln>
                <a:solidFill>
                  <a:prstClr val="white"/>
                </a:solidFill>
                <a:effectLst/>
                <a:uLnTx/>
                <a:uFillTx/>
                <a:latin typeface="Arial" pitchFamily="34" charset="0"/>
                <a:cs typeface="Arial" pitchFamily="34" charset="0"/>
              </a:rPr>
              <a:t>.</a:t>
            </a:r>
            <a:endParaRPr kumimoji="0" lang="en-CA" sz="2400" b="1" i="0" u="none" strike="noStrike" kern="0" cap="none" spc="0" normalizeH="0" baseline="0" noProof="0" dirty="0" smtClean="0">
              <a:ln>
                <a:noFill/>
              </a:ln>
              <a:solidFill>
                <a:prstClr val="white"/>
              </a:solidFill>
              <a:effectLst/>
              <a:uLnTx/>
              <a:uFillTx/>
              <a:latin typeface="Arial" pitchFamily="34" charset="0"/>
              <a:cs typeface="Arial" pitchFamily="34" charset="0"/>
            </a:endParaRP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050" y="2903538"/>
            <a:ext cx="8343900" cy="1050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ounded Rectangle 10"/>
          <p:cNvSpPr/>
          <p:nvPr/>
        </p:nvSpPr>
        <p:spPr>
          <a:xfrm>
            <a:off x="2411760" y="3274103"/>
            <a:ext cx="720080" cy="309793"/>
          </a:xfrm>
          <a:prstGeom prst="roundRect">
            <a:avLst/>
          </a:prstGeom>
          <a:solidFill>
            <a:srgbClr val="F79646">
              <a:alpha val="49000"/>
            </a:srgbClr>
          </a:solidFill>
          <a:ln w="508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227354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4776" y="6565"/>
            <a:ext cx="8229600" cy="1143000"/>
          </a:xfrm>
        </p:spPr>
        <p:txBody>
          <a:bodyPr>
            <a:noAutofit/>
          </a:bodyPr>
          <a:lstStyle/>
          <a:p>
            <a:pPr marL="355600"/>
            <a:r>
              <a:rPr lang="es-ES" dirty="0"/>
              <a:t>Cómo importar la lista de verificación de la autoevaluación (cont.)</a:t>
            </a:r>
            <a:endParaRPr lang="en-GB" dirty="0"/>
          </a:p>
        </p:txBody>
      </p:sp>
      <p:sp>
        <p:nvSpPr>
          <p:cNvPr id="4" name="Slide Number Placeholder 3"/>
          <p:cNvSpPr>
            <a:spLocks noGrp="1"/>
          </p:cNvSpPr>
          <p:nvPr>
            <p:ph type="sldNum" sz="quarter" idx="12"/>
          </p:nvPr>
        </p:nvSpPr>
        <p:spPr>
          <a:xfrm>
            <a:off x="6553200" y="6356350"/>
            <a:ext cx="2133600" cy="365125"/>
          </a:xfrm>
        </p:spPr>
        <p:txBody>
          <a:bodyPr/>
          <a:lstStyle/>
          <a:p>
            <a:fld id="{AEBC9397-8921-489F-B39C-2E8FC685A84F}" type="slidenum">
              <a:rPr lang="en-US" smtClean="0"/>
              <a:pPr/>
              <a:t>35</a:t>
            </a:fld>
            <a:endParaRPr lang="en-US" dirty="0"/>
          </a:p>
        </p:txBody>
      </p:sp>
      <p:sp>
        <p:nvSpPr>
          <p:cNvPr id="5" name="Footer Placeholder 4"/>
          <p:cNvSpPr>
            <a:spLocks noGrp="1"/>
          </p:cNvSpPr>
          <p:nvPr>
            <p:ph type="ftr" sz="quarter" idx="11"/>
          </p:nvPr>
        </p:nvSpPr>
        <p:spPr>
          <a:xfrm>
            <a:off x="3124200" y="6356350"/>
            <a:ext cx="2895600" cy="365125"/>
          </a:xfrm>
        </p:spPr>
        <p:txBody>
          <a:bodyPr/>
          <a:lstStyle/>
          <a:p>
            <a:r>
              <a:rPr lang="en-US" smtClean="0"/>
              <a:t>Seminario CMA - Módulo 4</a:t>
            </a:r>
            <a:endParaRPr lang="en-US" dirty="0"/>
          </a:p>
        </p:txBody>
      </p:sp>
      <p:sp>
        <p:nvSpPr>
          <p:cNvPr id="8" name="Date Placeholder 7"/>
          <p:cNvSpPr>
            <a:spLocks noGrp="1"/>
          </p:cNvSpPr>
          <p:nvPr>
            <p:ph type="dt" sz="half" idx="10"/>
          </p:nvPr>
        </p:nvSpPr>
        <p:spPr/>
        <p:txBody>
          <a:bodyPr/>
          <a:lstStyle/>
          <a:p>
            <a:r>
              <a:rPr lang="en-US" smtClean="0"/>
              <a:t>Noviembre de 2017</a:t>
            </a:r>
            <a:endParaRPr lang="en-US"/>
          </a:p>
        </p:txBody>
      </p:sp>
      <p:sp>
        <p:nvSpPr>
          <p:cNvPr id="7" name="Content Placeholder 3"/>
          <p:cNvSpPr>
            <a:spLocks noGrp="1"/>
          </p:cNvSpPr>
          <p:nvPr>
            <p:ph idx="1"/>
          </p:nvPr>
        </p:nvSpPr>
        <p:spPr/>
        <p:txBody>
          <a:bodyPr/>
          <a:lstStyle/>
          <a:p>
            <a:pPr eaLnBrk="1" hangingPunct="1">
              <a:buClrTx/>
            </a:pPr>
            <a:r>
              <a:rPr lang="en-US" altLang="en-US" sz="3000" dirty="0" smtClean="0"/>
              <a:t> </a:t>
            </a:r>
            <a:endParaRPr lang="en-GB" altLang="en-US" dirty="0" smtClean="0"/>
          </a:p>
        </p:txBody>
      </p:sp>
      <p:sp>
        <p:nvSpPr>
          <p:cNvPr id="9" name="TextBox 8"/>
          <p:cNvSpPr txBox="1"/>
          <p:nvPr/>
        </p:nvSpPr>
        <p:spPr>
          <a:xfrm>
            <a:off x="424198" y="1340768"/>
            <a:ext cx="7972200" cy="830997"/>
          </a:xfrm>
          <a:prstGeom prst="rect">
            <a:avLst/>
          </a:prstGeom>
          <a:solidFill>
            <a:srgbClr val="1F497D"/>
          </a:solidFill>
          <a:ln w="50800">
            <a:solidFill>
              <a:srgbClr val="1F497D"/>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err="1" smtClean="0">
                <a:ln>
                  <a:noFill/>
                </a:ln>
                <a:solidFill>
                  <a:prstClr val="white"/>
                </a:solidFill>
                <a:effectLst/>
                <a:uLnTx/>
                <a:uFillTx/>
                <a:latin typeface="Arial" pitchFamily="34" charset="0"/>
                <a:cs typeface="Arial" pitchFamily="34" charset="0"/>
              </a:rPr>
              <a:t>Seleccione</a:t>
            </a:r>
            <a:r>
              <a:rPr kumimoji="0" lang="en-US" sz="2400" b="0" i="0" u="none" strike="noStrike" kern="0" cap="none" spc="0" normalizeH="0" baseline="0" noProof="0" dirty="0" smtClean="0">
                <a:ln>
                  <a:noFill/>
                </a:ln>
                <a:solidFill>
                  <a:prstClr val="white"/>
                </a:solidFill>
                <a:effectLst/>
                <a:uLnTx/>
                <a:uFillTx/>
                <a:latin typeface="Arial" pitchFamily="34" charset="0"/>
                <a:cs typeface="Arial" pitchFamily="34" charset="0"/>
              </a:rPr>
              <a:t> el </a:t>
            </a:r>
            <a:r>
              <a:rPr lang="en-US" sz="2400" kern="0" dirty="0" err="1" smtClean="0">
                <a:solidFill>
                  <a:prstClr val="white"/>
                </a:solidFill>
                <a:latin typeface="Arial" pitchFamily="34" charset="0"/>
                <a:cs typeface="Arial" pitchFamily="34" charset="0"/>
              </a:rPr>
              <a:t>archivo</a:t>
            </a:r>
            <a:r>
              <a:rPr lang="en-US" sz="2400" kern="0" dirty="0" smtClean="0">
                <a:solidFill>
                  <a:prstClr val="white"/>
                </a:solidFill>
                <a:latin typeface="Arial" pitchFamily="34" charset="0"/>
                <a:cs typeface="Arial" pitchFamily="34" charset="0"/>
              </a:rPr>
              <a:t> que </a:t>
            </a:r>
            <a:r>
              <a:rPr lang="en-US" sz="2400" kern="0" dirty="0" err="1" smtClean="0">
                <a:solidFill>
                  <a:prstClr val="white"/>
                </a:solidFill>
                <a:latin typeface="Arial" pitchFamily="34" charset="0"/>
                <a:cs typeface="Arial" pitchFamily="34" charset="0"/>
              </a:rPr>
              <a:t>desee</a:t>
            </a:r>
            <a:r>
              <a:rPr lang="en-US" sz="2400" kern="0" dirty="0" smtClean="0">
                <a:solidFill>
                  <a:prstClr val="white"/>
                </a:solidFill>
                <a:latin typeface="Arial" pitchFamily="34" charset="0"/>
                <a:cs typeface="Arial" pitchFamily="34" charset="0"/>
              </a:rPr>
              <a:t> </a:t>
            </a:r>
            <a:r>
              <a:rPr lang="en-US" sz="2400" kern="0" dirty="0" err="1" smtClean="0">
                <a:solidFill>
                  <a:prstClr val="white"/>
                </a:solidFill>
                <a:latin typeface="Arial" pitchFamily="34" charset="0"/>
                <a:cs typeface="Arial" pitchFamily="34" charset="0"/>
              </a:rPr>
              <a:t>importar</a:t>
            </a:r>
            <a:r>
              <a:rPr lang="en-US" sz="2400" kern="0" dirty="0" smtClean="0">
                <a:solidFill>
                  <a:prstClr val="white"/>
                </a:solidFill>
                <a:latin typeface="Arial" pitchFamily="34" charset="0"/>
                <a:cs typeface="Arial" pitchFamily="34" charset="0"/>
              </a:rPr>
              <a:t> y </a:t>
            </a:r>
            <a:r>
              <a:rPr lang="en-US" sz="2400" kern="0" dirty="0" err="1" smtClean="0">
                <a:solidFill>
                  <a:prstClr val="white"/>
                </a:solidFill>
                <a:latin typeface="Arial" pitchFamily="34" charset="0"/>
                <a:cs typeface="Arial" pitchFamily="34" charset="0"/>
              </a:rPr>
              <a:t>cierre</a:t>
            </a:r>
            <a:r>
              <a:rPr lang="en-US" sz="2400" kern="0" dirty="0" smtClean="0">
                <a:solidFill>
                  <a:prstClr val="white"/>
                </a:solidFill>
                <a:latin typeface="Arial" pitchFamily="34" charset="0"/>
                <a:cs typeface="Arial" pitchFamily="34" charset="0"/>
              </a:rPr>
              <a:t> la </a:t>
            </a:r>
            <a:r>
              <a:rPr lang="en-US" sz="2400" kern="0" dirty="0" err="1" smtClean="0">
                <a:solidFill>
                  <a:prstClr val="white"/>
                </a:solidFill>
                <a:latin typeface="Arial" pitchFamily="34" charset="0"/>
                <a:cs typeface="Arial" pitchFamily="34" charset="0"/>
              </a:rPr>
              <a:t>ventana</a:t>
            </a:r>
            <a:r>
              <a:rPr kumimoji="0" lang="en-US" sz="2400" b="1" i="0" u="none" strike="noStrike" kern="0" cap="none" spc="0" normalizeH="0" baseline="0" noProof="0" dirty="0" smtClean="0">
                <a:ln>
                  <a:noFill/>
                </a:ln>
                <a:solidFill>
                  <a:prstClr val="white"/>
                </a:solidFill>
                <a:effectLst/>
                <a:uLnTx/>
                <a:uFillTx/>
                <a:latin typeface="Arial" pitchFamily="34" charset="0"/>
                <a:cs typeface="Arial" pitchFamily="34" charset="0"/>
              </a:rPr>
              <a:t>.</a:t>
            </a:r>
            <a:endParaRPr kumimoji="0" lang="en-CA" sz="2400" b="1" i="0" u="none" strike="noStrike" kern="0" cap="none" spc="0" normalizeH="0" baseline="0" noProof="0" dirty="0" smtClean="0">
              <a:ln>
                <a:noFill/>
              </a:ln>
              <a:solidFill>
                <a:prstClr val="white"/>
              </a:solidFill>
              <a:effectLst/>
              <a:uLnTx/>
              <a:uFillTx/>
              <a:latin typeface="Arial" pitchFamily="34" charset="0"/>
              <a:cs typeface="Arial" pitchFamily="34" charset="0"/>
            </a:endParaRP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9544" y="2276872"/>
            <a:ext cx="6445348" cy="4054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ounded Rectangle 10"/>
          <p:cNvSpPr/>
          <p:nvPr/>
        </p:nvSpPr>
        <p:spPr>
          <a:xfrm>
            <a:off x="2843808" y="2996952"/>
            <a:ext cx="1800200" cy="504056"/>
          </a:xfrm>
          <a:prstGeom prst="roundRect">
            <a:avLst/>
          </a:prstGeom>
          <a:solidFill>
            <a:srgbClr val="F79646">
              <a:alpha val="74000"/>
            </a:srgbClr>
          </a:solidFill>
          <a:ln w="508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964364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4776" y="6565"/>
            <a:ext cx="8229600" cy="1143000"/>
          </a:xfrm>
        </p:spPr>
        <p:txBody>
          <a:bodyPr>
            <a:noAutofit/>
          </a:bodyPr>
          <a:lstStyle/>
          <a:p>
            <a:pPr marL="355600"/>
            <a:r>
              <a:rPr lang="es-ES" dirty="0"/>
              <a:t>Cómo importar </a:t>
            </a:r>
            <a:r>
              <a:rPr lang="es-ES" dirty="0" smtClean="0"/>
              <a:t>listas </a:t>
            </a:r>
            <a:r>
              <a:rPr lang="es-ES" dirty="0"/>
              <a:t>de verificación de la autoevaluación (cont.)</a:t>
            </a:r>
            <a:endParaRPr lang="en-GB" dirty="0"/>
          </a:p>
        </p:txBody>
      </p:sp>
      <p:sp>
        <p:nvSpPr>
          <p:cNvPr id="4" name="Slide Number Placeholder 3"/>
          <p:cNvSpPr>
            <a:spLocks noGrp="1"/>
          </p:cNvSpPr>
          <p:nvPr>
            <p:ph type="sldNum" sz="quarter" idx="12"/>
          </p:nvPr>
        </p:nvSpPr>
        <p:spPr>
          <a:xfrm>
            <a:off x="6553200" y="6356350"/>
            <a:ext cx="2133600" cy="365125"/>
          </a:xfrm>
        </p:spPr>
        <p:txBody>
          <a:bodyPr/>
          <a:lstStyle/>
          <a:p>
            <a:fld id="{AEBC9397-8921-489F-B39C-2E8FC685A84F}" type="slidenum">
              <a:rPr lang="en-US" smtClean="0"/>
              <a:pPr/>
              <a:t>36</a:t>
            </a:fld>
            <a:endParaRPr lang="en-US" dirty="0"/>
          </a:p>
        </p:txBody>
      </p:sp>
      <p:sp>
        <p:nvSpPr>
          <p:cNvPr id="5" name="Footer Placeholder 4"/>
          <p:cNvSpPr>
            <a:spLocks noGrp="1"/>
          </p:cNvSpPr>
          <p:nvPr>
            <p:ph type="ftr" sz="quarter" idx="11"/>
          </p:nvPr>
        </p:nvSpPr>
        <p:spPr>
          <a:xfrm>
            <a:off x="3124200" y="6356350"/>
            <a:ext cx="2895600" cy="365125"/>
          </a:xfrm>
        </p:spPr>
        <p:txBody>
          <a:bodyPr/>
          <a:lstStyle/>
          <a:p>
            <a:r>
              <a:rPr lang="en-US" smtClean="0"/>
              <a:t>Seminario CMA - Módulo 4</a:t>
            </a:r>
            <a:endParaRPr lang="en-US" dirty="0"/>
          </a:p>
        </p:txBody>
      </p:sp>
      <p:sp>
        <p:nvSpPr>
          <p:cNvPr id="8" name="Date Placeholder 7"/>
          <p:cNvSpPr>
            <a:spLocks noGrp="1"/>
          </p:cNvSpPr>
          <p:nvPr>
            <p:ph type="dt" sz="half" idx="10"/>
          </p:nvPr>
        </p:nvSpPr>
        <p:spPr/>
        <p:txBody>
          <a:bodyPr/>
          <a:lstStyle/>
          <a:p>
            <a:r>
              <a:rPr lang="en-US" smtClean="0"/>
              <a:t>Noviembre de 2017</a:t>
            </a:r>
            <a:endParaRPr lang="en-US"/>
          </a:p>
        </p:txBody>
      </p:sp>
      <p:sp>
        <p:nvSpPr>
          <p:cNvPr id="7" name="Content Placeholder 3"/>
          <p:cNvSpPr>
            <a:spLocks noGrp="1"/>
          </p:cNvSpPr>
          <p:nvPr>
            <p:ph idx="1"/>
          </p:nvPr>
        </p:nvSpPr>
        <p:spPr/>
        <p:txBody>
          <a:bodyPr/>
          <a:lstStyle/>
          <a:p>
            <a:pPr eaLnBrk="1" hangingPunct="1">
              <a:buClrTx/>
            </a:pPr>
            <a:r>
              <a:rPr lang="en-US" altLang="en-US" sz="3000" dirty="0" smtClean="0"/>
              <a:t> </a:t>
            </a:r>
            <a:endParaRPr lang="en-GB" altLang="en-US" dirty="0" smtClean="0"/>
          </a:p>
        </p:txBody>
      </p:sp>
      <p:sp>
        <p:nvSpPr>
          <p:cNvPr id="9" name="TextBox 8"/>
          <p:cNvSpPr txBox="1"/>
          <p:nvPr/>
        </p:nvSpPr>
        <p:spPr>
          <a:xfrm>
            <a:off x="611560" y="1329735"/>
            <a:ext cx="7272808" cy="461665"/>
          </a:xfrm>
          <a:prstGeom prst="rect">
            <a:avLst/>
          </a:prstGeom>
          <a:solidFill>
            <a:srgbClr val="1F497D"/>
          </a:solidFill>
          <a:ln w="50800">
            <a:solidFill>
              <a:srgbClr val="1F497D"/>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err="1" smtClean="0">
                <a:ln>
                  <a:noFill/>
                </a:ln>
                <a:solidFill>
                  <a:prstClr val="white"/>
                </a:solidFill>
                <a:effectLst/>
                <a:uLnTx/>
                <a:uFillTx/>
                <a:latin typeface="Arial" pitchFamily="34" charset="0"/>
                <a:cs typeface="Arial" pitchFamily="34" charset="0"/>
              </a:rPr>
              <a:t>Haga</a:t>
            </a:r>
            <a:r>
              <a:rPr kumimoji="0" lang="en-US" sz="2400" b="0" i="0" u="none" strike="noStrike" kern="0" cap="none" spc="0" normalizeH="0" baseline="0" noProof="0" dirty="0" smtClean="0">
                <a:ln>
                  <a:noFill/>
                </a:ln>
                <a:solidFill>
                  <a:prstClr val="white"/>
                </a:solidFill>
                <a:effectLst/>
                <a:uLnTx/>
                <a:uFillTx/>
                <a:latin typeface="Arial" pitchFamily="34" charset="0"/>
                <a:cs typeface="Arial" pitchFamily="34" charset="0"/>
              </a:rPr>
              <a:t> </a:t>
            </a:r>
            <a:r>
              <a:rPr kumimoji="0" lang="en-US" sz="2400" b="0" i="0" u="none" strike="noStrike" kern="0" cap="none" spc="0" normalizeH="0" baseline="0" noProof="0" dirty="0" err="1" smtClean="0">
                <a:ln>
                  <a:noFill/>
                </a:ln>
                <a:solidFill>
                  <a:prstClr val="white"/>
                </a:solidFill>
                <a:effectLst/>
                <a:uLnTx/>
                <a:uFillTx/>
                <a:latin typeface="Arial" pitchFamily="34" charset="0"/>
                <a:cs typeface="Arial" pitchFamily="34" charset="0"/>
              </a:rPr>
              <a:t>clic</a:t>
            </a:r>
            <a:r>
              <a:rPr kumimoji="0" lang="en-US" sz="2400" b="0" i="0" u="none" strike="noStrike" kern="0" cap="none" spc="0" normalizeH="0" baseline="0" noProof="0" dirty="0" smtClean="0">
                <a:ln>
                  <a:noFill/>
                </a:ln>
                <a:solidFill>
                  <a:prstClr val="white"/>
                </a:solidFill>
                <a:effectLst/>
                <a:uLnTx/>
                <a:uFillTx/>
                <a:latin typeface="Arial" pitchFamily="34" charset="0"/>
                <a:cs typeface="Arial" pitchFamily="34" charset="0"/>
              </a:rPr>
              <a:t> </a:t>
            </a:r>
            <a:r>
              <a:rPr kumimoji="0" lang="en-US" sz="2400" b="0" i="0" u="none" strike="noStrike" kern="0" cap="none" spc="0" normalizeH="0" baseline="0" noProof="0" dirty="0" err="1" smtClean="0">
                <a:ln>
                  <a:noFill/>
                </a:ln>
                <a:solidFill>
                  <a:prstClr val="white"/>
                </a:solidFill>
                <a:effectLst/>
                <a:uLnTx/>
                <a:uFillTx/>
                <a:latin typeface="Arial" pitchFamily="34" charset="0"/>
                <a:cs typeface="Arial" pitchFamily="34" charset="0"/>
              </a:rPr>
              <a:t>en</a:t>
            </a:r>
            <a:r>
              <a:rPr kumimoji="0" lang="en-US" sz="2400" b="0" i="0" u="none" strike="noStrike" kern="0" cap="none" spc="0" normalizeH="0" baseline="0" noProof="0" dirty="0" smtClean="0">
                <a:ln>
                  <a:noFill/>
                </a:ln>
                <a:solidFill>
                  <a:prstClr val="white"/>
                </a:solidFill>
                <a:effectLst/>
                <a:uLnTx/>
                <a:uFillTx/>
                <a:latin typeface="Arial" pitchFamily="34" charset="0"/>
                <a:cs typeface="Arial" pitchFamily="34" charset="0"/>
              </a:rPr>
              <a:t> “</a:t>
            </a:r>
            <a:r>
              <a:rPr kumimoji="0" lang="en-US" sz="2400" b="1" i="0" u="none" strike="noStrike" kern="0" cap="none" spc="0" normalizeH="0" baseline="0" noProof="0" dirty="0" smtClean="0">
                <a:ln>
                  <a:noFill/>
                </a:ln>
                <a:solidFill>
                  <a:prstClr val="white"/>
                </a:solidFill>
                <a:effectLst/>
                <a:uLnTx/>
                <a:uFillTx/>
                <a:latin typeface="Arial" pitchFamily="34" charset="0"/>
                <a:cs typeface="Arial" pitchFamily="34" charset="0"/>
              </a:rPr>
              <a:t>Open</a:t>
            </a:r>
            <a:r>
              <a:rPr kumimoji="0" lang="en-US" sz="2400" b="0" i="0" u="none" strike="noStrike" kern="0" cap="none" spc="0" normalizeH="0" baseline="0" noProof="0" dirty="0" smtClean="0">
                <a:ln>
                  <a:noFill/>
                </a:ln>
                <a:solidFill>
                  <a:prstClr val="white"/>
                </a:solidFill>
                <a:effectLst/>
                <a:uLnTx/>
                <a:uFillTx/>
                <a:latin typeface="Arial" pitchFamily="34" charset="0"/>
                <a:cs typeface="Arial" pitchFamily="34" charset="0"/>
              </a:rPr>
              <a:t>” para </a:t>
            </a:r>
            <a:r>
              <a:rPr kumimoji="0" lang="en-US" sz="2400" b="0" i="0" u="none" strike="noStrike" kern="0" cap="none" spc="0" normalizeH="0" baseline="0" noProof="0" dirty="0" err="1" smtClean="0">
                <a:ln>
                  <a:noFill/>
                </a:ln>
                <a:solidFill>
                  <a:prstClr val="white"/>
                </a:solidFill>
                <a:effectLst/>
                <a:uLnTx/>
                <a:uFillTx/>
                <a:latin typeface="Arial" pitchFamily="34" charset="0"/>
                <a:cs typeface="Arial" pitchFamily="34" charset="0"/>
              </a:rPr>
              <a:t>importar</a:t>
            </a:r>
            <a:r>
              <a:rPr kumimoji="0" lang="en-US" sz="2400" b="0" i="0" u="none" strike="noStrike" kern="0" cap="none" spc="0" normalizeH="0" baseline="0" noProof="0" dirty="0" smtClean="0">
                <a:ln>
                  <a:noFill/>
                </a:ln>
                <a:solidFill>
                  <a:prstClr val="white"/>
                </a:solidFill>
                <a:effectLst/>
                <a:uLnTx/>
                <a:uFillTx/>
                <a:latin typeface="Arial" pitchFamily="34" charset="0"/>
                <a:cs typeface="Arial" pitchFamily="34" charset="0"/>
              </a:rPr>
              <a:t> el </a:t>
            </a:r>
            <a:r>
              <a:rPr kumimoji="0" lang="en-US" sz="2400" b="0" i="0" u="none" strike="noStrike" kern="0" cap="none" spc="0" normalizeH="0" baseline="0" noProof="0" dirty="0" err="1" smtClean="0">
                <a:ln>
                  <a:noFill/>
                </a:ln>
                <a:solidFill>
                  <a:prstClr val="white"/>
                </a:solidFill>
                <a:effectLst/>
                <a:uLnTx/>
                <a:uFillTx/>
                <a:latin typeface="Arial" pitchFamily="34" charset="0"/>
                <a:cs typeface="Arial" pitchFamily="34" charset="0"/>
              </a:rPr>
              <a:t>archivo</a:t>
            </a:r>
            <a:r>
              <a:rPr kumimoji="0" lang="en-US" sz="2400" b="0" i="0" u="none" strike="noStrike" kern="0" cap="none" spc="0" normalizeH="0" baseline="0" noProof="0" dirty="0" smtClean="0">
                <a:ln>
                  <a:noFill/>
                </a:ln>
                <a:solidFill>
                  <a:prstClr val="white"/>
                </a:solidFill>
                <a:effectLst/>
                <a:uLnTx/>
                <a:uFillTx/>
                <a:latin typeface="Arial" pitchFamily="34" charset="0"/>
                <a:cs typeface="Arial" pitchFamily="34" charset="0"/>
              </a:rPr>
              <a:t>.</a:t>
            </a:r>
            <a:endParaRPr kumimoji="0" lang="en-CA" sz="2400" b="0" i="0" u="none" strike="noStrike" kern="0" cap="none" spc="0" normalizeH="0" baseline="0" noProof="0" dirty="0" smtClean="0">
              <a:ln>
                <a:noFill/>
              </a:ln>
              <a:solidFill>
                <a:prstClr val="white"/>
              </a:solidFill>
              <a:effectLst/>
              <a:uLnTx/>
              <a:uFillTx/>
              <a:latin typeface="Arial" pitchFamily="34" charset="0"/>
              <a:cs typeface="Arial" pitchFamily="34" charset="0"/>
            </a:endParaRP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2160732"/>
            <a:ext cx="6445348" cy="4054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ounded Rectangle 10"/>
          <p:cNvSpPr/>
          <p:nvPr/>
        </p:nvSpPr>
        <p:spPr>
          <a:xfrm>
            <a:off x="4042284" y="5385203"/>
            <a:ext cx="754124" cy="252028"/>
          </a:xfrm>
          <a:prstGeom prst="roundRect">
            <a:avLst/>
          </a:prstGeom>
          <a:solidFill>
            <a:srgbClr val="F79646">
              <a:alpha val="74000"/>
            </a:srgbClr>
          </a:solidFill>
          <a:ln w="508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158037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4776" y="6565"/>
            <a:ext cx="8229600" cy="1143000"/>
          </a:xfrm>
        </p:spPr>
        <p:txBody>
          <a:bodyPr>
            <a:noAutofit/>
          </a:bodyPr>
          <a:lstStyle/>
          <a:p>
            <a:pPr marL="355600"/>
            <a:r>
              <a:rPr lang="es-ES" dirty="0"/>
              <a:t>Cómo importar </a:t>
            </a:r>
            <a:r>
              <a:rPr lang="es-ES" dirty="0" smtClean="0"/>
              <a:t>listas </a:t>
            </a:r>
            <a:r>
              <a:rPr lang="es-ES" dirty="0"/>
              <a:t>de verificación de la autoevaluación (cont.)</a:t>
            </a:r>
            <a:endParaRPr lang="en-GB" dirty="0"/>
          </a:p>
        </p:txBody>
      </p:sp>
      <p:sp>
        <p:nvSpPr>
          <p:cNvPr id="4" name="Slide Number Placeholder 3"/>
          <p:cNvSpPr>
            <a:spLocks noGrp="1"/>
          </p:cNvSpPr>
          <p:nvPr>
            <p:ph type="sldNum" sz="quarter" idx="12"/>
          </p:nvPr>
        </p:nvSpPr>
        <p:spPr>
          <a:xfrm>
            <a:off x="6553200" y="6356350"/>
            <a:ext cx="2133600" cy="365125"/>
          </a:xfrm>
        </p:spPr>
        <p:txBody>
          <a:bodyPr/>
          <a:lstStyle/>
          <a:p>
            <a:fld id="{AEBC9397-8921-489F-B39C-2E8FC685A84F}" type="slidenum">
              <a:rPr lang="en-US" smtClean="0"/>
              <a:pPr/>
              <a:t>37</a:t>
            </a:fld>
            <a:endParaRPr lang="en-US" dirty="0"/>
          </a:p>
        </p:txBody>
      </p:sp>
      <p:sp>
        <p:nvSpPr>
          <p:cNvPr id="5" name="Footer Placeholder 4"/>
          <p:cNvSpPr>
            <a:spLocks noGrp="1"/>
          </p:cNvSpPr>
          <p:nvPr>
            <p:ph type="ftr" sz="quarter" idx="11"/>
          </p:nvPr>
        </p:nvSpPr>
        <p:spPr>
          <a:xfrm>
            <a:off x="3124200" y="6356350"/>
            <a:ext cx="2895600" cy="365125"/>
          </a:xfrm>
        </p:spPr>
        <p:txBody>
          <a:bodyPr/>
          <a:lstStyle/>
          <a:p>
            <a:r>
              <a:rPr lang="en-US" smtClean="0"/>
              <a:t>Seminario CMA - Módulo 4</a:t>
            </a:r>
            <a:endParaRPr lang="en-US" dirty="0"/>
          </a:p>
        </p:txBody>
      </p:sp>
      <p:sp>
        <p:nvSpPr>
          <p:cNvPr id="8" name="Date Placeholder 7"/>
          <p:cNvSpPr>
            <a:spLocks noGrp="1"/>
          </p:cNvSpPr>
          <p:nvPr>
            <p:ph type="dt" sz="half" idx="10"/>
          </p:nvPr>
        </p:nvSpPr>
        <p:spPr/>
        <p:txBody>
          <a:bodyPr/>
          <a:lstStyle/>
          <a:p>
            <a:r>
              <a:rPr lang="en-US" smtClean="0"/>
              <a:t>Noviembre de 2017</a:t>
            </a:r>
            <a:endParaRPr lang="en-US"/>
          </a:p>
        </p:txBody>
      </p:sp>
      <p:sp>
        <p:nvSpPr>
          <p:cNvPr id="7" name="Content Placeholder 3"/>
          <p:cNvSpPr>
            <a:spLocks noGrp="1"/>
          </p:cNvSpPr>
          <p:nvPr>
            <p:ph idx="1"/>
          </p:nvPr>
        </p:nvSpPr>
        <p:spPr/>
        <p:txBody>
          <a:bodyPr/>
          <a:lstStyle/>
          <a:p>
            <a:pPr eaLnBrk="1" hangingPunct="1">
              <a:buClrTx/>
            </a:pPr>
            <a:r>
              <a:rPr lang="en-US" altLang="en-US" sz="3000" dirty="0" smtClean="0"/>
              <a:t> </a:t>
            </a:r>
            <a:endParaRPr lang="en-GB" altLang="en-US" dirty="0" smtClean="0"/>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412776"/>
            <a:ext cx="8598284" cy="4608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ounded Rectangle 5"/>
          <p:cNvSpPr/>
          <p:nvPr/>
        </p:nvSpPr>
        <p:spPr>
          <a:xfrm>
            <a:off x="4644008" y="2852936"/>
            <a:ext cx="3528392" cy="1634480"/>
          </a:xfrm>
          <a:prstGeom prst="roundRect">
            <a:avLst/>
          </a:prstGeom>
          <a:solidFill>
            <a:srgbClr val="1B41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Desbloquear</a:t>
            </a:r>
            <a:r>
              <a:rPr lang="en-US" dirty="0" smtClean="0"/>
              <a:t> </a:t>
            </a:r>
            <a:r>
              <a:rPr lang="en-US" dirty="0" err="1" smtClean="0"/>
              <a:t>los</a:t>
            </a:r>
            <a:r>
              <a:rPr lang="en-US" dirty="0" smtClean="0"/>
              <a:t> </a:t>
            </a:r>
            <a:r>
              <a:rPr lang="en-US" dirty="0" err="1" smtClean="0"/>
              <a:t>archivos</a:t>
            </a:r>
            <a:r>
              <a:rPr lang="en-US" dirty="0" smtClean="0"/>
              <a:t> al </a:t>
            </a:r>
            <a:r>
              <a:rPr lang="en-US" dirty="0" err="1" smtClean="0"/>
              <a:t>importarlos</a:t>
            </a:r>
            <a:r>
              <a:rPr lang="en-US" dirty="0" smtClean="0"/>
              <a:t> de </a:t>
            </a:r>
            <a:r>
              <a:rPr lang="en-US" dirty="0" err="1" smtClean="0"/>
              <a:t>nuevo</a:t>
            </a:r>
            <a:r>
              <a:rPr lang="en-US" dirty="0" smtClean="0"/>
              <a:t> </a:t>
            </a:r>
            <a:r>
              <a:rPr lang="en-US" dirty="0" err="1" smtClean="0"/>
              <a:t>en</a:t>
            </a:r>
            <a:r>
              <a:rPr lang="en-US" dirty="0" smtClean="0"/>
              <a:t> el </a:t>
            </a:r>
            <a:r>
              <a:rPr lang="en-US" dirty="0" err="1" smtClean="0"/>
              <a:t>sistema</a:t>
            </a:r>
            <a:r>
              <a:rPr lang="en-US" dirty="0" smtClean="0"/>
              <a:t>.</a:t>
            </a:r>
            <a:endParaRPr lang="en-GB" dirty="0"/>
          </a:p>
        </p:txBody>
      </p:sp>
    </p:spTree>
    <p:extLst>
      <p:ext uri="{BB962C8B-B14F-4D97-AF65-F5344CB8AC3E}">
        <p14:creationId xmlns:p14="http://schemas.microsoft.com/office/powerpoint/2010/main" val="41390406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4776" y="6565"/>
            <a:ext cx="7921600" cy="1143000"/>
          </a:xfrm>
        </p:spPr>
        <p:txBody>
          <a:bodyPr>
            <a:noAutofit/>
          </a:bodyPr>
          <a:lstStyle/>
          <a:p>
            <a:pPr marL="355600"/>
            <a:r>
              <a:rPr lang="es-ES" dirty="0"/>
              <a:t>Cómo importar </a:t>
            </a:r>
            <a:r>
              <a:rPr lang="es-ES" dirty="0" smtClean="0"/>
              <a:t>listas </a:t>
            </a:r>
            <a:r>
              <a:rPr lang="es-ES" dirty="0"/>
              <a:t>de verificación de la autoevaluación (cont.)</a:t>
            </a:r>
            <a:endParaRPr lang="en-GB" dirty="0"/>
          </a:p>
        </p:txBody>
      </p:sp>
      <p:sp>
        <p:nvSpPr>
          <p:cNvPr id="4" name="Slide Number Placeholder 3"/>
          <p:cNvSpPr>
            <a:spLocks noGrp="1"/>
          </p:cNvSpPr>
          <p:nvPr>
            <p:ph type="sldNum" sz="quarter" idx="12"/>
          </p:nvPr>
        </p:nvSpPr>
        <p:spPr>
          <a:xfrm>
            <a:off x="6553200" y="6356350"/>
            <a:ext cx="2133600" cy="365125"/>
          </a:xfrm>
        </p:spPr>
        <p:txBody>
          <a:bodyPr/>
          <a:lstStyle/>
          <a:p>
            <a:fld id="{AEBC9397-8921-489F-B39C-2E8FC685A84F}" type="slidenum">
              <a:rPr lang="en-US" smtClean="0"/>
              <a:pPr/>
              <a:t>38</a:t>
            </a:fld>
            <a:endParaRPr lang="en-US" dirty="0"/>
          </a:p>
        </p:txBody>
      </p:sp>
      <p:sp>
        <p:nvSpPr>
          <p:cNvPr id="5" name="Footer Placeholder 4"/>
          <p:cNvSpPr>
            <a:spLocks noGrp="1"/>
          </p:cNvSpPr>
          <p:nvPr>
            <p:ph type="ftr" sz="quarter" idx="11"/>
          </p:nvPr>
        </p:nvSpPr>
        <p:spPr>
          <a:xfrm>
            <a:off x="3124200" y="6356350"/>
            <a:ext cx="2895600" cy="365125"/>
          </a:xfrm>
        </p:spPr>
        <p:txBody>
          <a:bodyPr/>
          <a:lstStyle/>
          <a:p>
            <a:r>
              <a:rPr lang="en-US" smtClean="0"/>
              <a:t>Seminario CMA - Módulo 4</a:t>
            </a:r>
            <a:endParaRPr lang="en-US" dirty="0"/>
          </a:p>
        </p:txBody>
      </p:sp>
      <p:sp>
        <p:nvSpPr>
          <p:cNvPr id="8" name="Date Placeholder 7"/>
          <p:cNvSpPr>
            <a:spLocks noGrp="1"/>
          </p:cNvSpPr>
          <p:nvPr>
            <p:ph type="dt" sz="half" idx="10"/>
          </p:nvPr>
        </p:nvSpPr>
        <p:spPr/>
        <p:txBody>
          <a:bodyPr/>
          <a:lstStyle/>
          <a:p>
            <a:r>
              <a:rPr lang="en-US" smtClean="0"/>
              <a:t>Noviembre de 2017</a:t>
            </a:r>
            <a:endParaRPr lang="en-US"/>
          </a:p>
        </p:txBody>
      </p:sp>
      <p:sp>
        <p:nvSpPr>
          <p:cNvPr id="7" name="Content Placeholder 3"/>
          <p:cNvSpPr>
            <a:spLocks noGrp="1"/>
          </p:cNvSpPr>
          <p:nvPr>
            <p:ph idx="1"/>
          </p:nvPr>
        </p:nvSpPr>
        <p:spPr/>
        <p:txBody>
          <a:bodyPr/>
          <a:lstStyle/>
          <a:p>
            <a:pPr eaLnBrk="1" hangingPunct="1">
              <a:buClrTx/>
            </a:pPr>
            <a:r>
              <a:rPr lang="en-US" altLang="en-US" sz="3000" dirty="0" smtClean="0"/>
              <a:t> </a:t>
            </a:r>
            <a:endParaRPr lang="en-GB" altLang="en-US" dirty="0" smtClean="0"/>
          </a:p>
        </p:txBody>
      </p:sp>
      <p:sp>
        <p:nvSpPr>
          <p:cNvPr id="9" name="TextBox 8"/>
          <p:cNvSpPr txBox="1"/>
          <p:nvPr/>
        </p:nvSpPr>
        <p:spPr>
          <a:xfrm>
            <a:off x="344216" y="1619508"/>
            <a:ext cx="7972200" cy="830997"/>
          </a:xfrm>
          <a:prstGeom prst="rect">
            <a:avLst/>
          </a:prstGeom>
          <a:solidFill>
            <a:srgbClr val="1F497D"/>
          </a:solidFill>
          <a:ln w="50800">
            <a:solidFill>
              <a:srgbClr val="1F497D"/>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white"/>
                </a:solidFill>
                <a:effectLst/>
                <a:uLnTx/>
                <a:uFillTx/>
                <a:latin typeface="Arial" pitchFamily="34" charset="0"/>
                <a:cs typeface="Arial" pitchFamily="34" charset="0"/>
              </a:rPr>
              <a:t>Una </a:t>
            </a:r>
            <a:r>
              <a:rPr kumimoji="0" lang="en-US" sz="2400" b="0" i="0" u="none" strike="noStrike" kern="0" cap="none" spc="0" normalizeH="0" baseline="0" noProof="0" dirty="0" err="1" smtClean="0">
                <a:ln>
                  <a:noFill/>
                </a:ln>
                <a:solidFill>
                  <a:prstClr val="white"/>
                </a:solidFill>
                <a:effectLst/>
                <a:uLnTx/>
                <a:uFillTx/>
                <a:latin typeface="Arial" pitchFamily="34" charset="0"/>
                <a:cs typeface="Arial" pitchFamily="34" charset="0"/>
              </a:rPr>
              <a:t>vez</a:t>
            </a:r>
            <a:r>
              <a:rPr kumimoji="0" lang="en-US" sz="2400" b="0" i="0" u="none" strike="noStrike" kern="0" cap="none" spc="0" normalizeH="0" baseline="0" noProof="0" dirty="0" smtClean="0">
                <a:ln>
                  <a:noFill/>
                </a:ln>
                <a:solidFill>
                  <a:prstClr val="white"/>
                </a:solidFill>
                <a:effectLst/>
                <a:uLnTx/>
                <a:uFillTx/>
                <a:latin typeface="Arial" pitchFamily="34" charset="0"/>
                <a:cs typeface="Arial" pitchFamily="34" charset="0"/>
              </a:rPr>
              <a:t> que </a:t>
            </a:r>
            <a:r>
              <a:rPr kumimoji="0" lang="en-US" sz="2400" b="0" i="0" u="none" strike="noStrike" kern="0" cap="none" spc="0" normalizeH="0" baseline="0" noProof="0" dirty="0" err="1" smtClean="0">
                <a:ln>
                  <a:noFill/>
                </a:ln>
                <a:solidFill>
                  <a:prstClr val="white"/>
                </a:solidFill>
                <a:effectLst/>
                <a:uLnTx/>
                <a:uFillTx/>
                <a:latin typeface="Arial" pitchFamily="34" charset="0"/>
                <a:cs typeface="Arial" pitchFamily="34" charset="0"/>
              </a:rPr>
              <a:t>aparezca</a:t>
            </a:r>
            <a:r>
              <a:rPr kumimoji="0" lang="en-US" sz="2400" b="0" i="0" u="none" strike="noStrike" kern="0" cap="none" spc="0" normalizeH="0" baseline="0" noProof="0" dirty="0" smtClean="0">
                <a:ln>
                  <a:noFill/>
                </a:ln>
                <a:solidFill>
                  <a:prstClr val="white"/>
                </a:solidFill>
                <a:effectLst/>
                <a:uLnTx/>
                <a:uFillTx/>
                <a:latin typeface="Arial" pitchFamily="34" charset="0"/>
                <a:cs typeface="Arial" pitchFamily="34" charset="0"/>
              </a:rPr>
              <a:t> el </a:t>
            </a:r>
            <a:r>
              <a:rPr kumimoji="0" lang="en-US" sz="2400" b="0" i="0" u="none" strike="noStrike" kern="0" cap="none" spc="0" normalizeH="0" baseline="0" noProof="0" dirty="0" err="1" smtClean="0">
                <a:ln>
                  <a:noFill/>
                </a:ln>
                <a:solidFill>
                  <a:prstClr val="white"/>
                </a:solidFill>
                <a:effectLst/>
                <a:uLnTx/>
                <a:uFillTx/>
                <a:latin typeface="Arial" pitchFamily="34" charset="0"/>
                <a:cs typeface="Arial" pitchFamily="34" charset="0"/>
              </a:rPr>
              <a:t>archivo</a:t>
            </a:r>
            <a:r>
              <a:rPr kumimoji="0" lang="en-US" sz="2400" b="0" i="0" u="none" strike="noStrike" kern="0" cap="none" spc="0" normalizeH="0" baseline="0" noProof="0" dirty="0" smtClean="0">
                <a:ln>
                  <a:noFill/>
                </a:ln>
                <a:solidFill>
                  <a:prstClr val="white"/>
                </a:solidFill>
                <a:effectLst/>
                <a:uLnTx/>
                <a:uFillTx/>
                <a:latin typeface="Arial" pitchFamily="34" charset="0"/>
                <a:cs typeface="Arial" pitchFamily="34" charset="0"/>
              </a:rPr>
              <a:t> </a:t>
            </a:r>
            <a:r>
              <a:rPr kumimoji="0" lang="en-US" sz="2400" b="0" i="0" u="none" strike="noStrike" kern="0" cap="none" spc="0" normalizeH="0" baseline="0" noProof="0" dirty="0" err="1" smtClean="0">
                <a:ln>
                  <a:noFill/>
                </a:ln>
                <a:solidFill>
                  <a:prstClr val="white"/>
                </a:solidFill>
                <a:effectLst/>
                <a:uLnTx/>
                <a:uFillTx/>
                <a:latin typeface="Arial" pitchFamily="34" charset="0"/>
                <a:cs typeface="Arial" pitchFamily="34" charset="0"/>
              </a:rPr>
              <a:t>en</a:t>
            </a:r>
            <a:r>
              <a:rPr kumimoji="0" lang="en-US" sz="2400" b="0" i="0" u="none" strike="noStrike" kern="0" cap="none" spc="0" normalizeH="0" baseline="0" noProof="0" dirty="0" smtClean="0">
                <a:ln>
                  <a:noFill/>
                </a:ln>
                <a:solidFill>
                  <a:prstClr val="white"/>
                </a:solidFill>
                <a:effectLst/>
                <a:uLnTx/>
                <a:uFillTx/>
                <a:latin typeface="Arial" pitchFamily="34" charset="0"/>
                <a:cs typeface="Arial" pitchFamily="34" charset="0"/>
              </a:rPr>
              <a:t> el </a:t>
            </a:r>
            <a:r>
              <a:rPr kumimoji="0" lang="en-US" sz="2400" b="0" i="0" u="none" strike="noStrike" kern="0" cap="none" spc="0" normalizeH="0" baseline="0" noProof="0" dirty="0" err="1" smtClean="0">
                <a:ln>
                  <a:noFill/>
                </a:ln>
                <a:solidFill>
                  <a:prstClr val="white"/>
                </a:solidFill>
                <a:effectLst/>
                <a:uLnTx/>
                <a:uFillTx/>
                <a:latin typeface="Arial" pitchFamily="34" charset="0"/>
                <a:cs typeface="Arial" pitchFamily="34" charset="0"/>
              </a:rPr>
              <a:t>espacio</a:t>
            </a:r>
            <a:r>
              <a:rPr kumimoji="0" lang="en-US" sz="2400" b="0" i="0" u="none" strike="noStrike" kern="0" cap="none" spc="0" normalizeH="0" baseline="0" noProof="0" dirty="0" smtClean="0">
                <a:ln>
                  <a:noFill/>
                </a:ln>
                <a:solidFill>
                  <a:prstClr val="white"/>
                </a:solidFill>
                <a:effectLst/>
                <a:uLnTx/>
                <a:uFillTx/>
                <a:latin typeface="Arial" pitchFamily="34" charset="0"/>
                <a:cs typeface="Arial" pitchFamily="34" charset="0"/>
              </a:rPr>
              <a:t> de “Select” (</a:t>
            </a:r>
            <a:r>
              <a:rPr kumimoji="0" lang="en-US" sz="2400" b="0" i="0" u="none" strike="noStrike" kern="0" cap="none" spc="0" normalizeH="0" baseline="0" noProof="0" dirty="0" err="1" smtClean="0">
                <a:ln>
                  <a:noFill/>
                </a:ln>
                <a:solidFill>
                  <a:prstClr val="white"/>
                </a:solidFill>
                <a:effectLst/>
                <a:uLnTx/>
                <a:uFillTx/>
                <a:latin typeface="Arial" pitchFamily="34" charset="0"/>
                <a:cs typeface="Arial" pitchFamily="34" charset="0"/>
              </a:rPr>
              <a:t>seleccionar</a:t>
            </a:r>
            <a:r>
              <a:rPr kumimoji="0" lang="en-US" sz="2400" b="0" i="0" u="none" strike="noStrike" kern="0" cap="none" spc="0" normalizeH="0" baseline="0" noProof="0" dirty="0" smtClean="0">
                <a:ln>
                  <a:noFill/>
                </a:ln>
                <a:solidFill>
                  <a:prstClr val="white"/>
                </a:solidFill>
                <a:effectLst/>
                <a:uLnTx/>
                <a:uFillTx/>
                <a:latin typeface="Arial" pitchFamily="34" charset="0"/>
                <a:cs typeface="Arial" pitchFamily="34" charset="0"/>
              </a:rPr>
              <a:t>), </a:t>
            </a:r>
            <a:r>
              <a:rPr kumimoji="0" lang="en-US" sz="2400" b="0" i="0" u="none" strike="noStrike" kern="0" cap="none" spc="0" normalizeH="0" baseline="0" noProof="0" dirty="0" err="1" smtClean="0">
                <a:ln>
                  <a:noFill/>
                </a:ln>
                <a:solidFill>
                  <a:prstClr val="white"/>
                </a:solidFill>
                <a:effectLst/>
                <a:uLnTx/>
                <a:uFillTx/>
                <a:latin typeface="Arial" pitchFamily="34" charset="0"/>
                <a:cs typeface="Arial" pitchFamily="34" charset="0"/>
              </a:rPr>
              <a:t>haga</a:t>
            </a:r>
            <a:r>
              <a:rPr kumimoji="0" lang="en-US" sz="2400" b="0" i="0" u="none" strike="noStrike" kern="0" cap="none" spc="0" normalizeH="0" baseline="0" noProof="0" dirty="0" smtClean="0">
                <a:ln>
                  <a:noFill/>
                </a:ln>
                <a:solidFill>
                  <a:prstClr val="white"/>
                </a:solidFill>
                <a:effectLst/>
                <a:uLnTx/>
                <a:uFillTx/>
                <a:latin typeface="Arial" pitchFamily="34" charset="0"/>
                <a:cs typeface="Arial" pitchFamily="34" charset="0"/>
              </a:rPr>
              <a:t> </a:t>
            </a:r>
            <a:r>
              <a:rPr kumimoji="0" lang="en-US" sz="2400" b="0" i="0" u="none" strike="noStrike" kern="0" cap="none" spc="0" normalizeH="0" baseline="0" noProof="0" dirty="0" err="1" smtClean="0">
                <a:ln>
                  <a:noFill/>
                </a:ln>
                <a:solidFill>
                  <a:prstClr val="white"/>
                </a:solidFill>
                <a:effectLst/>
                <a:uLnTx/>
                <a:uFillTx/>
                <a:latin typeface="Arial" pitchFamily="34" charset="0"/>
                <a:cs typeface="Arial" pitchFamily="34" charset="0"/>
              </a:rPr>
              <a:t>clic</a:t>
            </a:r>
            <a:r>
              <a:rPr kumimoji="0" lang="en-US" sz="2400" b="0" i="0" u="none" strike="noStrike" kern="0" cap="none" spc="0" normalizeH="0" baseline="0" noProof="0" dirty="0" smtClean="0">
                <a:ln>
                  <a:noFill/>
                </a:ln>
                <a:solidFill>
                  <a:prstClr val="white"/>
                </a:solidFill>
                <a:effectLst/>
                <a:uLnTx/>
                <a:uFillTx/>
                <a:latin typeface="Arial" pitchFamily="34" charset="0"/>
                <a:cs typeface="Arial" pitchFamily="34" charset="0"/>
              </a:rPr>
              <a:t> </a:t>
            </a:r>
            <a:r>
              <a:rPr kumimoji="0" lang="en-US" sz="2400" b="0" i="0" u="none" strike="noStrike" kern="0" cap="none" spc="0" normalizeH="0" baseline="0" noProof="0" dirty="0" err="1" smtClean="0">
                <a:ln>
                  <a:noFill/>
                </a:ln>
                <a:solidFill>
                  <a:prstClr val="white"/>
                </a:solidFill>
                <a:effectLst/>
                <a:uLnTx/>
                <a:uFillTx/>
                <a:latin typeface="Arial" pitchFamily="34" charset="0"/>
                <a:cs typeface="Arial" pitchFamily="34" charset="0"/>
              </a:rPr>
              <a:t>en</a:t>
            </a:r>
            <a:r>
              <a:rPr kumimoji="0" lang="en-US" sz="2400" b="0" i="0" u="none" strike="noStrike" kern="0" cap="none" spc="0" normalizeH="0" baseline="0" noProof="0" dirty="0" smtClean="0">
                <a:ln>
                  <a:noFill/>
                </a:ln>
                <a:solidFill>
                  <a:prstClr val="white"/>
                </a:solidFill>
                <a:effectLst/>
                <a:uLnTx/>
                <a:uFillTx/>
                <a:latin typeface="Arial" pitchFamily="34" charset="0"/>
                <a:cs typeface="Arial" pitchFamily="34" charset="0"/>
              </a:rPr>
              <a:t> “</a:t>
            </a:r>
            <a:r>
              <a:rPr kumimoji="0" lang="en-US" sz="2400" b="1" i="0" u="none" strike="noStrike" kern="0" cap="none" spc="0" normalizeH="0" baseline="0" noProof="0" dirty="0" smtClean="0">
                <a:ln>
                  <a:noFill/>
                </a:ln>
                <a:solidFill>
                  <a:prstClr val="white"/>
                </a:solidFill>
                <a:effectLst/>
                <a:uLnTx/>
                <a:uFillTx/>
                <a:latin typeface="Arial" pitchFamily="34" charset="0"/>
                <a:cs typeface="Arial" pitchFamily="34" charset="0"/>
              </a:rPr>
              <a:t>Submit</a:t>
            </a:r>
            <a:r>
              <a:rPr kumimoji="0" lang="en-US" sz="2400" b="0" i="0" u="none" strike="noStrike" kern="0" cap="none" spc="0" normalizeH="0" baseline="0" noProof="0" dirty="0" smtClean="0">
                <a:ln>
                  <a:noFill/>
                </a:ln>
                <a:solidFill>
                  <a:prstClr val="white"/>
                </a:solidFill>
                <a:effectLst/>
                <a:uLnTx/>
                <a:uFillTx/>
                <a:latin typeface="Arial" pitchFamily="34" charset="0"/>
                <a:cs typeface="Arial" pitchFamily="34" charset="0"/>
              </a:rPr>
              <a:t>” (</a:t>
            </a:r>
            <a:r>
              <a:rPr kumimoji="0" lang="en-US" sz="2400" b="0" i="0" u="none" strike="noStrike" kern="0" cap="none" spc="0" normalizeH="0" baseline="0" noProof="0" dirty="0" err="1" smtClean="0">
                <a:ln>
                  <a:noFill/>
                </a:ln>
                <a:solidFill>
                  <a:prstClr val="white"/>
                </a:solidFill>
                <a:effectLst/>
                <a:uLnTx/>
                <a:uFillTx/>
                <a:latin typeface="Arial" pitchFamily="34" charset="0"/>
                <a:cs typeface="Arial" pitchFamily="34" charset="0"/>
              </a:rPr>
              <a:t>enviar</a:t>
            </a:r>
            <a:r>
              <a:rPr kumimoji="0" lang="en-US" sz="2400" b="0" i="0" u="none" strike="noStrike" kern="0" cap="none" spc="0" normalizeH="0" baseline="0" noProof="0" dirty="0" smtClean="0">
                <a:ln>
                  <a:noFill/>
                </a:ln>
                <a:solidFill>
                  <a:prstClr val="white"/>
                </a:solidFill>
                <a:effectLst/>
                <a:uLnTx/>
                <a:uFillTx/>
                <a:latin typeface="Arial" pitchFamily="34" charset="0"/>
                <a:cs typeface="Arial" pitchFamily="34" charset="0"/>
              </a:rPr>
              <a:t>).</a:t>
            </a:r>
            <a:endParaRPr kumimoji="0" lang="en-CA" sz="2400" b="0" i="0" u="none" strike="noStrike" kern="0" cap="none" spc="0" normalizeH="0" baseline="0" noProof="0" dirty="0" smtClean="0">
              <a:ln>
                <a:noFill/>
              </a:ln>
              <a:solidFill>
                <a:prstClr val="white"/>
              </a:solidFill>
              <a:effectLst/>
              <a:uLnTx/>
              <a:uFillTx/>
              <a:latin typeface="Arial" pitchFamily="34" charset="0"/>
              <a:cs typeface="Arial" pitchFamily="34" charset="0"/>
            </a:endParaRP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140968"/>
            <a:ext cx="8604448" cy="144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5234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Users\yque\AppData\Local\Microsoft\Windows\Temporary Internet Files\Content.IE5\9O5KBYKQ\7085335357_78de08decc[1].jpg"/>
          <p:cNvPicPr/>
          <p:nvPr/>
        </p:nvPicPr>
        <p:blipFill rotWithShape="1">
          <a:blip r:embed="rId2" cstate="print">
            <a:extLst>
              <a:ext uri="{28A0092B-C50C-407E-A947-70E740481C1C}">
                <a14:useLocalDpi xmlns:a14="http://schemas.microsoft.com/office/drawing/2010/main" val="0"/>
              </a:ext>
            </a:extLst>
          </a:blip>
          <a:srcRect l="-9" r="-1698875" b="-114629"/>
          <a:stretch/>
        </p:blipFill>
        <p:spPr bwMode="auto">
          <a:xfrm>
            <a:off x="755576" y="3405224"/>
            <a:ext cx="7776000" cy="792000"/>
          </a:xfrm>
          <a:prstGeom prst="rect">
            <a:avLst/>
          </a:prstGeom>
          <a:noFill/>
          <a:ln>
            <a:noFill/>
          </a:ln>
        </p:spPr>
      </p:pic>
      <p:sp>
        <p:nvSpPr>
          <p:cNvPr id="2" name="Title 1"/>
          <p:cNvSpPr>
            <a:spLocks noGrp="1"/>
          </p:cNvSpPr>
          <p:nvPr>
            <p:ph type="title" idx="4294967295"/>
          </p:nvPr>
        </p:nvSpPr>
        <p:spPr>
          <a:xfrm>
            <a:off x="34776" y="6565"/>
            <a:ext cx="8229600" cy="1143000"/>
          </a:xfrm>
        </p:spPr>
        <p:txBody>
          <a:bodyPr>
            <a:noAutofit/>
          </a:bodyPr>
          <a:lstStyle/>
          <a:p>
            <a:pPr marL="355600"/>
            <a:r>
              <a:rPr lang="es-ES" dirty="0" smtClean="0"/>
              <a:t>Exportación/importación de listas de verificación de autoevaluación </a:t>
            </a:r>
            <a:endParaRPr lang="en-GB" dirty="0"/>
          </a:p>
        </p:txBody>
      </p:sp>
      <p:sp>
        <p:nvSpPr>
          <p:cNvPr id="4" name="Slide Number Placeholder 3"/>
          <p:cNvSpPr>
            <a:spLocks noGrp="1"/>
          </p:cNvSpPr>
          <p:nvPr>
            <p:ph type="sldNum" sz="quarter" idx="12"/>
          </p:nvPr>
        </p:nvSpPr>
        <p:spPr>
          <a:xfrm>
            <a:off x="6553200" y="6356350"/>
            <a:ext cx="2133600" cy="365125"/>
          </a:xfrm>
        </p:spPr>
        <p:txBody>
          <a:bodyPr/>
          <a:lstStyle/>
          <a:p>
            <a:fld id="{AEBC9397-8921-489F-B39C-2E8FC685A84F}" type="slidenum">
              <a:rPr lang="en-US" smtClean="0"/>
              <a:pPr/>
              <a:t>39</a:t>
            </a:fld>
            <a:endParaRPr lang="en-US" dirty="0"/>
          </a:p>
        </p:txBody>
      </p:sp>
      <p:sp>
        <p:nvSpPr>
          <p:cNvPr id="5" name="Footer Placeholder 4"/>
          <p:cNvSpPr>
            <a:spLocks noGrp="1"/>
          </p:cNvSpPr>
          <p:nvPr>
            <p:ph type="ftr" sz="quarter" idx="11"/>
          </p:nvPr>
        </p:nvSpPr>
        <p:spPr>
          <a:xfrm>
            <a:off x="3124200" y="6356350"/>
            <a:ext cx="2895600" cy="365125"/>
          </a:xfrm>
        </p:spPr>
        <p:txBody>
          <a:bodyPr/>
          <a:lstStyle/>
          <a:p>
            <a:r>
              <a:rPr lang="en-US" smtClean="0"/>
              <a:t>Seminario CMA - Módulo 4</a:t>
            </a:r>
            <a:endParaRPr lang="en-US" dirty="0"/>
          </a:p>
        </p:txBody>
      </p:sp>
      <p:sp>
        <p:nvSpPr>
          <p:cNvPr id="8" name="Date Placeholder 7"/>
          <p:cNvSpPr>
            <a:spLocks noGrp="1"/>
          </p:cNvSpPr>
          <p:nvPr>
            <p:ph type="dt" sz="half" idx="10"/>
          </p:nvPr>
        </p:nvSpPr>
        <p:spPr/>
        <p:txBody>
          <a:bodyPr/>
          <a:lstStyle/>
          <a:p>
            <a:r>
              <a:rPr lang="en-US" smtClean="0"/>
              <a:t>Noviembre de 2017</a:t>
            </a:r>
            <a:endParaRPr lang="en-US"/>
          </a:p>
        </p:txBody>
      </p:sp>
      <p:sp>
        <p:nvSpPr>
          <p:cNvPr id="7" name="Content Placeholder 3"/>
          <p:cNvSpPr>
            <a:spLocks noGrp="1"/>
          </p:cNvSpPr>
          <p:nvPr>
            <p:ph idx="1"/>
          </p:nvPr>
        </p:nvSpPr>
        <p:spPr/>
        <p:txBody>
          <a:bodyPr>
            <a:normAutofit/>
          </a:bodyPr>
          <a:lstStyle/>
          <a:p>
            <a:pPr marL="0" indent="0">
              <a:buClrTx/>
              <a:buNone/>
            </a:pPr>
            <a:r>
              <a:rPr lang="en-US" altLang="en-US" sz="2000" dirty="0" err="1"/>
              <a:t>Cuestiones</a:t>
            </a:r>
            <a:r>
              <a:rPr lang="en-US" altLang="en-US" sz="2000" dirty="0"/>
              <a:t> a </a:t>
            </a:r>
            <a:r>
              <a:rPr lang="en-US" altLang="en-US" sz="2000" dirty="0" err="1"/>
              <a:t>tener</a:t>
            </a:r>
            <a:r>
              <a:rPr lang="en-US" altLang="en-US" sz="2000" dirty="0"/>
              <a:t> </a:t>
            </a:r>
            <a:r>
              <a:rPr lang="en-US" altLang="en-US" sz="2000" dirty="0" err="1"/>
              <a:t>en</a:t>
            </a:r>
            <a:r>
              <a:rPr lang="en-US" altLang="en-US" sz="2000" dirty="0"/>
              <a:t> </a:t>
            </a:r>
            <a:r>
              <a:rPr lang="en-US" altLang="en-US" sz="2000" dirty="0" err="1"/>
              <a:t>cuenta</a:t>
            </a:r>
            <a:r>
              <a:rPr lang="en-US" altLang="en-US" sz="2000" dirty="0"/>
              <a:t> </a:t>
            </a:r>
            <a:r>
              <a:rPr lang="en-US" altLang="en-US" sz="2000" dirty="0" smtClean="0"/>
              <a:t>al </a:t>
            </a:r>
            <a:r>
              <a:rPr lang="en-US" altLang="en-US" sz="2000" dirty="0" err="1" smtClean="0"/>
              <a:t>exportar</a:t>
            </a:r>
            <a:r>
              <a:rPr lang="en-US" altLang="en-US" sz="2000" dirty="0" smtClean="0"/>
              <a:t>/</a:t>
            </a:r>
            <a:r>
              <a:rPr lang="en-US" altLang="en-US" sz="2000" dirty="0" err="1" smtClean="0"/>
              <a:t>importar</a:t>
            </a:r>
            <a:r>
              <a:rPr lang="en-US" altLang="en-US" sz="2000" dirty="0" smtClean="0"/>
              <a:t> </a:t>
            </a:r>
            <a:r>
              <a:rPr lang="en-US" altLang="en-US" sz="2000" dirty="0" err="1" smtClean="0"/>
              <a:t>archivos</a:t>
            </a:r>
            <a:r>
              <a:rPr lang="en-US" altLang="en-US" sz="2000" dirty="0" smtClean="0"/>
              <a:t>:</a:t>
            </a:r>
          </a:p>
          <a:p>
            <a:pPr indent="15875">
              <a:buClr>
                <a:srgbClr val="FF0000"/>
              </a:buClr>
              <a:tabLst>
                <a:tab pos="715963" algn="l"/>
              </a:tabLst>
            </a:pPr>
            <a:r>
              <a:rPr lang="en-US" altLang="en-US" sz="2000" dirty="0" smtClean="0">
                <a:solidFill>
                  <a:srgbClr val="FF0000"/>
                </a:solidFill>
              </a:rPr>
              <a:t> 	</a:t>
            </a:r>
            <a:r>
              <a:rPr lang="en-US" altLang="en-US" sz="2000" dirty="0" smtClean="0">
                <a:solidFill>
                  <a:srgbClr val="0E466C"/>
                </a:solidFill>
              </a:rPr>
              <a:t>Si </a:t>
            </a:r>
            <a:r>
              <a:rPr lang="en-US" altLang="en-US" sz="2000" dirty="0" err="1" smtClean="0">
                <a:solidFill>
                  <a:srgbClr val="0E466C"/>
                </a:solidFill>
              </a:rPr>
              <a:t>los</a:t>
            </a:r>
            <a:r>
              <a:rPr lang="en-US" altLang="en-US" sz="2000" dirty="0" smtClean="0">
                <a:solidFill>
                  <a:srgbClr val="0E466C"/>
                </a:solidFill>
              </a:rPr>
              <a:t> </a:t>
            </a:r>
            <a:r>
              <a:rPr lang="en-US" altLang="en-US" sz="2000" dirty="0" err="1" smtClean="0">
                <a:solidFill>
                  <a:srgbClr val="0E466C"/>
                </a:solidFill>
              </a:rPr>
              <a:t>archivos</a:t>
            </a:r>
            <a:r>
              <a:rPr lang="en-US" altLang="en-US" sz="2000" dirty="0" smtClean="0">
                <a:solidFill>
                  <a:srgbClr val="0E466C"/>
                </a:solidFill>
              </a:rPr>
              <a:t> </a:t>
            </a:r>
            <a:r>
              <a:rPr lang="en-US" altLang="en-US" sz="2000" dirty="0" err="1" smtClean="0">
                <a:solidFill>
                  <a:srgbClr val="0E466C"/>
                </a:solidFill>
              </a:rPr>
              <a:t>exportados</a:t>
            </a:r>
            <a:r>
              <a:rPr lang="en-US" altLang="en-US" sz="2000" dirty="0" smtClean="0">
                <a:solidFill>
                  <a:srgbClr val="0E466C"/>
                </a:solidFill>
              </a:rPr>
              <a:t> van a </a:t>
            </a:r>
            <a:r>
              <a:rPr lang="en-US" altLang="en-US" sz="2000" dirty="0" err="1" smtClean="0">
                <a:solidFill>
                  <a:srgbClr val="0E466C"/>
                </a:solidFill>
              </a:rPr>
              <a:t>utilizarse</a:t>
            </a:r>
            <a:r>
              <a:rPr lang="en-US" altLang="en-US" sz="2000" dirty="0" smtClean="0">
                <a:solidFill>
                  <a:srgbClr val="0E466C"/>
                </a:solidFill>
              </a:rPr>
              <a:t> </a:t>
            </a:r>
            <a:r>
              <a:rPr lang="en-US" altLang="en-US" sz="2000" dirty="0" err="1" smtClean="0">
                <a:solidFill>
                  <a:srgbClr val="0E466C"/>
                </a:solidFill>
              </a:rPr>
              <a:t>únicamente</a:t>
            </a:r>
            <a:r>
              <a:rPr lang="en-US" altLang="en-US" sz="2000" dirty="0" smtClean="0">
                <a:solidFill>
                  <a:srgbClr val="0E466C"/>
                </a:solidFill>
              </a:rPr>
              <a:t> para fines de 	</a:t>
            </a:r>
            <a:r>
              <a:rPr lang="en-US" altLang="en-US" sz="2000" dirty="0" err="1" smtClean="0">
                <a:solidFill>
                  <a:srgbClr val="0E466C"/>
                </a:solidFill>
              </a:rPr>
              <a:t>información</a:t>
            </a:r>
            <a:r>
              <a:rPr lang="en-US" altLang="en-US" sz="2000" dirty="0" smtClean="0">
                <a:solidFill>
                  <a:srgbClr val="0E466C"/>
                </a:solidFill>
              </a:rPr>
              <a:t>, </a:t>
            </a:r>
            <a:r>
              <a:rPr lang="en-US" altLang="en-US" sz="2000" dirty="0" err="1" smtClean="0">
                <a:solidFill>
                  <a:srgbClr val="0E466C"/>
                </a:solidFill>
              </a:rPr>
              <a:t>asegúrese</a:t>
            </a:r>
            <a:r>
              <a:rPr lang="en-US" altLang="en-US" sz="2000" dirty="0" smtClean="0">
                <a:solidFill>
                  <a:srgbClr val="0E466C"/>
                </a:solidFill>
              </a:rPr>
              <a:t> de </a:t>
            </a:r>
            <a:r>
              <a:rPr lang="en-US" altLang="en-US" sz="2000" dirty="0" err="1" smtClean="0">
                <a:solidFill>
                  <a:srgbClr val="0E466C"/>
                </a:solidFill>
              </a:rPr>
              <a:t>desbloquear</a:t>
            </a:r>
            <a:r>
              <a:rPr lang="en-US" altLang="en-US" sz="2000" dirty="0" smtClean="0">
                <a:solidFill>
                  <a:srgbClr val="0E466C"/>
                </a:solidFill>
              </a:rPr>
              <a:t> (</a:t>
            </a:r>
            <a:r>
              <a:rPr lang="en-US" altLang="en-US" sz="2000" i="1" dirty="0" smtClean="0">
                <a:solidFill>
                  <a:srgbClr val="0E466C"/>
                </a:solidFill>
              </a:rPr>
              <a:t>Unlock</a:t>
            </a:r>
            <a:r>
              <a:rPr lang="en-US" altLang="en-US" sz="2000" dirty="0" smtClean="0">
                <a:solidFill>
                  <a:srgbClr val="0E466C"/>
                </a:solidFill>
              </a:rPr>
              <a:t>)</a:t>
            </a:r>
            <a:r>
              <a:rPr lang="en-US" altLang="en-US" sz="2000" dirty="0" smtClean="0">
                <a:solidFill>
                  <a:schemeClr val="bg1"/>
                </a:solidFill>
              </a:rPr>
              <a:t> </a:t>
            </a:r>
            <a:r>
              <a:rPr lang="en-US" altLang="en-US" sz="2000" dirty="0" smtClean="0">
                <a:solidFill>
                  <a:srgbClr val="0E466C"/>
                </a:solidFill>
              </a:rPr>
              <a:t>el </a:t>
            </a:r>
            <a:r>
              <a:rPr lang="en-US" altLang="en-US" sz="2000" dirty="0" err="1" smtClean="0">
                <a:solidFill>
                  <a:srgbClr val="0E466C"/>
                </a:solidFill>
              </a:rPr>
              <a:t>archivo</a:t>
            </a:r>
            <a:r>
              <a:rPr lang="en-US" altLang="en-US" sz="2000" dirty="0" smtClean="0">
                <a:solidFill>
                  <a:srgbClr val="0E466C"/>
                </a:solidFill>
              </a:rPr>
              <a:t> </a:t>
            </a:r>
            <a:r>
              <a:rPr lang="en-US" altLang="en-US" sz="2000" dirty="0" err="1" smtClean="0">
                <a:solidFill>
                  <a:srgbClr val="0E466C"/>
                </a:solidFill>
              </a:rPr>
              <a:t>después</a:t>
            </a:r>
            <a:r>
              <a:rPr lang="en-US" altLang="en-US" sz="2000" dirty="0" smtClean="0">
                <a:solidFill>
                  <a:srgbClr val="0E466C"/>
                </a:solidFill>
              </a:rPr>
              <a:t> de 	</a:t>
            </a:r>
            <a:r>
              <a:rPr lang="en-US" altLang="en-US" sz="2000" dirty="0" err="1" smtClean="0">
                <a:solidFill>
                  <a:srgbClr val="0E466C"/>
                </a:solidFill>
              </a:rPr>
              <a:t>exportarlo</a:t>
            </a:r>
            <a:r>
              <a:rPr lang="en-US" altLang="en-US" sz="2000" dirty="0" smtClean="0">
                <a:solidFill>
                  <a:srgbClr val="0E466C"/>
                </a:solidFill>
              </a:rPr>
              <a:t>.</a:t>
            </a:r>
          </a:p>
          <a:p>
            <a:pPr indent="15875">
              <a:buClr>
                <a:srgbClr val="FF0000"/>
              </a:buClr>
              <a:tabLst>
                <a:tab pos="715963" algn="l"/>
              </a:tabLst>
            </a:pPr>
            <a:r>
              <a:rPr lang="en-US" altLang="en-US" sz="2000" dirty="0" smtClean="0">
                <a:solidFill>
                  <a:srgbClr val="0E466C"/>
                </a:solidFill>
              </a:rPr>
              <a:t>	NO </a:t>
            </a:r>
            <a:r>
              <a:rPr lang="en-US" altLang="en-US" sz="2000" dirty="0" err="1" smtClean="0">
                <a:solidFill>
                  <a:srgbClr val="0E466C"/>
                </a:solidFill>
              </a:rPr>
              <a:t>realice</a:t>
            </a:r>
            <a:r>
              <a:rPr lang="en-US" altLang="en-US" sz="2000" dirty="0" smtClean="0">
                <a:solidFill>
                  <a:srgbClr val="0E466C"/>
                </a:solidFill>
              </a:rPr>
              <a:t> </a:t>
            </a:r>
            <a:r>
              <a:rPr lang="en-US" altLang="en-US" sz="2000" dirty="0" err="1" smtClean="0">
                <a:solidFill>
                  <a:srgbClr val="0E466C"/>
                </a:solidFill>
              </a:rPr>
              <a:t>ningún</a:t>
            </a:r>
            <a:r>
              <a:rPr lang="en-US" altLang="en-US" sz="2000" dirty="0" smtClean="0">
                <a:solidFill>
                  <a:srgbClr val="0E466C"/>
                </a:solidFill>
              </a:rPr>
              <a:t> </a:t>
            </a:r>
            <a:r>
              <a:rPr lang="en-US" altLang="en-US" sz="2000" dirty="0" err="1" smtClean="0">
                <a:solidFill>
                  <a:srgbClr val="0E466C"/>
                </a:solidFill>
              </a:rPr>
              <a:t>cambio</a:t>
            </a:r>
            <a:r>
              <a:rPr lang="en-US" altLang="en-US" sz="2000" dirty="0" smtClean="0">
                <a:solidFill>
                  <a:srgbClr val="0E466C"/>
                </a:solidFill>
              </a:rPr>
              <a:t> </a:t>
            </a:r>
            <a:r>
              <a:rPr lang="en-US" altLang="en-US" sz="2000" dirty="0" err="1" smtClean="0">
                <a:solidFill>
                  <a:srgbClr val="0E466C"/>
                </a:solidFill>
              </a:rPr>
              <a:t>en</a:t>
            </a:r>
            <a:r>
              <a:rPr lang="en-US" altLang="en-US" sz="2000" dirty="0" smtClean="0">
                <a:solidFill>
                  <a:srgbClr val="0E466C"/>
                </a:solidFill>
              </a:rPr>
              <a:t> la </a:t>
            </a:r>
            <a:r>
              <a:rPr lang="en-US" altLang="en-US" sz="2000" dirty="0" err="1" smtClean="0">
                <a:solidFill>
                  <a:srgbClr val="0E466C"/>
                </a:solidFill>
              </a:rPr>
              <a:t>estructura</a:t>
            </a:r>
            <a:r>
              <a:rPr lang="en-US" altLang="en-US" sz="2000" dirty="0" smtClean="0">
                <a:solidFill>
                  <a:srgbClr val="0E466C"/>
                </a:solidFill>
              </a:rPr>
              <a:t> del </a:t>
            </a:r>
            <a:r>
              <a:rPr lang="en-US" altLang="en-US" sz="2000" dirty="0" err="1" smtClean="0">
                <a:solidFill>
                  <a:srgbClr val="0E466C"/>
                </a:solidFill>
              </a:rPr>
              <a:t>documento</a:t>
            </a:r>
            <a:r>
              <a:rPr lang="en-US" altLang="en-US" sz="2000" dirty="0" smtClean="0">
                <a:solidFill>
                  <a:srgbClr val="0E466C"/>
                </a:solidFill>
              </a:rPr>
              <a:t>, SÓLO 	</a:t>
            </a:r>
            <a:r>
              <a:rPr lang="en-US" altLang="en-US" sz="2000" dirty="0" err="1" smtClean="0">
                <a:solidFill>
                  <a:srgbClr val="0E466C"/>
                </a:solidFill>
              </a:rPr>
              <a:t>introduzca</a:t>
            </a:r>
            <a:r>
              <a:rPr lang="en-US" altLang="en-US" sz="2000" dirty="0" smtClean="0">
                <a:solidFill>
                  <a:srgbClr val="0E466C"/>
                </a:solidFill>
              </a:rPr>
              <a:t> </a:t>
            </a:r>
            <a:r>
              <a:rPr lang="en-US" altLang="en-US" sz="2000" dirty="0" err="1" smtClean="0">
                <a:solidFill>
                  <a:srgbClr val="0E466C"/>
                </a:solidFill>
              </a:rPr>
              <a:t>información</a:t>
            </a:r>
            <a:r>
              <a:rPr lang="en-US" altLang="en-US" sz="2000" dirty="0" smtClean="0">
                <a:solidFill>
                  <a:srgbClr val="0E466C"/>
                </a:solidFill>
              </a:rPr>
              <a:t> </a:t>
            </a:r>
            <a:r>
              <a:rPr lang="en-US" altLang="en-US" sz="2000" dirty="0" err="1" smtClean="0">
                <a:solidFill>
                  <a:srgbClr val="0E466C"/>
                </a:solidFill>
              </a:rPr>
              <a:t>en</a:t>
            </a:r>
            <a:r>
              <a:rPr lang="en-US" altLang="en-US" sz="2000" dirty="0" smtClean="0">
                <a:solidFill>
                  <a:srgbClr val="0E466C"/>
                </a:solidFill>
              </a:rPr>
              <a:t> </a:t>
            </a:r>
            <a:r>
              <a:rPr lang="en-US" altLang="en-US" sz="2000" dirty="0" err="1" smtClean="0">
                <a:solidFill>
                  <a:srgbClr val="0E466C"/>
                </a:solidFill>
              </a:rPr>
              <a:t>los</a:t>
            </a:r>
            <a:r>
              <a:rPr lang="en-US" altLang="en-US" sz="2000" dirty="0" smtClean="0">
                <a:solidFill>
                  <a:srgbClr val="0E466C"/>
                </a:solidFill>
              </a:rPr>
              <a:t> </a:t>
            </a:r>
            <a:r>
              <a:rPr lang="en-US" altLang="en-US" sz="2000" dirty="0" err="1" smtClean="0">
                <a:solidFill>
                  <a:srgbClr val="0E466C"/>
                </a:solidFill>
              </a:rPr>
              <a:t>espacios</a:t>
            </a:r>
            <a:r>
              <a:rPr lang="en-US" altLang="en-US" sz="2000" dirty="0" smtClean="0">
                <a:solidFill>
                  <a:srgbClr val="0E466C"/>
                </a:solidFill>
              </a:rPr>
              <a:t> </a:t>
            </a:r>
            <a:r>
              <a:rPr lang="en-US" altLang="en-US" sz="2000" dirty="0" err="1" smtClean="0">
                <a:solidFill>
                  <a:srgbClr val="0E466C"/>
                </a:solidFill>
              </a:rPr>
              <a:t>señalados</a:t>
            </a:r>
            <a:r>
              <a:rPr lang="en-US" altLang="en-US" sz="2000" dirty="0" smtClean="0">
                <a:solidFill>
                  <a:srgbClr val="0E466C"/>
                </a:solidFill>
              </a:rPr>
              <a:t>.</a:t>
            </a:r>
          </a:p>
          <a:p>
            <a:pPr indent="0">
              <a:buClrTx/>
              <a:buNone/>
              <a:tabLst>
                <a:tab pos="715963" algn="l"/>
              </a:tabLst>
            </a:pPr>
            <a:r>
              <a:rPr lang="en-US" altLang="en-US" sz="2000" dirty="0">
                <a:solidFill>
                  <a:srgbClr val="0E466C"/>
                </a:solidFill>
              </a:rPr>
              <a:t>	</a:t>
            </a:r>
            <a:r>
              <a:rPr lang="en-US" altLang="en-US" sz="2000" i="1" dirty="0" smtClean="0">
                <a:solidFill>
                  <a:srgbClr val="0E466C"/>
                </a:solidFill>
              </a:rPr>
              <a:t>Los </a:t>
            </a:r>
            <a:r>
              <a:rPr lang="en-US" altLang="en-US" sz="2000" i="1" dirty="0" err="1" smtClean="0">
                <a:solidFill>
                  <a:srgbClr val="0E466C"/>
                </a:solidFill>
              </a:rPr>
              <a:t>cambios</a:t>
            </a:r>
            <a:r>
              <a:rPr lang="en-US" altLang="en-US" sz="2000" i="1" dirty="0" smtClean="0">
                <a:solidFill>
                  <a:srgbClr val="0E466C"/>
                </a:solidFill>
              </a:rPr>
              <a:t> </a:t>
            </a:r>
            <a:r>
              <a:rPr lang="en-US" altLang="en-US" sz="2000" i="1" dirty="0" err="1" smtClean="0">
                <a:solidFill>
                  <a:srgbClr val="0E466C"/>
                </a:solidFill>
              </a:rPr>
              <a:t>en</a:t>
            </a:r>
            <a:r>
              <a:rPr lang="en-US" altLang="en-US" sz="2000" i="1" dirty="0" smtClean="0">
                <a:solidFill>
                  <a:srgbClr val="0E466C"/>
                </a:solidFill>
              </a:rPr>
              <a:t> la </a:t>
            </a:r>
            <a:r>
              <a:rPr lang="en-US" altLang="en-US" sz="2000" i="1" dirty="0" err="1" smtClean="0">
                <a:solidFill>
                  <a:srgbClr val="0E466C"/>
                </a:solidFill>
              </a:rPr>
              <a:t>estructura</a:t>
            </a:r>
            <a:r>
              <a:rPr lang="en-US" altLang="en-US" sz="2000" i="1" dirty="0" smtClean="0">
                <a:solidFill>
                  <a:srgbClr val="0E466C"/>
                </a:solidFill>
              </a:rPr>
              <a:t> del </a:t>
            </a:r>
            <a:r>
              <a:rPr lang="en-US" altLang="en-US" sz="2000" i="1" dirty="0" err="1" smtClean="0">
                <a:solidFill>
                  <a:srgbClr val="0E466C"/>
                </a:solidFill>
              </a:rPr>
              <a:t>documento</a:t>
            </a:r>
            <a:r>
              <a:rPr lang="en-US" altLang="en-US" sz="2000" i="1" dirty="0" smtClean="0">
                <a:solidFill>
                  <a:srgbClr val="0E466C"/>
                </a:solidFill>
              </a:rPr>
              <a:t> le </a:t>
            </a:r>
            <a:r>
              <a:rPr lang="en-US" altLang="en-US" sz="2000" i="1" dirty="0" err="1" smtClean="0">
                <a:solidFill>
                  <a:srgbClr val="0E466C"/>
                </a:solidFill>
              </a:rPr>
              <a:t>impedirán</a:t>
            </a:r>
            <a:r>
              <a:rPr lang="en-US" altLang="en-US" sz="2000" i="1" dirty="0" smtClean="0">
                <a:solidFill>
                  <a:srgbClr val="0E466C"/>
                </a:solidFill>
              </a:rPr>
              <a:t> </a:t>
            </a:r>
            <a:r>
              <a:rPr lang="en-US" altLang="en-US" sz="2000" i="1" dirty="0" err="1" smtClean="0">
                <a:solidFill>
                  <a:srgbClr val="0E466C"/>
                </a:solidFill>
              </a:rPr>
              <a:t>volver</a:t>
            </a:r>
            <a:r>
              <a:rPr lang="en-US" altLang="en-US" sz="2000" i="1" dirty="0" smtClean="0">
                <a:solidFill>
                  <a:srgbClr val="0E466C"/>
                </a:solidFill>
              </a:rPr>
              <a:t> a 	</a:t>
            </a:r>
            <a:r>
              <a:rPr lang="en-US" altLang="en-US" sz="2000" i="1" dirty="0" err="1" smtClean="0">
                <a:solidFill>
                  <a:srgbClr val="0E466C"/>
                </a:solidFill>
              </a:rPr>
              <a:t>importar</a:t>
            </a:r>
            <a:r>
              <a:rPr lang="en-US" altLang="en-US" sz="2000" i="1" dirty="0" smtClean="0">
                <a:solidFill>
                  <a:srgbClr val="0E466C"/>
                </a:solidFill>
              </a:rPr>
              <a:t> el </a:t>
            </a:r>
            <a:r>
              <a:rPr lang="en-US" altLang="en-US" sz="2000" i="1" dirty="0" err="1" smtClean="0">
                <a:solidFill>
                  <a:srgbClr val="0E466C"/>
                </a:solidFill>
              </a:rPr>
              <a:t>archivo</a:t>
            </a:r>
            <a:r>
              <a:rPr lang="en-US" altLang="en-US" sz="2000" i="1" dirty="0" smtClean="0">
                <a:solidFill>
                  <a:srgbClr val="0E466C"/>
                </a:solidFill>
              </a:rPr>
              <a:t> </a:t>
            </a:r>
            <a:r>
              <a:rPr lang="en-US" altLang="en-US" sz="2000" i="1" dirty="0" err="1" smtClean="0">
                <a:solidFill>
                  <a:srgbClr val="0E466C"/>
                </a:solidFill>
              </a:rPr>
              <a:t>en</a:t>
            </a:r>
            <a:r>
              <a:rPr lang="en-US" altLang="en-US" sz="2000" i="1" dirty="0" smtClean="0">
                <a:solidFill>
                  <a:srgbClr val="0E466C"/>
                </a:solidFill>
              </a:rPr>
              <a:t> el OLF.</a:t>
            </a:r>
          </a:p>
          <a:p>
            <a:pPr marL="685800">
              <a:buClr>
                <a:srgbClr val="FF0000"/>
              </a:buClr>
              <a:tabLst>
                <a:tab pos="715963" algn="l"/>
              </a:tabLst>
            </a:pPr>
            <a:r>
              <a:rPr lang="en-US" altLang="en-US" sz="2000" dirty="0" smtClean="0">
                <a:solidFill>
                  <a:srgbClr val="0E466C"/>
                </a:solidFill>
              </a:rPr>
              <a:t>NO </a:t>
            </a:r>
            <a:r>
              <a:rPr lang="en-US" altLang="en-US" sz="2000" dirty="0" err="1" smtClean="0">
                <a:solidFill>
                  <a:srgbClr val="0E466C"/>
                </a:solidFill>
              </a:rPr>
              <a:t>cambie</a:t>
            </a:r>
            <a:r>
              <a:rPr lang="en-US" altLang="en-US" sz="2000" dirty="0" smtClean="0">
                <a:solidFill>
                  <a:srgbClr val="0E466C"/>
                </a:solidFill>
              </a:rPr>
              <a:t> el </a:t>
            </a:r>
            <a:r>
              <a:rPr lang="en-US" altLang="en-US" sz="2000" dirty="0" err="1" smtClean="0">
                <a:solidFill>
                  <a:srgbClr val="0E466C"/>
                </a:solidFill>
              </a:rPr>
              <a:t>nombre</a:t>
            </a:r>
            <a:r>
              <a:rPr lang="en-US" altLang="en-US" sz="2000" dirty="0" smtClean="0">
                <a:solidFill>
                  <a:srgbClr val="0E466C"/>
                </a:solidFill>
              </a:rPr>
              <a:t> del </a:t>
            </a:r>
            <a:r>
              <a:rPr lang="en-US" altLang="en-US" sz="2000" dirty="0" err="1" smtClean="0">
                <a:solidFill>
                  <a:srgbClr val="0E466C"/>
                </a:solidFill>
              </a:rPr>
              <a:t>documento</a:t>
            </a:r>
            <a:r>
              <a:rPr lang="en-US" altLang="en-US" sz="2000" dirty="0" smtClean="0">
                <a:solidFill>
                  <a:srgbClr val="0E466C"/>
                </a:solidFill>
              </a:rPr>
              <a:t>.</a:t>
            </a:r>
          </a:p>
          <a:p>
            <a:pPr marL="685800">
              <a:buClr>
                <a:srgbClr val="FF0000"/>
              </a:buClr>
              <a:tabLst>
                <a:tab pos="715963" algn="l"/>
              </a:tabLst>
            </a:pPr>
            <a:r>
              <a:rPr lang="en-US" altLang="en-US" sz="2000" dirty="0" smtClean="0">
                <a:solidFill>
                  <a:srgbClr val="0E466C"/>
                </a:solidFill>
              </a:rPr>
              <a:t>Una </a:t>
            </a:r>
            <a:r>
              <a:rPr lang="en-US" altLang="en-US" sz="2000" dirty="0" err="1" smtClean="0">
                <a:solidFill>
                  <a:srgbClr val="0E466C"/>
                </a:solidFill>
              </a:rPr>
              <a:t>vez</a:t>
            </a:r>
            <a:r>
              <a:rPr lang="en-US" altLang="en-US" sz="2000" dirty="0" smtClean="0">
                <a:solidFill>
                  <a:srgbClr val="0E466C"/>
                </a:solidFill>
              </a:rPr>
              <a:t> </a:t>
            </a:r>
            <a:r>
              <a:rPr lang="en-US" altLang="en-US" sz="2000" dirty="0" err="1" smtClean="0">
                <a:solidFill>
                  <a:srgbClr val="0E466C"/>
                </a:solidFill>
              </a:rPr>
              <a:t>terminado</a:t>
            </a:r>
            <a:r>
              <a:rPr lang="en-US" altLang="en-US" sz="2000" dirty="0" smtClean="0">
                <a:solidFill>
                  <a:srgbClr val="0E466C"/>
                </a:solidFill>
              </a:rPr>
              <a:t> el </a:t>
            </a:r>
            <a:r>
              <a:rPr lang="en-US" altLang="en-US" sz="2000" dirty="0" err="1" smtClean="0">
                <a:solidFill>
                  <a:srgbClr val="0E466C"/>
                </a:solidFill>
              </a:rPr>
              <a:t>trabajo</a:t>
            </a:r>
            <a:r>
              <a:rPr lang="en-US" altLang="en-US" sz="2000" dirty="0" smtClean="0">
                <a:solidFill>
                  <a:srgbClr val="0E466C"/>
                </a:solidFill>
              </a:rPr>
              <a:t>, </a:t>
            </a:r>
            <a:r>
              <a:rPr lang="en-US" altLang="en-US" sz="2000" dirty="0" err="1" smtClean="0">
                <a:solidFill>
                  <a:srgbClr val="0E466C"/>
                </a:solidFill>
              </a:rPr>
              <a:t>asegúrese</a:t>
            </a:r>
            <a:r>
              <a:rPr lang="en-US" altLang="en-US" sz="2000" dirty="0" smtClean="0">
                <a:solidFill>
                  <a:srgbClr val="0E466C"/>
                </a:solidFill>
              </a:rPr>
              <a:t> de </a:t>
            </a:r>
            <a:r>
              <a:rPr lang="en-US" altLang="en-US" sz="2000" dirty="0" err="1" smtClean="0">
                <a:solidFill>
                  <a:srgbClr val="0E466C"/>
                </a:solidFill>
              </a:rPr>
              <a:t>quitar</a:t>
            </a:r>
            <a:r>
              <a:rPr lang="en-US" altLang="en-US" sz="2000" dirty="0" smtClean="0">
                <a:solidFill>
                  <a:srgbClr val="0E466C"/>
                </a:solidFill>
              </a:rPr>
              <a:t> la </a:t>
            </a:r>
            <a:r>
              <a:rPr lang="en-US" altLang="en-US" sz="2000" dirty="0" err="1" smtClean="0">
                <a:solidFill>
                  <a:srgbClr val="0E466C"/>
                </a:solidFill>
              </a:rPr>
              <a:t>marca</a:t>
            </a:r>
            <a:r>
              <a:rPr lang="en-US" altLang="en-US" sz="2000" dirty="0" smtClean="0">
                <a:solidFill>
                  <a:srgbClr val="0E466C"/>
                </a:solidFill>
              </a:rPr>
              <a:t> </a:t>
            </a:r>
            <a:r>
              <a:rPr lang="en-US" altLang="en-US" sz="2000" dirty="0" err="1" smtClean="0">
                <a:solidFill>
                  <a:srgbClr val="0E466C"/>
                </a:solidFill>
              </a:rPr>
              <a:t>en</a:t>
            </a:r>
            <a:r>
              <a:rPr lang="en-US" altLang="en-US" sz="2000" dirty="0" smtClean="0">
                <a:solidFill>
                  <a:srgbClr val="0E466C"/>
                </a:solidFill>
              </a:rPr>
              <a:t> el </a:t>
            </a:r>
            <a:r>
              <a:rPr lang="en-US" altLang="en-US" sz="2000" dirty="0" err="1" smtClean="0">
                <a:solidFill>
                  <a:srgbClr val="0E466C"/>
                </a:solidFill>
              </a:rPr>
              <a:t>botón</a:t>
            </a:r>
            <a:r>
              <a:rPr lang="en-US" altLang="en-US" sz="2000" dirty="0" smtClean="0">
                <a:solidFill>
                  <a:srgbClr val="0E466C"/>
                </a:solidFill>
              </a:rPr>
              <a:t> </a:t>
            </a:r>
          </a:p>
          <a:p>
            <a:pPr indent="0">
              <a:buClrTx/>
              <a:buNone/>
              <a:tabLst>
                <a:tab pos="715963" algn="l"/>
              </a:tabLst>
            </a:pPr>
            <a:r>
              <a:rPr lang="en-US" sz="2000" dirty="0" smtClean="0">
                <a:solidFill>
                  <a:srgbClr val="1F497D"/>
                </a:solidFill>
              </a:rPr>
              <a:t>	“</a:t>
            </a:r>
            <a:r>
              <a:rPr lang="en-US" sz="2000" b="1" dirty="0">
                <a:solidFill>
                  <a:srgbClr val="1F497D"/>
                </a:solidFill>
              </a:rPr>
              <a:t>Import the Self-Assessment draft results to the OLF and maintain </a:t>
            </a:r>
            <a:r>
              <a:rPr lang="en-US" sz="2000" b="1" dirty="0" smtClean="0">
                <a:solidFill>
                  <a:srgbClr val="1F497D"/>
                </a:solidFill>
              </a:rPr>
              <a:t>	the </a:t>
            </a:r>
            <a:r>
              <a:rPr lang="en-US" sz="2000" b="1" dirty="0">
                <a:solidFill>
                  <a:srgbClr val="1F497D"/>
                </a:solidFill>
              </a:rPr>
              <a:t>lock on said checklist</a:t>
            </a:r>
            <a:r>
              <a:rPr lang="en-US" sz="2000" dirty="0" smtClean="0">
                <a:solidFill>
                  <a:srgbClr val="1F497D"/>
                </a:solidFill>
              </a:rPr>
              <a:t>”.</a:t>
            </a:r>
            <a:endParaRPr lang="en-GB" altLang="en-US" sz="2000" dirty="0" smtClean="0">
              <a:solidFill>
                <a:schemeClr val="bg1"/>
              </a:solidFill>
            </a:endParaRPr>
          </a:p>
        </p:txBody>
      </p:sp>
    </p:spTree>
    <p:extLst>
      <p:ext uri="{BB962C8B-B14F-4D97-AF65-F5344CB8AC3E}">
        <p14:creationId xmlns:p14="http://schemas.microsoft.com/office/powerpoint/2010/main" val="8239140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1" y="98884"/>
            <a:ext cx="8229600" cy="1143000"/>
          </a:xfrm>
        </p:spPr>
        <p:txBody>
          <a:bodyPr/>
          <a:lstStyle/>
          <a:p>
            <a:endParaRPr lang="en-GB" dirty="0"/>
          </a:p>
        </p:txBody>
      </p:sp>
      <p:sp>
        <p:nvSpPr>
          <p:cNvPr id="3" name="Content Placeholder 2"/>
          <p:cNvSpPr>
            <a:spLocks noGrp="1"/>
          </p:cNvSpPr>
          <p:nvPr>
            <p:ph idx="1"/>
          </p:nvPr>
        </p:nvSpPr>
        <p:spPr/>
        <p:txBody>
          <a:bodyPr anchor="ctr">
            <a:normAutofit/>
          </a:bodyPr>
          <a:lstStyle/>
          <a:p>
            <a:pPr marL="0" indent="0" algn="ctr">
              <a:buClrTx/>
              <a:buNone/>
            </a:pPr>
            <a:r>
              <a:rPr lang="en-US" sz="3600" b="1" dirty="0" err="1" smtClean="0"/>
              <a:t>Cómo</a:t>
            </a:r>
            <a:r>
              <a:rPr lang="en-US" sz="3600" b="1" dirty="0" smtClean="0"/>
              <a:t> </a:t>
            </a:r>
            <a:r>
              <a:rPr lang="en-US" sz="3600" b="1" dirty="0" err="1" smtClean="0"/>
              <a:t>realizar</a:t>
            </a:r>
            <a:r>
              <a:rPr lang="en-US" sz="3600" b="1" dirty="0" smtClean="0"/>
              <a:t> </a:t>
            </a:r>
            <a:r>
              <a:rPr lang="en-US" sz="3600" b="1" dirty="0" err="1" smtClean="0"/>
              <a:t>una</a:t>
            </a:r>
            <a:r>
              <a:rPr lang="en-US" sz="3600" b="1" dirty="0" smtClean="0"/>
              <a:t> </a:t>
            </a:r>
            <a:r>
              <a:rPr lang="en-US" sz="3600" b="1" dirty="0" err="1" smtClean="0"/>
              <a:t>autoevaluación</a:t>
            </a:r>
            <a:r>
              <a:rPr lang="en-US" sz="3600" b="1" dirty="0" smtClean="0"/>
              <a:t> de PQ</a:t>
            </a:r>
          </a:p>
        </p:txBody>
      </p:sp>
      <p:sp>
        <p:nvSpPr>
          <p:cNvPr id="4" name="Slide Number Placeholder 3"/>
          <p:cNvSpPr>
            <a:spLocks noGrp="1"/>
          </p:cNvSpPr>
          <p:nvPr>
            <p:ph type="sldNum" sz="quarter" idx="12"/>
          </p:nvPr>
        </p:nvSpPr>
        <p:spPr>
          <a:xfrm>
            <a:off x="6553200" y="6356350"/>
            <a:ext cx="2133600" cy="365125"/>
          </a:xfrm>
        </p:spPr>
        <p:txBody>
          <a:bodyPr/>
          <a:lstStyle/>
          <a:p>
            <a:fld id="{AEBC9397-8921-489F-B39C-2E8FC685A84F}" type="slidenum">
              <a:rPr lang="en-US" smtClean="0"/>
              <a:pPr/>
              <a:t>4</a:t>
            </a:fld>
            <a:endParaRPr lang="en-US" dirty="0"/>
          </a:p>
        </p:txBody>
      </p:sp>
      <p:sp>
        <p:nvSpPr>
          <p:cNvPr id="5" name="Footer Placeholder 4"/>
          <p:cNvSpPr>
            <a:spLocks noGrp="1"/>
          </p:cNvSpPr>
          <p:nvPr>
            <p:ph type="ftr" sz="quarter" idx="11"/>
          </p:nvPr>
        </p:nvSpPr>
        <p:spPr>
          <a:xfrm>
            <a:off x="3124200" y="6356350"/>
            <a:ext cx="2895600" cy="365125"/>
          </a:xfrm>
        </p:spPr>
        <p:txBody>
          <a:bodyPr/>
          <a:lstStyle/>
          <a:p>
            <a:r>
              <a:rPr lang="en-US" smtClean="0"/>
              <a:t>Seminario CMA - Módulo 4</a:t>
            </a:r>
            <a:endParaRPr lang="en-US" dirty="0"/>
          </a:p>
        </p:txBody>
      </p:sp>
      <p:sp>
        <p:nvSpPr>
          <p:cNvPr id="8" name="Date Placeholder 7"/>
          <p:cNvSpPr>
            <a:spLocks noGrp="1"/>
          </p:cNvSpPr>
          <p:nvPr>
            <p:ph type="dt" sz="half" idx="10"/>
          </p:nvPr>
        </p:nvSpPr>
        <p:spPr/>
        <p:txBody>
          <a:bodyPr/>
          <a:lstStyle/>
          <a:p>
            <a:r>
              <a:rPr lang="en-US" smtClean="0"/>
              <a:t>Noviembre de 2017</a:t>
            </a:r>
            <a:endParaRPr lang="en-US"/>
          </a:p>
        </p:txBody>
      </p:sp>
    </p:spTree>
    <p:extLst>
      <p:ext uri="{BB962C8B-B14F-4D97-AF65-F5344CB8AC3E}">
        <p14:creationId xmlns:p14="http://schemas.microsoft.com/office/powerpoint/2010/main" val="316438233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4776" y="6565"/>
            <a:ext cx="8229600" cy="1143000"/>
          </a:xfrm>
        </p:spPr>
        <p:txBody>
          <a:bodyPr>
            <a:noAutofit/>
          </a:bodyPr>
          <a:lstStyle/>
          <a:p>
            <a:pPr marL="355600"/>
            <a:endParaRPr lang="en-GB" dirty="0"/>
          </a:p>
        </p:txBody>
      </p:sp>
      <p:sp>
        <p:nvSpPr>
          <p:cNvPr id="4" name="Slide Number Placeholder 3"/>
          <p:cNvSpPr>
            <a:spLocks noGrp="1"/>
          </p:cNvSpPr>
          <p:nvPr>
            <p:ph type="sldNum" sz="quarter" idx="12"/>
          </p:nvPr>
        </p:nvSpPr>
        <p:spPr>
          <a:xfrm>
            <a:off x="6553200" y="6356350"/>
            <a:ext cx="2133600" cy="365125"/>
          </a:xfrm>
        </p:spPr>
        <p:txBody>
          <a:bodyPr/>
          <a:lstStyle/>
          <a:p>
            <a:fld id="{AEBC9397-8921-489F-B39C-2E8FC685A84F}" type="slidenum">
              <a:rPr lang="en-US" smtClean="0"/>
              <a:pPr/>
              <a:t>40</a:t>
            </a:fld>
            <a:endParaRPr lang="en-US" dirty="0"/>
          </a:p>
        </p:txBody>
      </p:sp>
      <p:sp>
        <p:nvSpPr>
          <p:cNvPr id="5" name="Footer Placeholder 4"/>
          <p:cNvSpPr>
            <a:spLocks noGrp="1"/>
          </p:cNvSpPr>
          <p:nvPr>
            <p:ph type="ftr" sz="quarter" idx="11"/>
          </p:nvPr>
        </p:nvSpPr>
        <p:spPr>
          <a:xfrm>
            <a:off x="3124200" y="6356350"/>
            <a:ext cx="2895600" cy="365125"/>
          </a:xfrm>
        </p:spPr>
        <p:txBody>
          <a:bodyPr/>
          <a:lstStyle/>
          <a:p>
            <a:r>
              <a:rPr lang="en-US" smtClean="0"/>
              <a:t>Seminario CMA - Módulo 4</a:t>
            </a:r>
            <a:endParaRPr lang="en-US" dirty="0"/>
          </a:p>
        </p:txBody>
      </p:sp>
      <p:sp>
        <p:nvSpPr>
          <p:cNvPr id="8" name="Date Placeholder 7"/>
          <p:cNvSpPr>
            <a:spLocks noGrp="1"/>
          </p:cNvSpPr>
          <p:nvPr>
            <p:ph type="dt" sz="half" idx="10"/>
          </p:nvPr>
        </p:nvSpPr>
        <p:spPr/>
        <p:txBody>
          <a:bodyPr/>
          <a:lstStyle/>
          <a:p>
            <a:r>
              <a:rPr lang="en-US" smtClean="0"/>
              <a:t>Noviembre de 2017</a:t>
            </a:r>
            <a:endParaRPr lang="en-US"/>
          </a:p>
        </p:txBody>
      </p:sp>
      <p:sp>
        <p:nvSpPr>
          <p:cNvPr id="7" name="Content Placeholder 3"/>
          <p:cNvSpPr>
            <a:spLocks noGrp="1"/>
          </p:cNvSpPr>
          <p:nvPr>
            <p:ph idx="1"/>
          </p:nvPr>
        </p:nvSpPr>
        <p:spPr/>
        <p:txBody>
          <a:bodyPr/>
          <a:lstStyle/>
          <a:p>
            <a:pPr marL="0" indent="0" eaLnBrk="1" hangingPunct="1">
              <a:buClrTx/>
              <a:buNone/>
            </a:pPr>
            <a:r>
              <a:rPr lang="en-US" altLang="en-US" sz="3000" dirty="0" smtClean="0"/>
              <a:t> </a:t>
            </a:r>
            <a:endParaRPr lang="en-GB" altLang="en-US" dirty="0" smtClean="0"/>
          </a:p>
        </p:txBody>
      </p:sp>
      <p:sp>
        <p:nvSpPr>
          <p:cNvPr id="3" name="Rectangle 2"/>
          <p:cNvSpPr/>
          <p:nvPr/>
        </p:nvSpPr>
        <p:spPr>
          <a:xfrm>
            <a:off x="2323748" y="3501008"/>
            <a:ext cx="4887877" cy="646331"/>
          </a:xfrm>
          <a:prstGeom prst="rect">
            <a:avLst/>
          </a:prstGeom>
        </p:spPr>
        <p:txBody>
          <a:bodyPr wrap="none">
            <a:spAutoFit/>
          </a:bodyPr>
          <a:lstStyle/>
          <a:p>
            <a:pPr algn="ctr">
              <a:buClrTx/>
            </a:pPr>
            <a:r>
              <a:rPr lang="en-US" sz="3600" b="1" dirty="0" err="1">
                <a:solidFill>
                  <a:srgbClr val="0E466C"/>
                </a:solidFill>
                <a:latin typeface="Arial" panose="020B0604020202020204" pitchFamily="34" charset="0"/>
                <a:cs typeface="Arial" panose="020B0604020202020204" pitchFamily="34" charset="0"/>
              </a:rPr>
              <a:t>Cómo</a:t>
            </a:r>
            <a:r>
              <a:rPr lang="en-US" sz="3600" b="1" dirty="0">
                <a:solidFill>
                  <a:srgbClr val="0E466C"/>
                </a:solidFill>
                <a:latin typeface="Arial" panose="020B0604020202020204" pitchFamily="34" charset="0"/>
                <a:cs typeface="Arial" panose="020B0604020202020204" pitchFamily="34" charset="0"/>
              </a:rPr>
              <a:t> </a:t>
            </a:r>
            <a:r>
              <a:rPr lang="en-US" sz="3600" b="1" dirty="0" err="1">
                <a:solidFill>
                  <a:srgbClr val="0E466C"/>
                </a:solidFill>
                <a:latin typeface="Arial" panose="020B0604020202020204" pitchFamily="34" charset="0"/>
                <a:cs typeface="Arial" panose="020B0604020202020204" pitchFamily="34" charset="0"/>
              </a:rPr>
              <a:t>presentar</a:t>
            </a:r>
            <a:r>
              <a:rPr lang="en-US" sz="3600" b="1" dirty="0">
                <a:solidFill>
                  <a:srgbClr val="0E466C"/>
                </a:solidFill>
                <a:latin typeface="Arial" panose="020B0604020202020204" pitchFamily="34" charset="0"/>
                <a:cs typeface="Arial" panose="020B0604020202020204" pitchFamily="34" charset="0"/>
              </a:rPr>
              <a:t> </a:t>
            </a:r>
            <a:r>
              <a:rPr lang="en-US" sz="3600" b="1" dirty="0" smtClean="0">
                <a:solidFill>
                  <a:srgbClr val="0E466C"/>
                </a:solidFill>
                <a:latin typeface="Arial" panose="020B0604020202020204" pitchFamily="34" charset="0"/>
                <a:cs typeface="Arial" panose="020B0604020202020204" pitchFamily="34" charset="0"/>
              </a:rPr>
              <a:t>CAP</a:t>
            </a:r>
            <a:endParaRPr lang="en-US" b="1" dirty="0"/>
          </a:p>
        </p:txBody>
      </p:sp>
    </p:spTree>
    <p:extLst>
      <p:ext uri="{BB962C8B-B14F-4D97-AF65-F5344CB8AC3E}">
        <p14:creationId xmlns:p14="http://schemas.microsoft.com/office/powerpoint/2010/main" val="38467172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4776" y="6565"/>
            <a:ext cx="8229600" cy="1143000"/>
          </a:xfrm>
        </p:spPr>
        <p:txBody>
          <a:bodyPr>
            <a:noAutofit/>
          </a:bodyPr>
          <a:lstStyle/>
          <a:p>
            <a:pPr marL="355600"/>
            <a:r>
              <a:rPr lang="es-ES" dirty="0" smtClean="0"/>
              <a:t>Cómo presentar CAP </a:t>
            </a:r>
            <a:endParaRPr lang="en-GB" dirty="0"/>
          </a:p>
        </p:txBody>
      </p:sp>
      <p:sp>
        <p:nvSpPr>
          <p:cNvPr id="4" name="Slide Number Placeholder 3"/>
          <p:cNvSpPr>
            <a:spLocks noGrp="1"/>
          </p:cNvSpPr>
          <p:nvPr>
            <p:ph type="sldNum" sz="quarter" idx="12"/>
          </p:nvPr>
        </p:nvSpPr>
        <p:spPr>
          <a:xfrm>
            <a:off x="6553200" y="6356350"/>
            <a:ext cx="2133600" cy="365125"/>
          </a:xfrm>
        </p:spPr>
        <p:txBody>
          <a:bodyPr/>
          <a:lstStyle/>
          <a:p>
            <a:fld id="{AEBC9397-8921-489F-B39C-2E8FC685A84F}" type="slidenum">
              <a:rPr lang="en-US" smtClean="0"/>
              <a:pPr/>
              <a:t>41</a:t>
            </a:fld>
            <a:endParaRPr lang="en-US" dirty="0"/>
          </a:p>
        </p:txBody>
      </p:sp>
      <p:sp>
        <p:nvSpPr>
          <p:cNvPr id="5" name="Footer Placeholder 4"/>
          <p:cNvSpPr>
            <a:spLocks noGrp="1"/>
          </p:cNvSpPr>
          <p:nvPr>
            <p:ph type="ftr" sz="quarter" idx="11"/>
          </p:nvPr>
        </p:nvSpPr>
        <p:spPr>
          <a:xfrm>
            <a:off x="3124200" y="6356350"/>
            <a:ext cx="2895600" cy="365125"/>
          </a:xfrm>
        </p:spPr>
        <p:txBody>
          <a:bodyPr/>
          <a:lstStyle/>
          <a:p>
            <a:r>
              <a:rPr lang="en-US" smtClean="0"/>
              <a:t>Seminario CMA - Módulo 4</a:t>
            </a:r>
            <a:endParaRPr lang="en-US" dirty="0"/>
          </a:p>
        </p:txBody>
      </p:sp>
      <p:sp>
        <p:nvSpPr>
          <p:cNvPr id="8" name="Date Placeholder 7"/>
          <p:cNvSpPr>
            <a:spLocks noGrp="1"/>
          </p:cNvSpPr>
          <p:nvPr>
            <p:ph type="dt" sz="half" idx="10"/>
          </p:nvPr>
        </p:nvSpPr>
        <p:spPr/>
        <p:txBody>
          <a:bodyPr/>
          <a:lstStyle/>
          <a:p>
            <a:r>
              <a:rPr lang="en-US" smtClean="0"/>
              <a:t>Noviembre de 2017</a:t>
            </a:r>
            <a:endParaRPr lang="en-US"/>
          </a:p>
        </p:txBody>
      </p:sp>
      <p:sp>
        <p:nvSpPr>
          <p:cNvPr id="7" name="Content Placeholder 3"/>
          <p:cNvSpPr>
            <a:spLocks noGrp="1"/>
          </p:cNvSpPr>
          <p:nvPr>
            <p:ph idx="1"/>
          </p:nvPr>
        </p:nvSpPr>
        <p:spPr/>
        <p:txBody>
          <a:bodyPr>
            <a:normAutofit lnSpcReduction="10000"/>
          </a:bodyPr>
          <a:lstStyle/>
          <a:p>
            <a:pPr marL="0" indent="0" eaLnBrk="1" hangingPunct="1">
              <a:buClrTx/>
              <a:buNone/>
            </a:pPr>
            <a:r>
              <a:rPr lang="en-US" altLang="en-US" sz="3000" dirty="0" smtClean="0"/>
              <a:t>¿</a:t>
            </a:r>
            <a:r>
              <a:rPr lang="en-US" altLang="en-US" sz="3000" dirty="0" err="1" smtClean="0"/>
              <a:t>Por</a:t>
            </a:r>
            <a:r>
              <a:rPr lang="en-US" altLang="en-US" sz="3000" dirty="0" smtClean="0"/>
              <a:t> </a:t>
            </a:r>
            <a:r>
              <a:rPr lang="en-US" altLang="en-US" sz="3000" dirty="0" err="1" smtClean="0"/>
              <a:t>qué</a:t>
            </a:r>
            <a:r>
              <a:rPr lang="en-US" altLang="en-US" sz="3000" dirty="0" smtClean="0"/>
              <a:t> </a:t>
            </a:r>
            <a:r>
              <a:rPr lang="en-US" altLang="en-US" sz="3000" dirty="0" err="1" smtClean="0"/>
              <a:t>es</a:t>
            </a:r>
            <a:r>
              <a:rPr lang="en-US" altLang="en-US" sz="3000" dirty="0" smtClean="0"/>
              <a:t> </a:t>
            </a:r>
            <a:r>
              <a:rPr lang="en-US" altLang="en-US" sz="3000" dirty="0" err="1" smtClean="0"/>
              <a:t>importante</a:t>
            </a:r>
            <a:r>
              <a:rPr lang="en-US" altLang="en-US" sz="3000" dirty="0" smtClean="0"/>
              <a:t> que </a:t>
            </a:r>
            <a:r>
              <a:rPr lang="en-US" altLang="en-US" sz="3000" dirty="0" err="1" smtClean="0"/>
              <a:t>los</a:t>
            </a:r>
            <a:r>
              <a:rPr lang="en-US" altLang="en-US" sz="3000" dirty="0" smtClean="0"/>
              <a:t> </a:t>
            </a:r>
            <a:r>
              <a:rPr lang="en-US" altLang="en-US" sz="3000" dirty="0" err="1" smtClean="0"/>
              <a:t>Estados</a:t>
            </a:r>
            <a:r>
              <a:rPr lang="en-US" altLang="en-US" sz="3000" dirty="0" smtClean="0"/>
              <a:t> </a:t>
            </a:r>
            <a:r>
              <a:rPr lang="en-US" altLang="en-US" sz="3000" dirty="0" err="1" smtClean="0"/>
              <a:t>presenten</a:t>
            </a:r>
            <a:r>
              <a:rPr lang="en-US" altLang="en-US" sz="3000" dirty="0" smtClean="0"/>
              <a:t> CAP y </a:t>
            </a:r>
            <a:r>
              <a:rPr lang="en-US" altLang="en-US" sz="3000" dirty="0" err="1" smtClean="0"/>
              <a:t>actualizaciones</a:t>
            </a:r>
            <a:r>
              <a:rPr lang="en-US" altLang="en-US" sz="3000" dirty="0" smtClean="0"/>
              <a:t> de CAP </a:t>
            </a:r>
            <a:r>
              <a:rPr lang="en-US" altLang="en-US" sz="3000" dirty="0" err="1" smtClean="0"/>
              <a:t>eficaces</a:t>
            </a:r>
            <a:r>
              <a:rPr lang="en-US" altLang="en-US" sz="3000" dirty="0" smtClean="0"/>
              <a:t>?</a:t>
            </a:r>
          </a:p>
          <a:p>
            <a:pPr eaLnBrk="1" hangingPunct="1">
              <a:buClr>
                <a:srgbClr val="FF0000"/>
              </a:buClr>
            </a:pPr>
            <a:r>
              <a:rPr lang="en-US" altLang="en-US" dirty="0" smtClean="0"/>
              <a:t>Lo </a:t>
            </a:r>
            <a:r>
              <a:rPr lang="en-US" altLang="en-US" dirty="0" err="1" smtClean="0"/>
              <a:t>exige</a:t>
            </a:r>
            <a:r>
              <a:rPr lang="en-US" altLang="en-US" dirty="0" smtClean="0"/>
              <a:t> el MOU.</a:t>
            </a:r>
          </a:p>
          <a:p>
            <a:pPr eaLnBrk="1" hangingPunct="1">
              <a:buClr>
                <a:srgbClr val="FF0000"/>
              </a:buClr>
            </a:pPr>
            <a:r>
              <a:rPr lang="en-US" altLang="en-US" dirty="0" err="1" smtClean="0"/>
              <a:t>Asegura</a:t>
            </a:r>
            <a:r>
              <a:rPr lang="en-US" altLang="en-US" dirty="0" smtClean="0"/>
              <a:t> que </a:t>
            </a:r>
            <a:r>
              <a:rPr lang="en-US" altLang="en-US" dirty="0" err="1" smtClean="0"/>
              <a:t>los</a:t>
            </a:r>
            <a:r>
              <a:rPr lang="en-US" altLang="en-US" dirty="0" smtClean="0"/>
              <a:t> </a:t>
            </a:r>
            <a:r>
              <a:rPr lang="en-US" altLang="en-US" dirty="0" err="1" smtClean="0"/>
              <a:t>Estados</a:t>
            </a:r>
            <a:r>
              <a:rPr lang="en-US" altLang="en-US" dirty="0" smtClean="0"/>
              <a:t> </a:t>
            </a:r>
            <a:r>
              <a:rPr lang="en-US" altLang="en-US" dirty="0" err="1" smtClean="0"/>
              <a:t>atiendan</a:t>
            </a:r>
            <a:r>
              <a:rPr lang="en-US" altLang="en-US" dirty="0" smtClean="0"/>
              <a:t> </a:t>
            </a:r>
            <a:r>
              <a:rPr lang="en-US" altLang="en-US" dirty="0" err="1" smtClean="0"/>
              <a:t>plenamente</a:t>
            </a:r>
            <a:r>
              <a:rPr lang="en-US" altLang="en-US" dirty="0" smtClean="0"/>
              <a:t> las </a:t>
            </a:r>
            <a:r>
              <a:rPr lang="en-US" altLang="en-US" dirty="0" err="1" smtClean="0"/>
              <a:t>constataciones</a:t>
            </a:r>
            <a:r>
              <a:rPr lang="en-US" altLang="en-US" dirty="0" smtClean="0"/>
              <a:t> de PQ.</a:t>
            </a:r>
          </a:p>
          <a:p>
            <a:pPr eaLnBrk="1" hangingPunct="1">
              <a:buClr>
                <a:srgbClr val="FF0000"/>
              </a:buClr>
            </a:pPr>
            <a:r>
              <a:rPr lang="en-US" altLang="en-US" dirty="0" smtClean="0"/>
              <a:t>Las </a:t>
            </a:r>
            <a:r>
              <a:rPr lang="en-US" altLang="en-US" dirty="0" err="1" smtClean="0"/>
              <a:t>actualizaciones</a:t>
            </a:r>
            <a:r>
              <a:rPr lang="en-US" altLang="en-US" dirty="0" smtClean="0"/>
              <a:t> de CAP </a:t>
            </a:r>
            <a:r>
              <a:rPr lang="en-US" altLang="en-US" dirty="0" err="1" smtClean="0"/>
              <a:t>permiten</a:t>
            </a:r>
            <a:r>
              <a:rPr lang="en-US" altLang="en-US" dirty="0" smtClean="0"/>
              <a:t> a </a:t>
            </a:r>
            <a:r>
              <a:rPr lang="en-US" altLang="en-US" dirty="0" err="1" smtClean="0"/>
              <a:t>los</a:t>
            </a:r>
            <a:r>
              <a:rPr lang="en-US" altLang="en-US" dirty="0" smtClean="0"/>
              <a:t> </a:t>
            </a:r>
            <a:r>
              <a:rPr lang="en-US" altLang="en-US" dirty="0" err="1" smtClean="0"/>
              <a:t>Estados</a:t>
            </a:r>
            <a:r>
              <a:rPr lang="en-US" altLang="en-US" dirty="0" smtClean="0"/>
              <a:t> </a:t>
            </a:r>
            <a:r>
              <a:rPr lang="en-US" altLang="en-US" dirty="0" err="1" smtClean="0"/>
              <a:t>notificar</a:t>
            </a:r>
            <a:r>
              <a:rPr lang="en-US" altLang="en-US" dirty="0" smtClean="0"/>
              <a:t> el </a:t>
            </a:r>
            <a:r>
              <a:rPr lang="en-US" altLang="en-US" dirty="0" err="1" smtClean="0"/>
              <a:t>nivel</a:t>
            </a:r>
            <a:r>
              <a:rPr lang="en-US" altLang="en-US" dirty="0" smtClean="0"/>
              <a:t> de </a:t>
            </a:r>
            <a:r>
              <a:rPr lang="en-US" altLang="en-US" dirty="0" err="1" smtClean="0"/>
              <a:t>avance</a:t>
            </a:r>
            <a:r>
              <a:rPr lang="en-US" altLang="en-US" dirty="0" smtClean="0"/>
              <a:t> </a:t>
            </a:r>
            <a:r>
              <a:rPr lang="en-US" altLang="en-US" dirty="0" err="1" smtClean="0"/>
              <a:t>logrado</a:t>
            </a:r>
            <a:r>
              <a:rPr lang="en-US" altLang="en-US" dirty="0" smtClean="0"/>
              <a:t>.</a:t>
            </a:r>
          </a:p>
          <a:p>
            <a:pPr eaLnBrk="1" hangingPunct="1">
              <a:buClr>
                <a:srgbClr val="FF0000"/>
              </a:buClr>
            </a:pPr>
            <a:r>
              <a:rPr lang="en-US" altLang="en-US" dirty="0" err="1" smtClean="0"/>
              <a:t>Permite</a:t>
            </a:r>
            <a:r>
              <a:rPr lang="en-US" altLang="en-US" dirty="0" smtClean="0"/>
              <a:t> a la OACI </a:t>
            </a:r>
            <a:r>
              <a:rPr lang="en-US" altLang="en-US" dirty="0" err="1" smtClean="0"/>
              <a:t>determinar</a:t>
            </a:r>
            <a:r>
              <a:rPr lang="en-US" altLang="en-US" dirty="0" smtClean="0"/>
              <a:t> el </a:t>
            </a:r>
            <a:r>
              <a:rPr lang="en-US" altLang="en-US" dirty="0" err="1" smtClean="0"/>
              <a:t>siguiente</a:t>
            </a:r>
            <a:r>
              <a:rPr lang="en-US" altLang="en-US" dirty="0" smtClean="0"/>
              <a:t> </a:t>
            </a:r>
            <a:r>
              <a:rPr lang="en-US" altLang="en-US" dirty="0" err="1" smtClean="0"/>
              <a:t>curso</a:t>
            </a:r>
            <a:r>
              <a:rPr lang="en-US" altLang="en-US" dirty="0" smtClean="0"/>
              <a:t> de </a:t>
            </a:r>
            <a:r>
              <a:rPr lang="en-US" altLang="en-US" dirty="0" err="1" smtClean="0"/>
              <a:t>acción</a:t>
            </a:r>
            <a:r>
              <a:rPr lang="en-US" altLang="en-US" dirty="0" smtClean="0"/>
              <a:t>. </a:t>
            </a:r>
            <a:endParaRPr lang="en-GB" altLang="en-US" dirty="0" smtClean="0"/>
          </a:p>
        </p:txBody>
      </p:sp>
    </p:spTree>
    <p:extLst>
      <p:ext uri="{BB962C8B-B14F-4D97-AF65-F5344CB8AC3E}">
        <p14:creationId xmlns:p14="http://schemas.microsoft.com/office/powerpoint/2010/main" val="243763347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sz="2400" dirty="0" smtClean="0"/>
              <a:t>Se </a:t>
            </a:r>
            <a:r>
              <a:rPr lang="en-US" sz="2400" dirty="0" err="1" smtClean="0"/>
              <a:t>requiere</a:t>
            </a:r>
            <a:r>
              <a:rPr lang="en-US" sz="2400" dirty="0" smtClean="0"/>
              <a:t> que </a:t>
            </a:r>
            <a:r>
              <a:rPr lang="en-US" sz="2400" dirty="0" err="1" smtClean="0"/>
              <a:t>los</a:t>
            </a:r>
            <a:r>
              <a:rPr lang="en-US" sz="2400" dirty="0" smtClean="0"/>
              <a:t> </a:t>
            </a:r>
            <a:r>
              <a:rPr lang="en-US" sz="2400" dirty="0" err="1" smtClean="0"/>
              <a:t>Estados</a:t>
            </a:r>
            <a:r>
              <a:rPr lang="en-US" sz="2400" dirty="0" smtClean="0"/>
              <a:t>:</a:t>
            </a:r>
          </a:p>
          <a:p>
            <a:r>
              <a:rPr lang="en-US" sz="2400" dirty="0" err="1"/>
              <a:t>p</a:t>
            </a:r>
            <a:r>
              <a:rPr lang="en-US" sz="2400" dirty="0" err="1" smtClean="0"/>
              <a:t>resenten</a:t>
            </a:r>
            <a:r>
              <a:rPr lang="en-US" sz="2400" dirty="0" smtClean="0"/>
              <a:t> CAP que </a:t>
            </a:r>
            <a:r>
              <a:rPr lang="en-US" sz="2400" dirty="0" err="1" smtClean="0"/>
              <a:t>atiendan</a:t>
            </a:r>
            <a:r>
              <a:rPr lang="en-US" sz="2400" dirty="0" smtClean="0"/>
              <a:t> </a:t>
            </a:r>
            <a:r>
              <a:rPr lang="en-US" sz="2400" dirty="0" err="1" smtClean="0"/>
              <a:t>plenamente</a:t>
            </a:r>
            <a:r>
              <a:rPr lang="en-US" sz="2400" dirty="0" smtClean="0"/>
              <a:t> las </a:t>
            </a:r>
            <a:r>
              <a:rPr lang="en-US" sz="2400" dirty="0" err="1" smtClean="0"/>
              <a:t>constataciones</a:t>
            </a:r>
            <a:r>
              <a:rPr lang="en-US" sz="2400" dirty="0" smtClean="0"/>
              <a:t> de PQ [</a:t>
            </a:r>
            <a:r>
              <a:rPr lang="en-US" sz="2400" dirty="0" err="1" smtClean="0"/>
              <a:t>véase</a:t>
            </a:r>
            <a:r>
              <a:rPr lang="en-US" sz="2400" dirty="0" smtClean="0"/>
              <a:t> “</a:t>
            </a:r>
            <a:r>
              <a:rPr lang="en-US" sz="2400" dirty="0" err="1" smtClean="0"/>
              <a:t>Seis</a:t>
            </a:r>
            <a:r>
              <a:rPr lang="en-US" sz="2400" dirty="0" smtClean="0"/>
              <a:t> </a:t>
            </a:r>
            <a:r>
              <a:rPr lang="en-US" sz="2400" dirty="0" err="1" smtClean="0"/>
              <a:t>criterios</a:t>
            </a:r>
            <a:r>
              <a:rPr lang="en-US" sz="2400" dirty="0" smtClean="0"/>
              <a:t> para </a:t>
            </a:r>
            <a:r>
              <a:rPr lang="en-US" sz="2400" dirty="0" err="1" smtClean="0"/>
              <a:t>elaborar</a:t>
            </a:r>
            <a:r>
              <a:rPr lang="en-US" sz="2400" dirty="0" smtClean="0"/>
              <a:t> un CAP </a:t>
            </a:r>
            <a:r>
              <a:rPr lang="en-US" sz="2400" dirty="0" err="1" smtClean="0"/>
              <a:t>apropiado</a:t>
            </a:r>
            <a:r>
              <a:rPr lang="en-US" sz="2400" dirty="0" smtClean="0"/>
              <a:t>” (PEDERC) </a:t>
            </a:r>
            <a:r>
              <a:rPr lang="en-US" sz="2400" dirty="0" err="1" smtClean="0"/>
              <a:t>en</a:t>
            </a:r>
            <a:r>
              <a:rPr lang="en-US" sz="2400" dirty="0" smtClean="0"/>
              <a:t> la </a:t>
            </a:r>
            <a:r>
              <a:rPr lang="en-US" sz="2400" dirty="0" err="1" smtClean="0"/>
              <a:t>diapositiva</a:t>
            </a:r>
            <a:r>
              <a:rPr lang="en-US" sz="2400" dirty="0" smtClean="0"/>
              <a:t> </a:t>
            </a:r>
            <a:r>
              <a:rPr lang="en-US" sz="2400" dirty="0" err="1" smtClean="0"/>
              <a:t>núm</a:t>
            </a:r>
            <a:r>
              <a:rPr lang="en-US" sz="2400" dirty="0" smtClean="0"/>
              <a:t>. 44];</a:t>
            </a:r>
          </a:p>
          <a:p>
            <a:r>
              <a:rPr lang="en-US" sz="2400" dirty="0" err="1" smtClean="0"/>
              <a:t>remitan</a:t>
            </a:r>
            <a:r>
              <a:rPr lang="en-US" sz="2400" dirty="0" smtClean="0"/>
              <a:t> a la OACI el </a:t>
            </a:r>
            <a:r>
              <a:rPr lang="en-US" sz="2400" dirty="0" err="1" smtClean="0"/>
              <a:t>avance</a:t>
            </a:r>
            <a:r>
              <a:rPr lang="en-US" sz="2400" dirty="0" smtClean="0"/>
              <a:t> </a:t>
            </a:r>
            <a:r>
              <a:rPr lang="en-US" sz="2400" dirty="0" err="1" smtClean="0"/>
              <a:t>logrado</a:t>
            </a:r>
            <a:r>
              <a:rPr lang="en-US" sz="2400" dirty="0" smtClean="0"/>
              <a:t> </a:t>
            </a:r>
            <a:r>
              <a:rPr lang="en-US" sz="2400" dirty="0" err="1" smtClean="0"/>
              <a:t>en</a:t>
            </a:r>
            <a:r>
              <a:rPr lang="en-US" sz="2400" dirty="0" smtClean="0"/>
              <a:t> la </a:t>
            </a:r>
            <a:r>
              <a:rPr lang="en-US" sz="2400" dirty="0" err="1" smtClean="0"/>
              <a:t>aplicación</a:t>
            </a:r>
            <a:r>
              <a:rPr lang="en-US" sz="2400" dirty="0" smtClean="0"/>
              <a:t> de </a:t>
            </a:r>
            <a:r>
              <a:rPr lang="en-US" sz="2400" dirty="0" err="1" smtClean="0"/>
              <a:t>cada</a:t>
            </a:r>
            <a:r>
              <a:rPr lang="en-US" sz="2400" dirty="0" smtClean="0"/>
              <a:t> CAP; y</a:t>
            </a:r>
          </a:p>
          <a:p>
            <a:r>
              <a:rPr lang="en-US" sz="2400" dirty="0" err="1" smtClean="0"/>
              <a:t>una</a:t>
            </a:r>
            <a:r>
              <a:rPr lang="en-US" sz="2400" dirty="0" smtClean="0"/>
              <a:t> </a:t>
            </a:r>
            <a:r>
              <a:rPr lang="en-US" sz="2400" dirty="0" err="1" smtClean="0"/>
              <a:t>vez</a:t>
            </a:r>
            <a:r>
              <a:rPr lang="en-US" sz="2400" dirty="0" smtClean="0"/>
              <a:t> que el CAP se </a:t>
            </a:r>
            <a:r>
              <a:rPr lang="en-US" sz="2400" dirty="0" err="1" smtClean="0"/>
              <a:t>haya</a:t>
            </a:r>
            <a:r>
              <a:rPr lang="en-US" sz="2400" dirty="0" smtClean="0"/>
              <a:t> </a:t>
            </a:r>
            <a:r>
              <a:rPr lang="en-US" sz="2400" dirty="0" err="1" smtClean="0"/>
              <a:t>aplicado</a:t>
            </a:r>
            <a:r>
              <a:rPr lang="en-US" sz="2400" dirty="0" smtClean="0"/>
              <a:t> </a:t>
            </a:r>
            <a:r>
              <a:rPr lang="en-US" sz="2400" dirty="0" err="1" smtClean="0"/>
              <a:t>plenamente</a:t>
            </a:r>
            <a:r>
              <a:rPr lang="en-US" sz="2400" dirty="0" smtClean="0"/>
              <a:t>, </a:t>
            </a:r>
            <a:r>
              <a:rPr lang="en-US" sz="2400" dirty="0" err="1" smtClean="0"/>
              <a:t>adjuntar</a:t>
            </a:r>
            <a:r>
              <a:rPr lang="en-US" sz="2400" dirty="0" smtClean="0"/>
              <a:t> las </a:t>
            </a:r>
            <a:r>
              <a:rPr lang="en-US" sz="2400" dirty="0" err="1" smtClean="0"/>
              <a:t>pruebas</a:t>
            </a:r>
            <a:r>
              <a:rPr lang="en-US" sz="2400" dirty="0" smtClean="0"/>
              <a:t> </a:t>
            </a:r>
            <a:r>
              <a:rPr lang="en-US" sz="2400" dirty="0" err="1" smtClean="0"/>
              <a:t>pertinentes</a:t>
            </a:r>
            <a:r>
              <a:rPr lang="en-US" sz="2400" dirty="0" smtClean="0"/>
              <a:t>.</a:t>
            </a:r>
          </a:p>
          <a:p>
            <a:endParaRPr lang="en-GB" sz="2400" dirty="0"/>
          </a:p>
        </p:txBody>
      </p:sp>
      <p:sp>
        <p:nvSpPr>
          <p:cNvPr id="3" name="Date Placeholder 2"/>
          <p:cNvSpPr>
            <a:spLocks noGrp="1"/>
          </p:cNvSpPr>
          <p:nvPr>
            <p:ph type="dt" sz="half" idx="10"/>
          </p:nvPr>
        </p:nvSpPr>
        <p:spPr/>
        <p:txBody>
          <a:bodyPr/>
          <a:lstStyle/>
          <a:p>
            <a:r>
              <a:rPr lang="en-US" smtClean="0"/>
              <a:t>Noviembre de 2017</a:t>
            </a:r>
            <a:endParaRPr lang="en-US"/>
          </a:p>
        </p:txBody>
      </p:sp>
      <p:sp>
        <p:nvSpPr>
          <p:cNvPr id="4" name="Footer Placeholder 3"/>
          <p:cNvSpPr>
            <a:spLocks noGrp="1"/>
          </p:cNvSpPr>
          <p:nvPr>
            <p:ph type="ftr" sz="quarter" idx="11"/>
          </p:nvPr>
        </p:nvSpPr>
        <p:spPr/>
        <p:txBody>
          <a:bodyPr/>
          <a:lstStyle/>
          <a:p>
            <a:r>
              <a:rPr lang="es-ES" smtClean="0"/>
              <a:t>Seminario CMA - Módulo 4</a:t>
            </a:r>
            <a:endParaRPr lang="en-US" dirty="0"/>
          </a:p>
        </p:txBody>
      </p:sp>
      <p:sp>
        <p:nvSpPr>
          <p:cNvPr id="5" name="Slide Number Placeholder 4"/>
          <p:cNvSpPr>
            <a:spLocks noGrp="1"/>
          </p:cNvSpPr>
          <p:nvPr>
            <p:ph type="sldNum" sz="quarter" idx="12"/>
          </p:nvPr>
        </p:nvSpPr>
        <p:spPr/>
        <p:txBody>
          <a:bodyPr/>
          <a:lstStyle/>
          <a:p>
            <a:fld id="{AEBC9397-8921-489F-B39C-2E8FC685A84F}" type="slidenum">
              <a:rPr lang="en-US" smtClean="0"/>
              <a:pPr/>
              <a:t>42</a:t>
            </a:fld>
            <a:endParaRPr lang="en-US" dirty="0"/>
          </a:p>
        </p:txBody>
      </p:sp>
      <p:sp>
        <p:nvSpPr>
          <p:cNvPr id="6" name="TextBox 5"/>
          <p:cNvSpPr txBox="1"/>
          <p:nvPr/>
        </p:nvSpPr>
        <p:spPr>
          <a:xfrm>
            <a:off x="539552" y="232327"/>
            <a:ext cx="5413277" cy="646331"/>
          </a:xfrm>
          <a:prstGeom prst="rect">
            <a:avLst/>
          </a:prstGeom>
          <a:noFill/>
        </p:spPr>
        <p:txBody>
          <a:bodyPr wrap="none" rtlCol="0">
            <a:spAutoFit/>
          </a:bodyPr>
          <a:lstStyle/>
          <a:p>
            <a:r>
              <a:rPr lang="en-US" sz="3600" b="1" dirty="0" err="1" smtClean="0">
                <a:solidFill>
                  <a:srgbClr val="1B4177"/>
                </a:solidFill>
              </a:rPr>
              <a:t>Responsabilidad</a:t>
            </a:r>
            <a:r>
              <a:rPr lang="en-US" sz="3600" b="1" dirty="0" smtClean="0">
                <a:solidFill>
                  <a:srgbClr val="1B4177"/>
                </a:solidFill>
              </a:rPr>
              <a:t> del Estado</a:t>
            </a:r>
            <a:endParaRPr lang="en-GB" sz="3600" b="1" dirty="0">
              <a:solidFill>
                <a:srgbClr val="1B4177"/>
              </a:solidFill>
            </a:endParaRPr>
          </a:p>
        </p:txBody>
      </p:sp>
    </p:spTree>
    <p:extLst>
      <p:ext uri="{BB962C8B-B14F-4D97-AF65-F5344CB8AC3E}">
        <p14:creationId xmlns:p14="http://schemas.microsoft.com/office/powerpoint/2010/main" val="27609019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marL="0" indent="0">
              <a:buNone/>
            </a:pPr>
            <a:r>
              <a:rPr lang="en-US" sz="2800" dirty="0" smtClean="0"/>
              <a:t>Se </a:t>
            </a:r>
            <a:r>
              <a:rPr lang="en-US" sz="2800" dirty="0" err="1" smtClean="0"/>
              <a:t>requiere</a:t>
            </a:r>
            <a:r>
              <a:rPr lang="en-US" sz="2800" dirty="0" smtClean="0"/>
              <a:t> que la OACI:</a:t>
            </a:r>
          </a:p>
          <a:p>
            <a:r>
              <a:rPr lang="en-US" sz="2800" dirty="0" err="1" smtClean="0"/>
              <a:t>proporcione</a:t>
            </a:r>
            <a:r>
              <a:rPr lang="en-US" sz="2800" dirty="0" smtClean="0"/>
              <a:t> la </a:t>
            </a:r>
            <a:r>
              <a:rPr lang="en-US" sz="2800" dirty="0" err="1" smtClean="0"/>
              <a:t>situación</a:t>
            </a:r>
            <a:r>
              <a:rPr lang="en-US" sz="2800" dirty="0" smtClean="0"/>
              <a:t> de </a:t>
            </a:r>
            <a:r>
              <a:rPr lang="en-US" sz="2800" dirty="0" err="1" smtClean="0"/>
              <a:t>los</a:t>
            </a:r>
            <a:r>
              <a:rPr lang="en-US" sz="2800" dirty="0" smtClean="0"/>
              <a:t> CAP </a:t>
            </a:r>
            <a:r>
              <a:rPr lang="en-US" sz="2800" dirty="0" err="1" smtClean="0"/>
              <a:t>presentados</a:t>
            </a:r>
            <a:r>
              <a:rPr lang="en-US" sz="2800" dirty="0" smtClean="0"/>
              <a:t> (</a:t>
            </a:r>
            <a:r>
              <a:rPr lang="en-US" sz="2800" dirty="0" err="1" smtClean="0"/>
              <a:t>es</a:t>
            </a:r>
            <a:r>
              <a:rPr lang="en-US" sz="2800" dirty="0" smtClean="0"/>
              <a:t> </a:t>
            </a:r>
            <a:r>
              <a:rPr lang="en-US" sz="2800" dirty="0" err="1" smtClean="0"/>
              <a:t>decir</a:t>
            </a:r>
            <a:r>
              <a:rPr lang="en-US" sz="2800" dirty="0" smtClean="0"/>
              <a:t>, “el CAP no </a:t>
            </a:r>
            <a:r>
              <a:rPr lang="en-US" sz="2800" dirty="0" err="1" smtClean="0"/>
              <a:t>aborda</a:t>
            </a:r>
            <a:r>
              <a:rPr lang="en-US" sz="2800" dirty="0" smtClean="0"/>
              <a:t> la </a:t>
            </a:r>
            <a:r>
              <a:rPr lang="en-US" sz="2800" dirty="0" err="1" smtClean="0"/>
              <a:t>constatación</a:t>
            </a:r>
            <a:r>
              <a:rPr lang="en-US" sz="2800" dirty="0" smtClean="0"/>
              <a:t>”, “el CAP </a:t>
            </a:r>
            <a:r>
              <a:rPr lang="en-US" sz="2800" dirty="0" err="1" smtClean="0"/>
              <a:t>aborda</a:t>
            </a:r>
            <a:r>
              <a:rPr lang="en-US" sz="2800" dirty="0" smtClean="0"/>
              <a:t> </a:t>
            </a:r>
            <a:r>
              <a:rPr lang="en-US" sz="2800" dirty="0" err="1" smtClean="0"/>
              <a:t>plenamente</a:t>
            </a:r>
            <a:r>
              <a:rPr lang="en-US" sz="2800" dirty="0" smtClean="0"/>
              <a:t> la </a:t>
            </a:r>
            <a:r>
              <a:rPr lang="en-US" sz="2800" dirty="0" err="1" smtClean="0"/>
              <a:t>constatación</a:t>
            </a:r>
            <a:r>
              <a:rPr lang="en-US" sz="2800" dirty="0" smtClean="0"/>
              <a:t>”, etc.)</a:t>
            </a:r>
          </a:p>
          <a:p>
            <a:r>
              <a:rPr lang="en-US" sz="2800" dirty="0" err="1" smtClean="0"/>
              <a:t>proporcione</a:t>
            </a:r>
            <a:r>
              <a:rPr lang="en-US" sz="2800" dirty="0" smtClean="0"/>
              <a:t> la </a:t>
            </a:r>
            <a:r>
              <a:rPr lang="en-US" sz="2800" dirty="0" err="1" smtClean="0"/>
              <a:t>situación</a:t>
            </a:r>
            <a:r>
              <a:rPr lang="en-US" sz="2800" dirty="0" smtClean="0"/>
              <a:t> del </a:t>
            </a:r>
            <a:r>
              <a:rPr lang="en-US" sz="2800" dirty="0" err="1" smtClean="0"/>
              <a:t>examen</a:t>
            </a:r>
            <a:r>
              <a:rPr lang="en-US" sz="2800" dirty="0" smtClean="0"/>
              <a:t> del CAP (</a:t>
            </a:r>
            <a:r>
              <a:rPr lang="en-US" sz="2800" dirty="0" err="1" smtClean="0"/>
              <a:t>es</a:t>
            </a:r>
            <a:r>
              <a:rPr lang="en-US" sz="2800" dirty="0" smtClean="0"/>
              <a:t> </a:t>
            </a:r>
            <a:r>
              <a:rPr lang="en-US" sz="2800" dirty="0" err="1" smtClean="0"/>
              <a:t>decir</a:t>
            </a:r>
            <a:r>
              <a:rPr lang="en-US" sz="2800" dirty="0" smtClean="0"/>
              <a:t>, “no ha </a:t>
            </a:r>
            <a:r>
              <a:rPr lang="en-US" sz="2800" dirty="0" err="1" smtClean="0"/>
              <a:t>comenzado</a:t>
            </a:r>
            <a:r>
              <a:rPr lang="en-US" sz="2800" dirty="0" smtClean="0"/>
              <a:t>” o “</a:t>
            </a:r>
            <a:r>
              <a:rPr lang="en-US" sz="2800" dirty="0" err="1" smtClean="0"/>
              <a:t>en</a:t>
            </a:r>
            <a:r>
              <a:rPr lang="en-US" sz="2800" dirty="0" smtClean="0"/>
              <a:t> </a:t>
            </a:r>
            <a:r>
              <a:rPr lang="en-US" sz="2800" dirty="0" err="1" smtClean="0"/>
              <a:t>curso</a:t>
            </a:r>
            <a:r>
              <a:rPr lang="en-US" sz="2800" dirty="0" smtClean="0"/>
              <a:t>” o “</a:t>
            </a:r>
            <a:r>
              <a:rPr lang="en-US" sz="2800" dirty="0" err="1" smtClean="0"/>
              <a:t>completado</a:t>
            </a:r>
            <a:r>
              <a:rPr lang="en-US" sz="2800" dirty="0" smtClean="0"/>
              <a:t>”); y</a:t>
            </a:r>
          </a:p>
          <a:p>
            <a:r>
              <a:rPr lang="en-US" sz="2800" dirty="0" err="1" smtClean="0"/>
              <a:t>verifique</a:t>
            </a:r>
            <a:r>
              <a:rPr lang="en-US" sz="2800" dirty="0" smtClean="0"/>
              <a:t> </a:t>
            </a:r>
            <a:r>
              <a:rPr lang="en-US" sz="2800" dirty="0" err="1" smtClean="0"/>
              <a:t>si</a:t>
            </a:r>
            <a:r>
              <a:rPr lang="en-US" sz="2800" dirty="0" smtClean="0"/>
              <a:t> </a:t>
            </a:r>
            <a:r>
              <a:rPr lang="en-US" sz="2800" dirty="0" err="1" smtClean="0"/>
              <a:t>los</a:t>
            </a:r>
            <a:r>
              <a:rPr lang="en-US" sz="2800" dirty="0" smtClean="0"/>
              <a:t> CAP </a:t>
            </a:r>
            <a:r>
              <a:rPr lang="en-US" sz="2800" dirty="0" err="1" smtClean="0"/>
              <a:t>presentados</a:t>
            </a:r>
            <a:r>
              <a:rPr lang="en-US" sz="2800" dirty="0" smtClean="0"/>
              <a:t> y </a:t>
            </a:r>
            <a:r>
              <a:rPr lang="en-US" sz="2800" dirty="0" err="1" smtClean="0"/>
              <a:t>completados</a:t>
            </a:r>
            <a:r>
              <a:rPr lang="en-US" sz="2800" dirty="0" smtClean="0"/>
              <a:t> </a:t>
            </a:r>
            <a:r>
              <a:rPr lang="en-US" sz="2800" dirty="0" err="1" smtClean="0"/>
              <a:t>cumplen</a:t>
            </a:r>
            <a:r>
              <a:rPr lang="en-US" sz="2800" dirty="0" smtClean="0"/>
              <a:t> </a:t>
            </a:r>
            <a:r>
              <a:rPr lang="en-US" sz="2800" dirty="0" err="1" smtClean="0"/>
              <a:t>los</a:t>
            </a:r>
            <a:r>
              <a:rPr lang="en-US" sz="2800" dirty="0" smtClean="0"/>
              <a:t> 3 </a:t>
            </a:r>
            <a:r>
              <a:rPr lang="en-US" sz="2800" dirty="0" err="1" smtClean="0"/>
              <a:t>requisitos</a:t>
            </a:r>
            <a:r>
              <a:rPr lang="en-US" sz="2800" dirty="0" smtClean="0"/>
              <a:t> de </a:t>
            </a:r>
            <a:r>
              <a:rPr lang="en-US" sz="2800" dirty="0" err="1" smtClean="0"/>
              <a:t>validación</a:t>
            </a:r>
            <a:r>
              <a:rPr lang="en-US" dirty="0" smtClean="0"/>
              <a:t>. </a:t>
            </a:r>
            <a:endParaRPr lang="en-GB" dirty="0"/>
          </a:p>
        </p:txBody>
      </p:sp>
      <p:sp>
        <p:nvSpPr>
          <p:cNvPr id="3" name="Date Placeholder 2"/>
          <p:cNvSpPr>
            <a:spLocks noGrp="1"/>
          </p:cNvSpPr>
          <p:nvPr>
            <p:ph type="dt" sz="half" idx="10"/>
          </p:nvPr>
        </p:nvSpPr>
        <p:spPr/>
        <p:txBody>
          <a:bodyPr/>
          <a:lstStyle/>
          <a:p>
            <a:r>
              <a:rPr lang="en-US" smtClean="0"/>
              <a:t>Noviembre de 2017</a:t>
            </a:r>
            <a:endParaRPr lang="en-US"/>
          </a:p>
        </p:txBody>
      </p:sp>
      <p:sp>
        <p:nvSpPr>
          <p:cNvPr id="4" name="Footer Placeholder 3"/>
          <p:cNvSpPr>
            <a:spLocks noGrp="1"/>
          </p:cNvSpPr>
          <p:nvPr>
            <p:ph type="ftr" sz="quarter" idx="11"/>
          </p:nvPr>
        </p:nvSpPr>
        <p:spPr/>
        <p:txBody>
          <a:bodyPr/>
          <a:lstStyle/>
          <a:p>
            <a:r>
              <a:rPr lang="es-ES" smtClean="0"/>
              <a:t>Seminario CMA - Módulo 4</a:t>
            </a:r>
            <a:endParaRPr lang="en-US" dirty="0"/>
          </a:p>
        </p:txBody>
      </p:sp>
      <p:sp>
        <p:nvSpPr>
          <p:cNvPr id="5" name="Slide Number Placeholder 4"/>
          <p:cNvSpPr>
            <a:spLocks noGrp="1"/>
          </p:cNvSpPr>
          <p:nvPr>
            <p:ph type="sldNum" sz="quarter" idx="12"/>
          </p:nvPr>
        </p:nvSpPr>
        <p:spPr/>
        <p:txBody>
          <a:bodyPr/>
          <a:lstStyle/>
          <a:p>
            <a:fld id="{AEBC9397-8921-489F-B39C-2E8FC685A84F}" type="slidenum">
              <a:rPr lang="en-US" smtClean="0"/>
              <a:pPr/>
              <a:t>43</a:t>
            </a:fld>
            <a:endParaRPr lang="en-US" dirty="0"/>
          </a:p>
        </p:txBody>
      </p:sp>
      <p:sp>
        <p:nvSpPr>
          <p:cNvPr id="6" name="TextBox 5"/>
          <p:cNvSpPr txBox="1"/>
          <p:nvPr/>
        </p:nvSpPr>
        <p:spPr>
          <a:xfrm>
            <a:off x="539552" y="232327"/>
            <a:ext cx="5409686" cy="646331"/>
          </a:xfrm>
          <a:prstGeom prst="rect">
            <a:avLst/>
          </a:prstGeom>
          <a:noFill/>
        </p:spPr>
        <p:txBody>
          <a:bodyPr wrap="none" rtlCol="0">
            <a:spAutoFit/>
          </a:bodyPr>
          <a:lstStyle/>
          <a:p>
            <a:r>
              <a:rPr lang="en-US" sz="3600" b="1" dirty="0" err="1" smtClean="0">
                <a:solidFill>
                  <a:srgbClr val="1B4177"/>
                </a:solidFill>
              </a:rPr>
              <a:t>Responsabilidad</a:t>
            </a:r>
            <a:r>
              <a:rPr lang="en-US" sz="3600" b="1" dirty="0" smtClean="0">
                <a:solidFill>
                  <a:srgbClr val="1B4177"/>
                </a:solidFill>
              </a:rPr>
              <a:t> de la OACI</a:t>
            </a:r>
            <a:endParaRPr lang="en-GB" sz="3600" b="1" dirty="0">
              <a:solidFill>
                <a:srgbClr val="1B4177"/>
              </a:solidFill>
            </a:endParaRPr>
          </a:p>
        </p:txBody>
      </p:sp>
    </p:spTree>
    <p:extLst>
      <p:ext uri="{BB962C8B-B14F-4D97-AF65-F5344CB8AC3E}">
        <p14:creationId xmlns:p14="http://schemas.microsoft.com/office/powerpoint/2010/main" val="4257075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44625"/>
            <a:ext cx="7416824" cy="1080120"/>
          </a:xfrm>
        </p:spPr>
        <p:txBody>
          <a:bodyPr>
            <a:normAutofit fontScale="92500" lnSpcReduction="10000"/>
          </a:bodyPr>
          <a:lstStyle/>
          <a:p>
            <a:pPr marL="0" lvl="0" indent="0">
              <a:buNone/>
            </a:pPr>
            <a:r>
              <a:rPr lang="en-US" b="1" dirty="0" err="1"/>
              <a:t>Seis</a:t>
            </a:r>
            <a:r>
              <a:rPr lang="en-US" b="1" dirty="0"/>
              <a:t> </a:t>
            </a:r>
            <a:r>
              <a:rPr lang="en-US" b="1" dirty="0" err="1" smtClean="0"/>
              <a:t>criterios</a:t>
            </a:r>
            <a:r>
              <a:rPr lang="en-US" b="1" dirty="0" smtClean="0"/>
              <a:t> </a:t>
            </a:r>
            <a:r>
              <a:rPr lang="en-US" b="1" dirty="0"/>
              <a:t>para </a:t>
            </a:r>
            <a:r>
              <a:rPr lang="en-US" b="1" dirty="0" err="1"/>
              <a:t>elaborar</a:t>
            </a:r>
            <a:r>
              <a:rPr lang="en-US" b="1" dirty="0"/>
              <a:t> un CAP </a:t>
            </a:r>
            <a:r>
              <a:rPr lang="en-US" b="1" dirty="0" err="1"/>
              <a:t>apropiado</a:t>
            </a:r>
            <a:endParaRPr lang="en-US" b="1" dirty="0"/>
          </a:p>
          <a:p>
            <a:pPr marL="0" lvl="0" indent="0">
              <a:buNone/>
            </a:pPr>
            <a:r>
              <a:rPr lang="en-US" b="1" dirty="0" smtClean="0"/>
              <a:t>(“PEDERC</a:t>
            </a:r>
            <a:r>
              <a:rPr lang="en-US" b="1" dirty="0"/>
              <a:t>”)</a:t>
            </a:r>
            <a:endParaRPr lang="en-GB" b="1" dirty="0"/>
          </a:p>
        </p:txBody>
      </p:sp>
      <p:sp>
        <p:nvSpPr>
          <p:cNvPr id="3" name="Date Placeholder 2"/>
          <p:cNvSpPr>
            <a:spLocks noGrp="1"/>
          </p:cNvSpPr>
          <p:nvPr>
            <p:ph type="dt" sz="half" idx="10"/>
          </p:nvPr>
        </p:nvSpPr>
        <p:spPr/>
        <p:txBody>
          <a:bodyPr/>
          <a:lstStyle/>
          <a:p>
            <a:r>
              <a:rPr lang="en-US" smtClean="0"/>
              <a:t>Noviembre de 2017</a:t>
            </a:r>
            <a:endParaRPr lang="en-US"/>
          </a:p>
        </p:txBody>
      </p:sp>
      <p:sp>
        <p:nvSpPr>
          <p:cNvPr id="6" name="TextBox 5"/>
          <p:cNvSpPr txBox="1"/>
          <p:nvPr/>
        </p:nvSpPr>
        <p:spPr>
          <a:xfrm>
            <a:off x="374754" y="1772816"/>
            <a:ext cx="8352928" cy="3477875"/>
          </a:xfrm>
          <a:prstGeom prst="rect">
            <a:avLst/>
          </a:prstGeom>
          <a:noFill/>
        </p:spPr>
        <p:txBody>
          <a:bodyPr wrap="square" rtlCol="0">
            <a:spAutoFit/>
          </a:bodyPr>
          <a:lstStyle/>
          <a:p>
            <a:pPr marL="457200" indent="-457200" algn="just">
              <a:buClr>
                <a:srgbClr val="1B4177"/>
              </a:buClr>
              <a:buFont typeface="+mj-lt"/>
              <a:buAutoNum type="arabicParenR"/>
              <a:tabLst>
                <a:tab pos="3138488" algn="l"/>
              </a:tabLst>
            </a:pPr>
            <a:r>
              <a:rPr lang="en-US" sz="2200" b="1" dirty="0" smtClean="0">
                <a:solidFill>
                  <a:srgbClr val="FF0000"/>
                </a:solidFill>
              </a:rPr>
              <a:t>P</a:t>
            </a:r>
            <a:r>
              <a:rPr lang="en-US" sz="2200" dirty="0" smtClean="0">
                <a:solidFill>
                  <a:srgbClr val="FF0000"/>
                </a:solidFill>
              </a:rPr>
              <a:t>ertinente:</a:t>
            </a:r>
            <a:r>
              <a:rPr lang="en-US" sz="2200" dirty="0" smtClean="0"/>
              <a:t> </a:t>
            </a:r>
            <a:r>
              <a:rPr lang="en-US" sz="2200" dirty="0" smtClean="0">
                <a:solidFill>
                  <a:srgbClr val="1B4177"/>
                </a:solidFill>
              </a:rPr>
              <a:t>el CAP </a:t>
            </a:r>
            <a:r>
              <a:rPr lang="en-US" sz="2200" dirty="0" err="1" smtClean="0">
                <a:solidFill>
                  <a:srgbClr val="1B4177"/>
                </a:solidFill>
              </a:rPr>
              <a:t>atiende</a:t>
            </a:r>
            <a:r>
              <a:rPr lang="en-US" sz="2200" dirty="0" smtClean="0">
                <a:solidFill>
                  <a:srgbClr val="1B4177"/>
                </a:solidFill>
              </a:rPr>
              <a:t> los </a:t>
            </a:r>
            <a:r>
              <a:rPr lang="en-US" sz="2200" b="1" i="1" dirty="0" err="1" smtClean="0">
                <a:solidFill>
                  <a:srgbClr val="1B4177"/>
                </a:solidFill>
              </a:rPr>
              <a:t>asuntos</a:t>
            </a:r>
            <a:r>
              <a:rPr lang="en-US" sz="2200" dirty="0" smtClean="0">
                <a:solidFill>
                  <a:srgbClr val="1B4177"/>
                </a:solidFill>
              </a:rPr>
              <a:t> y </a:t>
            </a:r>
            <a:r>
              <a:rPr lang="en-US" sz="2200" b="1" i="1" dirty="0" err="1" smtClean="0">
                <a:solidFill>
                  <a:srgbClr val="1B4177"/>
                </a:solidFill>
              </a:rPr>
              <a:t>requisitos</a:t>
            </a:r>
            <a:r>
              <a:rPr lang="en-US" sz="2200" dirty="0" smtClean="0">
                <a:solidFill>
                  <a:srgbClr val="1B4177"/>
                </a:solidFill>
              </a:rPr>
              <a:t> </a:t>
            </a:r>
            <a:r>
              <a:rPr lang="en-US" sz="2200" dirty="0" err="1" smtClean="0">
                <a:solidFill>
                  <a:srgbClr val="1B4177"/>
                </a:solidFill>
              </a:rPr>
              <a:t>relativos</a:t>
            </a:r>
            <a:r>
              <a:rPr lang="en-US" sz="2200" dirty="0" smtClean="0">
                <a:solidFill>
                  <a:srgbClr val="1B4177"/>
                </a:solidFill>
              </a:rPr>
              <a:t> a la </a:t>
            </a:r>
            <a:r>
              <a:rPr lang="en-US" sz="2200" dirty="0" err="1" smtClean="0">
                <a:solidFill>
                  <a:srgbClr val="1B4177"/>
                </a:solidFill>
              </a:rPr>
              <a:t>constatación</a:t>
            </a:r>
            <a:r>
              <a:rPr lang="en-US" sz="2200" dirty="0" smtClean="0">
                <a:solidFill>
                  <a:srgbClr val="1B4177"/>
                </a:solidFill>
              </a:rPr>
              <a:t> y la PQ y el CE </a:t>
            </a:r>
            <a:r>
              <a:rPr lang="en-US" sz="2200" dirty="0" err="1" smtClean="0">
                <a:solidFill>
                  <a:srgbClr val="1B4177"/>
                </a:solidFill>
              </a:rPr>
              <a:t>correspondientes</a:t>
            </a:r>
            <a:r>
              <a:rPr lang="en-US" sz="2200" dirty="0" smtClean="0">
                <a:solidFill>
                  <a:srgbClr val="1B4177"/>
                </a:solidFill>
              </a:rPr>
              <a:t>.</a:t>
            </a:r>
            <a:endParaRPr lang="en-US" sz="2200" dirty="0">
              <a:solidFill>
                <a:srgbClr val="1B4177"/>
              </a:solidFill>
            </a:endParaRPr>
          </a:p>
          <a:p>
            <a:pPr marL="457200" indent="-457200" algn="just">
              <a:buClr>
                <a:srgbClr val="1B4177"/>
              </a:buClr>
              <a:buFont typeface="+mj-lt"/>
              <a:buAutoNum type="arabicParenR"/>
              <a:tabLst>
                <a:tab pos="3138488" algn="l"/>
              </a:tabLst>
            </a:pPr>
            <a:r>
              <a:rPr lang="en-US" sz="2200" b="1" dirty="0" err="1" smtClean="0">
                <a:solidFill>
                  <a:srgbClr val="FF0000"/>
                </a:solidFill>
              </a:rPr>
              <a:t>E</a:t>
            </a:r>
            <a:r>
              <a:rPr lang="en-US" sz="2200" dirty="0" err="1" smtClean="0">
                <a:solidFill>
                  <a:srgbClr val="FF0000"/>
                </a:solidFill>
              </a:rPr>
              <a:t>xhaustivo</a:t>
            </a:r>
            <a:r>
              <a:rPr lang="en-US" sz="2200" dirty="0" smtClean="0">
                <a:solidFill>
                  <a:srgbClr val="FF0000"/>
                </a:solidFill>
              </a:rPr>
              <a:t>:</a:t>
            </a:r>
            <a:r>
              <a:rPr lang="en-US" sz="2200" dirty="0" smtClean="0"/>
              <a:t> </a:t>
            </a:r>
            <a:r>
              <a:rPr lang="en-US" sz="2200" dirty="0" smtClean="0">
                <a:solidFill>
                  <a:srgbClr val="1B4177"/>
                </a:solidFill>
              </a:rPr>
              <a:t>el CAP </a:t>
            </a:r>
            <a:r>
              <a:rPr lang="en-US" sz="2200" dirty="0" err="1" smtClean="0">
                <a:solidFill>
                  <a:srgbClr val="1B4177"/>
                </a:solidFill>
              </a:rPr>
              <a:t>es</a:t>
            </a:r>
            <a:r>
              <a:rPr lang="en-US" sz="2200" dirty="0" smtClean="0">
                <a:solidFill>
                  <a:srgbClr val="1B4177"/>
                </a:solidFill>
              </a:rPr>
              <a:t> </a:t>
            </a:r>
            <a:r>
              <a:rPr lang="en-US" sz="2200" b="1" i="1" dirty="0" err="1" smtClean="0">
                <a:solidFill>
                  <a:srgbClr val="1B4177"/>
                </a:solidFill>
              </a:rPr>
              <a:t>completo</a:t>
            </a:r>
            <a:r>
              <a:rPr lang="en-US" sz="2200" dirty="0" smtClean="0">
                <a:solidFill>
                  <a:srgbClr val="1B4177"/>
                </a:solidFill>
              </a:rPr>
              <a:t> e </a:t>
            </a:r>
            <a:r>
              <a:rPr lang="en-US" sz="2200" dirty="0" err="1" smtClean="0">
                <a:solidFill>
                  <a:srgbClr val="1B4177"/>
                </a:solidFill>
              </a:rPr>
              <a:t>incluye</a:t>
            </a:r>
            <a:r>
              <a:rPr lang="en-US" sz="2200" dirty="0" smtClean="0">
                <a:solidFill>
                  <a:srgbClr val="1B4177"/>
                </a:solidFill>
              </a:rPr>
              <a:t> </a:t>
            </a:r>
            <a:r>
              <a:rPr lang="en-US" sz="2200" b="1" i="1" dirty="0" err="1" smtClean="0">
                <a:solidFill>
                  <a:srgbClr val="1B4177"/>
                </a:solidFill>
              </a:rPr>
              <a:t>todos</a:t>
            </a:r>
            <a:r>
              <a:rPr lang="en-US" sz="2200" b="1" i="1" dirty="0" smtClean="0">
                <a:solidFill>
                  <a:srgbClr val="1B4177"/>
                </a:solidFill>
              </a:rPr>
              <a:t> los </a:t>
            </a:r>
            <a:r>
              <a:rPr lang="en-US" sz="2200" b="1" i="1" dirty="0" err="1" smtClean="0">
                <a:solidFill>
                  <a:srgbClr val="1B4177"/>
                </a:solidFill>
              </a:rPr>
              <a:t>elementos</a:t>
            </a:r>
            <a:r>
              <a:rPr lang="en-US" sz="2200" b="1" i="1" dirty="0" smtClean="0">
                <a:solidFill>
                  <a:srgbClr val="1B4177"/>
                </a:solidFill>
              </a:rPr>
              <a:t> o </a:t>
            </a:r>
            <a:r>
              <a:rPr lang="en-US" sz="2200" b="1" i="1" dirty="0" err="1" smtClean="0">
                <a:solidFill>
                  <a:srgbClr val="1B4177"/>
                </a:solidFill>
              </a:rPr>
              <a:t>aspectos</a:t>
            </a:r>
            <a:r>
              <a:rPr lang="en-US" sz="2200" dirty="0" smtClean="0">
                <a:solidFill>
                  <a:srgbClr val="1B4177"/>
                </a:solidFill>
              </a:rPr>
              <a:t> </a:t>
            </a:r>
            <a:r>
              <a:rPr lang="en-US" sz="2200" dirty="0" err="1" smtClean="0">
                <a:solidFill>
                  <a:srgbClr val="1B4177"/>
                </a:solidFill>
              </a:rPr>
              <a:t>asociados</a:t>
            </a:r>
            <a:r>
              <a:rPr lang="en-US" sz="2200" dirty="0" smtClean="0">
                <a:solidFill>
                  <a:srgbClr val="1B4177"/>
                </a:solidFill>
              </a:rPr>
              <a:t> a la </a:t>
            </a:r>
            <a:r>
              <a:rPr lang="en-US" sz="2200" dirty="0" err="1" smtClean="0">
                <a:solidFill>
                  <a:srgbClr val="1B4177"/>
                </a:solidFill>
              </a:rPr>
              <a:t>constatación</a:t>
            </a:r>
            <a:r>
              <a:rPr lang="en-US" sz="2200" dirty="0" smtClean="0">
                <a:solidFill>
                  <a:srgbClr val="1B4177"/>
                </a:solidFill>
              </a:rPr>
              <a:t>.</a:t>
            </a:r>
          </a:p>
          <a:p>
            <a:pPr marL="457200" indent="-457200" algn="just">
              <a:buClr>
                <a:srgbClr val="1B4177"/>
              </a:buClr>
              <a:buFont typeface="+mj-lt"/>
              <a:buAutoNum type="arabicParenR"/>
              <a:tabLst>
                <a:tab pos="3138488" algn="l"/>
              </a:tabLst>
            </a:pPr>
            <a:r>
              <a:rPr lang="en-US" sz="2200" b="1" dirty="0" err="1" smtClean="0">
                <a:solidFill>
                  <a:srgbClr val="FF0000"/>
                </a:solidFill>
              </a:rPr>
              <a:t>D</a:t>
            </a:r>
            <a:r>
              <a:rPr lang="en-US" sz="2200" dirty="0" err="1" smtClean="0">
                <a:solidFill>
                  <a:srgbClr val="FF0000"/>
                </a:solidFill>
              </a:rPr>
              <a:t>etallado</a:t>
            </a:r>
            <a:r>
              <a:rPr lang="en-US" sz="2200" dirty="0" smtClean="0">
                <a:solidFill>
                  <a:srgbClr val="FF0000"/>
                </a:solidFill>
              </a:rPr>
              <a:t>:</a:t>
            </a:r>
            <a:r>
              <a:rPr lang="en-US" sz="2200" dirty="0" smtClean="0"/>
              <a:t> </a:t>
            </a:r>
            <a:r>
              <a:rPr lang="en-US" sz="2200" dirty="0">
                <a:solidFill>
                  <a:srgbClr val="1B4177"/>
                </a:solidFill>
              </a:rPr>
              <a:t>e</a:t>
            </a:r>
            <a:r>
              <a:rPr lang="en-US" sz="2200" dirty="0" smtClean="0">
                <a:solidFill>
                  <a:srgbClr val="1B4177"/>
                </a:solidFill>
              </a:rPr>
              <a:t>l </a:t>
            </a:r>
            <a:r>
              <a:rPr lang="en-US" sz="2200" dirty="0">
                <a:solidFill>
                  <a:srgbClr val="1B4177"/>
                </a:solidFill>
              </a:rPr>
              <a:t>CAP </a:t>
            </a:r>
            <a:r>
              <a:rPr lang="en-US" sz="2200" dirty="0" smtClean="0">
                <a:solidFill>
                  <a:srgbClr val="1B4177"/>
                </a:solidFill>
              </a:rPr>
              <a:t>describe</a:t>
            </a:r>
            <a:r>
              <a:rPr lang="en-US" sz="2200" dirty="0">
                <a:solidFill>
                  <a:srgbClr val="1B4177"/>
                </a:solidFill>
              </a:rPr>
              <a:t> </a:t>
            </a:r>
            <a:r>
              <a:rPr lang="en-US" sz="2200" b="1" i="1" dirty="0" err="1">
                <a:solidFill>
                  <a:srgbClr val="1B4177"/>
                </a:solidFill>
              </a:rPr>
              <a:t>paso</a:t>
            </a:r>
            <a:r>
              <a:rPr lang="en-US" sz="2200" b="1" i="1" dirty="0">
                <a:solidFill>
                  <a:srgbClr val="1B4177"/>
                </a:solidFill>
              </a:rPr>
              <a:t> a </a:t>
            </a:r>
            <a:r>
              <a:rPr lang="en-US" sz="2200" b="1" i="1" dirty="0" err="1">
                <a:solidFill>
                  <a:srgbClr val="1B4177"/>
                </a:solidFill>
              </a:rPr>
              <a:t>paso</a:t>
            </a:r>
            <a:r>
              <a:rPr lang="en-US" sz="2200" b="1" i="1" dirty="0" smtClean="0">
                <a:solidFill>
                  <a:srgbClr val="1B4177"/>
                </a:solidFill>
              </a:rPr>
              <a:t> </a:t>
            </a:r>
            <a:r>
              <a:rPr lang="en-US" sz="2200" dirty="0">
                <a:solidFill>
                  <a:srgbClr val="1B4177"/>
                </a:solidFill>
              </a:rPr>
              <a:t>el </a:t>
            </a:r>
            <a:r>
              <a:rPr lang="en-US" sz="2200" dirty="0" err="1">
                <a:solidFill>
                  <a:srgbClr val="1B4177"/>
                </a:solidFill>
              </a:rPr>
              <a:t>proceso</a:t>
            </a:r>
            <a:r>
              <a:rPr lang="en-US" sz="2200" dirty="0">
                <a:solidFill>
                  <a:srgbClr val="1B4177"/>
                </a:solidFill>
              </a:rPr>
              <a:t> de </a:t>
            </a:r>
            <a:r>
              <a:rPr lang="en-US" sz="2200" dirty="0" err="1" smtClean="0">
                <a:solidFill>
                  <a:srgbClr val="1B4177"/>
                </a:solidFill>
              </a:rPr>
              <a:t>aplicación</a:t>
            </a:r>
            <a:r>
              <a:rPr lang="en-US" sz="2200" dirty="0" smtClean="0">
                <a:solidFill>
                  <a:srgbClr val="1B4177"/>
                </a:solidFill>
              </a:rPr>
              <a:t>.</a:t>
            </a:r>
          </a:p>
          <a:p>
            <a:pPr marL="457200" indent="-457200" algn="just">
              <a:buClr>
                <a:srgbClr val="1B4177"/>
              </a:buClr>
              <a:buFont typeface="+mj-lt"/>
              <a:buAutoNum type="arabicParenR"/>
              <a:tabLst>
                <a:tab pos="3138488" algn="l"/>
              </a:tabLst>
            </a:pPr>
            <a:r>
              <a:rPr lang="en-US" sz="2200" b="1" dirty="0" err="1" smtClean="0">
                <a:solidFill>
                  <a:srgbClr val="FF0000"/>
                </a:solidFill>
              </a:rPr>
              <a:t>E</a:t>
            </a:r>
            <a:r>
              <a:rPr lang="en-US" sz="2200" dirty="0" err="1" smtClean="0">
                <a:solidFill>
                  <a:srgbClr val="FF0000"/>
                </a:solidFill>
              </a:rPr>
              <a:t>specífico</a:t>
            </a:r>
            <a:r>
              <a:rPr lang="en-US" sz="2200" dirty="0" smtClean="0">
                <a:solidFill>
                  <a:srgbClr val="FF0000"/>
                </a:solidFill>
              </a:rPr>
              <a:t>:</a:t>
            </a:r>
            <a:r>
              <a:rPr lang="en-US" sz="2200" dirty="0" smtClean="0"/>
              <a:t> </a:t>
            </a:r>
            <a:r>
              <a:rPr lang="en-US" sz="2200" dirty="0" smtClean="0">
                <a:solidFill>
                  <a:srgbClr val="1B4177"/>
                </a:solidFill>
              </a:rPr>
              <a:t>el </a:t>
            </a:r>
            <a:r>
              <a:rPr lang="en-US" sz="2200" dirty="0">
                <a:solidFill>
                  <a:srgbClr val="1B4177"/>
                </a:solidFill>
              </a:rPr>
              <a:t>CAP </a:t>
            </a:r>
            <a:r>
              <a:rPr lang="en-US" sz="2200" dirty="0" err="1" smtClean="0">
                <a:solidFill>
                  <a:srgbClr val="1B4177"/>
                </a:solidFill>
              </a:rPr>
              <a:t>identifica</a:t>
            </a:r>
            <a:r>
              <a:rPr lang="en-US" sz="2200" dirty="0" smtClean="0">
                <a:solidFill>
                  <a:srgbClr val="1B4177"/>
                </a:solidFill>
              </a:rPr>
              <a:t> </a:t>
            </a:r>
            <a:r>
              <a:rPr lang="en-US" sz="2200" b="1" i="1" dirty="0" err="1" smtClean="0">
                <a:solidFill>
                  <a:srgbClr val="1B4177"/>
                </a:solidFill>
              </a:rPr>
              <a:t>quién</a:t>
            </a:r>
            <a:r>
              <a:rPr lang="en-US" sz="2200" b="1" i="1" dirty="0" smtClean="0">
                <a:solidFill>
                  <a:srgbClr val="1B4177"/>
                </a:solidFill>
              </a:rPr>
              <a:t> </a:t>
            </a:r>
            <a:r>
              <a:rPr lang="en-US" sz="2200" b="1" i="1" dirty="0" err="1" smtClean="0">
                <a:solidFill>
                  <a:srgbClr val="1B4177"/>
                </a:solidFill>
              </a:rPr>
              <a:t>hará</a:t>
            </a:r>
            <a:r>
              <a:rPr lang="en-US" sz="2200" b="1" i="1" dirty="0" smtClean="0">
                <a:solidFill>
                  <a:srgbClr val="1B4177"/>
                </a:solidFill>
              </a:rPr>
              <a:t> </a:t>
            </a:r>
            <a:r>
              <a:rPr lang="en-US" sz="2200" b="1" i="1" dirty="0" err="1" smtClean="0">
                <a:solidFill>
                  <a:srgbClr val="1B4177"/>
                </a:solidFill>
              </a:rPr>
              <a:t>qué</a:t>
            </a:r>
            <a:r>
              <a:rPr lang="en-US" sz="2200" b="1" i="1" dirty="0" smtClean="0">
                <a:solidFill>
                  <a:srgbClr val="1B4177"/>
                </a:solidFill>
              </a:rPr>
              <a:t> y </a:t>
            </a:r>
            <a:r>
              <a:rPr lang="en-US" sz="2200" b="1" i="1" dirty="0" err="1" smtClean="0">
                <a:solidFill>
                  <a:srgbClr val="1B4177"/>
                </a:solidFill>
              </a:rPr>
              <a:t>cuándo</a:t>
            </a:r>
            <a:r>
              <a:rPr lang="en-US" sz="2200" dirty="0" smtClean="0">
                <a:solidFill>
                  <a:srgbClr val="1B4177"/>
                </a:solidFill>
              </a:rPr>
              <a:t>, y </a:t>
            </a:r>
            <a:r>
              <a:rPr lang="en-US" sz="2200" dirty="0" err="1" smtClean="0">
                <a:solidFill>
                  <a:srgbClr val="1B4177"/>
                </a:solidFill>
              </a:rPr>
              <a:t>en</a:t>
            </a:r>
            <a:r>
              <a:rPr lang="en-US" sz="2200" dirty="0" smtClean="0">
                <a:solidFill>
                  <a:srgbClr val="1B4177"/>
                </a:solidFill>
              </a:rPr>
              <a:t> </a:t>
            </a:r>
            <a:r>
              <a:rPr lang="en-US" sz="2200" dirty="0" err="1" smtClean="0">
                <a:solidFill>
                  <a:srgbClr val="1B4177"/>
                </a:solidFill>
              </a:rPr>
              <a:t>coordinación</a:t>
            </a:r>
            <a:r>
              <a:rPr lang="en-US" sz="2200" dirty="0" smtClean="0">
                <a:solidFill>
                  <a:srgbClr val="1B4177"/>
                </a:solidFill>
              </a:rPr>
              <a:t> con </a:t>
            </a:r>
            <a:r>
              <a:rPr lang="en-US" sz="2200" dirty="0" err="1" smtClean="0">
                <a:solidFill>
                  <a:srgbClr val="1B4177"/>
                </a:solidFill>
              </a:rPr>
              <a:t>otras</a:t>
            </a:r>
            <a:r>
              <a:rPr lang="en-US" sz="2200" dirty="0" smtClean="0">
                <a:solidFill>
                  <a:srgbClr val="1B4177"/>
                </a:solidFill>
              </a:rPr>
              <a:t> </a:t>
            </a:r>
            <a:r>
              <a:rPr lang="en-US" sz="2200" dirty="0" err="1" smtClean="0">
                <a:solidFill>
                  <a:srgbClr val="1B4177"/>
                </a:solidFill>
              </a:rPr>
              <a:t>entidades</a:t>
            </a:r>
            <a:r>
              <a:rPr lang="en-US" sz="2200" dirty="0" smtClean="0">
                <a:solidFill>
                  <a:srgbClr val="1B4177"/>
                </a:solidFill>
              </a:rPr>
              <a:t>, </a:t>
            </a:r>
            <a:r>
              <a:rPr lang="en-US" sz="2200" dirty="0" err="1" smtClean="0">
                <a:solidFill>
                  <a:srgbClr val="1B4177"/>
                </a:solidFill>
              </a:rPr>
              <a:t>en</a:t>
            </a:r>
            <a:r>
              <a:rPr lang="en-US" sz="2200" dirty="0" smtClean="0">
                <a:solidFill>
                  <a:srgbClr val="1B4177"/>
                </a:solidFill>
              </a:rPr>
              <a:t> </a:t>
            </a:r>
            <a:r>
              <a:rPr lang="en-US" sz="2200" dirty="0" err="1" smtClean="0">
                <a:solidFill>
                  <a:srgbClr val="1B4177"/>
                </a:solidFill>
              </a:rPr>
              <a:t>su</a:t>
            </a:r>
            <a:r>
              <a:rPr lang="en-US" sz="2200" dirty="0" smtClean="0">
                <a:solidFill>
                  <a:srgbClr val="1B4177"/>
                </a:solidFill>
              </a:rPr>
              <a:t> </a:t>
            </a:r>
            <a:r>
              <a:rPr lang="en-US" sz="2200" dirty="0" err="1" smtClean="0">
                <a:solidFill>
                  <a:srgbClr val="1B4177"/>
                </a:solidFill>
              </a:rPr>
              <a:t>caso</a:t>
            </a:r>
            <a:r>
              <a:rPr lang="en-US" sz="2200" dirty="0" smtClean="0">
                <a:solidFill>
                  <a:srgbClr val="1B4177"/>
                </a:solidFill>
              </a:rPr>
              <a:t>. </a:t>
            </a:r>
          </a:p>
          <a:p>
            <a:pPr marL="457200" indent="-457200" algn="just">
              <a:buClr>
                <a:srgbClr val="1B4177"/>
              </a:buClr>
              <a:buFont typeface="+mj-lt"/>
              <a:buAutoNum type="arabicParenR"/>
              <a:tabLst>
                <a:tab pos="3138488" algn="l"/>
              </a:tabLst>
            </a:pPr>
            <a:r>
              <a:rPr lang="en-US" sz="2200" b="1" dirty="0" err="1" smtClean="0">
                <a:solidFill>
                  <a:srgbClr val="FF0000"/>
                </a:solidFill>
              </a:rPr>
              <a:t>R</a:t>
            </a:r>
            <a:r>
              <a:rPr lang="en-US" sz="2200" dirty="0" err="1" smtClean="0">
                <a:solidFill>
                  <a:srgbClr val="FF0000"/>
                </a:solidFill>
              </a:rPr>
              <a:t>ealista</a:t>
            </a:r>
            <a:r>
              <a:rPr lang="en-US" sz="2200" dirty="0" smtClean="0">
                <a:solidFill>
                  <a:srgbClr val="FF0000"/>
                </a:solidFill>
              </a:rPr>
              <a:t>:</a:t>
            </a:r>
            <a:r>
              <a:rPr lang="en-US" sz="2200" dirty="0" smtClean="0"/>
              <a:t>   </a:t>
            </a:r>
            <a:r>
              <a:rPr lang="en-US" sz="2200" dirty="0" err="1" smtClean="0">
                <a:solidFill>
                  <a:srgbClr val="1B4177"/>
                </a:solidFill>
              </a:rPr>
              <a:t>en</a:t>
            </a:r>
            <a:r>
              <a:rPr lang="en-US" sz="2200" dirty="0" smtClean="0">
                <a:solidFill>
                  <a:srgbClr val="1B4177"/>
                </a:solidFill>
              </a:rPr>
              <a:t> </a:t>
            </a:r>
            <a:r>
              <a:rPr lang="en-US" sz="2200" dirty="0" err="1" smtClean="0">
                <a:solidFill>
                  <a:srgbClr val="1B4177"/>
                </a:solidFill>
              </a:rPr>
              <a:t>materia</a:t>
            </a:r>
            <a:r>
              <a:rPr lang="en-US" sz="2200" dirty="0" smtClean="0">
                <a:solidFill>
                  <a:srgbClr val="1B4177"/>
                </a:solidFill>
              </a:rPr>
              <a:t> de </a:t>
            </a:r>
            <a:r>
              <a:rPr lang="en-US" sz="2200" b="1" i="1" dirty="0" err="1" smtClean="0">
                <a:solidFill>
                  <a:srgbClr val="1B4177"/>
                </a:solidFill>
              </a:rPr>
              <a:t>contenido</a:t>
            </a:r>
            <a:r>
              <a:rPr lang="en-US" sz="2200" dirty="0" smtClean="0">
                <a:solidFill>
                  <a:srgbClr val="1B4177"/>
                </a:solidFill>
              </a:rPr>
              <a:t> y </a:t>
            </a:r>
            <a:r>
              <a:rPr lang="en-US" sz="2200" b="1" i="1" dirty="0" err="1" smtClean="0">
                <a:solidFill>
                  <a:srgbClr val="1B4177"/>
                </a:solidFill>
              </a:rPr>
              <a:t>fechas</a:t>
            </a:r>
            <a:r>
              <a:rPr lang="en-US" sz="2200" b="1" i="1" dirty="0" smtClean="0">
                <a:solidFill>
                  <a:srgbClr val="1B4177"/>
                </a:solidFill>
              </a:rPr>
              <a:t> de </a:t>
            </a:r>
            <a:r>
              <a:rPr lang="en-US" sz="2200" b="1" i="1" dirty="0" err="1" smtClean="0">
                <a:solidFill>
                  <a:srgbClr val="1B4177"/>
                </a:solidFill>
              </a:rPr>
              <a:t>aplicación</a:t>
            </a:r>
            <a:r>
              <a:rPr lang="en-US" sz="2200" dirty="0" smtClean="0">
                <a:solidFill>
                  <a:srgbClr val="1B4177"/>
                </a:solidFill>
              </a:rPr>
              <a:t>.</a:t>
            </a:r>
          </a:p>
          <a:p>
            <a:pPr marL="457200" indent="-457200" algn="just">
              <a:buClr>
                <a:srgbClr val="1B4177"/>
              </a:buClr>
              <a:buFont typeface="+mj-lt"/>
              <a:buAutoNum type="arabicParenR"/>
              <a:tabLst>
                <a:tab pos="3138488" algn="l"/>
              </a:tabLst>
            </a:pPr>
            <a:r>
              <a:rPr lang="en-US" sz="2200" b="1" dirty="0" err="1" smtClean="0">
                <a:solidFill>
                  <a:srgbClr val="FF0000"/>
                </a:solidFill>
              </a:rPr>
              <a:t>C</a:t>
            </a:r>
            <a:r>
              <a:rPr lang="en-US" sz="2200" dirty="0" err="1" smtClean="0">
                <a:solidFill>
                  <a:srgbClr val="FF0000"/>
                </a:solidFill>
              </a:rPr>
              <a:t>oherente</a:t>
            </a:r>
            <a:r>
              <a:rPr lang="en-US" sz="2200" dirty="0" smtClean="0">
                <a:solidFill>
                  <a:srgbClr val="FF0000"/>
                </a:solidFill>
              </a:rPr>
              <a:t>:</a:t>
            </a:r>
            <a:r>
              <a:rPr lang="en-US" sz="2200" dirty="0" smtClean="0"/>
              <a:t> </a:t>
            </a:r>
            <a:r>
              <a:rPr lang="en-US" sz="2200" dirty="0" err="1" smtClean="0">
                <a:solidFill>
                  <a:srgbClr val="1B4177"/>
                </a:solidFill>
              </a:rPr>
              <a:t>en</a:t>
            </a:r>
            <a:r>
              <a:rPr lang="en-US" sz="2200" dirty="0" smtClean="0">
                <a:solidFill>
                  <a:srgbClr val="1B4177"/>
                </a:solidFill>
              </a:rPr>
              <a:t> </a:t>
            </a:r>
            <a:r>
              <a:rPr lang="en-US" sz="2200" dirty="0" err="1" smtClean="0">
                <a:solidFill>
                  <a:srgbClr val="1B4177"/>
                </a:solidFill>
              </a:rPr>
              <a:t>relación</a:t>
            </a:r>
            <a:r>
              <a:rPr lang="en-US" sz="2200" dirty="0" smtClean="0">
                <a:solidFill>
                  <a:srgbClr val="1B4177"/>
                </a:solidFill>
              </a:rPr>
              <a:t> con </a:t>
            </a:r>
            <a:r>
              <a:rPr lang="en-US" sz="2200" b="1" i="1" dirty="0" err="1" smtClean="0">
                <a:solidFill>
                  <a:srgbClr val="1B4177"/>
                </a:solidFill>
              </a:rPr>
              <a:t>otros</a:t>
            </a:r>
            <a:r>
              <a:rPr lang="en-US" sz="2200" b="1" i="1" dirty="0" smtClean="0">
                <a:solidFill>
                  <a:srgbClr val="1B4177"/>
                </a:solidFill>
              </a:rPr>
              <a:t> CAP </a:t>
            </a:r>
            <a:r>
              <a:rPr lang="en-US" sz="2200" dirty="0" smtClean="0">
                <a:solidFill>
                  <a:srgbClr val="1B4177"/>
                </a:solidFill>
              </a:rPr>
              <a:t>y </a:t>
            </a:r>
            <a:r>
              <a:rPr lang="en-US" sz="2200" b="1" i="1" dirty="0" smtClean="0">
                <a:solidFill>
                  <a:srgbClr val="1B4177"/>
                </a:solidFill>
              </a:rPr>
              <a:t>la </a:t>
            </a:r>
            <a:r>
              <a:rPr lang="en-US" sz="2200" b="1" i="1" dirty="0" err="1" smtClean="0">
                <a:solidFill>
                  <a:srgbClr val="1B4177"/>
                </a:solidFill>
              </a:rPr>
              <a:t>autoevaluación</a:t>
            </a:r>
            <a:r>
              <a:rPr lang="en-US" sz="2200" b="1" i="1" dirty="0" smtClean="0">
                <a:solidFill>
                  <a:srgbClr val="1B4177"/>
                </a:solidFill>
              </a:rPr>
              <a:t> del Estado.</a:t>
            </a:r>
            <a:endParaRPr lang="en-GB" sz="2200" b="1" i="1" dirty="0">
              <a:solidFill>
                <a:srgbClr val="1B4177"/>
              </a:solidFill>
            </a:endParaRPr>
          </a:p>
        </p:txBody>
      </p:sp>
      <p:sp>
        <p:nvSpPr>
          <p:cNvPr id="7" name="Footer Placeholder 6"/>
          <p:cNvSpPr>
            <a:spLocks noGrp="1"/>
          </p:cNvSpPr>
          <p:nvPr>
            <p:ph type="ftr" sz="quarter" idx="11"/>
          </p:nvPr>
        </p:nvSpPr>
        <p:spPr/>
        <p:txBody>
          <a:bodyPr/>
          <a:lstStyle/>
          <a:p>
            <a:r>
              <a:rPr lang="en-US" smtClean="0"/>
              <a:t>Seminario CMA - Módulo 4</a:t>
            </a:r>
            <a:endParaRPr lang="en-US" dirty="0"/>
          </a:p>
        </p:txBody>
      </p:sp>
      <p:sp>
        <p:nvSpPr>
          <p:cNvPr id="4" name="Slide Number Placeholder 3"/>
          <p:cNvSpPr>
            <a:spLocks noGrp="1"/>
          </p:cNvSpPr>
          <p:nvPr>
            <p:ph type="sldNum" sz="quarter" idx="12"/>
          </p:nvPr>
        </p:nvSpPr>
        <p:spPr/>
        <p:txBody>
          <a:bodyPr/>
          <a:lstStyle/>
          <a:p>
            <a:r>
              <a:rPr lang="en-US" smtClean="0"/>
              <a:t> </a:t>
            </a:r>
            <a:fld id="{AEBC9397-8921-489F-B39C-2E8FC685A84F}" type="slidenum">
              <a:rPr lang="en-US" smtClean="0"/>
              <a:pPr/>
              <a:t>44</a:t>
            </a:fld>
            <a:endParaRPr lang="en-US" dirty="0"/>
          </a:p>
        </p:txBody>
      </p:sp>
    </p:spTree>
    <p:extLst>
      <p:ext uri="{BB962C8B-B14F-4D97-AF65-F5344CB8AC3E}">
        <p14:creationId xmlns:p14="http://schemas.microsoft.com/office/powerpoint/2010/main" val="294371940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4776" y="6565"/>
            <a:ext cx="8229600" cy="1143000"/>
          </a:xfrm>
        </p:spPr>
        <p:txBody>
          <a:bodyPr>
            <a:noAutofit/>
          </a:bodyPr>
          <a:lstStyle/>
          <a:p>
            <a:pPr marL="355600"/>
            <a:r>
              <a:rPr lang="es-ES" dirty="0" smtClean="0"/>
              <a:t>Cómo presentar CAP (cont.)</a:t>
            </a:r>
            <a:endParaRPr lang="en-GB" dirty="0"/>
          </a:p>
        </p:txBody>
      </p:sp>
      <p:sp>
        <p:nvSpPr>
          <p:cNvPr id="4" name="Slide Number Placeholder 3"/>
          <p:cNvSpPr>
            <a:spLocks noGrp="1"/>
          </p:cNvSpPr>
          <p:nvPr>
            <p:ph type="sldNum" sz="quarter" idx="12"/>
          </p:nvPr>
        </p:nvSpPr>
        <p:spPr>
          <a:xfrm>
            <a:off x="6553200" y="6356350"/>
            <a:ext cx="2133600" cy="365125"/>
          </a:xfrm>
        </p:spPr>
        <p:txBody>
          <a:bodyPr/>
          <a:lstStyle/>
          <a:p>
            <a:fld id="{AEBC9397-8921-489F-B39C-2E8FC685A84F}" type="slidenum">
              <a:rPr lang="en-US" smtClean="0"/>
              <a:pPr/>
              <a:t>45</a:t>
            </a:fld>
            <a:endParaRPr lang="en-US" dirty="0"/>
          </a:p>
        </p:txBody>
      </p:sp>
      <p:sp>
        <p:nvSpPr>
          <p:cNvPr id="5" name="Footer Placeholder 4"/>
          <p:cNvSpPr>
            <a:spLocks noGrp="1"/>
          </p:cNvSpPr>
          <p:nvPr>
            <p:ph type="ftr" sz="quarter" idx="11"/>
          </p:nvPr>
        </p:nvSpPr>
        <p:spPr>
          <a:xfrm>
            <a:off x="3124200" y="6356350"/>
            <a:ext cx="2895600" cy="365125"/>
          </a:xfrm>
        </p:spPr>
        <p:txBody>
          <a:bodyPr/>
          <a:lstStyle/>
          <a:p>
            <a:r>
              <a:rPr lang="en-US" smtClean="0"/>
              <a:t>Seminario CMA - Módulo 4</a:t>
            </a:r>
            <a:endParaRPr lang="en-US" dirty="0"/>
          </a:p>
        </p:txBody>
      </p:sp>
      <p:sp>
        <p:nvSpPr>
          <p:cNvPr id="8" name="Date Placeholder 7"/>
          <p:cNvSpPr>
            <a:spLocks noGrp="1"/>
          </p:cNvSpPr>
          <p:nvPr>
            <p:ph type="dt" sz="half" idx="10"/>
          </p:nvPr>
        </p:nvSpPr>
        <p:spPr/>
        <p:txBody>
          <a:bodyPr/>
          <a:lstStyle/>
          <a:p>
            <a:r>
              <a:rPr lang="en-US" smtClean="0"/>
              <a:t>Noviembre de 2017</a:t>
            </a:r>
            <a:endParaRPr lang="en-US"/>
          </a:p>
        </p:txBody>
      </p:sp>
      <p:sp>
        <p:nvSpPr>
          <p:cNvPr id="7" name="Content Placeholder 3"/>
          <p:cNvSpPr>
            <a:spLocks noGrp="1"/>
          </p:cNvSpPr>
          <p:nvPr>
            <p:ph idx="1"/>
          </p:nvPr>
        </p:nvSpPr>
        <p:spPr/>
        <p:txBody>
          <a:bodyPr>
            <a:normAutofit/>
          </a:bodyPr>
          <a:lstStyle/>
          <a:p>
            <a:pPr marL="0" indent="0">
              <a:buClrTx/>
              <a:buNone/>
            </a:pPr>
            <a:endParaRPr lang="es-ES" altLang="en-US" dirty="0" smtClean="0"/>
          </a:p>
          <a:p>
            <a:pPr marL="0" indent="0">
              <a:buClrTx/>
              <a:buNone/>
            </a:pPr>
            <a:endParaRPr lang="es-ES" altLang="en-US" dirty="0"/>
          </a:p>
          <a:p>
            <a:pPr marL="0" indent="0">
              <a:buClrTx/>
              <a:buNone/>
            </a:pPr>
            <a:endParaRPr lang="es-ES" altLang="en-US" dirty="0" smtClean="0"/>
          </a:p>
          <a:p>
            <a:pPr marL="0" indent="0">
              <a:buClrTx/>
              <a:buNone/>
            </a:pPr>
            <a:endParaRPr lang="es-ES" altLang="en-US" dirty="0"/>
          </a:p>
          <a:p>
            <a:pPr marL="0" indent="0">
              <a:buClrTx/>
              <a:buNone/>
            </a:pPr>
            <a:endParaRPr lang="es-ES" altLang="en-US" dirty="0" smtClean="0"/>
          </a:p>
          <a:p>
            <a:pPr marL="0" indent="0">
              <a:buClrTx/>
              <a:buNone/>
            </a:pPr>
            <a:endParaRPr lang="es-ES" altLang="en-US" dirty="0"/>
          </a:p>
          <a:p>
            <a:pPr marL="0" indent="0">
              <a:buClrTx/>
              <a:buNone/>
            </a:pPr>
            <a:endParaRPr lang="es-ES" altLang="en-US" dirty="0"/>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168" y="1614344"/>
            <a:ext cx="2432040" cy="23515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539552" y="2276872"/>
            <a:ext cx="4896544" cy="523220"/>
          </a:xfrm>
          <a:prstGeom prst="rect">
            <a:avLst/>
          </a:prstGeom>
          <a:noFill/>
        </p:spPr>
        <p:txBody>
          <a:bodyPr wrap="square" rtlCol="0">
            <a:spAutoFit/>
          </a:bodyPr>
          <a:lstStyle/>
          <a:p>
            <a:pPr marL="457200" indent="-457200">
              <a:buClr>
                <a:srgbClr val="FF0000"/>
              </a:buClr>
              <a:buFont typeface="Arial" panose="020B0604020202020204" pitchFamily="34" charset="0"/>
              <a:buChar char="•"/>
            </a:pPr>
            <a:endParaRPr lang="en-CA" sz="2800" dirty="0">
              <a:solidFill>
                <a:srgbClr val="1F497D"/>
              </a:solidFill>
              <a:cs typeface="Arial" pitchFamily="34" charset="0"/>
            </a:endParaRPr>
          </a:p>
        </p:txBody>
      </p:sp>
      <p:sp>
        <p:nvSpPr>
          <p:cNvPr id="11" name="TextBox 10"/>
          <p:cNvSpPr txBox="1"/>
          <p:nvPr/>
        </p:nvSpPr>
        <p:spPr>
          <a:xfrm>
            <a:off x="395536" y="1772816"/>
            <a:ext cx="4896544" cy="3453253"/>
          </a:xfrm>
          <a:prstGeom prst="rect">
            <a:avLst/>
          </a:prstGeom>
          <a:noFill/>
          <a:ln>
            <a:noFill/>
          </a:ln>
        </p:spPr>
        <p:txBody>
          <a:bodyPr wrap="square" rtlCol="0">
            <a:spAutoFit/>
          </a:bodyPr>
          <a:lstStyle/>
          <a:p>
            <a:pPr marL="457200" lvl="0" indent="-457200">
              <a:spcBef>
                <a:spcPct val="20000"/>
              </a:spcBef>
              <a:buClr>
                <a:srgbClr val="FF0000"/>
              </a:buClr>
              <a:buFont typeface="Arial" panose="020B0604020202020204" pitchFamily="34" charset="0"/>
              <a:buChar char="•"/>
            </a:pPr>
            <a:r>
              <a:rPr lang="es-ES" altLang="en-US" sz="3000" dirty="0">
                <a:solidFill>
                  <a:srgbClr val="1B4177"/>
                </a:solidFill>
              </a:rPr>
              <a:t>Diríjase </a:t>
            </a:r>
            <a:r>
              <a:rPr lang="es-ES" altLang="en-US" sz="3000" dirty="0" smtClean="0">
                <a:solidFill>
                  <a:srgbClr val="1B4177"/>
                </a:solidFill>
              </a:rPr>
              <a:t>al </a:t>
            </a:r>
            <a:r>
              <a:rPr lang="es-ES" altLang="en-US" sz="3000" dirty="0">
                <a:solidFill>
                  <a:srgbClr val="1B4177"/>
                </a:solidFill>
              </a:rPr>
              <a:t>sitio web del marco en línea (OLF) del CMA del USOAP</a:t>
            </a:r>
            <a:r>
              <a:rPr lang="es-ES" altLang="en-US" sz="3000" dirty="0" smtClean="0">
                <a:solidFill>
                  <a:srgbClr val="1B4177"/>
                </a:solidFill>
              </a:rPr>
              <a:t>: </a:t>
            </a:r>
            <a:r>
              <a:rPr lang="es-ES" altLang="en-US" sz="3000" u="sng" dirty="0" smtClean="0">
                <a:solidFill>
                  <a:srgbClr val="0000FF"/>
                </a:solidFill>
              </a:rPr>
              <a:t>www.icao.int/usoap.</a:t>
            </a:r>
            <a:r>
              <a:rPr lang="es-ES" altLang="en-US" sz="3000" dirty="0" smtClean="0">
                <a:solidFill>
                  <a:srgbClr val="1B4177"/>
                </a:solidFill>
              </a:rPr>
              <a:t> </a:t>
            </a:r>
            <a:endParaRPr lang="es-ES" altLang="en-US" sz="3000" dirty="0">
              <a:solidFill>
                <a:srgbClr val="1B4177"/>
              </a:solidFill>
            </a:endParaRPr>
          </a:p>
          <a:p>
            <a:pPr>
              <a:buClr>
                <a:srgbClr val="FF0000"/>
              </a:buClr>
            </a:pPr>
            <a:endParaRPr lang="en-US" sz="2800" dirty="0" smtClean="0">
              <a:solidFill>
                <a:srgbClr val="1F497D"/>
              </a:solidFill>
              <a:cs typeface="Arial" pitchFamily="34" charset="0"/>
            </a:endParaRPr>
          </a:p>
          <a:p>
            <a:pPr marL="457200" lvl="0" indent="-457200">
              <a:spcBef>
                <a:spcPct val="20000"/>
              </a:spcBef>
              <a:buClr>
                <a:srgbClr val="FF0000"/>
              </a:buClr>
              <a:buFont typeface="Arial" panose="020B0604020202020204" pitchFamily="34" charset="0"/>
              <a:buChar char="•"/>
            </a:pPr>
            <a:r>
              <a:rPr lang="es-ES" altLang="en-US" sz="3200" dirty="0">
                <a:solidFill>
                  <a:srgbClr val="1B4177"/>
                </a:solidFill>
              </a:rPr>
              <a:t>Haga clic en el ícono “</a:t>
            </a:r>
            <a:r>
              <a:rPr lang="es-ES" altLang="en-US" sz="3200" b="1" dirty="0">
                <a:solidFill>
                  <a:srgbClr val="1B4177"/>
                </a:solidFill>
              </a:rPr>
              <a:t>CAP</a:t>
            </a:r>
            <a:r>
              <a:rPr lang="es-ES" altLang="en-US" sz="3200" dirty="0">
                <a:solidFill>
                  <a:srgbClr val="1B4177"/>
                </a:solidFill>
              </a:rPr>
              <a:t>”.</a:t>
            </a:r>
          </a:p>
        </p:txBody>
      </p:sp>
    </p:spTree>
    <p:extLst>
      <p:ext uri="{BB962C8B-B14F-4D97-AF65-F5344CB8AC3E}">
        <p14:creationId xmlns:p14="http://schemas.microsoft.com/office/powerpoint/2010/main" val="348132569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4776" y="6565"/>
            <a:ext cx="8229600" cy="1143000"/>
          </a:xfrm>
        </p:spPr>
        <p:txBody>
          <a:bodyPr>
            <a:noAutofit/>
          </a:bodyPr>
          <a:lstStyle/>
          <a:p>
            <a:pPr marL="355600"/>
            <a:r>
              <a:rPr lang="es-ES" dirty="0" smtClean="0"/>
              <a:t>Cómo presentar CAP (cont.)</a:t>
            </a:r>
            <a:endParaRPr lang="en-GB" dirty="0"/>
          </a:p>
        </p:txBody>
      </p:sp>
      <p:sp>
        <p:nvSpPr>
          <p:cNvPr id="4" name="Slide Number Placeholder 3"/>
          <p:cNvSpPr>
            <a:spLocks noGrp="1"/>
          </p:cNvSpPr>
          <p:nvPr>
            <p:ph type="sldNum" sz="quarter" idx="12"/>
          </p:nvPr>
        </p:nvSpPr>
        <p:spPr>
          <a:xfrm>
            <a:off x="6553200" y="6356350"/>
            <a:ext cx="2133600" cy="365125"/>
          </a:xfrm>
        </p:spPr>
        <p:txBody>
          <a:bodyPr/>
          <a:lstStyle/>
          <a:p>
            <a:fld id="{AEBC9397-8921-489F-B39C-2E8FC685A84F}" type="slidenum">
              <a:rPr lang="en-US" smtClean="0"/>
              <a:pPr/>
              <a:t>46</a:t>
            </a:fld>
            <a:endParaRPr lang="en-US" dirty="0"/>
          </a:p>
        </p:txBody>
      </p:sp>
      <p:sp>
        <p:nvSpPr>
          <p:cNvPr id="5" name="Footer Placeholder 4"/>
          <p:cNvSpPr>
            <a:spLocks noGrp="1"/>
          </p:cNvSpPr>
          <p:nvPr>
            <p:ph type="ftr" sz="quarter" idx="11"/>
          </p:nvPr>
        </p:nvSpPr>
        <p:spPr>
          <a:xfrm>
            <a:off x="3124200" y="6356350"/>
            <a:ext cx="2895600" cy="365125"/>
          </a:xfrm>
        </p:spPr>
        <p:txBody>
          <a:bodyPr/>
          <a:lstStyle/>
          <a:p>
            <a:r>
              <a:rPr lang="en-US" smtClean="0"/>
              <a:t>Seminario CMA - Módulo 4</a:t>
            </a:r>
            <a:endParaRPr lang="en-US" dirty="0"/>
          </a:p>
        </p:txBody>
      </p:sp>
      <p:sp>
        <p:nvSpPr>
          <p:cNvPr id="8" name="Date Placeholder 7"/>
          <p:cNvSpPr>
            <a:spLocks noGrp="1"/>
          </p:cNvSpPr>
          <p:nvPr>
            <p:ph type="dt" sz="half" idx="10"/>
          </p:nvPr>
        </p:nvSpPr>
        <p:spPr/>
        <p:txBody>
          <a:bodyPr/>
          <a:lstStyle/>
          <a:p>
            <a:r>
              <a:rPr lang="en-US" smtClean="0"/>
              <a:t>Noviembre de 2017</a:t>
            </a:r>
            <a:endParaRPr lang="en-US"/>
          </a:p>
        </p:txBody>
      </p:sp>
      <p:sp>
        <p:nvSpPr>
          <p:cNvPr id="7" name="Content Placeholder 3"/>
          <p:cNvSpPr>
            <a:spLocks noGrp="1"/>
          </p:cNvSpPr>
          <p:nvPr>
            <p:ph idx="1"/>
          </p:nvPr>
        </p:nvSpPr>
        <p:spPr/>
        <p:txBody>
          <a:bodyPr/>
          <a:lstStyle/>
          <a:p>
            <a:pPr marL="0" indent="0" eaLnBrk="1" hangingPunct="1">
              <a:buClrTx/>
              <a:buNone/>
            </a:pPr>
            <a:r>
              <a:rPr lang="en-US" altLang="en-US" sz="3000" dirty="0" smtClean="0"/>
              <a:t> Se </a:t>
            </a:r>
            <a:r>
              <a:rPr lang="en-US" altLang="en-US" sz="3000" dirty="0" err="1" smtClean="0"/>
              <a:t>exige</a:t>
            </a:r>
            <a:r>
              <a:rPr lang="en-US" altLang="en-US" sz="3000" dirty="0" smtClean="0"/>
              <a:t> a </a:t>
            </a:r>
            <a:r>
              <a:rPr lang="en-US" altLang="en-US" sz="3000" dirty="0" err="1" smtClean="0"/>
              <a:t>los</a:t>
            </a:r>
            <a:r>
              <a:rPr lang="en-US" altLang="en-US" sz="3000" dirty="0" smtClean="0"/>
              <a:t> </a:t>
            </a:r>
            <a:r>
              <a:rPr lang="en-US" altLang="en-US" sz="3000" dirty="0" err="1" smtClean="0"/>
              <a:t>Estados</a:t>
            </a:r>
            <a:r>
              <a:rPr lang="en-US" altLang="en-US" sz="3000" dirty="0" smtClean="0"/>
              <a:t> que </a:t>
            </a:r>
            <a:r>
              <a:rPr lang="en-US" altLang="en-US" sz="3000" dirty="0" err="1" smtClean="0"/>
              <a:t>presenten</a:t>
            </a:r>
            <a:r>
              <a:rPr lang="en-US" altLang="en-US" sz="3000" dirty="0" smtClean="0"/>
              <a:t>:</a:t>
            </a:r>
          </a:p>
          <a:p>
            <a:pPr eaLnBrk="1" hangingPunct="1">
              <a:buClr>
                <a:srgbClr val="FF0000"/>
              </a:buClr>
            </a:pPr>
            <a:r>
              <a:rPr lang="en-US" altLang="en-US" dirty="0" smtClean="0"/>
              <a:t>CAP </a:t>
            </a:r>
            <a:r>
              <a:rPr lang="en-US" altLang="en-US" dirty="0" err="1" smtClean="0"/>
              <a:t>eficaces</a:t>
            </a:r>
            <a:r>
              <a:rPr lang="en-US" altLang="en-US" dirty="0" smtClean="0"/>
              <a:t>; y</a:t>
            </a:r>
          </a:p>
          <a:p>
            <a:pPr eaLnBrk="1" hangingPunct="1">
              <a:buClr>
                <a:srgbClr val="FF0000"/>
              </a:buClr>
            </a:pPr>
            <a:r>
              <a:rPr lang="en-US" altLang="en-US" dirty="0" err="1" smtClean="0"/>
              <a:t>Informes</a:t>
            </a:r>
            <a:r>
              <a:rPr lang="en-US" altLang="en-US" dirty="0" smtClean="0"/>
              <a:t> </a:t>
            </a:r>
            <a:r>
              <a:rPr lang="en-US" altLang="en-US" dirty="0" err="1" smtClean="0"/>
              <a:t>sobre</a:t>
            </a:r>
            <a:r>
              <a:rPr lang="en-US" altLang="en-US" dirty="0" smtClean="0"/>
              <a:t> el </a:t>
            </a:r>
            <a:r>
              <a:rPr lang="en-US" altLang="en-US" dirty="0" err="1" smtClean="0"/>
              <a:t>progreso</a:t>
            </a:r>
            <a:r>
              <a:rPr lang="en-US" altLang="en-US" dirty="0" smtClean="0"/>
              <a:t> de </a:t>
            </a:r>
            <a:r>
              <a:rPr lang="en-US" altLang="en-US" dirty="0" err="1" smtClean="0"/>
              <a:t>los</a:t>
            </a:r>
            <a:r>
              <a:rPr lang="en-US" altLang="en-US" dirty="0" smtClean="0"/>
              <a:t> CAP </a:t>
            </a:r>
            <a:r>
              <a:rPr lang="en-US" altLang="en-US" dirty="0" err="1" smtClean="0"/>
              <a:t>tal</a:t>
            </a:r>
            <a:r>
              <a:rPr lang="en-US" altLang="en-US" dirty="0" smtClean="0"/>
              <a:t> y </a:t>
            </a:r>
            <a:r>
              <a:rPr lang="en-US" altLang="en-US" dirty="0" err="1" smtClean="0"/>
              <a:t>como</a:t>
            </a:r>
            <a:r>
              <a:rPr lang="en-US" altLang="en-US" dirty="0" smtClean="0"/>
              <a:t> lo </a:t>
            </a:r>
            <a:r>
              <a:rPr lang="en-US" altLang="en-US" dirty="0" err="1" smtClean="0"/>
              <a:t>exige</a:t>
            </a:r>
            <a:r>
              <a:rPr lang="en-US" altLang="en-US" dirty="0" smtClean="0"/>
              <a:t> el MOU.</a:t>
            </a:r>
            <a:endParaRPr lang="en-GB" altLang="en-US" dirty="0" smtClean="0"/>
          </a:p>
        </p:txBody>
      </p:sp>
    </p:spTree>
    <p:extLst>
      <p:ext uri="{BB962C8B-B14F-4D97-AF65-F5344CB8AC3E}">
        <p14:creationId xmlns:p14="http://schemas.microsoft.com/office/powerpoint/2010/main" val="10720065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4776" y="6565"/>
            <a:ext cx="8229600" cy="1143000"/>
          </a:xfrm>
        </p:spPr>
        <p:txBody>
          <a:bodyPr>
            <a:noAutofit/>
          </a:bodyPr>
          <a:lstStyle/>
          <a:p>
            <a:pPr marL="355600"/>
            <a:r>
              <a:rPr lang="es-ES" dirty="0" smtClean="0"/>
              <a:t>Cómo presentar CAP (cont.)</a:t>
            </a:r>
            <a:endParaRPr lang="en-GB" dirty="0"/>
          </a:p>
        </p:txBody>
      </p:sp>
      <p:sp>
        <p:nvSpPr>
          <p:cNvPr id="4" name="Slide Number Placeholder 3"/>
          <p:cNvSpPr>
            <a:spLocks noGrp="1"/>
          </p:cNvSpPr>
          <p:nvPr>
            <p:ph type="sldNum" sz="quarter" idx="12"/>
          </p:nvPr>
        </p:nvSpPr>
        <p:spPr>
          <a:xfrm>
            <a:off x="6553200" y="6356350"/>
            <a:ext cx="2133600" cy="365125"/>
          </a:xfrm>
        </p:spPr>
        <p:txBody>
          <a:bodyPr/>
          <a:lstStyle/>
          <a:p>
            <a:fld id="{AEBC9397-8921-489F-B39C-2E8FC685A84F}" type="slidenum">
              <a:rPr lang="en-US" smtClean="0"/>
              <a:pPr/>
              <a:t>47</a:t>
            </a:fld>
            <a:endParaRPr lang="en-US" dirty="0"/>
          </a:p>
        </p:txBody>
      </p:sp>
      <p:sp>
        <p:nvSpPr>
          <p:cNvPr id="5" name="Footer Placeholder 4"/>
          <p:cNvSpPr>
            <a:spLocks noGrp="1"/>
          </p:cNvSpPr>
          <p:nvPr>
            <p:ph type="ftr" sz="quarter" idx="11"/>
          </p:nvPr>
        </p:nvSpPr>
        <p:spPr>
          <a:xfrm>
            <a:off x="3124200" y="6356350"/>
            <a:ext cx="2895600" cy="365125"/>
          </a:xfrm>
        </p:spPr>
        <p:txBody>
          <a:bodyPr/>
          <a:lstStyle/>
          <a:p>
            <a:r>
              <a:rPr lang="en-US" smtClean="0"/>
              <a:t>Seminario CMA - Módulo 4</a:t>
            </a:r>
            <a:endParaRPr lang="en-US" dirty="0"/>
          </a:p>
        </p:txBody>
      </p:sp>
      <p:sp>
        <p:nvSpPr>
          <p:cNvPr id="8" name="Date Placeholder 7"/>
          <p:cNvSpPr>
            <a:spLocks noGrp="1"/>
          </p:cNvSpPr>
          <p:nvPr>
            <p:ph type="dt" sz="half" idx="10"/>
          </p:nvPr>
        </p:nvSpPr>
        <p:spPr/>
        <p:txBody>
          <a:bodyPr/>
          <a:lstStyle/>
          <a:p>
            <a:r>
              <a:rPr lang="en-US" smtClean="0"/>
              <a:t>Noviembre de 2017</a:t>
            </a:r>
            <a:endParaRPr lang="en-US"/>
          </a:p>
        </p:txBody>
      </p:sp>
      <p:sp>
        <p:nvSpPr>
          <p:cNvPr id="7" name="Content Placeholder 3"/>
          <p:cNvSpPr>
            <a:spLocks noGrp="1"/>
          </p:cNvSpPr>
          <p:nvPr>
            <p:ph idx="1"/>
          </p:nvPr>
        </p:nvSpPr>
        <p:spPr/>
        <p:txBody>
          <a:bodyPr/>
          <a:lstStyle/>
          <a:p>
            <a:pPr eaLnBrk="1" hangingPunct="1">
              <a:buClr>
                <a:srgbClr val="FF0000"/>
              </a:buClr>
            </a:pPr>
            <a:r>
              <a:rPr lang="en-US" altLang="en-US" sz="2800" dirty="0" smtClean="0"/>
              <a:t>Los </a:t>
            </a:r>
            <a:r>
              <a:rPr lang="en-US" altLang="en-US" sz="2800" dirty="0" err="1" smtClean="0"/>
              <a:t>Estados</a:t>
            </a:r>
            <a:r>
              <a:rPr lang="en-US" altLang="en-US" sz="2800" dirty="0" smtClean="0"/>
              <a:t> </a:t>
            </a:r>
            <a:r>
              <a:rPr lang="en-US" altLang="en-US" sz="2800" dirty="0" err="1" smtClean="0"/>
              <a:t>deben</a:t>
            </a:r>
            <a:r>
              <a:rPr lang="en-US" altLang="en-US" sz="2800" dirty="0" smtClean="0"/>
              <a:t> </a:t>
            </a:r>
            <a:r>
              <a:rPr lang="en-US" altLang="en-US" sz="2800" dirty="0" err="1" smtClean="0"/>
              <a:t>asegurarse</a:t>
            </a:r>
            <a:r>
              <a:rPr lang="en-US" altLang="en-US" sz="2800" dirty="0" smtClean="0"/>
              <a:t> de que </a:t>
            </a:r>
            <a:r>
              <a:rPr lang="en-US" altLang="en-US" sz="2800" dirty="0" err="1" smtClean="0"/>
              <a:t>los</a:t>
            </a:r>
            <a:r>
              <a:rPr lang="en-US" altLang="en-US" sz="2800" dirty="0" smtClean="0"/>
              <a:t> CAP </a:t>
            </a:r>
            <a:r>
              <a:rPr lang="en-US" altLang="en-US" sz="2800" dirty="0" err="1" smtClean="0"/>
              <a:t>presentados</a:t>
            </a:r>
            <a:r>
              <a:rPr lang="en-US" altLang="en-US" sz="2800" dirty="0" smtClean="0"/>
              <a:t>:</a:t>
            </a:r>
          </a:p>
          <a:p>
            <a:pPr marL="715963">
              <a:buClr>
                <a:srgbClr val="FF0000"/>
              </a:buClr>
              <a:buFont typeface="Calibri" panose="020F0502020204030204" pitchFamily="34" charset="0"/>
              <a:buChar char="–"/>
            </a:pPr>
            <a:r>
              <a:rPr lang="en-US" altLang="en-US" sz="2800" dirty="0" err="1"/>
              <a:t>atiendan</a:t>
            </a:r>
            <a:r>
              <a:rPr lang="en-US" altLang="en-US" sz="2800" dirty="0"/>
              <a:t> </a:t>
            </a:r>
            <a:r>
              <a:rPr lang="en-US" altLang="en-US" sz="2800" dirty="0" err="1"/>
              <a:t>plenamente</a:t>
            </a:r>
            <a:r>
              <a:rPr lang="en-US" altLang="en-US" sz="2800" dirty="0"/>
              <a:t> las </a:t>
            </a:r>
            <a:r>
              <a:rPr lang="en-US" altLang="en-US" sz="2800" dirty="0" err="1"/>
              <a:t>constataciones</a:t>
            </a:r>
            <a:r>
              <a:rPr lang="en-US" altLang="en-US" sz="2800" dirty="0"/>
              <a:t> </a:t>
            </a:r>
            <a:r>
              <a:rPr lang="en-US" altLang="en-US" sz="2800" dirty="0" err="1"/>
              <a:t>relativas</a:t>
            </a:r>
            <a:r>
              <a:rPr lang="en-US" altLang="en-US" sz="2800" dirty="0"/>
              <a:t> a PQ;</a:t>
            </a:r>
          </a:p>
          <a:p>
            <a:pPr marL="715963" eaLnBrk="1" hangingPunct="1">
              <a:buClr>
                <a:srgbClr val="FF0000"/>
              </a:buClr>
              <a:buFont typeface="Calibri" panose="020F0502020204030204" pitchFamily="34" charset="0"/>
              <a:buChar char="–"/>
            </a:pPr>
            <a:r>
              <a:rPr lang="en-US" altLang="en-US" sz="2800" dirty="0" err="1" smtClean="0"/>
              <a:t>sean</a:t>
            </a:r>
            <a:r>
              <a:rPr lang="en-US" altLang="en-US" sz="2800" dirty="0" smtClean="0"/>
              <a:t> </a:t>
            </a:r>
            <a:r>
              <a:rPr lang="en-US" altLang="en-US" sz="2800" dirty="0" err="1" smtClean="0"/>
              <a:t>relevantes</a:t>
            </a:r>
            <a:r>
              <a:rPr lang="en-US" altLang="en-US" sz="2800" dirty="0" smtClean="0"/>
              <a:t>, </a:t>
            </a:r>
            <a:r>
              <a:rPr lang="en-US" altLang="en-US" sz="2800" dirty="0" err="1" smtClean="0"/>
              <a:t>claros</a:t>
            </a:r>
            <a:r>
              <a:rPr lang="en-US" altLang="en-US" sz="2800" dirty="0" smtClean="0"/>
              <a:t>, </a:t>
            </a:r>
            <a:r>
              <a:rPr lang="en-US" altLang="en-US" sz="2800" dirty="0" err="1" smtClean="0"/>
              <a:t>detallados</a:t>
            </a:r>
            <a:r>
              <a:rPr lang="en-US" altLang="en-US" sz="2800" dirty="0" smtClean="0"/>
              <a:t> y </a:t>
            </a:r>
            <a:r>
              <a:rPr lang="en-US" altLang="en-US" sz="2800" dirty="0" err="1" smtClean="0"/>
              <a:t>exhaustivos</a:t>
            </a:r>
            <a:r>
              <a:rPr lang="en-US" altLang="en-US" sz="2800" dirty="0" smtClean="0"/>
              <a:t>;</a:t>
            </a:r>
            <a:endParaRPr lang="en-GB" altLang="en-US" dirty="0"/>
          </a:p>
          <a:p>
            <a:pPr marL="715963" eaLnBrk="1" hangingPunct="1">
              <a:buClr>
                <a:srgbClr val="FF0000"/>
              </a:buClr>
              <a:buFont typeface="Calibri" panose="020F0502020204030204" pitchFamily="34" charset="0"/>
              <a:buChar char="–"/>
            </a:pPr>
            <a:r>
              <a:rPr lang="en-US" altLang="en-US" sz="2800" dirty="0" err="1"/>
              <a:t>t</a:t>
            </a:r>
            <a:r>
              <a:rPr lang="en-US" altLang="en-US" sz="2800" dirty="0" err="1" smtClean="0"/>
              <a:t>engan</a:t>
            </a:r>
            <a:r>
              <a:rPr lang="en-US" altLang="en-US" sz="2800" dirty="0" smtClean="0"/>
              <a:t> </a:t>
            </a:r>
            <a:r>
              <a:rPr lang="en-US" altLang="en-US" sz="2800" dirty="0" err="1" smtClean="0"/>
              <a:t>fechas</a:t>
            </a:r>
            <a:r>
              <a:rPr lang="en-US" altLang="en-US" sz="2800" dirty="0" smtClean="0"/>
              <a:t> de </a:t>
            </a:r>
            <a:r>
              <a:rPr lang="en-US" altLang="en-US" sz="2800" dirty="0" err="1" smtClean="0"/>
              <a:t>aplicación</a:t>
            </a:r>
            <a:r>
              <a:rPr lang="en-US" altLang="en-US" sz="2800" dirty="0" smtClean="0"/>
              <a:t> </a:t>
            </a:r>
            <a:r>
              <a:rPr lang="en-US" altLang="en-US" sz="2800" dirty="0" err="1" smtClean="0"/>
              <a:t>realistas</a:t>
            </a:r>
            <a:r>
              <a:rPr lang="en-US" altLang="en-US" sz="2800" dirty="0" smtClean="0"/>
              <a:t>; y</a:t>
            </a:r>
          </a:p>
          <a:p>
            <a:pPr marL="715963">
              <a:buClr>
                <a:srgbClr val="FF0000"/>
              </a:buClr>
              <a:buFont typeface="Calibri" panose="020F0502020204030204" pitchFamily="34" charset="0"/>
              <a:buChar char="–"/>
            </a:pPr>
            <a:r>
              <a:rPr lang="en-US" altLang="en-US" sz="2800" dirty="0" err="1" smtClean="0"/>
              <a:t>estén</a:t>
            </a:r>
            <a:r>
              <a:rPr lang="en-US" altLang="en-US" sz="2800" dirty="0" smtClean="0"/>
              <a:t> </a:t>
            </a:r>
            <a:r>
              <a:rPr lang="en-US" altLang="en-US" sz="2800" dirty="0" err="1" smtClean="0"/>
              <a:t>sistemáticamente</a:t>
            </a:r>
            <a:r>
              <a:rPr lang="en-US" altLang="en-US" sz="2800" dirty="0" smtClean="0"/>
              <a:t> </a:t>
            </a:r>
            <a:r>
              <a:rPr lang="en-US" altLang="en-US" sz="2800" dirty="0" err="1" smtClean="0"/>
              <a:t>encaminados</a:t>
            </a:r>
            <a:r>
              <a:rPr lang="en-US" altLang="en-US" sz="2800" dirty="0" smtClean="0"/>
              <a:t> a la </a:t>
            </a:r>
            <a:r>
              <a:rPr lang="en-US" altLang="en-US" sz="2800" dirty="0" err="1" smtClean="0"/>
              <a:t>aplicación</a:t>
            </a:r>
            <a:r>
              <a:rPr lang="en-US" altLang="en-US" sz="2800" dirty="0" smtClean="0"/>
              <a:t> de </a:t>
            </a:r>
            <a:r>
              <a:rPr lang="en-US" altLang="en-US" sz="2800" dirty="0" err="1" smtClean="0"/>
              <a:t>medidas</a:t>
            </a:r>
            <a:r>
              <a:rPr lang="en-US" altLang="en-US" sz="2800" dirty="0" smtClean="0"/>
              <a:t> </a:t>
            </a:r>
            <a:r>
              <a:rPr lang="en-US" altLang="en-US" sz="2800" dirty="0" err="1" smtClean="0"/>
              <a:t>correctivas</a:t>
            </a:r>
            <a:r>
              <a:rPr lang="en-US" altLang="en-US" sz="2800" dirty="0" smtClean="0"/>
              <a:t>.</a:t>
            </a:r>
          </a:p>
        </p:txBody>
      </p:sp>
    </p:spTree>
    <p:extLst>
      <p:ext uri="{BB962C8B-B14F-4D97-AF65-F5344CB8AC3E}">
        <p14:creationId xmlns:p14="http://schemas.microsoft.com/office/powerpoint/2010/main" val="216954129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4776" y="6565"/>
            <a:ext cx="8229600" cy="1143000"/>
          </a:xfrm>
        </p:spPr>
        <p:txBody>
          <a:bodyPr>
            <a:noAutofit/>
          </a:bodyPr>
          <a:lstStyle/>
          <a:p>
            <a:pPr marL="355600"/>
            <a:r>
              <a:rPr lang="es-ES" dirty="0" smtClean="0"/>
              <a:t>Cómo presentar CAP (cont.)</a:t>
            </a:r>
            <a:endParaRPr lang="en-GB" dirty="0"/>
          </a:p>
        </p:txBody>
      </p:sp>
      <p:sp>
        <p:nvSpPr>
          <p:cNvPr id="4" name="Slide Number Placeholder 3"/>
          <p:cNvSpPr>
            <a:spLocks noGrp="1"/>
          </p:cNvSpPr>
          <p:nvPr>
            <p:ph type="sldNum" sz="quarter" idx="12"/>
          </p:nvPr>
        </p:nvSpPr>
        <p:spPr>
          <a:xfrm>
            <a:off x="6553200" y="6356350"/>
            <a:ext cx="2133600" cy="365125"/>
          </a:xfrm>
        </p:spPr>
        <p:txBody>
          <a:bodyPr/>
          <a:lstStyle/>
          <a:p>
            <a:fld id="{AEBC9397-8921-489F-B39C-2E8FC685A84F}" type="slidenum">
              <a:rPr lang="en-US" smtClean="0"/>
              <a:pPr/>
              <a:t>48</a:t>
            </a:fld>
            <a:endParaRPr lang="en-US" dirty="0"/>
          </a:p>
        </p:txBody>
      </p:sp>
      <p:sp>
        <p:nvSpPr>
          <p:cNvPr id="5" name="Footer Placeholder 4"/>
          <p:cNvSpPr>
            <a:spLocks noGrp="1"/>
          </p:cNvSpPr>
          <p:nvPr>
            <p:ph type="ftr" sz="quarter" idx="11"/>
          </p:nvPr>
        </p:nvSpPr>
        <p:spPr>
          <a:xfrm>
            <a:off x="3124200" y="6356350"/>
            <a:ext cx="2895600" cy="365125"/>
          </a:xfrm>
        </p:spPr>
        <p:txBody>
          <a:bodyPr/>
          <a:lstStyle/>
          <a:p>
            <a:r>
              <a:rPr lang="en-US" smtClean="0"/>
              <a:t>Seminario CMA - Módulo 4</a:t>
            </a:r>
            <a:endParaRPr lang="en-US" dirty="0"/>
          </a:p>
        </p:txBody>
      </p:sp>
      <p:sp>
        <p:nvSpPr>
          <p:cNvPr id="8" name="Date Placeholder 7"/>
          <p:cNvSpPr>
            <a:spLocks noGrp="1"/>
          </p:cNvSpPr>
          <p:nvPr>
            <p:ph type="dt" sz="half" idx="10"/>
          </p:nvPr>
        </p:nvSpPr>
        <p:spPr/>
        <p:txBody>
          <a:bodyPr/>
          <a:lstStyle/>
          <a:p>
            <a:r>
              <a:rPr lang="en-US" smtClean="0"/>
              <a:t>Noviembre de 2017</a:t>
            </a:r>
            <a:endParaRPr lang="en-US"/>
          </a:p>
        </p:txBody>
      </p:sp>
      <p:sp>
        <p:nvSpPr>
          <p:cNvPr id="7" name="Content Placeholder 3"/>
          <p:cNvSpPr>
            <a:spLocks noGrp="1"/>
          </p:cNvSpPr>
          <p:nvPr>
            <p:ph idx="1"/>
          </p:nvPr>
        </p:nvSpPr>
        <p:spPr/>
        <p:txBody>
          <a:bodyPr/>
          <a:lstStyle/>
          <a:p>
            <a:pPr eaLnBrk="1" hangingPunct="1">
              <a:buClrTx/>
            </a:pPr>
            <a:r>
              <a:rPr lang="en-US" altLang="en-US" sz="3000" dirty="0" smtClean="0"/>
              <a:t> </a:t>
            </a:r>
            <a:endParaRPr lang="en-GB" altLang="en-US" dirty="0" smtClean="0"/>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63" y="1196753"/>
            <a:ext cx="9131537" cy="5040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023533" y="1673837"/>
            <a:ext cx="5976663" cy="864096"/>
          </a:xfrm>
          <a:prstGeom prst="rect">
            <a:avLst/>
          </a:prstGeom>
          <a:solidFill>
            <a:srgbClr val="1B4177"/>
          </a:solidFill>
          <a:ln w="25400" cap="flat" cmpd="sng" algn="ctr">
            <a:noFill/>
            <a:prstDash val="solid"/>
          </a:ln>
          <a:effectLst/>
        </p:spPr>
        <p:txBody>
          <a:bodyPr rtlCol="0" anchor="ctr"/>
          <a:lstStyle/>
          <a:p>
            <a:pPr lvl="0" algn="ctr"/>
            <a:r>
              <a:rPr kumimoji="0" lang="en-US" sz="1800" b="0" i="0" u="none" strike="noStrike" kern="0" cap="none" spc="0" normalizeH="0" baseline="0" noProof="0" dirty="0" smtClean="0">
                <a:ln>
                  <a:noFill/>
                </a:ln>
                <a:solidFill>
                  <a:prstClr val="white"/>
                </a:solidFill>
                <a:effectLst/>
                <a:uLnTx/>
                <a:uFillTx/>
                <a:latin typeface="Arial" pitchFamily="34" charset="0"/>
                <a:ea typeface="+mn-ea"/>
                <a:cs typeface="Arial" pitchFamily="34" charset="0"/>
              </a:rPr>
              <a:t>Examine </a:t>
            </a:r>
            <a:r>
              <a:rPr kumimoji="0" lang="en-US" sz="1800" b="0" i="0" u="none" strike="noStrike" kern="0" cap="none" spc="0" normalizeH="0" baseline="0" noProof="0" dirty="0" err="1" smtClean="0">
                <a:ln>
                  <a:noFill/>
                </a:ln>
                <a:solidFill>
                  <a:prstClr val="white"/>
                </a:solidFill>
                <a:effectLst/>
                <a:uLnTx/>
                <a:uFillTx/>
                <a:latin typeface="Arial" pitchFamily="34" charset="0"/>
                <a:ea typeface="+mn-ea"/>
                <a:cs typeface="Arial" pitchFamily="34" charset="0"/>
              </a:rPr>
              <a:t>los</a:t>
            </a:r>
            <a:r>
              <a:rPr kumimoji="0" lang="en-US" sz="1800" b="0" i="0" u="none" strike="noStrike" kern="0" cap="none" spc="0" normalizeH="0" baseline="0" noProof="0" dirty="0" smtClean="0">
                <a:ln>
                  <a:noFill/>
                </a:ln>
                <a:solidFill>
                  <a:prstClr val="white"/>
                </a:solidFill>
                <a:effectLst/>
                <a:uLnTx/>
                <a:uFillTx/>
                <a:latin typeface="Arial" pitchFamily="34" charset="0"/>
                <a:ea typeface="+mn-ea"/>
                <a:cs typeface="Arial" pitchFamily="34" charset="0"/>
              </a:rPr>
              <a:t> </a:t>
            </a:r>
            <a:r>
              <a:rPr kumimoji="0" lang="en-US" sz="1800" b="0" i="0" u="none" strike="noStrike" kern="0" cap="none" spc="0" normalizeH="0" baseline="0" noProof="0" dirty="0" err="1" smtClean="0">
                <a:ln>
                  <a:noFill/>
                </a:ln>
                <a:solidFill>
                  <a:prstClr val="white"/>
                </a:solidFill>
                <a:effectLst/>
                <a:uLnTx/>
                <a:uFillTx/>
                <a:latin typeface="Arial" pitchFamily="34" charset="0"/>
                <a:ea typeface="+mn-ea"/>
                <a:cs typeface="Arial" pitchFamily="34" charset="0"/>
              </a:rPr>
              <a:t>textos</a:t>
            </a:r>
            <a:r>
              <a:rPr kumimoji="0" lang="en-US" sz="1800" b="0" i="0" u="none" strike="noStrike" kern="0" cap="none" spc="0" normalizeH="0" baseline="0" noProof="0" dirty="0" smtClean="0">
                <a:ln>
                  <a:noFill/>
                </a:ln>
                <a:solidFill>
                  <a:prstClr val="white"/>
                </a:solidFill>
                <a:effectLst/>
                <a:uLnTx/>
                <a:uFillTx/>
                <a:latin typeface="Arial" pitchFamily="34" charset="0"/>
                <a:ea typeface="+mn-ea"/>
                <a:cs typeface="Arial" pitchFamily="34" charset="0"/>
              </a:rPr>
              <a:t> que </a:t>
            </a:r>
            <a:r>
              <a:rPr kumimoji="0" lang="en-US" sz="1800" b="0" i="0" u="none" strike="noStrike" kern="0" cap="none" spc="0" normalizeH="0" baseline="0" noProof="0" dirty="0" err="1" smtClean="0">
                <a:ln>
                  <a:noFill/>
                </a:ln>
                <a:solidFill>
                  <a:prstClr val="white"/>
                </a:solidFill>
                <a:effectLst/>
                <a:uLnTx/>
                <a:uFillTx/>
                <a:latin typeface="Arial" pitchFamily="34" charset="0"/>
                <a:ea typeface="+mn-ea"/>
                <a:cs typeface="Arial" pitchFamily="34" charset="0"/>
              </a:rPr>
              <a:t>figuran</a:t>
            </a:r>
            <a:r>
              <a:rPr kumimoji="0" lang="en-US" sz="1800" b="0" i="0" u="none" strike="noStrike" kern="0" cap="none" spc="0" normalizeH="0" baseline="0" noProof="0" dirty="0" smtClean="0">
                <a:ln>
                  <a:noFill/>
                </a:ln>
                <a:solidFill>
                  <a:prstClr val="white"/>
                </a:solidFill>
                <a:effectLst/>
                <a:uLnTx/>
                <a:uFillTx/>
                <a:latin typeface="Arial" pitchFamily="34" charset="0"/>
                <a:ea typeface="+mn-ea"/>
                <a:cs typeface="Arial" pitchFamily="34" charset="0"/>
              </a:rPr>
              <a:t> </a:t>
            </a:r>
            <a:r>
              <a:rPr kumimoji="0" lang="en-US" sz="1800" b="0" i="0" u="none" strike="noStrike" kern="0" cap="none" spc="0" normalizeH="0" baseline="0" noProof="0" dirty="0" err="1" smtClean="0">
                <a:ln>
                  <a:noFill/>
                </a:ln>
                <a:solidFill>
                  <a:prstClr val="white"/>
                </a:solidFill>
                <a:effectLst/>
                <a:uLnTx/>
                <a:uFillTx/>
                <a:latin typeface="Arial" pitchFamily="34" charset="0"/>
                <a:ea typeface="+mn-ea"/>
                <a:cs typeface="Arial" pitchFamily="34" charset="0"/>
              </a:rPr>
              <a:t>en</a:t>
            </a:r>
            <a:r>
              <a:rPr kumimoji="0" lang="en-US" sz="1800" b="0" i="0" u="none" strike="noStrike" kern="0" cap="none" spc="0" normalizeH="0" baseline="0" noProof="0" dirty="0" smtClean="0">
                <a:ln>
                  <a:noFill/>
                </a:ln>
                <a:solidFill>
                  <a:prstClr val="white"/>
                </a:solidFill>
                <a:effectLst/>
                <a:uLnTx/>
                <a:uFillTx/>
                <a:latin typeface="Arial" pitchFamily="34" charset="0"/>
                <a:ea typeface="+mn-ea"/>
                <a:cs typeface="Arial" pitchFamily="34" charset="0"/>
              </a:rPr>
              <a:t> “</a:t>
            </a:r>
            <a:r>
              <a:rPr kumimoji="0" lang="en-US" sz="1800" b="1" i="0" u="none" strike="noStrike" kern="0" cap="none" spc="0" normalizeH="0" baseline="0" noProof="0" dirty="0" smtClean="0">
                <a:ln>
                  <a:noFill/>
                </a:ln>
                <a:solidFill>
                  <a:prstClr val="white"/>
                </a:solidFill>
                <a:effectLst/>
                <a:uLnTx/>
                <a:uFillTx/>
                <a:latin typeface="Arial" pitchFamily="34" charset="0"/>
                <a:ea typeface="+mn-ea"/>
                <a:cs typeface="Arial" pitchFamily="34" charset="0"/>
              </a:rPr>
              <a:t>Description</a:t>
            </a:r>
            <a:r>
              <a:rPr kumimoji="0" lang="en-US" sz="1800" b="0" i="0" u="none" strike="noStrike" kern="0" cap="none" spc="0" normalizeH="0" baseline="0" noProof="0" dirty="0" smtClean="0">
                <a:ln>
                  <a:noFill/>
                </a:ln>
                <a:solidFill>
                  <a:prstClr val="white"/>
                </a:solidFill>
                <a:effectLst/>
                <a:uLnTx/>
                <a:uFillTx/>
                <a:latin typeface="Arial" pitchFamily="34" charset="0"/>
                <a:ea typeface="+mn-ea"/>
                <a:cs typeface="Arial" pitchFamily="34" charset="0"/>
              </a:rPr>
              <a:t>” y “</a:t>
            </a:r>
            <a:r>
              <a:rPr kumimoji="0" lang="en-US" sz="1800" b="1" i="0" u="none" strike="noStrike" kern="0" cap="none" spc="0" normalizeH="0" baseline="0" noProof="0" dirty="0" smtClean="0">
                <a:ln>
                  <a:noFill/>
                </a:ln>
                <a:solidFill>
                  <a:prstClr val="white"/>
                </a:solidFill>
                <a:effectLst/>
                <a:uLnTx/>
                <a:uFillTx/>
                <a:latin typeface="Arial" pitchFamily="34" charset="0"/>
                <a:ea typeface="+mn-ea"/>
                <a:cs typeface="Arial" pitchFamily="34" charset="0"/>
              </a:rPr>
              <a:t>Progress Documented</a:t>
            </a:r>
            <a:r>
              <a:rPr kumimoji="0" lang="en-US" sz="1800" b="0" i="0" u="none" strike="noStrike" kern="0" cap="none" spc="0" normalizeH="0" baseline="0" noProof="0" dirty="0" smtClean="0">
                <a:ln>
                  <a:noFill/>
                </a:ln>
                <a:solidFill>
                  <a:prstClr val="white"/>
                </a:solidFill>
                <a:effectLst/>
                <a:uLnTx/>
                <a:uFillTx/>
                <a:latin typeface="Arial" pitchFamily="34" charset="0"/>
                <a:ea typeface="+mn-ea"/>
                <a:cs typeface="Arial" pitchFamily="34" charset="0"/>
              </a:rPr>
              <a:t>” </a:t>
            </a:r>
            <a:r>
              <a:rPr kumimoji="0" lang="en-US" sz="1800" b="0" i="0" u="none" strike="noStrike" kern="0" cap="none" spc="0" normalizeH="0" baseline="0" noProof="0" dirty="0" err="1" smtClean="0">
                <a:ln>
                  <a:noFill/>
                </a:ln>
                <a:solidFill>
                  <a:prstClr val="white"/>
                </a:solidFill>
                <a:effectLst/>
                <a:uLnTx/>
                <a:uFillTx/>
                <a:latin typeface="Arial" pitchFamily="34" charset="0"/>
                <a:ea typeface="+mn-ea"/>
                <a:cs typeface="Arial" pitchFamily="34" charset="0"/>
              </a:rPr>
              <a:t>relativos</a:t>
            </a:r>
            <a:r>
              <a:rPr kumimoji="0" lang="en-US" sz="1800" b="0" i="0" u="none" strike="noStrike" kern="0" cap="none" spc="0" normalizeH="0" baseline="0" noProof="0" dirty="0" smtClean="0">
                <a:ln>
                  <a:noFill/>
                </a:ln>
                <a:solidFill>
                  <a:prstClr val="white"/>
                </a:solidFill>
                <a:effectLst/>
                <a:uLnTx/>
                <a:uFillTx/>
                <a:latin typeface="Arial" pitchFamily="34" charset="0"/>
                <a:ea typeface="+mn-ea"/>
                <a:cs typeface="Arial" pitchFamily="34" charset="0"/>
              </a:rPr>
              <a:t> a las PQ </a:t>
            </a:r>
            <a:r>
              <a:rPr kumimoji="0" lang="en-US" sz="1800" b="0" i="0" u="none" strike="noStrike" kern="0" cap="none" spc="0" normalizeH="0" baseline="0" noProof="0" dirty="0" err="1" smtClean="0">
                <a:ln>
                  <a:noFill/>
                </a:ln>
                <a:solidFill>
                  <a:prstClr val="white"/>
                </a:solidFill>
                <a:effectLst/>
                <a:uLnTx/>
                <a:uFillTx/>
                <a:latin typeface="Arial" pitchFamily="34" charset="0"/>
                <a:ea typeface="+mn-ea"/>
                <a:cs typeface="Arial" pitchFamily="34" charset="0"/>
              </a:rPr>
              <a:t>pertinentes</a:t>
            </a:r>
            <a:r>
              <a:rPr kumimoji="0" lang="en-US" sz="1800" b="0" i="0" u="none" strike="noStrike" kern="0" cap="none" spc="0" normalizeH="0" baseline="0" noProof="0" dirty="0" smtClean="0">
                <a:ln>
                  <a:noFill/>
                </a:ln>
                <a:solidFill>
                  <a:prstClr val="white"/>
                </a:solidFill>
                <a:effectLst/>
                <a:uLnTx/>
                <a:uFillTx/>
                <a:latin typeface="Arial" pitchFamily="34" charset="0"/>
                <a:ea typeface="+mn-ea"/>
                <a:cs typeface="Arial" pitchFamily="34" charset="0"/>
              </a:rPr>
              <a:t> de </a:t>
            </a:r>
            <a:r>
              <a:rPr lang="en-US" kern="0" dirty="0">
                <a:solidFill>
                  <a:prstClr val="white"/>
                </a:solidFill>
                <a:latin typeface="Arial" pitchFamily="34" charset="0"/>
                <a:cs typeface="Arial" pitchFamily="34" charset="0"/>
              </a:rPr>
              <a:t>la anterior </a:t>
            </a:r>
            <a:r>
              <a:rPr lang="en-US" kern="0" dirty="0" err="1">
                <a:solidFill>
                  <a:prstClr val="white"/>
                </a:solidFill>
                <a:latin typeface="Arial" pitchFamily="34" charset="0"/>
                <a:cs typeface="Arial" pitchFamily="34" charset="0"/>
              </a:rPr>
              <a:t>actividad</a:t>
            </a:r>
            <a:r>
              <a:rPr lang="en-US" kern="0" dirty="0">
                <a:solidFill>
                  <a:prstClr val="white"/>
                </a:solidFill>
                <a:latin typeface="Arial" pitchFamily="34" charset="0"/>
                <a:cs typeface="Arial" pitchFamily="34" charset="0"/>
              </a:rPr>
              <a:t> </a:t>
            </a:r>
            <a:r>
              <a:rPr kumimoji="0" lang="en-US" sz="1800" b="0" i="0" u="none" strike="noStrike" kern="0" cap="none" spc="0" normalizeH="0" baseline="0" noProof="0" dirty="0" smtClean="0">
                <a:ln>
                  <a:noFill/>
                </a:ln>
                <a:solidFill>
                  <a:prstClr val="white"/>
                </a:solidFill>
                <a:effectLst/>
                <a:uLnTx/>
                <a:uFillTx/>
                <a:latin typeface="Arial" pitchFamily="34" charset="0"/>
                <a:ea typeface="+mn-ea"/>
                <a:cs typeface="Arial" pitchFamily="34" charset="0"/>
              </a:rPr>
              <a:t>USOAP.</a:t>
            </a:r>
            <a:endParaRPr kumimoji="0" lang="en-CA" sz="1800" b="0" i="0" u="none" strike="noStrike" kern="0" cap="none" spc="0" normalizeH="0" baseline="0" noProof="0" dirty="0" smtClean="0">
              <a:ln>
                <a:noFill/>
              </a:ln>
              <a:solidFill>
                <a:prstClr val="white"/>
              </a:solidFill>
              <a:effectLst/>
              <a:uLnTx/>
              <a:uFillTx/>
              <a:latin typeface="Arial" pitchFamily="34" charset="0"/>
              <a:ea typeface="+mn-ea"/>
              <a:cs typeface="Arial" pitchFamily="34" charset="0"/>
            </a:endParaRPr>
          </a:p>
        </p:txBody>
      </p:sp>
      <p:sp>
        <p:nvSpPr>
          <p:cNvPr id="13" name="Rectangle 12"/>
          <p:cNvSpPr/>
          <p:nvPr/>
        </p:nvSpPr>
        <p:spPr>
          <a:xfrm>
            <a:off x="3203848" y="2821846"/>
            <a:ext cx="5400600" cy="751170"/>
          </a:xfrm>
          <a:prstGeom prst="rect">
            <a:avLst/>
          </a:prstGeom>
          <a:solidFill>
            <a:srgbClr val="1B4177"/>
          </a:solidFill>
          <a:ln w="25400" cap="flat" cmpd="sng" algn="ctr">
            <a:noFill/>
            <a:prstDash val="solid"/>
          </a:ln>
          <a:effectLst/>
        </p:spPr>
        <p:txBody>
          <a:bodyPr rtlCol="0" anchor="ctr"/>
          <a:lstStyle/>
          <a:p>
            <a:pPr lvl="0" algn="ctr">
              <a:defRPr/>
            </a:pPr>
            <a:r>
              <a:rPr kumimoji="0" lang="en-US" sz="1800" b="0" i="0" u="none" strike="noStrike" kern="0" cap="none" spc="0" normalizeH="0" baseline="0" noProof="0" dirty="0" err="1" smtClean="0">
                <a:ln>
                  <a:noFill/>
                </a:ln>
                <a:solidFill>
                  <a:prstClr val="white"/>
                </a:solidFill>
                <a:effectLst/>
                <a:uLnTx/>
                <a:uFillTx/>
                <a:latin typeface="Arial" pitchFamily="34" charset="0"/>
                <a:ea typeface="+mn-ea"/>
                <a:cs typeface="Arial" pitchFamily="34" charset="0"/>
              </a:rPr>
              <a:t>Seleccione</a:t>
            </a:r>
            <a:r>
              <a:rPr kumimoji="0" lang="en-US" sz="1800" b="0" i="0" u="none" strike="noStrike" kern="0" cap="none" spc="0" normalizeH="0" baseline="0" noProof="0" dirty="0" smtClean="0">
                <a:ln>
                  <a:noFill/>
                </a:ln>
                <a:solidFill>
                  <a:prstClr val="white"/>
                </a:solidFill>
                <a:effectLst/>
                <a:uLnTx/>
                <a:uFillTx/>
                <a:latin typeface="Arial" pitchFamily="34" charset="0"/>
                <a:ea typeface="+mn-ea"/>
                <a:cs typeface="Arial" pitchFamily="34" charset="0"/>
              </a:rPr>
              <a:t> “</a:t>
            </a:r>
            <a:r>
              <a:rPr kumimoji="0" lang="en-US" sz="1800" b="1" i="0" u="none" strike="noStrike" kern="0" cap="none" spc="0" normalizeH="0" baseline="0" noProof="0" dirty="0" smtClean="0">
                <a:ln>
                  <a:noFill/>
                </a:ln>
                <a:solidFill>
                  <a:prstClr val="white"/>
                </a:solidFill>
                <a:effectLst/>
                <a:uLnTx/>
                <a:uFillTx/>
                <a:latin typeface="Arial" pitchFamily="34" charset="0"/>
                <a:ea typeface="+mn-ea"/>
                <a:cs typeface="Arial" pitchFamily="34" charset="0"/>
              </a:rPr>
              <a:t>Preview mode</a:t>
            </a:r>
            <a:r>
              <a:rPr lang="en-US" kern="0" dirty="0">
                <a:solidFill>
                  <a:prstClr val="white"/>
                </a:solidFill>
                <a:latin typeface="Arial" pitchFamily="34" charset="0"/>
                <a:cs typeface="Arial" pitchFamily="34" charset="0"/>
              </a:rPr>
              <a:t>” (Vista </a:t>
            </a:r>
            <a:r>
              <a:rPr lang="en-US" kern="0" dirty="0" err="1" smtClean="0">
                <a:solidFill>
                  <a:prstClr val="white"/>
                </a:solidFill>
                <a:latin typeface="Arial" pitchFamily="34" charset="0"/>
                <a:cs typeface="Arial" pitchFamily="34" charset="0"/>
              </a:rPr>
              <a:t>previa</a:t>
            </a:r>
            <a:r>
              <a:rPr lang="en-US" kern="0" dirty="0" smtClean="0">
                <a:solidFill>
                  <a:prstClr val="white"/>
                </a:solidFill>
                <a:latin typeface="Arial" pitchFamily="34" charset="0"/>
                <a:cs typeface="Arial" pitchFamily="34" charset="0"/>
              </a:rPr>
              <a:t>) </a:t>
            </a:r>
            <a:r>
              <a:rPr lang="en-US" kern="0" dirty="0" err="1" smtClean="0">
                <a:solidFill>
                  <a:prstClr val="white"/>
                </a:solidFill>
                <a:latin typeface="Arial" pitchFamily="34" charset="0"/>
                <a:cs typeface="Arial" pitchFamily="34" charset="0"/>
              </a:rPr>
              <a:t>frente</a:t>
            </a:r>
            <a:r>
              <a:rPr lang="en-US" kern="0" dirty="0" smtClean="0">
                <a:solidFill>
                  <a:prstClr val="white"/>
                </a:solidFill>
                <a:latin typeface="Arial" pitchFamily="34" charset="0"/>
                <a:cs typeface="Arial" pitchFamily="34" charset="0"/>
              </a:rPr>
              <a:t> a </a:t>
            </a:r>
            <a:r>
              <a:rPr lang="en-US" b="1" kern="0" dirty="0" smtClean="0">
                <a:solidFill>
                  <a:prstClr val="white"/>
                </a:solidFill>
                <a:latin typeface="Arial" pitchFamily="34" charset="0"/>
                <a:cs typeface="Arial" pitchFamily="34" charset="0"/>
              </a:rPr>
              <a:t>“Live mode</a:t>
            </a:r>
            <a:r>
              <a:rPr lang="en-US" kern="0" dirty="0" smtClean="0">
                <a:solidFill>
                  <a:prstClr val="white"/>
                </a:solidFill>
                <a:latin typeface="Arial" pitchFamily="34" charset="0"/>
                <a:cs typeface="Arial" pitchFamily="34" charset="0"/>
              </a:rPr>
              <a:t>” (</a:t>
            </a:r>
            <a:r>
              <a:rPr lang="en-US" kern="0" dirty="0" err="1" smtClean="0">
                <a:solidFill>
                  <a:prstClr val="white"/>
                </a:solidFill>
                <a:latin typeface="Arial" pitchFamily="34" charset="0"/>
                <a:cs typeface="Arial" pitchFamily="34" charset="0"/>
              </a:rPr>
              <a:t>modo</a:t>
            </a:r>
            <a:r>
              <a:rPr lang="en-US" kern="0" dirty="0" smtClean="0">
                <a:solidFill>
                  <a:prstClr val="white"/>
                </a:solidFill>
                <a:latin typeface="Arial" pitchFamily="34" charset="0"/>
                <a:cs typeface="Arial" pitchFamily="34" charset="0"/>
              </a:rPr>
              <a:t> </a:t>
            </a:r>
            <a:r>
              <a:rPr lang="en-US" kern="0" dirty="0" err="1" smtClean="0">
                <a:solidFill>
                  <a:prstClr val="white"/>
                </a:solidFill>
                <a:latin typeface="Arial" pitchFamily="34" charset="0"/>
                <a:cs typeface="Arial" pitchFamily="34" charset="0"/>
              </a:rPr>
              <a:t>en</a:t>
            </a:r>
            <a:r>
              <a:rPr lang="en-US" kern="0" dirty="0" smtClean="0">
                <a:solidFill>
                  <a:prstClr val="white"/>
                </a:solidFill>
                <a:latin typeface="Arial" pitchFamily="34" charset="0"/>
                <a:cs typeface="Arial" pitchFamily="34" charset="0"/>
              </a:rPr>
              <a:t> vivo) </a:t>
            </a:r>
            <a:r>
              <a:rPr kumimoji="0" lang="en-US" sz="1800" b="0" i="0" u="none" strike="noStrike" kern="0" cap="none" spc="0" normalizeH="0" baseline="0" noProof="0" dirty="0" smtClean="0">
                <a:ln>
                  <a:noFill/>
                </a:ln>
                <a:solidFill>
                  <a:prstClr val="white"/>
                </a:solidFill>
                <a:effectLst/>
                <a:uLnTx/>
                <a:uFillTx/>
                <a:latin typeface="Arial" pitchFamily="34" charset="0"/>
                <a:ea typeface="+mn-ea"/>
                <a:cs typeface="Arial" pitchFamily="34" charset="0"/>
              </a:rPr>
              <a:t>.</a:t>
            </a:r>
            <a:endParaRPr kumimoji="0" lang="en-CA" sz="1800" b="0" i="0" u="none" strike="noStrike" kern="0" cap="none" spc="0" normalizeH="0" baseline="0" noProof="0" dirty="0" smtClean="0">
              <a:ln>
                <a:noFill/>
              </a:ln>
              <a:solidFill>
                <a:prstClr val="white"/>
              </a:solidFill>
              <a:effectLst/>
              <a:uLnTx/>
              <a:uFillTx/>
              <a:latin typeface="Arial" pitchFamily="34" charset="0"/>
              <a:ea typeface="+mn-ea"/>
              <a:cs typeface="Arial" pitchFamily="34" charset="0"/>
            </a:endParaRPr>
          </a:p>
        </p:txBody>
      </p:sp>
      <p:sp>
        <p:nvSpPr>
          <p:cNvPr id="14" name="Rectangle 13"/>
          <p:cNvSpPr/>
          <p:nvPr/>
        </p:nvSpPr>
        <p:spPr>
          <a:xfrm>
            <a:off x="3023533" y="2708920"/>
            <a:ext cx="6012963" cy="1008112"/>
          </a:xfrm>
          <a:prstGeom prst="rect">
            <a:avLst/>
          </a:prstGeom>
          <a:noFill/>
          <a:ln w="635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prstClr val="white"/>
              </a:solidFill>
              <a:effectLst/>
              <a:uLnTx/>
              <a:uFillTx/>
              <a:latin typeface="Calibri"/>
              <a:ea typeface="+mn-ea"/>
              <a:cs typeface="+mn-cs"/>
            </a:endParaRPr>
          </a:p>
        </p:txBody>
      </p:sp>
      <p:grpSp>
        <p:nvGrpSpPr>
          <p:cNvPr id="15" name="Group 14"/>
          <p:cNvGrpSpPr/>
          <p:nvPr/>
        </p:nvGrpSpPr>
        <p:grpSpPr>
          <a:xfrm>
            <a:off x="395536" y="1700808"/>
            <a:ext cx="1944216" cy="576064"/>
            <a:chOff x="395536" y="1988840"/>
            <a:chExt cx="1944216" cy="576064"/>
          </a:xfrm>
        </p:grpSpPr>
        <p:sp>
          <p:nvSpPr>
            <p:cNvPr id="16" name="Rectangle 15"/>
            <p:cNvSpPr/>
            <p:nvPr/>
          </p:nvSpPr>
          <p:spPr>
            <a:xfrm>
              <a:off x="395536" y="1988840"/>
              <a:ext cx="1944216" cy="576064"/>
            </a:xfrm>
            <a:prstGeom prst="rect">
              <a:avLst/>
            </a:prstGeom>
            <a:noFill/>
            <a:ln w="635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prstClr val="white"/>
                </a:solidFill>
                <a:effectLst/>
                <a:uLnTx/>
                <a:uFillTx/>
                <a:latin typeface="Calibri"/>
                <a:ea typeface="+mn-ea"/>
                <a:cs typeface="+mn-cs"/>
              </a:endParaRPr>
            </a:p>
          </p:txBody>
        </p:sp>
        <p:pic>
          <p:nvPicPr>
            <p:cNvPr id="1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074" y="2022801"/>
              <a:ext cx="1826436" cy="470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413536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par>
                                <p:cTn id="11" presetID="16" presetClass="exit" presetSubtype="21" fill="hold" grpId="1" nodeType="withEffect">
                                  <p:stCondLst>
                                    <p:cond delay="0"/>
                                  </p:stCondLst>
                                  <p:childTnLst>
                                    <p:animEffect transition="out" filter="barn(inVertical)">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par>
                                <p:cTn id="14" presetID="16" presetClass="entr" presetSubtype="21"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arn(inVertical)">
                                      <p:cBhvr>
                                        <p:cTn id="21" dur="500"/>
                                        <p:tgtEl>
                                          <p:spTgt spid="15"/>
                                        </p:tgtEl>
                                      </p:cBhvr>
                                    </p:animEffect>
                                  </p:childTnLst>
                                </p:cTn>
                              </p:par>
                              <p:par>
                                <p:cTn id="22" presetID="16" presetClass="exit" presetSubtype="21" fill="hold" nodeType="withEffect">
                                  <p:stCondLst>
                                    <p:cond delay="0"/>
                                  </p:stCondLst>
                                  <p:childTnLst>
                                    <p:animEffect transition="out" filter="barn(inVertical)">
                                      <p:cBhvr>
                                        <p:cTn id="23" dur="500"/>
                                        <p:tgtEl>
                                          <p:spTgt spid="15"/>
                                        </p:tgtEl>
                                      </p:cBhvr>
                                    </p:animEffect>
                                    <p:set>
                                      <p:cBhvr>
                                        <p:cTn id="24"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3" grpId="1" animBg="1"/>
      <p:bldP spid="1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4776" y="6565"/>
            <a:ext cx="8229600" cy="1143000"/>
          </a:xfrm>
        </p:spPr>
        <p:txBody>
          <a:bodyPr>
            <a:noAutofit/>
          </a:bodyPr>
          <a:lstStyle/>
          <a:p>
            <a:pPr marL="355600"/>
            <a:r>
              <a:rPr lang="es-ES" dirty="0" smtClean="0"/>
              <a:t>Cómo presentar CAP (cont.)</a:t>
            </a:r>
            <a:endParaRPr lang="en-GB" dirty="0"/>
          </a:p>
        </p:txBody>
      </p:sp>
      <p:sp>
        <p:nvSpPr>
          <p:cNvPr id="4" name="Slide Number Placeholder 3"/>
          <p:cNvSpPr>
            <a:spLocks noGrp="1"/>
          </p:cNvSpPr>
          <p:nvPr>
            <p:ph type="sldNum" sz="quarter" idx="12"/>
          </p:nvPr>
        </p:nvSpPr>
        <p:spPr>
          <a:xfrm>
            <a:off x="6553200" y="6356350"/>
            <a:ext cx="2133600" cy="365125"/>
          </a:xfrm>
        </p:spPr>
        <p:txBody>
          <a:bodyPr/>
          <a:lstStyle/>
          <a:p>
            <a:fld id="{AEBC9397-8921-489F-B39C-2E8FC685A84F}" type="slidenum">
              <a:rPr lang="en-US" smtClean="0"/>
              <a:pPr/>
              <a:t>49</a:t>
            </a:fld>
            <a:endParaRPr lang="en-US" dirty="0"/>
          </a:p>
        </p:txBody>
      </p:sp>
      <p:sp>
        <p:nvSpPr>
          <p:cNvPr id="5" name="Footer Placeholder 4"/>
          <p:cNvSpPr>
            <a:spLocks noGrp="1"/>
          </p:cNvSpPr>
          <p:nvPr>
            <p:ph type="ftr" sz="quarter" idx="11"/>
          </p:nvPr>
        </p:nvSpPr>
        <p:spPr>
          <a:xfrm>
            <a:off x="3124200" y="6356350"/>
            <a:ext cx="2895600" cy="365125"/>
          </a:xfrm>
        </p:spPr>
        <p:txBody>
          <a:bodyPr/>
          <a:lstStyle/>
          <a:p>
            <a:r>
              <a:rPr lang="en-US" smtClean="0"/>
              <a:t>Seminario CMA - Módulo 4</a:t>
            </a:r>
            <a:endParaRPr lang="en-US" dirty="0"/>
          </a:p>
        </p:txBody>
      </p:sp>
      <p:sp>
        <p:nvSpPr>
          <p:cNvPr id="8" name="Date Placeholder 7"/>
          <p:cNvSpPr>
            <a:spLocks noGrp="1"/>
          </p:cNvSpPr>
          <p:nvPr>
            <p:ph type="dt" sz="half" idx="10"/>
          </p:nvPr>
        </p:nvSpPr>
        <p:spPr/>
        <p:txBody>
          <a:bodyPr/>
          <a:lstStyle/>
          <a:p>
            <a:r>
              <a:rPr lang="en-US" smtClean="0"/>
              <a:t>Noviembre de 2017</a:t>
            </a:r>
            <a:endParaRPr lang="en-US"/>
          </a:p>
        </p:txBody>
      </p:sp>
      <p:sp>
        <p:nvSpPr>
          <p:cNvPr id="7" name="Content Placeholder 3"/>
          <p:cNvSpPr>
            <a:spLocks noGrp="1"/>
          </p:cNvSpPr>
          <p:nvPr>
            <p:ph idx="1"/>
          </p:nvPr>
        </p:nvSpPr>
        <p:spPr/>
        <p:txBody>
          <a:bodyPr/>
          <a:lstStyle/>
          <a:p>
            <a:pPr eaLnBrk="1" hangingPunct="1">
              <a:buClrTx/>
            </a:pPr>
            <a:r>
              <a:rPr lang="en-US" altLang="en-US" sz="3000" dirty="0" smtClean="0"/>
              <a:t> </a:t>
            </a:r>
            <a:endParaRPr lang="en-GB" altLang="en-US" dirty="0" smtClean="0"/>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63" y="1196752"/>
            <a:ext cx="9131537" cy="5040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933057"/>
            <a:ext cx="2808312" cy="2160240"/>
          </a:xfrm>
          <a:prstGeom prst="rect">
            <a:avLst/>
          </a:prstGeom>
          <a:noFill/>
          <a:ln w="25400" cmpd="sng">
            <a:solidFill>
              <a:srgbClr val="F79646"/>
            </a:solidFill>
            <a:miter lim="800000"/>
            <a:headEnd/>
            <a:tailEnd/>
          </a:ln>
          <a:extLst>
            <a:ext uri="{909E8E84-426E-40DD-AFC4-6F175D3DCCD1}">
              <a14:hiddenFill xmlns:a14="http://schemas.microsoft.com/office/drawing/2010/main">
                <a:solidFill>
                  <a:schemeClr val="accent1"/>
                </a:solidFill>
              </a14:hiddenFill>
            </a:ext>
          </a:extLst>
        </p:spPr>
      </p:pic>
      <p:sp>
        <p:nvSpPr>
          <p:cNvPr id="11" name="Rectangle 10"/>
          <p:cNvSpPr/>
          <p:nvPr/>
        </p:nvSpPr>
        <p:spPr>
          <a:xfrm>
            <a:off x="3068133" y="1628800"/>
            <a:ext cx="4994143" cy="576064"/>
          </a:xfrm>
          <a:prstGeom prst="rect">
            <a:avLst/>
          </a:prstGeom>
          <a:solidFill>
            <a:srgbClr val="1B417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smtClean="0">
                <a:ln>
                  <a:noFill/>
                </a:ln>
                <a:solidFill>
                  <a:prstClr val="white"/>
                </a:solidFill>
                <a:effectLst/>
                <a:uLnTx/>
                <a:uFillTx/>
                <a:latin typeface="Arial" panose="020B0604020202020204" pitchFamily="34" charset="0"/>
                <a:ea typeface="+mn-ea"/>
                <a:cs typeface="Arial" panose="020B0604020202020204" pitchFamily="34" charset="0"/>
              </a:rPr>
              <a:t>Seleccione</a:t>
            </a:r>
            <a:r>
              <a:rPr kumimoji="0" lang="en-US" sz="1800" b="0" i="0" u="none" strike="noStrike" kern="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 la </a:t>
            </a:r>
            <a:r>
              <a:rPr kumimoji="0" lang="en-US" sz="1800" b="0" i="0" u="none" strike="noStrike" kern="0" cap="none" spc="0" normalizeH="0" baseline="0" noProof="0" dirty="0" err="1" smtClean="0">
                <a:ln>
                  <a:noFill/>
                </a:ln>
                <a:solidFill>
                  <a:prstClr val="white"/>
                </a:solidFill>
                <a:effectLst/>
                <a:uLnTx/>
                <a:uFillTx/>
                <a:latin typeface="Arial" panose="020B0604020202020204" pitchFamily="34" charset="0"/>
                <a:ea typeface="+mn-ea"/>
                <a:cs typeface="Arial" panose="020B0604020202020204" pitchFamily="34" charset="0"/>
              </a:rPr>
              <a:t>pestaña</a:t>
            </a:r>
            <a:r>
              <a:rPr kumimoji="0" lang="en-US" sz="1800" b="0" i="0" u="none" strike="noStrike" kern="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800" b="1" i="0" u="none" strike="noStrike" kern="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Corrective Action Plan (CAP)</a:t>
            </a:r>
            <a:r>
              <a:rPr kumimoji="0" lang="en-US" sz="1800" b="0" i="0" u="none" strike="noStrike" kern="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a:t>
            </a:r>
            <a:endParaRPr kumimoji="0" lang="en-CA" sz="1800" b="0" i="0" u="none" strike="noStrike" kern="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2" name="Rectangle 11"/>
          <p:cNvSpPr/>
          <p:nvPr/>
        </p:nvSpPr>
        <p:spPr>
          <a:xfrm>
            <a:off x="2915816" y="2420888"/>
            <a:ext cx="5832648" cy="1512169"/>
          </a:xfrm>
          <a:prstGeom prst="rect">
            <a:avLst/>
          </a:prstGeom>
          <a:solidFill>
            <a:srgbClr val="1B4177"/>
          </a:solidFill>
          <a:ln w="25400" cap="flat" cmpd="sng" algn="ctr">
            <a:noFill/>
            <a:prstDash val="solid"/>
          </a:ln>
          <a:effectLst/>
        </p:spPr>
        <p:txBody>
          <a:bodyPr rtlCol="0" anchor="ctr"/>
          <a:lstStyle/>
          <a:p>
            <a:pPr lvl="0" algn="ctr">
              <a:defRPr/>
            </a:pPr>
            <a:endParaRPr lang="en-US" kern="0" dirty="0" smtClean="0">
              <a:solidFill>
                <a:prstClr val="white"/>
              </a:solidFill>
              <a:latin typeface="Arial" pitchFamily="34" charset="0"/>
              <a:cs typeface="Arial" pitchFamily="34" charset="0"/>
            </a:endParaRPr>
          </a:p>
          <a:p>
            <a:pPr lvl="0" algn="ctr">
              <a:defRPr/>
            </a:pPr>
            <a:r>
              <a:rPr lang="en-US" kern="0" dirty="0" err="1" smtClean="0">
                <a:solidFill>
                  <a:prstClr val="white"/>
                </a:solidFill>
                <a:latin typeface="Arial" pitchFamily="34" charset="0"/>
                <a:cs typeface="Arial" pitchFamily="34" charset="0"/>
              </a:rPr>
              <a:t>Consulte</a:t>
            </a:r>
            <a:r>
              <a:rPr lang="en-US" kern="0" dirty="0" smtClean="0">
                <a:solidFill>
                  <a:prstClr val="white"/>
                </a:solidFill>
                <a:latin typeface="Arial" pitchFamily="34" charset="0"/>
                <a:cs typeface="Arial" pitchFamily="34" charset="0"/>
              </a:rPr>
              <a:t> la </a:t>
            </a:r>
            <a:r>
              <a:rPr lang="en-US" kern="0" dirty="0" err="1">
                <a:solidFill>
                  <a:prstClr val="white"/>
                </a:solidFill>
                <a:latin typeface="Arial" pitchFamily="34" charset="0"/>
                <a:cs typeface="Arial" pitchFamily="34" charset="0"/>
              </a:rPr>
              <a:t>guía</a:t>
            </a:r>
            <a:r>
              <a:rPr lang="en-US" kern="0" dirty="0">
                <a:solidFill>
                  <a:prstClr val="white"/>
                </a:solidFill>
                <a:latin typeface="Arial" pitchFamily="34" charset="0"/>
                <a:cs typeface="Arial" pitchFamily="34" charset="0"/>
              </a:rPr>
              <a:t> y las </a:t>
            </a:r>
            <a:r>
              <a:rPr lang="en-US" kern="0" dirty="0" err="1">
                <a:solidFill>
                  <a:prstClr val="white"/>
                </a:solidFill>
                <a:latin typeface="Arial" pitchFamily="34" charset="0"/>
                <a:cs typeface="Arial" pitchFamily="34" charset="0"/>
              </a:rPr>
              <a:t>referencias</a:t>
            </a:r>
            <a:r>
              <a:rPr lang="en-US" kern="0" dirty="0">
                <a:solidFill>
                  <a:prstClr val="white"/>
                </a:solidFill>
                <a:latin typeface="Arial" pitchFamily="34" charset="0"/>
                <a:cs typeface="Arial" pitchFamily="34" charset="0"/>
              </a:rPr>
              <a:t> de la PQ </a:t>
            </a:r>
            <a:r>
              <a:rPr lang="en-US" kern="0" dirty="0" err="1" smtClean="0">
                <a:solidFill>
                  <a:prstClr val="white"/>
                </a:solidFill>
                <a:latin typeface="Arial" pitchFamily="34" charset="0"/>
                <a:cs typeface="Arial" pitchFamily="34" charset="0"/>
              </a:rPr>
              <a:t>seleccionada</a:t>
            </a:r>
            <a:r>
              <a:rPr lang="en-US" kern="0" dirty="0" smtClean="0">
                <a:solidFill>
                  <a:prstClr val="white"/>
                </a:solidFill>
                <a:latin typeface="Arial" pitchFamily="34" charset="0"/>
                <a:cs typeface="Arial" pitchFamily="34" charset="0"/>
              </a:rPr>
              <a:t>. </a:t>
            </a:r>
            <a:r>
              <a:rPr lang="en-US" kern="0" dirty="0" err="1" smtClean="0">
                <a:solidFill>
                  <a:prstClr val="white"/>
                </a:solidFill>
                <a:latin typeface="Arial" pitchFamily="34" charset="0"/>
                <a:cs typeface="Arial" pitchFamily="34" charset="0"/>
              </a:rPr>
              <a:t>Haga</a:t>
            </a:r>
            <a:r>
              <a:rPr lang="en-US" kern="0" dirty="0" smtClean="0">
                <a:solidFill>
                  <a:prstClr val="white"/>
                </a:solidFill>
                <a:latin typeface="Arial" pitchFamily="34" charset="0"/>
                <a:cs typeface="Arial" pitchFamily="34" charset="0"/>
              </a:rPr>
              <a:t> </a:t>
            </a:r>
            <a:r>
              <a:rPr lang="en-US" kern="0" dirty="0" err="1">
                <a:solidFill>
                  <a:prstClr val="white"/>
                </a:solidFill>
                <a:latin typeface="Arial" pitchFamily="34" charset="0"/>
                <a:cs typeface="Arial" pitchFamily="34" charset="0"/>
              </a:rPr>
              <a:t>clic</a:t>
            </a:r>
            <a:r>
              <a:rPr lang="en-US" kern="0" dirty="0">
                <a:solidFill>
                  <a:prstClr val="white"/>
                </a:solidFill>
                <a:latin typeface="Arial" pitchFamily="34" charset="0"/>
                <a:cs typeface="Arial" pitchFamily="34" charset="0"/>
              </a:rPr>
              <a:t> dos </a:t>
            </a:r>
            <a:r>
              <a:rPr lang="en-US" kern="0" dirty="0" err="1">
                <a:solidFill>
                  <a:prstClr val="white"/>
                </a:solidFill>
                <a:latin typeface="Arial" pitchFamily="34" charset="0"/>
                <a:cs typeface="Arial" pitchFamily="34" charset="0"/>
              </a:rPr>
              <a:t>veces</a:t>
            </a:r>
            <a:r>
              <a:rPr lang="en-US" kern="0" dirty="0">
                <a:solidFill>
                  <a:prstClr val="white"/>
                </a:solidFill>
                <a:latin typeface="Arial" pitchFamily="34" charset="0"/>
                <a:cs typeface="Arial" pitchFamily="34" charset="0"/>
              </a:rPr>
              <a:t> </a:t>
            </a:r>
            <a:r>
              <a:rPr lang="en-US" kern="0" dirty="0" err="1">
                <a:solidFill>
                  <a:prstClr val="white"/>
                </a:solidFill>
                <a:latin typeface="Arial" pitchFamily="34" charset="0"/>
                <a:cs typeface="Arial" pitchFamily="34" charset="0"/>
              </a:rPr>
              <a:t>en</a:t>
            </a:r>
            <a:r>
              <a:rPr lang="en-US" kern="0" dirty="0">
                <a:solidFill>
                  <a:prstClr val="white"/>
                </a:solidFill>
                <a:latin typeface="Arial" pitchFamily="34" charset="0"/>
                <a:cs typeface="Arial" pitchFamily="34" charset="0"/>
              </a:rPr>
              <a:t> el </a:t>
            </a:r>
            <a:r>
              <a:rPr lang="en-US" kern="0" dirty="0" err="1">
                <a:solidFill>
                  <a:prstClr val="white"/>
                </a:solidFill>
                <a:latin typeface="Arial" pitchFamily="34" charset="0"/>
                <a:cs typeface="Arial" pitchFamily="34" charset="0"/>
              </a:rPr>
              <a:t>número</a:t>
            </a:r>
            <a:r>
              <a:rPr lang="en-US" kern="0" dirty="0">
                <a:solidFill>
                  <a:prstClr val="white"/>
                </a:solidFill>
                <a:latin typeface="Arial" pitchFamily="34" charset="0"/>
                <a:cs typeface="Arial" pitchFamily="34" charset="0"/>
              </a:rPr>
              <a:t> de la PQ (</a:t>
            </a:r>
            <a:r>
              <a:rPr lang="en-US" kern="0" dirty="0" err="1">
                <a:solidFill>
                  <a:prstClr val="white"/>
                </a:solidFill>
                <a:latin typeface="Arial" pitchFamily="34" charset="0"/>
                <a:cs typeface="Arial" pitchFamily="34" charset="0"/>
              </a:rPr>
              <a:t>primera</a:t>
            </a:r>
            <a:r>
              <a:rPr lang="en-US" kern="0" dirty="0">
                <a:solidFill>
                  <a:prstClr val="white"/>
                </a:solidFill>
                <a:latin typeface="Arial" pitchFamily="34" charset="0"/>
                <a:cs typeface="Arial" pitchFamily="34" charset="0"/>
              </a:rPr>
              <a:t> </a:t>
            </a:r>
            <a:r>
              <a:rPr lang="en-US" kern="0" dirty="0" err="1">
                <a:solidFill>
                  <a:prstClr val="white"/>
                </a:solidFill>
                <a:latin typeface="Arial" pitchFamily="34" charset="0"/>
                <a:cs typeface="Arial" pitchFamily="34" charset="0"/>
              </a:rPr>
              <a:t>columna</a:t>
            </a:r>
            <a:r>
              <a:rPr lang="en-US" kern="0" dirty="0">
                <a:solidFill>
                  <a:prstClr val="white"/>
                </a:solidFill>
                <a:latin typeface="Arial" pitchFamily="34" charset="0"/>
                <a:cs typeface="Arial" pitchFamily="34" charset="0"/>
              </a:rPr>
              <a:t> de la </a:t>
            </a:r>
            <a:r>
              <a:rPr lang="en-US" kern="0" dirty="0" err="1">
                <a:solidFill>
                  <a:prstClr val="white"/>
                </a:solidFill>
                <a:latin typeface="Arial" pitchFamily="34" charset="0"/>
                <a:cs typeface="Arial" pitchFamily="34" charset="0"/>
              </a:rPr>
              <a:t>izquierda</a:t>
            </a:r>
            <a:r>
              <a:rPr lang="en-US" kern="0" dirty="0">
                <a:solidFill>
                  <a:prstClr val="white"/>
                </a:solidFill>
                <a:latin typeface="Arial" pitchFamily="34" charset="0"/>
                <a:cs typeface="Arial" pitchFamily="34" charset="0"/>
              </a:rPr>
              <a:t>) y </a:t>
            </a:r>
            <a:r>
              <a:rPr lang="en-US" kern="0" dirty="0" err="1">
                <a:solidFill>
                  <a:prstClr val="white"/>
                </a:solidFill>
                <a:latin typeface="Arial" pitchFamily="34" charset="0"/>
                <a:cs typeface="Arial" pitchFamily="34" charset="0"/>
              </a:rPr>
              <a:t>aparecerá</a:t>
            </a:r>
            <a:r>
              <a:rPr lang="en-US" kern="0" dirty="0">
                <a:solidFill>
                  <a:prstClr val="white"/>
                </a:solidFill>
                <a:latin typeface="Arial" pitchFamily="34" charset="0"/>
                <a:cs typeface="Arial" pitchFamily="34" charset="0"/>
              </a:rPr>
              <a:t> la </a:t>
            </a:r>
            <a:r>
              <a:rPr lang="en-US" kern="0" dirty="0" err="1">
                <a:solidFill>
                  <a:prstClr val="white"/>
                </a:solidFill>
                <a:latin typeface="Arial" pitchFamily="34" charset="0"/>
                <a:cs typeface="Arial" pitchFamily="34" charset="0"/>
              </a:rPr>
              <a:t>ventana</a:t>
            </a:r>
            <a:r>
              <a:rPr lang="en-US" kern="0" dirty="0">
                <a:solidFill>
                  <a:prstClr val="white"/>
                </a:solidFill>
                <a:latin typeface="Arial" pitchFamily="34" charset="0"/>
                <a:cs typeface="Arial" pitchFamily="34" charset="0"/>
              </a:rPr>
              <a:t> “</a:t>
            </a:r>
            <a:r>
              <a:rPr lang="en-US" b="1" kern="0" dirty="0">
                <a:solidFill>
                  <a:prstClr val="white"/>
                </a:solidFill>
                <a:latin typeface="Arial" pitchFamily="34" charset="0"/>
                <a:cs typeface="Arial" pitchFamily="34" charset="0"/>
              </a:rPr>
              <a:t>Review Evidence &amp; References</a:t>
            </a:r>
            <a:r>
              <a:rPr lang="en-US" kern="0" dirty="0">
                <a:solidFill>
                  <a:prstClr val="white"/>
                </a:solidFill>
                <a:latin typeface="Arial" pitchFamily="34" charset="0"/>
                <a:cs typeface="Arial" pitchFamily="34" charset="0"/>
              </a:rPr>
              <a:t>” (</a:t>
            </a:r>
            <a:r>
              <a:rPr lang="en-US" kern="0" dirty="0" err="1">
                <a:solidFill>
                  <a:prstClr val="white"/>
                </a:solidFill>
                <a:latin typeface="Arial" pitchFamily="34" charset="0"/>
                <a:cs typeface="Arial" pitchFamily="34" charset="0"/>
              </a:rPr>
              <a:t>examinar</a:t>
            </a:r>
            <a:r>
              <a:rPr lang="en-US" kern="0" dirty="0">
                <a:solidFill>
                  <a:prstClr val="white"/>
                </a:solidFill>
                <a:latin typeface="Arial" pitchFamily="34" charset="0"/>
                <a:cs typeface="Arial" pitchFamily="34" charset="0"/>
              </a:rPr>
              <a:t> </a:t>
            </a:r>
            <a:r>
              <a:rPr lang="en-US" kern="0" dirty="0" err="1">
                <a:solidFill>
                  <a:prstClr val="white"/>
                </a:solidFill>
                <a:latin typeface="Arial" pitchFamily="34" charset="0"/>
                <a:cs typeface="Arial" pitchFamily="34" charset="0"/>
              </a:rPr>
              <a:t>pruebas</a:t>
            </a:r>
            <a:r>
              <a:rPr lang="en-US" kern="0" dirty="0">
                <a:solidFill>
                  <a:prstClr val="white"/>
                </a:solidFill>
                <a:latin typeface="Arial" pitchFamily="34" charset="0"/>
                <a:cs typeface="Arial" pitchFamily="34" charset="0"/>
              </a:rPr>
              <a:t> y </a:t>
            </a:r>
            <a:r>
              <a:rPr lang="en-US" kern="0" dirty="0" err="1">
                <a:solidFill>
                  <a:prstClr val="white"/>
                </a:solidFill>
                <a:latin typeface="Arial" pitchFamily="34" charset="0"/>
                <a:cs typeface="Arial" pitchFamily="34" charset="0"/>
              </a:rPr>
              <a:t>referencias</a:t>
            </a:r>
            <a:r>
              <a:rPr lang="en-US" kern="0" dirty="0">
                <a:solidFill>
                  <a:prstClr val="white"/>
                </a:solidFill>
                <a:latin typeface="Arial" pitchFamily="34" charset="0"/>
                <a:cs typeface="Arial" pitchFamily="34" charset="0"/>
              </a:rPr>
              <a:t>).</a:t>
            </a:r>
            <a:endParaRPr lang="en-CA" kern="0" dirty="0">
              <a:solidFill>
                <a:prstClr val="white"/>
              </a:solidFill>
              <a:latin typeface="Arial" pitchFamily="34" charset="0"/>
              <a:cs typeface="Arial"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Arial" pitchFamily="34" charset="0"/>
                <a:ea typeface="+mn-ea"/>
                <a:cs typeface="Arial" pitchFamily="34" charset="0"/>
              </a:rPr>
              <a:t>.</a:t>
            </a:r>
            <a:endParaRPr kumimoji="0" lang="en-CA" sz="1800" b="0" i="0" u="none" strike="noStrike" kern="0" cap="none" spc="0" normalizeH="0" baseline="0" noProof="0" dirty="0" smtClean="0">
              <a:ln>
                <a:noFill/>
              </a:ln>
              <a:solidFill>
                <a:prstClr val="white"/>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974348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1" y="98884"/>
            <a:ext cx="8229600" cy="1143000"/>
          </a:xfrm>
        </p:spPr>
        <p:txBody>
          <a:bodyPr>
            <a:normAutofit/>
          </a:bodyPr>
          <a:lstStyle/>
          <a:p>
            <a:r>
              <a:rPr lang="es-ES" sz="4000" dirty="0" smtClean="0"/>
              <a:t>Autoevaluación de PQ</a:t>
            </a:r>
            <a:endParaRPr lang="en-GB" sz="4000" dirty="0"/>
          </a:p>
        </p:txBody>
      </p:sp>
      <p:sp>
        <p:nvSpPr>
          <p:cNvPr id="4" name="Slide Number Placeholder 3"/>
          <p:cNvSpPr>
            <a:spLocks noGrp="1"/>
          </p:cNvSpPr>
          <p:nvPr>
            <p:ph type="sldNum" sz="quarter" idx="12"/>
          </p:nvPr>
        </p:nvSpPr>
        <p:spPr>
          <a:xfrm>
            <a:off x="6553200" y="6356350"/>
            <a:ext cx="2133600" cy="365125"/>
          </a:xfrm>
        </p:spPr>
        <p:txBody>
          <a:bodyPr/>
          <a:lstStyle/>
          <a:p>
            <a:fld id="{AEBC9397-8921-489F-B39C-2E8FC685A84F}" type="slidenum">
              <a:rPr lang="en-US" smtClean="0"/>
              <a:pPr/>
              <a:t>5</a:t>
            </a:fld>
            <a:endParaRPr lang="en-US" dirty="0"/>
          </a:p>
        </p:txBody>
      </p:sp>
      <p:sp>
        <p:nvSpPr>
          <p:cNvPr id="5" name="Footer Placeholder 4"/>
          <p:cNvSpPr>
            <a:spLocks noGrp="1"/>
          </p:cNvSpPr>
          <p:nvPr>
            <p:ph type="ftr" sz="quarter" idx="11"/>
          </p:nvPr>
        </p:nvSpPr>
        <p:spPr>
          <a:xfrm>
            <a:off x="3124200" y="6356350"/>
            <a:ext cx="2895600" cy="365125"/>
          </a:xfrm>
        </p:spPr>
        <p:txBody>
          <a:bodyPr/>
          <a:lstStyle/>
          <a:p>
            <a:r>
              <a:rPr lang="en-US" dirty="0" err="1" smtClean="0"/>
              <a:t>Seminario</a:t>
            </a:r>
            <a:r>
              <a:rPr lang="en-US" dirty="0" smtClean="0"/>
              <a:t> CMA - </a:t>
            </a:r>
            <a:r>
              <a:rPr lang="en-US" dirty="0" err="1" smtClean="0"/>
              <a:t>Módulo</a:t>
            </a:r>
            <a:r>
              <a:rPr lang="en-US" dirty="0" smtClean="0"/>
              <a:t> 4</a:t>
            </a:r>
            <a:endParaRPr lang="en-US" dirty="0"/>
          </a:p>
        </p:txBody>
      </p:sp>
      <p:sp>
        <p:nvSpPr>
          <p:cNvPr id="8" name="Date Placeholder 7"/>
          <p:cNvSpPr>
            <a:spLocks noGrp="1"/>
          </p:cNvSpPr>
          <p:nvPr>
            <p:ph type="dt" sz="half" idx="10"/>
          </p:nvPr>
        </p:nvSpPr>
        <p:spPr/>
        <p:txBody>
          <a:bodyPr/>
          <a:lstStyle/>
          <a:p>
            <a:r>
              <a:rPr lang="en-US" smtClean="0"/>
              <a:t>Noviembre de 2017</a:t>
            </a:r>
            <a:endParaRPr lang="en-US"/>
          </a:p>
        </p:txBody>
      </p:sp>
      <p:sp>
        <p:nvSpPr>
          <p:cNvPr id="7" name="Content Placeholder 3"/>
          <p:cNvSpPr>
            <a:spLocks noGrp="1"/>
          </p:cNvSpPr>
          <p:nvPr>
            <p:ph idx="1"/>
          </p:nvPr>
        </p:nvSpPr>
        <p:spPr/>
        <p:txBody>
          <a:bodyPr>
            <a:normAutofit/>
          </a:bodyPr>
          <a:lstStyle/>
          <a:p>
            <a:pPr algn="just" eaLnBrk="1" hangingPunct="1">
              <a:buClrTx/>
            </a:pPr>
            <a:r>
              <a:rPr lang="en-US" altLang="en-US" sz="2400" dirty="0" smtClean="0"/>
              <a:t>Una </a:t>
            </a:r>
            <a:r>
              <a:rPr lang="en-US" altLang="en-US" sz="2400" dirty="0" err="1" smtClean="0"/>
              <a:t>autoevaluación</a:t>
            </a:r>
            <a:r>
              <a:rPr lang="en-US" altLang="en-US" sz="2400" dirty="0" smtClean="0"/>
              <a:t> de PQ </a:t>
            </a:r>
            <a:r>
              <a:rPr lang="en-US" altLang="en-US" sz="2400" dirty="0" err="1" smtClean="0"/>
              <a:t>permite</a:t>
            </a:r>
            <a:r>
              <a:rPr lang="en-US" altLang="en-US" sz="2400" dirty="0" smtClean="0"/>
              <a:t> a </a:t>
            </a:r>
            <a:r>
              <a:rPr lang="en-US" altLang="en-US" sz="2400" dirty="0" err="1" smtClean="0"/>
              <a:t>los</a:t>
            </a:r>
            <a:r>
              <a:rPr lang="en-US" altLang="en-US" sz="2400" dirty="0" smtClean="0"/>
              <a:t> </a:t>
            </a:r>
            <a:r>
              <a:rPr lang="en-US" altLang="en-US" sz="2400" dirty="0" err="1" smtClean="0"/>
              <a:t>Estados</a:t>
            </a:r>
            <a:r>
              <a:rPr lang="en-US" altLang="en-US" sz="2400" dirty="0" smtClean="0"/>
              <a:t> responder a las </a:t>
            </a:r>
            <a:r>
              <a:rPr lang="en-US" altLang="en-US" sz="2400" dirty="0" err="1" smtClean="0"/>
              <a:t>preguntas</a:t>
            </a:r>
            <a:r>
              <a:rPr lang="en-US" altLang="en-US" sz="2400" dirty="0" smtClean="0"/>
              <a:t> del </a:t>
            </a:r>
            <a:r>
              <a:rPr lang="en-US" altLang="en-US" sz="2400" dirty="0" err="1" smtClean="0"/>
              <a:t>protocolo</a:t>
            </a:r>
            <a:r>
              <a:rPr lang="en-US" altLang="en-US" sz="2400" dirty="0" smtClean="0"/>
              <a:t> (PQ) </a:t>
            </a:r>
            <a:r>
              <a:rPr lang="en-US" altLang="en-US" sz="2400" dirty="0" err="1" smtClean="0"/>
              <a:t>por</a:t>
            </a:r>
            <a:r>
              <a:rPr lang="en-US" altLang="en-US" sz="2400" dirty="0" smtClean="0"/>
              <a:t> </a:t>
            </a:r>
            <a:r>
              <a:rPr lang="en-US" altLang="en-US" sz="2400" dirty="0" err="1" smtClean="0"/>
              <a:t>medio</a:t>
            </a:r>
            <a:r>
              <a:rPr lang="en-US" altLang="en-US" sz="2400" dirty="0" smtClean="0"/>
              <a:t> del </a:t>
            </a:r>
            <a:r>
              <a:rPr lang="en-US" altLang="en-US" sz="2400" dirty="0" err="1" smtClean="0"/>
              <a:t>marco</a:t>
            </a:r>
            <a:r>
              <a:rPr lang="en-US" altLang="en-US" sz="2400" dirty="0" smtClean="0"/>
              <a:t> </a:t>
            </a:r>
            <a:r>
              <a:rPr lang="en-US" altLang="en-US" sz="2400" dirty="0" err="1" smtClean="0"/>
              <a:t>en</a:t>
            </a:r>
            <a:r>
              <a:rPr lang="en-US" altLang="en-US" sz="2400" dirty="0" smtClean="0"/>
              <a:t> </a:t>
            </a:r>
            <a:r>
              <a:rPr lang="en-US" altLang="en-US" sz="2400" dirty="0" err="1" smtClean="0"/>
              <a:t>línea</a:t>
            </a:r>
            <a:r>
              <a:rPr lang="en-US" altLang="en-US" sz="2400" dirty="0" smtClean="0"/>
              <a:t> (OLF) del CMA a fin de </a:t>
            </a:r>
            <a:r>
              <a:rPr lang="en-US" altLang="en-US" sz="2400" dirty="0" err="1" smtClean="0"/>
              <a:t>llevar</a:t>
            </a:r>
            <a:r>
              <a:rPr lang="en-US" altLang="en-US" sz="2400" dirty="0" smtClean="0"/>
              <a:t> a </a:t>
            </a:r>
            <a:r>
              <a:rPr lang="en-US" altLang="en-US" sz="2400" dirty="0" err="1" smtClean="0"/>
              <a:t>cabo</a:t>
            </a:r>
            <a:r>
              <a:rPr lang="en-US" altLang="en-US" sz="2400" dirty="0" smtClean="0"/>
              <a:t> </a:t>
            </a:r>
            <a:r>
              <a:rPr lang="en-US" altLang="en-US" sz="2400" dirty="0" err="1" smtClean="0"/>
              <a:t>evaluaciones</a:t>
            </a:r>
            <a:r>
              <a:rPr lang="en-US" altLang="en-US" sz="2400" dirty="0" smtClean="0"/>
              <a:t> de la </a:t>
            </a:r>
            <a:r>
              <a:rPr lang="en-US" altLang="en-US" sz="2400" dirty="0" err="1" smtClean="0"/>
              <a:t>situación</a:t>
            </a:r>
            <a:r>
              <a:rPr lang="en-US" altLang="en-US" sz="2400" dirty="0" smtClean="0"/>
              <a:t> de </a:t>
            </a:r>
            <a:r>
              <a:rPr lang="en-US" altLang="en-US" sz="2400" dirty="0" err="1" smtClean="0"/>
              <a:t>sus</a:t>
            </a:r>
            <a:r>
              <a:rPr lang="en-US" altLang="en-US" sz="2400" dirty="0" smtClean="0"/>
              <a:t> </a:t>
            </a:r>
            <a:r>
              <a:rPr lang="en-US" altLang="en-US" sz="2400" dirty="0" err="1" smtClean="0"/>
              <a:t>sistemas</a:t>
            </a:r>
            <a:r>
              <a:rPr lang="en-US" altLang="en-US" sz="2400" dirty="0" smtClean="0"/>
              <a:t> de </a:t>
            </a:r>
            <a:r>
              <a:rPr lang="en-US" altLang="en-US" sz="2400" dirty="0" err="1" smtClean="0"/>
              <a:t>vigilancia</a:t>
            </a:r>
            <a:r>
              <a:rPr lang="en-US" altLang="en-US" sz="2400" dirty="0" smtClean="0"/>
              <a:t> de la </a:t>
            </a:r>
            <a:r>
              <a:rPr lang="en-US" altLang="en-US" sz="2400" dirty="0" err="1" smtClean="0"/>
              <a:t>seguridad</a:t>
            </a:r>
            <a:r>
              <a:rPr lang="en-US" altLang="en-US" sz="2400" dirty="0" smtClean="0"/>
              <a:t> </a:t>
            </a:r>
            <a:r>
              <a:rPr lang="en-US" altLang="en-US" sz="2400" dirty="0" err="1" smtClean="0"/>
              <a:t>operacional</a:t>
            </a:r>
            <a:r>
              <a:rPr lang="en-US" altLang="en-US" sz="2400" dirty="0" smtClean="0"/>
              <a:t> de la </a:t>
            </a:r>
            <a:r>
              <a:rPr lang="en-US" altLang="en-US" sz="2400" dirty="0" err="1" smtClean="0"/>
              <a:t>aviación</a:t>
            </a:r>
            <a:r>
              <a:rPr lang="en-US" altLang="en-US" sz="2400" dirty="0" smtClean="0"/>
              <a:t> civil.</a:t>
            </a:r>
          </a:p>
          <a:p>
            <a:pPr algn="just" eaLnBrk="1" hangingPunct="1">
              <a:buClrTx/>
            </a:pPr>
            <a:r>
              <a:rPr lang="en-US" altLang="en-US" sz="2400" dirty="0" err="1" smtClean="0"/>
              <a:t>En</a:t>
            </a:r>
            <a:r>
              <a:rPr lang="en-US" altLang="en-US" sz="2400" dirty="0" smtClean="0"/>
              <a:t> particular, </a:t>
            </a:r>
            <a:r>
              <a:rPr lang="en-US" altLang="en-US" sz="2400" dirty="0" err="1" smtClean="0"/>
              <a:t>los</a:t>
            </a:r>
            <a:r>
              <a:rPr lang="en-US" altLang="en-US" sz="2400" dirty="0" smtClean="0"/>
              <a:t> </a:t>
            </a:r>
            <a:r>
              <a:rPr lang="en-US" altLang="en-US" sz="2400" dirty="0" err="1" smtClean="0"/>
              <a:t>Estados</a:t>
            </a:r>
            <a:r>
              <a:rPr lang="en-US" altLang="en-US" sz="2400" dirty="0" smtClean="0"/>
              <a:t>:</a:t>
            </a:r>
          </a:p>
          <a:p>
            <a:pPr marL="722313" algn="just" eaLnBrk="1" hangingPunct="1">
              <a:buClrTx/>
              <a:buFont typeface="Calibri" panose="020F0502020204030204" pitchFamily="34" charset="0"/>
              <a:buChar char="—"/>
            </a:pPr>
            <a:r>
              <a:rPr lang="en-US" altLang="en-US" sz="2400" dirty="0" err="1" smtClean="0"/>
              <a:t>evalúan</a:t>
            </a:r>
            <a:r>
              <a:rPr lang="en-US" altLang="en-US" sz="2400" dirty="0" smtClean="0"/>
              <a:t> la “</a:t>
            </a:r>
            <a:r>
              <a:rPr lang="en-US" altLang="en-US" sz="2400" b="1" dirty="0" err="1" smtClean="0"/>
              <a:t>situación</a:t>
            </a:r>
            <a:r>
              <a:rPr lang="en-US" altLang="en-US" sz="2400" b="1" dirty="0" smtClean="0"/>
              <a:t> de la </a:t>
            </a:r>
            <a:r>
              <a:rPr lang="en-US" altLang="en-US" sz="2400" b="1" dirty="0" err="1" smtClean="0"/>
              <a:t>aplicación</a:t>
            </a:r>
            <a:r>
              <a:rPr lang="en-US" altLang="en-US" sz="2400" dirty="0" smtClean="0"/>
              <a:t>” de </a:t>
            </a:r>
            <a:r>
              <a:rPr lang="en-US" altLang="en-US" sz="2400" dirty="0" err="1" smtClean="0"/>
              <a:t>cada</a:t>
            </a:r>
            <a:r>
              <a:rPr lang="en-US" altLang="en-US" sz="2400" dirty="0" smtClean="0"/>
              <a:t> </a:t>
            </a:r>
          </a:p>
          <a:p>
            <a:pPr marL="719138" indent="0" algn="just" eaLnBrk="1" hangingPunct="1">
              <a:buClrTx/>
              <a:buNone/>
            </a:pPr>
            <a:r>
              <a:rPr lang="en-US" altLang="en-US" sz="2400" dirty="0" smtClean="0"/>
              <a:t>PQ (</a:t>
            </a:r>
            <a:r>
              <a:rPr lang="en-US" altLang="en-US" sz="2400" dirty="0" err="1" smtClean="0"/>
              <a:t>es</a:t>
            </a:r>
            <a:r>
              <a:rPr lang="en-US" altLang="en-US" sz="2400" dirty="0" smtClean="0"/>
              <a:t> </a:t>
            </a:r>
            <a:r>
              <a:rPr lang="en-US" altLang="en-US" sz="2400" dirty="0" err="1" smtClean="0"/>
              <a:t>decir</a:t>
            </a:r>
            <a:r>
              <a:rPr lang="en-US" altLang="en-US" sz="2400" dirty="0" smtClean="0"/>
              <a:t>, </a:t>
            </a:r>
            <a:r>
              <a:rPr lang="en-US" altLang="en-US" sz="2400" dirty="0" err="1" smtClean="0"/>
              <a:t>satisfactoria</a:t>
            </a:r>
            <a:r>
              <a:rPr lang="en-US" altLang="en-US" sz="2400" dirty="0" smtClean="0"/>
              <a:t>, no </a:t>
            </a:r>
            <a:r>
              <a:rPr lang="en-US" altLang="en-US" sz="2400" dirty="0" err="1" smtClean="0"/>
              <a:t>satisfactoria</a:t>
            </a:r>
            <a:r>
              <a:rPr lang="en-US" altLang="en-US" sz="2400" dirty="0" smtClean="0"/>
              <a:t> o</a:t>
            </a:r>
          </a:p>
          <a:p>
            <a:pPr marL="717550" indent="0" algn="just" eaLnBrk="1" hangingPunct="1">
              <a:buClrTx/>
              <a:buNone/>
            </a:pPr>
            <a:r>
              <a:rPr lang="en-US" altLang="en-US" sz="2400" dirty="0" smtClean="0"/>
              <a:t>no </a:t>
            </a:r>
            <a:r>
              <a:rPr lang="en-US" altLang="en-US" sz="2400" dirty="0" err="1" smtClean="0"/>
              <a:t>aplicable</a:t>
            </a:r>
            <a:r>
              <a:rPr lang="en-US" altLang="en-US" sz="2400" dirty="0" smtClean="0"/>
              <a:t>);</a:t>
            </a:r>
          </a:p>
          <a:p>
            <a:pPr marL="722313" algn="just" eaLnBrk="1" hangingPunct="1">
              <a:buClrTx/>
              <a:buFont typeface="Calibri" panose="020F0502020204030204" pitchFamily="34" charset="0"/>
              <a:buChar char="—"/>
            </a:pPr>
            <a:r>
              <a:rPr lang="en-US" altLang="en-US" sz="2400" dirty="0" err="1" smtClean="0"/>
              <a:t>proporcionan</a:t>
            </a:r>
            <a:r>
              <a:rPr lang="en-US" altLang="en-US" sz="2400" dirty="0" smtClean="0"/>
              <a:t> “</a:t>
            </a:r>
            <a:r>
              <a:rPr lang="en-US" altLang="en-US" sz="2400" b="1" dirty="0" err="1" smtClean="0"/>
              <a:t>comentarios</a:t>
            </a:r>
            <a:r>
              <a:rPr lang="en-US" altLang="en-US" sz="2400" dirty="0" smtClean="0"/>
              <a:t>” para </a:t>
            </a:r>
            <a:r>
              <a:rPr lang="en-US" altLang="en-US" sz="2400" dirty="0" err="1" smtClean="0"/>
              <a:t>explicar</a:t>
            </a:r>
            <a:r>
              <a:rPr lang="en-US" altLang="en-US" sz="2400" dirty="0" smtClean="0"/>
              <a:t> “la </a:t>
            </a:r>
            <a:r>
              <a:rPr lang="en-US" altLang="en-US" sz="2400" dirty="0" err="1" smtClean="0"/>
              <a:t>situación</a:t>
            </a:r>
            <a:r>
              <a:rPr lang="en-US" altLang="en-US" sz="2400" dirty="0" smtClean="0"/>
              <a:t>”; y</a:t>
            </a:r>
          </a:p>
          <a:p>
            <a:pPr marL="722313" algn="just" eaLnBrk="1" hangingPunct="1">
              <a:buClrTx/>
              <a:buFont typeface="Calibri" panose="020F0502020204030204" pitchFamily="34" charset="0"/>
              <a:buChar char="—"/>
            </a:pPr>
            <a:r>
              <a:rPr lang="en-US" altLang="en-US" sz="2400" dirty="0" err="1" smtClean="0"/>
              <a:t>adjuntan</a:t>
            </a:r>
            <a:r>
              <a:rPr lang="en-US" altLang="en-US" sz="2400" dirty="0" smtClean="0"/>
              <a:t> “</a:t>
            </a:r>
            <a:r>
              <a:rPr lang="en-US" altLang="en-US" sz="2400" b="1" dirty="0" err="1" smtClean="0"/>
              <a:t>pruebas</a:t>
            </a:r>
            <a:r>
              <a:rPr lang="en-US" altLang="en-US" sz="2400" dirty="0" smtClean="0"/>
              <a:t>” de </a:t>
            </a:r>
            <a:r>
              <a:rPr lang="en-US" altLang="en-US" sz="2400" dirty="0" err="1" smtClean="0"/>
              <a:t>apoyo</a:t>
            </a:r>
            <a:r>
              <a:rPr lang="en-US" altLang="en-US" sz="2400" dirty="0" smtClean="0"/>
              <a:t>.</a:t>
            </a: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280" y="2887134"/>
            <a:ext cx="1748788" cy="1796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556425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4776" y="6565"/>
            <a:ext cx="8229600" cy="1143000"/>
          </a:xfrm>
        </p:spPr>
        <p:txBody>
          <a:bodyPr>
            <a:noAutofit/>
          </a:bodyPr>
          <a:lstStyle/>
          <a:p>
            <a:pPr marL="355600"/>
            <a:r>
              <a:rPr lang="es-ES" dirty="0" smtClean="0"/>
              <a:t>Cómo presentar CAP (cont.)</a:t>
            </a:r>
            <a:endParaRPr lang="en-GB" dirty="0"/>
          </a:p>
        </p:txBody>
      </p:sp>
      <p:sp>
        <p:nvSpPr>
          <p:cNvPr id="4" name="Slide Number Placeholder 3"/>
          <p:cNvSpPr>
            <a:spLocks noGrp="1"/>
          </p:cNvSpPr>
          <p:nvPr>
            <p:ph type="sldNum" sz="quarter" idx="12"/>
          </p:nvPr>
        </p:nvSpPr>
        <p:spPr>
          <a:xfrm>
            <a:off x="6553200" y="6356350"/>
            <a:ext cx="2133600" cy="365125"/>
          </a:xfrm>
        </p:spPr>
        <p:txBody>
          <a:bodyPr/>
          <a:lstStyle/>
          <a:p>
            <a:r>
              <a:rPr lang="en-US" dirty="0" smtClean="0"/>
              <a:t> </a:t>
            </a:r>
            <a:fld id="{AEBC9397-8921-489F-B39C-2E8FC685A84F}" type="slidenum">
              <a:rPr lang="en-US" smtClean="0"/>
              <a:pPr/>
              <a:t>50</a:t>
            </a:fld>
            <a:endParaRPr lang="en-US" dirty="0"/>
          </a:p>
        </p:txBody>
      </p:sp>
      <p:sp>
        <p:nvSpPr>
          <p:cNvPr id="5" name="Footer Placeholder 4"/>
          <p:cNvSpPr>
            <a:spLocks noGrp="1"/>
          </p:cNvSpPr>
          <p:nvPr>
            <p:ph type="ftr" sz="quarter" idx="11"/>
          </p:nvPr>
        </p:nvSpPr>
        <p:spPr>
          <a:xfrm>
            <a:off x="3124200" y="6356350"/>
            <a:ext cx="2895600" cy="365125"/>
          </a:xfrm>
        </p:spPr>
        <p:txBody>
          <a:bodyPr/>
          <a:lstStyle/>
          <a:p>
            <a:r>
              <a:rPr lang="en-US" smtClean="0"/>
              <a:t>Seminario CMA - Módulo 4</a:t>
            </a:r>
            <a:endParaRPr lang="en-US" dirty="0"/>
          </a:p>
        </p:txBody>
      </p:sp>
      <p:sp>
        <p:nvSpPr>
          <p:cNvPr id="8" name="Date Placeholder 7"/>
          <p:cNvSpPr>
            <a:spLocks noGrp="1"/>
          </p:cNvSpPr>
          <p:nvPr>
            <p:ph type="dt" sz="half" idx="10"/>
          </p:nvPr>
        </p:nvSpPr>
        <p:spPr/>
        <p:txBody>
          <a:bodyPr/>
          <a:lstStyle/>
          <a:p>
            <a:r>
              <a:rPr lang="en-US" smtClean="0"/>
              <a:t>Noviembre de 2017</a:t>
            </a:r>
            <a:endParaRPr lang="en-US"/>
          </a:p>
        </p:txBody>
      </p:sp>
      <p:sp>
        <p:nvSpPr>
          <p:cNvPr id="7" name="Content Placeholder 3"/>
          <p:cNvSpPr>
            <a:spLocks noGrp="1"/>
          </p:cNvSpPr>
          <p:nvPr>
            <p:ph idx="1"/>
          </p:nvPr>
        </p:nvSpPr>
        <p:spPr/>
        <p:txBody>
          <a:bodyPr/>
          <a:lstStyle/>
          <a:p>
            <a:pPr eaLnBrk="1" hangingPunct="1">
              <a:buClrTx/>
            </a:pPr>
            <a:r>
              <a:rPr lang="en-US" altLang="en-US" sz="3000" dirty="0" smtClean="0"/>
              <a:t> </a:t>
            </a:r>
            <a:endParaRPr lang="en-GB" altLang="en-US" dirty="0" smtClean="0"/>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63" y="1196753"/>
            <a:ext cx="9131537" cy="5040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2902760" y="5350083"/>
            <a:ext cx="6228184" cy="887229"/>
          </a:xfrm>
          <a:prstGeom prst="rect">
            <a:avLst/>
          </a:prstGeom>
          <a:noFill/>
          <a:ln w="635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2" name="Rectangle 11"/>
          <p:cNvSpPr/>
          <p:nvPr/>
        </p:nvSpPr>
        <p:spPr>
          <a:xfrm>
            <a:off x="1966657" y="1412776"/>
            <a:ext cx="7164289" cy="720080"/>
          </a:xfrm>
          <a:prstGeom prst="rect">
            <a:avLst/>
          </a:prstGeom>
          <a:solidFill>
            <a:srgbClr val="1B417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smtClean="0">
                <a:ln>
                  <a:noFill/>
                </a:ln>
                <a:solidFill>
                  <a:prstClr val="white"/>
                </a:solidFill>
                <a:effectLst/>
                <a:uLnTx/>
                <a:uFillTx/>
                <a:latin typeface="Arial" pitchFamily="34" charset="0"/>
                <a:ea typeface="+mn-ea"/>
                <a:cs typeface="Arial" pitchFamily="34" charset="0"/>
              </a:rPr>
              <a:t>Proporcione</a:t>
            </a:r>
            <a:r>
              <a:rPr kumimoji="0" lang="en-US" sz="1800" b="0" i="0" u="none" strike="noStrike" kern="0" cap="none" spc="0" normalizeH="0" baseline="0" noProof="0" dirty="0" smtClean="0">
                <a:ln>
                  <a:noFill/>
                </a:ln>
                <a:solidFill>
                  <a:prstClr val="white"/>
                </a:solidFill>
                <a:effectLst/>
                <a:uLnTx/>
                <a:uFillTx/>
                <a:latin typeface="Arial" pitchFamily="34" charset="0"/>
                <a:ea typeface="+mn-ea"/>
                <a:cs typeface="Arial" pitchFamily="34" charset="0"/>
              </a:rPr>
              <a:t> </a:t>
            </a:r>
            <a:r>
              <a:rPr kumimoji="0" lang="en-US" sz="1800" b="0" i="0" u="none" strike="noStrike" kern="0" cap="none" spc="0" normalizeH="0" baseline="0" noProof="0" dirty="0" err="1" smtClean="0">
                <a:ln>
                  <a:noFill/>
                </a:ln>
                <a:solidFill>
                  <a:prstClr val="white"/>
                </a:solidFill>
                <a:effectLst/>
                <a:uLnTx/>
                <a:uFillTx/>
                <a:latin typeface="Arial" pitchFamily="34" charset="0"/>
                <a:ea typeface="+mn-ea"/>
                <a:cs typeface="Arial" pitchFamily="34" charset="0"/>
              </a:rPr>
              <a:t>una</a:t>
            </a:r>
            <a:r>
              <a:rPr kumimoji="0" lang="en-US" sz="1800" b="0" i="0" u="none" strike="noStrike" kern="0" cap="none" spc="0" normalizeH="0" baseline="0" noProof="0" dirty="0" smtClean="0">
                <a:ln>
                  <a:noFill/>
                </a:ln>
                <a:solidFill>
                  <a:prstClr val="white"/>
                </a:solidFill>
                <a:effectLst/>
                <a:uLnTx/>
                <a:uFillTx/>
                <a:latin typeface="Arial" pitchFamily="34" charset="0"/>
                <a:ea typeface="+mn-ea"/>
                <a:cs typeface="Arial" pitchFamily="34" charset="0"/>
              </a:rPr>
              <a:t> </a:t>
            </a:r>
            <a:r>
              <a:rPr kumimoji="0" lang="en-US" sz="1800" b="0" i="0" u="none" strike="noStrike" kern="0" cap="none" spc="0" normalizeH="0" baseline="0" noProof="0" dirty="0" err="1" smtClean="0">
                <a:ln>
                  <a:noFill/>
                </a:ln>
                <a:solidFill>
                  <a:prstClr val="white"/>
                </a:solidFill>
                <a:effectLst/>
                <a:uLnTx/>
                <a:uFillTx/>
                <a:latin typeface="Arial" pitchFamily="34" charset="0"/>
                <a:ea typeface="+mn-ea"/>
                <a:cs typeface="Arial" pitchFamily="34" charset="0"/>
              </a:rPr>
              <a:t>fecha</a:t>
            </a:r>
            <a:r>
              <a:rPr kumimoji="0" lang="en-US" sz="1800" b="0" i="0" u="none" strike="noStrike" kern="0" cap="none" spc="0" normalizeH="0" baseline="0" noProof="0" dirty="0" smtClean="0">
                <a:ln>
                  <a:noFill/>
                </a:ln>
                <a:solidFill>
                  <a:prstClr val="white"/>
                </a:solidFill>
                <a:effectLst/>
                <a:uLnTx/>
                <a:uFillTx/>
                <a:latin typeface="Arial" pitchFamily="34" charset="0"/>
                <a:ea typeface="+mn-ea"/>
                <a:cs typeface="Arial" pitchFamily="34" charset="0"/>
              </a:rPr>
              <a:t> de </a:t>
            </a:r>
            <a:r>
              <a:rPr kumimoji="0" lang="en-US" sz="1800" b="0" i="0" u="none" strike="noStrike" kern="0" cap="none" spc="0" normalizeH="0" baseline="0" noProof="0" dirty="0" err="1" smtClean="0">
                <a:ln>
                  <a:noFill/>
                </a:ln>
                <a:solidFill>
                  <a:prstClr val="white"/>
                </a:solidFill>
                <a:effectLst/>
                <a:uLnTx/>
                <a:uFillTx/>
                <a:latin typeface="Arial" pitchFamily="34" charset="0"/>
                <a:ea typeface="+mn-ea"/>
                <a:cs typeface="Arial" pitchFamily="34" charset="0"/>
              </a:rPr>
              <a:t>aplicación</a:t>
            </a:r>
            <a:r>
              <a:rPr kumimoji="0" lang="en-US" sz="1800" b="0" i="0" u="none" strike="noStrike" kern="0" cap="none" spc="0" normalizeH="0" baseline="0" noProof="0" dirty="0" smtClean="0">
                <a:ln>
                  <a:noFill/>
                </a:ln>
                <a:solidFill>
                  <a:prstClr val="white"/>
                </a:solidFill>
                <a:effectLst/>
                <a:uLnTx/>
                <a:uFillTx/>
                <a:latin typeface="Arial" pitchFamily="34" charset="0"/>
                <a:ea typeface="+mn-ea"/>
                <a:cs typeface="Arial" pitchFamily="34" charset="0"/>
              </a:rPr>
              <a:t> </a:t>
            </a:r>
            <a:r>
              <a:rPr kumimoji="0" lang="en-US" sz="1800" b="0" i="0" u="none" strike="noStrike" kern="0" cap="none" spc="0" normalizeH="0" baseline="0" noProof="0" dirty="0" err="1" smtClean="0">
                <a:ln>
                  <a:noFill/>
                </a:ln>
                <a:solidFill>
                  <a:prstClr val="white"/>
                </a:solidFill>
                <a:effectLst/>
                <a:uLnTx/>
                <a:uFillTx/>
                <a:latin typeface="Arial" pitchFamily="34" charset="0"/>
                <a:ea typeface="+mn-ea"/>
                <a:cs typeface="Arial" pitchFamily="34" charset="0"/>
              </a:rPr>
              <a:t>prevista</a:t>
            </a:r>
            <a:r>
              <a:rPr kumimoji="0" lang="en-US" sz="1800" b="0" i="0" u="none" strike="noStrike" kern="0" cap="none" spc="0" normalizeH="0" baseline="0" noProof="0" dirty="0" smtClean="0">
                <a:ln>
                  <a:noFill/>
                </a:ln>
                <a:solidFill>
                  <a:prstClr val="white"/>
                </a:solidFill>
                <a:effectLst/>
                <a:uLnTx/>
                <a:uFillTx/>
                <a:latin typeface="Arial" pitchFamily="34" charset="0"/>
                <a:ea typeface="+mn-ea"/>
                <a:cs typeface="Arial" pitchFamily="34" charset="0"/>
              </a:rPr>
              <a:t> (EID) que sea </a:t>
            </a:r>
            <a:r>
              <a:rPr kumimoji="0" lang="en-US" sz="1800" b="0" i="0" u="none" strike="noStrike" kern="0" cap="none" spc="0" normalizeH="0" baseline="0" noProof="0" dirty="0" err="1" smtClean="0">
                <a:ln>
                  <a:noFill/>
                </a:ln>
                <a:solidFill>
                  <a:prstClr val="white"/>
                </a:solidFill>
                <a:effectLst/>
                <a:uLnTx/>
                <a:uFillTx/>
                <a:latin typeface="Arial" pitchFamily="34" charset="0"/>
                <a:ea typeface="+mn-ea"/>
                <a:cs typeface="Arial" pitchFamily="34" charset="0"/>
              </a:rPr>
              <a:t>realista</a:t>
            </a:r>
            <a:r>
              <a:rPr kumimoji="0" lang="en-US" sz="1800" b="0" i="0" u="none" strike="noStrike" kern="0" cap="none" spc="0" normalizeH="0" baseline="0" noProof="0" dirty="0" smtClean="0">
                <a:ln>
                  <a:noFill/>
                </a:ln>
                <a:solidFill>
                  <a:prstClr val="white"/>
                </a:solidFill>
                <a:effectLst/>
                <a:uLnTx/>
                <a:uFillTx/>
                <a:latin typeface="Arial" pitchFamily="34" charset="0"/>
                <a:ea typeface="+mn-ea"/>
                <a:cs typeface="Arial" pitchFamily="34" charset="0"/>
              </a:rPr>
              <a:t> para </a:t>
            </a:r>
            <a:r>
              <a:rPr kumimoji="0" lang="en-US" sz="1800" b="0" i="0" u="none" strike="noStrike" kern="0" cap="none" spc="0" normalizeH="0" baseline="0" noProof="0" dirty="0" err="1" smtClean="0">
                <a:ln>
                  <a:noFill/>
                </a:ln>
                <a:solidFill>
                  <a:prstClr val="white"/>
                </a:solidFill>
                <a:effectLst/>
                <a:uLnTx/>
                <a:uFillTx/>
                <a:latin typeface="Arial" pitchFamily="34" charset="0"/>
                <a:ea typeface="+mn-ea"/>
                <a:cs typeface="Arial" pitchFamily="34" charset="0"/>
              </a:rPr>
              <a:t>cada</a:t>
            </a:r>
            <a:r>
              <a:rPr kumimoji="0" lang="en-US" sz="1800" b="0" i="0" u="none" strike="noStrike" kern="0" cap="none" spc="0" normalizeH="0" baseline="0" noProof="0" dirty="0" smtClean="0">
                <a:ln>
                  <a:noFill/>
                </a:ln>
                <a:solidFill>
                  <a:prstClr val="white"/>
                </a:solidFill>
                <a:effectLst/>
                <a:uLnTx/>
                <a:uFillTx/>
                <a:latin typeface="Arial" pitchFamily="34" charset="0"/>
                <a:ea typeface="+mn-ea"/>
                <a:cs typeface="Arial" pitchFamily="34" charset="0"/>
              </a:rPr>
              <a:t> </a:t>
            </a:r>
            <a:r>
              <a:rPr kumimoji="0" lang="en-US" sz="1800" b="0" i="0" u="none" strike="noStrike" kern="0" cap="none" spc="0" normalizeH="0" baseline="0" noProof="0" dirty="0" err="1" smtClean="0">
                <a:ln>
                  <a:noFill/>
                </a:ln>
                <a:solidFill>
                  <a:prstClr val="white"/>
                </a:solidFill>
                <a:effectLst/>
                <a:uLnTx/>
                <a:uFillTx/>
                <a:latin typeface="Arial" pitchFamily="34" charset="0"/>
                <a:ea typeface="+mn-ea"/>
                <a:cs typeface="Arial" pitchFamily="34" charset="0"/>
              </a:rPr>
              <a:t>una</a:t>
            </a:r>
            <a:r>
              <a:rPr kumimoji="0" lang="en-US" sz="1800" b="0" i="0" u="none" strike="noStrike" kern="0" cap="none" spc="0" normalizeH="0" baseline="0" noProof="0" dirty="0" smtClean="0">
                <a:ln>
                  <a:noFill/>
                </a:ln>
                <a:solidFill>
                  <a:prstClr val="white"/>
                </a:solidFill>
                <a:effectLst/>
                <a:uLnTx/>
                <a:uFillTx/>
                <a:latin typeface="Arial" pitchFamily="34" charset="0"/>
                <a:ea typeface="+mn-ea"/>
                <a:cs typeface="Arial" pitchFamily="34" charset="0"/>
              </a:rPr>
              <a:t> de las </a:t>
            </a:r>
            <a:r>
              <a:rPr kumimoji="0" lang="en-US" sz="1800" b="0" i="0" u="none" strike="noStrike" kern="0" cap="none" spc="0" normalizeH="0" baseline="0" noProof="0" dirty="0" err="1" smtClean="0">
                <a:ln>
                  <a:noFill/>
                </a:ln>
                <a:solidFill>
                  <a:prstClr val="white"/>
                </a:solidFill>
                <a:effectLst/>
                <a:uLnTx/>
                <a:uFillTx/>
                <a:latin typeface="Arial" pitchFamily="34" charset="0"/>
                <a:ea typeface="+mn-ea"/>
                <a:cs typeface="Arial" pitchFamily="34" charset="0"/>
              </a:rPr>
              <a:t>etapas</a:t>
            </a:r>
            <a:r>
              <a:rPr kumimoji="0" lang="en-US" sz="1800" b="0" i="0" u="none" strike="noStrike" kern="0" cap="none" spc="0" normalizeH="0" baseline="0" noProof="0" dirty="0" smtClean="0">
                <a:ln>
                  <a:noFill/>
                </a:ln>
                <a:solidFill>
                  <a:prstClr val="white"/>
                </a:solidFill>
                <a:effectLst/>
                <a:uLnTx/>
                <a:uFillTx/>
                <a:latin typeface="Arial" pitchFamily="34" charset="0"/>
                <a:ea typeface="+mn-ea"/>
                <a:cs typeface="Arial" pitchFamily="34" charset="0"/>
              </a:rPr>
              <a:t> del CAP.</a:t>
            </a:r>
            <a:endParaRPr kumimoji="0" lang="en-CA" sz="1800" b="0" i="0" u="none" strike="noStrike" kern="0" cap="none" spc="0" normalizeH="0" baseline="0" noProof="0" dirty="0" smtClean="0">
              <a:ln>
                <a:noFill/>
              </a:ln>
              <a:solidFill>
                <a:prstClr val="white"/>
              </a:solidFill>
              <a:effectLst/>
              <a:uLnTx/>
              <a:uFillTx/>
              <a:latin typeface="Arial" pitchFamily="34" charset="0"/>
              <a:ea typeface="+mn-ea"/>
              <a:cs typeface="Arial" pitchFamily="34" charset="0"/>
            </a:endParaRPr>
          </a:p>
        </p:txBody>
      </p:sp>
      <p:sp>
        <p:nvSpPr>
          <p:cNvPr id="13" name="Rectangle 12"/>
          <p:cNvSpPr/>
          <p:nvPr/>
        </p:nvSpPr>
        <p:spPr>
          <a:xfrm>
            <a:off x="1966655" y="2204863"/>
            <a:ext cx="7164289" cy="551025"/>
          </a:xfrm>
          <a:prstGeom prst="rect">
            <a:avLst/>
          </a:prstGeom>
          <a:solidFill>
            <a:srgbClr val="1B417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smtClean="0">
                <a:ln>
                  <a:noFill/>
                </a:ln>
                <a:solidFill>
                  <a:prstClr val="white"/>
                </a:solidFill>
                <a:effectLst/>
                <a:uLnTx/>
                <a:uFillTx/>
                <a:latin typeface="Arial" pitchFamily="34" charset="0"/>
                <a:ea typeface="+mn-ea"/>
                <a:cs typeface="Arial" pitchFamily="34" charset="0"/>
              </a:rPr>
              <a:t>Introduzca</a:t>
            </a:r>
            <a:r>
              <a:rPr kumimoji="0" lang="en-US" sz="1800" b="0" i="0" u="none" strike="noStrike" kern="0" cap="none" spc="0" normalizeH="0" baseline="0" noProof="0" dirty="0" smtClean="0">
                <a:ln>
                  <a:noFill/>
                </a:ln>
                <a:solidFill>
                  <a:prstClr val="white"/>
                </a:solidFill>
                <a:effectLst/>
                <a:uLnTx/>
                <a:uFillTx/>
                <a:latin typeface="Arial" pitchFamily="34" charset="0"/>
                <a:ea typeface="+mn-ea"/>
                <a:cs typeface="Arial" pitchFamily="34" charset="0"/>
              </a:rPr>
              <a:t> la </a:t>
            </a:r>
            <a:r>
              <a:rPr kumimoji="0" lang="en-US" sz="1800" b="0" i="0" u="none" strike="noStrike" kern="0" cap="none" spc="0" normalizeH="0" baseline="0" noProof="0" dirty="0" err="1" smtClean="0">
                <a:ln>
                  <a:noFill/>
                </a:ln>
                <a:solidFill>
                  <a:prstClr val="white"/>
                </a:solidFill>
                <a:effectLst/>
                <a:uLnTx/>
                <a:uFillTx/>
                <a:latin typeface="Arial" pitchFamily="34" charset="0"/>
                <a:ea typeface="+mn-ea"/>
                <a:cs typeface="Arial" pitchFamily="34" charset="0"/>
              </a:rPr>
              <a:t>fecha</a:t>
            </a:r>
            <a:r>
              <a:rPr kumimoji="0" lang="en-US" sz="1800" b="0" i="0" u="none" strike="noStrike" kern="0" cap="none" spc="0" normalizeH="0" baseline="0" noProof="0" dirty="0" smtClean="0">
                <a:ln>
                  <a:noFill/>
                </a:ln>
                <a:solidFill>
                  <a:prstClr val="white"/>
                </a:solidFill>
                <a:effectLst/>
                <a:uLnTx/>
                <a:uFillTx/>
                <a:latin typeface="Arial" pitchFamily="34" charset="0"/>
                <a:ea typeface="+mn-ea"/>
                <a:cs typeface="Arial" pitchFamily="34" charset="0"/>
              </a:rPr>
              <a:t> de </a:t>
            </a:r>
            <a:r>
              <a:rPr kumimoji="0" lang="en-US" sz="1800" b="0" i="0" u="none" strike="noStrike" kern="0" cap="none" spc="0" normalizeH="0" baseline="0" noProof="0" dirty="0" err="1" smtClean="0">
                <a:ln>
                  <a:noFill/>
                </a:ln>
                <a:solidFill>
                  <a:prstClr val="white"/>
                </a:solidFill>
                <a:effectLst/>
                <a:uLnTx/>
                <a:uFillTx/>
                <a:latin typeface="Arial" pitchFamily="34" charset="0"/>
                <a:ea typeface="+mn-ea"/>
                <a:cs typeface="Arial" pitchFamily="34" charset="0"/>
              </a:rPr>
              <a:t>conclusión</a:t>
            </a:r>
            <a:r>
              <a:rPr kumimoji="0" lang="en-US" sz="1800" b="0" i="0" u="none" strike="noStrike" kern="0" cap="none" spc="0" normalizeH="0" baseline="0" noProof="0" dirty="0" smtClean="0">
                <a:ln>
                  <a:noFill/>
                </a:ln>
                <a:solidFill>
                  <a:prstClr val="white"/>
                </a:solidFill>
                <a:effectLst/>
                <a:uLnTx/>
                <a:uFillTx/>
                <a:latin typeface="Arial" pitchFamily="34" charset="0"/>
                <a:ea typeface="+mn-ea"/>
                <a:cs typeface="Arial" pitchFamily="34" charset="0"/>
              </a:rPr>
              <a:t> </a:t>
            </a:r>
            <a:r>
              <a:rPr kumimoji="0" lang="en-US" sz="1800" b="0" i="0" u="none" strike="noStrike" kern="0" cap="none" spc="0" normalizeH="0" baseline="0" noProof="0" dirty="0" err="1" smtClean="0">
                <a:ln>
                  <a:noFill/>
                </a:ln>
                <a:solidFill>
                  <a:prstClr val="white"/>
                </a:solidFill>
                <a:effectLst/>
                <a:uLnTx/>
                <a:uFillTx/>
                <a:latin typeface="Arial" pitchFamily="34" charset="0"/>
                <a:ea typeface="+mn-ea"/>
                <a:cs typeface="Arial" pitchFamily="34" charset="0"/>
              </a:rPr>
              <a:t>cuando</a:t>
            </a:r>
            <a:r>
              <a:rPr kumimoji="0" lang="en-US" sz="1800" b="0" i="0" u="none" strike="noStrike" kern="0" cap="none" spc="0" normalizeH="0" baseline="0" noProof="0" dirty="0" smtClean="0">
                <a:ln>
                  <a:noFill/>
                </a:ln>
                <a:solidFill>
                  <a:prstClr val="white"/>
                </a:solidFill>
                <a:effectLst/>
                <a:uLnTx/>
                <a:uFillTx/>
                <a:latin typeface="Arial" pitchFamily="34" charset="0"/>
                <a:ea typeface="+mn-ea"/>
                <a:cs typeface="Arial" pitchFamily="34" charset="0"/>
              </a:rPr>
              <a:t> el CAP se </a:t>
            </a:r>
            <a:r>
              <a:rPr kumimoji="0" lang="en-US" sz="1800" b="0" i="0" u="none" strike="noStrike" kern="0" cap="none" spc="0" normalizeH="0" baseline="0" noProof="0" dirty="0" err="1" smtClean="0">
                <a:ln>
                  <a:noFill/>
                </a:ln>
                <a:solidFill>
                  <a:prstClr val="white"/>
                </a:solidFill>
                <a:effectLst/>
                <a:uLnTx/>
                <a:uFillTx/>
                <a:latin typeface="Arial" pitchFamily="34" charset="0"/>
                <a:ea typeface="+mn-ea"/>
                <a:cs typeface="Arial" pitchFamily="34" charset="0"/>
              </a:rPr>
              <a:t>haya</a:t>
            </a:r>
            <a:r>
              <a:rPr kumimoji="0" lang="en-US" sz="1800" b="0" i="0" u="none" strike="noStrike" kern="0" cap="none" spc="0" normalizeH="0" baseline="0" noProof="0" dirty="0" smtClean="0">
                <a:ln>
                  <a:noFill/>
                </a:ln>
                <a:solidFill>
                  <a:prstClr val="white"/>
                </a:solidFill>
                <a:effectLst/>
                <a:uLnTx/>
                <a:uFillTx/>
                <a:latin typeface="Arial" pitchFamily="34" charset="0"/>
                <a:ea typeface="+mn-ea"/>
                <a:cs typeface="Arial" pitchFamily="34" charset="0"/>
              </a:rPr>
              <a:t> </a:t>
            </a:r>
            <a:r>
              <a:rPr kumimoji="0" lang="en-US" sz="1800" b="0" i="0" u="none" strike="noStrike" kern="0" cap="none" spc="0" normalizeH="0" baseline="0" noProof="0" dirty="0" err="1" smtClean="0">
                <a:ln>
                  <a:noFill/>
                </a:ln>
                <a:solidFill>
                  <a:prstClr val="white"/>
                </a:solidFill>
                <a:effectLst/>
                <a:uLnTx/>
                <a:uFillTx/>
                <a:latin typeface="Arial" pitchFamily="34" charset="0"/>
                <a:ea typeface="+mn-ea"/>
                <a:cs typeface="Arial" pitchFamily="34" charset="0"/>
              </a:rPr>
              <a:t>completado</a:t>
            </a:r>
            <a:r>
              <a:rPr kumimoji="0" lang="en-US" sz="1800" b="0" i="0" u="none" strike="noStrike" kern="0" cap="none" spc="0" normalizeH="0" baseline="0" noProof="0" dirty="0" smtClean="0">
                <a:ln>
                  <a:noFill/>
                </a:ln>
                <a:solidFill>
                  <a:prstClr val="white"/>
                </a:solidFill>
                <a:effectLst/>
                <a:uLnTx/>
                <a:uFillTx/>
                <a:latin typeface="Arial" pitchFamily="34" charset="0"/>
                <a:ea typeface="+mn-ea"/>
                <a:cs typeface="Arial" pitchFamily="34" charset="0"/>
              </a:rPr>
              <a:t>.</a:t>
            </a:r>
            <a:endParaRPr kumimoji="0" lang="en-CA" sz="1800" b="0" i="0" u="none" strike="noStrike" kern="0" cap="none" spc="0" normalizeH="0" baseline="0" noProof="0" dirty="0" smtClean="0">
              <a:ln>
                <a:noFill/>
              </a:ln>
              <a:solidFill>
                <a:prstClr val="white"/>
              </a:solidFill>
              <a:effectLst/>
              <a:uLnTx/>
              <a:uFillTx/>
              <a:latin typeface="Arial" pitchFamily="34" charset="0"/>
              <a:ea typeface="+mn-ea"/>
              <a:cs typeface="Arial" pitchFamily="34" charset="0"/>
            </a:endParaRPr>
          </a:p>
        </p:txBody>
      </p:sp>
      <p:sp>
        <p:nvSpPr>
          <p:cNvPr id="14" name="Rectangle 13"/>
          <p:cNvSpPr/>
          <p:nvPr/>
        </p:nvSpPr>
        <p:spPr>
          <a:xfrm>
            <a:off x="1970030" y="2755889"/>
            <a:ext cx="7164289" cy="724368"/>
          </a:xfrm>
          <a:prstGeom prst="rect">
            <a:avLst/>
          </a:prstGeom>
          <a:solidFill>
            <a:srgbClr val="1B4177"/>
          </a:solidFill>
          <a:ln w="25400" cap="flat" cmpd="sng" algn="ctr">
            <a:noFill/>
            <a:prstDash val="solid"/>
          </a:ln>
          <a:effectLst/>
        </p:spPr>
        <p:txBody>
          <a:bodyPr rtlCol="0" anchor="ctr"/>
          <a:lstStyle/>
          <a:p>
            <a:pPr lvl="0" algn="ctr"/>
            <a:r>
              <a:rPr lang="en-US" kern="0" dirty="0" err="1" smtClean="0">
                <a:solidFill>
                  <a:prstClr val="white"/>
                </a:solidFill>
                <a:latin typeface="Arial" pitchFamily="34" charset="0"/>
                <a:cs typeface="Arial" pitchFamily="34" charset="0"/>
              </a:rPr>
              <a:t>Introduzca</a:t>
            </a:r>
            <a:r>
              <a:rPr lang="en-US" kern="0" dirty="0" smtClean="0">
                <a:solidFill>
                  <a:prstClr val="white"/>
                </a:solidFill>
                <a:latin typeface="Arial" pitchFamily="34" charset="0"/>
                <a:cs typeface="Arial" pitchFamily="34" charset="0"/>
              </a:rPr>
              <a:t> el </a:t>
            </a:r>
            <a:r>
              <a:rPr kumimoji="0" lang="en-US" sz="1800" b="0" i="0" u="none" strike="noStrike" kern="0" cap="none" spc="0" normalizeH="0" baseline="0" noProof="0" dirty="0" smtClean="0">
                <a:ln>
                  <a:noFill/>
                </a:ln>
                <a:solidFill>
                  <a:prstClr val="white"/>
                </a:solidFill>
                <a:effectLst/>
                <a:uLnTx/>
                <a:uFillTx/>
                <a:latin typeface="Arial" pitchFamily="34" charset="0"/>
                <a:ea typeface="+mn-ea"/>
                <a:cs typeface="Arial" pitchFamily="34" charset="0"/>
              </a:rPr>
              <a:t>CAP </a:t>
            </a:r>
            <a:r>
              <a:rPr kumimoji="0" lang="en-US" sz="1800" b="0" i="0" u="none" strike="noStrike" kern="0" cap="none" spc="0" normalizeH="0" baseline="0" noProof="0" dirty="0" err="1" smtClean="0">
                <a:ln>
                  <a:noFill/>
                </a:ln>
                <a:solidFill>
                  <a:prstClr val="white"/>
                </a:solidFill>
                <a:effectLst/>
                <a:uLnTx/>
                <a:uFillTx/>
                <a:latin typeface="Arial" pitchFamily="34" charset="0"/>
                <a:ea typeface="+mn-ea"/>
                <a:cs typeface="Arial" pitchFamily="34" charset="0"/>
              </a:rPr>
              <a:t>paso</a:t>
            </a:r>
            <a:r>
              <a:rPr kumimoji="0" lang="en-US" sz="1800" b="0" i="0" u="none" strike="noStrike" kern="0" cap="none" spc="0" normalizeH="0" baseline="0" noProof="0" dirty="0" smtClean="0">
                <a:ln>
                  <a:noFill/>
                </a:ln>
                <a:solidFill>
                  <a:prstClr val="white"/>
                </a:solidFill>
                <a:effectLst/>
                <a:uLnTx/>
                <a:uFillTx/>
                <a:latin typeface="Arial" pitchFamily="34" charset="0"/>
                <a:ea typeface="+mn-ea"/>
                <a:cs typeface="Arial" pitchFamily="34" charset="0"/>
              </a:rPr>
              <a:t> </a:t>
            </a:r>
            <a:r>
              <a:rPr kumimoji="0" lang="en-US" sz="1800" b="0" i="0" u="none" strike="noStrike" kern="0" cap="none" spc="0" normalizeH="0" baseline="0" noProof="0" dirty="0" err="1" smtClean="0">
                <a:ln>
                  <a:noFill/>
                </a:ln>
                <a:solidFill>
                  <a:prstClr val="white"/>
                </a:solidFill>
                <a:effectLst/>
                <a:uLnTx/>
                <a:uFillTx/>
                <a:latin typeface="Arial" pitchFamily="34" charset="0"/>
                <a:ea typeface="+mn-ea"/>
                <a:cs typeface="Arial" pitchFamily="34" charset="0"/>
              </a:rPr>
              <a:t>por</a:t>
            </a:r>
            <a:r>
              <a:rPr kumimoji="0" lang="en-US" sz="1800" b="0" i="0" u="none" strike="noStrike" kern="0" cap="none" spc="0" normalizeH="0" baseline="0" noProof="0" dirty="0" smtClean="0">
                <a:ln>
                  <a:noFill/>
                </a:ln>
                <a:solidFill>
                  <a:prstClr val="white"/>
                </a:solidFill>
                <a:effectLst/>
                <a:uLnTx/>
                <a:uFillTx/>
                <a:latin typeface="Arial" pitchFamily="34" charset="0"/>
                <a:ea typeface="+mn-ea"/>
                <a:cs typeface="Arial" pitchFamily="34" charset="0"/>
              </a:rPr>
              <a:t> </a:t>
            </a:r>
            <a:r>
              <a:rPr kumimoji="0" lang="en-US" sz="1800" b="0" i="0" u="none" strike="noStrike" kern="0" cap="none" spc="0" normalizeH="0" baseline="0" noProof="0" dirty="0" err="1" smtClean="0">
                <a:ln>
                  <a:noFill/>
                </a:ln>
                <a:solidFill>
                  <a:prstClr val="white"/>
                </a:solidFill>
                <a:effectLst/>
                <a:uLnTx/>
                <a:uFillTx/>
                <a:latin typeface="Arial" pitchFamily="34" charset="0"/>
                <a:ea typeface="+mn-ea"/>
                <a:cs typeface="Arial" pitchFamily="34" charset="0"/>
              </a:rPr>
              <a:t>paso</a:t>
            </a:r>
            <a:r>
              <a:rPr lang="en-US" kern="0" dirty="0" smtClean="0">
                <a:solidFill>
                  <a:prstClr val="white"/>
                </a:solidFill>
                <a:latin typeface="Arial" pitchFamily="34" charset="0"/>
                <a:cs typeface="Arial" pitchFamily="34" charset="0"/>
              </a:rPr>
              <a:t>, </a:t>
            </a:r>
            <a:r>
              <a:rPr lang="en-US" kern="0" dirty="0" err="1" smtClean="0">
                <a:solidFill>
                  <a:prstClr val="white"/>
                </a:solidFill>
                <a:latin typeface="Arial" pitchFamily="34" charset="0"/>
                <a:cs typeface="Arial" pitchFamily="34" charset="0"/>
              </a:rPr>
              <a:t>describiendo</a:t>
            </a:r>
            <a:r>
              <a:rPr lang="en-US" kern="0" dirty="0" smtClean="0">
                <a:solidFill>
                  <a:prstClr val="white"/>
                </a:solidFill>
                <a:latin typeface="Arial" pitchFamily="34" charset="0"/>
                <a:cs typeface="Arial" pitchFamily="34" charset="0"/>
              </a:rPr>
              <a:t> de </a:t>
            </a:r>
            <a:r>
              <a:rPr lang="en-US" kern="0" dirty="0" err="1" smtClean="0">
                <a:solidFill>
                  <a:prstClr val="white"/>
                </a:solidFill>
                <a:latin typeface="Arial" pitchFamily="34" charset="0"/>
                <a:cs typeface="Arial" pitchFamily="34" charset="0"/>
              </a:rPr>
              <a:t>manera</a:t>
            </a:r>
            <a:r>
              <a:rPr lang="en-US" kern="0" dirty="0" smtClean="0">
                <a:solidFill>
                  <a:prstClr val="white"/>
                </a:solidFill>
                <a:latin typeface="Arial" pitchFamily="34" charset="0"/>
                <a:cs typeface="Arial" pitchFamily="34" charset="0"/>
              </a:rPr>
              <a:t> </a:t>
            </a:r>
            <a:r>
              <a:rPr lang="en-US" kern="0" dirty="0" err="1" smtClean="0">
                <a:solidFill>
                  <a:prstClr val="white"/>
                </a:solidFill>
                <a:latin typeface="Arial" pitchFamily="34" charset="0"/>
                <a:cs typeface="Arial" pitchFamily="34" charset="0"/>
              </a:rPr>
              <a:t>clara</a:t>
            </a:r>
            <a:r>
              <a:rPr lang="en-US" kern="0" dirty="0" smtClean="0">
                <a:solidFill>
                  <a:prstClr val="white"/>
                </a:solidFill>
                <a:latin typeface="Arial" pitchFamily="34" charset="0"/>
                <a:cs typeface="Arial" pitchFamily="34" charset="0"/>
              </a:rPr>
              <a:t> y </a:t>
            </a:r>
            <a:r>
              <a:rPr lang="en-US" kern="0" dirty="0" err="1" smtClean="0">
                <a:solidFill>
                  <a:prstClr val="white"/>
                </a:solidFill>
                <a:latin typeface="Arial" pitchFamily="34" charset="0"/>
                <a:cs typeface="Arial" pitchFamily="34" charset="0"/>
              </a:rPr>
              <a:t>concisa</a:t>
            </a:r>
            <a:r>
              <a:rPr lang="en-US" kern="0" dirty="0" smtClean="0">
                <a:solidFill>
                  <a:prstClr val="white"/>
                </a:solidFill>
                <a:latin typeface="Arial" pitchFamily="34" charset="0"/>
                <a:cs typeface="Arial" pitchFamily="34" charset="0"/>
              </a:rPr>
              <a:t> </a:t>
            </a:r>
            <a:r>
              <a:rPr lang="en-US" kern="0" dirty="0" err="1" smtClean="0">
                <a:solidFill>
                  <a:prstClr val="white"/>
                </a:solidFill>
                <a:latin typeface="Arial" pitchFamily="34" charset="0"/>
                <a:cs typeface="Arial" pitchFamily="34" charset="0"/>
              </a:rPr>
              <a:t>cada</a:t>
            </a:r>
            <a:r>
              <a:rPr lang="en-US" kern="0" dirty="0" smtClean="0">
                <a:solidFill>
                  <a:prstClr val="white"/>
                </a:solidFill>
                <a:latin typeface="Arial" pitchFamily="34" charset="0"/>
                <a:cs typeface="Arial" pitchFamily="34" charset="0"/>
              </a:rPr>
              <a:t> </a:t>
            </a:r>
            <a:r>
              <a:rPr lang="en-US" kern="0" dirty="0" err="1" smtClean="0">
                <a:solidFill>
                  <a:prstClr val="white"/>
                </a:solidFill>
                <a:latin typeface="Arial" pitchFamily="34" charset="0"/>
                <a:cs typeface="Arial" pitchFamily="34" charset="0"/>
              </a:rPr>
              <a:t>medida</a:t>
            </a:r>
            <a:r>
              <a:rPr lang="en-US" kern="0" dirty="0" smtClean="0">
                <a:solidFill>
                  <a:prstClr val="white"/>
                </a:solidFill>
                <a:latin typeface="Arial" pitchFamily="34" charset="0"/>
                <a:cs typeface="Arial" pitchFamily="34" charset="0"/>
              </a:rPr>
              <a:t> y </a:t>
            </a:r>
            <a:r>
              <a:rPr lang="en-US" kern="0" dirty="0" err="1" smtClean="0">
                <a:solidFill>
                  <a:prstClr val="white"/>
                </a:solidFill>
                <a:latin typeface="Arial" pitchFamily="34" charset="0"/>
                <a:cs typeface="Arial" pitchFamily="34" charset="0"/>
              </a:rPr>
              <a:t>oficina</a:t>
            </a:r>
            <a:r>
              <a:rPr lang="en-US" kern="0" dirty="0" smtClean="0">
                <a:solidFill>
                  <a:prstClr val="white"/>
                </a:solidFill>
                <a:latin typeface="Arial" pitchFamily="34" charset="0"/>
                <a:cs typeface="Arial" pitchFamily="34" charset="0"/>
              </a:rPr>
              <a:t> </a:t>
            </a:r>
            <a:r>
              <a:rPr lang="en-US" kern="0" dirty="0" err="1" smtClean="0">
                <a:solidFill>
                  <a:prstClr val="white"/>
                </a:solidFill>
                <a:latin typeface="Arial" pitchFamily="34" charset="0"/>
                <a:cs typeface="Arial" pitchFamily="34" charset="0"/>
              </a:rPr>
              <a:t>responsable</a:t>
            </a:r>
            <a:r>
              <a:rPr lang="en-US" kern="0" dirty="0" smtClean="0">
                <a:solidFill>
                  <a:prstClr val="white"/>
                </a:solidFill>
                <a:latin typeface="Arial" pitchFamily="34" charset="0"/>
                <a:cs typeface="Arial" pitchFamily="34" charset="0"/>
              </a:rPr>
              <a:t> </a:t>
            </a:r>
            <a:r>
              <a:rPr lang="en-US" kern="0" dirty="0" err="1" smtClean="0">
                <a:solidFill>
                  <a:prstClr val="white"/>
                </a:solidFill>
                <a:latin typeface="Arial" pitchFamily="34" charset="0"/>
                <a:cs typeface="Arial" pitchFamily="34" charset="0"/>
              </a:rPr>
              <a:t>en</a:t>
            </a:r>
            <a:r>
              <a:rPr lang="en-US" kern="0" dirty="0" smtClean="0">
                <a:solidFill>
                  <a:prstClr val="white"/>
                </a:solidFill>
                <a:latin typeface="Arial" pitchFamily="34" charset="0"/>
                <a:cs typeface="Arial" pitchFamily="34" charset="0"/>
              </a:rPr>
              <a:t> </a:t>
            </a:r>
            <a:r>
              <a:rPr lang="en-US" kern="0" dirty="0" err="1" smtClean="0">
                <a:solidFill>
                  <a:prstClr val="white"/>
                </a:solidFill>
                <a:latin typeface="Arial" pitchFamily="34" charset="0"/>
                <a:cs typeface="Arial" pitchFamily="34" charset="0"/>
              </a:rPr>
              <a:t>cada</a:t>
            </a:r>
            <a:r>
              <a:rPr lang="en-US" kern="0" dirty="0" smtClean="0">
                <a:solidFill>
                  <a:prstClr val="white"/>
                </a:solidFill>
                <a:latin typeface="Arial" pitchFamily="34" charset="0"/>
                <a:cs typeface="Arial" pitchFamily="34" charset="0"/>
              </a:rPr>
              <a:t> </a:t>
            </a:r>
            <a:r>
              <a:rPr lang="en-US" kern="0" dirty="0" err="1" smtClean="0">
                <a:solidFill>
                  <a:prstClr val="white"/>
                </a:solidFill>
                <a:latin typeface="Arial" pitchFamily="34" charset="0"/>
                <a:cs typeface="Arial" pitchFamily="34" charset="0"/>
              </a:rPr>
              <a:t>paso</a:t>
            </a:r>
            <a:r>
              <a:rPr lang="en-US" kern="0" dirty="0" smtClean="0">
                <a:solidFill>
                  <a:prstClr val="white"/>
                </a:solidFill>
                <a:latin typeface="Arial" pitchFamily="34" charset="0"/>
                <a:cs typeface="Arial" pitchFamily="34" charset="0"/>
              </a:rPr>
              <a:t>.</a:t>
            </a:r>
            <a:endParaRPr kumimoji="0" lang="en-CA" sz="1800" b="0" i="0" u="none" strike="noStrike" kern="0" cap="none" spc="0" normalizeH="0" baseline="0" noProof="0" dirty="0" smtClean="0">
              <a:ln>
                <a:noFill/>
              </a:ln>
              <a:solidFill>
                <a:prstClr val="white"/>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833199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xit" presetSubtype="21" fill="hold" grpId="1" nodeType="withEffect">
                                  <p:stCondLst>
                                    <p:cond delay="0"/>
                                  </p:stCondLst>
                                  <p:childTnLst>
                                    <p:animEffect transition="out" filter="barn(inVertical)">
                                      <p:cBhvr>
                                        <p:cTn id="9" dur="500"/>
                                        <p:tgtEl>
                                          <p:spTgt spid="10"/>
                                        </p:tgtEl>
                                      </p:cBhvr>
                                    </p:animEffect>
                                    <p:set>
                                      <p:cBhvr>
                                        <p:cTn id="10" dur="1" fill="hold">
                                          <p:stCondLst>
                                            <p:cond delay="499"/>
                                          </p:stCondLst>
                                        </p:cTn>
                                        <p:tgtEl>
                                          <p:spTgt spid="10"/>
                                        </p:tgtEl>
                                        <p:attrNameLst>
                                          <p:attrName>style.visibility</p:attrName>
                                        </p:attrNameLst>
                                      </p:cBhvr>
                                      <p:to>
                                        <p:strVal val="hidden"/>
                                      </p:to>
                                    </p:set>
                                  </p:childTnLst>
                                </p:cTn>
                              </p:par>
                              <p:par>
                                <p:cTn id="11" presetID="16" presetClass="entr" presetSubtype="21"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par>
                                <p:cTn id="14" presetID="16" presetClass="exit" presetSubtype="21" fill="hold" grpId="1" nodeType="withEffect">
                                  <p:stCondLst>
                                    <p:cond delay="0"/>
                                  </p:stCondLst>
                                  <p:childTnLst>
                                    <p:animEffect transition="out" filter="barn(inVertical)">
                                      <p:cBhvr>
                                        <p:cTn id="15" dur="500"/>
                                        <p:tgtEl>
                                          <p:spTgt spid="12"/>
                                        </p:tgtEl>
                                      </p:cBhvr>
                                    </p:animEffect>
                                    <p:set>
                                      <p:cBhvr>
                                        <p:cTn id="16" dur="1" fill="hold">
                                          <p:stCondLst>
                                            <p:cond delay="499"/>
                                          </p:stCondLst>
                                        </p:cTn>
                                        <p:tgtEl>
                                          <p:spTgt spid="12"/>
                                        </p:tgtEl>
                                        <p:attrNameLst>
                                          <p:attrName>style.visibility</p:attrName>
                                        </p:attrNameLst>
                                      </p:cBhvr>
                                      <p:to>
                                        <p:strVal val="hidden"/>
                                      </p:to>
                                    </p:set>
                                  </p:childTnLst>
                                </p:cTn>
                              </p:par>
                              <p:par>
                                <p:cTn id="17" presetID="16" presetClass="entr" presetSubtype="21"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par>
                                <p:cTn id="23" presetID="16" presetClass="exit" presetSubtype="21" fill="hold" grpId="1" nodeType="withEffect">
                                  <p:stCondLst>
                                    <p:cond delay="0"/>
                                  </p:stCondLst>
                                  <p:childTnLst>
                                    <p:animEffect transition="out" filter="barn(inVertical)">
                                      <p:cBhvr>
                                        <p:cTn id="24" dur="500"/>
                                        <p:tgtEl>
                                          <p:spTgt spid="14"/>
                                        </p:tgtEl>
                                      </p:cBhvr>
                                    </p:animEffect>
                                    <p:set>
                                      <p:cBhvr>
                                        <p:cTn id="25"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2" grpId="0" animBg="1"/>
      <p:bldP spid="12" grpId="1" animBg="1"/>
      <p:bldP spid="13" grpId="0" animBg="1"/>
      <p:bldP spid="14" grpId="0" animBg="1"/>
      <p:bldP spid="14" grpId="1"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4776" y="6565"/>
            <a:ext cx="8229600" cy="1143000"/>
          </a:xfrm>
        </p:spPr>
        <p:txBody>
          <a:bodyPr>
            <a:noAutofit/>
          </a:bodyPr>
          <a:lstStyle/>
          <a:p>
            <a:pPr marL="355600"/>
            <a:r>
              <a:rPr lang="es-ES" dirty="0" smtClean="0"/>
              <a:t>Cómo presentar CAP (cont.)</a:t>
            </a:r>
            <a:endParaRPr lang="en-GB" dirty="0"/>
          </a:p>
        </p:txBody>
      </p:sp>
      <p:sp>
        <p:nvSpPr>
          <p:cNvPr id="4" name="Slide Number Placeholder 3"/>
          <p:cNvSpPr>
            <a:spLocks noGrp="1"/>
          </p:cNvSpPr>
          <p:nvPr>
            <p:ph type="sldNum" sz="quarter" idx="12"/>
          </p:nvPr>
        </p:nvSpPr>
        <p:spPr>
          <a:xfrm>
            <a:off x="6553200" y="6356350"/>
            <a:ext cx="2133600" cy="365125"/>
          </a:xfrm>
        </p:spPr>
        <p:txBody>
          <a:bodyPr/>
          <a:lstStyle/>
          <a:p>
            <a:fld id="{AEBC9397-8921-489F-B39C-2E8FC685A84F}" type="slidenum">
              <a:rPr lang="en-US" smtClean="0"/>
              <a:pPr/>
              <a:t>51</a:t>
            </a:fld>
            <a:endParaRPr lang="en-US" dirty="0"/>
          </a:p>
        </p:txBody>
      </p:sp>
      <p:sp>
        <p:nvSpPr>
          <p:cNvPr id="5" name="Footer Placeholder 4"/>
          <p:cNvSpPr>
            <a:spLocks noGrp="1"/>
          </p:cNvSpPr>
          <p:nvPr>
            <p:ph type="ftr" sz="quarter" idx="11"/>
          </p:nvPr>
        </p:nvSpPr>
        <p:spPr>
          <a:xfrm>
            <a:off x="3124200" y="6356350"/>
            <a:ext cx="2895600" cy="365125"/>
          </a:xfrm>
        </p:spPr>
        <p:txBody>
          <a:bodyPr/>
          <a:lstStyle/>
          <a:p>
            <a:r>
              <a:rPr lang="en-US" smtClean="0"/>
              <a:t>Seminario CMA - Módulo 4</a:t>
            </a:r>
            <a:endParaRPr lang="en-US" dirty="0"/>
          </a:p>
        </p:txBody>
      </p:sp>
      <p:sp>
        <p:nvSpPr>
          <p:cNvPr id="8" name="Date Placeholder 7"/>
          <p:cNvSpPr>
            <a:spLocks noGrp="1"/>
          </p:cNvSpPr>
          <p:nvPr>
            <p:ph type="dt" sz="half" idx="10"/>
          </p:nvPr>
        </p:nvSpPr>
        <p:spPr/>
        <p:txBody>
          <a:bodyPr/>
          <a:lstStyle/>
          <a:p>
            <a:r>
              <a:rPr lang="en-US" smtClean="0"/>
              <a:t>Noviembre de 2017</a:t>
            </a:r>
            <a:endParaRPr lang="en-US"/>
          </a:p>
        </p:txBody>
      </p:sp>
      <p:sp>
        <p:nvSpPr>
          <p:cNvPr id="7" name="Content Placeholder 3"/>
          <p:cNvSpPr>
            <a:spLocks noGrp="1"/>
          </p:cNvSpPr>
          <p:nvPr>
            <p:ph idx="1"/>
          </p:nvPr>
        </p:nvSpPr>
        <p:spPr/>
        <p:txBody>
          <a:bodyPr/>
          <a:lstStyle/>
          <a:p>
            <a:pPr eaLnBrk="1" hangingPunct="1">
              <a:buClrTx/>
            </a:pPr>
            <a:r>
              <a:rPr lang="en-US" altLang="en-US" sz="3000" dirty="0" smtClean="0"/>
              <a:t> </a:t>
            </a:r>
            <a:endParaRPr lang="en-GB" altLang="en-US" dirty="0" smtClean="0"/>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1" y="1196752"/>
            <a:ext cx="9131537" cy="5040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059832" y="4221088"/>
            <a:ext cx="5976664" cy="815221"/>
          </a:xfrm>
          <a:prstGeom prst="rect">
            <a:avLst/>
          </a:prstGeom>
          <a:noFill/>
          <a:ln w="635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1" name="Rectangle 10"/>
          <p:cNvSpPr/>
          <p:nvPr/>
        </p:nvSpPr>
        <p:spPr>
          <a:xfrm>
            <a:off x="1979711" y="2564904"/>
            <a:ext cx="7164289" cy="915353"/>
          </a:xfrm>
          <a:prstGeom prst="rect">
            <a:avLst/>
          </a:prstGeom>
          <a:solidFill>
            <a:srgbClr val="1B417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Arial" pitchFamily="34" charset="0"/>
                <a:ea typeface="+mn-ea"/>
                <a:cs typeface="Arial" pitchFamily="34" charset="0"/>
              </a:rPr>
              <a:t>De </a:t>
            </a:r>
            <a:r>
              <a:rPr kumimoji="0" lang="en-US" sz="1800" b="0" i="0" u="none" strike="noStrike" kern="0" cap="none" spc="0" normalizeH="0" baseline="0" noProof="0" dirty="0" err="1" smtClean="0">
                <a:ln>
                  <a:noFill/>
                </a:ln>
                <a:solidFill>
                  <a:prstClr val="white"/>
                </a:solidFill>
                <a:effectLst/>
                <a:uLnTx/>
                <a:uFillTx/>
                <a:latin typeface="Arial" pitchFamily="34" charset="0"/>
                <a:ea typeface="+mn-ea"/>
                <a:cs typeface="Arial" pitchFamily="34" charset="0"/>
              </a:rPr>
              <a:t>ser</a:t>
            </a:r>
            <a:r>
              <a:rPr kumimoji="0" lang="en-US" sz="1800" b="0" i="0" u="none" strike="noStrike" kern="0" cap="none" spc="0" normalizeH="0" baseline="0" noProof="0" dirty="0" smtClean="0">
                <a:ln>
                  <a:noFill/>
                </a:ln>
                <a:solidFill>
                  <a:prstClr val="white"/>
                </a:solidFill>
                <a:effectLst/>
                <a:uLnTx/>
                <a:uFillTx/>
                <a:latin typeface="Arial" pitchFamily="34" charset="0"/>
                <a:ea typeface="+mn-ea"/>
                <a:cs typeface="Arial" pitchFamily="34" charset="0"/>
              </a:rPr>
              <a:t> </a:t>
            </a:r>
            <a:r>
              <a:rPr kumimoji="0" lang="en-US" sz="1800" b="0" i="0" u="none" strike="noStrike" kern="0" cap="none" spc="0" normalizeH="0" baseline="0" noProof="0" dirty="0" err="1" smtClean="0">
                <a:ln>
                  <a:noFill/>
                </a:ln>
                <a:solidFill>
                  <a:prstClr val="white"/>
                </a:solidFill>
                <a:effectLst/>
                <a:uLnTx/>
                <a:uFillTx/>
                <a:latin typeface="Arial" pitchFamily="34" charset="0"/>
                <a:ea typeface="+mn-ea"/>
                <a:cs typeface="Arial" pitchFamily="34" charset="0"/>
              </a:rPr>
              <a:t>necesario</a:t>
            </a:r>
            <a:r>
              <a:rPr kumimoji="0" lang="en-US" sz="1800" b="0" i="0" u="none" strike="noStrike" kern="0" cap="none" spc="0" normalizeH="0" baseline="0" noProof="0" dirty="0" smtClean="0">
                <a:ln>
                  <a:noFill/>
                </a:ln>
                <a:solidFill>
                  <a:prstClr val="white"/>
                </a:solidFill>
                <a:effectLst/>
                <a:uLnTx/>
                <a:uFillTx/>
                <a:latin typeface="Arial" pitchFamily="34" charset="0"/>
                <a:ea typeface="+mn-ea"/>
                <a:cs typeface="Arial" pitchFamily="34" charset="0"/>
              </a:rPr>
              <a:t>, </a:t>
            </a:r>
            <a:r>
              <a:rPr kumimoji="0" lang="en-US" sz="1800" b="0" i="0" u="none" strike="noStrike" kern="0" cap="none" spc="0" normalizeH="0" baseline="0" noProof="0" dirty="0" err="1" smtClean="0">
                <a:ln>
                  <a:noFill/>
                </a:ln>
                <a:solidFill>
                  <a:prstClr val="white"/>
                </a:solidFill>
                <a:effectLst/>
                <a:uLnTx/>
                <a:uFillTx/>
                <a:latin typeface="Arial" pitchFamily="34" charset="0"/>
                <a:ea typeface="+mn-ea"/>
                <a:cs typeface="Arial" pitchFamily="34" charset="0"/>
              </a:rPr>
              <a:t>introduzca</a:t>
            </a:r>
            <a:r>
              <a:rPr kumimoji="0" lang="en-US" sz="1800" b="0" i="0" u="none" strike="noStrike" kern="0" cap="none" spc="0" normalizeH="0" baseline="0" noProof="0" dirty="0" smtClean="0">
                <a:ln>
                  <a:noFill/>
                </a:ln>
                <a:solidFill>
                  <a:prstClr val="white"/>
                </a:solidFill>
                <a:effectLst/>
                <a:uLnTx/>
                <a:uFillTx/>
                <a:latin typeface="Arial" pitchFamily="34" charset="0"/>
                <a:ea typeface="+mn-ea"/>
                <a:cs typeface="Arial" pitchFamily="34" charset="0"/>
              </a:rPr>
              <a:t> </a:t>
            </a:r>
            <a:r>
              <a:rPr kumimoji="0" lang="en-US" sz="1800" b="0" i="0" u="none" strike="noStrike" kern="0" cap="none" spc="0" normalizeH="0" baseline="0" noProof="0" dirty="0" err="1" smtClean="0">
                <a:ln>
                  <a:noFill/>
                </a:ln>
                <a:solidFill>
                  <a:prstClr val="white"/>
                </a:solidFill>
                <a:effectLst/>
                <a:uLnTx/>
                <a:uFillTx/>
                <a:latin typeface="Arial" pitchFamily="34" charset="0"/>
                <a:ea typeface="+mn-ea"/>
                <a:cs typeface="Arial" pitchFamily="34" charset="0"/>
              </a:rPr>
              <a:t>sus</a:t>
            </a:r>
            <a:r>
              <a:rPr kumimoji="0" lang="en-US" sz="1800" b="0" i="0" u="none" strike="noStrike" kern="0" cap="none" spc="0" normalizeH="0" baseline="0" noProof="0" dirty="0" smtClean="0">
                <a:ln>
                  <a:noFill/>
                </a:ln>
                <a:solidFill>
                  <a:prstClr val="white"/>
                </a:solidFill>
                <a:effectLst/>
                <a:uLnTx/>
                <a:uFillTx/>
                <a:latin typeface="Arial" pitchFamily="34" charset="0"/>
                <a:ea typeface="+mn-ea"/>
                <a:cs typeface="Arial" pitchFamily="34" charset="0"/>
              </a:rPr>
              <a:t> </a:t>
            </a:r>
            <a:r>
              <a:rPr kumimoji="0" lang="en-US" sz="1800" b="0" i="0" u="none" strike="noStrike" kern="0" cap="none" spc="0" normalizeH="0" baseline="0" noProof="0" dirty="0" err="1" smtClean="0">
                <a:ln>
                  <a:noFill/>
                </a:ln>
                <a:solidFill>
                  <a:prstClr val="white"/>
                </a:solidFill>
                <a:effectLst/>
                <a:uLnTx/>
                <a:uFillTx/>
                <a:latin typeface="Arial" pitchFamily="34" charset="0"/>
                <a:ea typeface="+mn-ea"/>
                <a:cs typeface="Arial" pitchFamily="34" charset="0"/>
              </a:rPr>
              <a:t>comentarios</a:t>
            </a:r>
            <a:r>
              <a:rPr kumimoji="0" lang="en-US" sz="1800" b="0" i="0" u="none" strike="noStrike" kern="0" cap="none" spc="0" normalizeH="0" baseline="0" noProof="0" dirty="0" smtClean="0">
                <a:ln>
                  <a:noFill/>
                </a:ln>
                <a:solidFill>
                  <a:prstClr val="white"/>
                </a:solidFill>
                <a:effectLst/>
                <a:uLnTx/>
                <a:uFillTx/>
                <a:latin typeface="Arial" pitchFamily="34" charset="0"/>
                <a:ea typeface="+mn-ea"/>
                <a:cs typeface="Arial" pitchFamily="34" charset="0"/>
              </a:rPr>
              <a:t> </a:t>
            </a:r>
            <a:r>
              <a:rPr kumimoji="0" lang="en-US" sz="1800" b="0" i="0" u="none" strike="noStrike" kern="0" cap="none" spc="0" normalizeH="0" baseline="0" noProof="0" dirty="0" err="1" smtClean="0">
                <a:ln>
                  <a:noFill/>
                </a:ln>
                <a:solidFill>
                  <a:prstClr val="white"/>
                </a:solidFill>
                <a:effectLst/>
                <a:uLnTx/>
                <a:uFillTx/>
                <a:latin typeface="Arial" pitchFamily="34" charset="0"/>
                <a:ea typeface="+mn-ea"/>
                <a:cs typeface="Arial" pitchFamily="34" charset="0"/>
              </a:rPr>
              <a:t>sobre</a:t>
            </a:r>
            <a:r>
              <a:rPr kumimoji="0" lang="en-US" sz="1800" b="0" i="0" u="none" strike="noStrike" kern="0" cap="none" spc="0" normalizeH="0" baseline="0" noProof="0" dirty="0" smtClean="0">
                <a:ln>
                  <a:noFill/>
                </a:ln>
                <a:solidFill>
                  <a:prstClr val="white"/>
                </a:solidFill>
                <a:effectLst/>
                <a:uLnTx/>
                <a:uFillTx/>
                <a:latin typeface="Arial" pitchFamily="34" charset="0"/>
                <a:ea typeface="+mn-ea"/>
                <a:cs typeface="Arial" pitchFamily="34" charset="0"/>
              </a:rPr>
              <a:t> el CAP </a:t>
            </a:r>
            <a:r>
              <a:rPr kumimoji="0" lang="en-US" sz="1800" b="0" i="0" u="none" strike="noStrike" kern="0" cap="none" spc="0" normalizeH="0" baseline="0" noProof="0" dirty="0" err="1" smtClean="0">
                <a:ln>
                  <a:noFill/>
                </a:ln>
                <a:solidFill>
                  <a:prstClr val="white"/>
                </a:solidFill>
                <a:effectLst/>
                <a:uLnTx/>
                <a:uFillTx/>
                <a:latin typeface="Arial" pitchFamily="34" charset="0"/>
                <a:ea typeface="+mn-ea"/>
                <a:cs typeface="Arial" pitchFamily="34" charset="0"/>
              </a:rPr>
              <a:t>en</a:t>
            </a:r>
            <a:r>
              <a:rPr kumimoji="0" lang="en-US" sz="1800" b="0" i="0" u="none" strike="noStrike" kern="0" cap="none" spc="0" normalizeH="0" baseline="0" noProof="0" dirty="0" smtClean="0">
                <a:ln>
                  <a:noFill/>
                </a:ln>
                <a:solidFill>
                  <a:prstClr val="white"/>
                </a:solidFill>
                <a:effectLst/>
                <a:uLnTx/>
                <a:uFillTx/>
                <a:latin typeface="Arial" pitchFamily="34" charset="0"/>
                <a:ea typeface="+mn-ea"/>
                <a:cs typeface="Arial" pitchFamily="34" charset="0"/>
              </a:rPr>
              <a:t> el </a:t>
            </a:r>
            <a:r>
              <a:rPr lang="en-US" kern="0" dirty="0" smtClean="0">
                <a:solidFill>
                  <a:prstClr val="white"/>
                </a:solidFill>
                <a:latin typeface="Arial" pitchFamily="34" charset="0"/>
                <a:cs typeface="Arial" pitchFamily="34" charset="0"/>
              </a:rPr>
              <a:t>campo </a:t>
            </a:r>
            <a:r>
              <a:rPr lang="en-US" kern="0" dirty="0" err="1" smtClean="0">
                <a:solidFill>
                  <a:prstClr val="white"/>
                </a:solidFill>
                <a:latin typeface="Arial" pitchFamily="34" charset="0"/>
                <a:cs typeface="Arial" pitchFamily="34" charset="0"/>
              </a:rPr>
              <a:t>destinado</a:t>
            </a:r>
            <a:r>
              <a:rPr lang="en-US" kern="0" dirty="0" smtClean="0">
                <a:solidFill>
                  <a:prstClr val="white"/>
                </a:solidFill>
                <a:latin typeface="Arial" pitchFamily="34" charset="0"/>
                <a:cs typeface="Arial" pitchFamily="34" charset="0"/>
              </a:rPr>
              <a:t> a </a:t>
            </a:r>
            <a:r>
              <a:rPr lang="en-US" kern="0" dirty="0" err="1" smtClean="0">
                <a:solidFill>
                  <a:prstClr val="white"/>
                </a:solidFill>
                <a:latin typeface="Arial" pitchFamily="34" charset="0"/>
                <a:cs typeface="Arial" pitchFamily="34" charset="0"/>
              </a:rPr>
              <a:t>los</a:t>
            </a:r>
            <a:r>
              <a:rPr lang="en-US" kern="0" dirty="0" smtClean="0">
                <a:solidFill>
                  <a:prstClr val="white"/>
                </a:solidFill>
                <a:latin typeface="Arial" pitchFamily="34" charset="0"/>
                <a:cs typeface="Arial" pitchFamily="34" charset="0"/>
              </a:rPr>
              <a:t> </a:t>
            </a:r>
            <a:r>
              <a:rPr lang="en-US" kern="0" dirty="0" err="1" smtClean="0">
                <a:solidFill>
                  <a:prstClr val="white"/>
                </a:solidFill>
                <a:latin typeface="Arial" pitchFamily="34" charset="0"/>
                <a:cs typeface="Arial" pitchFamily="34" charset="0"/>
              </a:rPr>
              <a:t>comentarios</a:t>
            </a:r>
            <a:r>
              <a:rPr lang="en-US" kern="0" dirty="0" smtClean="0">
                <a:solidFill>
                  <a:prstClr val="white"/>
                </a:solidFill>
                <a:latin typeface="Arial" pitchFamily="34" charset="0"/>
                <a:cs typeface="Arial" pitchFamily="34" charset="0"/>
              </a:rPr>
              <a:t> del Estado (“State Comments”). </a:t>
            </a:r>
            <a:r>
              <a:rPr lang="en-US" kern="0" dirty="0" err="1" smtClean="0">
                <a:solidFill>
                  <a:prstClr val="white"/>
                </a:solidFill>
                <a:latin typeface="Arial" pitchFamily="34" charset="0"/>
                <a:cs typeface="Arial" pitchFamily="34" charset="0"/>
              </a:rPr>
              <a:t>Esta</a:t>
            </a:r>
            <a:r>
              <a:rPr lang="en-US" kern="0" dirty="0" smtClean="0">
                <a:solidFill>
                  <a:prstClr val="white"/>
                </a:solidFill>
                <a:latin typeface="Arial" pitchFamily="34" charset="0"/>
                <a:cs typeface="Arial" pitchFamily="34" charset="0"/>
              </a:rPr>
              <a:t> </a:t>
            </a:r>
            <a:r>
              <a:rPr lang="en-US" kern="0" dirty="0" err="1" smtClean="0">
                <a:solidFill>
                  <a:prstClr val="white"/>
                </a:solidFill>
                <a:latin typeface="Arial" pitchFamily="34" charset="0"/>
                <a:cs typeface="Arial" pitchFamily="34" charset="0"/>
              </a:rPr>
              <a:t>acción</a:t>
            </a:r>
            <a:r>
              <a:rPr lang="en-US" kern="0" dirty="0" smtClean="0">
                <a:solidFill>
                  <a:prstClr val="white"/>
                </a:solidFill>
                <a:latin typeface="Arial" pitchFamily="34" charset="0"/>
                <a:cs typeface="Arial" pitchFamily="34" charset="0"/>
              </a:rPr>
              <a:t> </a:t>
            </a:r>
            <a:r>
              <a:rPr lang="en-US" kern="0" dirty="0" err="1" smtClean="0">
                <a:solidFill>
                  <a:prstClr val="white"/>
                </a:solidFill>
                <a:latin typeface="Arial" pitchFamily="34" charset="0"/>
                <a:cs typeface="Arial" pitchFamily="34" charset="0"/>
              </a:rPr>
              <a:t>es</a:t>
            </a:r>
            <a:r>
              <a:rPr lang="en-US" kern="0" dirty="0" smtClean="0">
                <a:solidFill>
                  <a:prstClr val="white"/>
                </a:solidFill>
                <a:latin typeface="Arial" pitchFamily="34" charset="0"/>
                <a:cs typeface="Arial" pitchFamily="34" charset="0"/>
              </a:rPr>
              <a:t> </a:t>
            </a:r>
            <a:r>
              <a:rPr lang="en-US" kern="0" dirty="0" err="1" smtClean="0">
                <a:solidFill>
                  <a:prstClr val="white"/>
                </a:solidFill>
                <a:latin typeface="Arial" pitchFamily="34" charset="0"/>
                <a:cs typeface="Arial" pitchFamily="34" charset="0"/>
              </a:rPr>
              <a:t>opcional</a:t>
            </a:r>
            <a:r>
              <a:rPr kumimoji="0" lang="en-US" sz="1800" b="0" i="0" u="none" strike="noStrike" kern="0" cap="none" spc="0" normalizeH="0" baseline="0" noProof="0" dirty="0" smtClean="0">
                <a:ln>
                  <a:noFill/>
                </a:ln>
                <a:solidFill>
                  <a:prstClr val="white"/>
                </a:solidFill>
                <a:effectLst/>
                <a:uLnTx/>
                <a:uFillTx/>
                <a:latin typeface="Arial" pitchFamily="34" charset="0"/>
                <a:ea typeface="+mn-ea"/>
                <a:cs typeface="Arial" pitchFamily="34" charset="0"/>
              </a:rPr>
              <a:t>. </a:t>
            </a:r>
            <a:endParaRPr kumimoji="0" lang="en-CA" sz="1800" b="0" i="0" u="none" strike="noStrike" kern="0" cap="none" spc="0" normalizeH="0" baseline="0" noProof="0" dirty="0" smtClean="0">
              <a:ln>
                <a:noFill/>
              </a:ln>
              <a:solidFill>
                <a:prstClr val="white"/>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63158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4776" y="6565"/>
            <a:ext cx="8229600" cy="1143000"/>
          </a:xfrm>
        </p:spPr>
        <p:txBody>
          <a:bodyPr>
            <a:noAutofit/>
          </a:bodyPr>
          <a:lstStyle/>
          <a:p>
            <a:pPr marL="355600"/>
            <a:r>
              <a:rPr lang="es-ES" dirty="0" smtClean="0"/>
              <a:t>Cómo presentar CAP (cont.)</a:t>
            </a:r>
            <a:endParaRPr lang="en-GB" dirty="0"/>
          </a:p>
        </p:txBody>
      </p:sp>
      <p:sp>
        <p:nvSpPr>
          <p:cNvPr id="4" name="Slide Number Placeholder 3"/>
          <p:cNvSpPr>
            <a:spLocks noGrp="1"/>
          </p:cNvSpPr>
          <p:nvPr>
            <p:ph type="sldNum" sz="quarter" idx="12"/>
          </p:nvPr>
        </p:nvSpPr>
        <p:spPr>
          <a:xfrm>
            <a:off x="6553200" y="6356350"/>
            <a:ext cx="2133600" cy="365125"/>
          </a:xfrm>
        </p:spPr>
        <p:txBody>
          <a:bodyPr/>
          <a:lstStyle/>
          <a:p>
            <a:fld id="{AEBC9397-8921-489F-B39C-2E8FC685A84F}" type="slidenum">
              <a:rPr lang="en-US" smtClean="0"/>
              <a:pPr/>
              <a:t>52</a:t>
            </a:fld>
            <a:endParaRPr lang="en-US" dirty="0"/>
          </a:p>
        </p:txBody>
      </p:sp>
      <p:sp>
        <p:nvSpPr>
          <p:cNvPr id="5" name="Footer Placeholder 4"/>
          <p:cNvSpPr>
            <a:spLocks noGrp="1"/>
          </p:cNvSpPr>
          <p:nvPr>
            <p:ph type="ftr" sz="quarter" idx="11"/>
          </p:nvPr>
        </p:nvSpPr>
        <p:spPr>
          <a:xfrm>
            <a:off x="3124200" y="6356350"/>
            <a:ext cx="2895600" cy="365125"/>
          </a:xfrm>
        </p:spPr>
        <p:txBody>
          <a:bodyPr/>
          <a:lstStyle/>
          <a:p>
            <a:r>
              <a:rPr lang="en-US" smtClean="0"/>
              <a:t>Seminario CMA - Módulo 4</a:t>
            </a:r>
            <a:endParaRPr lang="en-US" dirty="0"/>
          </a:p>
        </p:txBody>
      </p:sp>
      <p:sp>
        <p:nvSpPr>
          <p:cNvPr id="8" name="Date Placeholder 7"/>
          <p:cNvSpPr>
            <a:spLocks noGrp="1"/>
          </p:cNvSpPr>
          <p:nvPr>
            <p:ph type="dt" sz="half" idx="10"/>
          </p:nvPr>
        </p:nvSpPr>
        <p:spPr/>
        <p:txBody>
          <a:bodyPr/>
          <a:lstStyle/>
          <a:p>
            <a:r>
              <a:rPr lang="en-US" smtClean="0"/>
              <a:t>Noviembre de 2017</a:t>
            </a:r>
            <a:endParaRPr lang="en-US"/>
          </a:p>
        </p:txBody>
      </p:sp>
      <p:sp>
        <p:nvSpPr>
          <p:cNvPr id="7" name="Content Placeholder 3"/>
          <p:cNvSpPr>
            <a:spLocks noGrp="1"/>
          </p:cNvSpPr>
          <p:nvPr>
            <p:ph idx="1"/>
          </p:nvPr>
        </p:nvSpPr>
        <p:spPr/>
        <p:txBody>
          <a:bodyPr/>
          <a:lstStyle/>
          <a:p>
            <a:pPr eaLnBrk="1" hangingPunct="1">
              <a:buClrTx/>
            </a:pPr>
            <a:r>
              <a:rPr lang="en-US" altLang="en-US" sz="3000" dirty="0" smtClean="0"/>
              <a:t> </a:t>
            </a:r>
            <a:endParaRPr lang="en-GB" altLang="en-US" dirty="0" smtClean="0"/>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63" y="1196753"/>
            <a:ext cx="9131537" cy="5040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2971033" y="1498903"/>
            <a:ext cx="6065462" cy="1168639"/>
          </a:xfrm>
          <a:prstGeom prst="rect">
            <a:avLst/>
          </a:prstGeom>
          <a:solidFill>
            <a:srgbClr val="1B4177"/>
          </a:solidFill>
          <a:ln w="25400" cap="flat" cmpd="sng" algn="ctr">
            <a:noFill/>
            <a:prstDash val="solid"/>
          </a:ln>
          <a:effectLst/>
        </p:spPr>
        <p:txBody>
          <a:bodyPr rtlCol="0" anchor="ctr"/>
          <a:lstStyle/>
          <a:p>
            <a:pPr lvl="0" algn="ctr"/>
            <a:r>
              <a:rPr kumimoji="0" lang="en-US" sz="1800" b="0" i="0" u="none" strike="noStrike" kern="0" cap="none" spc="0" normalizeH="0" baseline="0" noProof="0" dirty="0" err="1" smtClean="0">
                <a:ln>
                  <a:noFill/>
                </a:ln>
                <a:solidFill>
                  <a:prstClr val="white"/>
                </a:solidFill>
                <a:effectLst/>
                <a:uLnTx/>
                <a:uFillTx/>
                <a:latin typeface="Arial" pitchFamily="34" charset="0"/>
                <a:ea typeface="+mn-ea"/>
                <a:cs typeface="Arial" pitchFamily="34" charset="0"/>
              </a:rPr>
              <a:t>Diríjase</a:t>
            </a:r>
            <a:r>
              <a:rPr kumimoji="0" lang="en-US" sz="1800" b="0" i="0" u="none" strike="noStrike" kern="0" cap="none" spc="0" normalizeH="0" noProof="0" dirty="0" smtClean="0">
                <a:ln>
                  <a:noFill/>
                </a:ln>
                <a:solidFill>
                  <a:prstClr val="white"/>
                </a:solidFill>
                <a:effectLst/>
                <a:uLnTx/>
                <a:uFillTx/>
                <a:latin typeface="Arial" pitchFamily="34" charset="0"/>
                <a:ea typeface="+mn-ea"/>
                <a:cs typeface="Arial" pitchFamily="34" charset="0"/>
              </a:rPr>
              <a:t> </a:t>
            </a:r>
            <a:r>
              <a:rPr lang="en-US" kern="0" dirty="0" err="1">
                <a:solidFill>
                  <a:prstClr val="white"/>
                </a:solidFill>
                <a:latin typeface="Arial" pitchFamily="34" charset="0"/>
                <a:cs typeface="Arial" pitchFamily="34" charset="0"/>
              </a:rPr>
              <a:t>hacia</a:t>
            </a:r>
            <a:r>
              <a:rPr lang="en-US" kern="0" dirty="0">
                <a:solidFill>
                  <a:prstClr val="white"/>
                </a:solidFill>
                <a:latin typeface="Arial" pitchFamily="34" charset="0"/>
                <a:cs typeface="Arial" pitchFamily="34" charset="0"/>
              </a:rPr>
              <a:t> la parte de </a:t>
            </a:r>
            <a:r>
              <a:rPr lang="en-US" kern="0" dirty="0" err="1">
                <a:solidFill>
                  <a:prstClr val="white"/>
                </a:solidFill>
                <a:latin typeface="Arial" pitchFamily="34" charset="0"/>
                <a:cs typeface="Arial" pitchFamily="34" charset="0"/>
              </a:rPr>
              <a:t>abajo</a:t>
            </a:r>
            <a:r>
              <a:rPr lang="en-US" kern="0" dirty="0">
                <a:solidFill>
                  <a:prstClr val="white"/>
                </a:solidFill>
                <a:latin typeface="Arial" pitchFamily="34" charset="0"/>
                <a:cs typeface="Arial" pitchFamily="34" charset="0"/>
              </a:rPr>
              <a:t> de la </a:t>
            </a:r>
            <a:r>
              <a:rPr lang="en-US" kern="0" dirty="0" err="1">
                <a:solidFill>
                  <a:prstClr val="white"/>
                </a:solidFill>
                <a:latin typeface="Arial" pitchFamily="34" charset="0"/>
                <a:cs typeface="Arial" pitchFamily="34" charset="0"/>
              </a:rPr>
              <a:t>página</a:t>
            </a:r>
            <a:r>
              <a:rPr lang="en-US" kern="0" dirty="0">
                <a:solidFill>
                  <a:prstClr val="white"/>
                </a:solidFill>
                <a:latin typeface="Arial" pitchFamily="34" charset="0"/>
                <a:cs typeface="Arial" pitchFamily="34" charset="0"/>
              </a:rPr>
              <a:t> </a:t>
            </a:r>
            <a:r>
              <a:rPr lang="en-US" kern="0" dirty="0" smtClean="0">
                <a:solidFill>
                  <a:prstClr val="white"/>
                </a:solidFill>
                <a:latin typeface="Arial" pitchFamily="34" charset="0"/>
                <a:cs typeface="Arial" pitchFamily="34" charset="0"/>
              </a:rPr>
              <a:t>y </a:t>
            </a:r>
            <a:r>
              <a:rPr lang="en-US" kern="0" dirty="0" err="1" smtClean="0">
                <a:solidFill>
                  <a:prstClr val="white"/>
                </a:solidFill>
                <a:latin typeface="Arial" pitchFamily="34" charset="0"/>
                <a:cs typeface="Arial" pitchFamily="34" charset="0"/>
              </a:rPr>
              <a:t>haga</a:t>
            </a:r>
            <a:r>
              <a:rPr lang="en-US" kern="0" dirty="0" smtClean="0">
                <a:solidFill>
                  <a:prstClr val="white"/>
                </a:solidFill>
                <a:latin typeface="Arial" pitchFamily="34" charset="0"/>
                <a:cs typeface="Arial" pitchFamily="34" charset="0"/>
              </a:rPr>
              <a:t> </a:t>
            </a:r>
            <a:r>
              <a:rPr lang="en-US" kern="0" dirty="0" err="1" smtClean="0">
                <a:solidFill>
                  <a:prstClr val="white"/>
                </a:solidFill>
                <a:latin typeface="Arial" pitchFamily="34" charset="0"/>
                <a:cs typeface="Arial" pitchFamily="34" charset="0"/>
              </a:rPr>
              <a:t>clic</a:t>
            </a:r>
            <a:r>
              <a:rPr lang="en-US" kern="0" dirty="0" smtClean="0">
                <a:solidFill>
                  <a:prstClr val="white"/>
                </a:solidFill>
                <a:latin typeface="Arial" pitchFamily="34" charset="0"/>
                <a:cs typeface="Arial" pitchFamily="34" charset="0"/>
              </a:rPr>
              <a:t> </a:t>
            </a:r>
            <a:r>
              <a:rPr lang="en-US" kern="0" dirty="0" err="1" smtClean="0">
                <a:solidFill>
                  <a:prstClr val="white"/>
                </a:solidFill>
                <a:latin typeface="Arial" pitchFamily="34" charset="0"/>
                <a:cs typeface="Arial" pitchFamily="34" charset="0"/>
              </a:rPr>
              <a:t>en</a:t>
            </a:r>
            <a:r>
              <a:rPr lang="en-US" kern="0" dirty="0" smtClean="0">
                <a:solidFill>
                  <a:prstClr val="white"/>
                </a:solidFill>
                <a:latin typeface="Arial" pitchFamily="34" charset="0"/>
                <a:cs typeface="Arial" pitchFamily="34" charset="0"/>
              </a:rPr>
              <a:t> el enlace </a:t>
            </a:r>
            <a:r>
              <a:rPr kumimoji="0" lang="en-US" sz="1800" b="0" i="0" u="none" strike="noStrike" kern="0" cap="none" spc="0" normalizeH="0" baseline="0" noProof="0" dirty="0" smtClean="0">
                <a:ln>
                  <a:noFill/>
                </a:ln>
                <a:solidFill>
                  <a:prstClr val="white"/>
                </a:solidFill>
                <a:effectLst/>
                <a:uLnTx/>
                <a:uFillTx/>
                <a:latin typeface="Arial" pitchFamily="34" charset="0"/>
                <a:ea typeface="+mn-ea"/>
                <a:cs typeface="Arial" pitchFamily="34" charset="0"/>
              </a:rPr>
              <a:t>“</a:t>
            </a:r>
            <a:r>
              <a:rPr kumimoji="0" lang="en-US" sz="1800" b="1" i="0" u="none" strike="noStrike" kern="0" cap="none" spc="0" normalizeH="0" baseline="0" noProof="0" dirty="0" smtClean="0">
                <a:ln>
                  <a:noFill/>
                </a:ln>
                <a:solidFill>
                  <a:prstClr val="white"/>
                </a:solidFill>
                <a:effectLst/>
                <a:uLnTx/>
                <a:uFillTx/>
                <a:latin typeface="Arial" pitchFamily="34" charset="0"/>
                <a:ea typeface="+mn-ea"/>
                <a:cs typeface="Arial" pitchFamily="34" charset="0"/>
              </a:rPr>
              <a:t>Self-Assessment</a:t>
            </a:r>
            <a:r>
              <a:rPr kumimoji="0" lang="en-US" sz="1800" b="0" i="0" u="none" strike="noStrike" kern="0" cap="none" spc="0" normalizeH="0" baseline="0" noProof="0" dirty="0" smtClean="0">
                <a:ln>
                  <a:noFill/>
                </a:ln>
                <a:solidFill>
                  <a:prstClr val="white"/>
                </a:solidFill>
                <a:effectLst/>
                <a:uLnTx/>
                <a:uFillTx/>
                <a:latin typeface="Arial" pitchFamily="34" charset="0"/>
                <a:ea typeface="+mn-ea"/>
                <a:cs typeface="Arial" pitchFamily="34" charset="0"/>
              </a:rPr>
              <a:t>” (</a:t>
            </a:r>
            <a:r>
              <a:rPr kumimoji="0" lang="en-US" sz="1800" b="0" i="0" u="none" strike="noStrike" kern="0" cap="none" spc="0" normalizeH="0" baseline="0" noProof="0" dirty="0" err="1" smtClean="0">
                <a:ln>
                  <a:noFill/>
                </a:ln>
                <a:solidFill>
                  <a:prstClr val="white"/>
                </a:solidFill>
                <a:effectLst/>
                <a:uLnTx/>
                <a:uFillTx/>
                <a:latin typeface="Arial" pitchFamily="34" charset="0"/>
                <a:ea typeface="+mn-ea"/>
                <a:cs typeface="Arial" pitchFamily="34" charset="0"/>
              </a:rPr>
              <a:t>autoevaluación</a:t>
            </a:r>
            <a:r>
              <a:rPr kumimoji="0" lang="en-US" sz="1800" b="0" i="0" u="none" strike="noStrike" kern="0" cap="none" spc="0" normalizeH="0" baseline="0" noProof="0" dirty="0" smtClean="0">
                <a:ln>
                  <a:noFill/>
                </a:ln>
                <a:solidFill>
                  <a:prstClr val="white"/>
                </a:solidFill>
                <a:effectLst/>
                <a:uLnTx/>
                <a:uFillTx/>
                <a:latin typeface="Arial" pitchFamily="34" charset="0"/>
                <a:ea typeface="+mn-ea"/>
                <a:cs typeface="Arial" pitchFamily="34" charset="0"/>
              </a:rPr>
              <a:t>) para </a:t>
            </a:r>
            <a:r>
              <a:rPr kumimoji="0" lang="en-US" sz="1800" b="0" i="0" u="none" strike="noStrike" kern="0" cap="none" spc="0" normalizeH="0" baseline="0" noProof="0" dirty="0" err="1" smtClean="0">
                <a:ln>
                  <a:noFill/>
                </a:ln>
                <a:solidFill>
                  <a:prstClr val="white"/>
                </a:solidFill>
                <a:effectLst/>
                <a:uLnTx/>
                <a:uFillTx/>
                <a:latin typeface="Arial" pitchFamily="34" charset="0"/>
                <a:ea typeface="+mn-ea"/>
                <a:cs typeface="Arial" pitchFamily="34" charset="0"/>
              </a:rPr>
              <a:t>abrir</a:t>
            </a:r>
            <a:r>
              <a:rPr kumimoji="0" lang="en-US" sz="1800" b="0" i="0" u="none" strike="noStrike" kern="0" cap="none" spc="0" normalizeH="0" noProof="0" dirty="0" smtClean="0">
                <a:ln>
                  <a:noFill/>
                </a:ln>
                <a:solidFill>
                  <a:prstClr val="white"/>
                </a:solidFill>
                <a:effectLst/>
                <a:uLnTx/>
                <a:uFillTx/>
                <a:latin typeface="Arial" pitchFamily="34" charset="0"/>
                <a:ea typeface="+mn-ea"/>
                <a:cs typeface="Arial" pitchFamily="34" charset="0"/>
              </a:rPr>
              <a:t> el campo </a:t>
            </a:r>
            <a:r>
              <a:rPr kumimoji="0" lang="en-US" sz="1800" b="0" i="0" u="none" strike="noStrike" kern="0" cap="none" spc="0" normalizeH="0" baseline="0" noProof="0" dirty="0" smtClean="0">
                <a:ln>
                  <a:noFill/>
                </a:ln>
                <a:solidFill>
                  <a:prstClr val="white"/>
                </a:solidFill>
                <a:effectLst/>
                <a:uLnTx/>
                <a:uFillTx/>
                <a:latin typeface="Arial" pitchFamily="34" charset="0"/>
                <a:ea typeface="+mn-ea"/>
                <a:cs typeface="Arial" pitchFamily="34" charset="0"/>
              </a:rPr>
              <a:t>“</a:t>
            </a:r>
            <a:r>
              <a:rPr kumimoji="0" lang="en-US" sz="1800" b="1" i="0" u="none" strike="noStrike" kern="0" cap="none" spc="0" normalizeH="0" baseline="0" noProof="0" dirty="0" smtClean="0">
                <a:ln>
                  <a:noFill/>
                </a:ln>
                <a:solidFill>
                  <a:prstClr val="white"/>
                </a:solidFill>
                <a:effectLst/>
                <a:uLnTx/>
                <a:uFillTx/>
                <a:latin typeface="Arial" pitchFamily="34" charset="0"/>
                <a:ea typeface="+mn-ea"/>
                <a:cs typeface="Arial" pitchFamily="34" charset="0"/>
              </a:rPr>
              <a:t>Self-Assessment</a:t>
            </a:r>
            <a:r>
              <a:rPr kumimoji="0" lang="en-US" sz="1800" b="0" i="0" u="none" strike="noStrike" kern="0" cap="none" spc="0" normalizeH="0" baseline="0" noProof="0" dirty="0" smtClean="0">
                <a:ln>
                  <a:noFill/>
                </a:ln>
                <a:solidFill>
                  <a:prstClr val="white"/>
                </a:solidFill>
                <a:effectLst/>
                <a:uLnTx/>
                <a:uFillTx/>
                <a:latin typeface="Arial" pitchFamily="34" charset="0"/>
                <a:ea typeface="+mn-ea"/>
                <a:cs typeface="Arial" pitchFamily="34" charset="0"/>
              </a:rPr>
              <a:t>” (</a:t>
            </a:r>
            <a:r>
              <a:rPr kumimoji="0" lang="en-US" sz="1800" b="0" i="0" u="none" strike="noStrike" kern="0" cap="none" spc="0" normalizeH="0" baseline="0" noProof="0" dirty="0" err="1" smtClean="0">
                <a:ln>
                  <a:noFill/>
                </a:ln>
                <a:solidFill>
                  <a:prstClr val="white"/>
                </a:solidFill>
                <a:effectLst/>
                <a:uLnTx/>
                <a:uFillTx/>
                <a:latin typeface="Arial" pitchFamily="34" charset="0"/>
                <a:ea typeface="+mn-ea"/>
                <a:cs typeface="Arial" pitchFamily="34" charset="0"/>
              </a:rPr>
              <a:t>sólo</a:t>
            </a:r>
            <a:r>
              <a:rPr kumimoji="0" lang="en-US" sz="1800" b="0" i="0" u="none" strike="noStrike" kern="0" cap="none" spc="0" normalizeH="0" baseline="0" noProof="0" dirty="0" smtClean="0">
                <a:ln>
                  <a:noFill/>
                </a:ln>
                <a:solidFill>
                  <a:prstClr val="white"/>
                </a:solidFill>
                <a:effectLst/>
                <a:uLnTx/>
                <a:uFillTx/>
                <a:latin typeface="Arial" pitchFamily="34" charset="0"/>
                <a:ea typeface="+mn-ea"/>
                <a:cs typeface="Arial" pitchFamily="34" charset="0"/>
              </a:rPr>
              <a:t> </a:t>
            </a:r>
            <a:r>
              <a:rPr kumimoji="0" lang="en-US" sz="1800" b="0" i="0" u="none" strike="noStrike" kern="0" cap="none" spc="0" normalizeH="0" baseline="0" noProof="0" dirty="0" err="1" smtClean="0">
                <a:ln>
                  <a:noFill/>
                </a:ln>
                <a:solidFill>
                  <a:prstClr val="white"/>
                </a:solidFill>
                <a:effectLst/>
                <a:uLnTx/>
                <a:uFillTx/>
                <a:latin typeface="Arial" pitchFamily="34" charset="0"/>
                <a:ea typeface="+mn-ea"/>
                <a:cs typeface="Arial" pitchFamily="34" charset="0"/>
              </a:rPr>
              <a:t>lectura</a:t>
            </a:r>
            <a:r>
              <a:rPr kumimoji="0" lang="en-US" sz="1800" b="0" i="0" u="none" strike="noStrike" kern="0" cap="none" spc="0" normalizeH="0" baseline="0" noProof="0" dirty="0" smtClean="0">
                <a:ln>
                  <a:noFill/>
                </a:ln>
                <a:solidFill>
                  <a:prstClr val="white"/>
                </a:solidFill>
                <a:effectLst/>
                <a:uLnTx/>
                <a:uFillTx/>
                <a:latin typeface="Arial" pitchFamily="34" charset="0"/>
                <a:ea typeface="+mn-ea"/>
                <a:cs typeface="Arial" pitchFamily="34" charset="0"/>
              </a:rPr>
              <a:t>).</a:t>
            </a:r>
            <a:endParaRPr kumimoji="0" lang="en-CA" sz="1800" b="0" i="0" u="none" strike="noStrike" kern="0" cap="none" spc="0" normalizeH="0" baseline="0" noProof="0" dirty="0" smtClean="0">
              <a:ln>
                <a:noFill/>
              </a:ln>
              <a:solidFill>
                <a:prstClr val="white"/>
              </a:solidFill>
              <a:effectLst/>
              <a:uLnTx/>
              <a:uFillTx/>
              <a:latin typeface="Arial" pitchFamily="34" charset="0"/>
              <a:ea typeface="+mn-ea"/>
              <a:cs typeface="Arial" pitchFamily="34" charset="0"/>
            </a:endParaRPr>
          </a:p>
        </p:txBody>
      </p:sp>
      <p:sp>
        <p:nvSpPr>
          <p:cNvPr id="11" name="Rectangle 10"/>
          <p:cNvSpPr/>
          <p:nvPr/>
        </p:nvSpPr>
        <p:spPr>
          <a:xfrm>
            <a:off x="2964803" y="2780928"/>
            <a:ext cx="6065461" cy="864096"/>
          </a:xfrm>
          <a:prstGeom prst="rect">
            <a:avLst/>
          </a:prstGeom>
          <a:solidFill>
            <a:srgbClr val="1B417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smtClean="0">
                <a:ln>
                  <a:noFill/>
                </a:ln>
                <a:solidFill>
                  <a:prstClr val="white"/>
                </a:solidFill>
                <a:effectLst/>
                <a:uLnTx/>
                <a:uFillTx/>
                <a:latin typeface="Arial" pitchFamily="34" charset="0"/>
                <a:ea typeface="+mn-ea"/>
                <a:cs typeface="Arial" pitchFamily="34" charset="0"/>
              </a:rPr>
              <a:t>Presentar</a:t>
            </a:r>
            <a:r>
              <a:rPr kumimoji="0" lang="en-US" sz="1800" b="0" i="0" u="none" strike="noStrike" kern="0" cap="none" spc="0" normalizeH="0" baseline="0" noProof="0" dirty="0" smtClean="0">
                <a:ln>
                  <a:noFill/>
                </a:ln>
                <a:solidFill>
                  <a:prstClr val="white"/>
                </a:solidFill>
                <a:effectLst/>
                <a:uLnTx/>
                <a:uFillTx/>
                <a:latin typeface="Arial" pitchFamily="34" charset="0"/>
                <a:ea typeface="+mn-ea"/>
                <a:cs typeface="Arial" pitchFamily="34" charset="0"/>
              </a:rPr>
              <a:t> a la OACI </a:t>
            </a:r>
            <a:r>
              <a:rPr kumimoji="0" lang="en-US" sz="1800" b="0" i="0" u="none" strike="noStrike" kern="0" cap="none" spc="0" normalizeH="0" baseline="0" noProof="0" dirty="0" err="1" smtClean="0">
                <a:ln>
                  <a:noFill/>
                </a:ln>
                <a:solidFill>
                  <a:prstClr val="white"/>
                </a:solidFill>
                <a:effectLst/>
                <a:uLnTx/>
                <a:uFillTx/>
                <a:latin typeface="Arial" pitchFamily="34" charset="0"/>
                <a:ea typeface="+mn-ea"/>
                <a:cs typeface="Arial" pitchFamily="34" charset="0"/>
              </a:rPr>
              <a:t>incluso</a:t>
            </a:r>
            <a:r>
              <a:rPr kumimoji="0" lang="en-US" sz="1800" b="0" i="0" u="none" strike="noStrike" kern="0" cap="none" spc="0" normalizeH="0" baseline="0" noProof="0" dirty="0" smtClean="0">
                <a:ln>
                  <a:noFill/>
                </a:ln>
                <a:solidFill>
                  <a:prstClr val="white"/>
                </a:solidFill>
                <a:effectLst/>
                <a:uLnTx/>
                <a:uFillTx/>
                <a:latin typeface="Arial" pitchFamily="34" charset="0"/>
                <a:ea typeface="+mn-ea"/>
                <a:cs typeface="Arial" pitchFamily="34" charset="0"/>
              </a:rPr>
              <a:t> </a:t>
            </a:r>
            <a:r>
              <a:rPr kumimoji="0" lang="en-US" sz="1800" b="0" i="0" u="none" strike="noStrike" kern="0" cap="none" spc="0" normalizeH="0" baseline="0" noProof="0" dirty="0" err="1" smtClean="0">
                <a:ln>
                  <a:noFill/>
                </a:ln>
                <a:solidFill>
                  <a:prstClr val="white"/>
                </a:solidFill>
                <a:effectLst/>
                <a:uLnTx/>
                <a:uFillTx/>
                <a:latin typeface="Arial" pitchFamily="34" charset="0"/>
                <a:ea typeface="+mn-ea"/>
                <a:cs typeface="Arial" pitchFamily="34" charset="0"/>
              </a:rPr>
              <a:t>cuando</a:t>
            </a:r>
            <a:r>
              <a:rPr kumimoji="0" lang="en-US" sz="1800" b="0" i="0" u="none" strike="noStrike" kern="0" cap="none" spc="0" normalizeH="0" baseline="0" noProof="0" dirty="0" smtClean="0">
                <a:ln>
                  <a:noFill/>
                </a:ln>
                <a:solidFill>
                  <a:prstClr val="white"/>
                </a:solidFill>
                <a:effectLst/>
                <a:uLnTx/>
                <a:uFillTx/>
                <a:latin typeface="Arial" pitchFamily="34" charset="0"/>
                <a:ea typeface="+mn-ea"/>
                <a:cs typeface="Arial" pitchFamily="34" charset="0"/>
              </a:rPr>
              <a:t> </a:t>
            </a:r>
            <a:r>
              <a:rPr kumimoji="0" lang="en-US" sz="1800" b="0" i="0" u="none" strike="noStrike" kern="0" cap="none" spc="0" normalizeH="0" baseline="0" noProof="0" dirty="0" err="1" smtClean="0">
                <a:ln>
                  <a:noFill/>
                </a:ln>
                <a:solidFill>
                  <a:prstClr val="white"/>
                </a:solidFill>
                <a:effectLst/>
                <a:uLnTx/>
                <a:uFillTx/>
                <a:latin typeface="Arial" pitchFamily="34" charset="0"/>
                <a:ea typeface="+mn-ea"/>
                <a:cs typeface="Arial" pitchFamily="34" charset="0"/>
              </a:rPr>
              <a:t>esta</a:t>
            </a:r>
            <a:r>
              <a:rPr kumimoji="0" lang="en-US" sz="1800" b="0" i="0" u="none" strike="noStrike" kern="0" cap="none" spc="0" normalizeH="0" baseline="0" noProof="0" dirty="0" smtClean="0">
                <a:ln>
                  <a:noFill/>
                </a:ln>
                <a:solidFill>
                  <a:prstClr val="white"/>
                </a:solidFill>
                <a:effectLst/>
                <a:uLnTx/>
                <a:uFillTx/>
                <a:latin typeface="Arial" pitchFamily="34" charset="0"/>
                <a:ea typeface="+mn-ea"/>
                <a:cs typeface="Arial" pitchFamily="34" charset="0"/>
              </a:rPr>
              <a:t> </a:t>
            </a:r>
            <a:r>
              <a:rPr kumimoji="0" lang="en-US" sz="1800" b="0" i="0" u="none" strike="noStrike" kern="0" cap="none" spc="0" normalizeH="0" baseline="0" noProof="0" dirty="0" err="1" smtClean="0">
                <a:ln>
                  <a:noFill/>
                </a:ln>
                <a:solidFill>
                  <a:prstClr val="white"/>
                </a:solidFill>
                <a:effectLst/>
                <a:uLnTx/>
                <a:uFillTx/>
                <a:latin typeface="Arial" pitchFamily="34" charset="0"/>
                <a:ea typeface="+mn-ea"/>
                <a:cs typeface="Arial" pitchFamily="34" charset="0"/>
              </a:rPr>
              <a:t>acción</a:t>
            </a:r>
            <a:r>
              <a:rPr kumimoji="0" lang="en-US" sz="1800" b="0" i="0" u="none" strike="noStrike" kern="0" cap="none" spc="0" normalizeH="0" baseline="0" noProof="0" dirty="0" smtClean="0">
                <a:ln>
                  <a:noFill/>
                </a:ln>
                <a:solidFill>
                  <a:prstClr val="white"/>
                </a:solidFill>
                <a:effectLst/>
                <a:uLnTx/>
                <a:uFillTx/>
                <a:latin typeface="Arial" pitchFamily="34" charset="0"/>
                <a:ea typeface="+mn-ea"/>
                <a:cs typeface="Arial" pitchFamily="34" charset="0"/>
              </a:rPr>
              <a:t> no </a:t>
            </a:r>
            <a:r>
              <a:rPr kumimoji="0" lang="en-US" sz="1800" b="0" i="0" u="none" strike="noStrike" kern="0" cap="none" spc="0" normalizeH="0" baseline="0" noProof="0" dirty="0" err="1" smtClean="0">
                <a:ln>
                  <a:noFill/>
                </a:ln>
                <a:solidFill>
                  <a:prstClr val="white"/>
                </a:solidFill>
                <a:effectLst/>
                <a:uLnTx/>
                <a:uFillTx/>
                <a:latin typeface="Arial" pitchFamily="34" charset="0"/>
                <a:ea typeface="+mn-ea"/>
                <a:cs typeface="Arial" pitchFamily="34" charset="0"/>
              </a:rPr>
              <a:t>esté</a:t>
            </a:r>
            <a:r>
              <a:rPr kumimoji="0" lang="en-US" sz="1800" b="0" i="0" u="none" strike="noStrike" kern="0" cap="none" spc="0" normalizeH="0" baseline="0" noProof="0" dirty="0" smtClean="0">
                <a:ln>
                  <a:noFill/>
                </a:ln>
                <a:solidFill>
                  <a:prstClr val="white"/>
                </a:solidFill>
                <a:effectLst/>
                <a:uLnTx/>
                <a:uFillTx/>
                <a:latin typeface="Arial" pitchFamily="34" charset="0"/>
                <a:ea typeface="+mn-ea"/>
                <a:cs typeface="Arial" pitchFamily="34" charset="0"/>
              </a:rPr>
              <a:t> </a:t>
            </a:r>
            <a:r>
              <a:rPr kumimoji="0" lang="en-US" sz="1800" b="0" i="0" u="none" strike="noStrike" kern="0" cap="none" spc="0" normalizeH="0" baseline="0" noProof="0" dirty="0" err="1" smtClean="0">
                <a:ln>
                  <a:noFill/>
                </a:ln>
                <a:solidFill>
                  <a:prstClr val="white"/>
                </a:solidFill>
                <a:effectLst/>
                <a:uLnTx/>
                <a:uFillTx/>
                <a:latin typeface="Arial" pitchFamily="34" charset="0"/>
                <a:ea typeface="+mn-ea"/>
                <a:cs typeface="Arial" pitchFamily="34" charset="0"/>
              </a:rPr>
              <a:t>finalizada</a:t>
            </a:r>
            <a:r>
              <a:rPr kumimoji="0" lang="en-US" sz="1800" b="0" i="0" u="none" strike="noStrike" kern="0" cap="none" spc="0" normalizeH="0" baseline="0" noProof="0" dirty="0" smtClean="0">
                <a:ln>
                  <a:noFill/>
                </a:ln>
                <a:solidFill>
                  <a:prstClr val="white"/>
                </a:solidFill>
                <a:effectLst/>
                <a:uLnTx/>
                <a:uFillTx/>
                <a:latin typeface="Arial" pitchFamily="34" charset="0"/>
                <a:ea typeface="+mn-ea"/>
                <a:cs typeface="Arial" pitchFamily="34" charset="0"/>
              </a:rPr>
              <a:t> al 100% para que la OACI </a:t>
            </a:r>
            <a:r>
              <a:rPr kumimoji="0" lang="en-US" sz="1800" b="0" i="0" u="none" strike="noStrike" kern="0" cap="none" spc="0" normalizeH="0" baseline="0" noProof="0" dirty="0" err="1" smtClean="0">
                <a:ln>
                  <a:noFill/>
                </a:ln>
                <a:solidFill>
                  <a:prstClr val="white"/>
                </a:solidFill>
                <a:effectLst/>
                <a:uLnTx/>
                <a:uFillTx/>
                <a:latin typeface="Arial" pitchFamily="34" charset="0"/>
                <a:ea typeface="+mn-ea"/>
                <a:cs typeface="Arial" pitchFamily="34" charset="0"/>
              </a:rPr>
              <a:t>pueda</a:t>
            </a:r>
            <a:r>
              <a:rPr kumimoji="0" lang="en-US" sz="1800" b="0" i="0" u="none" strike="noStrike" kern="0" cap="none" spc="0" normalizeH="0" baseline="0" noProof="0" dirty="0" smtClean="0">
                <a:ln>
                  <a:noFill/>
                </a:ln>
                <a:solidFill>
                  <a:prstClr val="white"/>
                </a:solidFill>
                <a:effectLst/>
                <a:uLnTx/>
                <a:uFillTx/>
                <a:latin typeface="Arial" pitchFamily="34" charset="0"/>
                <a:ea typeface="+mn-ea"/>
                <a:cs typeface="Arial" pitchFamily="34" charset="0"/>
              </a:rPr>
              <a:t> </a:t>
            </a:r>
            <a:r>
              <a:rPr kumimoji="0" lang="en-US" sz="1800" b="0" i="0" u="none" strike="noStrike" kern="0" cap="none" spc="0" normalizeH="0" baseline="0" noProof="0" dirty="0" err="1" smtClean="0">
                <a:ln>
                  <a:noFill/>
                </a:ln>
                <a:solidFill>
                  <a:prstClr val="white"/>
                </a:solidFill>
                <a:effectLst/>
                <a:uLnTx/>
                <a:uFillTx/>
                <a:latin typeface="Arial" pitchFamily="34" charset="0"/>
                <a:ea typeface="+mn-ea"/>
                <a:cs typeface="Arial" pitchFamily="34" charset="0"/>
              </a:rPr>
              <a:t>observar</a:t>
            </a:r>
            <a:r>
              <a:rPr kumimoji="0" lang="en-US" sz="1800" b="0" i="0" u="none" strike="noStrike" kern="0" cap="none" spc="0" normalizeH="0" baseline="0" noProof="0" dirty="0" smtClean="0">
                <a:ln>
                  <a:noFill/>
                </a:ln>
                <a:solidFill>
                  <a:prstClr val="white"/>
                </a:solidFill>
                <a:effectLst/>
                <a:uLnTx/>
                <a:uFillTx/>
                <a:latin typeface="Arial" pitchFamily="34" charset="0"/>
                <a:ea typeface="+mn-ea"/>
                <a:cs typeface="Arial" pitchFamily="34" charset="0"/>
              </a:rPr>
              <a:t> el </a:t>
            </a:r>
            <a:r>
              <a:rPr kumimoji="0" lang="en-US" sz="1800" b="0" i="0" u="none" strike="noStrike" kern="0" cap="none" spc="0" normalizeH="0" baseline="0" noProof="0" dirty="0" err="1" smtClean="0">
                <a:ln>
                  <a:noFill/>
                </a:ln>
                <a:solidFill>
                  <a:prstClr val="white"/>
                </a:solidFill>
                <a:effectLst/>
                <a:uLnTx/>
                <a:uFillTx/>
                <a:latin typeface="Arial" pitchFamily="34" charset="0"/>
                <a:ea typeface="+mn-ea"/>
                <a:cs typeface="Arial" pitchFamily="34" charset="0"/>
              </a:rPr>
              <a:t>progreso</a:t>
            </a:r>
            <a:r>
              <a:rPr kumimoji="0" lang="en-US" sz="1800" b="0" i="0" u="none" strike="noStrike" kern="0" cap="none" spc="0" normalizeH="0" baseline="0" noProof="0" dirty="0" smtClean="0">
                <a:ln>
                  <a:noFill/>
                </a:ln>
                <a:solidFill>
                  <a:prstClr val="white"/>
                </a:solidFill>
                <a:effectLst/>
                <a:uLnTx/>
                <a:uFillTx/>
                <a:latin typeface="Arial" pitchFamily="34" charset="0"/>
                <a:ea typeface="+mn-ea"/>
                <a:cs typeface="Arial" pitchFamily="34" charset="0"/>
              </a:rPr>
              <a:t>.</a:t>
            </a:r>
            <a:endParaRPr kumimoji="0" lang="en-CA" sz="1800" b="0" i="0" u="none" strike="noStrike" kern="0" cap="none" spc="0" normalizeH="0" baseline="0" noProof="0" dirty="0" smtClean="0">
              <a:ln>
                <a:noFill/>
              </a:ln>
              <a:solidFill>
                <a:prstClr val="white"/>
              </a:solidFill>
              <a:effectLst/>
              <a:uLnTx/>
              <a:uFillTx/>
              <a:latin typeface="Arial" pitchFamily="34" charset="0"/>
              <a:ea typeface="+mn-ea"/>
              <a:cs typeface="Arial" pitchFamily="34" charset="0"/>
            </a:endParaRPr>
          </a:p>
        </p:txBody>
      </p:sp>
      <p:grpSp>
        <p:nvGrpSpPr>
          <p:cNvPr id="12" name="Group 11"/>
          <p:cNvGrpSpPr/>
          <p:nvPr/>
        </p:nvGrpSpPr>
        <p:grpSpPr>
          <a:xfrm>
            <a:off x="100388" y="3700466"/>
            <a:ext cx="8955686" cy="1390586"/>
            <a:chOff x="100388" y="3700466"/>
            <a:chExt cx="8955686" cy="1390586"/>
          </a:xfrm>
        </p:grpSpPr>
        <p:pic>
          <p:nvPicPr>
            <p:cNvPr id="1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388" y="3700466"/>
              <a:ext cx="8955686" cy="1390586"/>
            </a:xfrm>
            <a:prstGeom prst="rect">
              <a:avLst/>
            </a:prstGeom>
            <a:noFill/>
            <a:ln w="63500">
              <a:solidFill>
                <a:srgbClr val="F7964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Left Arrow 13"/>
            <p:cNvSpPr/>
            <p:nvPr/>
          </p:nvSpPr>
          <p:spPr>
            <a:xfrm>
              <a:off x="3707904" y="4581128"/>
              <a:ext cx="1152128" cy="216024"/>
            </a:xfrm>
            <a:prstGeom prst="leftArrow">
              <a:avLst/>
            </a:prstGeom>
            <a:solidFill>
              <a:srgbClr val="1B417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262116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xit" presetSubtype="21" fill="hold" grpId="1" nodeType="withEffect">
                                  <p:stCondLst>
                                    <p:cond delay="0"/>
                                  </p:stCondLst>
                                  <p:childTnLst>
                                    <p:animEffect transition="out" filter="barn(inVertical)">
                                      <p:cBhvr>
                                        <p:cTn id="9" dur="500"/>
                                        <p:tgtEl>
                                          <p:spTgt spid="10"/>
                                        </p:tgtEl>
                                      </p:cBhvr>
                                    </p:animEffect>
                                    <p:set>
                                      <p:cBhvr>
                                        <p:cTn id="10" dur="1" fill="hold">
                                          <p:stCondLst>
                                            <p:cond delay="499"/>
                                          </p:stCondLst>
                                        </p:cTn>
                                        <p:tgtEl>
                                          <p:spTgt spid="10"/>
                                        </p:tgtEl>
                                        <p:attrNameLst>
                                          <p:attrName>style.visibility</p:attrName>
                                        </p:attrNameLst>
                                      </p:cBhvr>
                                      <p:to>
                                        <p:strVal val="hidden"/>
                                      </p:to>
                                    </p:set>
                                  </p:childTnLst>
                                </p:cTn>
                              </p:par>
                              <p:par>
                                <p:cTn id="11" presetID="16" presetClass="entr" presetSubtype="21"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par>
                                <p:cTn id="14" presetID="16" presetClass="entr" presetSubtype="21"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arn(inVertical)">
                                      <p:cBhvr>
                                        <p:cTn id="16" dur="500"/>
                                        <p:tgtEl>
                                          <p:spTgt spid="12"/>
                                        </p:tgtEl>
                                      </p:cBhvr>
                                    </p:animEffect>
                                  </p:childTnLst>
                                </p:cTn>
                              </p:par>
                              <p:par>
                                <p:cTn id="17" presetID="16" presetClass="exit" presetSubtype="21" fill="hold" nodeType="withEffect">
                                  <p:stCondLst>
                                    <p:cond delay="0"/>
                                  </p:stCondLst>
                                  <p:childTnLst>
                                    <p:animEffect transition="out" filter="barn(inVertical)">
                                      <p:cBhvr>
                                        <p:cTn id="18" dur="500"/>
                                        <p:tgtEl>
                                          <p:spTgt spid="12"/>
                                        </p:tgtEl>
                                      </p:cBhvr>
                                    </p:animEffect>
                                    <p:set>
                                      <p:cBhvr>
                                        <p:cTn id="19"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4776" y="6565"/>
            <a:ext cx="8229600" cy="1143000"/>
          </a:xfrm>
        </p:spPr>
        <p:txBody>
          <a:bodyPr>
            <a:noAutofit/>
          </a:bodyPr>
          <a:lstStyle/>
          <a:p>
            <a:pPr marL="355600"/>
            <a:r>
              <a:rPr lang="es-ES" dirty="0" smtClean="0"/>
              <a:t>Ejemplo</a:t>
            </a:r>
            <a:endParaRPr lang="en-GB" dirty="0"/>
          </a:p>
        </p:txBody>
      </p:sp>
      <p:sp>
        <p:nvSpPr>
          <p:cNvPr id="4" name="Slide Number Placeholder 3"/>
          <p:cNvSpPr>
            <a:spLocks noGrp="1"/>
          </p:cNvSpPr>
          <p:nvPr>
            <p:ph type="sldNum" sz="quarter" idx="12"/>
          </p:nvPr>
        </p:nvSpPr>
        <p:spPr>
          <a:xfrm>
            <a:off x="6553200" y="6356350"/>
            <a:ext cx="2133600" cy="365125"/>
          </a:xfrm>
        </p:spPr>
        <p:txBody>
          <a:bodyPr/>
          <a:lstStyle/>
          <a:p>
            <a:fld id="{AEBC9397-8921-489F-B39C-2E8FC685A84F}" type="slidenum">
              <a:rPr lang="en-US" smtClean="0"/>
              <a:pPr/>
              <a:t>53</a:t>
            </a:fld>
            <a:endParaRPr lang="en-US" dirty="0"/>
          </a:p>
        </p:txBody>
      </p:sp>
      <p:sp>
        <p:nvSpPr>
          <p:cNvPr id="5" name="Footer Placeholder 4"/>
          <p:cNvSpPr>
            <a:spLocks noGrp="1"/>
          </p:cNvSpPr>
          <p:nvPr>
            <p:ph type="ftr" sz="quarter" idx="11"/>
          </p:nvPr>
        </p:nvSpPr>
        <p:spPr>
          <a:xfrm>
            <a:off x="3124200" y="6356350"/>
            <a:ext cx="2895600" cy="365125"/>
          </a:xfrm>
        </p:spPr>
        <p:txBody>
          <a:bodyPr/>
          <a:lstStyle/>
          <a:p>
            <a:r>
              <a:rPr lang="en-US" smtClean="0"/>
              <a:t>Seminario CMA - Módulo 4</a:t>
            </a:r>
            <a:endParaRPr lang="en-US" dirty="0"/>
          </a:p>
        </p:txBody>
      </p:sp>
      <p:sp>
        <p:nvSpPr>
          <p:cNvPr id="8" name="Date Placeholder 7"/>
          <p:cNvSpPr>
            <a:spLocks noGrp="1"/>
          </p:cNvSpPr>
          <p:nvPr>
            <p:ph type="dt" sz="half" idx="10"/>
          </p:nvPr>
        </p:nvSpPr>
        <p:spPr/>
        <p:txBody>
          <a:bodyPr/>
          <a:lstStyle/>
          <a:p>
            <a:r>
              <a:rPr lang="en-US" smtClean="0"/>
              <a:t>Noviembre de 2017</a:t>
            </a:r>
            <a:endParaRPr lang="en-US"/>
          </a:p>
        </p:txBody>
      </p:sp>
      <p:sp>
        <p:nvSpPr>
          <p:cNvPr id="7" name="Content Placeholder 3"/>
          <p:cNvSpPr>
            <a:spLocks noGrp="1"/>
          </p:cNvSpPr>
          <p:nvPr>
            <p:ph idx="1"/>
          </p:nvPr>
        </p:nvSpPr>
        <p:spPr/>
        <p:txBody>
          <a:bodyPr/>
          <a:lstStyle/>
          <a:p>
            <a:pPr eaLnBrk="1" hangingPunct="1">
              <a:buClrTx/>
            </a:pPr>
            <a:r>
              <a:rPr lang="en-US" altLang="en-US" sz="3000" dirty="0" smtClean="0"/>
              <a:t> </a:t>
            </a:r>
            <a:endParaRPr lang="en-GB" altLang="en-US" dirty="0" smtClean="0"/>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63" y="1196753"/>
            <a:ext cx="9131537" cy="5040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3635896" y="1700808"/>
            <a:ext cx="5508104" cy="1332148"/>
          </a:xfrm>
          <a:prstGeom prst="rect">
            <a:avLst/>
          </a:prstGeom>
          <a:solidFill>
            <a:srgbClr val="FFC000"/>
          </a:solidFill>
          <a:ln w="25400" cap="flat" cmpd="sng" algn="ctr">
            <a:solidFill>
              <a:sysClr val="window" lastClr="FFFFFF">
                <a:lumMod val="75000"/>
              </a:sysClr>
            </a:solidFill>
            <a:prstDash val="solid"/>
          </a:ln>
          <a:effectLst/>
        </p:spPr>
        <p:txBody>
          <a:bodyPr rtlCol="0" anchor="ctr"/>
          <a:lstStyle/>
          <a:p>
            <a:pPr marL="0" marR="0" lvl="0" indent="0" defTabSz="914400" eaLnBrk="1" fontAlgn="auto" latinLnBrk="0" hangingPunct="1">
              <a:lnSpc>
                <a:spcPct val="100000"/>
              </a:lnSpc>
              <a:spcBef>
                <a:spcPct val="20000"/>
              </a:spcBef>
              <a:spcAft>
                <a:spcPts val="0"/>
              </a:spcAft>
              <a:buClr>
                <a:srgbClr val="FF0000"/>
              </a:buClr>
              <a:buSzTx/>
              <a:buFontTx/>
              <a:buNone/>
              <a:tabLst/>
              <a:defRPr/>
            </a:pPr>
            <a:r>
              <a:rPr kumimoji="0" lang="en-GB" sz="1400" b="1" i="0" u="sng" strike="noStrike" kern="0" cap="none" spc="0" normalizeH="0" baseline="0" noProof="0" dirty="0" err="1" smtClean="0">
                <a:ln>
                  <a:noFill/>
                </a:ln>
                <a:solidFill>
                  <a:prstClr val="black"/>
                </a:solidFill>
                <a:effectLst/>
                <a:uLnTx/>
                <a:uFillTx/>
                <a:latin typeface="Arial" pitchFamily="34" charset="0"/>
                <a:ea typeface="+mn-ea"/>
                <a:cs typeface="Arial" pitchFamily="34" charset="0"/>
              </a:rPr>
              <a:t>Ejemplo</a:t>
            </a:r>
            <a:endParaRPr kumimoji="0" lang="en-GB" sz="1400" b="1" i="0" u="sng" strike="noStrike" kern="0" cap="none" spc="0" normalizeH="0" baseline="0" noProof="0" dirty="0" smtClean="0">
              <a:ln>
                <a:noFill/>
              </a:ln>
              <a:solidFill>
                <a:prstClr val="black"/>
              </a:solidFill>
              <a:effectLst/>
              <a:uLnTx/>
              <a:uFillTx/>
              <a:latin typeface="Arial" pitchFamily="34" charset="0"/>
              <a:ea typeface="+mn-ea"/>
              <a:cs typeface="Arial" pitchFamily="34" charset="0"/>
            </a:endParaRPr>
          </a:p>
          <a:p>
            <a:pPr marL="0" marR="0" lvl="0" indent="0" defTabSz="914400" eaLnBrk="1" fontAlgn="auto" latinLnBrk="0" hangingPunct="1">
              <a:lnSpc>
                <a:spcPct val="100000"/>
              </a:lnSpc>
              <a:spcBef>
                <a:spcPct val="20000"/>
              </a:spcBef>
              <a:spcAft>
                <a:spcPts val="0"/>
              </a:spcAft>
              <a:buClr>
                <a:srgbClr val="FF0000"/>
              </a:buClr>
              <a:buSzTx/>
              <a:buFontTx/>
              <a:buNone/>
              <a:tabLst/>
              <a:defRPr/>
            </a:pPr>
            <a:r>
              <a:rPr kumimoji="0" lang="en-GB" sz="1400" b="1" i="0" u="none" strike="noStrike" kern="0" cap="none" spc="0" normalizeH="0" baseline="0" noProof="0" dirty="0" smtClean="0">
                <a:ln>
                  <a:noFill/>
                </a:ln>
                <a:solidFill>
                  <a:prstClr val="black"/>
                </a:solidFill>
                <a:effectLst/>
                <a:uLnTx/>
                <a:uFillTx/>
                <a:latin typeface="Arial" pitchFamily="34" charset="0"/>
                <a:ea typeface="+mn-ea"/>
                <a:cs typeface="Arial" pitchFamily="34" charset="0"/>
              </a:rPr>
              <a:t>PQ 5.453 (CE-8)</a:t>
            </a:r>
          </a:p>
          <a:p>
            <a:pPr lvl="0" algn="just">
              <a:spcBef>
                <a:spcPct val="20000"/>
              </a:spcBef>
              <a:buClr>
                <a:srgbClr val="FF0000"/>
              </a:buClr>
            </a:pPr>
            <a:r>
              <a:rPr lang="es-ES" sz="1400" kern="0" dirty="0">
                <a:solidFill>
                  <a:prstClr val="black"/>
                </a:solidFill>
                <a:latin typeface="Arial" pitchFamily="34" charset="0"/>
                <a:cs typeface="Arial" pitchFamily="34" charset="0"/>
              </a:rPr>
              <a:t>¿Inicia la DIA una evaluación especial o impone restricciones especiales a las operaciones si la información obtenida durante la supervisión de la fiabilidad indica una degradación del nivel de seguridad operacional?</a:t>
            </a:r>
            <a:endParaRPr kumimoji="0" lang="en-GB" sz="1400" b="0" i="0" u="none" strike="noStrike" kern="0" cap="none" spc="0" normalizeH="0" baseline="0" noProof="0" dirty="0" smtClean="0">
              <a:ln>
                <a:noFill/>
              </a:ln>
              <a:solidFill>
                <a:prstClr val="black"/>
              </a:solidFill>
              <a:effectLst/>
              <a:uLnTx/>
              <a:uFillTx/>
              <a:latin typeface="Calibri"/>
              <a:ea typeface="+mn-ea"/>
              <a:cs typeface="+mn-cs"/>
            </a:endParaRPr>
          </a:p>
        </p:txBody>
      </p:sp>
      <p:cxnSp>
        <p:nvCxnSpPr>
          <p:cNvPr id="12" name="Elbow Connector 11"/>
          <p:cNvCxnSpPr/>
          <p:nvPr/>
        </p:nvCxnSpPr>
        <p:spPr>
          <a:xfrm flipV="1">
            <a:off x="2843808" y="2366882"/>
            <a:ext cx="792088" cy="666074"/>
          </a:xfrm>
          <a:prstGeom prst="bentConnector3">
            <a:avLst/>
          </a:prstGeom>
          <a:noFill/>
          <a:ln w="63500" cap="flat" cmpd="sng" algn="ctr">
            <a:solidFill>
              <a:srgbClr val="4F81BD">
                <a:shade val="95000"/>
                <a:satMod val="105000"/>
              </a:srgbClr>
            </a:solidFill>
            <a:prstDash val="solid"/>
            <a:tailEnd type="arrow"/>
          </a:ln>
          <a:effectLst/>
        </p:spPr>
      </p:cxnSp>
      <p:sp>
        <p:nvSpPr>
          <p:cNvPr id="13" name="Rectangle 12"/>
          <p:cNvSpPr/>
          <p:nvPr/>
        </p:nvSpPr>
        <p:spPr>
          <a:xfrm>
            <a:off x="683568" y="2636912"/>
            <a:ext cx="2160240" cy="792088"/>
          </a:xfrm>
          <a:prstGeom prst="rect">
            <a:avLst/>
          </a:prstGeom>
          <a:noFill/>
          <a:ln w="63500" cap="flat" cmpd="sng" algn="ctr">
            <a:solidFill>
              <a:srgbClr val="00B0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prstClr val="white"/>
              </a:solidFill>
              <a:effectLst/>
              <a:uLnTx/>
              <a:uFillTx/>
              <a:latin typeface="Calibri"/>
              <a:ea typeface="+mn-ea"/>
              <a:cs typeface="+mn-cs"/>
            </a:endParaRPr>
          </a:p>
        </p:txBody>
      </p:sp>
      <p:grpSp>
        <p:nvGrpSpPr>
          <p:cNvPr id="14" name="Group 13"/>
          <p:cNvGrpSpPr/>
          <p:nvPr/>
        </p:nvGrpSpPr>
        <p:grpSpPr>
          <a:xfrm>
            <a:off x="15986" y="3933056"/>
            <a:ext cx="3081537" cy="2376263"/>
            <a:chOff x="15986" y="3933056"/>
            <a:chExt cx="3081537" cy="2376263"/>
          </a:xfrm>
        </p:grpSpPr>
        <p:sp>
          <p:nvSpPr>
            <p:cNvPr id="15" name="Rectangle 14"/>
            <p:cNvSpPr/>
            <p:nvPr/>
          </p:nvSpPr>
          <p:spPr>
            <a:xfrm>
              <a:off x="15986" y="3933056"/>
              <a:ext cx="3081537" cy="2376263"/>
            </a:xfrm>
            <a:prstGeom prst="rect">
              <a:avLst/>
            </a:prstGeom>
            <a:noFill/>
            <a:ln w="635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prstClr val="white"/>
                </a:solidFill>
                <a:effectLst/>
                <a:uLnTx/>
                <a:uFillTx/>
                <a:latin typeface="Calibri"/>
                <a:ea typeface="+mn-ea"/>
                <a:cs typeface="+mn-cs"/>
              </a:endParaRPr>
            </a:p>
          </p:txBody>
        </p:sp>
        <p:pic>
          <p:nvPicPr>
            <p:cNvPr id="1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22" y="4024551"/>
              <a:ext cx="3005277" cy="2203483"/>
            </a:xfrm>
            <a:prstGeom prst="rect">
              <a:avLst/>
            </a:prstGeom>
            <a:noFill/>
            <a:ln w="9525">
              <a:solidFill>
                <a:sysClr val="windowText" lastClr="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0" name="Rectangle 19"/>
          <p:cNvSpPr/>
          <p:nvPr/>
        </p:nvSpPr>
        <p:spPr>
          <a:xfrm>
            <a:off x="4033627" y="3429000"/>
            <a:ext cx="3346685" cy="2160240"/>
          </a:xfrm>
          <a:prstGeom prst="rect">
            <a:avLst/>
          </a:prstGeom>
          <a:solidFill>
            <a:sysClr val="window" lastClr="FFFFFF"/>
          </a:solidFill>
          <a:ln w="25400" cap="flat" cmpd="sng" algn="ctr">
            <a:solidFill>
              <a:sysClr val="window" lastClr="FFFFFF">
                <a:lumMod val="75000"/>
              </a:sysClr>
            </a:solidFill>
            <a:prstDash val="solid"/>
          </a:ln>
          <a:effectLst/>
        </p:spPr>
        <p:txBody>
          <a:bodyPr rtlCol="0" anchor="ctr"/>
          <a:lstStyle/>
          <a:p>
            <a:pPr marL="0" marR="0" lvl="0" indent="0" defTabSz="914400" eaLnBrk="1" fontAlgn="auto" latinLnBrk="0" hangingPunct="1">
              <a:lnSpc>
                <a:spcPct val="100000"/>
              </a:lnSpc>
              <a:spcBef>
                <a:spcPct val="20000"/>
              </a:spcBef>
              <a:spcAft>
                <a:spcPts val="0"/>
              </a:spcAft>
              <a:buClr>
                <a:srgbClr val="FF0000"/>
              </a:buClr>
              <a:buSzTx/>
              <a:buFontTx/>
              <a:buNone/>
              <a:tabLst/>
              <a:defRPr/>
            </a:pPr>
            <a:r>
              <a:rPr kumimoji="0" lang="en-GB" sz="1600" b="1" i="0" u="sng" strike="noStrike" kern="0" cap="none" spc="0" normalizeH="0" baseline="0" noProof="0" dirty="0" err="1" smtClean="0">
                <a:ln>
                  <a:noFill/>
                </a:ln>
                <a:solidFill>
                  <a:prstClr val="black"/>
                </a:solidFill>
                <a:effectLst/>
                <a:uLnTx/>
                <a:uFillTx/>
                <a:latin typeface="Arial" pitchFamily="34" charset="0"/>
                <a:ea typeface="+mn-ea"/>
                <a:cs typeface="Arial" pitchFamily="34" charset="0"/>
              </a:rPr>
              <a:t>Guía</a:t>
            </a:r>
            <a:r>
              <a:rPr kumimoji="0" lang="en-GB" sz="1600" b="0" i="0" u="none" strike="noStrike" kern="0" cap="none" spc="0" normalizeH="0" baseline="0" noProof="0" dirty="0" smtClean="0">
                <a:ln>
                  <a:noFill/>
                </a:ln>
                <a:solidFill>
                  <a:prstClr val="black"/>
                </a:solidFill>
                <a:effectLst/>
                <a:uLnTx/>
                <a:uFillTx/>
                <a:latin typeface="Arial" pitchFamily="34" charset="0"/>
                <a:ea typeface="+mn-ea"/>
                <a:cs typeface="Arial" pitchFamily="34" charset="0"/>
              </a:rPr>
              <a:t> </a:t>
            </a:r>
          </a:p>
          <a:p>
            <a:pPr marL="64770">
              <a:lnSpc>
                <a:spcPts val="1230"/>
              </a:lnSpc>
              <a:spcAft>
                <a:spcPts val="0"/>
              </a:spcAft>
            </a:pPr>
            <a:endParaRPr lang="en-GB" sz="1600" kern="0" dirty="0">
              <a:solidFill>
                <a:prstClr val="black"/>
              </a:solidFill>
              <a:latin typeface="Arial" pitchFamily="34" charset="0"/>
              <a:cs typeface="Arial" pitchFamily="34" charset="0"/>
            </a:endParaRPr>
          </a:p>
          <a:p>
            <a:pPr marL="64770">
              <a:lnSpc>
                <a:spcPts val="1230"/>
              </a:lnSpc>
              <a:spcAft>
                <a:spcPts val="0"/>
              </a:spcAft>
            </a:pPr>
            <a:r>
              <a:rPr lang="es-ES_tradnl" sz="1400" dirty="0" smtClean="0">
                <a:latin typeface="Arial" panose="020B0604020202020204" pitchFamily="34" charset="0"/>
                <a:ea typeface="Times New Roman"/>
                <a:cs typeface="Arial" panose="020B0604020202020204" pitchFamily="34" charset="0"/>
              </a:rPr>
              <a:t>Ex</a:t>
            </a:r>
            <a:r>
              <a:rPr lang="es-ES_tradnl" sz="1400" spc="10" dirty="0" smtClean="0">
                <a:latin typeface="Arial" panose="020B0604020202020204" pitchFamily="34" charset="0"/>
                <a:ea typeface="Times New Roman"/>
                <a:cs typeface="Arial" panose="020B0604020202020204" pitchFamily="34" charset="0"/>
              </a:rPr>
              <a:t>a</a:t>
            </a:r>
            <a:r>
              <a:rPr lang="es-ES_tradnl" sz="1400" spc="-20" dirty="0" smtClean="0">
                <a:latin typeface="Arial" panose="020B0604020202020204" pitchFamily="34" charset="0"/>
                <a:ea typeface="Times New Roman"/>
                <a:cs typeface="Arial" panose="020B0604020202020204" pitchFamily="34" charset="0"/>
              </a:rPr>
              <a:t>m</a:t>
            </a:r>
            <a:r>
              <a:rPr lang="es-ES_tradnl" sz="1400" spc="5" dirty="0" smtClean="0">
                <a:latin typeface="Arial" panose="020B0604020202020204" pitchFamily="34" charset="0"/>
                <a:ea typeface="Times New Roman"/>
                <a:cs typeface="Arial" panose="020B0604020202020204" pitchFamily="34" charset="0"/>
              </a:rPr>
              <a:t>i</a:t>
            </a:r>
            <a:r>
              <a:rPr lang="es-ES_tradnl" sz="1400" dirty="0" smtClean="0">
                <a:latin typeface="Arial" panose="020B0604020202020204" pitchFamily="34" charset="0"/>
                <a:ea typeface="Times New Roman"/>
                <a:cs typeface="Arial" panose="020B0604020202020204" pitchFamily="34" charset="0"/>
              </a:rPr>
              <a:t>nar</a:t>
            </a:r>
            <a:r>
              <a:rPr lang="es-ES_tradnl" sz="1400" spc="5" dirty="0" smtClean="0">
                <a:latin typeface="Arial" panose="020B0604020202020204" pitchFamily="34" charset="0"/>
                <a:ea typeface="Times New Roman"/>
                <a:cs typeface="Arial" panose="020B0604020202020204" pitchFamily="34" charset="0"/>
              </a:rPr>
              <a:t> </a:t>
            </a:r>
            <a:r>
              <a:rPr lang="es-ES_tradnl" sz="1400" spc="-10" dirty="0">
                <a:latin typeface="Arial" panose="020B0604020202020204" pitchFamily="34" charset="0"/>
                <a:ea typeface="Times New Roman"/>
                <a:cs typeface="Arial" panose="020B0604020202020204" pitchFamily="34" charset="0"/>
              </a:rPr>
              <a:t>e</a:t>
            </a:r>
            <a:r>
              <a:rPr lang="es-ES_tradnl" sz="1400" spc="15" dirty="0">
                <a:latin typeface="Arial" panose="020B0604020202020204" pitchFamily="34" charset="0"/>
                <a:ea typeface="Times New Roman"/>
                <a:cs typeface="Arial" panose="020B0604020202020204" pitchFamily="34" charset="0"/>
              </a:rPr>
              <a:t>j</a:t>
            </a:r>
            <a:r>
              <a:rPr lang="es-ES_tradnl" sz="1400" dirty="0">
                <a:latin typeface="Arial" panose="020B0604020202020204" pitchFamily="34" charset="0"/>
                <a:ea typeface="Times New Roman"/>
                <a:cs typeface="Arial" panose="020B0604020202020204" pitchFamily="34" charset="0"/>
              </a:rPr>
              <a:t>e</a:t>
            </a:r>
            <a:r>
              <a:rPr lang="es-ES_tradnl" sz="1400" spc="-15" dirty="0">
                <a:latin typeface="Arial" panose="020B0604020202020204" pitchFamily="34" charset="0"/>
                <a:ea typeface="Times New Roman"/>
                <a:cs typeface="Arial" panose="020B0604020202020204" pitchFamily="34" charset="0"/>
              </a:rPr>
              <a:t>m</a:t>
            </a:r>
            <a:r>
              <a:rPr lang="es-ES_tradnl" sz="1400" dirty="0">
                <a:latin typeface="Arial" panose="020B0604020202020204" pitchFamily="34" charset="0"/>
                <a:ea typeface="Times New Roman"/>
                <a:cs typeface="Arial" panose="020B0604020202020204" pitchFamily="34" charset="0"/>
              </a:rPr>
              <a:t>p</a:t>
            </a:r>
            <a:r>
              <a:rPr lang="es-ES_tradnl" sz="1400" spc="5" dirty="0">
                <a:latin typeface="Arial" panose="020B0604020202020204" pitchFamily="34" charset="0"/>
                <a:ea typeface="Times New Roman"/>
                <a:cs typeface="Arial" panose="020B0604020202020204" pitchFamily="34" charset="0"/>
              </a:rPr>
              <a:t>l</a:t>
            </a:r>
            <a:r>
              <a:rPr lang="es-ES_tradnl" sz="1400" dirty="0">
                <a:latin typeface="Arial" panose="020B0604020202020204" pitchFamily="34" charset="0"/>
                <a:ea typeface="Times New Roman"/>
                <a:cs typeface="Arial" panose="020B0604020202020204" pitchFamily="34" charset="0"/>
              </a:rPr>
              <a:t>os</a:t>
            </a:r>
            <a:r>
              <a:rPr lang="es-ES_tradnl" sz="1400" spc="-10" dirty="0">
                <a:latin typeface="Arial" panose="020B0604020202020204" pitchFamily="34" charset="0"/>
                <a:ea typeface="Times New Roman"/>
                <a:cs typeface="Arial" panose="020B0604020202020204" pitchFamily="34" charset="0"/>
              </a:rPr>
              <a:t> </a:t>
            </a:r>
            <a:r>
              <a:rPr lang="es-ES_tradnl" sz="1400" dirty="0">
                <a:latin typeface="Arial" panose="020B0604020202020204" pitchFamily="34" charset="0"/>
                <a:ea typeface="Times New Roman"/>
                <a:cs typeface="Arial" panose="020B0604020202020204" pitchFamily="34" charset="0"/>
              </a:rPr>
              <a:t>de </a:t>
            </a:r>
            <a:r>
              <a:rPr lang="es-ES_tradnl" sz="1400" spc="-15" dirty="0">
                <a:latin typeface="Arial" panose="020B0604020202020204" pitchFamily="34" charset="0"/>
                <a:ea typeface="Times New Roman"/>
                <a:cs typeface="Arial" panose="020B0604020202020204" pitchFamily="34" charset="0"/>
              </a:rPr>
              <a:t>m</a:t>
            </a:r>
            <a:r>
              <a:rPr lang="es-ES_tradnl" sz="1400" dirty="0">
                <a:latin typeface="Arial" panose="020B0604020202020204" pitchFamily="34" charset="0"/>
                <a:ea typeface="Times New Roman"/>
                <a:cs typeface="Arial" panose="020B0604020202020204" pitchFamily="34" charset="0"/>
              </a:rPr>
              <a:t>ed</a:t>
            </a:r>
            <a:r>
              <a:rPr lang="es-ES_tradnl" sz="1400" spc="5" dirty="0">
                <a:latin typeface="Arial" panose="020B0604020202020204" pitchFamily="34" charset="0"/>
                <a:ea typeface="Times New Roman"/>
                <a:cs typeface="Arial" panose="020B0604020202020204" pitchFamily="34" charset="0"/>
              </a:rPr>
              <a:t>i</a:t>
            </a:r>
            <a:r>
              <a:rPr lang="es-ES_tradnl" sz="1400" dirty="0">
                <a:latin typeface="Arial" panose="020B0604020202020204" pitchFamily="34" charset="0"/>
                <a:ea typeface="Times New Roman"/>
                <a:cs typeface="Arial" panose="020B0604020202020204" pitchFamily="34" charset="0"/>
              </a:rPr>
              <a:t>das</a:t>
            </a:r>
            <a:r>
              <a:rPr lang="es-ES_tradnl" sz="1400" spc="-5" dirty="0">
                <a:latin typeface="Arial" panose="020B0604020202020204" pitchFamily="34" charset="0"/>
                <a:ea typeface="Times New Roman"/>
                <a:cs typeface="Arial" panose="020B0604020202020204" pitchFamily="34" charset="0"/>
              </a:rPr>
              <a:t> </a:t>
            </a:r>
            <a:r>
              <a:rPr lang="es-ES_tradnl" sz="1400" spc="5" dirty="0" smtClean="0">
                <a:latin typeface="Arial" panose="020B0604020202020204" pitchFamily="34" charset="0"/>
                <a:ea typeface="Times New Roman"/>
                <a:cs typeface="Arial" panose="020B0604020202020204" pitchFamily="34" charset="0"/>
              </a:rPr>
              <a:t>t</a:t>
            </a:r>
            <a:r>
              <a:rPr lang="es-ES_tradnl" sz="1400" dirty="0" smtClean="0">
                <a:latin typeface="Arial" panose="020B0604020202020204" pitchFamily="34" charset="0"/>
                <a:ea typeface="Times New Roman"/>
                <a:cs typeface="Arial" panose="020B0604020202020204" pitchFamily="34" charset="0"/>
              </a:rPr>
              <a:t>o</a:t>
            </a:r>
            <a:r>
              <a:rPr lang="es-ES_tradnl" sz="1400" spc="-20" dirty="0" smtClean="0">
                <a:latin typeface="Arial" panose="020B0604020202020204" pitchFamily="34" charset="0"/>
                <a:ea typeface="Times New Roman"/>
                <a:cs typeface="Arial" panose="020B0604020202020204" pitchFamily="34" charset="0"/>
              </a:rPr>
              <a:t>m</a:t>
            </a:r>
            <a:r>
              <a:rPr lang="es-ES_tradnl" sz="1400" dirty="0" smtClean="0">
                <a:latin typeface="Arial" panose="020B0604020202020204" pitchFamily="34" charset="0"/>
                <a:ea typeface="Times New Roman"/>
                <a:cs typeface="Arial" panose="020B0604020202020204" pitchFamily="34" charset="0"/>
              </a:rPr>
              <a:t>adas.</a:t>
            </a:r>
            <a:endParaRPr lang="en-GB" sz="1400" dirty="0">
              <a:latin typeface="Arial" panose="020B0604020202020204" pitchFamily="34" charset="0"/>
              <a:ea typeface="Calibri"/>
              <a:cs typeface="Arial" panose="020B0604020202020204" pitchFamily="34" charset="0"/>
            </a:endParaRPr>
          </a:p>
          <a:p>
            <a:pPr>
              <a:lnSpc>
                <a:spcPts val="1200"/>
              </a:lnSpc>
              <a:spcBef>
                <a:spcPts val="65"/>
              </a:spcBef>
              <a:spcAft>
                <a:spcPts val="0"/>
              </a:spcAft>
            </a:pPr>
            <a:r>
              <a:rPr lang="es-ES_tradnl" sz="1600" dirty="0">
                <a:latin typeface="Arial" panose="020B0604020202020204" pitchFamily="34" charset="0"/>
                <a:ea typeface="Calibri"/>
                <a:cs typeface="Arial" panose="020B0604020202020204" pitchFamily="34" charset="0"/>
              </a:rPr>
              <a:t> </a:t>
            </a:r>
            <a:endParaRPr lang="en-GB" sz="1600" dirty="0">
              <a:latin typeface="Arial" panose="020B0604020202020204" pitchFamily="34" charset="0"/>
              <a:ea typeface="Calibri"/>
              <a:cs typeface="Arial" panose="020B0604020202020204" pitchFamily="34" charset="0"/>
            </a:endParaRPr>
          </a:p>
          <a:p>
            <a:r>
              <a:rPr lang="es-ES_tradnl" sz="1400" i="1" spc="-5" dirty="0">
                <a:latin typeface="Arial" panose="020B0604020202020204" pitchFamily="34" charset="0"/>
                <a:ea typeface="Times New Roman"/>
                <a:cs typeface="Arial" panose="020B0604020202020204" pitchFamily="34" charset="0"/>
              </a:rPr>
              <a:t>N</a:t>
            </a:r>
            <a:r>
              <a:rPr lang="es-ES_tradnl" sz="1400" i="1" dirty="0">
                <a:latin typeface="Arial" panose="020B0604020202020204" pitchFamily="34" charset="0"/>
                <a:ea typeface="Times New Roman"/>
                <a:cs typeface="Arial" panose="020B0604020202020204" pitchFamily="34" charset="0"/>
              </a:rPr>
              <a:t>o</a:t>
            </a:r>
            <a:r>
              <a:rPr lang="es-ES_tradnl" sz="1400" i="1" spc="5" dirty="0">
                <a:latin typeface="Arial" panose="020B0604020202020204" pitchFamily="34" charset="0"/>
                <a:ea typeface="Times New Roman"/>
                <a:cs typeface="Arial" panose="020B0604020202020204" pitchFamily="34" charset="0"/>
              </a:rPr>
              <a:t>t</a:t>
            </a:r>
            <a:r>
              <a:rPr lang="es-ES_tradnl" sz="1400" i="1" dirty="0">
                <a:latin typeface="Arial" panose="020B0604020202020204" pitchFamily="34" charset="0"/>
                <a:ea typeface="Times New Roman"/>
                <a:cs typeface="Arial" panose="020B0604020202020204" pitchFamily="34" charset="0"/>
              </a:rPr>
              <a:t>a.―</a:t>
            </a:r>
            <a:r>
              <a:rPr lang="es-ES_tradnl" sz="1400" i="1" spc="-10" dirty="0">
                <a:latin typeface="Arial" panose="020B0604020202020204" pitchFamily="34" charset="0"/>
                <a:ea typeface="Times New Roman"/>
                <a:cs typeface="Arial" panose="020B0604020202020204" pitchFamily="34" charset="0"/>
              </a:rPr>
              <a:t> </a:t>
            </a:r>
            <a:r>
              <a:rPr lang="es-ES_tradnl" sz="1400" i="1" dirty="0">
                <a:latin typeface="Arial" panose="020B0604020202020204" pitchFamily="34" charset="0"/>
                <a:ea typeface="Times New Roman"/>
                <a:cs typeface="Arial" panose="020B0604020202020204" pitchFamily="34" charset="0"/>
              </a:rPr>
              <a:t>M</a:t>
            </a:r>
            <a:r>
              <a:rPr lang="es-ES_tradnl" sz="1400" i="1" spc="-10" dirty="0">
                <a:latin typeface="Arial" panose="020B0604020202020204" pitchFamily="34" charset="0"/>
                <a:ea typeface="Times New Roman"/>
                <a:cs typeface="Arial" panose="020B0604020202020204" pitchFamily="34" charset="0"/>
              </a:rPr>
              <a:t>a</a:t>
            </a:r>
            <a:r>
              <a:rPr lang="es-ES_tradnl" sz="1400" i="1" spc="5" dirty="0">
                <a:latin typeface="Arial" panose="020B0604020202020204" pitchFamily="34" charset="0"/>
                <a:ea typeface="Times New Roman"/>
                <a:cs typeface="Arial" panose="020B0604020202020204" pitchFamily="34" charset="0"/>
              </a:rPr>
              <a:t>r</a:t>
            </a:r>
            <a:r>
              <a:rPr lang="es-ES_tradnl" sz="1400" i="1" dirty="0">
                <a:latin typeface="Arial" panose="020B0604020202020204" pitchFamily="34" charset="0"/>
                <a:ea typeface="Times New Roman"/>
                <a:cs typeface="Arial" panose="020B0604020202020204" pitchFamily="34" charset="0"/>
              </a:rPr>
              <a:t>c</a:t>
            </a:r>
            <a:r>
              <a:rPr lang="es-ES_tradnl" sz="1400" i="1" spc="-10" dirty="0">
                <a:latin typeface="Arial" panose="020B0604020202020204" pitchFamily="34" charset="0"/>
                <a:ea typeface="Times New Roman"/>
                <a:cs typeface="Arial" panose="020B0604020202020204" pitchFamily="34" charset="0"/>
              </a:rPr>
              <a:t>a</a:t>
            </a:r>
            <a:r>
              <a:rPr lang="es-ES_tradnl" sz="1400" i="1" dirty="0">
                <a:latin typeface="Arial" panose="020B0604020202020204" pitchFamily="34" charset="0"/>
                <a:ea typeface="Times New Roman"/>
                <a:cs typeface="Arial" panose="020B0604020202020204" pitchFamily="34" charset="0"/>
              </a:rPr>
              <a:t>r</a:t>
            </a:r>
            <a:r>
              <a:rPr lang="es-ES_tradnl" sz="1400" i="1" spc="5" dirty="0">
                <a:latin typeface="Arial" panose="020B0604020202020204" pitchFamily="34" charset="0"/>
                <a:ea typeface="Times New Roman"/>
                <a:cs typeface="Arial" panose="020B0604020202020204" pitchFamily="34" charset="0"/>
              </a:rPr>
              <a:t> </a:t>
            </a:r>
            <a:r>
              <a:rPr lang="es-ES_tradnl" sz="1400" i="1" dirty="0" smtClean="0">
                <a:latin typeface="Arial" panose="020B0604020202020204" pitchFamily="34" charset="0"/>
                <a:ea typeface="Times New Roman"/>
                <a:cs typeface="Arial" panose="020B0604020202020204" pitchFamily="34" charset="0"/>
              </a:rPr>
              <a:t>co</a:t>
            </a:r>
            <a:r>
              <a:rPr lang="es-ES_tradnl" sz="1400" i="1" spc="-15" dirty="0" smtClean="0">
                <a:latin typeface="Arial" panose="020B0604020202020204" pitchFamily="34" charset="0"/>
                <a:ea typeface="Times New Roman"/>
                <a:cs typeface="Arial" panose="020B0604020202020204" pitchFamily="34" charset="0"/>
              </a:rPr>
              <a:t>m</a:t>
            </a:r>
            <a:r>
              <a:rPr lang="es-ES_tradnl" sz="1400" i="1" dirty="0" smtClean="0">
                <a:latin typeface="Arial" panose="020B0604020202020204" pitchFamily="34" charset="0"/>
                <a:ea typeface="Times New Roman"/>
                <a:cs typeface="Arial" panose="020B0604020202020204" pitchFamily="34" charset="0"/>
              </a:rPr>
              <a:t>o “No</a:t>
            </a:r>
            <a:r>
              <a:rPr lang="es-ES_tradnl" sz="1400" i="1" spc="70" dirty="0" smtClean="0">
                <a:latin typeface="Arial" panose="020B0604020202020204" pitchFamily="34" charset="0"/>
                <a:ea typeface="Times New Roman"/>
                <a:cs typeface="Arial" panose="020B0604020202020204" pitchFamily="34" charset="0"/>
              </a:rPr>
              <a:t> </a:t>
            </a:r>
            <a:r>
              <a:rPr lang="es-ES_tradnl" sz="1400" i="1" dirty="0" smtClean="0">
                <a:latin typeface="Arial" panose="020B0604020202020204" pitchFamily="34" charset="0"/>
                <a:ea typeface="Times New Roman"/>
                <a:cs typeface="Arial" panose="020B0604020202020204" pitchFamily="34" charset="0"/>
              </a:rPr>
              <a:t>sa</a:t>
            </a:r>
            <a:r>
              <a:rPr lang="es-ES_tradnl" sz="1400" i="1" spc="-5" dirty="0" smtClean="0">
                <a:latin typeface="Arial" panose="020B0604020202020204" pitchFamily="34" charset="0"/>
                <a:ea typeface="Times New Roman"/>
                <a:cs typeface="Arial" panose="020B0604020202020204" pitchFamily="34" charset="0"/>
              </a:rPr>
              <a:t>t</a:t>
            </a:r>
            <a:r>
              <a:rPr lang="es-ES_tradnl" sz="1400" i="1" spc="5" dirty="0" smtClean="0">
                <a:latin typeface="Arial" panose="020B0604020202020204" pitchFamily="34" charset="0"/>
                <a:ea typeface="Times New Roman"/>
                <a:cs typeface="Arial" panose="020B0604020202020204" pitchFamily="34" charset="0"/>
              </a:rPr>
              <a:t>i</a:t>
            </a:r>
            <a:r>
              <a:rPr lang="es-ES_tradnl" sz="1400" i="1" dirty="0" smtClean="0">
                <a:latin typeface="Arial" panose="020B0604020202020204" pitchFamily="34" charset="0"/>
                <a:ea typeface="Times New Roman"/>
                <a:cs typeface="Arial" panose="020B0604020202020204" pitchFamily="34" charset="0"/>
              </a:rPr>
              <a:t>s</a:t>
            </a:r>
            <a:r>
              <a:rPr lang="es-ES_tradnl" sz="1400" i="1" spc="-5" dirty="0" smtClean="0">
                <a:latin typeface="Arial" panose="020B0604020202020204" pitchFamily="34" charset="0"/>
                <a:ea typeface="Times New Roman"/>
                <a:cs typeface="Arial" panose="020B0604020202020204" pitchFamily="34" charset="0"/>
              </a:rPr>
              <a:t>f</a:t>
            </a:r>
            <a:r>
              <a:rPr lang="es-ES_tradnl" sz="1400" i="1" dirty="0" smtClean="0">
                <a:latin typeface="Arial" panose="020B0604020202020204" pitchFamily="34" charset="0"/>
                <a:ea typeface="Times New Roman"/>
                <a:cs typeface="Arial" panose="020B0604020202020204" pitchFamily="34" charset="0"/>
              </a:rPr>
              <a:t>a</a:t>
            </a:r>
            <a:r>
              <a:rPr lang="es-ES_tradnl" sz="1400" i="1" spc="-10" dirty="0" smtClean="0">
                <a:latin typeface="Arial" panose="020B0604020202020204" pitchFamily="34" charset="0"/>
                <a:ea typeface="Times New Roman"/>
                <a:cs typeface="Arial" panose="020B0604020202020204" pitchFamily="34" charset="0"/>
              </a:rPr>
              <a:t>c</a:t>
            </a:r>
            <a:r>
              <a:rPr lang="es-ES_tradnl" sz="1400" i="1" spc="5" dirty="0" smtClean="0">
                <a:latin typeface="Arial" panose="020B0604020202020204" pitchFamily="34" charset="0"/>
                <a:ea typeface="Times New Roman"/>
                <a:cs typeface="Arial" panose="020B0604020202020204" pitchFamily="34" charset="0"/>
              </a:rPr>
              <a:t>t</a:t>
            </a:r>
            <a:r>
              <a:rPr lang="es-ES_tradnl" sz="1400" i="1" dirty="0" smtClean="0">
                <a:latin typeface="Arial" panose="020B0604020202020204" pitchFamily="34" charset="0"/>
                <a:ea typeface="Times New Roman"/>
                <a:cs typeface="Arial" panose="020B0604020202020204" pitchFamily="34" charset="0"/>
              </a:rPr>
              <a:t>o</a:t>
            </a:r>
            <a:r>
              <a:rPr lang="es-ES_tradnl" sz="1400" i="1" spc="-10" dirty="0" smtClean="0">
                <a:latin typeface="Arial" panose="020B0604020202020204" pitchFamily="34" charset="0"/>
                <a:ea typeface="Times New Roman"/>
                <a:cs typeface="Arial" panose="020B0604020202020204" pitchFamily="34" charset="0"/>
              </a:rPr>
              <a:t>r</a:t>
            </a:r>
            <a:r>
              <a:rPr lang="es-ES_tradnl" sz="1400" i="1" spc="5" dirty="0" smtClean="0">
                <a:latin typeface="Arial" panose="020B0604020202020204" pitchFamily="34" charset="0"/>
                <a:ea typeface="Times New Roman"/>
                <a:cs typeface="Arial" panose="020B0604020202020204" pitchFamily="34" charset="0"/>
              </a:rPr>
              <a:t>i</a:t>
            </a:r>
            <a:r>
              <a:rPr lang="es-ES_tradnl" sz="1400" i="1" dirty="0" smtClean="0">
                <a:latin typeface="Arial" panose="020B0604020202020204" pitchFamily="34" charset="0"/>
                <a:ea typeface="Times New Roman"/>
                <a:cs typeface="Arial" panose="020B0604020202020204" pitchFamily="34" charset="0"/>
              </a:rPr>
              <a:t>o”</a:t>
            </a:r>
            <a:r>
              <a:rPr lang="es-ES_tradnl" sz="1400" i="1" spc="170" dirty="0" smtClean="0">
                <a:latin typeface="Arial" panose="020B0604020202020204" pitchFamily="34" charset="0"/>
                <a:ea typeface="Times New Roman"/>
                <a:cs typeface="Arial" panose="020B0604020202020204" pitchFamily="34" charset="0"/>
              </a:rPr>
              <a:t> </a:t>
            </a:r>
            <a:r>
              <a:rPr lang="es-ES_tradnl" sz="1400" i="1" dirty="0">
                <a:latin typeface="Arial" panose="020B0604020202020204" pitchFamily="34" charset="0"/>
                <a:ea typeface="Times New Roman"/>
                <a:cs typeface="Arial" panose="020B0604020202020204" pitchFamily="34" charset="0"/>
              </a:rPr>
              <a:t>en </a:t>
            </a:r>
            <a:r>
              <a:rPr lang="es-ES_tradnl" sz="1400" i="1" spc="5" dirty="0">
                <a:latin typeface="Arial" panose="020B0604020202020204" pitchFamily="34" charset="0"/>
                <a:ea typeface="Times New Roman"/>
                <a:cs typeface="Arial" panose="020B0604020202020204" pitchFamily="34" charset="0"/>
              </a:rPr>
              <a:t>f</a:t>
            </a:r>
            <a:r>
              <a:rPr lang="es-ES_tradnl" sz="1400" i="1" dirty="0">
                <a:latin typeface="Arial" panose="020B0604020202020204" pitchFamily="34" charset="0"/>
                <a:ea typeface="Times New Roman"/>
                <a:cs typeface="Arial" panose="020B0604020202020204" pitchFamily="34" charset="0"/>
              </a:rPr>
              <a:t>o</a:t>
            </a:r>
            <a:r>
              <a:rPr lang="es-ES_tradnl" sz="1400" i="1" spc="5" dirty="0">
                <a:latin typeface="Arial" panose="020B0604020202020204" pitchFamily="34" charset="0"/>
                <a:ea typeface="Times New Roman"/>
                <a:cs typeface="Arial" panose="020B0604020202020204" pitchFamily="34" charset="0"/>
              </a:rPr>
              <a:t>r</a:t>
            </a:r>
            <a:r>
              <a:rPr lang="es-ES_tradnl" sz="1400" i="1" spc="-15" dirty="0">
                <a:latin typeface="Arial" panose="020B0604020202020204" pitchFamily="34" charset="0"/>
                <a:ea typeface="Times New Roman"/>
                <a:cs typeface="Arial" panose="020B0604020202020204" pitchFamily="34" charset="0"/>
              </a:rPr>
              <a:t>m</a:t>
            </a:r>
            <a:r>
              <a:rPr lang="es-ES_tradnl" sz="1400" i="1" dirty="0">
                <a:latin typeface="Arial" panose="020B0604020202020204" pitchFamily="34" charset="0"/>
                <a:ea typeface="Times New Roman"/>
                <a:cs typeface="Arial" panose="020B0604020202020204" pitchFamily="34" charset="0"/>
              </a:rPr>
              <a:t>a au</a:t>
            </a:r>
            <a:r>
              <a:rPr lang="es-ES_tradnl" sz="1400" i="1" spc="5" dirty="0">
                <a:latin typeface="Arial" panose="020B0604020202020204" pitchFamily="34" charset="0"/>
                <a:ea typeface="Times New Roman"/>
                <a:cs typeface="Arial" panose="020B0604020202020204" pitchFamily="34" charset="0"/>
              </a:rPr>
              <a:t>t</a:t>
            </a:r>
            <a:r>
              <a:rPr lang="es-ES_tradnl" sz="1400" i="1" dirty="0">
                <a:latin typeface="Arial" panose="020B0604020202020204" pitchFamily="34" charset="0"/>
                <a:ea typeface="Times New Roman"/>
                <a:cs typeface="Arial" panose="020B0604020202020204" pitchFamily="34" charset="0"/>
              </a:rPr>
              <a:t>o</a:t>
            </a:r>
            <a:r>
              <a:rPr lang="es-ES_tradnl" sz="1400" i="1" spc="-20" dirty="0">
                <a:latin typeface="Arial" panose="020B0604020202020204" pitchFamily="34" charset="0"/>
                <a:ea typeface="Times New Roman"/>
                <a:cs typeface="Arial" panose="020B0604020202020204" pitchFamily="34" charset="0"/>
              </a:rPr>
              <a:t>m</a:t>
            </a:r>
            <a:r>
              <a:rPr lang="es-ES_tradnl" sz="1400" i="1" dirty="0">
                <a:latin typeface="Arial" panose="020B0604020202020204" pitchFamily="34" charset="0"/>
                <a:ea typeface="Times New Roman"/>
                <a:cs typeface="Arial" panose="020B0604020202020204" pitchFamily="34" charset="0"/>
              </a:rPr>
              <a:t>á</a:t>
            </a:r>
            <a:r>
              <a:rPr lang="es-ES_tradnl" sz="1400" i="1" spc="5" dirty="0">
                <a:latin typeface="Arial" panose="020B0604020202020204" pitchFamily="34" charset="0"/>
                <a:ea typeface="Times New Roman"/>
                <a:cs typeface="Arial" panose="020B0604020202020204" pitchFamily="34" charset="0"/>
              </a:rPr>
              <a:t>t</a:t>
            </a:r>
            <a:r>
              <a:rPr lang="es-ES_tradnl" sz="1400" i="1" spc="-5" dirty="0">
                <a:latin typeface="Arial" panose="020B0604020202020204" pitchFamily="34" charset="0"/>
                <a:ea typeface="Times New Roman"/>
                <a:cs typeface="Arial" panose="020B0604020202020204" pitchFamily="34" charset="0"/>
              </a:rPr>
              <a:t>i</a:t>
            </a:r>
            <a:r>
              <a:rPr lang="es-ES_tradnl" sz="1400" i="1" dirty="0">
                <a:latin typeface="Arial" panose="020B0604020202020204" pitchFamily="34" charset="0"/>
                <a:ea typeface="Times New Roman"/>
                <a:cs typeface="Arial" panose="020B0604020202020204" pitchFamily="34" charset="0"/>
              </a:rPr>
              <a:t>ca</a:t>
            </a:r>
            <a:r>
              <a:rPr lang="es-ES_tradnl" sz="1400" i="1" spc="5" dirty="0">
                <a:latin typeface="Arial" panose="020B0604020202020204" pitchFamily="34" charset="0"/>
                <a:ea typeface="Times New Roman"/>
                <a:cs typeface="Arial" panose="020B0604020202020204" pitchFamily="34" charset="0"/>
              </a:rPr>
              <a:t> </a:t>
            </a:r>
            <a:r>
              <a:rPr lang="es-ES_tradnl" sz="1400" i="1" spc="-10" dirty="0">
                <a:latin typeface="Arial" panose="020B0604020202020204" pitchFamily="34" charset="0"/>
                <a:ea typeface="Times New Roman"/>
                <a:cs typeface="Arial" panose="020B0604020202020204" pitchFamily="34" charset="0"/>
              </a:rPr>
              <a:t>s</a:t>
            </a:r>
            <a:r>
              <a:rPr lang="es-ES_tradnl" sz="1400" i="1" dirty="0">
                <a:latin typeface="Arial" panose="020B0604020202020204" pitchFamily="34" charset="0"/>
                <a:ea typeface="Times New Roman"/>
                <a:cs typeface="Arial" panose="020B0604020202020204" pitchFamily="34" charset="0"/>
              </a:rPr>
              <a:t>i</a:t>
            </a:r>
            <a:r>
              <a:rPr lang="es-ES_tradnl" sz="1400" i="1" spc="5" dirty="0">
                <a:latin typeface="Arial" panose="020B0604020202020204" pitchFamily="34" charset="0"/>
                <a:ea typeface="Times New Roman"/>
                <a:cs typeface="Arial" panose="020B0604020202020204" pitchFamily="34" charset="0"/>
              </a:rPr>
              <a:t> </a:t>
            </a:r>
            <a:r>
              <a:rPr lang="es-ES_tradnl" sz="1400" i="1" dirty="0">
                <a:latin typeface="Arial" panose="020B0604020202020204" pitchFamily="34" charset="0"/>
                <a:ea typeface="Times New Roman"/>
                <a:cs typeface="Arial" panose="020B0604020202020204" pitchFamily="34" charset="0"/>
              </a:rPr>
              <a:t>no</a:t>
            </a:r>
            <a:r>
              <a:rPr lang="es-ES_tradnl" sz="1400" i="1" spc="-10" dirty="0">
                <a:latin typeface="Arial" panose="020B0604020202020204" pitchFamily="34" charset="0"/>
                <a:ea typeface="Times New Roman"/>
                <a:cs typeface="Arial" panose="020B0604020202020204" pitchFamily="34" charset="0"/>
              </a:rPr>
              <a:t> </a:t>
            </a:r>
            <a:r>
              <a:rPr lang="es-ES_tradnl" sz="1400" i="1" dirty="0">
                <a:latin typeface="Arial" panose="020B0604020202020204" pitchFamily="34" charset="0"/>
                <a:ea typeface="Times New Roman"/>
                <a:cs typeface="Arial" panose="020B0604020202020204" pitchFamily="34" charset="0"/>
              </a:rPr>
              <a:t>se</a:t>
            </a:r>
            <a:r>
              <a:rPr lang="es-ES_tradnl" sz="1400" i="1" spc="5" dirty="0">
                <a:latin typeface="Arial" panose="020B0604020202020204" pitchFamily="34" charset="0"/>
                <a:ea typeface="Times New Roman"/>
                <a:cs typeface="Arial" panose="020B0604020202020204" pitchFamily="34" charset="0"/>
              </a:rPr>
              <a:t> </a:t>
            </a:r>
            <a:r>
              <a:rPr lang="es-ES_tradnl" sz="1400" i="1" spc="-10" dirty="0">
                <a:latin typeface="Arial" panose="020B0604020202020204" pitchFamily="34" charset="0"/>
                <a:ea typeface="Times New Roman"/>
                <a:cs typeface="Arial" panose="020B0604020202020204" pitchFamily="34" charset="0"/>
              </a:rPr>
              <a:t>e</a:t>
            </a:r>
            <a:r>
              <a:rPr lang="es-ES_tradnl" sz="1400" i="1" spc="5" dirty="0">
                <a:latin typeface="Arial" panose="020B0604020202020204" pitchFamily="34" charset="0"/>
                <a:ea typeface="Times New Roman"/>
                <a:cs typeface="Arial" panose="020B0604020202020204" pitchFamily="34" charset="0"/>
              </a:rPr>
              <a:t>j</a:t>
            </a:r>
            <a:r>
              <a:rPr lang="es-ES_tradnl" sz="1400" i="1" dirty="0">
                <a:latin typeface="Arial" panose="020B0604020202020204" pitchFamily="34" charset="0"/>
                <a:ea typeface="Times New Roman"/>
                <a:cs typeface="Arial" panose="020B0604020202020204" pitchFamily="34" charset="0"/>
              </a:rPr>
              <a:t>e</a:t>
            </a:r>
            <a:r>
              <a:rPr lang="es-ES_tradnl" sz="1400" i="1" spc="-5" dirty="0">
                <a:latin typeface="Arial" panose="020B0604020202020204" pitchFamily="34" charset="0"/>
                <a:ea typeface="Times New Roman"/>
                <a:cs typeface="Arial" panose="020B0604020202020204" pitchFamily="34" charset="0"/>
              </a:rPr>
              <a:t>r</a:t>
            </a:r>
            <a:r>
              <a:rPr lang="es-ES_tradnl" sz="1400" i="1" dirty="0">
                <a:latin typeface="Arial" panose="020B0604020202020204" pitchFamily="34" charset="0"/>
                <a:ea typeface="Times New Roman"/>
                <a:cs typeface="Arial" panose="020B0604020202020204" pitchFamily="34" charset="0"/>
              </a:rPr>
              <a:t>ce</a:t>
            </a:r>
            <a:r>
              <a:rPr lang="es-ES_tradnl" sz="1400" i="1" spc="5" dirty="0">
                <a:latin typeface="Arial" panose="020B0604020202020204" pitchFamily="34" charset="0"/>
                <a:ea typeface="Times New Roman"/>
                <a:cs typeface="Arial" panose="020B0604020202020204" pitchFamily="34" charset="0"/>
              </a:rPr>
              <a:t> </a:t>
            </a:r>
            <a:r>
              <a:rPr lang="es-ES_tradnl" sz="1400" i="1" spc="-10" dirty="0">
                <a:latin typeface="Arial" panose="020B0604020202020204" pitchFamily="34" charset="0"/>
                <a:ea typeface="Times New Roman"/>
                <a:cs typeface="Arial" panose="020B0604020202020204" pitchFamily="34" charset="0"/>
              </a:rPr>
              <a:t>v</a:t>
            </a:r>
            <a:r>
              <a:rPr lang="es-ES_tradnl" sz="1400" i="1" spc="5" dirty="0">
                <a:latin typeface="Arial" panose="020B0604020202020204" pitchFamily="34" charset="0"/>
                <a:ea typeface="Times New Roman"/>
                <a:cs typeface="Arial" panose="020B0604020202020204" pitchFamily="34" charset="0"/>
              </a:rPr>
              <a:t>i</a:t>
            </a:r>
            <a:r>
              <a:rPr lang="es-ES_tradnl" sz="1400" i="1" spc="-10" dirty="0">
                <a:latin typeface="Arial" panose="020B0604020202020204" pitchFamily="34" charset="0"/>
                <a:ea typeface="Times New Roman"/>
                <a:cs typeface="Arial" panose="020B0604020202020204" pitchFamily="34" charset="0"/>
              </a:rPr>
              <a:t>g</a:t>
            </a:r>
            <a:r>
              <a:rPr lang="es-ES_tradnl" sz="1400" i="1" spc="5" dirty="0">
                <a:latin typeface="Arial" panose="020B0604020202020204" pitchFamily="34" charset="0"/>
                <a:ea typeface="Times New Roman"/>
                <a:cs typeface="Arial" panose="020B0604020202020204" pitchFamily="34" charset="0"/>
              </a:rPr>
              <a:t>il</a:t>
            </a:r>
            <a:r>
              <a:rPr lang="es-ES_tradnl" sz="1400" i="1" dirty="0">
                <a:latin typeface="Arial" panose="020B0604020202020204" pitchFamily="34" charset="0"/>
                <a:ea typeface="Times New Roman"/>
                <a:cs typeface="Arial" panose="020B0604020202020204" pitchFamily="34" charset="0"/>
              </a:rPr>
              <a:t>a</a:t>
            </a:r>
            <a:r>
              <a:rPr lang="es-ES_tradnl" sz="1400" i="1" spc="-10" dirty="0">
                <a:latin typeface="Arial" panose="020B0604020202020204" pitchFamily="34" charset="0"/>
                <a:ea typeface="Times New Roman"/>
                <a:cs typeface="Arial" panose="020B0604020202020204" pitchFamily="34" charset="0"/>
              </a:rPr>
              <a:t>n</a:t>
            </a:r>
            <a:r>
              <a:rPr lang="es-ES_tradnl" sz="1400" i="1" dirty="0">
                <a:latin typeface="Arial" panose="020B0604020202020204" pitchFamily="34" charset="0"/>
                <a:ea typeface="Times New Roman"/>
                <a:cs typeface="Arial" panose="020B0604020202020204" pitchFamily="34" charset="0"/>
              </a:rPr>
              <a:t>c</a:t>
            </a:r>
            <a:r>
              <a:rPr lang="es-ES_tradnl" sz="1400" i="1" spc="-5" dirty="0">
                <a:latin typeface="Arial" panose="020B0604020202020204" pitchFamily="34" charset="0"/>
                <a:ea typeface="Times New Roman"/>
                <a:cs typeface="Arial" panose="020B0604020202020204" pitchFamily="34" charset="0"/>
              </a:rPr>
              <a:t>i</a:t>
            </a:r>
            <a:r>
              <a:rPr lang="es-ES_tradnl" sz="1400" i="1" dirty="0">
                <a:latin typeface="Arial" panose="020B0604020202020204" pitchFamily="34" charset="0"/>
                <a:ea typeface="Times New Roman"/>
                <a:cs typeface="Arial" panose="020B0604020202020204" pitchFamily="34" charset="0"/>
              </a:rPr>
              <a:t>a a</a:t>
            </a:r>
            <a:r>
              <a:rPr lang="es-ES_tradnl" sz="1400" i="1" spc="5" dirty="0">
                <a:latin typeface="Arial" panose="020B0604020202020204" pitchFamily="34" charset="0"/>
                <a:ea typeface="Times New Roman"/>
                <a:cs typeface="Arial" panose="020B0604020202020204" pitchFamily="34" charset="0"/>
              </a:rPr>
              <a:t>l</a:t>
            </a:r>
            <a:r>
              <a:rPr lang="es-ES_tradnl" sz="1400" i="1" spc="-10" dirty="0">
                <a:latin typeface="Arial" panose="020B0604020202020204" pitchFamily="34" charset="0"/>
                <a:ea typeface="Times New Roman"/>
                <a:cs typeface="Arial" panose="020B0604020202020204" pitchFamily="34" charset="0"/>
              </a:rPr>
              <a:t>g</a:t>
            </a:r>
            <a:r>
              <a:rPr lang="es-ES_tradnl" sz="1400" i="1" dirty="0">
                <a:latin typeface="Arial" panose="020B0604020202020204" pitchFamily="34" charset="0"/>
                <a:ea typeface="Times New Roman"/>
                <a:cs typeface="Arial" panose="020B0604020202020204" pitchFamily="34" charset="0"/>
              </a:rPr>
              <a:t>una de</a:t>
            </a:r>
            <a:r>
              <a:rPr lang="es-ES_tradnl" sz="1400" i="1" spc="-10" dirty="0">
                <a:latin typeface="Arial" panose="020B0604020202020204" pitchFamily="34" charset="0"/>
                <a:ea typeface="Times New Roman"/>
                <a:cs typeface="Arial" panose="020B0604020202020204" pitchFamily="34" charset="0"/>
              </a:rPr>
              <a:t> </a:t>
            </a:r>
            <a:r>
              <a:rPr lang="es-ES_tradnl" sz="1400" i="1" spc="5" dirty="0">
                <a:latin typeface="Arial" panose="020B0604020202020204" pitchFamily="34" charset="0"/>
                <a:ea typeface="Times New Roman"/>
                <a:cs typeface="Arial" panose="020B0604020202020204" pitchFamily="34" charset="0"/>
              </a:rPr>
              <a:t>l</a:t>
            </a:r>
            <a:r>
              <a:rPr lang="es-ES_tradnl" sz="1400" i="1" dirty="0">
                <a:latin typeface="Arial" panose="020B0604020202020204" pitchFamily="34" charset="0"/>
                <a:ea typeface="Times New Roman"/>
                <a:cs typeface="Arial" panose="020B0604020202020204" pitchFamily="34" charset="0"/>
              </a:rPr>
              <a:t>os</a:t>
            </a:r>
            <a:r>
              <a:rPr lang="es-ES_tradnl" sz="1400" i="1" spc="-10" dirty="0">
                <a:latin typeface="Arial" panose="020B0604020202020204" pitchFamily="34" charset="0"/>
                <a:ea typeface="Times New Roman"/>
                <a:cs typeface="Arial" panose="020B0604020202020204" pitchFamily="34" charset="0"/>
              </a:rPr>
              <a:t> </a:t>
            </a:r>
            <a:r>
              <a:rPr lang="es-ES_tradnl" sz="1400" i="1" dirty="0">
                <a:latin typeface="Arial" panose="020B0604020202020204" pitchFamily="34" charset="0"/>
                <a:ea typeface="Times New Roman"/>
                <a:cs typeface="Arial" panose="020B0604020202020204" pitchFamily="34" charset="0"/>
              </a:rPr>
              <a:t>p</a:t>
            </a:r>
            <a:r>
              <a:rPr lang="es-ES_tradnl" sz="1400" i="1" spc="5" dirty="0">
                <a:latin typeface="Arial" panose="020B0604020202020204" pitchFamily="34" charset="0"/>
                <a:ea typeface="Times New Roman"/>
                <a:cs typeface="Arial" panose="020B0604020202020204" pitchFamily="34" charset="0"/>
              </a:rPr>
              <a:t>r</a:t>
            </a:r>
            <a:r>
              <a:rPr lang="es-ES_tradnl" sz="1400" i="1" dirty="0">
                <a:latin typeface="Arial" panose="020B0604020202020204" pitchFamily="34" charset="0"/>
                <a:ea typeface="Times New Roman"/>
                <a:cs typeface="Arial" panose="020B0604020202020204" pitchFamily="34" charset="0"/>
              </a:rPr>
              <a:t>o</a:t>
            </a:r>
            <a:r>
              <a:rPr lang="es-ES_tradnl" sz="1400" i="1" spc="-10" dirty="0">
                <a:latin typeface="Arial" panose="020B0604020202020204" pitchFamily="34" charset="0"/>
                <a:ea typeface="Times New Roman"/>
                <a:cs typeface="Arial" panose="020B0604020202020204" pitchFamily="34" charset="0"/>
              </a:rPr>
              <a:t>g</a:t>
            </a:r>
            <a:r>
              <a:rPr lang="es-ES_tradnl" sz="1400" i="1" spc="5" dirty="0">
                <a:latin typeface="Arial" panose="020B0604020202020204" pitchFamily="34" charset="0"/>
                <a:ea typeface="Times New Roman"/>
                <a:cs typeface="Arial" panose="020B0604020202020204" pitchFamily="34" charset="0"/>
              </a:rPr>
              <a:t>r</a:t>
            </a:r>
            <a:r>
              <a:rPr lang="es-ES_tradnl" sz="1400" i="1" dirty="0">
                <a:latin typeface="Arial" panose="020B0604020202020204" pitchFamily="34" charset="0"/>
                <a:ea typeface="Times New Roman"/>
                <a:cs typeface="Arial" panose="020B0604020202020204" pitchFamily="34" charset="0"/>
              </a:rPr>
              <a:t>a</a:t>
            </a:r>
            <a:r>
              <a:rPr lang="es-ES_tradnl" sz="1400" i="1" spc="-15" dirty="0">
                <a:latin typeface="Arial" panose="020B0604020202020204" pitchFamily="34" charset="0"/>
                <a:ea typeface="Times New Roman"/>
                <a:cs typeface="Arial" panose="020B0604020202020204" pitchFamily="34" charset="0"/>
              </a:rPr>
              <a:t>m</a:t>
            </a:r>
            <a:r>
              <a:rPr lang="es-ES_tradnl" sz="1400" i="1" dirty="0">
                <a:latin typeface="Arial" panose="020B0604020202020204" pitchFamily="34" charset="0"/>
                <a:ea typeface="Times New Roman"/>
                <a:cs typeface="Arial" panose="020B0604020202020204" pitchFamily="34" charset="0"/>
              </a:rPr>
              <a:t>as</a:t>
            </a:r>
            <a:r>
              <a:rPr lang="es-ES_tradnl" sz="1400" i="1" spc="5" dirty="0">
                <a:latin typeface="Arial" panose="020B0604020202020204" pitchFamily="34" charset="0"/>
                <a:ea typeface="Times New Roman"/>
                <a:cs typeface="Arial" panose="020B0604020202020204" pitchFamily="34" charset="0"/>
              </a:rPr>
              <a:t> </a:t>
            </a:r>
            <a:r>
              <a:rPr lang="es-ES_tradnl" sz="1400" i="1" dirty="0">
                <a:latin typeface="Arial" panose="020B0604020202020204" pitchFamily="34" charset="0"/>
                <a:ea typeface="Times New Roman"/>
                <a:cs typeface="Arial" panose="020B0604020202020204" pitchFamily="34" charset="0"/>
              </a:rPr>
              <a:t>de</a:t>
            </a:r>
            <a:r>
              <a:rPr lang="es-ES_tradnl" sz="1400" i="1" spc="-10" dirty="0">
                <a:latin typeface="Arial" panose="020B0604020202020204" pitchFamily="34" charset="0"/>
                <a:ea typeface="Times New Roman"/>
                <a:cs typeface="Arial" panose="020B0604020202020204" pitchFamily="34" charset="0"/>
              </a:rPr>
              <a:t> </a:t>
            </a:r>
            <a:r>
              <a:rPr lang="es-ES_tradnl" sz="1400" i="1" spc="5" dirty="0" smtClean="0">
                <a:latin typeface="Arial" panose="020B0604020202020204" pitchFamily="34" charset="0"/>
                <a:ea typeface="Times New Roman"/>
                <a:cs typeface="Arial" panose="020B0604020202020204" pitchFamily="34" charset="0"/>
              </a:rPr>
              <a:t>fi</a:t>
            </a:r>
            <a:r>
              <a:rPr lang="es-ES_tradnl" sz="1400" i="1" spc="-10" dirty="0" smtClean="0">
                <a:latin typeface="Arial" panose="020B0604020202020204" pitchFamily="34" charset="0"/>
                <a:ea typeface="Times New Roman"/>
                <a:cs typeface="Arial" panose="020B0604020202020204" pitchFamily="34" charset="0"/>
              </a:rPr>
              <a:t>a</a:t>
            </a:r>
            <a:r>
              <a:rPr lang="es-ES_tradnl" sz="1400" i="1" dirty="0" smtClean="0">
                <a:latin typeface="Arial" panose="020B0604020202020204" pitchFamily="34" charset="0"/>
                <a:ea typeface="Times New Roman"/>
                <a:cs typeface="Arial" panose="020B0604020202020204" pitchFamily="34" charset="0"/>
              </a:rPr>
              <a:t>b</a:t>
            </a:r>
            <a:r>
              <a:rPr lang="es-ES_tradnl" sz="1400" i="1" spc="-5" dirty="0" smtClean="0">
                <a:latin typeface="Arial" panose="020B0604020202020204" pitchFamily="34" charset="0"/>
                <a:ea typeface="Times New Roman"/>
                <a:cs typeface="Arial" panose="020B0604020202020204" pitchFamily="34" charset="0"/>
              </a:rPr>
              <a:t>i</a:t>
            </a:r>
            <a:r>
              <a:rPr lang="es-ES_tradnl" sz="1400" i="1" spc="5" dirty="0" smtClean="0">
                <a:latin typeface="Arial" panose="020B0604020202020204" pitchFamily="34" charset="0"/>
                <a:ea typeface="Times New Roman"/>
                <a:cs typeface="Arial" panose="020B0604020202020204" pitchFamily="34" charset="0"/>
              </a:rPr>
              <a:t>li</a:t>
            </a:r>
            <a:r>
              <a:rPr lang="es-ES_tradnl" sz="1400" i="1" spc="-10" dirty="0" smtClean="0">
                <a:latin typeface="Arial" panose="020B0604020202020204" pitchFamily="34" charset="0"/>
                <a:ea typeface="Times New Roman"/>
                <a:cs typeface="Arial" panose="020B0604020202020204" pitchFamily="34" charset="0"/>
              </a:rPr>
              <a:t>d</a:t>
            </a:r>
            <a:r>
              <a:rPr lang="es-ES_tradnl" sz="1400" i="1" dirty="0" smtClean="0">
                <a:latin typeface="Arial" panose="020B0604020202020204" pitchFamily="34" charset="0"/>
                <a:ea typeface="Times New Roman"/>
                <a:cs typeface="Arial" panose="020B0604020202020204" pitchFamily="34" charset="0"/>
              </a:rPr>
              <a:t>ad</a:t>
            </a:r>
            <a:r>
              <a:rPr kumimoji="0" lang="en-GB" sz="1400" b="0" i="1" u="none" strike="noStrike" kern="0" cap="none" spc="0" normalizeH="0" baseline="0" noProof="0" dirty="0" smtClean="0">
                <a:ln>
                  <a:noFill/>
                </a:ln>
                <a:solidFill>
                  <a:prstClr val="black"/>
                </a:solidFill>
                <a:effectLst/>
                <a:uLnTx/>
                <a:uFillTx/>
                <a:latin typeface="Arial" pitchFamily="34" charset="0"/>
                <a:cs typeface="Arial" pitchFamily="34" charset="0"/>
              </a:rPr>
              <a:t>.</a:t>
            </a:r>
          </a:p>
        </p:txBody>
      </p:sp>
      <p:cxnSp>
        <p:nvCxnSpPr>
          <p:cNvPr id="22" name="Elbow Connector 21"/>
          <p:cNvCxnSpPr/>
          <p:nvPr/>
        </p:nvCxnSpPr>
        <p:spPr>
          <a:xfrm flipV="1">
            <a:off x="3097523" y="4493095"/>
            <a:ext cx="936104" cy="612068"/>
          </a:xfrm>
          <a:prstGeom prst="bentConnector3">
            <a:avLst/>
          </a:prstGeom>
          <a:noFill/>
          <a:ln w="63500" cap="flat" cmpd="sng" algn="ctr">
            <a:solidFill>
              <a:srgbClr val="4F81BD">
                <a:shade val="95000"/>
                <a:satMod val="105000"/>
              </a:srgbClr>
            </a:solidFill>
            <a:prstDash val="solid"/>
            <a:tailEnd type="arrow"/>
          </a:ln>
          <a:effectLst/>
        </p:spPr>
      </p:cxnSp>
      <p:sp>
        <p:nvSpPr>
          <p:cNvPr id="17" name="Rectangle 16"/>
          <p:cNvSpPr/>
          <p:nvPr/>
        </p:nvSpPr>
        <p:spPr>
          <a:xfrm>
            <a:off x="7411124" y="3910568"/>
            <a:ext cx="1664156" cy="1008112"/>
          </a:xfrm>
          <a:prstGeom prst="rect">
            <a:avLst/>
          </a:prstGeom>
          <a:solidFill>
            <a:sysClr val="window" lastClr="FFFFFF"/>
          </a:solidFill>
          <a:ln w="25400" cap="flat" cmpd="sng" algn="ctr">
            <a:solidFill>
              <a:sysClr val="window" lastClr="FFFFFF">
                <a:lumMod val="75000"/>
              </a:sysClr>
            </a:solidFill>
            <a:prstDash val="solid"/>
          </a:ln>
          <a:effectLst/>
        </p:spPr>
        <p:txBody>
          <a:bodyPr rtlCol="0" anchor="ctr"/>
          <a:lstStyle/>
          <a:p>
            <a:pPr marL="0" marR="0" lvl="0" indent="0" defTabSz="914400" eaLnBrk="1" fontAlgn="auto" latinLnBrk="0" hangingPunct="1">
              <a:lnSpc>
                <a:spcPct val="100000"/>
              </a:lnSpc>
              <a:spcBef>
                <a:spcPct val="20000"/>
              </a:spcBef>
              <a:spcAft>
                <a:spcPts val="0"/>
              </a:spcAft>
              <a:buClr>
                <a:srgbClr val="FF0000"/>
              </a:buClr>
              <a:buSzTx/>
              <a:buFontTx/>
              <a:buNone/>
              <a:tabLst/>
              <a:defRPr/>
            </a:pPr>
            <a:r>
              <a:rPr kumimoji="0" lang="en-GB" sz="1600" b="1" i="0" u="sng" strike="noStrike" kern="0" cap="none" spc="0" normalizeH="0" baseline="0" noProof="0" dirty="0" err="1" smtClean="0">
                <a:ln>
                  <a:noFill/>
                </a:ln>
                <a:solidFill>
                  <a:prstClr val="black"/>
                </a:solidFill>
                <a:effectLst/>
                <a:uLnTx/>
                <a:uFillTx/>
                <a:latin typeface="Arial" pitchFamily="34" charset="0"/>
                <a:ea typeface="+mn-ea"/>
                <a:cs typeface="Arial" pitchFamily="34" charset="0"/>
              </a:rPr>
              <a:t>Referencia</a:t>
            </a:r>
            <a:endParaRPr kumimoji="0" lang="en-GB" sz="1600" b="1" i="0" u="sng" strike="noStrike" kern="0" cap="none" spc="0" normalizeH="0" baseline="0" noProof="0" dirty="0" smtClean="0">
              <a:ln>
                <a:noFill/>
              </a:ln>
              <a:solidFill>
                <a:prstClr val="black"/>
              </a:solidFill>
              <a:effectLst/>
              <a:uLnTx/>
              <a:uFillTx/>
              <a:latin typeface="Arial" pitchFamily="34" charset="0"/>
              <a:ea typeface="+mn-ea"/>
              <a:cs typeface="Arial"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black"/>
                </a:solidFill>
                <a:effectLst/>
                <a:uLnTx/>
                <a:uFillTx/>
                <a:latin typeface="Calibri"/>
                <a:ea typeface="+mn-ea"/>
                <a:cs typeface="+mn-cs"/>
              </a:rPr>
              <a:t>GM Doc 9760</a:t>
            </a:r>
            <a:endParaRPr kumimoji="0" lang="en-CA" sz="1600" b="0" i="0" u="none" strike="noStrike" kern="0" cap="none" spc="0" normalizeH="0" baseline="0" noProof="0" dirty="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583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p:cTn id="20" dur="500" fill="hold"/>
                                        <p:tgtEl>
                                          <p:spTgt spid="14"/>
                                        </p:tgtEl>
                                        <p:attrNameLst>
                                          <p:attrName>ppt_w</p:attrName>
                                        </p:attrNameLst>
                                      </p:cBhvr>
                                      <p:tavLst>
                                        <p:tav tm="0">
                                          <p:val>
                                            <p:fltVal val="0"/>
                                          </p:val>
                                        </p:tav>
                                        <p:tav tm="100000">
                                          <p:val>
                                            <p:strVal val="#ppt_w"/>
                                          </p:val>
                                        </p:tav>
                                      </p:tavLst>
                                    </p:anim>
                                    <p:anim calcmode="lin" valueType="num">
                                      <p:cBhvr>
                                        <p:cTn id="21" dur="500" fill="hold"/>
                                        <p:tgtEl>
                                          <p:spTgt spid="14"/>
                                        </p:tgtEl>
                                        <p:attrNameLst>
                                          <p:attrName>ppt_h</p:attrName>
                                        </p:attrNameLst>
                                      </p:cBhvr>
                                      <p:tavLst>
                                        <p:tav tm="0">
                                          <p:val>
                                            <p:fltVal val="0"/>
                                          </p:val>
                                        </p:tav>
                                        <p:tav tm="100000">
                                          <p:val>
                                            <p:strVal val="#ppt_h"/>
                                          </p:val>
                                        </p:tav>
                                      </p:tavLst>
                                    </p:anim>
                                    <p:animEffect transition="in" filter="fade">
                                      <p:cBhvr>
                                        <p:cTn id="22" dur="500"/>
                                        <p:tgtEl>
                                          <p:spTgt spid="14"/>
                                        </p:tgtEl>
                                      </p:cBhvr>
                                    </p:animEffect>
                                  </p:childTnLst>
                                </p:cTn>
                              </p:par>
                              <p:par>
                                <p:cTn id="23" presetID="10"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4776" y="6565"/>
            <a:ext cx="8229600" cy="1143000"/>
          </a:xfrm>
        </p:spPr>
        <p:txBody>
          <a:bodyPr>
            <a:noAutofit/>
          </a:bodyPr>
          <a:lstStyle/>
          <a:p>
            <a:pPr marL="355600"/>
            <a:r>
              <a:rPr lang="es-ES" dirty="0" smtClean="0"/>
              <a:t>Ejemplo (cont.)</a:t>
            </a:r>
            <a:endParaRPr lang="en-GB" dirty="0"/>
          </a:p>
        </p:txBody>
      </p:sp>
      <p:sp>
        <p:nvSpPr>
          <p:cNvPr id="4" name="Slide Number Placeholder 3"/>
          <p:cNvSpPr>
            <a:spLocks noGrp="1"/>
          </p:cNvSpPr>
          <p:nvPr>
            <p:ph type="sldNum" sz="quarter" idx="12"/>
          </p:nvPr>
        </p:nvSpPr>
        <p:spPr>
          <a:xfrm>
            <a:off x="6553200" y="6356350"/>
            <a:ext cx="2133600" cy="365125"/>
          </a:xfrm>
        </p:spPr>
        <p:txBody>
          <a:bodyPr/>
          <a:lstStyle/>
          <a:p>
            <a:fld id="{AEBC9397-8921-489F-B39C-2E8FC685A84F}" type="slidenum">
              <a:rPr lang="en-US" smtClean="0"/>
              <a:pPr/>
              <a:t>54</a:t>
            </a:fld>
            <a:endParaRPr lang="en-US" dirty="0"/>
          </a:p>
        </p:txBody>
      </p:sp>
      <p:sp>
        <p:nvSpPr>
          <p:cNvPr id="5" name="Footer Placeholder 4"/>
          <p:cNvSpPr>
            <a:spLocks noGrp="1"/>
          </p:cNvSpPr>
          <p:nvPr>
            <p:ph type="ftr" sz="quarter" idx="11"/>
          </p:nvPr>
        </p:nvSpPr>
        <p:spPr>
          <a:xfrm>
            <a:off x="3124200" y="6356350"/>
            <a:ext cx="2895600" cy="365125"/>
          </a:xfrm>
        </p:spPr>
        <p:txBody>
          <a:bodyPr/>
          <a:lstStyle/>
          <a:p>
            <a:r>
              <a:rPr lang="en-US" smtClean="0"/>
              <a:t>Seminario CMA - Módulo 4</a:t>
            </a:r>
            <a:endParaRPr lang="en-US" dirty="0"/>
          </a:p>
        </p:txBody>
      </p:sp>
      <p:sp>
        <p:nvSpPr>
          <p:cNvPr id="8" name="Date Placeholder 7"/>
          <p:cNvSpPr>
            <a:spLocks noGrp="1"/>
          </p:cNvSpPr>
          <p:nvPr>
            <p:ph type="dt" sz="half" idx="10"/>
          </p:nvPr>
        </p:nvSpPr>
        <p:spPr/>
        <p:txBody>
          <a:bodyPr/>
          <a:lstStyle/>
          <a:p>
            <a:r>
              <a:rPr lang="en-US" smtClean="0"/>
              <a:t>Noviembre de 2017</a:t>
            </a:r>
            <a:endParaRPr lang="en-US"/>
          </a:p>
        </p:txBody>
      </p:sp>
      <p:sp>
        <p:nvSpPr>
          <p:cNvPr id="7" name="Content Placeholder 3"/>
          <p:cNvSpPr>
            <a:spLocks noGrp="1"/>
          </p:cNvSpPr>
          <p:nvPr>
            <p:ph idx="1"/>
          </p:nvPr>
        </p:nvSpPr>
        <p:spPr/>
        <p:txBody>
          <a:bodyPr/>
          <a:lstStyle/>
          <a:p>
            <a:pPr eaLnBrk="1" hangingPunct="1">
              <a:buClrTx/>
            </a:pPr>
            <a:r>
              <a:rPr lang="en-US" altLang="en-US" sz="3000" dirty="0" smtClean="0"/>
              <a:t> </a:t>
            </a:r>
            <a:endParaRPr lang="en-GB" altLang="en-US" dirty="0" smtClean="0"/>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63" y="1196753"/>
            <a:ext cx="9131537" cy="5040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1223120" y="1709686"/>
            <a:ext cx="7920880" cy="1003673"/>
          </a:xfrm>
          <a:prstGeom prst="rect">
            <a:avLst/>
          </a:prstGeom>
          <a:solidFill>
            <a:srgbClr val="1B4177"/>
          </a:solidFill>
          <a:ln w="25400" cap="flat" cmpd="sng" algn="ctr">
            <a:noFill/>
            <a:prstDash val="solid"/>
          </a:ln>
          <a:effectLst/>
        </p:spPr>
        <p:txBody>
          <a:bodyPr rtlCol="0" anchor="ctr"/>
          <a:lstStyle/>
          <a:p>
            <a:pPr marL="0" marR="0" lvl="0" indent="0" defTabSz="914400" eaLnBrk="1" fontAlgn="auto" latinLnBrk="0" hangingPunct="1">
              <a:lnSpc>
                <a:spcPct val="100000"/>
              </a:lnSpc>
              <a:spcBef>
                <a:spcPct val="20000"/>
              </a:spcBef>
              <a:spcAft>
                <a:spcPts val="0"/>
              </a:spcAft>
              <a:buClr>
                <a:srgbClr val="FF0000"/>
              </a:buClr>
              <a:buSzTx/>
              <a:buFontTx/>
              <a:buNone/>
              <a:tabLst/>
              <a:defRPr/>
            </a:pPr>
            <a:r>
              <a:rPr kumimoji="0" lang="en-GB" sz="1400" b="1" i="0" u="none" strike="noStrike" kern="0" cap="none" spc="0" normalizeH="0" baseline="0" noProof="0" dirty="0" smtClean="0">
                <a:ln>
                  <a:noFill/>
                </a:ln>
                <a:solidFill>
                  <a:prstClr val="white"/>
                </a:solidFill>
                <a:effectLst/>
                <a:uLnTx/>
                <a:uFillTx/>
                <a:latin typeface="Arial" pitchFamily="34" charset="0"/>
                <a:ea typeface="+mn-ea"/>
                <a:cs typeface="Arial" pitchFamily="34" charset="0"/>
              </a:rPr>
              <a:t>“Description” y “Progress Documented” </a:t>
            </a:r>
            <a:r>
              <a:rPr kumimoji="0" lang="en-GB" sz="1400" b="1" i="0" u="none" strike="noStrike" kern="0" cap="none" spc="0" normalizeH="0" baseline="0" noProof="0" dirty="0" err="1" smtClean="0">
                <a:ln>
                  <a:noFill/>
                </a:ln>
                <a:solidFill>
                  <a:prstClr val="white"/>
                </a:solidFill>
                <a:effectLst/>
                <a:uLnTx/>
                <a:uFillTx/>
                <a:latin typeface="Arial" pitchFamily="34" charset="0"/>
                <a:ea typeface="+mn-ea"/>
                <a:cs typeface="Arial" pitchFamily="34" charset="0"/>
              </a:rPr>
              <a:t>por</a:t>
            </a:r>
            <a:r>
              <a:rPr kumimoji="0" lang="en-GB" sz="1400" b="1" i="0" u="none" strike="noStrike" kern="0" cap="none" spc="0" normalizeH="0" baseline="0" noProof="0" dirty="0" smtClean="0">
                <a:ln>
                  <a:noFill/>
                </a:ln>
                <a:solidFill>
                  <a:prstClr val="white"/>
                </a:solidFill>
                <a:effectLst/>
                <a:uLnTx/>
                <a:uFillTx/>
                <a:latin typeface="Arial" pitchFamily="34" charset="0"/>
                <a:ea typeface="+mn-ea"/>
                <a:cs typeface="Arial" pitchFamily="34" charset="0"/>
              </a:rPr>
              <a:t> la OACI:</a:t>
            </a:r>
          </a:p>
          <a:p>
            <a:pPr lvl="0">
              <a:spcBef>
                <a:spcPct val="20000"/>
              </a:spcBef>
              <a:buClr>
                <a:srgbClr val="FF0000"/>
              </a:buClr>
            </a:pPr>
            <a:r>
              <a:rPr kumimoji="0" lang="en-GB" sz="1400" b="0" i="0" u="none" strike="noStrike" kern="0" cap="none" spc="0" normalizeH="0" baseline="0" noProof="0" dirty="0" smtClean="0">
                <a:ln>
                  <a:noFill/>
                </a:ln>
                <a:solidFill>
                  <a:prstClr val="white"/>
                </a:solidFill>
                <a:effectLst/>
                <a:uLnTx/>
                <a:uFillTx/>
                <a:latin typeface="Arial" pitchFamily="34" charset="0"/>
                <a:ea typeface="+mn-ea"/>
                <a:cs typeface="Arial" pitchFamily="34" charset="0"/>
              </a:rPr>
              <a:t>“La CAA no </a:t>
            </a:r>
            <a:r>
              <a:rPr kumimoji="0" lang="en-GB" sz="1400" b="0" i="0" u="none" strike="noStrike" kern="0" cap="none" spc="0" normalizeH="0" baseline="0" noProof="0" dirty="0" err="1" smtClean="0">
                <a:ln>
                  <a:noFill/>
                </a:ln>
                <a:solidFill>
                  <a:prstClr val="white"/>
                </a:solidFill>
                <a:effectLst/>
                <a:uLnTx/>
                <a:uFillTx/>
                <a:latin typeface="Arial" pitchFamily="34" charset="0"/>
                <a:ea typeface="+mn-ea"/>
                <a:cs typeface="Arial" pitchFamily="34" charset="0"/>
              </a:rPr>
              <a:t>inicia</a:t>
            </a:r>
            <a:r>
              <a:rPr kumimoji="0" lang="en-GB" sz="1400" b="0" i="0" u="none" strike="noStrike" kern="0" cap="none" spc="0" normalizeH="0" baseline="0" noProof="0" dirty="0" smtClean="0">
                <a:ln>
                  <a:noFill/>
                </a:ln>
                <a:solidFill>
                  <a:prstClr val="white"/>
                </a:solidFill>
                <a:effectLst/>
                <a:uLnTx/>
                <a:uFillTx/>
                <a:latin typeface="Arial" pitchFamily="34" charset="0"/>
                <a:ea typeface="+mn-ea"/>
                <a:cs typeface="Arial" pitchFamily="34" charset="0"/>
              </a:rPr>
              <a:t> </a:t>
            </a:r>
            <a:r>
              <a:rPr lang="es-ES" sz="1400" kern="0" dirty="0">
                <a:solidFill>
                  <a:schemeClr val="bg1"/>
                </a:solidFill>
                <a:latin typeface="Arial" pitchFamily="34" charset="0"/>
                <a:cs typeface="Arial" pitchFamily="34" charset="0"/>
              </a:rPr>
              <a:t>una evaluación especial o impone restricciones especiales a las operaciones si la información obtenida durante la supervisión de la fiabilidad indica una degradación del nivel de seguridad </a:t>
            </a:r>
            <a:r>
              <a:rPr lang="es-ES" sz="1400" kern="0" dirty="0" smtClean="0">
                <a:solidFill>
                  <a:schemeClr val="bg1"/>
                </a:solidFill>
                <a:latin typeface="Arial" pitchFamily="34" charset="0"/>
                <a:cs typeface="Arial" pitchFamily="34" charset="0"/>
              </a:rPr>
              <a:t>operacional</a:t>
            </a:r>
            <a:r>
              <a:rPr kumimoji="0" lang="en-GB" sz="1400" b="0" i="0" u="none" strike="noStrike" kern="0" cap="none" spc="0" normalizeH="0" baseline="0" noProof="0" dirty="0" smtClean="0">
                <a:ln>
                  <a:noFill/>
                </a:ln>
                <a:solidFill>
                  <a:prstClr val="white"/>
                </a:solidFill>
                <a:effectLst/>
                <a:uLnTx/>
                <a:uFillTx/>
                <a:latin typeface="Arial" pitchFamily="34" charset="0"/>
                <a:ea typeface="+mn-ea"/>
                <a:cs typeface="Arial" pitchFamily="34" charset="0"/>
              </a:rPr>
              <a:t>.”</a:t>
            </a:r>
          </a:p>
        </p:txBody>
      </p:sp>
      <p:sp>
        <p:nvSpPr>
          <p:cNvPr id="11" name="Up Arrow 10"/>
          <p:cNvSpPr/>
          <p:nvPr/>
        </p:nvSpPr>
        <p:spPr>
          <a:xfrm>
            <a:off x="5848525" y="2960948"/>
            <a:ext cx="438279" cy="751645"/>
          </a:xfrm>
          <a:prstGeom prst="upArrow">
            <a:avLst/>
          </a:prstGeom>
          <a:solidFill>
            <a:srgbClr val="1B417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705256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4776" y="6565"/>
            <a:ext cx="8229600" cy="1143000"/>
          </a:xfrm>
        </p:spPr>
        <p:txBody>
          <a:bodyPr>
            <a:noAutofit/>
          </a:bodyPr>
          <a:lstStyle/>
          <a:p>
            <a:pPr marL="355600"/>
            <a:r>
              <a:rPr lang="es-ES" dirty="0" smtClean="0"/>
              <a:t>Ejemplo de CAP completado</a:t>
            </a:r>
            <a:endParaRPr lang="en-GB" dirty="0"/>
          </a:p>
        </p:txBody>
      </p:sp>
      <p:sp>
        <p:nvSpPr>
          <p:cNvPr id="4" name="Slide Number Placeholder 3"/>
          <p:cNvSpPr>
            <a:spLocks noGrp="1"/>
          </p:cNvSpPr>
          <p:nvPr>
            <p:ph type="sldNum" sz="quarter" idx="12"/>
          </p:nvPr>
        </p:nvSpPr>
        <p:spPr>
          <a:xfrm>
            <a:off x="6553200" y="6356350"/>
            <a:ext cx="2133600" cy="365125"/>
          </a:xfrm>
        </p:spPr>
        <p:txBody>
          <a:bodyPr/>
          <a:lstStyle/>
          <a:p>
            <a:fld id="{AEBC9397-8921-489F-B39C-2E8FC685A84F}" type="slidenum">
              <a:rPr lang="en-US" smtClean="0"/>
              <a:pPr/>
              <a:t>55</a:t>
            </a:fld>
            <a:endParaRPr lang="en-US" dirty="0"/>
          </a:p>
        </p:txBody>
      </p:sp>
      <p:sp>
        <p:nvSpPr>
          <p:cNvPr id="5" name="Footer Placeholder 4"/>
          <p:cNvSpPr>
            <a:spLocks noGrp="1"/>
          </p:cNvSpPr>
          <p:nvPr>
            <p:ph type="ftr" sz="quarter" idx="11"/>
          </p:nvPr>
        </p:nvSpPr>
        <p:spPr>
          <a:xfrm>
            <a:off x="3124200" y="6356350"/>
            <a:ext cx="2895600" cy="365125"/>
          </a:xfrm>
        </p:spPr>
        <p:txBody>
          <a:bodyPr/>
          <a:lstStyle/>
          <a:p>
            <a:r>
              <a:rPr lang="en-US" smtClean="0"/>
              <a:t>Seminario CMA - Módulo 4</a:t>
            </a:r>
            <a:endParaRPr lang="en-US" dirty="0"/>
          </a:p>
        </p:txBody>
      </p:sp>
      <p:sp>
        <p:nvSpPr>
          <p:cNvPr id="8" name="Date Placeholder 7"/>
          <p:cNvSpPr>
            <a:spLocks noGrp="1"/>
          </p:cNvSpPr>
          <p:nvPr>
            <p:ph type="dt" sz="half" idx="10"/>
          </p:nvPr>
        </p:nvSpPr>
        <p:spPr/>
        <p:txBody>
          <a:bodyPr/>
          <a:lstStyle/>
          <a:p>
            <a:r>
              <a:rPr lang="en-US" smtClean="0"/>
              <a:t>Noviembre de 2017</a:t>
            </a:r>
            <a:endParaRPr lang="en-US"/>
          </a:p>
        </p:txBody>
      </p:sp>
      <p:sp>
        <p:nvSpPr>
          <p:cNvPr id="7" name="Content Placeholder 3"/>
          <p:cNvSpPr>
            <a:spLocks noGrp="1"/>
          </p:cNvSpPr>
          <p:nvPr>
            <p:ph idx="1"/>
          </p:nvPr>
        </p:nvSpPr>
        <p:spPr/>
        <p:txBody>
          <a:bodyPr/>
          <a:lstStyle/>
          <a:p>
            <a:pPr eaLnBrk="1" hangingPunct="1">
              <a:buClrTx/>
            </a:pPr>
            <a:r>
              <a:rPr lang="en-US" altLang="en-US" sz="3000" dirty="0" smtClean="0"/>
              <a:t> </a:t>
            </a:r>
            <a:endParaRPr lang="en-GB" altLang="en-US" dirty="0" smtClean="0"/>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63" y="1196753"/>
            <a:ext cx="9131537" cy="5040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Down Arrow 10"/>
          <p:cNvSpPr/>
          <p:nvPr/>
        </p:nvSpPr>
        <p:spPr>
          <a:xfrm>
            <a:off x="3635896" y="4365104"/>
            <a:ext cx="648072" cy="792088"/>
          </a:xfrm>
          <a:prstGeom prst="downArrow">
            <a:avLst/>
          </a:prstGeom>
          <a:solidFill>
            <a:srgbClr val="1B417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Calibri"/>
              <a:ea typeface="+mn-ea"/>
              <a:cs typeface="+mn-cs"/>
            </a:endParaRPr>
          </a:p>
        </p:txBody>
      </p:sp>
      <p:graphicFrame>
        <p:nvGraphicFramePr>
          <p:cNvPr id="12" name="Table 11"/>
          <p:cNvGraphicFramePr>
            <a:graphicFrameLocks noGrp="1"/>
          </p:cNvGraphicFramePr>
          <p:nvPr>
            <p:extLst>
              <p:ext uri="{D42A27DB-BD31-4B8C-83A1-F6EECF244321}">
                <p14:modId xmlns:p14="http://schemas.microsoft.com/office/powerpoint/2010/main" val="996683567"/>
              </p:ext>
            </p:extLst>
          </p:nvPr>
        </p:nvGraphicFramePr>
        <p:xfrm>
          <a:off x="755576" y="1844824"/>
          <a:ext cx="8178493" cy="2786029"/>
        </p:xfrm>
        <a:graphic>
          <a:graphicData uri="http://schemas.openxmlformats.org/drawingml/2006/table">
            <a:tbl>
              <a:tblPr firstRow="1" bandRow="1">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effectLst>
                  <a:outerShdw blurRad="40000" dist="23000" dir="5400000" rotWithShape="0">
                    <a:srgbClr val="000000">
                      <a:alpha val="35000"/>
                    </a:srgbClr>
                  </a:outerShdw>
                </a:effectLst>
              </a:tblPr>
              <a:tblGrid>
                <a:gridCol w="444409"/>
                <a:gridCol w="2702503"/>
                <a:gridCol w="772248"/>
                <a:gridCol w="1191551"/>
                <a:gridCol w="806605"/>
                <a:gridCol w="614818"/>
                <a:gridCol w="740674"/>
                <a:gridCol w="905685"/>
              </a:tblGrid>
              <a:tr h="0">
                <a:tc gridSpan="8">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a:r>
                        <a:rPr lang="en-GB" sz="900" dirty="0" smtClean="0"/>
                        <a:t>Plan de </a:t>
                      </a:r>
                      <a:r>
                        <a:rPr lang="en-GB" sz="900" dirty="0" err="1" smtClean="0"/>
                        <a:t>medidas</a:t>
                      </a:r>
                      <a:r>
                        <a:rPr lang="en-GB" sz="900" dirty="0" smtClean="0"/>
                        <a:t> </a:t>
                      </a:r>
                      <a:r>
                        <a:rPr lang="en-GB" sz="900" dirty="0" err="1" smtClean="0"/>
                        <a:t>correctivas</a:t>
                      </a:r>
                      <a:r>
                        <a:rPr lang="en-GB" sz="900" dirty="0" smtClean="0"/>
                        <a:t>,</a:t>
                      </a:r>
                      <a:r>
                        <a:rPr lang="en-GB" sz="900" baseline="0" dirty="0" smtClean="0"/>
                        <a:t> </a:t>
                      </a:r>
                      <a:r>
                        <a:rPr lang="en-GB" sz="900" baseline="0" dirty="0" err="1" smtClean="0"/>
                        <a:t>medidas</a:t>
                      </a:r>
                      <a:r>
                        <a:rPr lang="en-GB" sz="900" baseline="0" dirty="0" smtClean="0"/>
                        <a:t> a </a:t>
                      </a:r>
                      <a:r>
                        <a:rPr lang="en-GB" sz="900" baseline="0" dirty="0" err="1" smtClean="0"/>
                        <a:t>tomar</a:t>
                      </a:r>
                      <a:r>
                        <a:rPr lang="en-GB" sz="900" baseline="0" dirty="0" smtClean="0"/>
                        <a:t>: 31/12/2012</a:t>
                      </a:r>
                      <a:endParaRPr lang="en-GB" sz="900" dirty="0"/>
                    </a:p>
                  </a:txBody>
                  <a:tcPr anchor="ctr">
                    <a:lnL w="9525" cap="flat" cmpd="sng" algn="ctr">
                      <a:solidFill>
                        <a:srgbClr val="4F81BD">
                          <a:tint val="50000"/>
                          <a:shade val="95000"/>
                          <a:satMod val="105000"/>
                        </a:srgbClr>
                      </a:solidFill>
                      <a:prstDash val="solid"/>
                    </a:lnL>
                    <a:lnR w="9525" cap="flat" cmpd="sng" algn="ctr">
                      <a:solidFill>
                        <a:srgbClr val="4F81BD">
                          <a:tint val="50000"/>
                          <a:shade val="95000"/>
                          <a:satMod val="105000"/>
                        </a:srgbClr>
                      </a:solidFill>
                      <a:prstDash val="solid"/>
                    </a:lnR>
                    <a:lnT w="9525" cap="flat" cmpd="sng" algn="ctr">
                      <a:solidFill>
                        <a:srgbClr val="4F81BD">
                          <a:tint val="50000"/>
                          <a:shade val="95000"/>
                          <a:satMod val="105000"/>
                        </a:srgbClr>
                      </a:solidFill>
                      <a:prstDash val="soli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dirty="0"/>
                    </a:p>
                  </a:txBody>
                  <a:tcPr anchor="ctr"/>
                </a:tc>
                <a:tc hMerge="1">
                  <a:txBody>
                    <a:bodyPr/>
                    <a:lstStyle/>
                    <a:p>
                      <a:pPr algn="ctr"/>
                      <a:endParaRPr lang="en-GB" sz="900" dirty="0"/>
                    </a:p>
                  </a:txBody>
                  <a:tcPr anchor="ctr"/>
                </a:tc>
                <a:tc hMerge="1">
                  <a:txBody>
                    <a:bodyPr/>
                    <a:lstStyle/>
                    <a:p>
                      <a:pPr algn="ctr"/>
                      <a:endParaRPr lang="en-GB" sz="900" dirty="0"/>
                    </a:p>
                  </a:txBody>
                  <a:tcPr anchor="ctr"/>
                </a:tc>
                <a:tc hMerge="1">
                  <a:txBody>
                    <a:bodyPr/>
                    <a:lstStyle/>
                    <a:p>
                      <a:pPr algn="ctr"/>
                      <a:endParaRPr lang="en-GB" sz="900" dirty="0"/>
                    </a:p>
                  </a:txBody>
                  <a:tcPr anchor="ctr"/>
                </a:tc>
                <a:tc hMerge="1">
                  <a:txBody>
                    <a:bodyPr/>
                    <a:lstStyle/>
                    <a:p>
                      <a:pPr algn="ctr"/>
                      <a:endParaRPr lang="en-GB" sz="900" dirty="0"/>
                    </a:p>
                  </a:txBody>
                  <a:tcPr anchor="ctr"/>
                </a:tc>
                <a:tc hMerge="1">
                  <a:txBody>
                    <a:bodyPr/>
                    <a:lstStyle/>
                    <a:p>
                      <a:pPr algn="ctr"/>
                      <a:endParaRPr lang="en-GB" sz="900" dirty="0"/>
                    </a:p>
                  </a:txBody>
                  <a:tcPr anchor="ctr"/>
                </a:tc>
                <a:tc hMerge="1">
                  <a:txBody>
                    <a:bodyPr/>
                    <a:lstStyle/>
                    <a:p>
                      <a:pPr algn="ctr"/>
                      <a:endParaRPr lang="en-GB" sz="900" dirty="0"/>
                    </a:p>
                  </a:txBody>
                  <a:tcPr anchor="ctr"/>
                </a:tc>
              </a:tr>
              <a:tr h="0">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algn="ctr"/>
                      <a:r>
                        <a:rPr lang="en-GB" sz="900" dirty="0" smtClean="0"/>
                        <a:t>Step</a:t>
                      </a:r>
                      <a:endParaRPr lang="en-GB" sz="900" dirty="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alpha val="20000"/>
                      </a:sysClr>
                    </a:solidFill>
                  </a:tcPr>
                </a:tc>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algn="ctr"/>
                      <a:r>
                        <a:rPr lang="en-GB" sz="900" dirty="0" smtClean="0"/>
                        <a:t>Proposed Action</a:t>
                      </a:r>
                      <a:endParaRPr lang="en-GB" sz="900" dirty="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alpha val="20000"/>
                      </a:sysClr>
                    </a:solidFill>
                  </a:tcPr>
                </a:tc>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algn="ctr"/>
                      <a:r>
                        <a:rPr lang="en-GB" sz="900" dirty="0" smtClean="0"/>
                        <a:t>Action Office</a:t>
                      </a:r>
                      <a:endParaRPr lang="en-GB" sz="900" dirty="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alpha val="20000"/>
                      </a:sysClr>
                    </a:solidFill>
                  </a:tcPr>
                </a:tc>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algn="ctr"/>
                      <a:r>
                        <a:rPr lang="en-GB" sz="900" dirty="0" smtClean="0"/>
                        <a:t>Evidence Reference</a:t>
                      </a:r>
                      <a:endParaRPr lang="en-GB" sz="900" dirty="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alpha val="20000"/>
                      </a:sysClr>
                    </a:solidFill>
                  </a:tcPr>
                </a:tc>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algn="ctr"/>
                      <a:r>
                        <a:rPr lang="en-GB" sz="900" dirty="0" smtClean="0"/>
                        <a:t>Est. Imp. Date</a:t>
                      </a:r>
                      <a:endParaRPr lang="en-GB" sz="900" dirty="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alpha val="20000"/>
                      </a:sysClr>
                    </a:solidFill>
                  </a:tcPr>
                </a:tc>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algn="ctr"/>
                      <a:r>
                        <a:rPr lang="en-GB" sz="900" dirty="0" smtClean="0"/>
                        <a:t>Rev. Imp.</a:t>
                      </a:r>
                      <a:r>
                        <a:rPr lang="en-GB" sz="900" baseline="0" dirty="0" smtClean="0"/>
                        <a:t> Date</a:t>
                      </a:r>
                      <a:endParaRPr lang="en-GB" sz="900" dirty="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alpha val="20000"/>
                      </a:sysClr>
                    </a:solidFill>
                  </a:tcPr>
                </a:tc>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algn="ctr"/>
                      <a:r>
                        <a:rPr lang="en-GB" sz="900" dirty="0" smtClean="0"/>
                        <a:t>Date of Completion</a:t>
                      </a:r>
                      <a:endParaRPr lang="en-GB" sz="900" dirty="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alpha val="20000"/>
                      </a:sysClr>
                    </a:solidFill>
                  </a:tcPr>
                </a:tc>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algn="ctr"/>
                      <a:r>
                        <a:rPr lang="en-GB" sz="900" dirty="0" smtClean="0"/>
                        <a:t>Progress</a:t>
                      </a:r>
                      <a:endParaRPr lang="en-GB" sz="900" dirty="0"/>
                    </a:p>
                  </a:txBody>
                  <a:tcPr anchor="ctr">
                    <a:lnL w="12700" cap="flat" cmpd="sng" algn="ctr">
                      <a:solidFill>
                        <a:sysClr val="windowText" lastClr="000000"/>
                      </a:solidFill>
                      <a:prstDash val="solid"/>
                      <a:round/>
                      <a:headEnd type="none" w="med" len="med"/>
                      <a:tailEnd type="none" w="med" len="med"/>
                    </a:lnL>
                    <a:lnR w="9525" cap="flat" cmpd="sng" algn="ctr">
                      <a:solidFill>
                        <a:srgbClr val="4F81BD">
                          <a:tint val="50000"/>
                          <a:shade val="95000"/>
                          <a:satMod val="105000"/>
                        </a:srgbClr>
                      </a:solidFill>
                      <a:prstDash val="soli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alpha val="20000"/>
                      </a:sysClr>
                    </a:solidFill>
                  </a:tcPr>
                </a:tc>
              </a:tr>
              <a:tr h="372781">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algn="ctr"/>
                      <a:r>
                        <a:rPr lang="en-GB" sz="1000" dirty="0" smtClean="0"/>
                        <a:t>1</a:t>
                      </a:r>
                      <a:endParaRPr lang="en-GB" sz="100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r>
                        <a:rPr lang="en-GB" sz="1000" dirty="0" err="1" smtClean="0"/>
                        <a:t>Programar</a:t>
                      </a:r>
                      <a:r>
                        <a:rPr lang="en-GB" sz="1000" dirty="0" smtClean="0"/>
                        <a:t> la </a:t>
                      </a:r>
                      <a:r>
                        <a:rPr lang="en-GB" sz="1000" dirty="0" err="1" smtClean="0"/>
                        <a:t>asistencia</a:t>
                      </a:r>
                      <a:r>
                        <a:rPr lang="en-GB" sz="1000" dirty="0" smtClean="0"/>
                        <a:t> de AIR a </a:t>
                      </a:r>
                      <a:r>
                        <a:rPr lang="en-GB" sz="1000" dirty="0" err="1" smtClean="0"/>
                        <a:t>todas</a:t>
                      </a:r>
                      <a:r>
                        <a:rPr lang="en-GB" sz="1000" dirty="0" smtClean="0"/>
                        <a:t> las </a:t>
                      </a:r>
                      <a:r>
                        <a:rPr lang="en-GB" sz="1000" dirty="0" err="1" smtClean="0"/>
                        <a:t>futuras</a:t>
                      </a:r>
                      <a:r>
                        <a:rPr lang="en-GB" sz="1000" dirty="0" smtClean="0"/>
                        <a:t> </a:t>
                      </a:r>
                      <a:r>
                        <a:rPr lang="en-GB" sz="1000" dirty="0" err="1" smtClean="0"/>
                        <a:t>reuniones</a:t>
                      </a:r>
                      <a:r>
                        <a:rPr lang="en-GB" sz="1000" dirty="0" smtClean="0"/>
                        <a:t> de </a:t>
                      </a:r>
                      <a:r>
                        <a:rPr lang="en-GB" sz="1000" dirty="0" err="1" smtClean="0"/>
                        <a:t>los</a:t>
                      </a:r>
                      <a:r>
                        <a:rPr lang="en-GB" sz="1000" dirty="0" smtClean="0"/>
                        <a:t> </a:t>
                      </a:r>
                      <a:r>
                        <a:rPr lang="en-GB" sz="1000" dirty="0" err="1" smtClean="0"/>
                        <a:t>explotadores</a:t>
                      </a:r>
                      <a:r>
                        <a:rPr lang="en-GB" sz="1000" baseline="0" dirty="0" smtClean="0"/>
                        <a:t> de </a:t>
                      </a:r>
                      <a:r>
                        <a:rPr lang="en-GB" sz="1000" baseline="0" dirty="0" err="1" smtClean="0"/>
                        <a:t>servicios</a:t>
                      </a:r>
                      <a:r>
                        <a:rPr lang="en-GB" sz="1000" baseline="0" dirty="0" smtClean="0"/>
                        <a:t> </a:t>
                      </a:r>
                      <a:r>
                        <a:rPr lang="en-GB" sz="1000" baseline="0" dirty="0" err="1" smtClean="0"/>
                        <a:t>aéreos</a:t>
                      </a:r>
                      <a:r>
                        <a:rPr lang="en-GB" sz="1000" baseline="0" dirty="0" smtClean="0"/>
                        <a:t> </a:t>
                      </a:r>
                      <a:r>
                        <a:rPr lang="en-GB" sz="1000" dirty="0" err="1" smtClean="0"/>
                        <a:t>sobre</a:t>
                      </a:r>
                      <a:r>
                        <a:rPr lang="en-GB" sz="1000" dirty="0" smtClean="0"/>
                        <a:t> </a:t>
                      </a:r>
                      <a:r>
                        <a:rPr lang="en-GB" sz="1000" dirty="0" err="1" smtClean="0"/>
                        <a:t>fiabilidad</a:t>
                      </a:r>
                      <a:r>
                        <a:rPr lang="en-GB" sz="1000" dirty="0" smtClean="0"/>
                        <a:t> .</a:t>
                      </a:r>
                      <a:endParaRPr lang="en-GB" sz="1000" dirty="0">
                        <a:solidFill>
                          <a:schemeClr val="tx1"/>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algn="ctr"/>
                      <a:r>
                        <a:rPr lang="en-GB" sz="1000" dirty="0" smtClean="0"/>
                        <a:t>AID</a:t>
                      </a:r>
                      <a:endParaRPr lang="en-GB" sz="1000" dirty="0">
                        <a:solidFill>
                          <a:schemeClr val="tx1"/>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algn="ctr"/>
                      <a:endParaRPr lang="en-GB" sz="1000" dirty="0">
                        <a:solidFill>
                          <a:schemeClr val="tx1"/>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algn="ctr"/>
                      <a:r>
                        <a:rPr lang="en-GB" sz="1000" dirty="0" smtClean="0"/>
                        <a:t>25/6/2013</a:t>
                      </a:r>
                      <a:endParaRPr lang="en-GB" sz="1000" dirty="0">
                        <a:solidFill>
                          <a:schemeClr val="tx1"/>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algn="ctr"/>
                      <a:endParaRPr lang="en-GB" sz="1000" dirty="0">
                        <a:solidFill>
                          <a:schemeClr val="tx1"/>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algn="ctr"/>
                      <a:endParaRPr lang="en-GB" sz="1000" dirty="0">
                        <a:solidFill>
                          <a:schemeClr val="tx1"/>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algn="ctr"/>
                      <a:r>
                        <a:rPr lang="en-GB" sz="1000" dirty="0" err="1" smtClean="0"/>
                        <a:t>Concluido</a:t>
                      </a:r>
                      <a:endParaRPr lang="en-GB" sz="1000" dirty="0">
                        <a:solidFill>
                          <a:schemeClr val="tx1"/>
                        </a:solidFill>
                      </a:endParaRPr>
                    </a:p>
                  </a:txBody>
                  <a:tcPr>
                    <a:lnL w="12700" cap="flat" cmpd="sng" algn="ctr">
                      <a:solidFill>
                        <a:sysClr val="windowText" lastClr="000000"/>
                      </a:solidFill>
                      <a:prstDash val="solid"/>
                      <a:round/>
                      <a:headEnd type="none" w="med" len="med"/>
                      <a:tailEnd type="none" w="med" len="med"/>
                    </a:lnL>
                    <a:lnR w="9525" cap="flat" cmpd="sng" algn="ctr">
                      <a:solidFill>
                        <a:srgbClr val="4F81BD">
                          <a:tint val="50000"/>
                          <a:shade val="95000"/>
                          <a:satMod val="105000"/>
                        </a:srgbClr>
                      </a:solidFill>
                      <a:prstDash val="soli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408589">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algn="ctr"/>
                      <a:r>
                        <a:rPr lang="en-GB" sz="1000" dirty="0" smtClean="0"/>
                        <a:t>2</a:t>
                      </a:r>
                      <a:endParaRPr lang="en-GB" sz="100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alpha val="20000"/>
                      </a:sysClr>
                    </a:solidFill>
                  </a:tcPr>
                </a:tc>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r>
                        <a:rPr lang="en-GB" sz="1000" dirty="0" err="1" smtClean="0"/>
                        <a:t>Recopilar</a:t>
                      </a:r>
                      <a:r>
                        <a:rPr lang="en-GB" sz="1000" dirty="0" smtClean="0"/>
                        <a:t> y </a:t>
                      </a:r>
                      <a:r>
                        <a:rPr lang="en-GB" sz="1000" dirty="0" err="1" smtClean="0"/>
                        <a:t>analizar</a:t>
                      </a:r>
                      <a:r>
                        <a:rPr lang="en-GB" sz="1000" dirty="0" smtClean="0"/>
                        <a:t> </a:t>
                      </a:r>
                      <a:r>
                        <a:rPr lang="en-GB" sz="1000" dirty="0" err="1" smtClean="0"/>
                        <a:t>los</a:t>
                      </a:r>
                      <a:r>
                        <a:rPr lang="en-GB" sz="1000" dirty="0" smtClean="0"/>
                        <a:t> </a:t>
                      </a:r>
                      <a:r>
                        <a:rPr lang="en-GB" sz="1000" dirty="0" err="1" smtClean="0"/>
                        <a:t>informes</a:t>
                      </a:r>
                      <a:r>
                        <a:rPr lang="en-GB" sz="1000" dirty="0" smtClean="0"/>
                        <a:t> </a:t>
                      </a:r>
                      <a:r>
                        <a:rPr lang="en-GB" sz="1000" dirty="0" err="1" smtClean="0"/>
                        <a:t>existentes</a:t>
                      </a:r>
                      <a:r>
                        <a:rPr lang="en-GB" sz="1000" dirty="0" smtClean="0"/>
                        <a:t> de </a:t>
                      </a:r>
                      <a:r>
                        <a:rPr lang="en-GB" sz="1000" baseline="0" dirty="0" err="1" smtClean="0"/>
                        <a:t>observación</a:t>
                      </a:r>
                      <a:r>
                        <a:rPr lang="en-GB" sz="1000" baseline="0" dirty="0" smtClean="0"/>
                        <a:t> de la </a:t>
                      </a:r>
                      <a:r>
                        <a:rPr lang="en-GB" sz="1000" baseline="0" dirty="0" err="1" smtClean="0"/>
                        <a:t>fiabilidad</a:t>
                      </a:r>
                      <a:r>
                        <a:rPr lang="en-GB" sz="1000" baseline="0" dirty="0" smtClean="0"/>
                        <a:t> .</a:t>
                      </a:r>
                      <a:endParaRPr lang="en-GB" sz="1000" dirty="0">
                        <a:solidFill>
                          <a:schemeClr val="tx1"/>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alpha val="20000"/>
                      </a:sysClr>
                    </a:solidFill>
                  </a:tcPr>
                </a:tc>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dirty="0" smtClean="0"/>
                        <a:t>AID</a:t>
                      </a:r>
                    </a:p>
                    <a:p>
                      <a:pPr algn="ctr"/>
                      <a:endParaRPr lang="en-GB" sz="1000" dirty="0">
                        <a:solidFill>
                          <a:schemeClr val="tx1"/>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alpha val="20000"/>
                      </a:sysClr>
                    </a:solidFill>
                  </a:tcPr>
                </a:tc>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algn="ctr"/>
                      <a:endParaRPr lang="en-GB" sz="1000" dirty="0">
                        <a:solidFill>
                          <a:schemeClr val="tx1"/>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alpha val="20000"/>
                      </a:sysClr>
                    </a:solidFill>
                  </a:tcPr>
                </a:tc>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algn="ctr"/>
                      <a:r>
                        <a:rPr lang="en-GB" sz="1000" dirty="0" smtClean="0"/>
                        <a:t>13/7/2013</a:t>
                      </a:r>
                      <a:endParaRPr lang="en-GB" sz="1000" dirty="0">
                        <a:solidFill>
                          <a:schemeClr val="tx1"/>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alpha val="20000"/>
                      </a:sysClr>
                    </a:solidFill>
                  </a:tcPr>
                </a:tc>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algn="ctr"/>
                      <a:endParaRPr lang="en-GB" sz="1000" dirty="0">
                        <a:solidFill>
                          <a:schemeClr val="tx1"/>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alpha val="20000"/>
                      </a:sysClr>
                    </a:solidFill>
                  </a:tcPr>
                </a:tc>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algn="ctr"/>
                      <a:endParaRPr lang="en-GB" sz="1000" dirty="0">
                        <a:solidFill>
                          <a:schemeClr val="tx1"/>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alpha val="20000"/>
                      </a:sysClr>
                    </a:solidFill>
                  </a:tcPr>
                </a:tc>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algn="ctr"/>
                      <a:r>
                        <a:rPr lang="en-GB" sz="1000" dirty="0" err="1" smtClean="0"/>
                        <a:t>Concluido</a:t>
                      </a:r>
                      <a:endParaRPr lang="en-GB" sz="1000" dirty="0">
                        <a:solidFill>
                          <a:schemeClr val="tx1"/>
                        </a:solidFill>
                      </a:endParaRPr>
                    </a:p>
                  </a:txBody>
                  <a:tcPr>
                    <a:lnL w="12700" cap="flat" cmpd="sng" algn="ctr">
                      <a:solidFill>
                        <a:sysClr val="windowText" lastClr="000000"/>
                      </a:solidFill>
                      <a:prstDash val="solid"/>
                      <a:round/>
                      <a:headEnd type="none" w="med" len="med"/>
                      <a:tailEnd type="none" w="med" len="med"/>
                    </a:lnL>
                    <a:lnR w="9525" cap="flat" cmpd="sng" algn="ctr">
                      <a:solidFill>
                        <a:srgbClr val="4F81BD">
                          <a:tint val="50000"/>
                          <a:shade val="95000"/>
                          <a:satMod val="105000"/>
                        </a:srgbClr>
                      </a:solidFill>
                      <a:prstDash val="soli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alpha val="20000"/>
                      </a:sysClr>
                    </a:solidFill>
                  </a:tcPr>
                </a:tc>
              </a:tr>
              <a:tr h="487880">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algn="ctr"/>
                      <a:r>
                        <a:rPr lang="en-GB" sz="1000" dirty="0" smtClean="0"/>
                        <a:t>3</a:t>
                      </a:r>
                      <a:endParaRPr lang="en-GB" sz="100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err="1" smtClean="0"/>
                        <a:t>Establecer</a:t>
                      </a:r>
                      <a:r>
                        <a:rPr lang="en-GB" sz="1000" dirty="0" smtClean="0"/>
                        <a:t> un </a:t>
                      </a:r>
                      <a:r>
                        <a:rPr lang="en-GB" sz="1000" dirty="0" err="1" smtClean="0"/>
                        <a:t>proceso</a:t>
                      </a:r>
                      <a:r>
                        <a:rPr lang="en-GB" sz="1000" dirty="0" smtClean="0"/>
                        <a:t> para </a:t>
                      </a:r>
                      <a:r>
                        <a:rPr lang="en-GB" sz="1000" dirty="0" err="1" smtClean="0"/>
                        <a:t>garantizar</a:t>
                      </a:r>
                      <a:r>
                        <a:rPr lang="en-GB" sz="1000" dirty="0" smtClean="0"/>
                        <a:t> el </a:t>
                      </a:r>
                      <a:r>
                        <a:rPr lang="en-GB" sz="1000" dirty="0" err="1" smtClean="0"/>
                        <a:t>inicio</a:t>
                      </a:r>
                      <a:r>
                        <a:rPr lang="en-GB" sz="1000" dirty="0" smtClean="0"/>
                        <a:t> de </a:t>
                      </a:r>
                      <a:r>
                        <a:rPr lang="en-GB" sz="1000" dirty="0" err="1" smtClean="0"/>
                        <a:t>una</a:t>
                      </a:r>
                      <a:r>
                        <a:rPr lang="en-GB" sz="1000" dirty="0" smtClean="0"/>
                        <a:t> </a:t>
                      </a:r>
                      <a:r>
                        <a:rPr lang="en-GB" sz="1000" dirty="0" err="1" smtClean="0"/>
                        <a:t>evaluación</a:t>
                      </a:r>
                      <a:r>
                        <a:rPr lang="en-GB" sz="1000" dirty="0" smtClean="0"/>
                        <a:t> especial o </a:t>
                      </a:r>
                      <a:r>
                        <a:rPr lang="en-GB" sz="1000" dirty="0" err="1" smtClean="0"/>
                        <a:t>imposición</a:t>
                      </a:r>
                      <a:r>
                        <a:rPr lang="en-GB" sz="1000" dirty="0" smtClean="0"/>
                        <a:t> de </a:t>
                      </a:r>
                      <a:r>
                        <a:rPr lang="en-GB" sz="1000" dirty="0" err="1" smtClean="0"/>
                        <a:t>restricciones</a:t>
                      </a:r>
                      <a:r>
                        <a:rPr lang="en-GB" sz="1000" dirty="0" smtClean="0"/>
                        <a:t> </a:t>
                      </a:r>
                      <a:r>
                        <a:rPr lang="en-GB" sz="1000" dirty="0" err="1" smtClean="0"/>
                        <a:t>operacionales</a:t>
                      </a:r>
                      <a:r>
                        <a:rPr lang="en-GB" sz="1000" dirty="0" smtClean="0"/>
                        <a:t> </a:t>
                      </a:r>
                      <a:r>
                        <a:rPr lang="en-GB" sz="1000" dirty="0" err="1" smtClean="0"/>
                        <a:t>en</a:t>
                      </a:r>
                      <a:r>
                        <a:rPr lang="en-GB" sz="1000" baseline="0" dirty="0" smtClean="0"/>
                        <a:t> </a:t>
                      </a:r>
                      <a:r>
                        <a:rPr lang="en-GB" sz="1000" baseline="0" dirty="0" err="1" smtClean="0"/>
                        <a:t>casos</a:t>
                      </a:r>
                      <a:r>
                        <a:rPr lang="en-GB" sz="1000" baseline="0" dirty="0" smtClean="0"/>
                        <a:t> de </a:t>
                      </a:r>
                      <a:r>
                        <a:rPr lang="en-GB" sz="1000" baseline="0" dirty="0" err="1" smtClean="0"/>
                        <a:t>degradación</a:t>
                      </a:r>
                      <a:r>
                        <a:rPr lang="en-GB" sz="1000" baseline="0" dirty="0" smtClean="0"/>
                        <a:t> del </a:t>
                      </a:r>
                      <a:r>
                        <a:rPr lang="en-GB" sz="1000" baseline="0" dirty="0" err="1" smtClean="0"/>
                        <a:t>nivel</a:t>
                      </a:r>
                      <a:r>
                        <a:rPr lang="en-GB" sz="1000" baseline="0" dirty="0" smtClean="0"/>
                        <a:t> de </a:t>
                      </a:r>
                      <a:r>
                        <a:rPr lang="en-GB" sz="1000" baseline="0" dirty="0" err="1" smtClean="0"/>
                        <a:t>seguridad</a:t>
                      </a:r>
                      <a:r>
                        <a:rPr lang="en-GB" sz="1000" baseline="0" dirty="0" smtClean="0"/>
                        <a:t> </a:t>
                      </a:r>
                      <a:r>
                        <a:rPr lang="en-GB" sz="1000" baseline="0" dirty="0" err="1" smtClean="0"/>
                        <a:t>operacional</a:t>
                      </a:r>
                      <a:r>
                        <a:rPr lang="en-GB" sz="1000" baseline="0" dirty="0" smtClean="0"/>
                        <a:t>. </a:t>
                      </a:r>
                      <a:endParaRPr lang="en-GB" sz="1000" dirty="0" smtClean="0">
                        <a:solidFill>
                          <a:schemeClr val="tx1"/>
                        </a:solidFill>
                        <a:latin typeface="Arial" pitchFamily="34" charset="0"/>
                        <a:cs typeface="Arial"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algn="ctr"/>
                      <a:r>
                        <a:rPr lang="en-GB" sz="1000" dirty="0" smtClean="0"/>
                        <a:t>AID</a:t>
                      </a:r>
                      <a:endParaRPr lang="en-GB" sz="1000" dirty="0">
                        <a:solidFill>
                          <a:schemeClr val="tx1"/>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algn="ctr"/>
                      <a:endParaRPr lang="en-GB" sz="1000" dirty="0">
                        <a:solidFill>
                          <a:schemeClr val="tx1"/>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algn="ctr"/>
                      <a:r>
                        <a:rPr lang="en-GB" sz="1000" dirty="0" smtClean="0"/>
                        <a:t>11/10/2013</a:t>
                      </a:r>
                      <a:endParaRPr lang="en-GB" sz="1000" dirty="0">
                        <a:solidFill>
                          <a:schemeClr val="tx1"/>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algn="ctr"/>
                      <a:endParaRPr lang="en-GB" sz="1000" dirty="0">
                        <a:solidFill>
                          <a:schemeClr val="tx1"/>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algn="ctr"/>
                      <a:endParaRPr lang="en-GB" sz="1000" dirty="0">
                        <a:solidFill>
                          <a:schemeClr val="tx1"/>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algn="ctr"/>
                      <a:r>
                        <a:rPr lang="en-GB" sz="1000" dirty="0" smtClean="0"/>
                        <a:t>25%</a:t>
                      </a:r>
                      <a:endParaRPr lang="en-GB" sz="1000" dirty="0">
                        <a:solidFill>
                          <a:schemeClr val="tx1"/>
                        </a:solidFill>
                      </a:endParaRPr>
                    </a:p>
                  </a:txBody>
                  <a:tcPr>
                    <a:lnL w="12700" cap="flat" cmpd="sng" algn="ctr">
                      <a:solidFill>
                        <a:sysClr val="windowText" lastClr="000000"/>
                      </a:solidFill>
                      <a:prstDash val="solid"/>
                      <a:round/>
                      <a:headEnd type="none" w="med" len="med"/>
                      <a:tailEnd type="none" w="med" len="med"/>
                    </a:lnL>
                    <a:lnR w="9525" cap="flat" cmpd="sng" algn="ctr">
                      <a:solidFill>
                        <a:srgbClr val="4F81BD">
                          <a:tint val="50000"/>
                          <a:shade val="95000"/>
                          <a:satMod val="105000"/>
                        </a:srgbClr>
                      </a:solidFill>
                      <a:prstDash val="soli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379080">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algn="ctr"/>
                      <a:r>
                        <a:rPr lang="en-GB" sz="1000" dirty="0" smtClean="0"/>
                        <a:t>4</a:t>
                      </a:r>
                      <a:endParaRPr lang="en-GB" sz="100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alpha val="20000"/>
                      </a:sysClr>
                    </a:solidFill>
                  </a:tcPr>
                </a:tc>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err="1" smtClean="0"/>
                        <a:t>Describir</a:t>
                      </a:r>
                      <a:r>
                        <a:rPr lang="en-GB" sz="1000" dirty="0" smtClean="0"/>
                        <a:t> las </a:t>
                      </a:r>
                      <a:r>
                        <a:rPr lang="en-GB" sz="1000" dirty="0" err="1" smtClean="0"/>
                        <a:t>restricciones</a:t>
                      </a:r>
                      <a:r>
                        <a:rPr lang="en-GB" sz="1000" dirty="0" smtClean="0"/>
                        <a:t> </a:t>
                      </a:r>
                      <a:r>
                        <a:rPr lang="en-GB" sz="1000" dirty="0" err="1" smtClean="0"/>
                        <a:t>operacionales</a:t>
                      </a:r>
                      <a:r>
                        <a:rPr lang="en-GB" sz="1000" dirty="0" smtClean="0"/>
                        <a:t> a </a:t>
                      </a:r>
                      <a:r>
                        <a:rPr lang="en-GB" sz="1000" dirty="0" err="1" smtClean="0"/>
                        <a:t>tomar</a:t>
                      </a:r>
                      <a:r>
                        <a:rPr lang="en-GB" sz="1000" dirty="0" smtClean="0"/>
                        <a:t>.</a:t>
                      </a:r>
                      <a:endParaRPr lang="en-GB" sz="1000" dirty="0" smtClean="0">
                        <a:solidFill>
                          <a:schemeClr val="tx1"/>
                        </a:solidFill>
                        <a:latin typeface="Arial" pitchFamily="34" charset="0"/>
                        <a:cs typeface="Arial"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alpha val="20000"/>
                      </a:sysClr>
                    </a:solidFill>
                  </a:tcPr>
                </a:tc>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algn="ctr"/>
                      <a:r>
                        <a:rPr lang="en-GB" sz="1000" dirty="0" smtClean="0"/>
                        <a:t>AID</a:t>
                      </a:r>
                      <a:endParaRPr lang="en-GB" sz="1000" dirty="0">
                        <a:solidFill>
                          <a:schemeClr val="tx1"/>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alpha val="20000"/>
                      </a:sysClr>
                    </a:solidFill>
                  </a:tcPr>
                </a:tc>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algn="ctr"/>
                      <a:endParaRPr lang="en-GB" sz="1000" dirty="0">
                        <a:solidFill>
                          <a:schemeClr val="tx1"/>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alpha val="20000"/>
                      </a:sysClr>
                    </a:solidFill>
                  </a:tcPr>
                </a:tc>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algn="ctr"/>
                      <a:r>
                        <a:rPr lang="en-GB" sz="1000" dirty="0" smtClean="0"/>
                        <a:t>11/10/2013</a:t>
                      </a:r>
                      <a:endParaRPr lang="en-GB" sz="1000" dirty="0">
                        <a:solidFill>
                          <a:schemeClr val="tx1"/>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alpha val="20000"/>
                      </a:sysClr>
                    </a:solidFill>
                  </a:tcPr>
                </a:tc>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algn="ctr"/>
                      <a:endParaRPr lang="en-GB" sz="1000" dirty="0">
                        <a:solidFill>
                          <a:schemeClr val="tx1"/>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alpha val="20000"/>
                      </a:sysClr>
                    </a:solidFill>
                  </a:tcPr>
                </a:tc>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algn="ctr"/>
                      <a:endParaRPr lang="en-GB" sz="1000" dirty="0">
                        <a:solidFill>
                          <a:schemeClr val="tx1"/>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alpha val="20000"/>
                      </a:sysClr>
                    </a:solidFill>
                  </a:tcPr>
                </a:tc>
                <a:tc>
                  <a:txBody>
                    <a:bodyPr/>
                    <a:lstStyle>
                      <a:lvl1pPr marL="0" algn="l" defTabSz="914400" rtl="0" eaLnBrk="1" latinLnBrk="0" hangingPunct="1">
                        <a:defRPr sz="1800" kern="1200">
                          <a:solidFill>
                            <a:schemeClr val="lt1"/>
                          </a:solidFill>
                          <a:latin typeface="Calibri"/>
                        </a:defRPr>
                      </a:lvl1pPr>
                      <a:lvl2pPr marL="457200" algn="l" defTabSz="914400" rtl="0" eaLnBrk="1" latinLnBrk="0" hangingPunct="1">
                        <a:defRPr sz="1800" kern="1200">
                          <a:solidFill>
                            <a:schemeClr val="lt1"/>
                          </a:solidFill>
                          <a:latin typeface="Calibri"/>
                        </a:defRPr>
                      </a:lvl2pPr>
                      <a:lvl3pPr marL="914400" algn="l" defTabSz="914400" rtl="0" eaLnBrk="1" latinLnBrk="0" hangingPunct="1">
                        <a:defRPr sz="1800" kern="1200">
                          <a:solidFill>
                            <a:schemeClr val="lt1"/>
                          </a:solidFill>
                          <a:latin typeface="Calibri"/>
                        </a:defRPr>
                      </a:lvl3pPr>
                      <a:lvl4pPr marL="1371600" algn="l" defTabSz="914400" rtl="0" eaLnBrk="1" latinLnBrk="0" hangingPunct="1">
                        <a:defRPr sz="1800" kern="1200">
                          <a:solidFill>
                            <a:schemeClr val="lt1"/>
                          </a:solidFill>
                          <a:latin typeface="Calibri"/>
                        </a:defRPr>
                      </a:lvl4pPr>
                      <a:lvl5pPr marL="1828800" algn="l" defTabSz="914400" rtl="0" eaLnBrk="1" latinLnBrk="0" hangingPunct="1">
                        <a:defRPr sz="1800" kern="1200">
                          <a:solidFill>
                            <a:schemeClr val="lt1"/>
                          </a:solidFill>
                          <a:latin typeface="Calibri"/>
                        </a:defRPr>
                      </a:lvl5pPr>
                      <a:lvl6pPr marL="2286000" algn="l" defTabSz="914400" rtl="0" eaLnBrk="1" latinLnBrk="0" hangingPunct="1">
                        <a:defRPr sz="1800" kern="1200">
                          <a:solidFill>
                            <a:schemeClr val="lt1"/>
                          </a:solidFill>
                          <a:latin typeface="Calibri"/>
                        </a:defRPr>
                      </a:lvl6pPr>
                      <a:lvl7pPr marL="2743200" algn="l" defTabSz="914400" rtl="0" eaLnBrk="1" latinLnBrk="0" hangingPunct="1">
                        <a:defRPr sz="1800" kern="1200">
                          <a:solidFill>
                            <a:schemeClr val="lt1"/>
                          </a:solidFill>
                          <a:latin typeface="Calibri"/>
                        </a:defRPr>
                      </a:lvl7pPr>
                      <a:lvl8pPr marL="3200400" algn="l" defTabSz="914400" rtl="0" eaLnBrk="1" latinLnBrk="0" hangingPunct="1">
                        <a:defRPr sz="1800" kern="1200">
                          <a:solidFill>
                            <a:schemeClr val="lt1"/>
                          </a:solidFill>
                          <a:latin typeface="Calibri"/>
                        </a:defRPr>
                      </a:lvl8pPr>
                      <a:lvl9pPr marL="3657600" algn="l" defTabSz="914400" rtl="0" eaLnBrk="1" latinLnBrk="0" hangingPunct="1">
                        <a:defRPr sz="1800" kern="1200">
                          <a:solidFill>
                            <a:schemeClr val="lt1"/>
                          </a:solidFill>
                          <a:latin typeface="Calibri"/>
                        </a:defRPr>
                      </a:lvl9pPr>
                    </a:lstStyle>
                    <a:p>
                      <a:pPr algn="ctr"/>
                      <a:r>
                        <a:rPr lang="en-GB" sz="1000" dirty="0" smtClean="0"/>
                        <a:t>No se ha </a:t>
                      </a:r>
                      <a:r>
                        <a:rPr lang="en-GB" sz="1000" dirty="0" err="1" smtClean="0"/>
                        <a:t>iniciado</a:t>
                      </a:r>
                      <a:endParaRPr lang="en-GB" sz="1000" dirty="0">
                        <a:solidFill>
                          <a:schemeClr val="tx1"/>
                        </a:solidFill>
                      </a:endParaRPr>
                    </a:p>
                  </a:txBody>
                  <a:tcPr>
                    <a:lnL w="12700" cap="flat" cmpd="sng" algn="ctr">
                      <a:solidFill>
                        <a:sysClr val="windowText" lastClr="000000"/>
                      </a:solidFill>
                      <a:prstDash val="solid"/>
                      <a:round/>
                      <a:headEnd type="none" w="med" len="med"/>
                      <a:tailEnd type="none" w="med" len="med"/>
                    </a:lnL>
                    <a:lnR w="9525" cap="flat" cmpd="sng" algn="ctr">
                      <a:solidFill>
                        <a:srgbClr val="4F81BD">
                          <a:tint val="50000"/>
                          <a:shade val="95000"/>
                          <a:satMod val="105000"/>
                        </a:srgbClr>
                      </a:solidFill>
                      <a:prstDash val="solid"/>
                    </a:lnR>
                    <a:lnT w="12700" cap="flat" cmpd="sng" algn="ctr">
                      <a:solidFill>
                        <a:sysClr val="windowText" lastClr="000000"/>
                      </a:solidFill>
                      <a:prstDash val="solid"/>
                      <a:round/>
                      <a:headEnd type="none" w="med" len="med"/>
                      <a:tailEnd type="none" w="med" len="med"/>
                    </a:lnT>
                    <a:lnB w="9525" cap="flat" cmpd="sng" algn="ctr">
                      <a:solidFill>
                        <a:srgbClr val="4F81BD">
                          <a:tint val="50000"/>
                          <a:shade val="95000"/>
                          <a:satMod val="105000"/>
                        </a:srgbClr>
                      </a:solidFill>
                      <a:prstDash val="solid"/>
                    </a:lnB>
                    <a:lnTlToBr w="12700" cmpd="sng">
                      <a:noFill/>
                      <a:prstDash val="solid"/>
                    </a:lnTlToBr>
                    <a:lnBlToTr w="12700" cmpd="sng">
                      <a:noFill/>
                      <a:prstDash val="solid"/>
                    </a:lnBlToTr>
                    <a:solidFill>
                      <a:sysClr val="window" lastClr="FFFFFF">
                        <a:alpha val="20000"/>
                      </a:sysClr>
                    </a:solidFill>
                  </a:tcPr>
                </a:tc>
              </a:tr>
            </a:tbl>
          </a:graphicData>
        </a:graphic>
      </p:graphicFrame>
    </p:spTree>
    <p:extLst>
      <p:ext uri="{BB962C8B-B14F-4D97-AF65-F5344CB8AC3E}">
        <p14:creationId xmlns:p14="http://schemas.microsoft.com/office/powerpoint/2010/main" val="379573892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4776" y="6565"/>
            <a:ext cx="8229600" cy="1143000"/>
          </a:xfrm>
        </p:spPr>
        <p:txBody>
          <a:bodyPr>
            <a:noAutofit/>
          </a:bodyPr>
          <a:lstStyle/>
          <a:p>
            <a:pPr marL="355600"/>
            <a:r>
              <a:rPr lang="es-ES" dirty="0" smtClean="0"/>
              <a:t>Cómo agregar nuevos CAP</a:t>
            </a:r>
            <a:endParaRPr lang="en-GB" dirty="0"/>
          </a:p>
        </p:txBody>
      </p:sp>
      <p:sp>
        <p:nvSpPr>
          <p:cNvPr id="4" name="Slide Number Placeholder 3"/>
          <p:cNvSpPr>
            <a:spLocks noGrp="1"/>
          </p:cNvSpPr>
          <p:nvPr>
            <p:ph type="sldNum" sz="quarter" idx="12"/>
          </p:nvPr>
        </p:nvSpPr>
        <p:spPr>
          <a:xfrm>
            <a:off x="6553200" y="6356350"/>
            <a:ext cx="2133600" cy="365125"/>
          </a:xfrm>
        </p:spPr>
        <p:txBody>
          <a:bodyPr/>
          <a:lstStyle/>
          <a:p>
            <a:fld id="{AEBC9397-8921-489F-B39C-2E8FC685A84F}" type="slidenum">
              <a:rPr lang="en-US" smtClean="0"/>
              <a:pPr/>
              <a:t>56</a:t>
            </a:fld>
            <a:endParaRPr lang="en-US" dirty="0"/>
          </a:p>
        </p:txBody>
      </p:sp>
      <p:sp>
        <p:nvSpPr>
          <p:cNvPr id="5" name="Footer Placeholder 4"/>
          <p:cNvSpPr>
            <a:spLocks noGrp="1"/>
          </p:cNvSpPr>
          <p:nvPr>
            <p:ph type="ftr" sz="quarter" idx="11"/>
          </p:nvPr>
        </p:nvSpPr>
        <p:spPr>
          <a:xfrm>
            <a:off x="3124200" y="6356350"/>
            <a:ext cx="2895600" cy="365125"/>
          </a:xfrm>
        </p:spPr>
        <p:txBody>
          <a:bodyPr/>
          <a:lstStyle/>
          <a:p>
            <a:r>
              <a:rPr lang="en-US" smtClean="0"/>
              <a:t>Seminario CMA - Módulo 4</a:t>
            </a:r>
            <a:endParaRPr lang="en-US" dirty="0"/>
          </a:p>
        </p:txBody>
      </p:sp>
      <p:sp>
        <p:nvSpPr>
          <p:cNvPr id="8" name="Date Placeholder 7"/>
          <p:cNvSpPr>
            <a:spLocks noGrp="1"/>
          </p:cNvSpPr>
          <p:nvPr>
            <p:ph type="dt" sz="half" idx="10"/>
          </p:nvPr>
        </p:nvSpPr>
        <p:spPr/>
        <p:txBody>
          <a:bodyPr/>
          <a:lstStyle/>
          <a:p>
            <a:r>
              <a:rPr lang="en-US" smtClean="0"/>
              <a:t>Noviembre de 2017</a:t>
            </a:r>
            <a:endParaRPr lang="en-US"/>
          </a:p>
        </p:txBody>
      </p:sp>
      <p:sp>
        <p:nvSpPr>
          <p:cNvPr id="7" name="Content Placeholder 3"/>
          <p:cNvSpPr>
            <a:spLocks noGrp="1"/>
          </p:cNvSpPr>
          <p:nvPr>
            <p:ph idx="1"/>
          </p:nvPr>
        </p:nvSpPr>
        <p:spPr/>
        <p:txBody>
          <a:bodyPr/>
          <a:lstStyle/>
          <a:p>
            <a:pPr eaLnBrk="1" hangingPunct="1">
              <a:buClrTx/>
            </a:pPr>
            <a:r>
              <a:rPr lang="en-US" altLang="en-US" sz="3000" dirty="0" smtClean="0"/>
              <a:t> </a:t>
            </a:r>
            <a:endParaRPr lang="en-GB" altLang="en-US" dirty="0" smtClean="0"/>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3" y="1268760"/>
            <a:ext cx="2709183"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2890310" y="1643154"/>
            <a:ext cx="5573997" cy="576064"/>
          </a:xfrm>
          <a:prstGeom prst="rect">
            <a:avLst/>
          </a:prstGeom>
          <a:solidFill>
            <a:srgbClr val="1B417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Arial" pitchFamily="34" charset="0"/>
                <a:ea typeface="+mn-ea"/>
                <a:cs typeface="Arial" pitchFamily="34" charset="0"/>
              </a:rPr>
              <a:t>1 – </a:t>
            </a:r>
            <a:r>
              <a:rPr kumimoji="0" lang="en-US" sz="1800" b="0" i="0" u="none" strike="noStrike" kern="0" cap="none" spc="0" normalizeH="0" baseline="0" noProof="0" dirty="0" err="1" smtClean="0">
                <a:ln>
                  <a:noFill/>
                </a:ln>
                <a:solidFill>
                  <a:prstClr val="white"/>
                </a:solidFill>
                <a:effectLst/>
                <a:uLnTx/>
                <a:uFillTx/>
                <a:latin typeface="Arial" pitchFamily="34" charset="0"/>
                <a:ea typeface="+mn-ea"/>
                <a:cs typeface="Arial" pitchFamily="34" charset="0"/>
              </a:rPr>
              <a:t>Seleccione</a:t>
            </a:r>
            <a:r>
              <a:rPr kumimoji="0" lang="en-US" sz="1800" b="0" i="0" u="none" strike="noStrike" kern="0" cap="none" spc="0" normalizeH="0" baseline="0" noProof="0" dirty="0" smtClean="0">
                <a:ln>
                  <a:noFill/>
                </a:ln>
                <a:solidFill>
                  <a:prstClr val="white"/>
                </a:solidFill>
                <a:effectLst/>
                <a:uLnTx/>
                <a:uFillTx/>
                <a:latin typeface="Arial" pitchFamily="34" charset="0"/>
                <a:ea typeface="+mn-ea"/>
                <a:cs typeface="Arial" pitchFamily="34" charset="0"/>
              </a:rPr>
              <a:t> la PQ </a:t>
            </a:r>
            <a:r>
              <a:rPr kumimoji="0" lang="en-US" sz="1800" b="0" i="0" u="none" strike="noStrike" kern="0" cap="none" spc="0" normalizeH="0" baseline="0" noProof="0" dirty="0" err="1" smtClean="0">
                <a:ln>
                  <a:noFill/>
                </a:ln>
                <a:solidFill>
                  <a:prstClr val="white"/>
                </a:solidFill>
                <a:effectLst/>
                <a:uLnTx/>
                <a:uFillTx/>
                <a:latin typeface="Arial" pitchFamily="34" charset="0"/>
                <a:ea typeface="+mn-ea"/>
                <a:cs typeface="Arial" pitchFamily="34" charset="0"/>
              </a:rPr>
              <a:t>relacionada</a:t>
            </a:r>
            <a:r>
              <a:rPr kumimoji="0" lang="en-US" sz="1800" b="0" i="0" u="none" strike="noStrike" kern="0" cap="none" spc="0" normalizeH="0" baseline="0" noProof="0" dirty="0" smtClean="0">
                <a:ln>
                  <a:noFill/>
                </a:ln>
                <a:solidFill>
                  <a:prstClr val="white"/>
                </a:solidFill>
                <a:effectLst/>
                <a:uLnTx/>
                <a:uFillTx/>
                <a:latin typeface="Arial" pitchFamily="34" charset="0"/>
                <a:ea typeface="+mn-ea"/>
                <a:cs typeface="Arial" pitchFamily="34" charset="0"/>
              </a:rPr>
              <a:t> con el CAP que </a:t>
            </a:r>
            <a:r>
              <a:rPr kumimoji="0" lang="en-US" sz="1800" b="0" i="0" u="none" strike="noStrike" kern="0" cap="none" spc="0" normalizeH="0" baseline="0" noProof="0" dirty="0" err="1" smtClean="0">
                <a:ln>
                  <a:noFill/>
                </a:ln>
                <a:solidFill>
                  <a:prstClr val="white"/>
                </a:solidFill>
                <a:effectLst/>
                <a:uLnTx/>
                <a:uFillTx/>
                <a:latin typeface="Arial" pitchFamily="34" charset="0"/>
                <a:ea typeface="+mn-ea"/>
                <a:cs typeface="Arial" pitchFamily="34" charset="0"/>
              </a:rPr>
              <a:t>va</a:t>
            </a:r>
            <a:r>
              <a:rPr kumimoji="0" lang="en-US" sz="1800" b="0" i="0" u="none" strike="noStrike" kern="0" cap="none" spc="0" normalizeH="0" baseline="0" noProof="0" dirty="0" smtClean="0">
                <a:ln>
                  <a:noFill/>
                </a:ln>
                <a:solidFill>
                  <a:prstClr val="white"/>
                </a:solidFill>
                <a:effectLst/>
                <a:uLnTx/>
                <a:uFillTx/>
                <a:latin typeface="Arial" pitchFamily="34" charset="0"/>
                <a:ea typeface="+mn-ea"/>
                <a:cs typeface="Arial" pitchFamily="34" charset="0"/>
              </a:rPr>
              <a:t> a </a:t>
            </a:r>
            <a:r>
              <a:rPr kumimoji="0" lang="en-US" sz="1800" b="0" i="0" u="none" strike="noStrike" kern="0" cap="none" spc="0" normalizeH="0" baseline="0" noProof="0" dirty="0" err="1" smtClean="0">
                <a:ln>
                  <a:noFill/>
                </a:ln>
                <a:solidFill>
                  <a:prstClr val="white"/>
                </a:solidFill>
                <a:effectLst/>
                <a:uLnTx/>
                <a:uFillTx/>
                <a:latin typeface="Arial" pitchFamily="34" charset="0"/>
                <a:ea typeface="+mn-ea"/>
                <a:cs typeface="Arial" pitchFamily="34" charset="0"/>
              </a:rPr>
              <a:t>introducirse</a:t>
            </a:r>
            <a:r>
              <a:rPr kumimoji="0" lang="en-US" sz="1800" b="0" i="0" u="none" strike="noStrike" kern="0" cap="none" spc="0" normalizeH="0" baseline="0" noProof="0" dirty="0" smtClean="0">
                <a:ln>
                  <a:noFill/>
                </a:ln>
                <a:solidFill>
                  <a:prstClr val="white"/>
                </a:solidFill>
                <a:effectLst/>
                <a:uLnTx/>
                <a:uFillTx/>
                <a:latin typeface="Arial" pitchFamily="34" charset="0"/>
                <a:ea typeface="+mn-ea"/>
                <a:cs typeface="Arial" pitchFamily="34" charset="0"/>
              </a:rPr>
              <a:t>.</a:t>
            </a:r>
            <a:endParaRPr kumimoji="0" lang="en-CA" sz="1800" b="0" i="0" u="none" strike="noStrike" kern="0" cap="none" spc="0" normalizeH="0" baseline="0" noProof="0" dirty="0" smtClean="0">
              <a:ln>
                <a:noFill/>
              </a:ln>
              <a:solidFill>
                <a:prstClr val="white"/>
              </a:solidFill>
              <a:effectLst/>
              <a:uLnTx/>
              <a:uFillTx/>
              <a:latin typeface="Arial" pitchFamily="34" charset="0"/>
              <a:ea typeface="+mn-ea"/>
              <a:cs typeface="Arial" pitchFamily="34" charset="0"/>
            </a:endParaRPr>
          </a:p>
        </p:txBody>
      </p:sp>
      <p:pic>
        <p:nvPicPr>
          <p:cNvPr id="1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80" y="3284984"/>
            <a:ext cx="4972428" cy="2633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 name="Group 10"/>
          <p:cNvGrpSpPr/>
          <p:nvPr/>
        </p:nvGrpSpPr>
        <p:grpSpPr>
          <a:xfrm>
            <a:off x="2890311" y="2564904"/>
            <a:ext cx="5256584" cy="1120077"/>
            <a:chOff x="2890311" y="2564904"/>
            <a:chExt cx="5256584" cy="1120077"/>
          </a:xfrm>
        </p:grpSpPr>
        <p:sp>
          <p:nvSpPr>
            <p:cNvPr id="12" name="Rectangle 11"/>
            <p:cNvSpPr/>
            <p:nvPr/>
          </p:nvSpPr>
          <p:spPr>
            <a:xfrm>
              <a:off x="2890311" y="2564904"/>
              <a:ext cx="5256584" cy="504056"/>
            </a:xfrm>
            <a:prstGeom prst="rect">
              <a:avLst/>
            </a:prstGeom>
            <a:solidFill>
              <a:srgbClr val="1B417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Arial" pitchFamily="34" charset="0"/>
                  <a:ea typeface="+mn-ea"/>
                  <a:cs typeface="Arial" pitchFamily="34" charset="0"/>
                </a:rPr>
                <a:t>2 – </a:t>
              </a:r>
              <a:r>
                <a:rPr kumimoji="0" lang="en-US" sz="1800" b="0" i="0" u="none" strike="noStrike" kern="0" cap="none" spc="0" normalizeH="0" baseline="0" noProof="0" dirty="0" err="1" smtClean="0">
                  <a:ln>
                    <a:noFill/>
                  </a:ln>
                  <a:solidFill>
                    <a:prstClr val="white"/>
                  </a:solidFill>
                  <a:effectLst/>
                  <a:uLnTx/>
                  <a:uFillTx/>
                  <a:latin typeface="Arial" pitchFamily="34" charset="0"/>
                  <a:ea typeface="+mn-ea"/>
                  <a:cs typeface="Arial" pitchFamily="34" charset="0"/>
                </a:rPr>
                <a:t>Haga</a:t>
              </a:r>
              <a:r>
                <a:rPr kumimoji="0" lang="en-US" sz="1800" b="0" i="0" u="none" strike="noStrike" kern="0" cap="none" spc="0" normalizeH="0" baseline="0" noProof="0" dirty="0" smtClean="0">
                  <a:ln>
                    <a:noFill/>
                  </a:ln>
                  <a:solidFill>
                    <a:prstClr val="white"/>
                  </a:solidFill>
                  <a:effectLst/>
                  <a:uLnTx/>
                  <a:uFillTx/>
                  <a:latin typeface="Arial" pitchFamily="34" charset="0"/>
                  <a:ea typeface="+mn-ea"/>
                  <a:cs typeface="Arial" pitchFamily="34" charset="0"/>
                </a:rPr>
                <a:t> </a:t>
              </a:r>
              <a:r>
                <a:rPr kumimoji="0" lang="en-US" sz="1800" b="0" i="0" u="none" strike="noStrike" kern="0" cap="none" spc="0" normalizeH="0" baseline="0" noProof="0" dirty="0" err="1" smtClean="0">
                  <a:ln>
                    <a:noFill/>
                  </a:ln>
                  <a:solidFill>
                    <a:prstClr val="white"/>
                  </a:solidFill>
                  <a:effectLst/>
                  <a:uLnTx/>
                  <a:uFillTx/>
                  <a:latin typeface="Arial" pitchFamily="34" charset="0"/>
                  <a:ea typeface="+mn-ea"/>
                  <a:cs typeface="Arial" pitchFamily="34" charset="0"/>
                </a:rPr>
                <a:t>clic</a:t>
              </a:r>
              <a:r>
                <a:rPr kumimoji="0" lang="en-US" sz="1800" b="0" i="0" u="none" strike="noStrike" kern="0" cap="none" spc="0" normalizeH="0" baseline="0" noProof="0" dirty="0" smtClean="0">
                  <a:ln>
                    <a:noFill/>
                  </a:ln>
                  <a:solidFill>
                    <a:prstClr val="white"/>
                  </a:solidFill>
                  <a:effectLst/>
                  <a:uLnTx/>
                  <a:uFillTx/>
                  <a:latin typeface="Arial" pitchFamily="34" charset="0"/>
                  <a:ea typeface="+mn-ea"/>
                  <a:cs typeface="Arial" pitchFamily="34" charset="0"/>
                </a:rPr>
                <a:t> </a:t>
              </a:r>
              <a:r>
                <a:rPr kumimoji="0" lang="en-US" sz="1800" b="0" i="0" u="none" strike="noStrike" kern="0" cap="none" spc="0" normalizeH="0" baseline="0" noProof="0" dirty="0" err="1" smtClean="0">
                  <a:ln>
                    <a:noFill/>
                  </a:ln>
                  <a:solidFill>
                    <a:prstClr val="white"/>
                  </a:solidFill>
                  <a:effectLst/>
                  <a:uLnTx/>
                  <a:uFillTx/>
                  <a:latin typeface="Arial" pitchFamily="34" charset="0"/>
                  <a:ea typeface="+mn-ea"/>
                  <a:cs typeface="Arial" pitchFamily="34" charset="0"/>
                </a:rPr>
                <a:t>en</a:t>
              </a:r>
              <a:r>
                <a:rPr kumimoji="0" lang="en-US" sz="1800" b="0" i="0" u="none" strike="noStrike" kern="0" cap="none" spc="0" normalizeH="0" baseline="0" noProof="0" dirty="0" smtClean="0">
                  <a:ln>
                    <a:noFill/>
                  </a:ln>
                  <a:solidFill>
                    <a:prstClr val="white"/>
                  </a:solidFill>
                  <a:effectLst/>
                  <a:uLnTx/>
                  <a:uFillTx/>
                  <a:latin typeface="Arial" pitchFamily="34" charset="0"/>
                  <a:ea typeface="+mn-ea"/>
                  <a:cs typeface="Arial" pitchFamily="34" charset="0"/>
                </a:rPr>
                <a:t> “</a:t>
              </a:r>
              <a:r>
                <a:rPr kumimoji="0" lang="en-US" sz="1800" b="1" i="0" u="none" strike="noStrike" kern="0" cap="none" spc="0" normalizeH="0" baseline="0" noProof="0" dirty="0" smtClean="0">
                  <a:ln>
                    <a:noFill/>
                  </a:ln>
                  <a:solidFill>
                    <a:prstClr val="white"/>
                  </a:solidFill>
                  <a:effectLst/>
                  <a:uLnTx/>
                  <a:uFillTx/>
                  <a:latin typeface="Arial" pitchFamily="34" charset="0"/>
                  <a:ea typeface="+mn-ea"/>
                  <a:cs typeface="Arial" pitchFamily="34" charset="0"/>
                </a:rPr>
                <a:t>Add new record</a:t>
              </a:r>
              <a:r>
                <a:rPr kumimoji="0" lang="en-US" sz="1800" b="0" i="0" u="none" strike="noStrike" kern="0" cap="none" spc="0" normalizeH="0" baseline="0" noProof="0" dirty="0" smtClean="0">
                  <a:ln>
                    <a:noFill/>
                  </a:ln>
                  <a:solidFill>
                    <a:prstClr val="white"/>
                  </a:solidFill>
                  <a:effectLst/>
                  <a:uLnTx/>
                  <a:uFillTx/>
                  <a:latin typeface="Arial" pitchFamily="34" charset="0"/>
                  <a:ea typeface="+mn-ea"/>
                  <a:cs typeface="Arial" pitchFamily="34" charset="0"/>
                </a:rPr>
                <a:t>”.</a:t>
              </a:r>
              <a:endParaRPr kumimoji="0" lang="en-CA" sz="1800" b="0" i="0" u="none" strike="noStrike" kern="0" cap="none" spc="0" normalizeH="0" baseline="0" noProof="0" dirty="0" smtClean="0">
                <a:ln>
                  <a:noFill/>
                </a:ln>
                <a:solidFill>
                  <a:prstClr val="white"/>
                </a:solidFill>
                <a:effectLst/>
                <a:uLnTx/>
                <a:uFillTx/>
                <a:latin typeface="Arial" pitchFamily="34" charset="0"/>
                <a:ea typeface="+mn-ea"/>
                <a:cs typeface="Arial" pitchFamily="34" charset="0"/>
              </a:endParaRPr>
            </a:p>
          </p:txBody>
        </p:sp>
        <p:sp>
          <p:nvSpPr>
            <p:cNvPr id="13" name="Right Arrow 12"/>
            <p:cNvSpPr/>
            <p:nvPr/>
          </p:nvSpPr>
          <p:spPr>
            <a:xfrm rot="3267128">
              <a:off x="3025436" y="3032956"/>
              <a:ext cx="799995" cy="504056"/>
            </a:xfrm>
            <a:prstGeom prst="rightArrow">
              <a:avLst/>
            </a:prstGeom>
            <a:solidFill>
              <a:srgbClr val="1B417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prstClr val="white"/>
                </a:solidFill>
                <a:effectLst/>
                <a:uLnTx/>
                <a:uFillTx/>
                <a:latin typeface="Calibri"/>
                <a:ea typeface="+mn-ea"/>
                <a:cs typeface="+mn-cs"/>
              </a:endParaRPr>
            </a:p>
          </p:txBody>
        </p:sp>
      </p:grpSp>
      <p:sp>
        <p:nvSpPr>
          <p:cNvPr id="15" name="Rectangle 14"/>
          <p:cNvSpPr/>
          <p:nvPr/>
        </p:nvSpPr>
        <p:spPr>
          <a:xfrm>
            <a:off x="119102" y="1484784"/>
            <a:ext cx="2664296" cy="662556"/>
          </a:xfrm>
          <a:prstGeom prst="rect">
            <a:avLst/>
          </a:prstGeom>
          <a:noFill/>
          <a:ln w="635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322629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xit" presetSubtype="21" fill="hold" grpId="1" nodeType="withEffect">
                                  <p:stCondLst>
                                    <p:cond delay="0"/>
                                  </p:stCondLst>
                                  <p:childTnLst>
                                    <p:animEffect transition="out" filter="barn(inVertical)">
                                      <p:cBhvr>
                                        <p:cTn id="9" dur="500"/>
                                        <p:tgtEl>
                                          <p:spTgt spid="10"/>
                                        </p:tgtEl>
                                      </p:cBhvr>
                                    </p:animEffect>
                                    <p:set>
                                      <p:cBhvr>
                                        <p:cTn id="10" dur="1" fill="hold">
                                          <p:stCondLst>
                                            <p:cond delay="499"/>
                                          </p:stCondLst>
                                        </p:cTn>
                                        <p:tgtEl>
                                          <p:spTgt spid="10"/>
                                        </p:tgtEl>
                                        <p:attrNameLst>
                                          <p:attrName>style.visibility</p:attrName>
                                        </p:attrNameLst>
                                      </p:cBhvr>
                                      <p:to>
                                        <p:strVal val="hidden"/>
                                      </p:to>
                                    </p:set>
                                  </p:childTnLst>
                                </p:cTn>
                              </p:par>
                              <p:par>
                                <p:cTn id="11" presetID="16" presetClass="entr" presetSubtype="21"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inVertical)">
                                      <p:cBhvr>
                                        <p:cTn id="13" dur="500"/>
                                        <p:tgtEl>
                                          <p:spTgt spid="15"/>
                                        </p:tgtEl>
                                      </p:cBhvr>
                                    </p:animEffect>
                                  </p:childTnLst>
                                </p:cTn>
                              </p:par>
                              <p:par>
                                <p:cTn id="14" presetID="16" presetClass="exit" presetSubtype="21" fill="hold" grpId="1" nodeType="withEffect">
                                  <p:stCondLst>
                                    <p:cond delay="0"/>
                                  </p:stCondLst>
                                  <p:childTnLst>
                                    <p:animEffect transition="out" filter="barn(inVertical)">
                                      <p:cBhvr>
                                        <p:cTn id="15" dur="500"/>
                                        <p:tgtEl>
                                          <p:spTgt spid="15"/>
                                        </p:tgtEl>
                                      </p:cBhvr>
                                    </p:animEffect>
                                    <p:set>
                                      <p:cBhvr>
                                        <p:cTn id="16"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5" grpId="0" animBg="1"/>
      <p:bldP spid="15" grpId="1"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4776" y="6565"/>
            <a:ext cx="8229600" cy="1143000"/>
          </a:xfrm>
        </p:spPr>
        <p:txBody>
          <a:bodyPr>
            <a:noAutofit/>
          </a:bodyPr>
          <a:lstStyle/>
          <a:p>
            <a:pPr marL="355600"/>
            <a:r>
              <a:rPr lang="es-ES" dirty="0" smtClean="0"/>
              <a:t>Cómo agregar nuevos CAP (cont.)</a:t>
            </a:r>
            <a:endParaRPr lang="en-GB" dirty="0"/>
          </a:p>
        </p:txBody>
      </p:sp>
      <p:sp>
        <p:nvSpPr>
          <p:cNvPr id="4" name="Slide Number Placeholder 3"/>
          <p:cNvSpPr>
            <a:spLocks noGrp="1"/>
          </p:cNvSpPr>
          <p:nvPr>
            <p:ph type="sldNum" sz="quarter" idx="12"/>
          </p:nvPr>
        </p:nvSpPr>
        <p:spPr>
          <a:xfrm>
            <a:off x="6553200" y="6356350"/>
            <a:ext cx="2133600" cy="365125"/>
          </a:xfrm>
        </p:spPr>
        <p:txBody>
          <a:bodyPr/>
          <a:lstStyle/>
          <a:p>
            <a:fld id="{AEBC9397-8921-489F-B39C-2E8FC685A84F}" type="slidenum">
              <a:rPr lang="en-US" smtClean="0"/>
              <a:pPr/>
              <a:t>57</a:t>
            </a:fld>
            <a:endParaRPr lang="en-US" dirty="0"/>
          </a:p>
        </p:txBody>
      </p:sp>
      <p:sp>
        <p:nvSpPr>
          <p:cNvPr id="5" name="Footer Placeholder 4"/>
          <p:cNvSpPr>
            <a:spLocks noGrp="1"/>
          </p:cNvSpPr>
          <p:nvPr>
            <p:ph type="ftr" sz="quarter" idx="11"/>
          </p:nvPr>
        </p:nvSpPr>
        <p:spPr>
          <a:xfrm>
            <a:off x="3124200" y="6356350"/>
            <a:ext cx="2895600" cy="365125"/>
          </a:xfrm>
        </p:spPr>
        <p:txBody>
          <a:bodyPr/>
          <a:lstStyle/>
          <a:p>
            <a:r>
              <a:rPr lang="en-US" smtClean="0"/>
              <a:t>Seminario CMA - Módulo 4</a:t>
            </a:r>
            <a:endParaRPr lang="en-US" dirty="0"/>
          </a:p>
        </p:txBody>
      </p:sp>
      <p:sp>
        <p:nvSpPr>
          <p:cNvPr id="8" name="Date Placeholder 7"/>
          <p:cNvSpPr>
            <a:spLocks noGrp="1"/>
          </p:cNvSpPr>
          <p:nvPr>
            <p:ph type="dt" sz="half" idx="10"/>
          </p:nvPr>
        </p:nvSpPr>
        <p:spPr/>
        <p:txBody>
          <a:bodyPr/>
          <a:lstStyle/>
          <a:p>
            <a:r>
              <a:rPr lang="en-US" smtClean="0"/>
              <a:t>Noviembre de 2017</a:t>
            </a:r>
            <a:endParaRPr lang="en-US"/>
          </a:p>
        </p:txBody>
      </p:sp>
      <p:sp>
        <p:nvSpPr>
          <p:cNvPr id="7" name="Content Placeholder 3"/>
          <p:cNvSpPr>
            <a:spLocks noGrp="1"/>
          </p:cNvSpPr>
          <p:nvPr>
            <p:ph idx="1"/>
          </p:nvPr>
        </p:nvSpPr>
        <p:spPr/>
        <p:txBody>
          <a:bodyPr/>
          <a:lstStyle/>
          <a:p>
            <a:pPr marL="0" indent="0" eaLnBrk="1" hangingPunct="1">
              <a:buClrTx/>
              <a:buNone/>
            </a:pPr>
            <a:r>
              <a:rPr lang="en-US" altLang="en-US" sz="3000" dirty="0" smtClean="0"/>
              <a:t> </a:t>
            </a:r>
            <a:endParaRPr lang="en-GB" altLang="en-US" dirty="0" smtClean="0"/>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4421" y="1876210"/>
            <a:ext cx="6082076" cy="4289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11805" y="2060848"/>
            <a:ext cx="2748027" cy="3970318"/>
          </a:xfrm>
          <a:prstGeom prst="rect">
            <a:avLst/>
          </a:prstGeom>
        </p:spPr>
        <p:txBody>
          <a:bodyPr wrap="square">
            <a:spAutoFit/>
          </a:bodyPr>
          <a:lstStyle/>
          <a:p>
            <a:pPr marL="87313" indent="-87313">
              <a:buFont typeface="Arial" panose="020B0604020202020204" pitchFamily="34" charset="0"/>
              <a:buChar char="•"/>
            </a:pPr>
            <a:r>
              <a:rPr lang="en-US" sz="1400" b="1" u="sng" dirty="0" err="1" smtClean="0">
                <a:latin typeface="Arial" panose="020B0604020202020204" pitchFamily="34" charset="0"/>
                <a:cs typeface="Arial" panose="020B0604020202020204" pitchFamily="34" charset="0"/>
              </a:rPr>
              <a:t>Número</a:t>
            </a:r>
            <a:r>
              <a:rPr lang="en-US" sz="1400" b="1" u="sng" dirty="0" smtClean="0">
                <a:latin typeface="Arial" panose="020B0604020202020204" pitchFamily="34" charset="0"/>
                <a:cs typeface="Arial" panose="020B0604020202020204" pitchFamily="34" charset="0"/>
              </a:rPr>
              <a:t> de </a:t>
            </a:r>
            <a:r>
              <a:rPr lang="en-US" sz="1400" b="1" u="sng" dirty="0" err="1" smtClean="0">
                <a:latin typeface="Arial" panose="020B0604020202020204" pitchFamily="34" charset="0"/>
                <a:cs typeface="Arial" panose="020B0604020202020204" pitchFamily="34" charset="0"/>
              </a:rPr>
              <a:t>etapa</a:t>
            </a:r>
            <a:r>
              <a:rPr lang="en-US" sz="1400" dirty="0" smtClean="0">
                <a:latin typeface="Arial" panose="020B0604020202020204" pitchFamily="34" charset="0"/>
                <a:cs typeface="Arial" panose="020B0604020202020204" pitchFamily="34" charset="0"/>
              </a:rPr>
              <a:t>: Un CAP </a:t>
            </a:r>
            <a:r>
              <a:rPr lang="en-US" sz="1400" dirty="0" err="1" smtClean="0">
                <a:latin typeface="Arial" panose="020B0604020202020204" pitchFamily="34" charset="0"/>
                <a:cs typeface="Arial" panose="020B0604020202020204" pitchFamily="34" charset="0"/>
              </a:rPr>
              <a:t>puede</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tener</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varias</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etapas</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según</a:t>
            </a:r>
            <a:r>
              <a:rPr lang="en-US" sz="1400" dirty="0" smtClean="0">
                <a:latin typeface="Arial" panose="020B0604020202020204" pitchFamily="34" charset="0"/>
                <a:cs typeface="Arial" panose="020B0604020202020204" pitchFamily="34" charset="0"/>
              </a:rPr>
              <a:t> la </a:t>
            </a:r>
            <a:r>
              <a:rPr lang="en-US" sz="1400" dirty="0" err="1" smtClean="0">
                <a:latin typeface="Arial" panose="020B0604020202020204" pitchFamily="34" charset="0"/>
                <a:cs typeface="Arial" panose="020B0604020202020204" pitchFamily="34" charset="0"/>
              </a:rPr>
              <a:t>complejidad</a:t>
            </a:r>
            <a:r>
              <a:rPr lang="en-US" sz="1400" dirty="0" smtClean="0">
                <a:latin typeface="Arial" panose="020B0604020202020204" pitchFamily="34" charset="0"/>
                <a:cs typeface="Arial" panose="020B0604020202020204" pitchFamily="34" charset="0"/>
              </a:rPr>
              <a:t> de las </a:t>
            </a:r>
            <a:r>
              <a:rPr lang="en-US" sz="1400" dirty="0" err="1" smtClean="0">
                <a:latin typeface="Arial" panose="020B0604020202020204" pitchFamily="34" charset="0"/>
                <a:cs typeface="Arial" panose="020B0604020202020204" pitchFamily="34" charset="0"/>
              </a:rPr>
              <a:t>medidas</a:t>
            </a:r>
            <a:r>
              <a:rPr lang="en-US" sz="1400" dirty="0" smtClean="0">
                <a:latin typeface="Arial" panose="020B0604020202020204" pitchFamily="34" charset="0"/>
                <a:cs typeface="Arial" panose="020B0604020202020204" pitchFamily="34" charset="0"/>
              </a:rPr>
              <a:t>. Para </a:t>
            </a:r>
            <a:r>
              <a:rPr lang="en-US" sz="1400" dirty="0" err="1" smtClean="0">
                <a:latin typeface="Arial" panose="020B0604020202020204" pitchFamily="34" charset="0"/>
                <a:cs typeface="Arial" panose="020B0604020202020204" pitchFamily="34" charset="0"/>
              </a:rPr>
              <a:t>facilitar</a:t>
            </a:r>
            <a:r>
              <a:rPr lang="en-US" sz="1400" dirty="0" smtClean="0">
                <a:latin typeface="Arial" panose="020B0604020202020204" pitchFamily="34" charset="0"/>
                <a:cs typeface="Arial" panose="020B0604020202020204" pitchFamily="34" charset="0"/>
              </a:rPr>
              <a:t> la </a:t>
            </a:r>
            <a:r>
              <a:rPr lang="en-US" sz="1400" dirty="0" err="1" smtClean="0">
                <a:latin typeface="Arial" panose="020B0604020202020204" pitchFamily="34" charset="0"/>
                <a:cs typeface="Arial" panose="020B0604020202020204" pitchFamily="34" charset="0"/>
              </a:rPr>
              <a:t>evaluación</a:t>
            </a:r>
            <a:r>
              <a:rPr lang="en-US" sz="1400" dirty="0" smtClean="0">
                <a:latin typeface="Arial" panose="020B0604020202020204" pitchFamily="34" charset="0"/>
                <a:cs typeface="Arial" panose="020B0604020202020204" pitchFamily="34" charset="0"/>
              </a:rPr>
              <a:t> y </a:t>
            </a:r>
            <a:r>
              <a:rPr lang="en-US" sz="1400" dirty="0" err="1" smtClean="0">
                <a:latin typeface="Arial" panose="020B0604020202020204" pitchFamily="34" charset="0"/>
                <a:cs typeface="Arial" panose="020B0604020202020204" pitchFamily="34" charset="0"/>
              </a:rPr>
              <a:t>validación</a:t>
            </a:r>
            <a:r>
              <a:rPr lang="en-US" sz="1400" dirty="0" smtClean="0">
                <a:latin typeface="Arial" panose="020B0604020202020204" pitchFamily="34" charset="0"/>
                <a:cs typeface="Arial" panose="020B0604020202020204" pitchFamily="34" charset="0"/>
              </a:rPr>
              <a:t> del CAP </a:t>
            </a:r>
            <a:r>
              <a:rPr lang="en-US" sz="1400" dirty="0" err="1" smtClean="0">
                <a:latin typeface="Arial" panose="020B0604020202020204" pitchFamily="34" charset="0"/>
                <a:cs typeface="Arial" panose="020B0604020202020204" pitchFamily="34" charset="0"/>
              </a:rPr>
              <a:t>es</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preciso</a:t>
            </a:r>
            <a:r>
              <a:rPr lang="en-US" sz="1400" dirty="0" smtClean="0">
                <a:latin typeface="Arial" panose="020B0604020202020204" pitchFamily="34" charset="0"/>
                <a:cs typeface="Arial" panose="020B0604020202020204" pitchFamily="34" charset="0"/>
              </a:rPr>
              <a:t> que </a:t>
            </a:r>
            <a:r>
              <a:rPr lang="en-US" sz="1400" dirty="0" err="1" smtClean="0">
                <a:latin typeface="Arial" panose="020B0604020202020204" pitchFamily="34" charset="0"/>
                <a:cs typeface="Arial" panose="020B0604020202020204" pitchFamily="34" charset="0"/>
              </a:rPr>
              <a:t>cada</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medida</a:t>
            </a:r>
            <a:r>
              <a:rPr lang="en-US" sz="1400" dirty="0" smtClean="0">
                <a:latin typeface="Arial" panose="020B0604020202020204" pitchFamily="34" charset="0"/>
                <a:cs typeface="Arial" panose="020B0604020202020204" pitchFamily="34" charset="0"/>
              </a:rPr>
              <a:t> se </a:t>
            </a:r>
            <a:r>
              <a:rPr lang="en-US" sz="1400" dirty="0" err="1" smtClean="0">
                <a:latin typeface="Arial" panose="020B0604020202020204" pitchFamily="34" charset="0"/>
                <a:cs typeface="Arial" panose="020B0604020202020204" pitchFamily="34" charset="0"/>
              </a:rPr>
              <a:t>describa</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en</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una</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etapa</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diferente</a:t>
            </a:r>
            <a:r>
              <a:rPr lang="en-US" sz="1400" dirty="0" smtClean="0">
                <a:latin typeface="Arial" panose="020B0604020202020204" pitchFamily="34" charset="0"/>
                <a:cs typeface="Arial" panose="020B0604020202020204" pitchFamily="34" charset="0"/>
              </a:rPr>
              <a:t>.</a:t>
            </a:r>
          </a:p>
          <a:p>
            <a:pPr marL="87313" indent="-87313">
              <a:buFont typeface="Arial" panose="020B0604020202020204" pitchFamily="34" charset="0"/>
              <a:buChar char="•"/>
            </a:pPr>
            <a:r>
              <a:rPr lang="en-US" sz="1400" b="1" u="sng" dirty="0" err="1" smtClean="0">
                <a:latin typeface="Arial" panose="020B0604020202020204" pitchFamily="34" charset="0"/>
                <a:cs typeface="Arial" panose="020B0604020202020204" pitchFamily="34" charset="0"/>
              </a:rPr>
              <a:t>Fecha</a:t>
            </a:r>
            <a:r>
              <a:rPr lang="en-US" sz="1400" b="1" u="sng" dirty="0" smtClean="0">
                <a:latin typeface="Arial" panose="020B0604020202020204" pitchFamily="34" charset="0"/>
                <a:cs typeface="Arial" panose="020B0604020202020204" pitchFamily="34" charset="0"/>
              </a:rPr>
              <a:t> de </a:t>
            </a:r>
            <a:r>
              <a:rPr lang="en-US" sz="1400" b="1" u="sng" dirty="0" err="1" smtClean="0">
                <a:latin typeface="Arial" panose="020B0604020202020204" pitchFamily="34" charset="0"/>
                <a:cs typeface="Arial" panose="020B0604020202020204" pitchFamily="34" charset="0"/>
              </a:rPr>
              <a:t>aplicación</a:t>
            </a:r>
            <a:r>
              <a:rPr lang="en-US" sz="1400" b="1" u="sng" dirty="0" smtClean="0">
                <a:latin typeface="Arial" panose="020B0604020202020204" pitchFamily="34" charset="0"/>
                <a:cs typeface="Arial" panose="020B0604020202020204" pitchFamily="34" charset="0"/>
              </a:rPr>
              <a:t> </a:t>
            </a:r>
            <a:r>
              <a:rPr lang="en-US" sz="1400" b="1" u="sng" dirty="0" err="1" smtClean="0">
                <a:latin typeface="Arial" panose="020B0604020202020204" pitchFamily="34" charset="0"/>
                <a:cs typeface="Arial" panose="020B0604020202020204" pitchFamily="34" charset="0"/>
              </a:rPr>
              <a:t>prevista</a:t>
            </a:r>
            <a:r>
              <a:rPr lang="en-US" sz="1400" b="1" dirty="0" smtClean="0">
                <a:latin typeface="Arial" panose="020B0604020202020204" pitchFamily="34" charset="0"/>
                <a:cs typeface="Arial" panose="020B0604020202020204" pitchFamily="34" charset="0"/>
              </a:rPr>
              <a:t>:</a:t>
            </a:r>
            <a:r>
              <a:rPr lang="en-US" sz="1400" dirty="0" smtClean="0">
                <a:latin typeface="Arial" panose="020B0604020202020204" pitchFamily="34" charset="0"/>
                <a:cs typeface="Arial" panose="020B0604020202020204" pitchFamily="34" charset="0"/>
              </a:rPr>
              <a:t> La </a:t>
            </a:r>
            <a:r>
              <a:rPr lang="en-US" sz="1400" dirty="0" err="1" smtClean="0">
                <a:latin typeface="Arial" panose="020B0604020202020204" pitchFamily="34" charset="0"/>
                <a:cs typeface="Arial" panose="020B0604020202020204" pitchFamily="34" charset="0"/>
              </a:rPr>
              <a:t>fecha</a:t>
            </a:r>
            <a:r>
              <a:rPr lang="en-US" sz="1400" dirty="0" smtClean="0">
                <a:latin typeface="Arial" panose="020B0604020202020204" pitchFamily="34" charset="0"/>
                <a:cs typeface="Arial" panose="020B0604020202020204" pitchFamily="34" charset="0"/>
              </a:rPr>
              <a:t> </a:t>
            </a:r>
            <a:r>
              <a:rPr lang="en-US" sz="1400" dirty="0" err="1">
                <a:solidFill>
                  <a:srgbClr val="000000"/>
                </a:solidFill>
                <a:latin typeface="Arial" panose="020B0604020202020204" pitchFamily="34" charset="0"/>
                <a:cs typeface="Arial" panose="020B0604020202020204" pitchFamily="34" charset="0"/>
              </a:rPr>
              <a:t>prevista</a:t>
            </a:r>
            <a:r>
              <a:rPr lang="en-US" sz="1400" dirty="0">
                <a:solidFill>
                  <a:srgbClr val="000000"/>
                </a:solidFill>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deberá</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ser</a:t>
            </a:r>
            <a:r>
              <a:rPr lang="en-US" sz="1400" dirty="0" smtClean="0">
                <a:latin typeface="Arial" panose="020B0604020202020204" pitchFamily="34" charset="0"/>
                <a:cs typeface="Arial" panose="020B0604020202020204" pitchFamily="34" charset="0"/>
              </a:rPr>
              <a:t> la </a:t>
            </a:r>
            <a:r>
              <a:rPr lang="en-US" sz="1400" dirty="0" err="1" smtClean="0">
                <a:latin typeface="Arial" panose="020B0604020202020204" pitchFamily="34" charset="0"/>
                <a:cs typeface="Arial" panose="020B0604020202020204" pitchFamily="34" charset="0"/>
              </a:rPr>
              <a:t>fecha</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en</a:t>
            </a:r>
            <a:r>
              <a:rPr lang="en-US" sz="1400" dirty="0" smtClean="0">
                <a:latin typeface="Arial" panose="020B0604020202020204" pitchFamily="34" charset="0"/>
                <a:cs typeface="Arial" panose="020B0604020202020204" pitchFamily="34" charset="0"/>
              </a:rPr>
              <a:t> que se </a:t>
            </a:r>
            <a:r>
              <a:rPr lang="en-US" sz="1400" dirty="0" err="1" smtClean="0">
                <a:latin typeface="Arial" panose="020B0604020202020204" pitchFamily="34" charset="0"/>
                <a:cs typeface="Arial" panose="020B0604020202020204" pitchFamily="34" charset="0"/>
              </a:rPr>
              <a:t>estima</a:t>
            </a:r>
            <a:r>
              <a:rPr lang="en-US" sz="1400" dirty="0" smtClean="0">
                <a:latin typeface="Arial" panose="020B0604020202020204" pitchFamily="34" charset="0"/>
                <a:cs typeface="Arial" panose="020B0604020202020204" pitchFamily="34" charset="0"/>
              </a:rPr>
              <a:t> que la </a:t>
            </a:r>
            <a:r>
              <a:rPr lang="en-US" sz="1400" dirty="0" err="1" smtClean="0">
                <a:latin typeface="Arial" panose="020B0604020202020204" pitchFamily="34" charset="0"/>
                <a:cs typeface="Arial" panose="020B0604020202020204" pitchFamily="34" charset="0"/>
              </a:rPr>
              <a:t>etapa</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estará</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plenamente</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aplicada</a:t>
            </a:r>
            <a:r>
              <a:rPr lang="en-US" sz="1400" dirty="0" smtClean="0">
                <a:latin typeface="Arial" panose="020B0604020202020204" pitchFamily="34" charset="0"/>
                <a:cs typeface="Arial" panose="020B0604020202020204" pitchFamily="34" charset="0"/>
              </a:rPr>
              <a:t>. </a:t>
            </a:r>
          </a:p>
          <a:p>
            <a:pPr marL="87313" indent="-87313">
              <a:buFont typeface="Arial" panose="020B0604020202020204" pitchFamily="34" charset="0"/>
              <a:buChar char="•"/>
            </a:pPr>
            <a:r>
              <a:rPr lang="en-US" sz="1400" b="1" u="sng" dirty="0" err="1" smtClean="0">
                <a:latin typeface="Arial" panose="020B0604020202020204" pitchFamily="34" charset="0"/>
                <a:cs typeface="Arial" panose="020B0604020202020204" pitchFamily="34" charset="0"/>
              </a:rPr>
              <a:t>Situación</a:t>
            </a:r>
            <a:r>
              <a:rPr lang="en-US" sz="1400" b="1" u="sng" dirty="0" smtClean="0">
                <a:latin typeface="Arial" panose="020B0604020202020204" pitchFamily="34" charset="0"/>
                <a:cs typeface="Arial" panose="020B0604020202020204" pitchFamily="34" charset="0"/>
              </a:rPr>
              <a:t> del </a:t>
            </a:r>
            <a:r>
              <a:rPr lang="en-US" sz="1400" b="1" u="sng" dirty="0" err="1" smtClean="0">
                <a:latin typeface="Arial" panose="020B0604020202020204" pitchFamily="34" charset="0"/>
                <a:cs typeface="Arial" panose="020B0604020202020204" pitchFamily="34" charset="0"/>
              </a:rPr>
              <a:t>avance</a:t>
            </a:r>
            <a:endParaRPr lang="en-US" sz="1400" u="sng" dirty="0" smtClean="0">
              <a:latin typeface="Arial" panose="020B0604020202020204" pitchFamily="34" charset="0"/>
              <a:cs typeface="Arial" panose="020B0604020202020204" pitchFamily="34" charset="0"/>
            </a:endParaRPr>
          </a:p>
          <a:p>
            <a:pPr marL="87313" indent="-87313">
              <a:buFont typeface="Arial" panose="020B0604020202020204" pitchFamily="34" charset="0"/>
              <a:buChar char="•"/>
            </a:pPr>
            <a:r>
              <a:rPr lang="en-US" sz="1400" b="1" u="sng" dirty="0" err="1" smtClean="0">
                <a:latin typeface="Arial" panose="020B0604020202020204" pitchFamily="34" charset="0"/>
                <a:cs typeface="Arial" panose="020B0604020202020204" pitchFamily="34" charset="0"/>
              </a:rPr>
              <a:t>Oficina</a:t>
            </a:r>
            <a:r>
              <a:rPr lang="en-US" sz="1400" b="1" u="sng" dirty="0" smtClean="0">
                <a:latin typeface="Arial" panose="020B0604020202020204" pitchFamily="34" charset="0"/>
                <a:cs typeface="Arial" panose="020B0604020202020204" pitchFamily="34" charset="0"/>
              </a:rPr>
              <a:t> responsible de </a:t>
            </a:r>
            <a:r>
              <a:rPr lang="en-US" sz="1400" b="1" u="sng" dirty="0" err="1" smtClean="0">
                <a:latin typeface="Arial" panose="020B0604020202020204" pitchFamily="34" charset="0"/>
                <a:cs typeface="Arial" panose="020B0604020202020204" pitchFamily="34" charset="0"/>
              </a:rPr>
              <a:t>tomar</a:t>
            </a:r>
            <a:r>
              <a:rPr lang="en-US" sz="1400" b="1" u="sng" dirty="0" smtClean="0">
                <a:latin typeface="Arial" panose="020B0604020202020204" pitchFamily="34" charset="0"/>
                <a:cs typeface="Arial" panose="020B0604020202020204" pitchFamily="34" charset="0"/>
              </a:rPr>
              <a:t> </a:t>
            </a:r>
            <a:r>
              <a:rPr lang="en-US" sz="1400" b="1" u="sng" dirty="0" err="1" smtClean="0">
                <a:latin typeface="Arial" panose="020B0604020202020204" pitchFamily="34" charset="0"/>
                <a:cs typeface="Arial" panose="020B0604020202020204" pitchFamily="34" charset="0"/>
              </a:rPr>
              <a:t>medidas</a:t>
            </a:r>
            <a:r>
              <a:rPr lang="en-US" sz="1400" b="1" dirty="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es</a:t>
            </a:r>
            <a:r>
              <a:rPr lang="en-US" sz="1400" dirty="0" smtClean="0">
                <a:latin typeface="Arial" panose="020B0604020202020204" pitchFamily="34" charset="0"/>
                <a:cs typeface="Arial" panose="020B0604020202020204" pitchFamily="34" charset="0"/>
              </a:rPr>
              <a:t> la </a:t>
            </a:r>
            <a:r>
              <a:rPr lang="en-US" sz="1400" dirty="0" err="1" smtClean="0">
                <a:latin typeface="Arial" panose="020B0604020202020204" pitchFamily="34" charset="0"/>
                <a:cs typeface="Arial" panose="020B0604020202020204" pitchFamily="34" charset="0"/>
              </a:rPr>
              <a:t>oficina</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responsable</a:t>
            </a:r>
            <a:r>
              <a:rPr lang="en-US" sz="1400" dirty="0" smtClean="0">
                <a:latin typeface="Arial" panose="020B0604020202020204" pitchFamily="34" charset="0"/>
                <a:cs typeface="Arial" panose="020B0604020202020204" pitchFamily="34" charset="0"/>
              </a:rPr>
              <a:t> de </a:t>
            </a:r>
            <a:r>
              <a:rPr lang="en-US" sz="1400" dirty="0" err="1" smtClean="0">
                <a:latin typeface="Arial" panose="020B0604020202020204" pitchFamily="34" charset="0"/>
                <a:cs typeface="Arial" panose="020B0604020202020204" pitchFamily="34" charset="0"/>
              </a:rPr>
              <a:t>concluir</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esta</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etapa</a:t>
            </a:r>
            <a:r>
              <a:rPr lang="en-US" sz="1400" dirty="0" smtClean="0">
                <a:latin typeface="Arial" panose="020B0604020202020204" pitchFamily="34" charset="0"/>
                <a:cs typeface="Arial" panose="020B0604020202020204" pitchFamily="34" charset="0"/>
              </a:rPr>
              <a:t>.</a:t>
            </a:r>
            <a:endParaRPr lang="en-US" sz="1400" dirty="0">
              <a:latin typeface="Arial" panose="020B0604020202020204" pitchFamily="34" charset="0"/>
              <a:cs typeface="Arial" panose="020B0604020202020204" pitchFamily="34" charset="0"/>
            </a:endParaRPr>
          </a:p>
        </p:txBody>
      </p:sp>
      <p:sp>
        <p:nvSpPr>
          <p:cNvPr id="11" name="Rectangle 10"/>
          <p:cNvSpPr/>
          <p:nvPr/>
        </p:nvSpPr>
        <p:spPr>
          <a:xfrm>
            <a:off x="2954422" y="1905724"/>
            <a:ext cx="6171388" cy="4259580"/>
          </a:xfrm>
          <a:prstGeom prst="rect">
            <a:avLst/>
          </a:prstGeom>
          <a:noFill/>
          <a:ln w="635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2" name="Rectangle 11"/>
          <p:cNvSpPr/>
          <p:nvPr/>
        </p:nvSpPr>
        <p:spPr>
          <a:xfrm>
            <a:off x="3923928" y="2636912"/>
            <a:ext cx="720080" cy="144016"/>
          </a:xfrm>
          <a:prstGeom prst="rect">
            <a:avLst/>
          </a:prstGeom>
          <a:noFill/>
          <a:ln w="381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3" name="Rectangle 12"/>
          <p:cNvSpPr/>
          <p:nvPr/>
        </p:nvSpPr>
        <p:spPr>
          <a:xfrm>
            <a:off x="5436096" y="2636912"/>
            <a:ext cx="720080" cy="144016"/>
          </a:xfrm>
          <a:prstGeom prst="rect">
            <a:avLst/>
          </a:prstGeom>
          <a:noFill/>
          <a:ln w="381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4" name="Rectangle 13"/>
          <p:cNvSpPr/>
          <p:nvPr/>
        </p:nvSpPr>
        <p:spPr>
          <a:xfrm>
            <a:off x="7102912" y="2845676"/>
            <a:ext cx="720080" cy="144016"/>
          </a:xfrm>
          <a:prstGeom prst="rect">
            <a:avLst/>
          </a:prstGeom>
          <a:noFill/>
          <a:ln w="381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5" name="Rectangle 14"/>
          <p:cNvSpPr/>
          <p:nvPr/>
        </p:nvSpPr>
        <p:spPr>
          <a:xfrm>
            <a:off x="3203848" y="3212976"/>
            <a:ext cx="5832648" cy="144016"/>
          </a:xfrm>
          <a:prstGeom prst="rect">
            <a:avLst/>
          </a:prstGeom>
          <a:noFill/>
          <a:ln w="381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prstClr val="white"/>
              </a:solidFill>
              <a:effectLst/>
              <a:uLnTx/>
              <a:uFillTx/>
              <a:latin typeface="Calibri"/>
              <a:ea typeface="+mn-ea"/>
              <a:cs typeface="+mn-cs"/>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185" y="1340768"/>
            <a:ext cx="2481263"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8658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inVertical)">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4776" y="6565"/>
            <a:ext cx="8229600" cy="1143000"/>
          </a:xfrm>
        </p:spPr>
        <p:txBody>
          <a:bodyPr>
            <a:noAutofit/>
          </a:bodyPr>
          <a:lstStyle/>
          <a:p>
            <a:pPr marL="355600"/>
            <a:r>
              <a:rPr lang="es-ES" dirty="0" smtClean="0"/>
              <a:t>Cómo agregar nuevos CAP (cont.)</a:t>
            </a:r>
            <a:endParaRPr lang="en-GB" dirty="0"/>
          </a:p>
        </p:txBody>
      </p:sp>
      <p:sp>
        <p:nvSpPr>
          <p:cNvPr id="4" name="Slide Number Placeholder 3"/>
          <p:cNvSpPr>
            <a:spLocks noGrp="1"/>
          </p:cNvSpPr>
          <p:nvPr>
            <p:ph type="sldNum" sz="quarter" idx="12"/>
          </p:nvPr>
        </p:nvSpPr>
        <p:spPr>
          <a:xfrm>
            <a:off x="6553200" y="6356350"/>
            <a:ext cx="2133600" cy="365125"/>
          </a:xfrm>
        </p:spPr>
        <p:txBody>
          <a:bodyPr/>
          <a:lstStyle/>
          <a:p>
            <a:fld id="{AEBC9397-8921-489F-B39C-2E8FC685A84F}" type="slidenum">
              <a:rPr lang="en-US" smtClean="0"/>
              <a:pPr/>
              <a:t>58</a:t>
            </a:fld>
            <a:endParaRPr lang="en-US" dirty="0"/>
          </a:p>
        </p:txBody>
      </p:sp>
      <p:sp>
        <p:nvSpPr>
          <p:cNvPr id="5" name="Footer Placeholder 4"/>
          <p:cNvSpPr>
            <a:spLocks noGrp="1"/>
          </p:cNvSpPr>
          <p:nvPr>
            <p:ph type="ftr" sz="quarter" idx="11"/>
          </p:nvPr>
        </p:nvSpPr>
        <p:spPr>
          <a:xfrm>
            <a:off x="3124200" y="6356350"/>
            <a:ext cx="2895600" cy="365125"/>
          </a:xfrm>
        </p:spPr>
        <p:txBody>
          <a:bodyPr/>
          <a:lstStyle/>
          <a:p>
            <a:r>
              <a:rPr lang="en-US" smtClean="0"/>
              <a:t>Seminario CMA - Módulo 4</a:t>
            </a:r>
            <a:endParaRPr lang="en-US" dirty="0"/>
          </a:p>
        </p:txBody>
      </p:sp>
      <p:sp>
        <p:nvSpPr>
          <p:cNvPr id="8" name="Date Placeholder 7"/>
          <p:cNvSpPr>
            <a:spLocks noGrp="1"/>
          </p:cNvSpPr>
          <p:nvPr>
            <p:ph type="dt" sz="half" idx="10"/>
          </p:nvPr>
        </p:nvSpPr>
        <p:spPr/>
        <p:txBody>
          <a:bodyPr/>
          <a:lstStyle/>
          <a:p>
            <a:r>
              <a:rPr lang="en-US" smtClean="0"/>
              <a:t>Noviembre de 2017</a:t>
            </a:r>
            <a:endParaRPr lang="en-US"/>
          </a:p>
        </p:txBody>
      </p:sp>
      <p:sp>
        <p:nvSpPr>
          <p:cNvPr id="7" name="Content Placeholder 3"/>
          <p:cNvSpPr>
            <a:spLocks noGrp="1"/>
          </p:cNvSpPr>
          <p:nvPr>
            <p:ph idx="1"/>
          </p:nvPr>
        </p:nvSpPr>
        <p:spPr/>
        <p:txBody>
          <a:bodyPr/>
          <a:lstStyle/>
          <a:p>
            <a:pPr eaLnBrk="1" hangingPunct="1">
              <a:buClrTx/>
            </a:pPr>
            <a:r>
              <a:rPr lang="en-US" altLang="en-US" sz="3000" dirty="0" smtClean="0"/>
              <a:t> </a:t>
            </a:r>
            <a:endParaRPr lang="en-GB" altLang="en-US" dirty="0" smtClean="0"/>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4421" y="1876210"/>
            <a:ext cx="6082076" cy="4289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23528" y="1340768"/>
            <a:ext cx="2448272" cy="535442"/>
          </a:xfrm>
          <a:prstGeom prst="rect">
            <a:avLst/>
          </a:prstGeom>
          <a:solidFill>
            <a:srgbClr val="1B4177"/>
          </a:solid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white"/>
                </a:solidFill>
                <a:effectLst/>
                <a:uLnTx/>
                <a:uFillTx/>
                <a:latin typeface="Arial" pitchFamily="34" charset="0"/>
                <a:cs typeface="Arial" pitchFamily="34" charset="0"/>
              </a:rPr>
              <a:t>Complete l</a:t>
            </a:r>
            <a:r>
              <a:rPr lang="en-US" sz="1600" kern="0" dirty="0" err="1" smtClean="0">
                <a:solidFill>
                  <a:prstClr val="white"/>
                </a:solidFill>
                <a:latin typeface="Arial" pitchFamily="34" charset="0"/>
                <a:cs typeface="Arial" pitchFamily="34" charset="0"/>
              </a:rPr>
              <a:t>os</a:t>
            </a:r>
            <a:r>
              <a:rPr lang="en-US" sz="1600" kern="0" dirty="0" smtClean="0">
                <a:solidFill>
                  <a:prstClr val="white"/>
                </a:solidFill>
                <a:latin typeface="Arial" pitchFamily="34" charset="0"/>
                <a:cs typeface="Arial" pitchFamily="34" charset="0"/>
              </a:rPr>
              <a:t> </a:t>
            </a:r>
            <a:r>
              <a:rPr lang="en-US" sz="1600" kern="0" dirty="0" err="1" smtClean="0">
                <a:solidFill>
                  <a:prstClr val="white"/>
                </a:solidFill>
                <a:latin typeface="Arial" pitchFamily="34" charset="0"/>
                <a:cs typeface="Arial" pitchFamily="34" charset="0"/>
              </a:rPr>
              <a:t>siguientes</a:t>
            </a:r>
            <a:r>
              <a:rPr lang="en-US" sz="1600" kern="0" dirty="0" smtClean="0">
                <a:solidFill>
                  <a:prstClr val="white"/>
                </a:solidFill>
                <a:latin typeface="Arial" pitchFamily="34" charset="0"/>
                <a:cs typeface="Arial" pitchFamily="34" charset="0"/>
              </a:rPr>
              <a:t> </a:t>
            </a:r>
            <a:r>
              <a:rPr lang="en-US" sz="1600" kern="0" dirty="0" err="1" smtClean="0">
                <a:solidFill>
                  <a:prstClr val="white"/>
                </a:solidFill>
                <a:latin typeface="Arial" pitchFamily="34" charset="0"/>
                <a:cs typeface="Arial" pitchFamily="34" charset="0"/>
              </a:rPr>
              <a:t>campos</a:t>
            </a:r>
            <a:r>
              <a:rPr lang="en-US" sz="1600" kern="0" dirty="0" smtClean="0">
                <a:solidFill>
                  <a:prstClr val="white"/>
                </a:solidFill>
                <a:latin typeface="Arial" pitchFamily="34" charset="0"/>
                <a:cs typeface="Arial" pitchFamily="34" charset="0"/>
              </a:rPr>
              <a:t>:</a:t>
            </a:r>
            <a:endParaRPr kumimoji="0" lang="en-CA" sz="1600" b="0" i="0" u="none" strike="noStrike" kern="0" cap="none" spc="0" normalizeH="0" baseline="0" noProof="0" dirty="0" smtClean="0">
              <a:ln>
                <a:noFill/>
              </a:ln>
              <a:solidFill>
                <a:prstClr val="white"/>
              </a:solidFill>
              <a:effectLst/>
              <a:uLnTx/>
              <a:uFillTx/>
              <a:latin typeface="Arial" pitchFamily="34" charset="0"/>
              <a:cs typeface="Arial" pitchFamily="34" charset="0"/>
            </a:endParaRPr>
          </a:p>
        </p:txBody>
      </p:sp>
      <p:sp>
        <p:nvSpPr>
          <p:cNvPr id="11" name="TextBox 10"/>
          <p:cNvSpPr txBox="1"/>
          <p:nvPr/>
        </p:nvSpPr>
        <p:spPr>
          <a:xfrm>
            <a:off x="323528" y="1993781"/>
            <a:ext cx="2736304" cy="3970318"/>
          </a:xfrm>
          <a:prstGeom prst="rect">
            <a:avLst/>
          </a:prstGeom>
          <a:noFill/>
        </p:spPr>
        <p:txBody>
          <a:bodyPr wrap="square" rtlCol="0">
            <a:spAutoFit/>
          </a:bodyPr>
          <a:lstStyle/>
          <a:p>
            <a:pPr marL="177800" indent="-177800">
              <a:buFont typeface="Arial" pitchFamily="34" charset="0"/>
              <a:buChar char="•"/>
            </a:pPr>
            <a:r>
              <a:rPr lang="en-US" sz="1400" b="1" u="sng" dirty="0" smtClean="0">
                <a:solidFill>
                  <a:prstClr val="black"/>
                </a:solidFill>
                <a:latin typeface="Arial" pitchFamily="34" charset="0"/>
                <a:cs typeface="Arial" pitchFamily="34" charset="0"/>
              </a:rPr>
              <a:t>“Proposed Action” (</a:t>
            </a:r>
            <a:r>
              <a:rPr lang="en-US" sz="1400" b="1" u="sng" dirty="0" err="1" smtClean="0">
                <a:solidFill>
                  <a:prstClr val="black"/>
                </a:solidFill>
                <a:latin typeface="Arial" pitchFamily="34" charset="0"/>
                <a:cs typeface="Arial" pitchFamily="34" charset="0"/>
              </a:rPr>
              <a:t>medidas</a:t>
            </a:r>
            <a:r>
              <a:rPr lang="en-US" sz="1400" b="1" u="sng" dirty="0" smtClean="0">
                <a:solidFill>
                  <a:prstClr val="black"/>
                </a:solidFill>
                <a:latin typeface="Arial" pitchFamily="34" charset="0"/>
                <a:cs typeface="Arial" pitchFamily="34" charset="0"/>
              </a:rPr>
              <a:t> </a:t>
            </a:r>
            <a:r>
              <a:rPr lang="en-US" sz="1400" b="1" u="sng" dirty="0" err="1" smtClean="0">
                <a:solidFill>
                  <a:prstClr val="black"/>
                </a:solidFill>
                <a:latin typeface="Arial" pitchFamily="34" charset="0"/>
                <a:cs typeface="Arial" pitchFamily="34" charset="0"/>
              </a:rPr>
              <a:t>propuestas</a:t>
            </a:r>
            <a:r>
              <a:rPr lang="en-US" sz="1400" b="1" u="sng" dirty="0" smtClean="0">
                <a:solidFill>
                  <a:prstClr val="black"/>
                </a:solidFill>
                <a:latin typeface="Arial" pitchFamily="34" charset="0"/>
                <a:cs typeface="Arial" pitchFamily="34" charset="0"/>
              </a:rPr>
              <a:t>):</a:t>
            </a:r>
            <a:r>
              <a:rPr lang="en-US" sz="1400" dirty="0" smtClean="0">
                <a:solidFill>
                  <a:prstClr val="black"/>
                </a:solidFill>
                <a:latin typeface="Arial" pitchFamily="34" charset="0"/>
                <a:cs typeface="Arial" pitchFamily="34" charset="0"/>
              </a:rPr>
              <a:t> </a:t>
            </a:r>
            <a:r>
              <a:rPr lang="en-US" sz="1400" dirty="0" err="1" smtClean="0">
                <a:solidFill>
                  <a:prstClr val="black"/>
                </a:solidFill>
                <a:latin typeface="Arial" pitchFamily="34" charset="0"/>
                <a:cs typeface="Arial" pitchFamily="34" charset="0"/>
              </a:rPr>
              <a:t>Asegúrese</a:t>
            </a:r>
            <a:r>
              <a:rPr lang="en-US" sz="1400" dirty="0" smtClean="0">
                <a:solidFill>
                  <a:prstClr val="black"/>
                </a:solidFill>
                <a:latin typeface="Arial" pitchFamily="34" charset="0"/>
                <a:cs typeface="Arial" pitchFamily="34" charset="0"/>
              </a:rPr>
              <a:t> de </a:t>
            </a:r>
            <a:r>
              <a:rPr lang="en-US" sz="1400" dirty="0" err="1" smtClean="0">
                <a:solidFill>
                  <a:prstClr val="black"/>
                </a:solidFill>
                <a:latin typeface="Arial" pitchFamily="34" charset="0"/>
                <a:cs typeface="Arial" pitchFamily="34" charset="0"/>
              </a:rPr>
              <a:t>proporcionar</a:t>
            </a:r>
            <a:r>
              <a:rPr lang="en-US" sz="1400" dirty="0" smtClean="0">
                <a:solidFill>
                  <a:prstClr val="black"/>
                </a:solidFill>
                <a:latin typeface="Arial" pitchFamily="34" charset="0"/>
                <a:cs typeface="Arial" pitchFamily="34" charset="0"/>
              </a:rPr>
              <a:t> </a:t>
            </a:r>
            <a:r>
              <a:rPr lang="en-US" sz="1400" dirty="0" err="1" smtClean="0">
                <a:solidFill>
                  <a:prstClr val="black"/>
                </a:solidFill>
                <a:latin typeface="Arial" pitchFamily="34" charset="0"/>
                <a:cs typeface="Arial" pitchFamily="34" charset="0"/>
              </a:rPr>
              <a:t>una</a:t>
            </a:r>
            <a:r>
              <a:rPr lang="en-US" sz="1400" dirty="0" smtClean="0">
                <a:solidFill>
                  <a:prstClr val="black"/>
                </a:solidFill>
                <a:latin typeface="Arial" pitchFamily="34" charset="0"/>
                <a:cs typeface="Arial" pitchFamily="34" charset="0"/>
              </a:rPr>
              <a:t> </a:t>
            </a:r>
            <a:r>
              <a:rPr lang="en-US" sz="1400" dirty="0" err="1" smtClean="0">
                <a:solidFill>
                  <a:prstClr val="black"/>
                </a:solidFill>
                <a:latin typeface="Arial" pitchFamily="34" charset="0"/>
                <a:cs typeface="Arial" pitchFamily="34" charset="0"/>
              </a:rPr>
              <a:t>medida</a:t>
            </a:r>
            <a:r>
              <a:rPr lang="en-US" sz="1400" dirty="0" smtClean="0">
                <a:solidFill>
                  <a:prstClr val="black"/>
                </a:solidFill>
                <a:latin typeface="Arial" pitchFamily="34" charset="0"/>
                <a:cs typeface="Arial" pitchFamily="34" charset="0"/>
              </a:rPr>
              <a:t> </a:t>
            </a:r>
            <a:r>
              <a:rPr lang="en-US" sz="1400" dirty="0" err="1" smtClean="0">
                <a:solidFill>
                  <a:prstClr val="black"/>
                </a:solidFill>
                <a:latin typeface="Arial" pitchFamily="34" charset="0"/>
                <a:cs typeface="Arial" pitchFamily="34" charset="0"/>
              </a:rPr>
              <a:t>propuesta</a:t>
            </a:r>
            <a:r>
              <a:rPr lang="en-US" sz="1400" dirty="0" smtClean="0">
                <a:solidFill>
                  <a:prstClr val="black"/>
                </a:solidFill>
                <a:latin typeface="Arial" pitchFamily="34" charset="0"/>
                <a:cs typeface="Arial" pitchFamily="34" charset="0"/>
              </a:rPr>
              <a:t> para la </a:t>
            </a:r>
            <a:r>
              <a:rPr lang="en-US" sz="1400" dirty="0" err="1" smtClean="0">
                <a:solidFill>
                  <a:prstClr val="black"/>
                </a:solidFill>
                <a:latin typeface="Arial" pitchFamily="34" charset="0"/>
                <a:cs typeface="Arial" pitchFamily="34" charset="0"/>
              </a:rPr>
              <a:t>etapa</a:t>
            </a:r>
            <a:r>
              <a:rPr lang="en-US" sz="1400" dirty="0" smtClean="0">
                <a:solidFill>
                  <a:prstClr val="black"/>
                </a:solidFill>
                <a:latin typeface="Arial" pitchFamily="34" charset="0"/>
                <a:cs typeface="Arial" pitchFamily="34" charset="0"/>
              </a:rPr>
              <a:t> </a:t>
            </a:r>
            <a:r>
              <a:rPr lang="en-US" sz="1400" dirty="0" err="1" smtClean="0">
                <a:solidFill>
                  <a:prstClr val="black"/>
                </a:solidFill>
                <a:latin typeface="Arial" pitchFamily="34" charset="0"/>
                <a:cs typeface="Arial" pitchFamily="34" charset="0"/>
              </a:rPr>
              <a:t>correspondiente</a:t>
            </a:r>
            <a:r>
              <a:rPr lang="en-US" sz="1400" dirty="0" smtClean="0">
                <a:solidFill>
                  <a:prstClr val="black"/>
                </a:solidFill>
                <a:latin typeface="Arial" pitchFamily="34" charset="0"/>
                <a:cs typeface="Arial" pitchFamily="34" charset="0"/>
              </a:rPr>
              <a:t>. </a:t>
            </a:r>
          </a:p>
          <a:p>
            <a:pPr marL="177800" indent="-177800">
              <a:buFont typeface="Arial" pitchFamily="34" charset="0"/>
              <a:buChar char="•"/>
            </a:pPr>
            <a:r>
              <a:rPr lang="en-US" sz="1400" b="1" u="sng" dirty="0" smtClean="0">
                <a:solidFill>
                  <a:prstClr val="black"/>
                </a:solidFill>
                <a:latin typeface="Arial" pitchFamily="34" charset="0"/>
                <a:cs typeface="Arial" pitchFamily="34" charset="0"/>
              </a:rPr>
              <a:t>“Evidence Reference” (</a:t>
            </a:r>
            <a:r>
              <a:rPr lang="en-US" sz="1400" b="1" u="sng" dirty="0" err="1" smtClean="0">
                <a:solidFill>
                  <a:prstClr val="black"/>
                </a:solidFill>
                <a:latin typeface="Arial" pitchFamily="34" charset="0"/>
                <a:cs typeface="Arial" pitchFamily="34" charset="0"/>
              </a:rPr>
              <a:t>referencia</a:t>
            </a:r>
            <a:r>
              <a:rPr lang="en-US" sz="1400" b="1" u="sng" dirty="0" smtClean="0">
                <a:solidFill>
                  <a:prstClr val="black"/>
                </a:solidFill>
                <a:latin typeface="Arial" pitchFamily="34" charset="0"/>
                <a:cs typeface="Arial" pitchFamily="34" charset="0"/>
              </a:rPr>
              <a:t> </a:t>
            </a:r>
            <a:r>
              <a:rPr lang="en-US" sz="1400" b="1" u="sng" dirty="0" err="1" smtClean="0">
                <a:solidFill>
                  <a:prstClr val="black"/>
                </a:solidFill>
                <a:latin typeface="Arial" pitchFamily="34" charset="0"/>
                <a:cs typeface="Arial" pitchFamily="34" charset="0"/>
              </a:rPr>
              <a:t>relativa</a:t>
            </a:r>
            <a:r>
              <a:rPr lang="en-US" sz="1400" b="1" u="sng" dirty="0" smtClean="0">
                <a:solidFill>
                  <a:prstClr val="black"/>
                </a:solidFill>
                <a:latin typeface="Arial" pitchFamily="34" charset="0"/>
                <a:cs typeface="Arial" pitchFamily="34" charset="0"/>
              </a:rPr>
              <a:t> a las </a:t>
            </a:r>
            <a:r>
              <a:rPr lang="en-US" sz="1400" b="1" u="sng" dirty="0" err="1" smtClean="0">
                <a:solidFill>
                  <a:prstClr val="black"/>
                </a:solidFill>
                <a:latin typeface="Arial" pitchFamily="34" charset="0"/>
                <a:cs typeface="Arial" pitchFamily="34" charset="0"/>
              </a:rPr>
              <a:t>pruebas</a:t>
            </a:r>
            <a:r>
              <a:rPr lang="en-US" sz="1400" b="1" u="sng" dirty="0" smtClean="0">
                <a:solidFill>
                  <a:prstClr val="black"/>
                </a:solidFill>
                <a:latin typeface="Arial" pitchFamily="34" charset="0"/>
                <a:cs typeface="Arial" pitchFamily="34" charset="0"/>
              </a:rPr>
              <a:t>):</a:t>
            </a:r>
            <a:r>
              <a:rPr lang="en-US" sz="1400" dirty="0" smtClean="0">
                <a:solidFill>
                  <a:prstClr val="black"/>
                </a:solidFill>
                <a:latin typeface="Arial" pitchFamily="34" charset="0"/>
                <a:cs typeface="Arial" pitchFamily="34" charset="0"/>
              </a:rPr>
              <a:t> </a:t>
            </a:r>
            <a:r>
              <a:rPr lang="en-US" sz="1400" dirty="0" err="1" smtClean="0">
                <a:solidFill>
                  <a:prstClr val="black"/>
                </a:solidFill>
                <a:latin typeface="Arial" pitchFamily="34" charset="0"/>
                <a:cs typeface="Arial" pitchFamily="34" charset="0"/>
              </a:rPr>
              <a:t>Deberá</a:t>
            </a:r>
            <a:r>
              <a:rPr lang="en-US" sz="1400" dirty="0" smtClean="0">
                <a:solidFill>
                  <a:prstClr val="black"/>
                </a:solidFill>
                <a:latin typeface="Arial" pitchFamily="34" charset="0"/>
                <a:cs typeface="Arial" pitchFamily="34" charset="0"/>
              </a:rPr>
              <a:t> </a:t>
            </a:r>
            <a:r>
              <a:rPr lang="en-US" sz="1400" dirty="0" err="1" smtClean="0">
                <a:solidFill>
                  <a:prstClr val="black"/>
                </a:solidFill>
                <a:latin typeface="Arial" pitchFamily="34" charset="0"/>
                <a:cs typeface="Arial" pitchFamily="34" charset="0"/>
              </a:rPr>
              <a:t>indicarse</a:t>
            </a:r>
            <a:r>
              <a:rPr lang="en-US" sz="1400" dirty="0" smtClean="0">
                <a:solidFill>
                  <a:prstClr val="black"/>
                </a:solidFill>
                <a:latin typeface="Arial" pitchFamily="34" charset="0"/>
                <a:cs typeface="Arial" pitchFamily="34" charset="0"/>
              </a:rPr>
              <a:t> </a:t>
            </a:r>
            <a:r>
              <a:rPr lang="en-US" sz="1400" dirty="0" err="1" smtClean="0">
                <a:solidFill>
                  <a:prstClr val="black"/>
                </a:solidFill>
                <a:latin typeface="Arial" pitchFamily="34" charset="0"/>
                <a:cs typeface="Arial" pitchFamily="34" charset="0"/>
              </a:rPr>
              <a:t>cada</a:t>
            </a:r>
            <a:r>
              <a:rPr lang="en-US" sz="1400" dirty="0" smtClean="0">
                <a:solidFill>
                  <a:prstClr val="black"/>
                </a:solidFill>
                <a:latin typeface="Arial" pitchFamily="34" charset="0"/>
                <a:cs typeface="Arial" pitchFamily="34" charset="0"/>
              </a:rPr>
              <a:t> </a:t>
            </a:r>
            <a:r>
              <a:rPr lang="en-US" sz="1400" dirty="0" err="1" smtClean="0">
                <a:solidFill>
                  <a:prstClr val="black"/>
                </a:solidFill>
                <a:latin typeface="Arial" pitchFamily="34" charset="0"/>
                <a:cs typeface="Arial" pitchFamily="34" charset="0"/>
              </a:rPr>
              <a:t>referencia</a:t>
            </a:r>
            <a:r>
              <a:rPr lang="en-US" sz="1400" dirty="0" smtClean="0">
                <a:solidFill>
                  <a:prstClr val="black"/>
                </a:solidFill>
                <a:latin typeface="Arial" pitchFamily="34" charset="0"/>
                <a:cs typeface="Arial" pitchFamily="34" charset="0"/>
              </a:rPr>
              <a:t> </a:t>
            </a:r>
            <a:r>
              <a:rPr lang="en-US" sz="1400" dirty="0" err="1" smtClean="0">
                <a:solidFill>
                  <a:prstClr val="black"/>
                </a:solidFill>
                <a:latin typeface="Arial" pitchFamily="34" charset="0"/>
                <a:cs typeface="Arial" pitchFamily="34" charset="0"/>
              </a:rPr>
              <a:t>en</a:t>
            </a:r>
            <a:r>
              <a:rPr lang="en-US" sz="1400" dirty="0" smtClean="0">
                <a:solidFill>
                  <a:prstClr val="black"/>
                </a:solidFill>
                <a:latin typeface="Arial" pitchFamily="34" charset="0"/>
                <a:cs typeface="Arial" pitchFamily="34" charset="0"/>
              </a:rPr>
              <a:t> forma </a:t>
            </a:r>
            <a:r>
              <a:rPr lang="en-US" sz="1400" dirty="0" err="1" smtClean="0">
                <a:solidFill>
                  <a:prstClr val="black"/>
                </a:solidFill>
                <a:latin typeface="Arial" pitchFamily="34" charset="0"/>
                <a:cs typeface="Arial" pitchFamily="34" charset="0"/>
              </a:rPr>
              <a:t>clara</a:t>
            </a:r>
            <a:r>
              <a:rPr lang="en-US" sz="1400" dirty="0" smtClean="0">
                <a:solidFill>
                  <a:prstClr val="black"/>
                </a:solidFill>
                <a:latin typeface="Arial" pitchFamily="34" charset="0"/>
                <a:cs typeface="Arial" pitchFamily="34" charset="0"/>
              </a:rPr>
              <a:t> (</a:t>
            </a:r>
            <a:r>
              <a:rPr lang="en-US" sz="1400" dirty="0" err="1" smtClean="0">
                <a:solidFill>
                  <a:prstClr val="black"/>
                </a:solidFill>
                <a:latin typeface="Arial" pitchFamily="34" charset="0"/>
                <a:cs typeface="Arial" pitchFamily="34" charset="0"/>
              </a:rPr>
              <a:t>es</a:t>
            </a:r>
            <a:r>
              <a:rPr lang="en-US" sz="1400" dirty="0" smtClean="0">
                <a:solidFill>
                  <a:prstClr val="black"/>
                </a:solidFill>
                <a:latin typeface="Arial" pitchFamily="34" charset="0"/>
                <a:cs typeface="Arial" pitchFamily="34" charset="0"/>
              </a:rPr>
              <a:t> </a:t>
            </a:r>
            <a:r>
              <a:rPr lang="en-US" sz="1400" dirty="0" err="1" smtClean="0">
                <a:solidFill>
                  <a:prstClr val="black"/>
                </a:solidFill>
                <a:latin typeface="Arial" pitchFamily="34" charset="0"/>
                <a:cs typeface="Arial" pitchFamily="34" charset="0"/>
              </a:rPr>
              <a:t>decir</a:t>
            </a:r>
            <a:r>
              <a:rPr lang="en-US" sz="1400" dirty="0" smtClean="0">
                <a:solidFill>
                  <a:prstClr val="black"/>
                </a:solidFill>
                <a:latin typeface="Arial" pitchFamily="34" charset="0"/>
                <a:cs typeface="Arial" pitchFamily="34" charset="0"/>
              </a:rPr>
              <a:t>, </a:t>
            </a:r>
            <a:r>
              <a:rPr lang="en-US" sz="1400" dirty="0" err="1" smtClean="0">
                <a:solidFill>
                  <a:prstClr val="black"/>
                </a:solidFill>
                <a:latin typeface="Arial" pitchFamily="34" charset="0"/>
                <a:cs typeface="Arial" pitchFamily="34" charset="0"/>
              </a:rPr>
              <a:t>capítulo</a:t>
            </a:r>
            <a:r>
              <a:rPr lang="en-US" sz="1400" dirty="0" smtClean="0">
                <a:solidFill>
                  <a:prstClr val="black"/>
                </a:solidFill>
                <a:latin typeface="Arial" pitchFamily="34" charset="0"/>
                <a:cs typeface="Arial" pitchFamily="34" charset="0"/>
              </a:rPr>
              <a:t>, </a:t>
            </a:r>
            <a:r>
              <a:rPr lang="en-US" sz="1400" dirty="0" err="1" smtClean="0">
                <a:solidFill>
                  <a:prstClr val="black"/>
                </a:solidFill>
                <a:latin typeface="Arial" pitchFamily="34" charset="0"/>
                <a:cs typeface="Arial" pitchFamily="34" charset="0"/>
              </a:rPr>
              <a:t>sección</a:t>
            </a:r>
            <a:r>
              <a:rPr lang="en-US" sz="1400" dirty="0" smtClean="0">
                <a:solidFill>
                  <a:prstClr val="black"/>
                </a:solidFill>
                <a:latin typeface="Arial" pitchFamily="34" charset="0"/>
                <a:cs typeface="Arial" pitchFamily="34" charset="0"/>
              </a:rPr>
              <a:t>, </a:t>
            </a:r>
            <a:r>
              <a:rPr lang="en-US" sz="1400" dirty="0" err="1" smtClean="0">
                <a:solidFill>
                  <a:prstClr val="black"/>
                </a:solidFill>
                <a:latin typeface="Arial" pitchFamily="34" charset="0"/>
                <a:cs typeface="Arial" pitchFamily="34" charset="0"/>
              </a:rPr>
              <a:t>párrafo</a:t>
            </a:r>
            <a:r>
              <a:rPr lang="en-US" sz="1400" dirty="0" smtClean="0">
                <a:solidFill>
                  <a:prstClr val="black"/>
                </a:solidFill>
                <a:latin typeface="Arial" pitchFamily="34" charset="0"/>
                <a:cs typeface="Arial" pitchFamily="34" charset="0"/>
              </a:rPr>
              <a:t>, etc.).</a:t>
            </a:r>
          </a:p>
          <a:p>
            <a:pPr marL="177800" indent="-177800">
              <a:buFont typeface="Arial" pitchFamily="34" charset="0"/>
              <a:buChar char="•"/>
            </a:pPr>
            <a:r>
              <a:rPr lang="en-US" sz="1400" b="1" u="sng" dirty="0" err="1" smtClean="0">
                <a:solidFill>
                  <a:prstClr val="black"/>
                </a:solidFill>
                <a:latin typeface="Arial" pitchFamily="34" charset="0"/>
                <a:cs typeface="Arial" pitchFamily="34" charset="0"/>
              </a:rPr>
              <a:t>Haga</a:t>
            </a:r>
            <a:r>
              <a:rPr lang="en-US" sz="1400" b="1" u="sng" dirty="0" smtClean="0">
                <a:solidFill>
                  <a:prstClr val="black"/>
                </a:solidFill>
                <a:latin typeface="Arial" pitchFamily="34" charset="0"/>
                <a:cs typeface="Arial" pitchFamily="34" charset="0"/>
              </a:rPr>
              <a:t> </a:t>
            </a:r>
            <a:r>
              <a:rPr lang="en-US" sz="1400" b="1" u="sng" dirty="0" err="1" smtClean="0">
                <a:solidFill>
                  <a:prstClr val="black"/>
                </a:solidFill>
                <a:latin typeface="Arial" pitchFamily="34" charset="0"/>
                <a:cs typeface="Arial" pitchFamily="34" charset="0"/>
              </a:rPr>
              <a:t>clic</a:t>
            </a:r>
            <a:r>
              <a:rPr lang="en-US" sz="1400" b="1" u="sng" dirty="0" smtClean="0">
                <a:solidFill>
                  <a:prstClr val="black"/>
                </a:solidFill>
                <a:latin typeface="Arial" pitchFamily="34" charset="0"/>
                <a:cs typeface="Arial" pitchFamily="34" charset="0"/>
              </a:rPr>
              <a:t> </a:t>
            </a:r>
            <a:r>
              <a:rPr lang="en-US" sz="1400" b="1" u="sng" dirty="0" err="1" smtClean="0">
                <a:solidFill>
                  <a:prstClr val="black"/>
                </a:solidFill>
                <a:latin typeface="Arial" pitchFamily="34" charset="0"/>
                <a:cs typeface="Arial" pitchFamily="34" charset="0"/>
              </a:rPr>
              <a:t>en</a:t>
            </a:r>
            <a:r>
              <a:rPr lang="en-US" sz="1400" b="1" u="sng" dirty="0" smtClean="0">
                <a:solidFill>
                  <a:prstClr val="black"/>
                </a:solidFill>
                <a:latin typeface="Arial" pitchFamily="34" charset="0"/>
                <a:cs typeface="Arial" pitchFamily="34" charset="0"/>
              </a:rPr>
              <a:t> “Save as Draft” (</a:t>
            </a:r>
            <a:r>
              <a:rPr lang="en-US" sz="1400" b="1" u="sng" dirty="0" err="1" smtClean="0">
                <a:solidFill>
                  <a:prstClr val="black"/>
                </a:solidFill>
                <a:latin typeface="Arial" pitchFamily="34" charset="0"/>
                <a:cs typeface="Arial" pitchFamily="34" charset="0"/>
              </a:rPr>
              <a:t>guardar</a:t>
            </a:r>
            <a:r>
              <a:rPr lang="en-US" sz="1400" b="1" u="sng" dirty="0" smtClean="0">
                <a:solidFill>
                  <a:prstClr val="black"/>
                </a:solidFill>
                <a:latin typeface="Arial" pitchFamily="34" charset="0"/>
                <a:cs typeface="Arial" pitchFamily="34" charset="0"/>
              </a:rPr>
              <a:t> </a:t>
            </a:r>
            <a:r>
              <a:rPr lang="en-US" sz="1400" b="1" u="sng" dirty="0" err="1" smtClean="0">
                <a:solidFill>
                  <a:prstClr val="black"/>
                </a:solidFill>
                <a:latin typeface="Arial" pitchFamily="34" charset="0"/>
                <a:cs typeface="Arial" pitchFamily="34" charset="0"/>
              </a:rPr>
              <a:t>como</a:t>
            </a:r>
            <a:r>
              <a:rPr lang="en-US" sz="1400" b="1" u="sng" dirty="0" smtClean="0">
                <a:solidFill>
                  <a:prstClr val="black"/>
                </a:solidFill>
                <a:latin typeface="Arial" pitchFamily="34" charset="0"/>
                <a:cs typeface="Arial" pitchFamily="34" charset="0"/>
              </a:rPr>
              <a:t> </a:t>
            </a:r>
            <a:r>
              <a:rPr lang="en-US" sz="1400" b="1" u="sng" dirty="0" err="1" smtClean="0">
                <a:solidFill>
                  <a:prstClr val="black"/>
                </a:solidFill>
                <a:latin typeface="Arial" pitchFamily="34" charset="0"/>
                <a:cs typeface="Arial" pitchFamily="34" charset="0"/>
              </a:rPr>
              <a:t>borrador</a:t>
            </a:r>
            <a:r>
              <a:rPr lang="en-US" sz="1400" b="1" u="sng" dirty="0" smtClean="0">
                <a:solidFill>
                  <a:prstClr val="black"/>
                </a:solidFill>
                <a:latin typeface="Arial" pitchFamily="34" charset="0"/>
                <a:cs typeface="Arial" pitchFamily="34" charset="0"/>
              </a:rPr>
              <a:t>)</a:t>
            </a:r>
          </a:p>
          <a:p>
            <a:pPr marL="177800" indent="-177800">
              <a:buFont typeface="Arial" pitchFamily="34" charset="0"/>
              <a:buChar char="•"/>
            </a:pPr>
            <a:r>
              <a:rPr lang="en-US" sz="1400" b="1" u="sng" dirty="0" err="1" smtClean="0">
                <a:solidFill>
                  <a:prstClr val="black"/>
                </a:solidFill>
                <a:latin typeface="Arial" pitchFamily="34" charset="0"/>
                <a:cs typeface="Arial" pitchFamily="34" charset="0"/>
              </a:rPr>
              <a:t>Haga</a:t>
            </a:r>
            <a:r>
              <a:rPr lang="en-US" sz="1400" b="1" u="sng" dirty="0" smtClean="0">
                <a:solidFill>
                  <a:prstClr val="black"/>
                </a:solidFill>
                <a:latin typeface="Arial" pitchFamily="34" charset="0"/>
                <a:cs typeface="Arial" pitchFamily="34" charset="0"/>
              </a:rPr>
              <a:t> </a:t>
            </a:r>
            <a:r>
              <a:rPr lang="en-US" sz="1400" b="1" u="sng" dirty="0" err="1" smtClean="0">
                <a:solidFill>
                  <a:prstClr val="black"/>
                </a:solidFill>
                <a:latin typeface="Arial" pitchFamily="34" charset="0"/>
                <a:cs typeface="Arial" pitchFamily="34" charset="0"/>
              </a:rPr>
              <a:t>clic</a:t>
            </a:r>
            <a:r>
              <a:rPr lang="en-US" sz="1400" b="1" u="sng" dirty="0" smtClean="0">
                <a:solidFill>
                  <a:prstClr val="black"/>
                </a:solidFill>
                <a:latin typeface="Arial" pitchFamily="34" charset="0"/>
                <a:cs typeface="Arial" pitchFamily="34" charset="0"/>
              </a:rPr>
              <a:t> </a:t>
            </a:r>
            <a:r>
              <a:rPr lang="en-US" sz="1400" b="1" u="sng" dirty="0" err="1" smtClean="0">
                <a:solidFill>
                  <a:prstClr val="black"/>
                </a:solidFill>
                <a:latin typeface="Arial" pitchFamily="34" charset="0"/>
                <a:cs typeface="Arial" pitchFamily="34" charset="0"/>
              </a:rPr>
              <a:t>en</a:t>
            </a:r>
            <a:r>
              <a:rPr lang="en-US" sz="1400" b="1" u="sng" dirty="0" smtClean="0">
                <a:solidFill>
                  <a:prstClr val="black"/>
                </a:solidFill>
                <a:latin typeface="Arial" pitchFamily="34" charset="0"/>
                <a:cs typeface="Arial" pitchFamily="34" charset="0"/>
              </a:rPr>
              <a:t> “Close” (</a:t>
            </a:r>
            <a:r>
              <a:rPr lang="en-US" sz="1400" b="1" u="sng" dirty="0" err="1" smtClean="0">
                <a:solidFill>
                  <a:prstClr val="black"/>
                </a:solidFill>
                <a:latin typeface="Arial" pitchFamily="34" charset="0"/>
                <a:cs typeface="Arial" pitchFamily="34" charset="0"/>
              </a:rPr>
              <a:t>cerrar</a:t>
            </a:r>
            <a:r>
              <a:rPr lang="en-US" sz="1400" b="1" u="sng" dirty="0" smtClean="0">
                <a:solidFill>
                  <a:prstClr val="black"/>
                </a:solidFill>
                <a:latin typeface="Arial" pitchFamily="34" charset="0"/>
                <a:cs typeface="Arial" pitchFamily="34" charset="0"/>
              </a:rPr>
              <a:t>)</a:t>
            </a:r>
            <a:r>
              <a:rPr lang="en-US" sz="1400" b="1" dirty="0" smtClean="0">
                <a:solidFill>
                  <a:prstClr val="black"/>
                </a:solidFill>
                <a:latin typeface="Arial" pitchFamily="34" charset="0"/>
                <a:cs typeface="Arial" pitchFamily="34" charset="0"/>
              </a:rPr>
              <a:t>:</a:t>
            </a:r>
            <a:r>
              <a:rPr lang="en-US" sz="1400" dirty="0" smtClean="0">
                <a:solidFill>
                  <a:prstClr val="black"/>
                </a:solidFill>
                <a:latin typeface="Arial" pitchFamily="34" charset="0"/>
                <a:cs typeface="Arial" pitchFamily="34" charset="0"/>
              </a:rPr>
              <a:t> Para </a:t>
            </a:r>
            <a:r>
              <a:rPr lang="en-US" sz="1400" dirty="0" err="1" smtClean="0">
                <a:solidFill>
                  <a:prstClr val="black"/>
                </a:solidFill>
                <a:latin typeface="Arial" pitchFamily="34" charset="0"/>
                <a:cs typeface="Arial" pitchFamily="34" charset="0"/>
              </a:rPr>
              <a:t>volver</a:t>
            </a:r>
            <a:r>
              <a:rPr lang="en-US" sz="1400" dirty="0" smtClean="0">
                <a:solidFill>
                  <a:prstClr val="black"/>
                </a:solidFill>
                <a:latin typeface="Arial" pitchFamily="34" charset="0"/>
                <a:cs typeface="Arial" pitchFamily="34" charset="0"/>
              </a:rPr>
              <a:t> a la </a:t>
            </a:r>
            <a:r>
              <a:rPr lang="en-US" sz="1400" dirty="0" err="1" smtClean="0">
                <a:solidFill>
                  <a:prstClr val="black"/>
                </a:solidFill>
                <a:latin typeface="Arial" pitchFamily="34" charset="0"/>
                <a:cs typeface="Arial" pitchFamily="34" charset="0"/>
              </a:rPr>
              <a:t>página</a:t>
            </a:r>
            <a:r>
              <a:rPr lang="en-US" sz="1400" dirty="0" smtClean="0">
                <a:solidFill>
                  <a:prstClr val="black"/>
                </a:solidFill>
                <a:latin typeface="Arial" pitchFamily="34" charset="0"/>
                <a:cs typeface="Arial" pitchFamily="34" charset="0"/>
              </a:rPr>
              <a:t> anterior y </a:t>
            </a:r>
            <a:r>
              <a:rPr lang="en-US" sz="1400" dirty="0" err="1" smtClean="0">
                <a:solidFill>
                  <a:prstClr val="black"/>
                </a:solidFill>
                <a:latin typeface="Arial" pitchFamily="34" charset="0"/>
                <a:cs typeface="Arial" pitchFamily="34" charset="0"/>
              </a:rPr>
              <a:t>añadir</a:t>
            </a:r>
            <a:r>
              <a:rPr lang="en-US" sz="1400" dirty="0" smtClean="0">
                <a:solidFill>
                  <a:prstClr val="black"/>
                </a:solidFill>
                <a:latin typeface="Arial" pitchFamily="34" charset="0"/>
                <a:cs typeface="Arial" pitchFamily="34" charset="0"/>
              </a:rPr>
              <a:t> </a:t>
            </a:r>
            <a:r>
              <a:rPr lang="en-US" sz="1400" dirty="0" err="1" smtClean="0">
                <a:solidFill>
                  <a:prstClr val="black"/>
                </a:solidFill>
                <a:latin typeface="Arial" pitchFamily="34" charset="0"/>
                <a:cs typeface="Arial" pitchFamily="34" charset="0"/>
              </a:rPr>
              <a:t>nuevas</a:t>
            </a:r>
            <a:r>
              <a:rPr lang="en-US" sz="1400" dirty="0" smtClean="0">
                <a:solidFill>
                  <a:prstClr val="black"/>
                </a:solidFill>
                <a:latin typeface="Arial" pitchFamily="34" charset="0"/>
                <a:cs typeface="Arial" pitchFamily="34" charset="0"/>
              </a:rPr>
              <a:t> </a:t>
            </a:r>
            <a:r>
              <a:rPr lang="en-US" sz="1400" dirty="0" err="1" smtClean="0">
                <a:solidFill>
                  <a:prstClr val="black"/>
                </a:solidFill>
                <a:latin typeface="Arial" pitchFamily="34" charset="0"/>
                <a:cs typeface="Arial" pitchFamily="34" charset="0"/>
              </a:rPr>
              <a:t>etapas</a:t>
            </a:r>
            <a:r>
              <a:rPr lang="en-US" sz="1400" dirty="0" smtClean="0">
                <a:solidFill>
                  <a:prstClr val="black"/>
                </a:solidFill>
                <a:latin typeface="Arial" pitchFamily="34" charset="0"/>
                <a:cs typeface="Arial" pitchFamily="34" charset="0"/>
              </a:rPr>
              <a:t>.</a:t>
            </a:r>
          </a:p>
        </p:txBody>
      </p:sp>
      <p:sp>
        <p:nvSpPr>
          <p:cNvPr id="12" name="Rectangle 11"/>
          <p:cNvSpPr/>
          <p:nvPr/>
        </p:nvSpPr>
        <p:spPr>
          <a:xfrm>
            <a:off x="3185845" y="3675299"/>
            <a:ext cx="5847791" cy="833821"/>
          </a:xfrm>
          <a:prstGeom prst="rect">
            <a:avLst/>
          </a:prstGeom>
          <a:noFill/>
          <a:ln w="381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3" name="Rectangle 12"/>
          <p:cNvSpPr/>
          <p:nvPr/>
        </p:nvSpPr>
        <p:spPr>
          <a:xfrm>
            <a:off x="3185845" y="4912434"/>
            <a:ext cx="5847792" cy="820822"/>
          </a:xfrm>
          <a:prstGeom prst="rect">
            <a:avLst/>
          </a:prstGeom>
          <a:noFill/>
          <a:ln w="381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4" name="Rectangle 13"/>
          <p:cNvSpPr/>
          <p:nvPr/>
        </p:nvSpPr>
        <p:spPr>
          <a:xfrm>
            <a:off x="7893383" y="5810978"/>
            <a:ext cx="648072" cy="218477"/>
          </a:xfrm>
          <a:prstGeom prst="rect">
            <a:avLst/>
          </a:prstGeom>
          <a:noFill/>
          <a:ln w="381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5" name="Rectangle 14"/>
          <p:cNvSpPr/>
          <p:nvPr/>
        </p:nvSpPr>
        <p:spPr>
          <a:xfrm>
            <a:off x="8676456" y="5811773"/>
            <a:ext cx="324036" cy="218478"/>
          </a:xfrm>
          <a:prstGeom prst="rect">
            <a:avLst/>
          </a:prstGeom>
          <a:noFill/>
          <a:ln w="381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98739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barn(inVertical)">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barn(inVertical)">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barn(inVertical)">
                                      <p:cBhvr>
                                        <p:cTn id="22" dur="500"/>
                                        <p:tgtEl>
                                          <p:spTgt spid="11">
                                            <p:txEl>
                                              <p:pRg st="3" end="3"/>
                                            </p:txEl>
                                          </p:spTgt>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arn(inVertical)">
                                      <p:cBhvr>
                                        <p:cTn id="25" dur="500"/>
                                        <p:tgtEl>
                                          <p:spTgt spid="12"/>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arn(inVertical)">
                                      <p:cBhvr>
                                        <p:cTn id="28" dur="500"/>
                                        <p:tgtEl>
                                          <p:spTgt spid="13"/>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arn(inVertical)">
                                      <p:cBhvr>
                                        <p:cTn id="31" dur="500"/>
                                        <p:tgtEl>
                                          <p:spTgt spid="14"/>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arn(inVertical)">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4776" y="6565"/>
            <a:ext cx="8229600" cy="1143000"/>
          </a:xfrm>
        </p:spPr>
        <p:txBody>
          <a:bodyPr>
            <a:noAutofit/>
          </a:bodyPr>
          <a:lstStyle/>
          <a:p>
            <a:pPr marL="355600"/>
            <a:r>
              <a:rPr lang="es-ES" dirty="0" smtClean="0"/>
              <a:t>Cómo agregar nuevos CAP (cont.)</a:t>
            </a:r>
            <a:endParaRPr lang="en-GB" dirty="0"/>
          </a:p>
        </p:txBody>
      </p:sp>
      <p:sp>
        <p:nvSpPr>
          <p:cNvPr id="4" name="Slide Number Placeholder 3"/>
          <p:cNvSpPr>
            <a:spLocks noGrp="1"/>
          </p:cNvSpPr>
          <p:nvPr>
            <p:ph type="sldNum" sz="quarter" idx="12"/>
          </p:nvPr>
        </p:nvSpPr>
        <p:spPr>
          <a:xfrm>
            <a:off x="6553200" y="6356350"/>
            <a:ext cx="2133600" cy="365125"/>
          </a:xfrm>
        </p:spPr>
        <p:txBody>
          <a:bodyPr/>
          <a:lstStyle/>
          <a:p>
            <a:fld id="{AEBC9397-8921-489F-B39C-2E8FC685A84F}" type="slidenum">
              <a:rPr lang="en-US" smtClean="0"/>
              <a:pPr/>
              <a:t>59</a:t>
            </a:fld>
            <a:endParaRPr lang="en-US" dirty="0"/>
          </a:p>
        </p:txBody>
      </p:sp>
      <p:sp>
        <p:nvSpPr>
          <p:cNvPr id="5" name="Footer Placeholder 4"/>
          <p:cNvSpPr>
            <a:spLocks noGrp="1"/>
          </p:cNvSpPr>
          <p:nvPr>
            <p:ph type="ftr" sz="quarter" idx="11"/>
          </p:nvPr>
        </p:nvSpPr>
        <p:spPr>
          <a:xfrm>
            <a:off x="3124200" y="6356350"/>
            <a:ext cx="2895600" cy="365125"/>
          </a:xfrm>
        </p:spPr>
        <p:txBody>
          <a:bodyPr/>
          <a:lstStyle/>
          <a:p>
            <a:r>
              <a:rPr lang="en-US" smtClean="0"/>
              <a:t>Seminario CMA - Módulo 4</a:t>
            </a:r>
            <a:endParaRPr lang="en-US" dirty="0"/>
          </a:p>
        </p:txBody>
      </p:sp>
      <p:sp>
        <p:nvSpPr>
          <p:cNvPr id="8" name="Date Placeholder 7"/>
          <p:cNvSpPr>
            <a:spLocks noGrp="1"/>
          </p:cNvSpPr>
          <p:nvPr>
            <p:ph type="dt" sz="half" idx="10"/>
          </p:nvPr>
        </p:nvSpPr>
        <p:spPr/>
        <p:txBody>
          <a:bodyPr/>
          <a:lstStyle/>
          <a:p>
            <a:r>
              <a:rPr lang="en-US" smtClean="0"/>
              <a:t>Noviembre de 2017</a:t>
            </a:r>
            <a:endParaRPr lang="en-US"/>
          </a:p>
        </p:txBody>
      </p:sp>
      <p:sp>
        <p:nvSpPr>
          <p:cNvPr id="7" name="Content Placeholder 3"/>
          <p:cNvSpPr>
            <a:spLocks noGrp="1"/>
          </p:cNvSpPr>
          <p:nvPr>
            <p:ph idx="1"/>
          </p:nvPr>
        </p:nvSpPr>
        <p:spPr/>
        <p:txBody>
          <a:bodyPr/>
          <a:lstStyle/>
          <a:p>
            <a:pPr eaLnBrk="1" hangingPunct="1">
              <a:buClrTx/>
            </a:pPr>
            <a:r>
              <a:rPr lang="en-US" altLang="en-US" sz="3000" dirty="0" smtClean="0"/>
              <a:t> </a:t>
            </a:r>
            <a:endParaRPr lang="en-GB" altLang="en-US" dirty="0" smtClean="0"/>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345" y="1379028"/>
            <a:ext cx="8201025" cy="471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1835696" y="2060848"/>
            <a:ext cx="6120680" cy="864096"/>
          </a:xfrm>
          <a:prstGeom prst="rect">
            <a:avLst/>
          </a:prstGeom>
          <a:solidFill>
            <a:srgbClr val="1B417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smtClean="0">
                <a:ln>
                  <a:noFill/>
                </a:ln>
                <a:solidFill>
                  <a:prstClr val="white"/>
                </a:solidFill>
                <a:effectLst/>
                <a:uLnTx/>
                <a:uFillTx/>
                <a:latin typeface="Arial" panose="020B0604020202020204" pitchFamily="34" charset="0"/>
                <a:ea typeface="+mn-ea"/>
                <a:cs typeface="Arial" panose="020B0604020202020204" pitchFamily="34" charset="0"/>
              </a:rPr>
              <a:t>Haga</a:t>
            </a:r>
            <a:r>
              <a:rPr kumimoji="0" lang="en-US" sz="1800" b="0" i="0" u="none" strike="noStrike" kern="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800" b="0" i="0" u="none" strike="noStrike" kern="0" cap="none" spc="0" normalizeH="0" baseline="0" noProof="0" dirty="0" err="1" smtClean="0">
                <a:ln>
                  <a:noFill/>
                </a:ln>
                <a:solidFill>
                  <a:prstClr val="white"/>
                </a:solidFill>
                <a:effectLst/>
                <a:uLnTx/>
                <a:uFillTx/>
                <a:latin typeface="Arial" panose="020B0604020202020204" pitchFamily="34" charset="0"/>
                <a:ea typeface="+mn-ea"/>
                <a:cs typeface="Arial" panose="020B0604020202020204" pitchFamily="34" charset="0"/>
              </a:rPr>
              <a:t>clic</a:t>
            </a:r>
            <a:r>
              <a:rPr kumimoji="0" lang="en-US" sz="1800" b="0" i="0" u="none" strike="noStrike" kern="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800" b="0" i="0" u="none" strike="noStrike" kern="0" cap="none" spc="0" normalizeH="0" baseline="0" noProof="0" dirty="0" err="1" smtClean="0">
                <a:ln>
                  <a:noFill/>
                </a:ln>
                <a:solidFill>
                  <a:prstClr val="white"/>
                </a:solidFill>
                <a:effectLst/>
                <a:uLnTx/>
                <a:uFillTx/>
                <a:latin typeface="Arial" panose="020B0604020202020204" pitchFamily="34" charset="0"/>
                <a:ea typeface="+mn-ea"/>
                <a:cs typeface="Arial" panose="020B0604020202020204" pitchFamily="34" charset="0"/>
              </a:rPr>
              <a:t>en</a:t>
            </a:r>
            <a:r>
              <a:rPr kumimoji="0" lang="en-US" sz="1800" b="0" i="0" u="none" strike="noStrike" kern="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800" b="0" i="0" u="none" strike="noStrike" kern="0" cap="none" spc="0" normalizeH="0" baseline="0" noProof="0" dirty="0" err="1" smtClean="0">
                <a:ln>
                  <a:noFill/>
                </a:ln>
                <a:solidFill>
                  <a:prstClr val="white"/>
                </a:solidFill>
                <a:effectLst/>
                <a:uLnTx/>
                <a:uFillTx/>
                <a:latin typeface="Arial" panose="020B0604020202020204" pitchFamily="34" charset="0"/>
                <a:ea typeface="+mn-ea"/>
                <a:cs typeface="Arial" panose="020B0604020202020204" pitchFamily="34" charset="0"/>
              </a:rPr>
              <a:t>este</a:t>
            </a:r>
            <a:r>
              <a:rPr kumimoji="0" lang="en-US" sz="1800" b="0" i="0" u="none" strike="noStrike" kern="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 enlace para </a:t>
            </a:r>
            <a:r>
              <a:rPr kumimoji="0" lang="en-US" sz="1800" b="0" i="0" u="none" strike="noStrike" kern="0" cap="none" spc="0" normalizeH="0" baseline="0" noProof="0" dirty="0" err="1" smtClean="0">
                <a:ln>
                  <a:noFill/>
                </a:ln>
                <a:solidFill>
                  <a:prstClr val="white"/>
                </a:solidFill>
                <a:effectLst/>
                <a:uLnTx/>
                <a:uFillTx/>
                <a:latin typeface="Arial" panose="020B0604020202020204" pitchFamily="34" charset="0"/>
                <a:ea typeface="+mn-ea"/>
                <a:cs typeface="Arial" panose="020B0604020202020204" pitchFamily="34" charset="0"/>
              </a:rPr>
              <a:t>presentar</a:t>
            </a:r>
            <a:r>
              <a:rPr kumimoji="0" lang="en-US" sz="1800" b="0" i="0" u="none" strike="noStrike" kern="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800" b="0" i="0" u="none" strike="noStrike" kern="0" cap="none" spc="0" normalizeH="0" baseline="0" noProof="0" dirty="0" err="1" smtClean="0">
                <a:ln>
                  <a:noFill/>
                </a:ln>
                <a:solidFill>
                  <a:prstClr val="white"/>
                </a:solidFill>
                <a:effectLst/>
                <a:uLnTx/>
                <a:uFillTx/>
                <a:latin typeface="Arial" panose="020B0604020202020204" pitchFamily="34" charset="0"/>
                <a:ea typeface="+mn-ea"/>
                <a:cs typeface="Arial" panose="020B0604020202020204" pitchFamily="34" charset="0"/>
              </a:rPr>
              <a:t>una</a:t>
            </a:r>
            <a:r>
              <a:rPr kumimoji="0" lang="en-US" sz="1800" b="0" i="0" u="none" strike="noStrike" kern="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800" b="0" i="0" u="none" strike="noStrike" kern="0" cap="none" spc="0" normalizeH="0" baseline="0" noProof="0" dirty="0" err="1" smtClean="0">
                <a:ln>
                  <a:noFill/>
                </a:ln>
                <a:solidFill>
                  <a:prstClr val="white"/>
                </a:solidFill>
                <a:effectLst/>
                <a:uLnTx/>
                <a:uFillTx/>
                <a:latin typeface="Arial" panose="020B0604020202020204" pitchFamily="34" charset="0"/>
                <a:ea typeface="+mn-ea"/>
                <a:cs typeface="Arial" panose="020B0604020202020204" pitchFamily="34" charset="0"/>
              </a:rPr>
              <a:t>autoevaluación</a:t>
            </a:r>
            <a:r>
              <a:rPr kumimoji="0" lang="en-US" sz="1800" b="0" i="0" u="none" strike="noStrike" kern="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 y </a:t>
            </a:r>
            <a:r>
              <a:rPr kumimoji="0" lang="en-US" sz="1800" b="0" i="0" u="none" strike="noStrike" kern="0" cap="none" spc="0" normalizeH="0" baseline="0" noProof="0" dirty="0" err="1" smtClean="0">
                <a:ln>
                  <a:noFill/>
                </a:ln>
                <a:solidFill>
                  <a:prstClr val="white"/>
                </a:solidFill>
                <a:effectLst/>
                <a:uLnTx/>
                <a:uFillTx/>
                <a:latin typeface="Arial" panose="020B0604020202020204" pitchFamily="34" charset="0"/>
                <a:ea typeface="+mn-ea"/>
                <a:cs typeface="Arial" panose="020B0604020202020204" pitchFamily="34" charset="0"/>
              </a:rPr>
              <a:t>adjuntar</a:t>
            </a:r>
            <a:r>
              <a:rPr kumimoji="0" lang="en-US" sz="1800" b="0" i="0" u="none" strike="noStrike" kern="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800" b="0" i="0" u="none" strike="noStrike" kern="0" cap="none" spc="0" normalizeH="0" baseline="0" noProof="0" dirty="0" err="1" smtClean="0">
                <a:ln>
                  <a:noFill/>
                </a:ln>
                <a:solidFill>
                  <a:prstClr val="white"/>
                </a:solidFill>
                <a:effectLst/>
                <a:uLnTx/>
                <a:uFillTx/>
                <a:latin typeface="Arial" panose="020B0604020202020204" pitchFamily="34" charset="0"/>
                <a:ea typeface="+mn-ea"/>
                <a:cs typeface="Arial" panose="020B0604020202020204" pitchFamily="34" charset="0"/>
              </a:rPr>
              <a:t>pruebas</a:t>
            </a:r>
            <a:r>
              <a:rPr kumimoji="0" lang="en-US" sz="1800" b="0" i="0" u="none" strike="noStrike" kern="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a:t>
            </a:r>
            <a:endParaRPr kumimoji="0" lang="en-CA" sz="1800" b="0" i="0" u="none" strike="noStrike" kern="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1" name="TextBox 10"/>
          <p:cNvSpPr txBox="1"/>
          <p:nvPr/>
        </p:nvSpPr>
        <p:spPr>
          <a:xfrm>
            <a:off x="1835696" y="2950096"/>
            <a:ext cx="6120680" cy="646331"/>
          </a:xfrm>
          <a:prstGeom prst="rect">
            <a:avLst/>
          </a:prstGeom>
          <a:solidFill>
            <a:srgbClr val="1F497D"/>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smtClean="0">
                <a:ln>
                  <a:noFill/>
                </a:ln>
                <a:solidFill>
                  <a:prstClr val="white"/>
                </a:solidFill>
                <a:effectLst/>
                <a:uLnTx/>
                <a:uFillTx/>
                <a:latin typeface="Arial" panose="020B0604020202020204" pitchFamily="34" charset="0"/>
                <a:cs typeface="Arial" panose="020B0604020202020204" pitchFamily="34" charset="0"/>
              </a:rPr>
              <a:t>Introduzca</a:t>
            </a:r>
            <a:r>
              <a:rPr kumimoji="0" lang="en-US" sz="1800" b="0" i="0" u="none" strike="noStrike" kern="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rPr>
              <a:t> </a:t>
            </a:r>
            <a:r>
              <a:rPr kumimoji="0" lang="en-US" sz="1800" b="0" i="0" u="none" strike="noStrike" kern="0" cap="none" spc="0" normalizeH="0" baseline="0" noProof="0" dirty="0" err="1" smtClean="0">
                <a:ln>
                  <a:noFill/>
                </a:ln>
                <a:solidFill>
                  <a:prstClr val="white"/>
                </a:solidFill>
                <a:effectLst/>
                <a:uLnTx/>
                <a:uFillTx/>
                <a:latin typeface="Arial" panose="020B0604020202020204" pitchFamily="34" charset="0"/>
                <a:cs typeface="Arial" panose="020B0604020202020204" pitchFamily="34" charset="0"/>
              </a:rPr>
              <a:t>sus</a:t>
            </a:r>
            <a:r>
              <a:rPr kumimoji="0" lang="en-US" sz="1800" b="0" i="0" u="none" strike="noStrike" kern="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rPr>
              <a:t> </a:t>
            </a:r>
            <a:r>
              <a:rPr kumimoji="0" lang="en-US" sz="1800" b="0" i="0" u="none" strike="noStrike" kern="0" cap="none" spc="0" normalizeH="0" baseline="0" noProof="0" dirty="0" err="1" smtClean="0">
                <a:ln>
                  <a:noFill/>
                </a:ln>
                <a:solidFill>
                  <a:prstClr val="white"/>
                </a:solidFill>
                <a:effectLst/>
                <a:uLnTx/>
                <a:uFillTx/>
                <a:latin typeface="Arial" panose="020B0604020202020204" pitchFamily="34" charset="0"/>
                <a:cs typeface="Arial" panose="020B0604020202020204" pitchFamily="34" charset="0"/>
              </a:rPr>
              <a:t>comentarios</a:t>
            </a:r>
            <a:r>
              <a:rPr kumimoji="0" lang="en-US" sz="1800" b="0" i="0" u="none" strike="noStrike" kern="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rPr>
              <a:t>, de </a:t>
            </a:r>
            <a:r>
              <a:rPr kumimoji="0" lang="en-US" sz="1800" b="0" i="0" u="none" strike="noStrike" kern="0" cap="none" spc="0" normalizeH="0" baseline="0" noProof="0" dirty="0" err="1" smtClean="0">
                <a:ln>
                  <a:noFill/>
                </a:ln>
                <a:solidFill>
                  <a:prstClr val="white"/>
                </a:solidFill>
                <a:effectLst/>
                <a:uLnTx/>
                <a:uFillTx/>
                <a:latin typeface="Arial" panose="020B0604020202020204" pitchFamily="34" charset="0"/>
                <a:cs typeface="Arial" panose="020B0604020202020204" pitchFamily="34" charset="0"/>
              </a:rPr>
              <a:t>ser</a:t>
            </a:r>
            <a:r>
              <a:rPr kumimoji="0" lang="en-US" sz="1800" b="0" i="0" u="none" strike="noStrike" kern="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rPr>
              <a:t> </a:t>
            </a:r>
            <a:r>
              <a:rPr kumimoji="0" lang="en-US" sz="1800" b="0" i="0" u="none" strike="noStrike" kern="0" cap="none" spc="0" normalizeH="0" baseline="0" noProof="0" dirty="0" err="1" smtClean="0">
                <a:ln>
                  <a:noFill/>
                </a:ln>
                <a:solidFill>
                  <a:prstClr val="white"/>
                </a:solidFill>
                <a:effectLst/>
                <a:uLnTx/>
                <a:uFillTx/>
                <a:latin typeface="Arial" panose="020B0604020202020204" pitchFamily="34" charset="0"/>
                <a:cs typeface="Arial" panose="020B0604020202020204" pitchFamily="34" charset="0"/>
              </a:rPr>
              <a:t>necesario</a:t>
            </a:r>
            <a:r>
              <a:rPr kumimoji="0" lang="en-US" sz="1800" b="0" i="0" u="none" strike="noStrike" kern="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rPr>
              <a:t>. </a:t>
            </a:r>
            <a:br>
              <a:rPr kumimoji="0" lang="en-US" sz="1800" b="0" i="0" u="none" strike="noStrike" kern="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rPr>
            </a:br>
            <a:r>
              <a:rPr kumimoji="0" lang="en-US" sz="1800" b="0" i="0" u="none" strike="noStrike" kern="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rPr>
              <a:t>Este campo </a:t>
            </a:r>
            <a:r>
              <a:rPr kumimoji="0" lang="en-US" sz="1800" b="0" i="0" u="none" strike="noStrike" kern="0" cap="none" spc="0" normalizeH="0" baseline="0" noProof="0" dirty="0" err="1" smtClean="0">
                <a:ln>
                  <a:noFill/>
                </a:ln>
                <a:solidFill>
                  <a:prstClr val="white"/>
                </a:solidFill>
                <a:effectLst/>
                <a:uLnTx/>
                <a:uFillTx/>
                <a:latin typeface="Arial" panose="020B0604020202020204" pitchFamily="34" charset="0"/>
                <a:cs typeface="Arial" panose="020B0604020202020204" pitchFamily="34" charset="0"/>
              </a:rPr>
              <a:t>es</a:t>
            </a:r>
            <a:r>
              <a:rPr kumimoji="0" lang="en-US" sz="1800" b="0" i="0" u="none" strike="noStrike" kern="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rPr>
              <a:t> </a:t>
            </a:r>
            <a:r>
              <a:rPr kumimoji="0" lang="en-US" sz="1800" b="0" i="0" u="none" strike="noStrike" kern="0" cap="none" spc="0" normalizeH="0" baseline="0" noProof="0" dirty="0" err="1" smtClean="0">
                <a:ln>
                  <a:noFill/>
                </a:ln>
                <a:solidFill>
                  <a:prstClr val="white"/>
                </a:solidFill>
                <a:effectLst/>
                <a:uLnTx/>
                <a:uFillTx/>
                <a:latin typeface="Arial" panose="020B0604020202020204" pitchFamily="34" charset="0"/>
                <a:cs typeface="Arial" panose="020B0604020202020204" pitchFamily="34" charset="0"/>
              </a:rPr>
              <a:t>opcional</a:t>
            </a:r>
            <a:r>
              <a:rPr kumimoji="0" lang="en-US" sz="1800" b="0" i="0" u="none" strike="noStrike" kern="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rPr>
              <a:t>.</a:t>
            </a:r>
            <a:endParaRPr kumimoji="0" lang="en-CA" sz="1800" b="0" i="0" u="none" strike="noStrike" kern="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endParaRPr>
          </a:p>
        </p:txBody>
      </p:sp>
      <p:sp>
        <p:nvSpPr>
          <p:cNvPr id="12" name="TextBox 11"/>
          <p:cNvSpPr txBox="1"/>
          <p:nvPr/>
        </p:nvSpPr>
        <p:spPr>
          <a:xfrm>
            <a:off x="1835696" y="3622827"/>
            <a:ext cx="6120680" cy="923330"/>
          </a:xfrm>
          <a:prstGeom prst="rect">
            <a:avLst/>
          </a:prstGeom>
          <a:solidFill>
            <a:srgbClr val="1F497D"/>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smtClean="0">
                <a:ln>
                  <a:noFill/>
                </a:ln>
                <a:solidFill>
                  <a:prstClr val="white"/>
                </a:solidFill>
                <a:effectLst/>
                <a:uLnTx/>
                <a:uFillTx/>
                <a:latin typeface="Arial" panose="020B0604020202020204" pitchFamily="34" charset="0"/>
                <a:cs typeface="Arial" panose="020B0604020202020204" pitchFamily="34" charset="0"/>
              </a:rPr>
              <a:t>Haga</a:t>
            </a:r>
            <a:r>
              <a:rPr kumimoji="0" lang="en-US" sz="1800" b="0" i="0" u="none" strike="noStrike" kern="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rPr>
              <a:t> </a:t>
            </a:r>
            <a:r>
              <a:rPr kumimoji="0" lang="en-US" sz="1800" b="0" i="0" u="none" strike="noStrike" kern="0" cap="none" spc="0" normalizeH="0" baseline="0" noProof="0" dirty="0" err="1" smtClean="0">
                <a:ln>
                  <a:noFill/>
                </a:ln>
                <a:solidFill>
                  <a:prstClr val="white"/>
                </a:solidFill>
                <a:effectLst/>
                <a:uLnTx/>
                <a:uFillTx/>
                <a:latin typeface="Arial" panose="020B0604020202020204" pitchFamily="34" charset="0"/>
                <a:cs typeface="Arial" panose="020B0604020202020204" pitchFamily="34" charset="0"/>
              </a:rPr>
              <a:t>clic</a:t>
            </a:r>
            <a:r>
              <a:rPr kumimoji="0" lang="en-US" sz="1800" b="0" i="0" u="none" strike="noStrike" kern="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rPr>
              <a:t> </a:t>
            </a:r>
            <a:r>
              <a:rPr kumimoji="0" lang="en-US" sz="1800" b="0" i="0" u="none" strike="noStrike" kern="0" cap="none" spc="0" normalizeH="0" baseline="0" noProof="0" dirty="0" err="1" smtClean="0">
                <a:ln>
                  <a:noFill/>
                </a:ln>
                <a:solidFill>
                  <a:prstClr val="white"/>
                </a:solidFill>
                <a:effectLst/>
                <a:uLnTx/>
                <a:uFillTx/>
                <a:latin typeface="Arial" panose="020B0604020202020204" pitchFamily="34" charset="0"/>
                <a:cs typeface="Arial" panose="020B0604020202020204" pitchFamily="34" charset="0"/>
              </a:rPr>
              <a:t>en</a:t>
            </a:r>
            <a:r>
              <a:rPr kumimoji="0" lang="en-US" sz="1800" b="0" i="0" u="none" strike="noStrike" kern="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rPr>
              <a:t> </a:t>
            </a:r>
            <a:r>
              <a:rPr kumimoji="0" lang="en-US" sz="1800" b="0" i="0" u="none" strike="noStrike" kern="0" cap="none" spc="0" normalizeH="0" baseline="0" noProof="0" dirty="0" err="1" smtClean="0">
                <a:ln>
                  <a:noFill/>
                </a:ln>
                <a:solidFill>
                  <a:prstClr val="white"/>
                </a:solidFill>
                <a:effectLst/>
                <a:uLnTx/>
                <a:uFillTx/>
                <a:latin typeface="Arial" panose="020B0604020202020204" pitchFamily="34" charset="0"/>
                <a:cs typeface="Arial" panose="020B0604020202020204" pitchFamily="34" charset="0"/>
              </a:rPr>
              <a:t>este</a:t>
            </a:r>
            <a:r>
              <a:rPr kumimoji="0" lang="en-US" sz="1800" b="0" i="0" u="none" strike="noStrike" kern="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rPr>
              <a:t> </a:t>
            </a:r>
            <a:r>
              <a:rPr kumimoji="0" lang="en-US" sz="1800" b="0" i="0" u="none" strike="noStrike" kern="0" cap="none" spc="0" normalizeH="0" baseline="0" noProof="0" dirty="0" err="1" smtClean="0">
                <a:ln>
                  <a:noFill/>
                </a:ln>
                <a:solidFill>
                  <a:prstClr val="white"/>
                </a:solidFill>
                <a:effectLst/>
                <a:uLnTx/>
                <a:uFillTx/>
                <a:latin typeface="Arial" panose="020B0604020202020204" pitchFamily="34" charset="0"/>
                <a:cs typeface="Arial" panose="020B0604020202020204" pitchFamily="34" charset="0"/>
              </a:rPr>
              <a:t>botón</a:t>
            </a:r>
            <a:r>
              <a:rPr kumimoji="0" lang="en-US" sz="1800" b="0" i="0" u="none" strike="noStrike" kern="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rPr>
              <a:t> </a:t>
            </a:r>
            <a:r>
              <a:rPr lang="en-US" kern="0" dirty="0" err="1" smtClean="0">
                <a:solidFill>
                  <a:prstClr val="white"/>
                </a:solidFill>
                <a:latin typeface="Arial" panose="020B0604020202020204" pitchFamily="34" charset="0"/>
                <a:cs typeface="Arial" panose="020B0604020202020204" pitchFamily="34" charset="0"/>
              </a:rPr>
              <a:t>una</a:t>
            </a:r>
            <a:r>
              <a:rPr lang="en-US" kern="0" dirty="0" smtClean="0">
                <a:solidFill>
                  <a:prstClr val="white"/>
                </a:solidFill>
                <a:latin typeface="Arial" panose="020B0604020202020204" pitchFamily="34" charset="0"/>
                <a:cs typeface="Arial" panose="020B0604020202020204" pitchFamily="34" charset="0"/>
              </a:rPr>
              <a:t> </a:t>
            </a:r>
            <a:r>
              <a:rPr lang="en-US" kern="0" dirty="0" err="1" smtClean="0">
                <a:solidFill>
                  <a:prstClr val="white"/>
                </a:solidFill>
                <a:latin typeface="Arial" panose="020B0604020202020204" pitchFamily="34" charset="0"/>
                <a:cs typeface="Arial" panose="020B0604020202020204" pitchFamily="34" charset="0"/>
              </a:rPr>
              <a:t>vez</a:t>
            </a:r>
            <a:r>
              <a:rPr lang="en-US" kern="0" dirty="0" smtClean="0">
                <a:solidFill>
                  <a:prstClr val="white"/>
                </a:solidFill>
                <a:latin typeface="Arial" panose="020B0604020202020204" pitchFamily="34" charset="0"/>
                <a:cs typeface="Arial" panose="020B0604020202020204" pitchFamily="34" charset="0"/>
              </a:rPr>
              <a:t> </a:t>
            </a:r>
            <a:r>
              <a:rPr lang="en-US" kern="0" dirty="0" err="1" smtClean="0">
                <a:solidFill>
                  <a:prstClr val="white"/>
                </a:solidFill>
                <a:latin typeface="Arial" panose="020B0604020202020204" pitchFamily="34" charset="0"/>
                <a:cs typeface="Arial" panose="020B0604020202020204" pitchFamily="34" charset="0"/>
              </a:rPr>
              <a:t>completadas</a:t>
            </a:r>
            <a:r>
              <a:rPr lang="en-US" kern="0" dirty="0" smtClean="0">
                <a:solidFill>
                  <a:prstClr val="white"/>
                </a:solidFill>
                <a:latin typeface="Arial" panose="020B0604020202020204" pitchFamily="34" charset="0"/>
                <a:cs typeface="Arial" panose="020B0604020202020204" pitchFamily="34" charset="0"/>
              </a:rPr>
              <a:t> </a:t>
            </a:r>
            <a:r>
              <a:rPr lang="en-US" kern="0" dirty="0" err="1" smtClean="0">
                <a:solidFill>
                  <a:prstClr val="white"/>
                </a:solidFill>
                <a:latin typeface="Arial" panose="020B0604020202020204" pitchFamily="34" charset="0"/>
                <a:cs typeface="Arial" panose="020B0604020202020204" pitchFamily="34" charset="0"/>
              </a:rPr>
              <a:t>todas</a:t>
            </a:r>
            <a:r>
              <a:rPr lang="en-US" kern="0" dirty="0" smtClean="0">
                <a:solidFill>
                  <a:prstClr val="white"/>
                </a:solidFill>
                <a:latin typeface="Arial" panose="020B0604020202020204" pitchFamily="34" charset="0"/>
                <a:cs typeface="Arial" panose="020B0604020202020204" pitchFamily="34" charset="0"/>
              </a:rPr>
              <a:t> las </a:t>
            </a:r>
            <a:r>
              <a:rPr lang="en-US" kern="0" dirty="0" err="1" smtClean="0">
                <a:solidFill>
                  <a:prstClr val="white"/>
                </a:solidFill>
                <a:latin typeface="Arial" panose="020B0604020202020204" pitchFamily="34" charset="0"/>
                <a:cs typeface="Arial" panose="020B0604020202020204" pitchFamily="34" charset="0"/>
              </a:rPr>
              <a:t>etapas</a:t>
            </a:r>
            <a:r>
              <a:rPr lang="en-US" kern="0" dirty="0" smtClean="0">
                <a:solidFill>
                  <a:prstClr val="white"/>
                </a:solidFill>
                <a:latin typeface="Arial" panose="020B0604020202020204" pitchFamily="34" charset="0"/>
                <a:cs typeface="Arial" panose="020B0604020202020204" pitchFamily="34" charset="0"/>
              </a:rPr>
              <a:t> </a:t>
            </a:r>
            <a:r>
              <a:rPr lang="en-US" kern="0" dirty="0" err="1" smtClean="0">
                <a:solidFill>
                  <a:prstClr val="white"/>
                </a:solidFill>
                <a:latin typeface="Arial" panose="020B0604020202020204" pitchFamily="34" charset="0"/>
                <a:cs typeface="Arial" panose="020B0604020202020204" pitchFamily="34" charset="0"/>
              </a:rPr>
              <a:t>relacionadas</a:t>
            </a:r>
            <a:r>
              <a:rPr lang="en-US" kern="0" dirty="0" smtClean="0">
                <a:solidFill>
                  <a:prstClr val="white"/>
                </a:solidFill>
                <a:latin typeface="Arial" panose="020B0604020202020204" pitchFamily="34" charset="0"/>
                <a:cs typeface="Arial" panose="020B0604020202020204" pitchFamily="34" charset="0"/>
              </a:rPr>
              <a:t> con el CAP y </a:t>
            </a:r>
            <a:r>
              <a:rPr lang="en-US" kern="0" dirty="0" err="1" smtClean="0">
                <a:solidFill>
                  <a:prstClr val="white"/>
                </a:solidFill>
                <a:latin typeface="Arial" panose="020B0604020202020204" pitchFamily="34" charset="0"/>
                <a:cs typeface="Arial" panose="020B0604020202020204" pitchFamily="34" charset="0"/>
              </a:rPr>
              <a:t>preparadas</a:t>
            </a:r>
            <a:r>
              <a:rPr lang="en-US" kern="0" dirty="0" smtClean="0">
                <a:solidFill>
                  <a:prstClr val="white"/>
                </a:solidFill>
                <a:latin typeface="Arial" panose="020B0604020202020204" pitchFamily="34" charset="0"/>
                <a:cs typeface="Arial" panose="020B0604020202020204" pitchFamily="34" charset="0"/>
              </a:rPr>
              <a:t> para </a:t>
            </a:r>
            <a:r>
              <a:rPr lang="en-US" kern="0" dirty="0" err="1" smtClean="0">
                <a:solidFill>
                  <a:prstClr val="white"/>
                </a:solidFill>
                <a:latin typeface="Arial" panose="020B0604020202020204" pitchFamily="34" charset="0"/>
                <a:cs typeface="Arial" panose="020B0604020202020204" pitchFamily="34" charset="0"/>
              </a:rPr>
              <a:t>enviarlas</a:t>
            </a:r>
            <a:r>
              <a:rPr lang="en-US" kern="0" dirty="0" smtClean="0">
                <a:solidFill>
                  <a:prstClr val="white"/>
                </a:solidFill>
                <a:latin typeface="Arial" panose="020B0604020202020204" pitchFamily="34" charset="0"/>
                <a:cs typeface="Arial" panose="020B0604020202020204" pitchFamily="34" charset="0"/>
              </a:rPr>
              <a:t> a la OACI.</a:t>
            </a:r>
            <a:endParaRPr kumimoji="0" lang="en-CA" sz="1800" b="0" i="0" u="none" strike="noStrike" kern="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endParaRPr>
          </a:p>
        </p:txBody>
      </p:sp>
      <p:sp>
        <p:nvSpPr>
          <p:cNvPr id="14" name="Rectangle 13"/>
          <p:cNvSpPr/>
          <p:nvPr/>
        </p:nvSpPr>
        <p:spPr>
          <a:xfrm>
            <a:off x="3491880" y="4581128"/>
            <a:ext cx="2507886" cy="216024"/>
          </a:xfrm>
          <a:prstGeom prst="rect">
            <a:avLst/>
          </a:prstGeom>
          <a:noFill/>
          <a:ln w="635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5" name="Rectangle 14"/>
          <p:cNvSpPr/>
          <p:nvPr/>
        </p:nvSpPr>
        <p:spPr>
          <a:xfrm>
            <a:off x="683568" y="4770666"/>
            <a:ext cx="7848872" cy="962589"/>
          </a:xfrm>
          <a:prstGeom prst="rect">
            <a:avLst/>
          </a:prstGeom>
          <a:noFill/>
          <a:ln w="635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6" name="Rectangle 15"/>
          <p:cNvSpPr/>
          <p:nvPr/>
        </p:nvSpPr>
        <p:spPr>
          <a:xfrm>
            <a:off x="7524327" y="5862025"/>
            <a:ext cx="1032311" cy="231877"/>
          </a:xfrm>
          <a:prstGeom prst="rect">
            <a:avLst/>
          </a:prstGeom>
          <a:noFill/>
          <a:ln w="635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048603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xit" presetSubtype="21" fill="hold" grpId="1" nodeType="withEffect">
                                  <p:stCondLst>
                                    <p:cond delay="0"/>
                                  </p:stCondLst>
                                  <p:childTnLst>
                                    <p:animEffect transition="out" filter="barn(inVertical)">
                                      <p:cBhvr>
                                        <p:cTn id="9" dur="500"/>
                                        <p:tgtEl>
                                          <p:spTgt spid="10"/>
                                        </p:tgtEl>
                                      </p:cBhvr>
                                    </p:animEffect>
                                    <p:set>
                                      <p:cBhvr>
                                        <p:cTn id="10" dur="1" fill="hold">
                                          <p:stCondLst>
                                            <p:cond delay="499"/>
                                          </p:stCondLst>
                                        </p:cTn>
                                        <p:tgtEl>
                                          <p:spTgt spid="10"/>
                                        </p:tgtEl>
                                        <p:attrNameLst>
                                          <p:attrName>style.visibility</p:attrName>
                                        </p:attrNameLst>
                                      </p:cBhvr>
                                      <p:to>
                                        <p:strVal val="hidden"/>
                                      </p:to>
                                    </p:set>
                                  </p:childTnLst>
                                </p:cTn>
                              </p:par>
                              <p:par>
                                <p:cTn id="11" presetID="16" presetClass="entr" presetSubtype="21"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par>
                                <p:cTn id="14" presetID="16" presetClass="exit" presetSubtype="21" fill="hold" grpId="1" nodeType="withEffect">
                                  <p:stCondLst>
                                    <p:cond delay="0"/>
                                  </p:stCondLst>
                                  <p:childTnLst>
                                    <p:animEffect transition="out" filter="barn(inVertical)">
                                      <p:cBhvr>
                                        <p:cTn id="15" dur="500"/>
                                        <p:tgtEl>
                                          <p:spTgt spid="11"/>
                                        </p:tgtEl>
                                      </p:cBhvr>
                                    </p:animEffect>
                                    <p:set>
                                      <p:cBhvr>
                                        <p:cTn id="16" dur="1" fill="hold">
                                          <p:stCondLst>
                                            <p:cond delay="499"/>
                                          </p:stCondLst>
                                        </p:cTn>
                                        <p:tgtEl>
                                          <p:spTgt spid="11"/>
                                        </p:tgtEl>
                                        <p:attrNameLst>
                                          <p:attrName>style.visibility</p:attrName>
                                        </p:attrNameLst>
                                      </p:cBhvr>
                                      <p:to>
                                        <p:strVal val="hidden"/>
                                      </p:to>
                                    </p:set>
                                  </p:childTnLst>
                                </p:cTn>
                              </p:par>
                              <p:par>
                                <p:cTn id="17" presetID="16" presetClass="entr" presetSubtype="21"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par>
                                <p:cTn id="23" presetID="16" presetClass="exit" presetSubtype="21" fill="hold" grpId="1" nodeType="withEffect">
                                  <p:stCondLst>
                                    <p:cond delay="0"/>
                                  </p:stCondLst>
                                  <p:childTnLst>
                                    <p:animEffect transition="out" filter="barn(inVertical)">
                                      <p:cBhvr>
                                        <p:cTn id="24" dur="500"/>
                                        <p:tgtEl>
                                          <p:spTgt spid="14"/>
                                        </p:tgtEl>
                                      </p:cBhvr>
                                    </p:animEffect>
                                    <p:set>
                                      <p:cBhvr>
                                        <p:cTn id="25" dur="1" fill="hold">
                                          <p:stCondLst>
                                            <p:cond delay="499"/>
                                          </p:stCondLst>
                                        </p:cTn>
                                        <p:tgtEl>
                                          <p:spTgt spid="14"/>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barn(inVertical)">
                                      <p:cBhvr>
                                        <p:cTn id="30" dur="500"/>
                                        <p:tgtEl>
                                          <p:spTgt spid="15"/>
                                        </p:tgtEl>
                                      </p:cBhvr>
                                    </p:animEffect>
                                  </p:childTnLst>
                                </p:cTn>
                              </p:par>
                              <p:par>
                                <p:cTn id="31" presetID="16" presetClass="exit" presetSubtype="21" fill="hold" grpId="1" nodeType="withEffect">
                                  <p:stCondLst>
                                    <p:cond delay="0"/>
                                  </p:stCondLst>
                                  <p:childTnLst>
                                    <p:animEffect transition="out" filter="barn(inVertical)">
                                      <p:cBhvr>
                                        <p:cTn id="32" dur="500"/>
                                        <p:tgtEl>
                                          <p:spTgt spid="15"/>
                                        </p:tgtEl>
                                      </p:cBhvr>
                                    </p:animEffect>
                                    <p:set>
                                      <p:cBhvr>
                                        <p:cTn id="33" dur="1" fill="hold">
                                          <p:stCondLst>
                                            <p:cond delay="499"/>
                                          </p:stCondLst>
                                        </p:cTn>
                                        <p:tgtEl>
                                          <p:spTgt spid="15"/>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barn(inVertical)">
                                      <p:cBhvr>
                                        <p:cTn id="3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1" grpId="1" animBg="1"/>
      <p:bldP spid="12" grpId="0" animBg="1"/>
      <p:bldP spid="14" grpId="0" animBg="1"/>
      <p:bldP spid="14" grpId="1" animBg="1"/>
      <p:bldP spid="15" grpId="0" animBg="1"/>
      <p:bldP spid="15" grpId="1"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1" y="98884"/>
            <a:ext cx="8229600" cy="1143000"/>
          </a:xfrm>
        </p:spPr>
        <p:txBody>
          <a:bodyPr>
            <a:normAutofit/>
          </a:bodyPr>
          <a:lstStyle/>
          <a:p>
            <a:r>
              <a:rPr lang="es-ES" sz="4000" dirty="0" smtClean="0"/>
              <a:t>Autoevaluación de PQ (cont.)</a:t>
            </a:r>
            <a:endParaRPr lang="en-GB" sz="4000" dirty="0"/>
          </a:p>
        </p:txBody>
      </p:sp>
      <p:sp>
        <p:nvSpPr>
          <p:cNvPr id="4" name="Slide Number Placeholder 3"/>
          <p:cNvSpPr>
            <a:spLocks noGrp="1"/>
          </p:cNvSpPr>
          <p:nvPr>
            <p:ph type="sldNum" sz="quarter" idx="12"/>
          </p:nvPr>
        </p:nvSpPr>
        <p:spPr>
          <a:xfrm>
            <a:off x="6553200" y="6356350"/>
            <a:ext cx="2133600" cy="365125"/>
          </a:xfrm>
        </p:spPr>
        <p:txBody>
          <a:bodyPr/>
          <a:lstStyle/>
          <a:p>
            <a:fld id="{AEBC9397-8921-489F-B39C-2E8FC685A84F}" type="slidenum">
              <a:rPr lang="en-US" smtClean="0"/>
              <a:pPr/>
              <a:t>6</a:t>
            </a:fld>
            <a:endParaRPr lang="en-US" dirty="0"/>
          </a:p>
        </p:txBody>
      </p:sp>
      <p:sp>
        <p:nvSpPr>
          <p:cNvPr id="5" name="Footer Placeholder 4"/>
          <p:cNvSpPr>
            <a:spLocks noGrp="1"/>
          </p:cNvSpPr>
          <p:nvPr>
            <p:ph type="ftr" sz="quarter" idx="11"/>
          </p:nvPr>
        </p:nvSpPr>
        <p:spPr>
          <a:xfrm>
            <a:off x="3124200" y="6356350"/>
            <a:ext cx="2895600" cy="365125"/>
          </a:xfrm>
        </p:spPr>
        <p:txBody>
          <a:bodyPr/>
          <a:lstStyle/>
          <a:p>
            <a:r>
              <a:rPr lang="en-US" smtClean="0"/>
              <a:t>Seminario CMA - Módulo 4</a:t>
            </a:r>
            <a:endParaRPr lang="en-US" dirty="0"/>
          </a:p>
        </p:txBody>
      </p:sp>
      <p:sp>
        <p:nvSpPr>
          <p:cNvPr id="8" name="Date Placeholder 7"/>
          <p:cNvSpPr>
            <a:spLocks noGrp="1"/>
          </p:cNvSpPr>
          <p:nvPr>
            <p:ph type="dt" sz="half" idx="10"/>
          </p:nvPr>
        </p:nvSpPr>
        <p:spPr/>
        <p:txBody>
          <a:bodyPr/>
          <a:lstStyle/>
          <a:p>
            <a:r>
              <a:rPr lang="en-US" smtClean="0"/>
              <a:t>Noviembre de 2017</a:t>
            </a:r>
            <a:endParaRPr lang="en-US"/>
          </a:p>
        </p:txBody>
      </p:sp>
      <p:sp>
        <p:nvSpPr>
          <p:cNvPr id="7" name="Content Placeholder 3"/>
          <p:cNvSpPr>
            <a:spLocks noGrp="1"/>
          </p:cNvSpPr>
          <p:nvPr>
            <p:ph idx="1"/>
          </p:nvPr>
        </p:nvSpPr>
        <p:spPr/>
        <p:txBody>
          <a:bodyPr>
            <a:normAutofit lnSpcReduction="10000"/>
          </a:bodyPr>
          <a:lstStyle/>
          <a:p>
            <a:pPr eaLnBrk="1" hangingPunct="1">
              <a:buClrTx/>
            </a:pPr>
            <a:r>
              <a:rPr lang="en-US" altLang="en-US" sz="2400" dirty="0" smtClean="0"/>
              <a:t>Antes de </a:t>
            </a:r>
            <a:r>
              <a:rPr lang="en-US" altLang="en-US" sz="2400" dirty="0" err="1" smtClean="0"/>
              <a:t>realizar</a:t>
            </a:r>
            <a:r>
              <a:rPr lang="en-US" altLang="en-US" sz="2400" dirty="0" smtClean="0"/>
              <a:t> </a:t>
            </a:r>
            <a:r>
              <a:rPr lang="en-US" altLang="en-US" sz="2400" dirty="0" err="1" smtClean="0"/>
              <a:t>autoevaluaciones</a:t>
            </a:r>
            <a:r>
              <a:rPr lang="en-US" altLang="en-US" sz="2400" dirty="0"/>
              <a:t> </a:t>
            </a:r>
            <a:r>
              <a:rPr lang="en-US" altLang="en-US" sz="2400" dirty="0" err="1" smtClean="0"/>
              <a:t>en</a:t>
            </a:r>
            <a:r>
              <a:rPr lang="en-US" altLang="en-US" sz="2400" dirty="0" smtClean="0"/>
              <a:t> el OLF, </a:t>
            </a:r>
            <a:r>
              <a:rPr lang="en-US" altLang="en-US" sz="2400" dirty="0" err="1" smtClean="0"/>
              <a:t>los</a:t>
            </a:r>
            <a:r>
              <a:rPr lang="en-US" altLang="en-US" sz="2400" dirty="0" smtClean="0"/>
              <a:t> </a:t>
            </a:r>
            <a:r>
              <a:rPr lang="en-US" altLang="en-US" sz="2400" dirty="0" err="1" smtClean="0"/>
              <a:t>Estados</a:t>
            </a:r>
            <a:r>
              <a:rPr lang="en-US" altLang="en-US" sz="2400" dirty="0" smtClean="0"/>
              <a:t> </a:t>
            </a:r>
            <a:r>
              <a:rPr lang="en-US" altLang="en-US" sz="2400" dirty="0" err="1" smtClean="0"/>
              <a:t>deberían</a:t>
            </a:r>
            <a:r>
              <a:rPr lang="en-US" altLang="en-US" sz="2400" dirty="0" smtClean="0"/>
              <a:t> </a:t>
            </a:r>
            <a:r>
              <a:rPr lang="en-US" altLang="en-US" sz="2400" dirty="0" err="1" smtClean="0"/>
              <a:t>aplicar</a:t>
            </a:r>
            <a:r>
              <a:rPr lang="en-US" altLang="en-US" sz="2400" dirty="0" smtClean="0"/>
              <a:t> </a:t>
            </a:r>
            <a:r>
              <a:rPr lang="en-US" altLang="en-US" sz="2400" dirty="0" err="1" smtClean="0"/>
              <a:t>sus</a:t>
            </a:r>
            <a:r>
              <a:rPr lang="en-US" altLang="en-US" sz="2400" dirty="0" smtClean="0"/>
              <a:t> CAP y </a:t>
            </a:r>
            <a:r>
              <a:rPr lang="en-US" altLang="en-US" sz="2400" dirty="0" err="1" smtClean="0"/>
              <a:t>actualizar</a:t>
            </a:r>
            <a:r>
              <a:rPr lang="en-US" altLang="en-US" sz="2400" dirty="0" smtClean="0"/>
              <a:t> la </a:t>
            </a:r>
            <a:r>
              <a:rPr lang="en-US" altLang="en-US" sz="2400" dirty="0" err="1" smtClean="0"/>
              <a:t>situación</a:t>
            </a:r>
            <a:r>
              <a:rPr lang="en-US" altLang="en-US" sz="2400" dirty="0" smtClean="0"/>
              <a:t> de la </a:t>
            </a:r>
            <a:r>
              <a:rPr lang="en-US" altLang="en-US" sz="2400" dirty="0" err="1" smtClean="0"/>
              <a:t>aplicación</a:t>
            </a:r>
            <a:r>
              <a:rPr lang="en-US" altLang="en-US" sz="2400" dirty="0" smtClean="0"/>
              <a:t> de </a:t>
            </a:r>
            <a:r>
              <a:rPr lang="en-US" altLang="en-US" sz="2400" dirty="0" err="1" smtClean="0"/>
              <a:t>los</a:t>
            </a:r>
            <a:r>
              <a:rPr lang="en-US" altLang="en-US" sz="2400" dirty="0" smtClean="0"/>
              <a:t> </a:t>
            </a:r>
            <a:r>
              <a:rPr lang="en-US" altLang="en-US" sz="2400" dirty="0" err="1" smtClean="0"/>
              <a:t>mismos</a:t>
            </a:r>
            <a:r>
              <a:rPr lang="en-US" altLang="en-US" sz="2400" dirty="0" smtClean="0"/>
              <a:t> con </a:t>
            </a:r>
            <a:r>
              <a:rPr lang="en-US" altLang="en-US" sz="2400" dirty="0" err="1" smtClean="0"/>
              <a:t>respecto</a:t>
            </a:r>
            <a:r>
              <a:rPr lang="en-US" altLang="en-US" sz="2400" dirty="0" smtClean="0"/>
              <a:t> a </a:t>
            </a:r>
            <a:r>
              <a:rPr lang="en-US" altLang="en-US" sz="2400" dirty="0" err="1" smtClean="0"/>
              <a:t>cada</a:t>
            </a:r>
            <a:r>
              <a:rPr lang="en-US" altLang="en-US" sz="2400" dirty="0" smtClean="0"/>
              <a:t> </a:t>
            </a:r>
            <a:r>
              <a:rPr lang="en-US" altLang="en-US" sz="2400" dirty="0" err="1" smtClean="0"/>
              <a:t>constatación</a:t>
            </a:r>
            <a:r>
              <a:rPr lang="en-US" altLang="en-US" sz="2400" dirty="0" smtClean="0"/>
              <a:t> </a:t>
            </a:r>
            <a:r>
              <a:rPr lang="en-US" altLang="en-US" sz="2400" dirty="0" err="1" smtClean="0"/>
              <a:t>relacionada</a:t>
            </a:r>
            <a:r>
              <a:rPr lang="en-US" altLang="en-US" sz="2400" dirty="0" smtClean="0"/>
              <a:t> con </a:t>
            </a:r>
            <a:r>
              <a:rPr lang="en-US" altLang="en-US" sz="2400" dirty="0" err="1" smtClean="0"/>
              <a:t>una</a:t>
            </a:r>
            <a:r>
              <a:rPr lang="en-US" altLang="en-US" sz="2400" dirty="0" smtClean="0"/>
              <a:t> PQ.</a:t>
            </a:r>
          </a:p>
          <a:p>
            <a:pPr eaLnBrk="1" hangingPunct="1">
              <a:buClrTx/>
            </a:pPr>
            <a:r>
              <a:rPr lang="en-US" altLang="en-US" sz="2400" dirty="0" smtClean="0"/>
              <a:t>La </a:t>
            </a:r>
            <a:r>
              <a:rPr lang="en-US" altLang="en-US" sz="2400" dirty="0" err="1" smtClean="0"/>
              <a:t>herramienta</a:t>
            </a:r>
            <a:r>
              <a:rPr lang="en-US" altLang="en-US" sz="2400" dirty="0" smtClean="0"/>
              <a:t> “</a:t>
            </a:r>
            <a:r>
              <a:rPr lang="en-US" altLang="en-US" sz="2400" b="1" dirty="0" smtClean="0"/>
              <a:t>Self-Assessment</a:t>
            </a:r>
            <a:r>
              <a:rPr lang="en-US" altLang="en-US" sz="2400" dirty="0" smtClean="0"/>
              <a:t>” (</a:t>
            </a:r>
            <a:r>
              <a:rPr lang="en-US" altLang="en-US" sz="2400" dirty="0" err="1" smtClean="0"/>
              <a:t>autoevaluación</a:t>
            </a:r>
            <a:r>
              <a:rPr lang="en-US" altLang="en-US" sz="2400" dirty="0" smtClean="0"/>
              <a:t>) del OLF </a:t>
            </a:r>
            <a:r>
              <a:rPr lang="en-US" altLang="en-US" sz="2400" dirty="0" err="1" smtClean="0"/>
              <a:t>permite</a:t>
            </a:r>
            <a:r>
              <a:rPr lang="en-US" altLang="en-US" sz="2400" dirty="0" smtClean="0"/>
              <a:t> a </a:t>
            </a:r>
            <a:r>
              <a:rPr lang="en-US" altLang="en-US" sz="2400" dirty="0" err="1" smtClean="0"/>
              <a:t>los</a:t>
            </a:r>
            <a:r>
              <a:rPr lang="en-US" altLang="en-US" sz="2400" dirty="0" smtClean="0"/>
              <a:t> </a:t>
            </a:r>
            <a:r>
              <a:rPr lang="en-US" altLang="en-US" sz="2400" dirty="0" err="1" smtClean="0"/>
              <a:t>Estados</a:t>
            </a:r>
            <a:r>
              <a:rPr lang="en-US" altLang="en-US" sz="2400" dirty="0" smtClean="0"/>
              <a:t>:</a:t>
            </a:r>
          </a:p>
          <a:p>
            <a:pPr indent="12700" eaLnBrk="1" hangingPunct="1">
              <a:buClrTx/>
              <a:buFont typeface="Calibri" panose="020F0502020204030204" pitchFamily="34" charset="0"/>
              <a:buChar char="—"/>
            </a:pPr>
            <a:r>
              <a:rPr lang="en-US" altLang="en-US" sz="2400" dirty="0" err="1" smtClean="0"/>
              <a:t>indicar</a:t>
            </a:r>
            <a:r>
              <a:rPr lang="en-US" altLang="en-US" sz="2400" dirty="0" smtClean="0"/>
              <a:t>/</a:t>
            </a:r>
            <a:r>
              <a:rPr lang="en-US" altLang="en-US" sz="2400" dirty="0" err="1" smtClean="0"/>
              <a:t>actualizar</a:t>
            </a:r>
            <a:r>
              <a:rPr lang="en-US" altLang="en-US" sz="2400" dirty="0" smtClean="0"/>
              <a:t> la </a:t>
            </a:r>
            <a:r>
              <a:rPr lang="en-US" altLang="en-US" sz="2400" dirty="0" err="1" smtClean="0"/>
              <a:t>situación</a:t>
            </a:r>
            <a:r>
              <a:rPr lang="en-US" altLang="en-US" sz="2400" dirty="0" smtClean="0"/>
              <a:t> de la </a:t>
            </a:r>
            <a:r>
              <a:rPr lang="en-US" altLang="en-US" sz="2400" dirty="0" err="1" smtClean="0"/>
              <a:t>aplicación</a:t>
            </a:r>
            <a:r>
              <a:rPr lang="en-US" altLang="en-US" sz="2400" dirty="0" smtClean="0"/>
              <a:t> de </a:t>
            </a:r>
            <a:r>
              <a:rPr lang="en-US" altLang="en-US" sz="2400" dirty="0" err="1" smtClean="0"/>
              <a:t>cada</a:t>
            </a:r>
            <a:r>
              <a:rPr lang="en-US" altLang="en-US" sz="2400" dirty="0" smtClean="0"/>
              <a:t> PQ;</a:t>
            </a:r>
          </a:p>
          <a:p>
            <a:pPr indent="12700" eaLnBrk="1" hangingPunct="1">
              <a:buClrTx/>
              <a:buFont typeface="Calibri" panose="020F0502020204030204" pitchFamily="34" charset="0"/>
              <a:buChar char="—"/>
            </a:pPr>
            <a:r>
              <a:rPr lang="en-US" altLang="en-US" sz="2400" dirty="0" err="1"/>
              <a:t>p</a:t>
            </a:r>
            <a:r>
              <a:rPr lang="en-US" altLang="en-US" sz="2400" dirty="0" err="1" smtClean="0"/>
              <a:t>resentar</a:t>
            </a:r>
            <a:r>
              <a:rPr lang="en-US" altLang="en-US" sz="2400" dirty="0" smtClean="0"/>
              <a:t> </a:t>
            </a:r>
            <a:r>
              <a:rPr lang="en-US" altLang="en-US" sz="2400" dirty="0" err="1" smtClean="0"/>
              <a:t>pruebas</a:t>
            </a:r>
            <a:r>
              <a:rPr lang="en-US" altLang="en-US" sz="2400" dirty="0" smtClean="0"/>
              <a:t> de </a:t>
            </a:r>
            <a:r>
              <a:rPr lang="en-US" altLang="en-US" sz="2400" dirty="0" err="1" smtClean="0"/>
              <a:t>apoyo</a:t>
            </a:r>
            <a:r>
              <a:rPr lang="en-US" altLang="en-US" sz="2400" dirty="0" smtClean="0"/>
              <a:t>;</a:t>
            </a:r>
          </a:p>
          <a:p>
            <a:pPr indent="12700" eaLnBrk="1" hangingPunct="1">
              <a:buClrTx/>
              <a:buFont typeface="Calibri" panose="020F0502020204030204" pitchFamily="34" charset="0"/>
              <a:buChar char="—"/>
            </a:pPr>
            <a:r>
              <a:rPr lang="en-US" altLang="en-US" sz="2400" dirty="0" err="1"/>
              <a:t>r</a:t>
            </a:r>
            <a:r>
              <a:rPr lang="en-US" altLang="en-US" sz="2400" dirty="0" err="1" smtClean="0"/>
              <a:t>ealizar</a:t>
            </a:r>
            <a:r>
              <a:rPr lang="en-US" altLang="en-US" sz="2400" dirty="0" smtClean="0"/>
              <a:t> </a:t>
            </a:r>
            <a:r>
              <a:rPr lang="en-US" altLang="en-US" sz="2400" dirty="0" err="1" smtClean="0"/>
              <a:t>auditorías</a:t>
            </a:r>
            <a:r>
              <a:rPr lang="en-US" altLang="en-US" sz="2400" dirty="0" smtClean="0"/>
              <a:t> </a:t>
            </a:r>
            <a:r>
              <a:rPr lang="en-US" altLang="en-US" sz="2400" dirty="0" err="1" smtClean="0"/>
              <a:t>internas</a:t>
            </a:r>
            <a:r>
              <a:rPr lang="en-US" altLang="en-US" sz="2400" dirty="0" smtClean="0"/>
              <a:t>;</a:t>
            </a:r>
          </a:p>
          <a:p>
            <a:pPr indent="12700" eaLnBrk="1" hangingPunct="1">
              <a:buClrTx/>
              <a:buFont typeface="Calibri" panose="020F0502020204030204" pitchFamily="34" charset="0"/>
              <a:buChar char="—"/>
            </a:pPr>
            <a:r>
              <a:rPr lang="en-US" altLang="en-US" sz="2400" dirty="0" err="1"/>
              <a:t>p</a:t>
            </a:r>
            <a:r>
              <a:rPr lang="en-US" altLang="en-US" sz="2400" dirty="0" err="1" smtClean="0"/>
              <a:t>repararse</a:t>
            </a:r>
            <a:r>
              <a:rPr lang="en-US" altLang="en-US" sz="2400" dirty="0" smtClean="0"/>
              <a:t> para </a:t>
            </a:r>
            <a:r>
              <a:rPr lang="en-US" altLang="en-US" sz="2400" dirty="0" err="1" smtClean="0"/>
              <a:t>una</a:t>
            </a:r>
            <a:r>
              <a:rPr lang="en-US" altLang="en-US" sz="2400" dirty="0" smtClean="0"/>
              <a:t> </a:t>
            </a:r>
            <a:r>
              <a:rPr lang="en-US" altLang="en-US" sz="2400" dirty="0" err="1" smtClean="0"/>
              <a:t>actividad</a:t>
            </a:r>
            <a:r>
              <a:rPr lang="en-US" altLang="en-US" sz="2400" dirty="0" smtClean="0"/>
              <a:t> del CMA del USOAP; y</a:t>
            </a:r>
          </a:p>
          <a:p>
            <a:pPr marL="358775" indent="12700" eaLnBrk="1" hangingPunct="1">
              <a:buClrTx/>
              <a:buFont typeface="Calibri" panose="020F0502020204030204" pitchFamily="34" charset="0"/>
              <a:buChar char="—"/>
              <a:tabLst>
                <a:tab pos="627063" algn="l"/>
              </a:tabLst>
            </a:pPr>
            <a:r>
              <a:rPr lang="en-US" altLang="en-US" sz="2400" dirty="0" err="1"/>
              <a:t>o</a:t>
            </a:r>
            <a:r>
              <a:rPr lang="en-US" altLang="en-US" sz="2400" dirty="0" err="1" smtClean="0"/>
              <a:t>bservar</a:t>
            </a:r>
            <a:r>
              <a:rPr lang="en-US" altLang="en-US" sz="2400" dirty="0" smtClean="0"/>
              <a:t> </a:t>
            </a:r>
            <a:r>
              <a:rPr lang="en-US" altLang="en-US" sz="2400" dirty="0" err="1" smtClean="0"/>
              <a:t>sus</a:t>
            </a:r>
            <a:r>
              <a:rPr lang="en-US" altLang="en-US" sz="2400" dirty="0" smtClean="0"/>
              <a:t> </a:t>
            </a:r>
            <a:r>
              <a:rPr lang="en-US" altLang="en-US" sz="2400" dirty="0" err="1" smtClean="0"/>
              <a:t>propios</a:t>
            </a:r>
            <a:r>
              <a:rPr lang="en-US" altLang="en-US" sz="2400" dirty="0" smtClean="0"/>
              <a:t> </a:t>
            </a:r>
            <a:r>
              <a:rPr lang="en-US" altLang="en-US" sz="2400" dirty="0" err="1" smtClean="0"/>
              <a:t>sistemas</a:t>
            </a:r>
            <a:r>
              <a:rPr lang="en-US" altLang="en-US" sz="2400" dirty="0" smtClean="0"/>
              <a:t> de </a:t>
            </a:r>
            <a:r>
              <a:rPr lang="en-US" altLang="en-US" sz="2400" dirty="0" err="1" smtClean="0"/>
              <a:t>vigilancia</a:t>
            </a:r>
            <a:r>
              <a:rPr lang="en-US" altLang="en-US" sz="2400" dirty="0" smtClean="0"/>
              <a:t> de la </a:t>
            </a:r>
            <a:r>
              <a:rPr lang="en-US" altLang="en-US" sz="2400" dirty="0" err="1" smtClean="0"/>
              <a:t>seguridad</a:t>
            </a:r>
            <a:r>
              <a:rPr lang="en-US" altLang="en-US" sz="2400" dirty="0" smtClean="0"/>
              <a:t> 	</a:t>
            </a:r>
            <a:r>
              <a:rPr lang="en-US" altLang="en-US" sz="2400" dirty="0" err="1" smtClean="0"/>
              <a:t>operacional</a:t>
            </a:r>
            <a:r>
              <a:rPr lang="en-US" altLang="en-US" sz="2400" dirty="0" smtClean="0"/>
              <a:t> de la </a:t>
            </a:r>
            <a:r>
              <a:rPr lang="en-US" altLang="en-US" sz="2400" dirty="0" err="1" smtClean="0"/>
              <a:t>aviación</a:t>
            </a:r>
            <a:r>
              <a:rPr lang="en-US" altLang="en-US" sz="2400" dirty="0" smtClean="0"/>
              <a:t> civil.</a:t>
            </a:r>
          </a:p>
          <a:p>
            <a:pPr indent="12700" eaLnBrk="1" hangingPunct="1">
              <a:buClrTx/>
              <a:buFont typeface="Calibri" panose="020F0502020204030204" pitchFamily="34" charset="0"/>
              <a:buChar char="—"/>
            </a:pPr>
            <a:endParaRPr lang="en-US" altLang="en-US" sz="2400" dirty="0" smtClean="0"/>
          </a:p>
          <a:p>
            <a:pPr indent="12700" eaLnBrk="1" hangingPunct="1">
              <a:buClrTx/>
              <a:buFont typeface="Calibri" panose="020F0502020204030204" pitchFamily="34" charset="0"/>
              <a:buChar char="—"/>
            </a:pPr>
            <a:endParaRPr lang="en-GB" altLang="en-US" dirty="0" smtClean="0"/>
          </a:p>
        </p:txBody>
      </p:sp>
    </p:spTree>
    <p:extLst>
      <p:ext uri="{BB962C8B-B14F-4D97-AF65-F5344CB8AC3E}">
        <p14:creationId xmlns:p14="http://schemas.microsoft.com/office/powerpoint/2010/main" val="88914560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4776" y="6565"/>
            <a:ext cx="8229600" cy="1143000"/>
          </a:xfrm>
        </p:spPr>
        <p:txBody>
          <a:bodyPr>
            <a:noAutofit/>
          </a:bodyPr>
          <a:lstStyle/>
          <a:p>
            <a:pPr marL="355600"/>
            <a:endParaRPr lang="en-GB" dirty="0"/>
          </a:p>
        </p:txBody>
      </p:sp>
      <p:sp>
        <p:nvSpPr>
          <p:cNvPr id="4" name="Slide Number Placeholder 3"/>
          <p:cNvSpPr>
            <a:spLocks noGrp="1"/>
          </p:cNvSpPr>
          <p:nvPr>
            <p:ph type="sldNum" sz="quarter" idx="12"/>
          </p:nvPr>
        </p:nvSpPr>
        <p:spPr>
          <a:xfrm>
            <a:off x="6553200" y="6356350"/>
            <a:ext cx="2133600" cy="365125"/>
          </a:xfrm>
        </p:spPr>
        <p:txBody>
          <a:bodyPr/>
          <a:lstStyle/>
          <a:p>
            <a:fld id="{AEBC9397-8921-489F-B39C-2E8FC685A84F}" type="slidenum">
              <a:rPr lang="en-US" smtClean="0"/>
              <a:pPr/>
              <a:t>60</a:t>
            </a:fld>
            <a:endParaRPr lang="en-US" dirty="0"/>
          </a:p>
        </p:txBody>
      </p:sp>
      <p:sp>
        <p:nvSpPr>
          <p:cNvPr id="5" name="Footer Placeholder 4"/>
          <p:cNvSpPr>
            <a:spLocks noGrp="1"/>
          </p:cNvSpPr>
          <p:nvPr>
            <p:ph type="ftr" sz="quarter" idx="11"/>
          </p:nvPr>
        </p:nvSpPr>
        <p:spPr>
          <a:xfrm>
            <a:off x="3124200" y="6356350"/>
            <a:ext cx="2895600" cy="365125"/>
          </a:xfrm>
        </p:spPr>
        <p:txBody>
          <a:bodyPr/>
          <a:lstStyle/>
          <a:p>
            <a:r>
              <a:rPr lang="en-US" smtClean="0"/>
              <a:t>Seminario CMA - Módulo 4</a:t>
            </a:r>
            <a:endParaRPr lang="en-US" dirty="0"/>
          </a:p>
        </p:txBody>
      </p:sp>
      <p:sp>
        <p:nvSpPr>
          <p:cNvPr id="8" name="Date Placeholder 7"/>
          <p:cNvSpPr>
            <a:spLocks noGrp="1"/>
          </p:cNvSpPr>
          <p:nvPr>
            <p:ph type="dt" sz="half" idx="10"/>
          </p:nvPr>
        </p:nvSpPr>
        <p:spPr/>
        <p:txBody>
          <a:bodyPr/>
          <a:lstStyle/>
          <a:p>
            <a:r>
              <a:rPr lang="en-US" smtClean="0"/>
              <a:t>Noviembre de 2017</a:t>
            </a:r>
            <a:endParaRPr lang="en-US"/>
          </a:p>
        </p:txBody>
      </p:sp>
      <p:sp>
        <p:nvSpPr>
          <p:cNvPr id="7" name="Content Placeholder 3"/>
          <p:cNvSpPr>
            <a:spLocks noGrp="1"/>
          </p:cNvSpPr>
          <p:nvPr>
            <p:ph idx="1"/>
          </p:nvPr>
        </p:nvSpPr>
        <p:spPr/>
        <p:txBody>
          <a:bodyPr/>
          <a:lstStyle/>
          <a:p>
            <a:pPr marL="0" indent="0" algn="l" eaLnBrk="1" hangingPunct="1">
              <a:buClrTx/>
              <a:buNone/>
            </a:pPr>
            <a:r>
              <a:rPr lang="en-US" altLang="en-US" sz="3000" dirty="0" smtClean="0"/>
              <a:t> </a:t>
            </a:r>
            <a:endParaRPr lang="en-GB" altLang="en-US" dirty="0" smtClean="0"/>
          </a:p>
        </p:txBody>
      </p:sp>
      <p:sp>
        <p:nvSpPr>
          <p:cNvPr id="3" name="Rectangle 2"/>
          <p:cNvSpPr/>
          <p:nvPr/>
        </p:nvSpPr>
        <p:spPr>
          <a:xfrm>
            <a:off x="2555775" y="3356992"/>
            <a:ext cx="4131837" cy="646331"/>
          </a:xfrm>
          <a:prstGeom prst="rect">
            <a:avLst/>
          </a:prstGeom>
        </p:spPr>
        <p:txBody>
          <a:bodyPr wrap="none">
            <a:spAutoFit/>
          </a:bodyPr>
          <a:lstStyle/>
          <a:p>
            <a:pPr algn="ctr"/>
            <a:r>
              <a:rPr lang="es-ES" sz="3600" b="1" dirty="0" smtClean="0">
                <a:solidFill>
                  <a:srgbClr val="1B4177"/>
                </a:solidFill>
                <a:ea typeface="+mj-ea"/>
                <a:cs typeface="+mj-cs"/>
              </a:rPr>
              <a:t>Cómo actualizar CAP</a:t>
            </a:r>
            <a:endParaRPr lang="en-GB" dirty="0"/>
          </a:p>
        </p:txBody>
      </p:sp>
    </p:spTree>
    <p:extLst>
      <p:ext uri="{BB962C8B-B14F-4D97-AF65-F5344CB8AC3E}">
        <p14:creationId xmlns:p14="http://schemas.microsoft.com/office/powerpoint/2010/main" val="163698777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23528" y="6565"/>
            <a:ext cx="7940848" cy="1143000"/>
          </a:xfrm>
        </p:spPr>
        <p:txBody>
          <a:bodyPr>
            <a:noAutofit/>
          </a:bodyPr>
          <a:lstStyle/>
          <a:p>
            <a:pPr lvl="0">
              <a:spcBef>
                <a:spcPts val="0"/>
              </a:spcBef>
            </a:pPr>
            <a:r>
              <a:rPr lang="es-ES" dirty="0" smtClean="0">
                <a:ea typeface="+mn-ea"/>
                <a:cs typeface="+mn-cs"/>
              </a:rPr>
              <a:t/>
            </a:r>
            <a:br>
              <a:rPr lang="es-ES" dirty="0" smtClean="0">
                <a:ea typeface="+mn-ea"/>
                <a:cs typeface="+mn-cs"/>
              </a:rPr>
            </a:br>
            <a:r>
              <a:rPr lang="es-ES" dirty="0" smtClean="0">
                <a:ea typeface="+mn-ea"/>
                <a:cs typeface="+mn-cs"/>
              </a:rPr>
              <a:t>Cómo </a:t>
            </a:r>
            <a:r>
              <a:rPr lang="es-ES" dirty="0">
                <a:ea typeface="+mn-ea"/>
                <a:cs typeface="+mn-cs"/>
              </a:rPr>
              <a:t>actualizar CAP</a:t>
            </a:r>
            <a:r>
              <a:rPr lang="en-GB" sz="1800" b="0" dirty="0">
                <a:solidFill>
                  <a:srgbClr val="000000"/>
                </a:solidFill>
                <a:ea typeface="+mn-ea"/>
                <a:cs typeface="+mn-cs"/>
              </a:rPr>
              <a:t/>
            </a:r>
            <a:br>
              <a:rPr lang="en-GB" sz="1800" b="0" dirty="0">
                <a:solidFill>
                  <a:srgbClr val="000000"/>
                </a:solidFill>
                <a:ea typeface="+mn-ea"/>
                <a:cs typeface="+mn-cs"/>
              </a:rPr>
            </a:br>
            <a:endParaRPr lang="en-GB" dirty="0"/>
          </a:p>
        </p:txBody>
      </p:sp>
      <p:sp>
        <p:nvSpPr>
          <p:cNvPr id="4" name="Slide Number Placeholder 3"/>
          <p:cNvSpPr>
            <a:spLocks noGrp="1"/>
          </p:cNvSpPr>
          <p:nvPr>
            <p:ph type="sldNum" sz="quarter" idx="12"/>
          </p:nvPr>
        </p:nvSpPr>
        <p:spPr>
          <a:xfrm>
            <a:off x="6553200" y="6356350"/>
            <a:ext cx="2133600" cy="365125"/>
          </a:xfrm>
        </p:spPr>
        <p:txBody>
          <a:bodyPr/>
          <a:lstStyle/>
          <a:p>
            <a:fld id="{AEBC9397-8921-489F-B39C-2E8FC685A84F}" type="slidenum">
              <a:rPr lang="en-US" smtClean="0"/>
              <a:pPr/>
              <a:t>61</a:t>
            </a:fld>
            <a:endParaRPr lang="en-US" dirty="0"/>
          </a:p>
        </p:txBody>
      </p:sp>
      <p:sp>
        <p:nvSpPr>
          <p:cNvPr id="5" name="Footer Placeholder 4"/>
          <p:cNvSpPr>
            <a:spLocks noGrp="1"/>
          </p:cNvSpPr>
          <p:nvPr>
            <p:ph type="ftr" sz="quarter" idx="11"/>
          </p:nvPr>
        </p:nvSpPr>
        <p:spPr>
          <a:xfrm>
            <a:off x="3124200" y="6356350"/>
            <a:ext cx="2895600" cy="365125"/>
          </a:xfrm>
        </p:spPr>
        <p:txBody>
          <a:bodyPr/>
          <a:lstStyle/>
          <a:p>
            <a:r>
              <a:rPr lang="en-US" smtClean="0"/>
              <a:t>Seminario CMA - Módulo 4</a:t>
            </a:r>
            <a:endParaRPr lang="en-US" dirty="0"/>
          </a:p>
        </p:txBody>
      </p:sp>
      <p:sp>
        <p:nvSpPr>
          <p:cNvPr id="8" name="Date Placeholder 7"/>
          <p:cNvSpPr>
            <a:spLocks noGrp="1"/>
          </p:cNvSpPr>
          <p:nvPr>
            <p:ph type="dt" sz="half" idx="10"/>
          </p:nvPr>
        </p:nvSpPr>
        <p:spPr/>
        <p:txBody>
          <a:bodyPr/>
          <a:lstStyle/>
          <a:p>
            <a:r>
              <a:rPr lang="en-US" smtClean="0"/>
              <a:t>Noviembre de 2017</a:t>
            </a:r>
            <a:endParaRPr lang="en-US"/>
          </a:p>
        </p:txBody>
      </p:sp>
      <p:sp>
        <p:nvSpPr>
          <p:cNvPr id="7" name="Content Placeholder 3"/>
          <p:cNvSpPr>
            <a:spLocks noGrp="1"/>
          </p:cNvSpPr>
          <p:nvPr>
            <p:ph idx="1"/>
          </p:nvPr>
        </p:nvSpPr>
        <p:spPr/>
        <p:txBody>
          <a:bodyPr/>
          <a:lstStyle/>
          <a:p>
            <a:pPr marL="0" indent="0" algn="l" eaLnBrk="1" hangingPunct="1">
              <a:buClrTx/>
              <a:buNone/>
            </a:pPr>
            <a:r>
              <a:rPr lang="en-US" altLang="en-US" sz="3000" dirty="0" smtClean="0"/>
              <a:t> </a:t>
            </a:r>
            <a:endParaRPr lang="en-GB" altLang="en-US" dirty="0" smtClean="0"/>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980" y="1196752"/>
            <a:ext cx="7536501" cy="4958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2627784" y="1296888"/>
            <a:ext cx="5256584" cy="504056"/>
          </a:xfrm>
          <a:prstGeom prst="rect">
            <a:avLst/>
          </a:prstGeom>
          <a:solidFill>
            <a:srgbClr val="1B417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smtClean="0">
                <a:ln>
                  <a:noFill/>
                </a:ln>
                <a:solidFill>
                  <a:prstClr val="white"/>
                </a:solidFill>
                <a:effectLst/>
                <a:uLnTx/>
                <a:uFillTx/>
                <a:latin typeface="Arial" pitchFamily="34" charset="0"/>
                <a:ea typeface="+mn-ea"/>
                <a:cs typeface="Arial" pitchFamily="34" charset="0"/>
              </a:rPr>
              <a:t>Haga</a:t>
            </a:r>
            <a:r>
              <a:rPr kumimoji="0" lang="en-US" sz="1800" b="0" i="0" u="none" strike="noStrike" kern="0" cap="none" spc="0" normalizeH="0" baseline="0" noProof="0" dirty="0" smtClean="0">
                <a:ln>
                  <a:noFill/>
                </a:ln>
                <a:solidFill>
                  <a:prstClr val="white"/>
                </a:solidFill>
                <a:effectLst/>
                <a:uLnTx/>
                <a:uFillTx/>
                <a:latin typeface="Arial" pitchFamily="34" charset="0"/>
                <a:ea typeface="+mn-ea"/>
                <a:cs typeface="Arial" pitchFamily="34" charset="0"/>
              </a:rPr>
              <a:t> </a:t>
            </a:r>
            <a:r>
              <a:rPr kumimoji="0" lang="en-US" sz="1800" b="0" i="0" u="none" strike="noStrike" kern="0" cap="none" spc="0" normalizeH="0" baseline="0" noProof="0" dirty="0" err="1" smtClean="0">
                <a:ln>
                  <a:noFill/>
                </a:ln>
                <a:solidFill>
                  <a:prstClr val="white"/>
                </a:solidFill>
                <a:effectLst/>
                <a:uLnTx/>
                <a:uFillTx/>
                <a:latin typeface="Arial" pitchFamily="34" charset="0"/>
                <a:ea typeface="+mn-ea"/>
                <a:cs typeface="Arial" pitchFamily="34" charset="0"/>
              </a:rPr>
              <a:t>clic</a:t>
            </a:r>
            <a:r>
              <a:rPr kumimoji="0" lang="en-US" sz="1800" b="0" i="0" u="none" strike="noStrike" kern="0" cap="none" spc="0" normalizeH="0" baseline="0" noProof="0" dirty="0" smtClean="0">
                <a:ln>
                  <a:noFill/>
                </a:ln>
                <a:solidFill>
                  <a:prstClr val="white"/>
                </a:solidFill>
                <a:effectLst/>
                <a:uLnTx/>
                <a:uFillTx/>
                <a:latin typeface="Arial" pitchFamily="34" charset="0"/>
                <a:ea typeface="+mn-ea"/>
                <a:cs typeface="Arial" pitchFamily="34" charset="0"/>
              </a:rPr>
              <a:t> </a:t>
            </a:r>
            <a:r>
              <a:rPr kumimoji="0" lang="en-US" sz="1800" b="0" i="0" u="none" strike="noStrike" kern="0" cap="none" spc="0" normalizeH="0" baseline="0" noProof="0" dirty="0" err="1" smtClean="0">
                <a:ln>
                  <a:noFill/>
                </a:ln>
                <a:solidFill>
                  <a:prstClr val="white"/>
                </a:solidFill>
                <a:effectLst/>
                <a:uLnTx/>
                <a:uFillTx/>
                <a:latin typeface="Arial" pitchFamily="34" charset="0"/>
                <a:ea typeface="+mn-ea"/>
                <a:cs typeface="Arial" pitchFamily="34" charset="0"/>
              </a:rPr>
              <a:t>en</a:t>
            </a:r>
            <a:r>
              <a:rPr kumimoji="0" lang="en-US" sz="1800" b="0" i="0" u="none" strike="noStrike" kern="0" cap="none" spc="0" normalizeH="0" baseline="0" noProof="0" dirty="0" smtClean="0">
                <a:ln>
                  <a:noFill/>
                </a:ln>
                <a:solidFill>
                  <a:prstClr val="white"/>
                </a:solidFill>
                <a:effectLst/>
                <a:uLnTx/>
                <a:uFillTx/>
                <a:latin typeface="Arial" pitchFamily="34" charset="0"/>
                <a:ea typeface="+mn-ea"/>
                <a:cs typeface="Arial" pitchFamily="34" charset="0"/>
              </a:rPr>
              <a:t> “</a:t>
            </a:r>
            <a:r>
              <a:rPr kumimoji="0" lang="en-US" sz="1800" b="1" i="0" u="none" strike="noStrike" kern="0" cap="none" spc="0" normalizeH="0" baseline="0" noProof="0" dirty="0" smtClean="0">
                <a:ln>
                  <a:noFill/>
                </a:ln>
                <a:solidFill>
                  <a:prstClr val="white"/>
                </a:solidFill>
                <a:effectLst/>
                <a:uLnTx/>
                <a:uFillTx/>
                <a:latin typeface="Arial" pitchFamily="34" charset="0"/>
                <a:ea typeface="+mn-ea"/>
                <a:cs typeface="Arial" pitchFamily="34" charset="0"/>
              </a:rPr>
              <a:t>Edit</a:t>
            </a:r>
            <a:r>
              <a:rPr kumimoji="0" lang="en-US" sz="1800" b="0" i="0" u="none" strike="noStrike" kern="0" cap="none" spc="0" normalizeH="0" baseline="0" noProof="0" dirty="0" smtClean="0">
                <a:ln>
                  <a:noFill/>
                </a:ln>
                <a:solidFill>
                  <a:prstClr val="white"/>
                </a:solidFill>
                <a:effectLst/>
                <a:uLnTx/>
                <a:uFillTx/>
                <a:latin typeface="Arial" pitchFamily="34" charset="0"/>
                <a:ea typeface="+mn-ea"/>
                <a:cs typeface="Arial" pitchFamily="34" charset="0"/>
              </a:rPr>
              <a:t>” (</a:t>
            </a:r>
            <a:r>
              <a:rPr kumimoji="0" lang="en-US" sz="1800" b="0" i="0" u="none" strike="noStrike" kern="0" cap="none" spc="0" normalizeH="0" baseline="0" noProof="0" dirty="0" err="1" smtClean="0">
                <a:ln>
                  <a:noFill/>
                </a:ln>
                <a:solidFill>
                  <a:prstClr val="white"/>
                </a:solidFill>
                <a:effectLst/>
                <a:uLnTx/>
                <a:uFillTx/>
                <a:latin typeface="Arial" pitchFamily="34" charset="0"/>
                <a:ea typeface="+mn-ea"/>
                <a:cs typeface="Arial" pitchFamily="34" charset="0"/>
              </a:rPr>
              <a:t>editar</a:t>
            </a:r>
            <a:r>
              <a:rPr kumimoji="0" lang="en-US" sz="1800" b="0" i="0" u="none" strike="noStrike" kern="0" cap="none" spc="0" normalizeH="0" baseline="0" noProof="0" dirty="0" smtClean="0">
                <a:ln>
                  <a:noFill/>
                </a:ln>
                <a:solidFill>
                  <a:prstClr val="white"/>
                </a:solidFill>
                <a:effectLst/>
                <a:uLnTx/>
                <a:uFillTx/>
                <a:latin typeface="Arial" pitchFamily="34" charset="0"/>
                <a:ea typeface="+mn-ea"/>
                <a:cs typeface="Arial" pitchFamily="34" charset="0"/>
              </a:rPr>
              <a:t>) para </a:t>
            </a:r>
            <a:r>
              <a:rPr kumimoji="0" lang="en-US" sz="1800" b="0" i="0" u="none" strike="noStrike" kern="0" cap="none" spc="0" normalizeH="0" baseline="0" noProof="0" dirty="0" err="1" smtClean="0">
                <a:ln>
                  <a:noFill/>
                </a:ln>
                <a:solidFill>
                  <a:prstClr val="white"/>
                </a:solidFill>
                <a:effectLst/>
                <a:uLnTx/>
                <a:uFillTx/>
                <a:latin typeface="Arial" pitchFamily="34" charset="0"/>
                <a:ea typeface="+mn-ea"/>
                <a:cs typeface="Arial" pitchFamily="34" charset="0"/>
              </a:rPr>
              <a:t>revisar</a:t>
            </a:r>
            <a:r>
              <a:rPr kumimoji="0" lang="en-US" sz="1800" b="0" i="0" u="none" strike="noStrike" kern="0" cap="none" spc="0" normalizeH="0" baseline="0" noProof="0" dirty="0" smtClean="0">
                <a:ln>
                  <a:noFill/>
                </a:ln>
                <a:solidFill>
                  <a:prstClr val="white"/>
                </a:solidFill>
                <a:effectLst/>
                <a:uLnTx/>
                <a:uFillTx/>
                <a:latin typeface="Arial" pitchFamily="34" charset="0"/>
                <a:ea typeface="+mn-ea"/>
                <a:cs typeface="Arial" pitchFamily="34" charset="0"/>
              </a:rPr>
              <a:t> o </a:t>
            </a:r>
            <a:r>
              <a:rPr kumimoji="0" lang="en-US" sz="1800" b="0" i="0" u="none" strike="noStrike" kern="0" cap="none" spc="0" normalizeH="0" baseline="0" noProof="0" dirty="0" err="1" smtClean="0">
                <a:ln>
                  <a:noFill/>
                </a:ln>
                <a:solidFill>
                  <a:prstClr val="white"/>
                </a:solidFill>
                <a:effectLst/>
                <a:uLnTx/>
                <a:uFillTx/>
                <a:latin typeface="Arial" pitchFamily="34" charset="0"/>
                <a:ea typeface="+mn-ea"/>
                <a:cs typeface="Arial" pitchFamily="34" charset="0"/>
              </a:rPr>
              <a:t>actualizar</a:t>
            </a:r>
            <a:r>
              <a:rPr kumimoji="0" lang="en-US" sz="1800" b="0" i="0" u="none" strike="noStrike" kern="0" cap="none" spc="0" normalizeH="0" baseline="0" noProof="0" dirty="0" smtClean="0">
                <a:ln>
                  <a:noFill/>
                </a:ln>
                <a:solidFill>
                  <a:prstClr val="white"/>
                </a:solidFill>
                <a:effectLst/>
                <a:uLnTx/>
                <a:uFillTx/>
                <a:latin typeface="Arial" pitchFamily="34" charset="0"/>
                <a:ea typeface="+mn-ea"/>
                <a:cs typeface="Arial" pitchFamily="34" charset="0"/>
              </a:rPr>
              <a:t> </a:t>
            </a:r>
            <a:r>
              <a:rPr kumimoji="0" lang="en-US" sz="1800" b="0" i="0" u="none" strike="noStrike" kern="0" cap="none" spc="0" normalizeH="0" baseline="0" noProof="0" dirty="0" err="1" smtClean="0">
                <a:ln>
                  <a:noFill/>
                </a:ln>
                <a:solidFill>
                  <a:prstClr val="white"/>
                </a:solidFill>
                <a:effectLst/>
                <a:uLnTx/>
                <a:uFillTx/>
                <a:latin typeface="Arial" pitchFamily="34" charset="0"/>
                <a:ea typeface="+mn-ea"/>
                <a:cs typeface="Arial" pitchFamily="34" charset="0"/>
              </a:rPr>
              <a:t>los</a:t>
            </a:r>
            <a:r>
              <a:rPr kumimoji="0" lang="en-US" sz="1800" b="0" i="0" u="none" strike="noStrike" kern="0" cap="none" spc="0" normalizeH="0" baseline="0" noProof="0" dirty="0" smtClean="0">
                <a:ln>
                  <a:noFill/>
                </a:ln>
                <a:solidFill>
                  <a:prstClr val="white"/>
                </a:solidFill>
                <a:effectLst/>
                <a:uLnTx/>
                <a:uFillTx/>
                <a:latin typeface="Arial" pitchFamily="34" charset="0"/>
                <a:ea typeface="+mn-ea"/>
                <a:cs typeface="Arial" pitchFamily="34" charset="0"/>
              </a:rPr>
              <a:t> CAP.</a:t>
            </a:r>
            <a:endParaRPr kumimoji="0" lang="en-CA" sz="1800" b="0" i="0" u="none" strike="noStrike" kern="0" cap="none" spc="0" normalizeH="0" baseline="0" noProof="0" dirty="0" smtClean="0">
              <a:ln>
                <a:noFill/>
              </a:ln>
              <a:solidFill>
                <a:prstClr val="white"/>
              </a:solidFill>
              <a:effectLst/>
              <a:uLnTx/>
              <a:uFillTx/>
              <a:latin typeface="Arial" pitchFamily="34" charset="0"/>
              <a:ea typeface="+mn-ea"/>
              <a:cs typeface="Arial" pitchFamily="34" charset="0"/>
            </a:endParaRPr>
          </a:p>
        </p:txBody>
      </p:sp>
      <p:sp>
        <p:nvSpPr>
          <p:cNvPr id="11" name="Rectangle 10"/>
          <p:cNvSpPr/>
          <p:nvPr/>
        </p:nvSpPr>
        <p:spPr>
          <a:xfrm>
            <a:off x="3197671" y="2780928"/>
            <a:ext cx="5256584" cy="576064"/>
          </a:xfrm>
          <a:prstGeom prst="rect">
            <a:avLst/>
          </a:prstGeom>
          <a:solidFill>
            <a:srgbClr val="1B417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smtClean="0">
                <a:ln>
                  <a:noFill/>
                </a:ln>
                <a:solidFill>
                  <a:prstClr val="white"/>
                </a:solidFill>
                <a:effectLst/>
                <a:uLnTx/>
                <a:uFillTx/>
                <a:latin typeface="Arial" pitchFamily="34" charset="0"/>
                <a:ea typeface="+mn-ea"/>
                <a:cs typeface="Arial" pitchFamily="34" charset="0"/>
              </a:rPr>
              <a:t>Seleccione</a:t>
            </a:r>
            <a:r>
              <a:rPr kumimoji="0" lang="en-US" sz="1800" b="0" i="0" u="none" strike="noStrike" kern="0" cap="none" spc="0" normalizeH="0" noProof="0" dirty="0" smtClean="0">
                <a:ln>
                  <a:noFill/>
                </a:ln>
                <a:solidFill>
                  <a:prstClr val="white"/>
                </a:solidFill>
                <a:effectLst/>
                <a:uLnTx/>
                <a:uFillTx/>
                <a:latin typeface="Arial" pitchFamily="34" charset="0"/>
                <a:ea typeface="+mn-ea"/>
                <a:cs typeface="Arial" pitchFamily="34" charset="0"/>
              </a:rPr>
              <a:t> la PQ </a:t>
            </a:r>
            <a:r>
              <a:rPr kumimoji="0" lang="en-US" sz="1800" b="0" i="0" u="none" strike="noStrike" kern="0" cap="none" spc="0" normalizeH="0" noProof="0" dirty="0" err="1" smtClean="0">
                <a:ln>
                  <a:noFill/>
                </a:ln>
                <a:solidFill>
                  <a:prstClr val="white"/>
                </a:solidFill>
                <a:effectLst/>
                <a:uLnTx/>
                <a:uFillTx/>
                <a:latin typeface="Arial" pitchFamily="34" charset="0"/>
                <a:ea typeface="+mn-ea"/>
                <a:cs typeface="Arial" pitchFamily="34" charset="0"/>
              </a:rPr>
              <a:t>cuyo</a:t>
            </a:r>
            <a:r>
              <a:rPr kumimoji="0" lang="en-US" sz="1800" b="0" i="0" u="none" strike="noStrike" kern="0" cap="none" spc="0" normalizeH="0" baseline="0" noProof="0" dirty="0" smtClean="0">
                <a:ln>
                  <a:noFill/>
                </a:ln>
                <a:solidFill>
                  <a:prstClr val="white"/>
                </a:solidFill>
                <a:effectLst/>
                <a:uLnTx/>
                <a:uFillTx/>
                <a:latin typeface="Arial" pitchFamily="34" charset="0"/>
                <a:ea typeface="+mn-ea"/>
                <a:cs typeface="Arial" pitchFamily="34" charset="0"/>
              </a:rPr>
              <a:t> CAP </a:t>
            </a:r>
            <a:r>
              <a:rPr kumimoji="0" lang="en-US" sz="1800" b="0" i="0" u="none" strike="noStrike" kern="0" cap="none" spc="0" normalizeH="0" baseline="0" noProof="0" dirty="0" err="1" smtClean="0">
                <a:ln>
                  <a:noFill/>
                </a:ln>
                <a:solidFill>
                  <a:prstClr val="white"/>
                </a:solidFill>
                <a:effectLst/>
                <a:uLnTx/>
                <a:uFillTx/>
                <a:latin typeface="Arial" pitchFamily="34" charset="0"/>
                <a:ea typeface="+mn-ea"/>
                <a:cs typeface="Arial" pitchFamily="34" charset="0"/>
              </a:rPr>
              <a:t>va</a:t>
            </a:r>
            <a:r>
              <a:rPr kumimoji="0" lang="en-US" sz="1800" b="0" i="0" u="none" strike="noStrike" kern="0" cap="none" spc="0" normalizeH="0" baseline="0" noProof="0" dirty="0" smtClean="0">
                <a:ln>
                  <a:noFill/>
                </a:ln>
                <a:solidFill>
                  <a:prstClr val="white"/>
                </a:solidFill>
                <a:effectLst/>
                <a:uLnTx/>
                <a:uFillTx/>
                <a:latin typeface="Arial" pitchFamily="34" charset="0"/>
                <a:ea typeface="+mn-ea"/>
                <a:cs typeface="Arial" pitchFamily="34" charset="0"/>
              </a:rPr>
              <a:t> a </a:t>
            </a:r>
            <a:r>
              <a:rPr kumimoji="0" lang="en-US" sz="1800" b="0" i="0" u="none" strike="noStrike" kern="0" cap="none" spc="0" normalizeH="0" baseline="0" noProof="0" dirty="0" err="1" smtClean="0">
                <a:ln>
                  <a:noFill/>
                </a:ln>
                <a:solidFill>
                  <a:prstClr val="white"/>
                </a:solidFill>
                <a:effectLst/>
                <a:uLnTx/>
                <a:uFillTx/>
                <a:latin typeface="Arial" pitchFamily="34" charset="0"/>
                <a:ea typeface="+mn-ea"/>
                <a:cs typeface="Arial" pitchFamily="34" charset="0"/>
              </a:rPr>
              <a:t>ser</a:t>
            </a:r>
            <a:r>
              <a:rPr kumimoji="0" lang="en-US" sz="1800" b="0" i="0" u="none" strike="noStrike" kern="0" cap="none" spc="0" normalizeH="0" baseline="0" noProof="0" dirty="0" smtClean="0">
                <a:ln>
                  <a:noFill/>
                </a:ln>
                <a:solidFill>
                  <a:prstClr val="white"/>
                </a:solidFill>
                <a:effectLst/>
                <a:uLnTx/>
                <a:uFillTx/>
                <a:latin typeface="Arial" pitchFamily="34" charset="0"/>
                <a:ea typeface="+mn-ea"/>
                <a:cs typeface="Arial" pitchFamily="34" charset="0"/>
              </a:rPr>
              <a:t> </a:t>
            </a:r>
            <a:r>
              <a:rPr kumimoji="0" lang="en-US" sz="1800" b="0" i="0" u="none" strike="noStrike" kern="0" cap="none" spc="0" normalizeH="0" baseline="0" noProof="0" dirty="0" err="1" smtClean="0">
                <a:ln>
                  <a:noFill/>
                </a:ln>
                <a:solidFill>
                  <a:prstClr val="white"/>
                </a:solidFill>
                <a:effectLst/>
                <a:uLnTx/>
                <a:uFillTx/>
                <a:latin typeface="Arial" pitchFamily="34" charset="0"/>
                <a:ea typeface="+mn-ea"/>
                <a:cs typeface="Arial" pitchFamily="34" charset="0"/>
              </a:rPr>
              <a:t>revisado</a:t>
            </a:r>
            <a:r>
              <a:rPr lang="en-US" kern="0" dirty="0">
                <a:solidFill>
                  <a:prstClr val="white"/>
                </a:solidFill>
                <a:latin typeface="Arial" pitchFamily="34" charset="0"/>
                <a:cs typeface="Arial" pitchFamily="34" charset="0"/>
              </a:rPr>
              <a:t> </a:t>
            </a:r>
            <a:r>
              <a:rPr lang="en-US" kern="0" dirty="0" smtClean="0">
                <a:solidFill>
                  <a:prstClr val="white"/>
                </a:solidFill>
                <a:latin typeface="Arial" pitchFamily="34" charset="0"/>
                <a:cs typeface="Arial" pitchFamily="34" charset="0"/>
              </a:rPr>
              <a:t>o </a:t>
            </a:r>
            <a:r>
              <a:rPr lang="en-US" kern="0" dirty="0" err="1" smtClean="0">
                <a:solidFill>
                  <a:prstClr val="white"/>
                </a:solidFill>
                <a:latin typeface="Arial" pitchFamily="34" charset="0"/>
                <a:cs typeface="Arial" pitchFamily="34" charset="0"/>
              </a:rPr>
              <a:t>actualizado</a:t>
            </a:r>
            <a:r>
              <a:rPr kumimoji="0" lang="en-US" sz="1800" b="0" i="0" u="none" strike="noStrike" kern="0" cap="none" spc="0" normalizeH="0" baseline="0" noProof="0" dirty="0" smtClean="0">
                <a:ln>
                  <a:noFill/>
                </a:ln>
                <a:solidFill>
                  <a:prstClr val="white"/>
                </a:solidFill>
                <a:effectLst/>
                <a:uLnTx/>
                <a:uFillTx/>
                <a:latin typeface="Arial" pitchFamily="34" charset="0"/>
                <a:ea typeface="+mn-ea"/>
                <a:cs typeface="Arial" pitchFamily="34" charset="0"/>
              </a:rPr>
              <a:t>.</a:t>
            </a:r>
            <a:endParaRPr kumimoji="0" lang="en-CA" sz="1800" b="0" i="0" u="none" strike="noStrike" kern="0" cap="none" spc="0" normalizeH="0" baseline="0" noProof="0" dirty="0" smtClean="0">
              <a:ln>
                <a:noFill/>
              </a:ln>
              <a:solidFill>
                <a:prstClr val="white"/>
              </a:solidFill>
              <a:effectLst/>
              <a:uLnTx/>
              <a:uFillTx/>
              <a:latin typeface="Arial" pitchFamily="34" charset="0"/>
              <a:ea typeface="+mn-ea"/>
              <a:cs typeface="Arial" pitchFamily="34" charset="0"/>
            </a:endParaRPr>
          </a:p>
        </p:txBody>
      </p:sp>
      <p:sp>
        <p:nvSpPr>
          <p:cNvPr id="12" name="Rectangle 11"/>
          <p:cNvSpPr/>
          <p:nvPr/>
        </p:nvSpPr>
        <p:spPr>
          <a:xfrm>
            <a:off x="826117" y="2463017"/>
            <a:ext cx="2269718" cy="1212768"/>
          </a:xfrm>
          <a:prstGeom prst="rect">
            <a:avLst/>
          </a:prstGeom>
          <a:noFill/>
          <a:ln w="635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4" name="Right Arrow 13"/>
          <p:cNvSpPr/>
          <p:nvPr/>
        </p:nvSpPr>
        <p:spPr>
          <a:xfrm rot="3267128">
            <a:off x="2623917" y="1696855"/>
            <a:ext cx="799995" cy="504056"/>
          </a:xfrm>
          <a:prstGeom prst="rightArrow">
            <a:avLst/>
          </a:prstGeom>
          <a:solidFill>
            <a:srgbClr val="1B41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914985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xit" presetSubtype="21" fill="hold" grpId="1" nodeType="withEffect">
                                  <p:stCondLst>
                                    <p:cond delay="0"/>
                                  </p:stCondLst>
                                  <p:childTnLst>
                                    <p:animEffect transition="out" filter="barn(inVertical)">
                                      <p:cBhvr>
                                        <p:cTn id="9" dur="500"/>
                                        <p:tgtEl>
                                          <p:spTgt spid="11"/>
                                        </p:tgtEl>
                                      </p:cBhvr>
                                    </p:animEffect>
                                    <p:set>
                                      <p:cBhvr>
                                        <p:cTn id="10" dur="1" fill="hold">
                                          <p:stCondLst>
                                            <p:cond delay="499"/>
                                          </p:stCondLst>
                                        </p:cTn>
                                        <p:tgtEl>
                                          <p:spTgt spid="1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par>
                                <p:cTn id="16" presetID="16" presetClass="exit" presetSubtype="21" fill="hold" grpId="1" nodeType="withEffect">
                                  <p:stCondLst>
                                    <p:cond delay="0"/>
                                  </p:stCondLst>
                                  <p:childTnLst>
                                    <p:animEffect transition="out" filter="barn(inVertical)">
                                      <p:cBhvr>
                                        <p:cTn id="17" dur="500"/>
                                        <p:tgtEl>
                                          <p:spTgt spid="12"/>
                                        </p:tgtEl>
                                      </p:cBhvr>
                                    </p:animEffect>
                                    <p:set>
                                      <p:cBhvr>
                                        <p:cTn id="18"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P spid="12" grpId="1"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23528" y="6565"/>
            <a:ext cx="7940848" cy="1143000"/>
          </a:xfrm>
        </p:spPr>
        <p:txBody>
          <a:bodyPr>
            <a:noAutofit/>
          </a:bodyPr>
          <a:lstStyle/>
          <a:p>
            <a:pPr lvl="0">
              <a:spcBef>
                <a:spcPts val="0"/>
              </a:spcBef>
            </a:pPr>
            <a:r>
              <a:rPr lang="es-ES" dirty="0" smtClean="0">
                <a:ea typeface="+mn-ea"/>
                <a:cs typeface="+mn-cs"/>
              </a:rPr>
              <a:t/>
            </a:r>
            <a:br>
              <a:rPr lang="es-ES" dirty="0" smtClean="0">
                <a:ea typeface="+mn-ea"/>
                <a:cs typeface="+mn-cs"/>
              </a:rPr>
            </a:br>
            <a:r>
              <a:rPr lang="es-ES" dirty="0" smtClean="0">
                <a:ea typeface="+mn-ea"/>
                <a:cs typeface="+mn-cs"/>
              </a:rPr>
              <a:t>Cómo </a:t>
            </a:r>
            <a:r>
              <a:rPr lang="es-ES" dirty="0">
                <a:ea typeface="+mn-ea"/>
                <a:cs typeface="+mn-cs"/>
              </a:rPr>
              <a:t>actualizar </a:t>
            </a:r>
            <a:r>
              <a:rPr lang="es-ES" dirty="0" smtClean="0">
                <a:ea typeface="+mn-ea"/>
                <a:cs typeface="+mn-cs"/>
              </a:rPr>
              <a:t>CAP (cont.)</a:t>
            </a:r>
            <a:r>
              <a:rPr lang="en-GB" sz="1800" b="0" dirty="0">
                <a:solidFill>
                  <a:srgbClr val="000000"/>
                </a:solidFill>
                <a:ea typeface="+mn-ea"/>
                <a:cs typeface="+mn-cs"/>
              </a:rPr>
              <a:t/>
            </a:r>
            <a:br>
              <a:rPr lang="en-GB" sz="1800" b="0" dirty="0">
                <a:solidFill>
                  <a:srgbClr val="000000"/>
                </a:solidFill>
                <a:ea typeface="+mn-ea"/>
                <a:cs typeface="+mn-cs"/>
              </a:rPr>
            </a:br>
            <a:endParaRPr lang="en-GB" dirty="0"/>
          </a:p>
        </p:txBody>
      </p:sp>
      <p:sp>
        <p:nvSpPr>
          <p:cNvPr id="4" name="Slide Number Placeholder 3"/>
          <p:cNvSpPr>
            <a:spLocks noGrp="1"/>
          </p:cNvSpPr>
          <p:nvPr>
            <p:ph type="sldNum" sz="quarter" idx="12"/>
          </p:nvPr>
        </p:nvSpPr>
        <p:spPr>
          <a:xfrm>
            <a:off x="6553200" y="6356350"/>
            <a:ext cx="2133600" cy="365125"/>
          </a:xfrm>
        </p:spPr>
        <p:txBody>
          <a:bodyPr/>
          <a:lstStyle/>
          <a:p>
            <a:fld id="{AEBC9397-8921-489F-B39C-2E8FC685A84F}" type="slidenum">
              <a:rPr lang="en-US" smtClean="0"/>
              <a:pPr/>
              <a:t>62</a:t>
            </a:fld>
            <a:endParaRPr lang="en-US" dirty="0"/>
          </a:p>
        </p:txBody>
      </p:sp>
      <p:sp>
        <p:nvSpPr>
          <p:cNvPr id="5" name="Footer Placeholder 4"/>
          <p:cNvSpPr>
            <a:spLocks noGrp="1"/>
          </p:cNvSpPr>
          <p:nvPr>
            <p:ph type="ftr" sz="quarter" idx="11"/>
          </p:nvPr>
        </p:nvSpPr>
        <p:spPr>
          <a:xfrm>
            <a:off x="3124200" y="6356350"/>
            <a:ext cx="2895600" cy="365125"/>
          </a:xfrm>
        </p:spPr>
        <p:txBody>
          <a:bodyPr/>
          <a:lstStyle/>
          <a:p>
            <a:r>
              <a:rPr lang="en-US" smtClean="0"/>
              <a:t>Seminario CMA - Módulo 4</a:t>
            </a:r>
            <a:endParaRPr lang="en-US" dirty="0"/>
          </a:p>
        </p:txBody>
      </p:sp>
      <p:sp>
        <p:nvSpPr>
          <p:cNvPr id="8" name="Date Placeholder 7"/>
          <p:cNvSpPr>
            <a:spLocks noGrp="1"/>
          </p:cNvSpPr>
          <p:nvPr>
            <p:ph type="dt" sz="half" idx="10"/>
          </p:nvPr>
        </p:nvSpPr>
        <p:spPr/>
        <p:txBody>
          <a:bodyPr/>
          <a:lstStyle/>
          <a:p>
            <a:r>
              <a:rPr lang="en-US" smtClean="0"/>
              <a:t>Noviembre de 2017</a:t>
            </a:r>
            <a:endParaRPr lang="en-US"/>
          </a:p>
        </p:txBody>
      </p:sp>
      <p:sp>
        <p:nvSpPr>
          <p:cNvPr id="7" name="Content Placeholder 3"/>
          <p:cNvSpPr>
            <a:spLocks noGrp="1"/>
          </p:cNvSpPr>
          <p:nvPr>
            <p:ph idx="1"/>
          </p:nvPr>
        </p:nvSpPr>
        <p:spPr/>
        <p:txBody>
          <a:bodyPr/>
          <a:lstStyle/>
          <a:p>
            <a:pPr marL="0" indent="0" algn="l" eaLnBrk="1" hangingPunct="1">
              <a:buClrTx/>
              <a:buNone/>
            </a:pPr>
            <a:r>
              <a:rPr lang="en-US" altLang="en-US" sz="3000" dirty="0" smtClean="0"/>
              <a:t> </a:t>
            </a:r>
            <a:endParaRPr lang="en-GB" altLang="en-US" dirty="0" smtClean="0"/>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9512" y="1340768"/>
            <a:ext cx="5966984" cy="4873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179512" y="1749574"/>
            <a:ext cx="2890000" cy="4616648"/>
          </a:xfrm>
          <a:prstGeom prst="rect">
            <a:avLst/>
          </a:prstGeom>
          <a:noFill/>
        </p:spPr>
        <p:txBody>
          <a:bodyPr wrap="square" rtlCol="0">
            <a:spAutoFit/>
          </a:bodyPr>
          <a:lstStyle/>
          <a:p>
            <a:pPr marL="87313" lvl="0" indent="-87313">
              <a:buFont typeface="Arial" panose="020B0604020202020204" pitchFamily="34" charset="0"/>
              <a:buChar char="•"/>
            </a:pPr>
            <a:r>
              <a:rPr lang="en-US" sz="1400" b="1" u="sng" dirty="0" smtClean="0">
                <a:solidFill>
                  <a:srgbClr val="1F497D"/>
                </a:solidFill>
                <a:latin typeface="Arial" pitchFamily="34" charset="0"/>
                <a:cs typeface="Arial" pitchFamily="34" charset="0"/>
              </a:rPr>
              <a:t>“Step Number” (</a:t>
            </a:r>
            <a:r>
              <a:rPr lang="en-US" sz="1400" b="1" u="sng" dirty="0" err="1" smtClean="0">
                <a:solidFill>
                  <a:srgbClr val="1F497D"/>
                </a:solidFill>
                <a:latin typeface="Arial" pitchFamily="34" charset="0"/>
                <a:cs typeface="Arial" pitchFamily="34" charset="0"/>
              </a:rPr>
              <a:t>número</a:t>
            </a:r>
            <a:r>
              <a:rPr lang="en-US" sz="1400" b="1" u="sng" dirty="0" smtClean="0">
                <a:solidFill>
                  <a:srgbClr val="1F497D"/>
                </a:solidFill>
                <a:latin typeface="Arial" pitchFamily="34" charset="0"/>
                <a:cs typeface="Arial" pitchFamily="34" charset="0"/>
              </a:rPr>
              <a:t> </a:t>
            </a:r>
            <a:r>
              <a:rPr lang="en-US" sz="1400" b="1" u="sng" dirty="0">
                <a:solidFill>
                  <a:srgbClr val="1F497D"/>
                </a:solidFill>
                <a:latin typeface="Arial" pitchFamily="34" charset="0"/>
                <a:cs typeface="Arial" pitchFamily="34" charset="0"/>
              </a:rPr>
              <a:t>de </a:t>
            </a:r>
            <a:r>
              <a:rPr lang="en-US" sz="1400" b="1" u="sng" dirty="0" err="1" smtClean="0">
                <a:solidFill>
                  <a:srgbClr val="1F497D"/>
                </a:solidFill>
                <a:latin typeface="Arial" pitchFamily="34" charset="0"/>
                <a:cs typeface="Arial" pitchFamily="34" charset="0"/>
              </a:rPr>
              <a:t>etapa</a:t>
            </a:r>
            <a:r>
              <a:rPr lang="en-US" sz="1400" b="1" u="sng" dirty="0" smtClean="0">
                <a:solidFill>
                  <a:srgbClr val="1F497D"/>
                </a:solidFill>
                <a:latin typeface="Arial" pitchFamily="34" charset="0"/>
                <a:cs typeface="Arial" pitchFamily="34" charset="0"/>
              </a:rPr>
              <a:t>)</a:t>
            </a:r>
            <a:r>
              <a:rPr lang="en-US" sz="1400" b="1" dirty="0" smtClean="0">
                <a:solidFill>
                  <a:srgbClr val="1F497D"/>
                </a:solidFill>
                <a:latin typeface="Arial" pitchFamily="34" charset="0"/>
                <a:cs typeface="Arial" pitchFamily="34" charset="0"/>
              </a:rPr>
              <a:t>:</a:t>
            </a:r>
            <a:r>
              <a:rPr lang="en-US" sz="1400" dirty="0" smtClean="0">
                <a:solidFill>
                  <a:srgbClr val="1F497D"/>
                </a:solidFill>
                <a:latin typeface="Arial" pitchFamily="34" charset="0"/>
                <a:cs typeface="Arial" pitchFamily="34" charset="0"/>
              </a:rPr>
              <a:t> </a:t>
            </a:r>
            <a:r>
              <a:rPr lang="en-US" sz="1400" dirty="0" smtClean="0">
                <a:solidFill>
                  <a:srgbClr val="1B4177"/>
                </a:solidFill>
                <a:latin typeface="Arial" panose="020B0604020202020204" pitchFamily="34" charset="0"/>
                <a:cs typeface="Arial" panose="020B0604020202020204" pitchFamily="34" charset="0"/>
              </a:rPr>
              <a:t>Un </a:t>
            </a:r>
            <a:r>
              <a:rPr lang="en-US" sz="1400" dirty="0">
                <a:solidFill>
                  <a:srgbClr val="1B4177"/>
                </a:solidFill>
                <a:latin typeface="Arial" panose="020B0604020202020204" pitchFamily="34" charset="0"/>
                <a:cs typeface="Arial" panose="020B0604020202020204" pitchFamily="34" charset="0"/>
              </a:rPr>
              <a:t>CAP </a:t>
            </a:r>
            <a:r>
              <a:rPr lang="en-US" sz="1400" dirty="0" err="1">
                <a:solidFill>
                  <a:srgbClr val="1B4177"/>
                </a:solidFill>
                <a:latin typeface="Arial" panose="020B0604020202020204" pitchFamily="34" charset="0"/>
                <a:cs typeface="Arial" panose="020B0604020202020204" pitchFamily="34" charset="0"/>
              </a:rPr>
              <a:t>puede</a:t>
            </a:r>
            <a:r>
              <a:rPr lang="en-US" sz="1400" dirty="0">
                <a:solidFill>
                  <a:srgbClr val="1B4177"/>
                </a:solidFill>
                <a:latin typeface="Arial" panose="020B0604020202020204" pitchFamily="34" charset="0"/>
                <a:cs typeface="Arial" panose="020B0604020202020204" pitchFamily="34" charset="0"/>
              </a:rPr>
              <a:t> </a:t>
            </a:r>
            <a:r>
              <a:rPr lang="en-US" sz="1400" dirty="0" err="1">
                <a:solidFill>
                  <a:srgbClr val="1B4177"/>
                </a:solidFill>
                <a:latin typeface="Arial" panose="020B0604020202020204" pitchFamily="34" charset="0"/>
                <a:cs typeface="Arial" panose="020B0604020202020204" pitchFamily="34" charset="0"/>
              </a:rPr>
              <a:t>tener</a:t>
            </a:r>
            <a:r>
              <a:rPr lang="en-US" sz="1400" dirty="0">
                <a:solidFill>
                  <a:srgbClr val="1B4177"/>
                </a:solidFill>
                <a:latin typeface="Arial" panose="020B0604020202020204" pitchFamily="34" charset="0"/>
                <a:cs typeface="Arial" panose="020B0604020202020204" pitchFamily="34" charset="0"/>
              </a:rPr>
              <a:t> </a:t>
            </a:r>
            <a:r>
              <a:rPr lang="en-US" sz="1400" dirty="0" err="1">
                <a:solidFill>
                  <a:srgbClr val="1B4177"/>
                </a:solidFill>
                <a:latin typeface="Arial" panose="020B0604020202020204" pitchFamily="34" charset="0"/>
                <a:cs typeface="Arial" panose="020B0604020202020204" pitchFamily="34" charset="0"/>
              </a:rPr>
              <a:t>varias</a:t>
            </a:r>
            <a:r>
              <a:rPr lang="en-US" sz="1400" dirty="0">
                <a:solidFill>
                  <a:srgbClr val="1B4177"/>
                </a:solidFill>
                <a:latin typeface="Arial" panose="020B0604020202020204" pitchFamily="34" charset="0"/>
                <a:cs typeface="Arial" panose="020B0604020202020204" pitchFamily="34" charset="0"/>
              </a:rPr>
              <a:t> </a:t>
            </a:r>
            <a:r>
              <a:rPr lang="en-US" sz="1400" dirty="0" err="1">
                <a:solidFill>
                  <a:srgbClr val="1B4177"/>
                </a:solidFill>
                <a:latin typeface="Arial" panose="020B0604020202020204" pitchFamily="34" charset="0"/>
                <a:cs typeface="Arial" panose="020B0604020202020204" pitchFamily="34" charset="0"/>
              </a:rPr>
              <a:t>etapas</a:t>
            </a:r>
            <a:r>
              <a:rPr lang="en-US" sz="1400" dirty="0">
                <a:solidFill>
                  <a:srgbClr val="1B4177"/>
                </a:solidFill>
                <a:latin typeface="Arial" panose="020B0604020202020204" pitchFamily="34" charset="0"/>
                <a:cs typeface="Arial" panose="020B0604020202020204" pitchFamily="34" charset="0"/>
              </a:rPr>
              <a:t> </a:t>
            </a:r>
            <a:r>
              <a:rPr lang="en-US" sz="1400" dirty="0" err="1">
                <a:solidFill>
                  <a:srgbClr val="1B4177"/>
                </a:solidFill>
                <a:latin typeface="Arial" panose="020B0604020202020204" pitchFamily="34" charset="0"/>
                <a:cs typeface="Arial" panose="020B0604020202020204" pitchFamily="34" charset="0"/>
              </a:rPr>
              <a:t>según</a:t>
            </a:r>
            <a:r>
              <a:rPr lang="en-US" sz="1400" dirty="0">
                <a:solidFill>
                  <a:srgbClr val="1B4177"/>
                </a:solidFill>
                <a:latin typeface="Arial" panose="020B0604020202020204" pitchFamily="34" charset="0"/>
                <a:cs typeface="Arial" panose="020B0604020202020204" pitchFamily="34" charset="0"/>
              </a:rPr>
              <a:t> la </a:t>
            </a:r>
            <a:r>
              <a:rPr lang="en-US" sz="1400" dirty="0" err="1">
                <a:solidFill>
                  <a:srgbClr val="1B4177"/>
                </a:solidFill>
                <a:latin typeface="Arial" panose="020B0604020202020204" pitchFamily="34" charset="0"/>
                <a:cs typeface="Arial" panose="020B0604020202020204" pitchFamily="34" charset="0"/>
              </a:rPr>
              <a:t>complejidad</a:t>
            </a:r>
            <a:r>
              <a:rPr lang="en-US" sz="1400" dirty="0">
                <a:solidFill>
                  <a:srgbClr val="1B4177"/>
                </a:solidFill>
                <a:latin typeface="Arial" panose="020B0604020202020204" pitchFamily="34" charset="0"/>
                <a:cs typeface="Arial" panose="020B0604020202020204" pitchFamily="34" charset="0"/>
              </a:rPr>
              <a:t> de las </a:t>
            </a:r>
            <a:r>
              <a:rPr lang="en-US" sz="1400" dirty="0" err="1">
                <a:solidFill>
                  <a:srgbClr val="1B4177"/>
                </a:solidFill>
                <a:latin typeface="Arial" panose="020B0604020202020204" pitchFamily="34" charset="0"/>
                <a:cs typeface="Arial" panose="020B0604020202020204" pitchFamily="34" charset="0"/>
              </a:rPr>
              <a:t>medidas</a:t>
            </a:r>
            <a:r>
              <a:rPr lang="en-US" sz="1400" dirty="0">
                <a:solidFill>
                  <a:srgbClr val="1B4177"/>
                </a:solidFill>
                <a:latin typeface="Arial" panose="020B0604020202020204" pitchFamily="34" charset="0"/>
                <a:cs typeface="Arial" panose="020B0604020202020204" pitchFamily="34" charset="0"/>
              </a:rPr>
              <a:t>. Para </a:t>
            </a:r>
            <a:r>
              <a:rPr lang="en-US" sz="1400" dirty="0" err="1">
                <a:solidFill>
                  <a:srgbClr val="1B4177"/>
                </a:solidFill>
                <a:latin typeface="Arial" panose="020B0604020202020204" pitchFamily="34" charset="0"/>
                <a:cs typeface="Arial" panose="020B0604020202020204" pitchFamily="34" charset="0"/>
              </a:rPr>
              <a:t>facilitar</a:t>
            </a:r>
            <a:r>
              <a:rPr lang="en-US" sz="1400" dirty="0">
                <a:solidFill>
                  <a:srgbClr val="1B4177"/>
                </a:solidFill>
                <a:latin typeface="Arial" panose="020B0604020202020204" pitchFamily="34" charset="0"/>
                <a:cs typeface="Arial" panose="020B0604020202020204" pitchFamily="34" charset="0"/>
              </a:rPr>
              <a:t> la </a:t>
            </a:r>
            <a:r>
              <a:rPr lang="en-US" sz="1400" dirty="0" err="1">
                <a:solidFill>
                  <a:srgbClr val="1B4177"/>
                </a:solidFill>
                <a:latin typeface="Arial" panose="020B0604020202020204" pitchFamily="34" charset="0"/>
                <a:cs typeface="Arial" panose="020B0604020202020204" pitchFamily="34" charset="0"/>
              </a:rPr>
              <a:t>evaluación</a:t>
            </a:r>
            <a:r>
              <a:rPr lang="en-US" sz="1400" dirty="0">
                <a:solidFill>
                  <a:srgbClr val="1B4177"/>
                </a:solidFill>
                <a:latin typeface="Arial" panose="020B0604020202020204" pitchFamily="34" charset="0"/>
                <a:cs typeface="Arial" panose="020B0604020202020204" pitchFamily="34" charset="0"/>
              </a:rPr>
              <a:t> y </a:t>
            </a:r>
            <a:r>
              <a:rPr lang="en-US" sz="1400" dirty="0" err="1">
                <a:solidFill>
                  <a:srgbClr val="1B4177"/>
                </a:solidFill>
                <a:latin typeface="Arial" panose="020B0604020202020204" pitchFamily="34" charset="0"/>
                <a:cs typeface="Arial" panose="020B0604020202020204" pitchFamily="34" charset="0"/>
              </a:rPr>
              <a:t>validación</a:t>
            </a:r>
            <a:r>
              <a:rPr lang="en-US" sz="1400" dirty="0">
                <a:solidFill>
                  <a:srgbClr val="1B4177"/>
                </a:solidFill>
                <a:latin typeface="Arial" panose="020B0604020202020204" pitchFamily="34" charset="0"/>
                <a:cs typeface="Arial" panose="020B0604020202020204" pitchFamily="34" charset="0"/>
              </a:rPr>
              <a:t> del CAP </a:t>
            </a:r>
            <a:r>
              <a:rPr lang="en-US" sz="1400" dirty="0" err="1">
                <a:solidFill>
                  <a:srgbClr val="1B4177"/>
                </a:solidFill>
                <a:latin typeface="Arial" panose="020B0604020202020204" pitchFamily="34" charset="0"/>
                <a:cs typeface="Arial" panose="020B0604020202020204" pitchFamily="34" charset="0"/>
              </a:rPr>
              <a:t>es</a:t>
            </a:r>
            <a:r>
              <a:rPr lang="en-US" sz="1400" dirty="0">
                <a:solidFill>
                  <a:srgbClr val="1B4177"/>
                </a:solidFill>
                <a:latin typeface="Arial" panose="020B0604020202020204" pitchFamily="34" charset="0"/>
                <a:cs typeface="Arial" panose="020B0604020202020204" pitchFamily="34" charset="0"/>
              </a:rPr>
              <a:t> </a:t>
            </a:r>
            <a:r>
              <a:rPr lang="en-US" sz="1400" dirty="0" err="1">
                <a:solidFill>
                  <a:srgbClr val="1B4177"/>
                </a:solidFill>
                <a:latin typeface="Arial" panose="020B0604020202020204" pitchFamily="34" charset="0"/>
                <a:cs typeface="Arial" panose="020B0604020202020204" pitchFamily="34" charset="0"/>
              </a:rPr>
              <a:t>preciso</a:t>
            </a:r>
            <a:r>
              <a:rPr lang="en-US" sz="1400" dirty="0">
                <a:solidFill>
                  <a:srgbClr val="1B4177"/>
                </a:solidFill>
                <a:latin typeface="Arial" panose="020B0604020202020204" pitchFamily="34" charset="0"/>
                <a:cs typeface="Arial" panose="020B0604020202020204" pitchFamily="34" charset="0"/>
              </a:rPr>
              <a:t> que </a:t>
            </a:r>
            <a:r>
              <a:rPr lang="en-US" sz="1400" dirty="0" err="1">
                <a:solidFill>
                  <a:srgbClr val="1B4177"/>
                </a:solidFill>
                <a:latin typeface="Arial" panose="020B0604020202020204" pitchFamily="34" charset="0"/>
                <a:cs typeface="Arial" panose="020B0604020202020204" pitchFamily="34" charset="0"/>
              </a:rPr>
              <a:t>cada</a:t>
            </a:r>
            <a:r>
              <a:rPr lang="en-US" sz="1400" dirty="0">
                <a:solidFill>
                  <a:srgbClr val="1B4177"/>
                </a:solidFill>
                <a:latin typeface="Arial" panose="020B0604020202020204" pitchFamily="34" charset="0"/>
                <a:cs typeface="Arial" panose="020B0604020202020204" pitchFamily="34" charset="0"/>
              </a:rPr>
              <a:t> </a:t>
            </a:r>
            <a:r>
              <a:rPr lang="en-US" sz="1400" dirty="0" err="1">
                <a:solidFill>
                  <a:srgbClr val="1B4177"/>
                </a:solidFill>
                <a:latin typeface="Arial" panose="020B0604020202020204" pitchFamily="34" charset="0"/>
                <a:cs typeface="Arial" panose="020B0604020202020204" pitchFamily="34" charset="0"/>
              </a:rPr>
              <a:t>medida</a:t>
            </a:r>
            <a:r>
              <a:rPr lang="en-US" sz="1400" dirty="0">
                <a:solidFill>
                  <a:srgbClr val="1B4177"/>
                </a:solidFill>
                <a:latin typeface="Arial" panose="020B0604020202020204" pitchFamily="34" charset="0"/>
                <a:cs typeface="Arial" panose="020B0604020202020204" pitchFamily="34" charset="0"/>
              </a:rPr>
              <a:t> se </a:t>
            </a:r>
            <a:r>
              <a:rPr lang="en-US" sz="1400" dirty="0" err="1">
                <a:solidFill>
                  <a:srgbClr val="1B4177"/>
                </a:solidFill>
                <a:latin typeface="Arial" panose="020B0604020202020204" pitchFamily="34" charset="0"/>
                <a:cs typeface="Arial" panose="020B0604020202020204" pitchFamily="34" charset="0"/>
              </a:rPr>
              <a:t>describa</a:t>
            </a:r>
            <a:r>
              <a:rPr lang="en-US" sz="1400" dirty="0">
                <a:solidFill>
                  <a:srgbClr val="1B4177"/>
                </a:solidFill>
                <a:latin typeface="Arial" panose="020B0604020202020204" pitchFamily="34" charset="0"/>
                <a:cs typeface="Arial" panose="020B0604020202020204" pitchFamily="34" charset="0"/>
              </a:rPr>
              <a:t> </a:t>
            </a:r>
            <a:r>
              <a:rPr lang="en-US" sz="1400" dirty="0" err="1">
                <a:solidFill>
                  <a:srgbClr val="1B4177"/>
                </a:solidFill>
                <a:latin typeface="Arial" panose="020B0604020202020204" pitchFamily="34" charset="0"/>
                <a:cs typeface="Arial" panose="020B0604020202020204" pitchFamily="34" charset="0"/>
              </a:rPr>
              <a:t>en</a:t>
            </a:r>
            <a:r>
              <a:rPr lang="en-US" sz="1400" dirty="0">
                <a:solidFill>
                  <a:srgbClr val="1B4177"/>
                </a:solidFill>
                <a:latin typeface="Arial" panose="020B0604020202020204" pitchFamily="34" charset="0"/>
                <a:cs typeface="Arial" panose="020B0604020202020204" pitchFamily="34" charset="0"/>
              </a:rPr>
              <a:t> </a:t>
            </a:r>
            <a:r>
              <a:rPr lang="en-US" sz="1400" dirty="0" err="1">
                <a:solidFill>
                  <a:srgbClr val="1B4177"/>
                </a:solidFill>
                <a:latin typeface="Arial" panose="020B0604020202020204" pitchFamily="34" charset="0"/>
                <a:cs typeface="Arial" panose="020B0604020202020204" pitchFamily="34" charset="0"/>
              </a:rPr>
              <a:t>una</a:t>
            </a:r>
            <a:r>
              <a:rPr lang="en-US" sz="1400" dirty="0">
                <a:solidFill>
                  <a:srgbClr val="1B4177"/>
                </a:solidFill>
                <a:latin typeface="Arial" panose="020B0604020202020204" pitchFamily="34" charset="0"/>
                <a:cs typeface="Arial" panose="020B0604020202020204" pitchFamily="34" charset="0"/>
              </a:rPr>
              <a:t> </a:t>
            </a:r>
            <a:r>
              <a:rPr lang="en-US" sz="1400" dirty="0" err="1">
                <a:solidFill>
                  <a:srgbClr val="1B4177"/>
                </a:solidFill>
                <a:latin typeface="Arial" panose="020B0604020202020204" pitchFamily="34" charset="0"/>
                <a:cs typeface="Arial" panose="020B0604020202020204" pitchFamily="34" charset="0"/>
              </a:rPr>
              <a:t>etapa</a:t>
            </a:r>
            <a:r>
              <a:rPr lang="en-US" sz="1400" dirty="0">
                <a:solidFill>
                  <a:srgbClr val="1B4177"/>
                </a:solidFill>
                <a:latin typeface="Arial" panose="020B0604020202020204" pitchFamily="34" charset="0"/>
                <a:cs typeface="Arial" panose="020B0604020202020204" pitchFamily="34" charset="0"/>
              </a:rPr>
              <a:t> </a:t>
            </a:r>
            <a:r>
              <a:rPr lang="en-US" sz="1400" dirty="0" err="1">
                <a:solidFill>
                  <a:srgbClr val="1B4177"/>
                </a:solidFill>
                <a:latin typeface="Arial" panose="020B0604020202020204" pitchFamily="34" charset="0"/>
                <a:cs typeface="Arial" panose="020B0604020202020204" pitchFamily="34" charset="0"/>
              </a:rPr>
              <a:t>diferente</a:t>
            </a:r>
            <a:r>
              <a:rPr lang="en-US" sz="1400" dirty="0" smtClean="0">
                <a:solidFill>
                  <a:srgbClr val="000000"/>
                </a:solidFill>
                <a:latin typeface="Arial" panose="020B0604020202020204" pitchFamily="34" charset="0"/>
                <a:cs typeface="Arial" panose="020B0604020202020204" pitchFamily="34" charset="0"/>
              </a:rPr>
              <a:t>.</a:t>
            </a:r>
            <a:endParaRPr lang="en-US" sz="1400" dirty="0" smtClean="0">
              <a:solidFill>
                <a:srgbClr val="1F497D"/>
              </a:solidFill>
              <a:latin typeface="Arial" pitchFamily="34" charset="0"/>
              <a:cs typeface="Arial" pitchFamily="34" charset="0"/>
            </a:endParaRPr>
          </a:p>
          <a:p>
            <a:pPr marL="87313" indent="-87313">
              <a:buFont typeface="Arial" pitchFamily="34" charset="0"/>
              <a:buChar char="•"/>
            </a:pPr>
            <a:r>
              <a:rPr lang="en-US" sz="1400" b="1" u="sng" dirty="0" smtClean="0">
                <a:solidFill>
                  <a:srgbClr val="1F497D"/>
                </a:solidFill>
                <a:latin typeface="Arial" pitchFamily="34" charset="0"/>
                <a:cs typeface="Arial" pitchFamily="34" charset="0"/>
              </a:rPr>
              <a:t>“Revised Implementation Date” (</a:t>
            </a:r>
            <a:r>
              <a:rPr lang="en-US" sz="1400" b="1" u="sng" dirty="0" err="1" smtClean="0">
                <a:solidFill>
                  <a:srgbClr val="1F497D"/>
                </a:solidFill>
                <a:latin typeface="Arial" pitchFamily="34" charset="0"/>
                <a:cs typeface="Arial" pitchFamily="34" charset="0"/>
              </a:rPr>
              <a:t>fecha</a:t>
            </a:r>
            <a:r>
              <a:rPr lang="en-US" sz="1400" b="1" u="sng" dirty="0" smtClean="0">
                <a:solidFill>
                  <a:srgbClr val="1F497D"/>
                </a:solidFill>
                <a:latin typeface="Arial" pitchFamily="34" charset="0"/>
                <a:cs typeface="Arial" pitchFamily="34" charset="0"/>
              </a:rPr>
              <a:t> de </a:t>
            </a:r>
            <a:r>
              <a:rPr lang="en-US" sz="1400" b="1" u="sng" dirty="0" err="1" smtClean="0">
                <a:solidFill>
                  <a:srgbClr val="1F497D"/>
                </a:solidFill>
                <a:latin typeface="Arial" pitchFamily="34" charset="0"/>
                <a:cs typeface="Arial" pitchFamily="34" charset="0"/>
              </a:rPr>
              <a:t>aplicación</a:t>
            </a:r>
            <a:r>
              <a:rPr lang="en-US" sz="1400" b="1" u="sng" dirty="0" smtClean="0">
                <a:solidFill>
                  <a:srgbClr val="1F497D"/>
                </a:solidFill>
                <a:latin typeface="Arial" pitchFamily="34" charset="0"/>
                <a:cs typeface="Arial" pitchFamily="34" charset="0"/>
              </a:rPr>
              <a:t> </a:t>
            </a:r>
            <a:r>
              <a:rPr lang="en-US" sz="1400" b="1" u="sng" dirty="0" err="1" smtClean="0">
                <a:solidFill>
                  <a:srgbClr val="1F497D"/>
                </a:solidFill>
                <a:latin typeface="Arial" pitchFamily="34" charset="0"/>
                <a:cs typeface="Arial" pitchFamily="34" charset="0"/>
              </a:rPr>
              <a:t>revisada</a:t>
            </a:r>
            <a:r>
              <a:rPr lang="en-US" sz="1400" b="1" u="sng" dirty="0" smtClean="0">
                <a:solidFill>
                  <a:srgbClr val="1F497D"/>
                </a:solidFill>
                <a:latin typeface="Arial" pitchFamily="34" charset="0"/>
                <a:cs typeface="Arial" pitchFamily="34" charset="0"/>
              </a:rPr>
              <a:t>)</a:t>
            </a:r>
            <a:r>
              <a:rPr lang="en-US" sz="1400" b="1" dirty="0" smtClean="0">
                <a:solidFill>
                  <a:srgbClr val="1F497D"/>
                </a:solidFill>
                <a:latin typeface="Arial" pitchFamily="34" charset="0"/>
                <a:cs typeface="Arial" pitchFamily="34" charset="0"/>
              </a:rPr>
              <a:t>:</a:t>
            </a:r>
            <a:r>
              <a:rPr lang="en-US" sz="1400" dirty="0" smtClean="0">
                <a:solidFill>
                  <a:srgbClr val="1F497D"/>
                </a:solidFill>
                <a:latin typeface="Arial" pitchFamily="34" charset="0"/>
                <a:cs typeface="Arial" pitchFamily="34" charset="0"/>
              </a:rPr>
              <a:t> </a:t>
            </a:r>
            <a:r>
              <a:rPr lang="en-US" sz="1400" dirty="0" err="1" smtClean="0">
                <a:solidFill>
                  <a:srgbClr val="1F497D"/>
                </a:solidFill>
                <a:latin typeface="Arial" pitchFamily="34" charset="0"/>
                <a:cs typeface="Arial" pitchFamily="34" charset="0"/>
              </a:rPr>
              <a:t>Sobre</a:t>
            </a:r>
            <a:r>
              <a:rPr lang="en-US" sz="1400" dirty="0" smtClean="0">
                <a:solidFill>
                  <a:srgbClr val="1F497D"/>
                </a:solidFill>
                <a:latin typeface="Arial" pitchFamily="34" charset="0"/>
                <a:cs typeface="Arial" pitchFamily="34" charset="0"/>
              </a:rPr>
              <a:t> la base del CAP </a:t>
            </a:r>
            <a:r>
              <a:rPr lang="en-US" sz="1400" dirty="0" err="1" smtClean="0">
                <a:solidFill>
                  <a:srgbClr val="1F497D"/>
                </a:solidFill>
                <a:latin typeface="Arial" pitchFamily="34" charset="0"/>
                <a:cs typeface="Arial" pitchFamily="34" charset="0"/>
              </a:rPr>
              <a:t>actualizado</a:t>
            </a:r>
            <a:r>
              <a:rPr lang="en-US" sz="1400" dirty="0" smtClean="0">
                <a:solidFill>
                  <a:srgbClr val="1F497D"/>
                </a:solidFill>
                <a:latin typeface="Arial" pitchFamily="34" charset="0"/>
                <a:cs typeface="Arial" pitchFamily="34" charset="0"/>
              </a:rPr>
              <a:t>, </a:t>
            </a:r>
            <a:r>
              <a:rPr lang="en-US" sz="1400" dirty="0" err="1" smtClean="0">
                <a:solidFill>
                  <a:srgbClr val="1F497D"/>
                </a:solidFill>
                <a:latin typeface="Arial" pitchFamily="34" charset="0"/>
                <a:cs typeface="Arial" pitchFamily="34" charset="0"/>
              </a:rPr>
              <a:t>si</a:t>
            </a:r>
            <a:r>
              <a:rPr lang="en-US" sz="1400" dirty="0" smtClean="0">
                <a:solidFill>
                  <a:srgbClr val="1F497D"/>
                </a:solidFill>
                <a:latin typeface="Arial" pitchFamily="34" charset="0"/>
                <a:cs typeface="Arial" pitchFamily="34" charset="0"/>
              </a:rPr>
              <a:t> la EID </a:t>
            </a:r>
            <a:r>
              <a:rPr lang="en-US" sz="1400" dirty="0" err="1" smtClean="0">
                <a:solidFill>
                  <a:srgbClr val="1F497D"/>
                </a:solidFill>
                <a:latin typeface="Arial" pitchFamily="34" charset="0"/>
                <a:cs typeface="Arial" pitchFamily="34" charset="0"/>
              </a:rPr>
              <a:t>ya</a:t>
            </a:r>
            <a:r>
              <a:rPr lang="en-US" sz="1400" dirty="0" smtClean="0">
                <a:solidFill>
                  <a:srgbClr val="1F497D"/>
                </a:solidFill>
                <a:latin typeface="Arial" pitchFamily="34" charset="0"/>
                <a:cs typeface="Arial" pitchFamily="34" charset="0"/>
              </a:rPr>
              <a:t> no </a:t>
            </a:r>
            <a:r>
              <a:rPr lang="en-US" sz="1400" dirty="0" err="1" smtClean="0">
                <a:solidFill>
                  <a:srgbClr val="1F497D"/>
                </a:solidFill>
                <a:latin typeface="Arial" pitchFamily="34" charset="0"/>
                <a:cs typeface="Arial" pitchFamily="34" charset="0"/>
              </a:rPr>
              <a:t>es</a:t>
            </a:r>
            <a:r>
              <a:rPr lang="en-US" sz="1400" dirty="0" smtClean="0">
                <a:solidFill>
                  <a:srgbClr val="1F497D"/>
                </a:solidFill>
                <a:latin typeface="Arial" pitchFamily="34" charset="0"/>
                <a:cs typeface="Arial" pitchFamily="34" charset="0"/>
              </a:rPr>
              <a:t> </a:t>
            </a:r>
            <a:r>
              <a:rPr lang="en-US" sz="1400" dirty="0" err="1" smtClean="0">
                <a:solidFill>
                  <a:srgbClr val="1F497D"/>
                </a:solidFill>
                <a:latin typeface="Arial" pitchFamily="34" charset="0"/>
                <a:cs typeface="Arial" pitchFamily="34" charset="0"/>
              </a:rPr>
              <a:t>realista</a:t>
            </a:r>
            <a:r>
              <a:rPr lang="en-US" sz="1400" dirty="0" smtClean="0">
                <a:solidFill>
                  <a:srgbClr val="1F497D"/>
                </a:solidFill>
                <a:latin typeface="Arial" pitchFamily="34" charset="0"/>
                <a:cs typeface="Arial" pitchFamily="34" charset="0"/>
              </a:rPr>
              <a:t>, </a:t>
            </a:r>
            <a:r>
              <a:rPr lang="en-US" sz="1400" dirty="0" err="1" smtClean="0">
                <a:solidFill>
                  <a:srgbClr val="1F497D"/>
                </a:solidFill>
                <a:latin typeface="Arial" pitchFamily="34" charset="0"/>
                <a:cs typeface="Arial" pitchFamily="34" charset="0"/>
              </a:rPr>
              <a:t>deberá</a:t>
            </a:r>
            <a:r>
              <a:rPr lang="en-US" sz="1400" dirty="0" smtClean="0">
                <a:solidFill>
                  <a:srgbClr val="1F497D"/>
                </a:solidFill>
                <a:latin typeface="Arial" pitchFamily="34" charset="0"/>
                <a:cs typeface="Arial" pitchFamily="34" charset="0"/>
              </a:rPr>
              <a:t> </a:t>
            </a:r>
            <a:r>
              <a:rPr lang="en-US" sz="1400" dirty="0" err="1" smtClean="0">
                <a:solidFill>
                  <a:srgbClr val="1F497D"/>
                </a:solidFill>
                <a:latin typeface="Arial" pitchFamily="34" charset="0"/>
                <a:cs typeface="Arial" pitchFamily="34" charset="0"/>
              </a:rPr>
              <a:t>introducirse</a:t>
            </a:r>
            <a:r>
              <a:rPr lang="en-US" sz="1400" dirty="0" smtClean="0">
                <a:solidFill>
                  <a:srgbClr val="1F497D"/>
                </a:solidFill>
                <a:latin typeface="Arial" pitchFamily="34" charset="0"/>
                <a:cs typeface="Arial" pitchFamily="34" charset="0"/>
              </a:rPr>
              <a:t> </a:t>
            </a:r>
            <a:r>
              <a:rPr lang="en-US" sz="1400" spc="-30" dirty="0" err="1" smtClean="0">
                <a:solidFill>
                  <a:srgbClr val="1F497D"/>
                </a:solidFill>
                <a:latin typeface="Arial" pitchFamily="34" charset="0"/>
                <a:cs typeface="Arial" pitchFamily="34" charset="0"/>
              </a:rPr>
              <a:t>una</a:t>
            </a:r>
            <a:r>
              <a:rPr lang="en-US" sz="1400" spc="-30" dirty="0" smtClean="0">
                <a:solidFill>
                  <a:srgbClr val="1F497D"/>
                </a:solidFill>
                <a:latin typeface="Arial" pitchFamily="34" charset="0"/>
                <a:cs typeface="Arial" pitchFamily="34" charset="0"/>
              </a:rPr>
              <a:t> </a:t>
            </a:r>
            <a:r>
              <a:rPr lang="en-US" sz="1400" spc="-30" dirty="0" err="1" smtClean="0">
                <a:solidFill>
                  <a:srgbClr val="1F497D"/>
                </a:solidFill>
                <a:latin typeface="Arial" pitchFamily="34" charset="0"/>
                <a:cs typeface="Arial" pitchFamily="34" charset="0"/>
              </a:rPr>
              <a:t>fecha</a:t>
            </a:r>
            <a:r>
              <a:rPr lang="en-US" sz="1400" spc="-30" dirty="0" smtClean="0">
                <a:solidFill>
                  <a:srgbClr val="1F497D"/>
                </a:solidFill>
                <a:latin typeface="Arial" pitchFamily="34" charset="0"/>
                <a:cs typeface="Arial" pitchFamily="34" charset="0"/>
              </a:rPr>
              <a:t> de </a:t>
            </a:r>
            <a:r>
              <a:rPr lang="en-US" sz="1400" spc="-30" dirty="0" err="1" smtClean="0">
                <a:solidFill>
                  <a:srgbClr val="1F497D"/>
                </a:solidFill>
                <a:latin typeface="Arial" pitchFamily="34" charset="0"/>
                <a:cs typeface="Arial" pitchFamily="34" charset="0"/>
              </a:rPr>
              <a:t>aplicación</a:t>
            </a:r>
            <a:r>
              <a:rPr lang="en-US" sz="1400" spc="-30" dirty="0" smtClean="0">
                <a:solidFill>
                  <a:srgbClr val="1F497D"/>
                </a:solidFill>
                <a:latin typeface="Arial" pitchFamily="34" charset="0"/>
                <a:cs typeface="Arial" pitchFamily="34" charset="0"/>
              </a:rPr>
              <a:t> </a:t>
            </a:r>
            <a:r>
              <a:rPr lang="en-US" sz="1400" spc="-30" dirty="0" err="1" smtClean="0">
                <a:solidFill>
                  <a:srgbClr val="1F497D"/>
                </a:solidFill>
                <a:latin typeface="Arial" pitchFamily="34" charset="0"/>
                <a:cs typeface="Arial" pitchFamily="34" charset="0"/>
              </a:rPr>
              <a:t>revisada</a:t>
            </a:r>
            <a:r>
              <a:rPr lang="en-US" sz="1400" spc="-30" dirty="0" smtClean="0">
                <a:solidFill>
                  <a:srgbClr val="1F497D"/>
                </a:solidFill>
                <a:latin typeface="Arial" pitchFamily="34" charset="0"/>
                <a:cs typeface="Arial" pitchFamily="34" charset="0"/>
              </a:rPr>
              <a:t>.</a:t>
            </a:r>
          </a:p>
          <a:p>
            <a:pPr marL="87313" indent="-87313">
              <a:buFont typeface="Arial" pitchFamily="34" charset="0"/>
              <a:buChar char="•"/>
            </a:pPr>
            <a:r>
              <a:rPr lang="en-US" sz="1400" b="1" u="sng" dirty="0" smtClean="0">
                <a:solidFill>
                  <a:srgbClr val="1F497D"/>
                </a:solidFill>
                <a:latin typeface="Arial" pitchFamily="34" charset="0"/>
                <a:cs typeface="Arial" pitchFamily="34" charset="0"/>
              </a:rPr>
              <a:t>“Date of Completion” (</a:t>
            </a:r>
            <a:r>
              <a:rPr lang="en-US" sz="1400" b="1" u="sng" dirty="0" err="1" smtClean="0">
                <a:solidFill>
                  <a:srgbClr val="1F497D"/>
                </a:solidFill>
                <a:latin typeface="Arial" pitchFamily="34" charset="0"/>
                <a:cs typeface="Arial" pitchFamily="34" charset="0"/>
              </a:rPr>
              <a:t>fecha</a:t>
            </a:r>
            <a:r>
              <a:rPr lang="en-US" sz="1400" b="1" u="sng" dirty="0" smtClean="0">
                <a:solidFill>
                  <a:srgbClr val="1F497D"/>
                </a:solidFill>
                <a:latin typeface="Arial" pitchFamily="34" charset="0"/>
                <a:cs typeface="Arial" pitchFamily="34" charset="0"/>
              </a:rPr>
              <a:t> de </a:t>
            </a:r>
            <a:r>
              <a:rPr lang="en-US" sz="1400" b="1" u="sng" dirty="0" err="1" smtClean="0">
                <a:solidFill>
                  <a:srgbClr val="1F497D"/>
                </a:solidFill>
                <a:latin typeface="Arial" pitchFamily="34" charset="0"/>
                <a:cs typeface="Arial" pitchFamily="34" charset="0"/>
              </a:rPr>
              <a:t>conclusión</a:t>
            </a:r>
            <a:r>
              <a:rPr lang="en-US" sz="1400" b="1" u="sng" dirty="0" smtClean="0">
                <a:solidFill>
                  <a:srgbClr val="1F497D"/>
                </a:solidFill>
                <a:latin typeface="Arial" pitchFamily="34" charset="0"/>
                <a:cs typeface="Arial" pitchFamily="34" charset="0"/>
              </a:rPr>
              <a:t>)</a:t>
            </a:r>
            <a:r>
              <a:rPr lang="en-US" sz="1400" b="1" dirty="0" smtClean="0">
                <a:solidFill>
                  <a:srgbClr val="1F497D"/>
                </a:solidFill>
                <a:latin typeface="Arial" pitchFamily="34" charset="0"/>
                <a:cs typeface="Arial" pitchFamily="34" charset="0"/>
              </a:rPr>
              <a:t>:</a:t>
            </a:r>
            <a:r>
              <a:rPr lang="en-CA" sz="1400" dirty="0" smtClean="0">
                <a:solidFill>
                  <a:srgbClr val="1F497D"/>
                </a:solidFill>
                <a:latin typeface="Arial" pitchFamily="34" charset="0"/>
                <a:cs typeface="Arial" pitchFamily="34" charset="0"/>
              </a:rPr>
              <a:t> </a:t>
            </a:r>
            <a:r>
              <a:rPr lang="en-CA" sz="1400" dirty="0" err="1" smtClean="0">
                <a:solidFill>
                  <a:srgbClr val="1F497D"/>
                </a:solidFill>
                <a:latin typeface="Arial" pitchFamily="34" charset="0"/>
                <a:cs typeface="Arial" pitchFamily="34" charset="0"/>
              </a:rPr>
              <a:t>Deberá</a:t>
            </a:r>
            <a:r>
              <a:rPr lang="en-CA" sz="1400" dirty="0" smtClean="0">
                <a:solidFill>
                  <a:srgbClr val="1F497D"/>
                </a:solidFill>
                <a:latin typeface="Arial" pitchFamily="34" charset="0"/>
                <a:cs typeface="Arial" pitchFamily="34" charset="0"/>
              </a:rPr>
              <a:t> </a:t>
            </a:r>
            <a:r>
              <a:rPr lang="en-CA" sz="1400" dirty="0" err="1" smtClean="0">
                <a:solidFill>
                  <a:srgbClr val="1F497D"/>
                </a:solidFill>
                <a:latin typeface="Arial" pitchFamily="34" charset="0"/>
                <a:cs typeface="Arial" pitchFamily="34" charset="0"/>
              </a:rPr>
              <a:t>introducirse</a:t>
            </a:r>
            <a:r>
              <a:rPr lang="en-CA" sz="1400" dirty="0" smtClean="0">
                <a:solidFill>
                  <a:srgbClr val="1F497D"/>
                </a:solidFill>
                <a:latin typeface="Arial" pitchFamily="34" charset="0"/>
                <a:cs typeface="Arial" pitchFamily="34" charset="0"/>
              </a:rPr>
              <a:t> la </a:t>
            </a:r>
            <a:r>
              <a:rPr lang="en-CA" sz="1400" dirty="0" err="1" smtClean="0">
                <a:solidFill>
                  <a:srgbClr val="1F497D"/>
                </a:solidFill>
                <a:latin typeface="Arial" pitchFamily="34" charset="0"/>
                <a:cs typeface="Arial" pitchFamily="34" charset="0"/>
              </a:rPr>
              <a:t>fecha</a:t>
            </a:r>
            <a:r>
              <a:rPr lang="en-CA" sz="1400" dirty="0" smtClean="0">
                <a:solidFill>
                  <a:srgbClr val="1F497D"/>
                </a:solidFill>
                <a:latin typeface="Arial" pitchFamily="34" charset="0"/>
                <a:cs typeface="Arial" pitchFamily="34" charset="0"/>
              </a:rPr>
              <a:t> </a:t>
            </a:r>
            <a:r>
              <a:rPr lang="en-CA" sz="1400" dirty="0" err="1" smtClean="0">
                <a:solidFill>
                  <a:srgbClr val="1F497D"/>
                </a:solidFill>
                <a:latin typeface="Arial" pitchFamily="34" charset="0"/>
                <a:cs typeface="Arial" pitchFamily="34" charset="0"/>
              </a:rPr>
              <a:t>en</a:t>
            </a:r>
            <a:r>
              <a:rPr lang="en-CA" sz="1400" dirty="0" smtClean="0">
                <a:solidFill>
                  <a:srgbClr val="1F497D"/>
                </a:solidFill>
                <a:latin typeface="Arial" pitchFamily="34" charset="0"/>
                <a:cs typeface="Arial" pitchFamily="34" charset="0"/>
              </a:rPr>
              <a:t> que se </a:t>
            </a:r>
            <a:r>
              <a:rPr lang="en-CA" sz="1400" dirty="0" err="1" smtClean="0">
                <a:solidFill>
                  <a:srgbClr val="1F497D"/>
                </a:solidFill>
                <a:latin typeface="Arial" pitchFamily="34" charset="0"/>
                <a:cs typeface="Arial" pitchFamily="34" charset="0"/>
              </a:rPr>
              <a:t>concluyó</a:t>
            </a:r>
            <a:r>
              <a:rPr lang="en-CA" sz="1400" dirty="0" smtClean="0">
                <a:solidFill>
                  <a:srgbClr val="1F497D"/>
                </a:solidFill>
                <a:latin typeface="Arial" pitchFamily="34" charset="0"/>
                <a:cs typeface="Arial" pitchFamily="34" charset="0"/>
              </a:rPr>
              <a:t> la </a:t>
            </a:r>
            <a:r>
              <a:rPr lang="en-CA" sz="1400" dirty="0" err="1" smtClean="0">
                <a:solidFill>
                  <a:srgbClr val="1F497D"/>
                </a:solidFill>
                <a:latin typeface="Arial" pitchFamily="34" charset="0"/>
                <a:cs typeface="Arial" pitchFamily="34" charset="0"/>
              </a:rPr>
              <a:t>medida</a:t>
            </a:r>
            <a:r>
              <a:rPr lang="en-CA" sz="1400" dirty="0" smtClean="0">
                <a:solidFill>
                  <a:srgbClr val="1F497D"/>
                </a:solidFill>
                <a:latin typeface="Arial" pitchFamily="34" charset="0"/>
                <a:cs typeface="Arial" pitchFamily="34" charset="0"/>
              </a:rPr>
              <a:t>.</a:t>
            </a:r>
          </a:p>
          <a:p>
            <a:pPr marL="87313" indent="-87313">
              <a:buFont typeface="Arial" pitchFamily="34" charset="0"/>
              <a:buChar char="•"/>
            </a:pPr>
            <a:r>
              <a:rPr lang="en-US" sz="1400" b="1" u="sng" dirty="0" smtClean="0">
                <a:solidFill>
                  <a:srgbClr val="1F497D"/>
                </a:solidFill>
                <a:latin typeface="Arial" pitchFamily="34" charset="0"/>
                <a:cs typeface="Arial" pitchFamily="34" charset="0"/>
              </a:rPr>
              <a:t>“Progress Status”(</a:t>
            </a:r>
            <a:r>
              <a:rPr lang="en-US" sz="1400" b="1" u="sng" dirty="0" err="1" smtClean="0">
                <a:solidFill>
                  <a:srgbClr val="1F497D"/>
                </a:solidFill>
                <a:latin typeface="Arial" pitchFamily="34" charset="0"/>
                <a:cs typeface="Arial" pitchFamily="34" charset="0"/>
              </a:rPr>
              <a:t>situación</a:t>
            </a:r>
            <a:r>
              <a:rPr lang="en-US" sz="1400" b="1" u="sng" dirty="0" smtClean="0">
                <a:solidFill>
                  <a:srgbClr val="1F497D"/>
                </a:solidFill>
                <a:latin typeface="Arial" pitchFamily="34" charset="0"/>
                <a:cs typeface="Arial" pitchFamily="34" charset="0"/>
              </a:rPr>
              <a:t> del </a:t>
            </a:r>
            <a:r>
              <a:rPr lang="en-US" sz="1400" b="1" u="sng" dirty="0" err="1" smtClean="0">
                <a:solidFill>
                  <a:srgbClr val="1F497D"/>
                </a:solidFill>
                <a:latin typeface="Arial" pitchFamily="34" charset="0"/>
                <a:cs typeface="Arial" pitchFamily="34" charset="0"/>
              </a:rPr>
              <a:t>progreso</a:t>
            </a:r>
            <a:r>
              <a:rPr lang="en-US" sz="1400" b="1" u="sng" dirty="0" smtClean="0">
                <a:solidFill>
                  <a:srgbClr val="1F497D"/>
                </a:solidFill>
                <a:latin typeface="Arial" pitchFamily="34" charset="0"/>
                <a:cs typeface="Arial" pitchFamily="34" charset="0"/>
              </a:rPr>
              <a:t>)</a:t>
            </a:r>
          </a:p>
          <a:p>
            <a:pPr marL="87313" indent="-87313">
              <a:buFont typeface="Arial" pitchFamily="34" charset="0"/>
              <a:buChar char="•"/>
            </a:pPr>
            <a:r>
              <a:rPr lang="en-US" sz="1400" b="1" u="sng" spc="-50" dirty="0" smtClean="0">
                <a:solidFill>
                  <a:srgbClr val="1F497D"/>
                </a:solidFill>
                <a:latin typeface="Arial" pitchFamily="34" charset="0"/>
                <a:cs typeface="Arial" pitchFamily="34" charset="0"/>
              </a:rPr>
              <a:t>“Action Office” </a:t>
            </a:r>
            <a:r>
              <a:rPr lang="en-US" sz="1400" b="1" u="sng" spc="-100" dirty="0" smtClean="0">
                <a:solidFill>
                  <a:srgbClr val="1F497D"/>
                </a:solidFill>
                <a:latin typeface="Arial" pitchFamily="34" charset="0"/>
                <a:cs typeface="Arial" pitchFamily="34" charset="0"/>
              </a:rPr>
              <a:t>(</a:t>
            </a:r>
            <a:r>
              <a:rPr lang="en-US" sz="1400" b="1" u="sng" spc="-100" dirty="0" err="1" smtClean="0">
                <a:solidFill>
                  <a:srgbClr val="1F497D"/>
                </a:solidFill>
                <a:latin typeface="Arial" pitchFamily="34" charset="0"/>
                <a:cs typeface="Arial" pitchFamily="34" charset="0"/>
              </a:rPr>
              <a:t>oficina</a:t>
            </a:r>
            <a:r>
              <a:rPr lang="en-US" sz="1400" b="1" u="sng" spc="-100" dirty="0" smtClean="0">
                <a:solidFill>
                  <a:srgbClr val="1F497D"/>
                </a:solidFill>
                <a:latin typeface="Arial" pitchFamily="34" charset="0"/>
                <a:cs typeface="Arial" pitchFamily="34" charset="0"/>
              </a:rPr>
              <a:t> </a:t>
            </a:r>
            <a:r>
              <a:rPr lang="en-US" sz="1400" b="1" u="sng" spc="-100" dirty="0" err="1" smtClean="0">
                <a:solidFill>
                  <a:srgbClr val="1F497D"/>
                </a:solidFill>
                <a:latin typeface="Arial" pitchFamily="34" charset="0"/>
                <a:cs typeface="Arial" pitchFamily="34" charset="0"/>
              </a:rPr>
              <a:t>encargada</a:t>
            </a:r>
            <a:r>
              <a:rPr lang="en-US" sz="1400" b="1" u="sng" spc="-100" dirty="0" smtClean="0">
                <a:solidFill>
                  <a:srgbClr val="1F497D"/>
                </a:solidFill>
                <a:latin typeface="Arial" pitchFamily="34" charset="0"/>
                <a:cs typeface="Arial" pitchFamily="34" charset="0"/>
              </a:rPr>
              <a:t>)</a:t>
            </a:r>
          </a:p>
        </p:txBody>
      </p:sp>
      <p:sp>
        <p:nvSpPr>
          <p:cNvPr id="12" name="Rectangle 11"/>
          <p:cNvSpPr/>
          <p:nvPr/>
        </p:nvSpPr>
        <p:spPr>
          <a:xfrm>
            <a:off x="318179" y="1237928"/>
            <a:ext cx="2448272" cy="535442"/>
          </a:xfrm>
          <a:prstGeom prst="rect">
            <a:avLst/>
          </a:prstGeom>
          <a:solidFill>
            <a:srgbClr val="1B4177"/>
          </a:solid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white"/>
                </a:solidFill>
                <a:effectLst/>
                <a:uLnTx/>
                <a:uFillTx/>
                <a:latin typeface="Arial" pitchFamily="34" charset="0"/>
                <a:cs typeface="Arial" pitchFamily="34" charset="0"/>
              </a:rPr>
              <a:t>Complete l</a:t>
            </a:r>
            <a:r>
              <a:rPr lang="en-US" sz="1600" kern="0" dirty="0" err="1" smtClean="0">
                <a:solidFill>
                  <a:prstClr val="white"/>
                </a:solidFill>
                <a:latin typeface="Arial" pitchFamily="34" charset="0"/>
                <a:cs typeface="Arial" pitchFamily="34" charset="0"/>
              </a:rPr>
              <a:t>os</a:t>
            </a:r>
            <a:r>
              <a:rPr lang="en-US" sz="1600" kern="0" dirty="0" smtClean="0">
                <a:solidFill>
                  <a:prstClr val="white"/>
                </a:solidFill>
                <a:latin typeface="Arial" pitchFamily="34" charset="0"/>
                <a:cs typeface="Arial" pitchFamily="34" charset="0"/>
              </a:rPr>
              <a:t> </a:t>
            </a:r>
            <a:r>
              <a:rPr lang="en-US" sz="1600" kern="0" dirty="0" err="1" smtClean="0">
                <a:solidFill>
                  <a:prstClr val="white"/>
                </a:solidFill>
                <a:latin typeface="Arial" pitchFamily="34" charset="0"/>
                <a:cs typeface="Arial" pitchFamily="34" charset="0"/>
              </a:rPr>
              <a:t>siguientes</a:t>
            </a:r>
            <a:r>
              <a:rPr lang="en-US" sz="1600" kern="0" dirty="0" smtClean="0">
                <a:solidFill>
                  <a:prstClr val="white"/>
                </a:solidFill>
                <a:latin typeface="Arial" pitchFamily="34" charset="0"/>
                <a:cs typeface="Arial" pitchFamily="34" charset="0"/>
              </a:rPr>
              <a:t> </a:t>
            </a:r>
            <a:r>
              <a:rPr lang="en-US" sz="1600" kern="0" dirty="0" err="1" smtClean="0">
                <a:solidFill>
                  <a:prstClr val="white"/>
                </a:solidFill>
                <a:latin typeface="Arial" pitchFamily="34" charset="0"/>
                <a:cs typeface="Arial" pitchFamily="34" charset="0"/>
              </a:rPr>
              <a:t>campos</a:t>
            </a:r>
            <a:r>
              <a:rPr lang="en-US" sz="1600" kern="0" dirty="0" smtClean="0">
                <a:solidFill>
                  <a:prstClr val="white"/>
                </a:solidFill>
                <a:latin typeface="Arial" pitchFamily="34" charset="0"/>
                <a:cs typeface="Arial" pitchFamily="34" charset="0"/>
              </a:rPr>
              <a:t>:</a:t>
            </a:r>
            <a:endParaRPr kumimoji="0" lang="en-CA" sz="1600" b="0" i="0" u="none" strike="noStrike" kern="0" cap="none" spc="0" normalizeH="0" baseline="0" noProof="0" dirty="0" smtClean="0">
              <a:ln>
                <a:noFill/>
              </a:ln>
              <a:solidFill>
                <a:prstClr val="white"/>
              </a:solidFill>
              <a:effectLst/>
              <a:uLnTx/>
              <a:uFillTx/>
              <a:latin typeface="Arial" pitchFamily="34" charset="0"/>
              <a:cs typeface="Arial" pitchFamily="34" charset="0"/>
            </a:endParaRPr>
          </a:p>
        </p:txBody>
      </p:sp>
      <p:sp>
        <p:nvSpPr>
          <p:cNvPr id="13" name="Rectangle 12"/>
          <p:cNvSpPr/>
          <p:nvPr/>
        </p:nvSpPr>
        <p:spPr>
          <a:xfrm>
            <a:off x="3136241" y="2721772"/>
            <a:ext cx="1147727" cy="203171"/>
          </a:xfrm>
          <a:prstGeom prst="rect">
            <a:avLst/>
          </a:prstGeom>
          <a:noFill/>
          <a:ln w="381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4" name="Rectangle 13"/>
          <p:cNvSpPr/>
          <p:nvPr/>
        </p:nvSpPr>
        <p:spPr>
          <a:xfrm>
            <a:off x="3136680" y="2708920"/>
            <a:ext cx="5899816" cy="3505528"/>
          </a:xfrm>
          <a:prstGeom prst="rect">
            <a:avLst/>
          </a:prstGeom>
          <a:noFill/>
          <a:ln w="635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5" name="Rectangle 14"/>
          <p:cNvSpPr/>
          <p:nvPr/>
        </p:nvSpPr>
        <p:spPr>
          <a:xfrm>
            <a:off x="3149842" y="3084907"/>
            <a:ext cx="5770874" cy="179287"/>
          </a:xfrm>
          <a:prstGeom prst="rect">
            <a:avLst/>
          </a:prstGeom>
          <a:noFill/>
          <a:ln w="381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6" name="Rectangle 15"/>
          <p:cNvSpPr/>
          <p:nvPr/>
        </p:nvSpPr>
        <p:spPr>
          <a:xfrm>
            <a:off x="5472100" y="2751349"/>
            <a:ext cx="1044116" cy="173594"/>
          </a:xfrm>
          <a:prstGeom prst="rect">
            <a:avLst/>
          </a:prstGeom>
          <a:noFill/>
          <a:ln w="381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7" name="Rectangle 16"/>
          <p:cNvSpPr/>
          <p:nvPr/>
        </p:nvSpPr>
        <p:spPr>
          <a:xfrm>
            <a:off x="6515263" y="2766137"/>
            <a:ext cx="1203974" cy="157815"/>
          </a:xfrm>
          <a:prstGeom prst="rect">
            <a:avLst/>
          </a:prstGeom>
          <a:noFill/>
          <a:ln w="381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924887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barn(inVertical)">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barn(inVertical)">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barn(inVertical)">
                                      <p:cBhvr>
                                        <p:cTn id="22" dur="500"/>
                                        <p:tgtEl>
                                          <p:spTgt spid="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barn(inVertical)">
                                      <p:cBhvr>
                                        <p:cTn id="27" dur="500"/>
                                        <p:tgtEl>
                                          <p:spTgt spid="11">
                                            <p:txEl>
                                              <p:pRg st="4" end="4"/>
                                            </p:txEl>
                                          </p:spTgt>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arn(inVertical)">
                                      <p:cBhvr>
                                        <p:cTn id="30" dur="500"/>
                                        <p:tgtEl>
                                          <p:spTgt spid="13"/>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inVertical)">
                                      <p:cBhvr>
                                        <p:cTn id="33" dur="500"/>
                                        <p:tgtEl>
                                          <p:spTgt spid="14"/>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barn(inVertical)">
                                      <p:cBhvr>
                                        <p:cTn id="36" dur="500"/>
                                        <p:tgtEl>
                                          <p:spTgt spid="15"/>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arn(inVertical)">
                                      <p:cBhvr>
                                        <p:cTn id="39" dur="500"/>
                                        <p:tgtEl>
                                          <p:spTgt spid="16"/>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arn(inVertical)">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23528" y="6565"/>
            <a:ext cx="7940848" cy="1143000"/>
          </a:xfrm>
        </p:spPr>
        <p:txBody>
          <a:bodyPr>
            <a:noAutofit/>
          </a:bodyPr>
          <a:lstStyle/>
          <a:p>
            <a:pPr lvl="0">
              <a:spcBef>
                <a:spcPts val="0"/>
              </a:spcBef>
            </a:pPr>
            <a:r>
              <a:rPr lang="es-ES" dirty="0" smtClean="0">
                <a:ea typeface="+mn-ea"/>
                <a:cs typeface="+mn-cs"/>
              </a:rPr>
              <a:t/>
            </a:r>
            <a:br>
              <a:rPr lang="es-ES" dirty="0" smtClean="0">
                <a:ea typeface="+mn-ea"/>
                <a:cs typeface="+mn-cs"/>
              </a:rPr>
            </a:br>
            <a:r>
              <a:rPr lang="es-ES" dirty="0" smtClean="0">
                <a:ea typeface="+mn-ea"/>
                <a:cs typeface="+mn-cs"/>
              </a:rPr>
              <a:t>Cómo </a:t>
            </a:r>
            <a:r>
              <a:rPr lang="es-ES" dirty="0">
                <a:ea typeface="+mn-ea"/>
                <a:cs typeface="+mn-cs"/>
              </a:rPr>
              <a:t>actualizar </a:t>
            </a:r>
            <a:r>
              <a:rPr lang="es-ES" dirty="0" smtClean="0">
                <a:ea typeface="+mn-ea"/>
                <a:cs typeface="+mn-cs"/>
              </a:rPr>
              <a:t>CAP (cont.)</a:t>
            </a:r>
            <a:r>
              <a:rPr lang="en-GB" sz="1800" b="0" dirty="0">
                <a:solidFill>
                  <a:srgbClr val="000000"/>
                </a:solidFill>
                <a:ea typeface="+mn-ea"/>
                <a:cs typeface="+mn-cs"/>
              </a:rPr>
              <a:t/>
            </a:r>
            <a:br>
              <a:rPr lang="en-GB" sz="1800" b="0" dirty="0">
                <a:solidFill>
                  <a:srgbClr val="000000"/>
                </a:solidFill>
                <a:ea typeface="+mn-ea"/>
                <a:cs typeface="+mn-cs"/>
              </a:rPr>
            </a:br>
            <a:endParaRPr lang="en-GB" dirty="0"/>
          </a:p>
        </p:txBody>
      </p:sp>
      <p:sp>
        <p:nvSpPr>
          <p:cNvPr id="4" name="Slide Number Placeholder 3"/>
          <p:cNvSpPr>
            <a:spLocks noGrp="1"/>
          </p:cNvSpPr>
          <p:nvPr>
            <p:ph type="sldNum" sz="quarter" idx="12"/>
          </p:nvPr>
        </p:nvSpPr>
        <p:spPr>
          <a:xfrm>
            <a:off x="6553200" y="6356350"/>
            <a:ext cx="2133600" cy="365125"/>
          </a:xfrm>
        </p:spPr>
        <p:txBody>
          <a:bodyPr/>
          <a:lstStyle/>
          <a:p>
            <a:fld id="{AEBC9397-8921-489F-B39C-2E8FC685A84F}" type="slidenum">
              <a:rPr lang="en-US" smtClean="0">
                <a:solidFill>
                  <a:srgbClr val="000000">
                    <a:tint val="75000"/>
                  </a:srgbClr>
                </a:solidFill>
              </a:rPr>
              <a:pPr/>
              <a:t>63</a:t>
            </a:fld>
            <a:endParaRPr lang="en-US" dirty="0">
              <a:solidFill>
                <a:srgbClr val="000000">
                  <a:tint val="75000"/>
                </a:srgbClr>
              </a:solidFill>
            </a:endParaRPr>
          </a:p>
        </p:txBody>
      </p:sp>
      <p:sp>
        <p:nvSpPr>
          <p:cNvPr id="5" name="Footer Placeholder 4"/>
          <p:cNvSpPr>
            <a:spLocks noGrp="1"/>
          </p:cNvSpPr>
          <p:nvPr>
            <p:ph type="ftr" sz="quarter" idx="11"/>
          </p:nvPr>
        </p:nvSpPr>
        <p:spPr>
          <a:xfrm>
            <a:off x="3124200" y="6356350"/>
            <a:ext cx="2895600" cy="365125"/>
          </a:xfrm>
        </p:spPr>
        <p:txBody>
          <a:bodyPr/>
          <a:lstStyle/>
          <a:p>
            <a:r>
              <a:rPr lang="en-US" smtClean="0">
                <a:solidFill>
                  <a:srgbClr val="000000">
                    <a:tint val="75000"/>
                  </a:srgbClr>
                </a:solidFill>
              </a:rPr>
              <a:t>Seminario CMA - Módulo 4</a:t>
            </a:r>
            <a:endParaRPr lang="en-US" dirty="0">
              <a:solidFill>
                <a:srgbClr val="000000">
                  <a:tint val="75000"/>
                </a:srgbClr>
              </a:solidFill>
            </a:endParaRPr>
          </a:p>
        </p:txBody>
      </p:sp>
      <p:sp>
        <p:nvSpPr>
          <p:cNvPr id="8" name="Date Placeholder 7"/>
          <p:cNvSpPr>
            <a:spLocks noGrp="1"/>
          </p:cNvSpPr>
          <p:nvPr>
            <p:ph type="dt" sz="half" idx="10"/>
          </p:nvPr>
        </p:nvSpPr>
        <p:spPr/>
        <p:txBody>
          <a:bodyPr/>
          <a:lstStyle/>
          <a:p>
            <a:r>
              <a:rPr lang="en-US" smtClean="0">
                <a:solidFill>
                  <a:srgbClr val="000000">
                    <a:tint val="75000"/>
                  </a:srgbClr>
                </a:solidFill>
              </a:rPr>
              <a:t>Noviembre de 2017</a:t>
            </a:r>
            <a:endParaRPr lang="en-US">
              <a:solidFill>
                <a:srgbClr val="000000">
                  <a:tint val="75000"/>
                </a:srgbClr>
              </a:solidFill>
            </a:endParaRPr>
          </a:p>
        </p:txBody>
      </p:sp>
      <p:sp>
        <p:nvSpPr>
          <p:cNvPr id="7" name="Content Placeholder 3"/>
          <p:cNvSpPr>
            <a:spLocks noGrp="1"/>
          </p:cNvSpPr>
          <p:nvPr>
            <p:ph idx="1"/>
          </p:nvPr>
        </p:nvSpPr>
        <p:spPr/>
        <p:txBody>
          <a:bodyPr/>
          <a:lstStyle/>
          <a:p>
            <a:pPr marL="0" indent="0" algn="l" eaLnBrk="1" hangingPunct="1">
              <a:buClrTx/>
              <a:buNone/>
            </a:pPr>
            <a:r>
              <a:rPr lang="en-US" altLang="en-US" sz="3000" dirty="0" smtClean="0"/>
              <a:t> </a:t>
            </a:r>
            <a:endParaRPr lang="en-GB" altLang="en-US" dirty="0" smtClean="0"/>
          </a:p>
        </p:txBody>
      </p:sp>
      <p:sp>
        <p:nvSpPr>
          <p:cNvPr id="11" name="TextBox 10"/>
          <p:cNvSpPr txBox="1"/>
          <p:nvPr/>
        </p:nvSpPr>
        <p:spPr>
          <a:xfrm>
            <a:off x="179512" y="1859143"/>
            <a:ext cx="2869668" cy="4401205"/>
          </a:xfrm>
          <a:prstGeom prst="rect">
            <a:avLst/>
          </a:prstGeom>
          <a:noFill/>
        </p:spPr>
        <p:txBody>
          <a:bodyPr wrap="square" rtlCol="0">
            <a:spAutoFit/>
          </a:bodyPr>
          <a:lstStyle/>
          <a:p>
            <a:pPr marL="87313" indent="-87313">
              <a:buFont typeface="Arial" pitchFamily="34" charset="0"/>
              <a:buChar char="•"/>
            </a:pPr>
            <a:r>
              <a:rPr lang="en-US" sz="1400" b="1" u="sng" dirty="0" smtClean="0">
                <a:solidFill>
                  <a:srgbClr val="1F497D"/>
                </a:solidFill>
                <a:latin typeface="Arial" pitchFamily="34" charset="0"/>
                <a:cs typeface="Arial" pitchFamily="34" charset="0"/>
              </a:rPr>
              <a:t>“Proposed Action” (</a:t>
            </a:r>
            <a:r>
              <a:rPr lang="en-US" sz="1400" b="1" u="sng" dirty="0" err="1" smtClean="0">
                <a:solidFill>
                  <a:srgbClr val="1F497D"/>
                </a:solidFill>
                <a:latin typeface="Arial" pitchFamily="34" charset="0"/>
                <a:cs typeface="Arial" pitchFamily="34" charset="0"/>
              </a:rPr>
              <a:t>Actualizar</a:t>
            </a:r>
            <a:r>
              <a:rPr lang="en-US" sz="1400" b="1" u="sng" dirty="0" smtClean="0">
                <a:solidFill>
                  <a:srgbClr val="1F497D"/>
                </a:solidFill>
                <a:latin typeface="Arial" pitchFamily="34" charset="0"/>
                <a:cs typeface="Arial" pitchFamily="34" charset="0"/>
              </a:rPr>
              <a:t> la </a:t>
            </a:r>
            <a:r>
              <a:rPr lang="en-US" sz="1400" b="1" u="sng" dirty="0" err="1" smtClean="0">
                <a:solidFill>
                  <a:srgbClr val="1F497D"/>
                </a:solidFill>
                <a:latin typeface="Arial" pitchFamily="34" charset="0"/>
                <a:cs typeface="Arial" pitchFamily="34" charset="0"/>
              </a:rPr>
              <a:t>medida</a:t>
            </a:r>
            <a:r>
              <a:rPr lang="en-US" sz="1400" b="1" u="sng" dirty="0" smtClean="0">
                <a:solidFill>
                  <a:srgbClr val="1F497D"/>
                </a:solidFill>
                <a:latin typeface="Arial" pitchFamily="34" charset="0"/>
                <a:cs typeface="Arial" pitchFamily="34" charset="0"/>
              </a:rPr>
              <a:t> </a:t>
            </a:r>
            <a:r>
              <a:rPr lang="en-US" sz="1400" b="1" u="sng" dirty="0" err="1" smtClean="0">
                <a:solidFill>
                  <a:srgbClr val="1F497D"/>
                </a:solidFill>
                <a:latin typeface="Arial" pitchFamily="34" charset="0"/>
                <a:cs typeface="Arial" pitchFamily="34" charset="0"/>
              </a:rPr>
              <a:t>propuesta</a:t>
            </a:r>
            <a:r>
              <a:rPr lang="en-US" sz="1400" b="1" u="sng" dirty="0" smtClean="0">
                <a:solidFill>
                  <a:srgbClr val="1F497D"/>
                </a:solidFill>
                <a:latin typeface="Arial" pitchFamily="34" charset="0"/>
                <a:cs typeface="Arial" pitchFamily="34" charset="0"/>
              </a:rPr>
              <a:t>)</a:t>
            </a:r>
            <a:r>
              <a:rPr lang="en-US" sz="1400" b="1" dirty="0" smtClean="0">
                <a:solidFill>
                  <a:srgbClr val="1F497D"/>
                </a:solidFill>
                <a:latin typeface="Arial" pitchFamily="34" charset="0"/>
                <a:cs typeface="Arial" pitchFamily="34" charset="0"/>
              </a:rPr>
              <a:t>:</a:t>
            </a:r>
            <a:r>
              <a:rPr lang="en-US" sz="1400" dirty="0" smtClean="0">
                <a:solidFill>
                  <a:srgbClr val="1F497D"/>
                </a:solidFill>
                <a:latin typeface="Arial" pitchFamily="34" charset="0"/>
                <a:cs typeface="Arial" pitchFamily="34" charset="0"/>
              </a:rPr>
              <a:t> </a:t>
            </a:r>
            <a:r>
              <a:rPr lang="en-US" sz="1400" dirty="0" err="1">
                <a:solidFill>
                  <a:srgbClr val="1B4177"/>
                </a:solidFill>
                <a:latin typeface="Arial" pitchFamily="34" charset="0"/>
                <a:cs typeface="Arial" pitchFamily="34" charset="0"/>
              </a:rPr>
              <a:t>Asegúrese</a:t>
            </a:r>
            <a:r>
              <a:rPr lang="en-US" sz="1400" dirty="0">
                <a:solidFill>
                  <a:srgbClr val="1B4177"/>
                </a:solidFill>
                <a:latin typeface="Arial" pitchFamily="34" charset="0"/>
                <a:cs typeface="Arial" pitchFamily="34" charset="0"/>
              </a:rPr>
              <a:t> de </a:t>
            </a:r>
            <a:r>
              <a:rPr lang="en-US" sz="1400" dirty="0" err="1">
                <a:solidFill>
                  <a:srgbClr val="1B4177"/>
                </a:solidFill>
                <a:latin typeface="Arial" pitchFamily="34" charset="0"/>
                <a:cs typeface="Arial" pitchFamily="34" charset="0"/>
              </a:rPr>
              <a:t>proporcionar</a:t>
            </a:r>
            <a:r>
              <a:rPr lang="en-US" sz="1400" dirty="0">
                <a:solidFill>
                  <a:srgbClr val="1B4177"/>
                </a:solidFill>
                <a:latin typeface="Arial" pitchFamily="34" charset="0"/>
                <a:cs typeface="Arial" pitchFamily="34" charset="0"/>
              </a:rPr>
              <a:t> </a:t>
            </a:r>
            <a:r>
              <a:rPr lang="en-US" sz="1400" dirty="0" err="1">
                <a:solidFill>
                  <a:srgbClr val="1B4177"/>
                </a:solidFill>
                <a:latin typeface="Arial" pitchFamily="34" charset="0"/>
                <a:cs typeface="Arial" pitchFamily="34" charset="0"/>
              </a:rPr>
              <a:t>una</a:t>
            </a:r>
            <a:r>
              <a:rPr lang="en-US" sz="1400" dirty="0">
                <a:solidFill>
                  <a:srgbClr val="1B4177"/>
                </a:solidFill>
                <a:latin typeface="Arial" pitchFamily="34" charset="0"/>
                <a:cs typeface="Arial" pitchFamily="34" charset="0"/>
              </a:rPr>
              <a:t> </a:t>
            </a:r>
            <a:r>
              <a:rPr lang="en-US" sz="1400" dirty="0" err="1">
                <a:solidFill>
                  <a:srgbClr val="1B4177"/>
                </a:solidFill>
                <a:latin typeface="Arial" pitchFamily="34" charset="0"/>
                <a:cs typeface="Arial" pitchFamily="34" charset="0"/>
              </a:rPr>
              <a:t>medida</a:t>
            </a:r>
            <a:r>
              <a:rPr lang="en-US" sz="1400" dirty="0">
                <a:solidFill>
                  <a:srgbClr val="1B4177"/>
                </a:solidFill>
                <a:latin typeface="Arial" pitchFamily="34" charset="0"/>
                <a:cs typeface="Arial" pitchFamily="34" charset="0"/>
              </a:rPr>
              <a:t> </a:t>
            </a:r>
            <a:r>
              <a:rPr lang="en-US" sz="1400" dirty="0" err="1" smtClean="0">
                <a:solidFill>
                  <a:srgbClr val="1B4177"/>
                </a:solidFill>
                <a:latin typeface="Arial" pitchFamily="34" charset="0"/>
                <a:cs typeface="Arial" pitchFamily="34" charset="0"/>
              </a:rPr>
              <a:t>propuesta</a:t>
            </a:r>
            <a:r>
              <a:rPr lang="en-US" sz="1400" dirty="0" smtClean="0">
                <a:solidFill>
                  <a:srgbClr val="1B4177"/>
                </a:solidFill>
                <a:latin typeface="Arial" pitchFamily="34" charset="0"/>
                <a:cs typeface="Arial" pitchFamily="34" charset="0"/>
              </a:rPr>
              <a:t> </a:t>
            </a:r>
            <a:r>
              <a:rPr lang="en-US" sz="1400" dirty="0" err="1" smtClean="0">
                <a:solidFill>
                  <a:srgbClr val="1B4177"/>
                </a:solidFill>
                <a:latin typeface="Arial" pitchFamily="34" charset="0"/>
                <a:cs typeface="Arial" pitchFamily="34" charset="0"/>
              </a:rPr>
              <a:t>actualizada</a:t>
            </a:r>
            <a:r>
              <a:rPr lang="en-US" sz="1400" dirty="0" smtClean="0">
                <a:solidFill>
                  <a:srgbClr val="1B4177"/>
                </a:solidFill>
                <a:latin typeface="Arial" pitchFamily="34" charset="0"/>
                <a:cs typeface="Arial" pitchFamily="34" charset="0"/>
              </a:rPr>
              <a:t> </a:t>
            </a:r>
            <a:r>
              <a:rPr lang="en-US" sz="1400" dirty="0">
                <a:solidFill>
                  <a:srgbClr val="1B4177"/>
                </a:solidFill>
                <a:latin typeface="Arial" pitchFamily="34" charset="0"/>
                <a:cs typeface="Arial" pitchFamily="34" charset="0"/>
              </a:rPr>
              <a:t>para la </a:t>
            </a:r>
            <a:r>
              <a:rPr lang="en-US" sz="1400" dirty="0" err="1">
                <a:solidFill>
                  <a:srgbClr val="1B4177"/>
                </a:solidFill>
                <a:latin typeface="Arial" pitchFamily="34" charset="0"/>
                <a:cs typeface="Arial" pitchFamily="34" charset="0"/>
              </a:rPr>
              <a:t>etapa</a:t>
            </a:r>
            <a:r>
              <a:rPr lang="en-US" sz="1400" dirty="0">
                <a:solidFill>
                  <a:srgbClr val="1B4177"/>
                </a:solidFill>
                <a:latin typeface="Arial" pitchFamily="34" charset="0"/>
                <a:cs typeface="Arial" pitchFamily="34" charset="0"/>
              </a:rPr>
              <a:t> </a:t>
            </a:r>
            <a:r>
              <a:rPr lang="en-US" sz="1400" dirty="0" err="1">
                <a:solidFill>
                  <a:srgbClr val="1B4177"/>
                </a:solidFill>
                <a:latin typeface="Arial" pitchFamily="34" charset="0"/>
                <a:cs typeface="Arial" pitchFamily="34" charset="0"/>
              </a:rPr>
              <a:t>correspondiente</a:t>
            </a:r>
            <a:r>
              <a:rPr lang="en-US" sz="1400" dirty="0">
                <a:solidFill>
                  <a:srgbClr val="1B4177"/>
                </a:solidFill>
                <a:latin typeface="Arial" pitchFamily="34" charset="0"/>
                <a:cs typeface="Arial" pitchFamily="34" charset="0"/>
              </a:rPr>
              <a:t>. </a:t>
            </a:r>
            <a:endParaRPr lang="en-US" sz="1400" dirty="0" smtClean="0">
              <a:solidFill>
                <a:srgbClr val="1B4177"/>
              </a:solidFill>
              <a:latin typeface="Arial" pitchFamily="34" charset="0"/>
              <a:cs typeface="Arial" pitchFamily="34" charset="0"/>
            </a:endParaRPr>
          </a:p>
          <a:p>
            <a:pPr marL="87313" lvl="0" indent="-87313">
              <a:buFont typeface="Arial" pitchFamily="34" charset="0"/>
              <a:buChar char="•"/>
            </a:pPr>
            <a:r>
              <a:rPr lang="en-US" sz="1400" b="1" u="sng" dirty="0">
                <a:solidFill>
                  <a:srgbClr val="1B4177"/>
                </a:solidFill>
                <a:latin typeface="Arial" pitchFamily="34" charset="0"/>
                <a:cs typeface="Arial" pitchFamily="34" charset="0"/>
              </a:rPr>
              <a:t>“Evidence Reference” (</a:t>
            </a:r>
            <a:r>
              <a:rPr lang="en-US" sz="1400" b="1" u="sng" dirty="0" err="1">
                <a:solidFill>
                  <a:srgbClr val="1B4177"/>
                </a:solidFill>
                <a:latin typeface="Arial" pitchFamily="34" charset="0"/>
                <a:cs typeface="Arial" pitchFamily="34" charset="0"/>
              </a:rPr>
              <a:t>referencia</a:t>
            </a:r>
            <a:r>
              <a:rPr lang="en-US" sz="1400" b="1" u="sng" dirty="0">
                <a:solidFill>
                  <a:srgbClr val="1B4177"/>
                </a:solidFill>
                <a:latin typeface="Arial" pitchFamily="34" charset="0"/>
                <a:cs typeface="Arial" pitchFamily="34" charset="0"/>
              </a:rPr>
              <a:t> </a:t>
            </a:r>
            <a:r>
              <a:rPr lang="en-US" sz="1400" b="1" u="sng" dirty="0" err="1">
                <a:solidFill>
                  <a:srgbClr val="1B4177"/>
                </a:solidFill>
                <a:latin typeface="Arial" pitchFamily="34" charset="0"/>
                <a:cs typeface="Arial" pitchFamily="34" charset="0"/>
              </a:rPr>
              <a:t>relativa</a:t>
            </a:r>
            <a:r>
              <a:rPr lang="en-US" sz="1400" b="1" u="sng" dirty="0">
                <a:solidFill>
                  <a:srgbClr val="1B4177"/>
                </a:solidFill>
                <a:latin typeface="Arial" pitchFamily="34" charset="0"/>
                <a:cs typeface="Arial" pitchFamily="34" charset="0"/>
              </a:rPr>
              <a:t> a las </a:t>
            </a:r>
            <a:r>
              <a:rPr lang="en-US" sz="1400" b="1" u="sng" dirty="0" err="1">
                <a:solidFill>
                  <a:srgbClr val="1B4177"/>
                </a:solidFill>
                <a:latin typeface="Arial" pitchFamily="34" charset="0"/>
                <a:cs typeface="Arial" pitchFamily="34" charset="0"/>
              </a:rPr>
              <a:t>pruebas</a:t>
            </a:r>
            <a:r>
              <a:rPr lang="en-US" sz="1400" b="1" u="sng" dirty="0">
                <a:solidFill>
                  <a:srgbClr val="1B4177"/>
                </a:solidFill>
                <a:latin typeface="Arial" pitchFamily="34" charset="0"/>
                <a:cs typeface="Arial" pitchFamily="34" charset="0"/>
              </a:rPr>
              <a:t>):</a:t>
            </a:r>
            <a:r>
              <a:rPr lang="en-US" sz="1400" dirty="0">
                <a:solidFill>
                  <a:srgbClr val="1B4177"/>
                </a:solidFill>
                <a:latin typeface="Arial" pitchFamily="34" charset="0"/>
                <a:cs typeface="Arial" pitchFamily="34" charset="0"/>
              </a:rPr>
              <a:t> </a:t>
            </a:r>
            <a:r>
              <a:rPr lang="en-US" sz="1400" dirty="0" err="1">
                <a:solidFill>
                  <a:srgbClr val="1B4177"/>
                </a:solidFill>
                <a:latin typeface="Arial" pitchFamily="34" charset="0"/>
                <a:cs typeface="Arial" pitchFamily="34" charset="0"/>
              </a:rPr>
              <a:t>Deberá</a:t>
            </a:r>
            <a:r>
              <a:rPr lang="en-US" sz="1400" dirty="0">
                <a:solidFill>
                  <a:srgbClr val="1B4177"/>
                </a:solidFill>
                <a:latin typeface="Arial" pitchFamily="34" charset="0"/>
                <a:cs typeface="Arial" pitchFamily="34" charset="0"/>
              </a:rPr>
              <a:t> </a:t>
            </a:r>
            <a:r>
              <a:rPr lang="en-US" sz="1400" dirty="0" err="1">
                <a:solidFill>
                  <a:srgbClr val="1B4177"/>
                </a:solidFill>
                <a:latin typeface="Arial" pitchFamily="34" charset="0"/>
                <a:cs typeface="Arial" pitchFamily="34" charset="0"/>
              </a:rPr>
              <a:t>indicarse</a:t>
            </a:r>
            <a:r>
              <a:rPr lang="en-US" sz="1400" dirty="0">
                <a:solidFill>
                  <a:srgbClr val="1B4177"/>
                </a:solidFill>
                <a:latin typeface="Arial" pitchFamily="34" charset="0"/>
                <a:cs typeface="Arial" pitchFamily="34" charset="0"/>
              </a:rPr>
              <a:t> </a:t>
            </a:r>
            <a:r>
              <a:rPr lang="en-US" sz="1400" dirty="0" err="1">
                <a:solidFill>
                  <a:srgbClr val="1B4177"/>
                </a:solidFill>
                <a:latin typeface="Arial" pitchFamily="34" charset="0"/>
                <a:cs typeface="Arial" pitchFamily="34" charset="0"/>
              </a:rPr>
              <a:t>cada</a:t>
            </a:r>
            <a:r>
              <a:rPr lang="en-US" sz="1400" dirty="0">
                <a:solidFill>
                  <a:srgbClr val="1B4177"/>
                </a:solidFill>
                <a:latin typeface="Arial" pitchFamily="34" charset="0"/>
                <a:cs typeface="Arial" pitchFamily="34" charset="0"/>
              </a:rPr>
              <a:t> </a:t>
            </a:r>
            <a:r>
              <a:rPr lang="en-US" sz="1400" dirty="0" err="1">
                <a:solidFill>
                  <a:srgbClr val="1B4177"/>
                </a:solidFill>
                <a:latin typeface="Arial" pitchFamily="34" charset="0"/>
                <a:cs typeface="Arial" pitchFamily="34" charset="0"/>
              </a:rPr>
              <a:t>referencia</a:t>
            </a:r>
            <a:r>
              <a:rPr lang="en-US" sz="1400" dirty="0">
                <a:solidFill>
                  <a:srgbClr val="1B4177"/>
                </a:solidFill>
                <a:latin typeface="Arial" pitchFamily="34" charset="0"/>
                <a:cs typeface="Arial" pitchFamily="34" charset="0"/>
              </a:rPr>
              <a:t> </a:t>
            </a:r>
            <a:r>
              <a:rPr lang="en-US" sz="1400" dirty="0" err="1">
                <a:solidFill>
                  <a:srgbClr val="1B4177"/>
                </a:solidFill>
                <a:latin typeface="Arial" pitchFamily="34" charset="0"/>
                <a:cs typeface="Arial" pitchFamily="34" charset="0"/>
              </a:rPr>
              <a:t>en</a:t>
            </a:r>
            <a:r>
              <a:rPr lang="en-US" sz="1400" dirty="0">
                <a:solidFill>
                  <a:srgbClr val="1B4177"/>
                </a:solidFill>
                <a:latin typeface="Arial" pitchFamily="34" charset="0"/>
                <a:cs typeface="Arial" pitchFamily="34" charset="0"/>
              </a:rPr>
              <a:t> forma </a:t>
            </a:r>
            <a:r>
              <a:rPr lang="en-US" sz="1400" dirty="0" err="1" smtClean="0">
                <a:solidFill>
                  <a:srgbClr val="1B4177"/>
                </a:solidFill>
                <a:latin typeface="Arial" pitchFamily="34" charset="0"/>
                <a:cs typeface="Arial" pitchFamily="34" charset="0"/>
              </a:rPr>
              <a:t>clara</a:t>
            </a:r>
            <a:r>
              <a:rPr lang="en-US" sz="1400" dirty="0" smtClean="0">
                <a:solidFill>
                  <a:srgbClr val="1B4177"/>
                </a:solidFill>
                <a:latin typeface="Arial" pitchFamily="34" charset="0"/>
                <a:cs typeface="Arial" pitchFamily="34" charset="0"/>
              </a:rPr>
              <a:t> y </a:t>
            </a:r>
            <a:r>
              <a:rPr lang="en-US" sz="1400" dirty="0" err="1" smtClean="0">
                <a:solidFill>
                  <a:srgbClr val="1B4177"/>
                </a:solidFill>
                <a:latin typeface="Arial" pitchFamily="34" charset="0"/>
                <a:cs typeface="Arial" pitchFamily="34" charset="0"/>
              </a:rPr>
              <a:t>detallada</a:t>
            </a:r>
            <a:r>
              <a:rPr lang="en-US" sz="1400" dirty="0" smtClean="0">
                <a:solidFill>
                  <a:srgbClr val="1B4177"/>
                </a:solidFill>
                <a:latin typeface="Arial" pitchFamily="34" charset="0"/>
                <a:cs typeface="Arial" pitchFamily="34" charset="0"/>
              </a:rPr>
              <a:t> </a:t>
            </a:r>
            <a:r>
              <a:rPr lang="en-US" sz="1400" dirty="0">
                <a:solidFill>
                  <a:srgbClr val="1B4177"/>
                </a:solidFill>
                <a:latin typeface="Arial" pitchFamily="34" charset="0"/>
                <a:cs typeface="Arial" pitchFamily="34" charset="0"/>
              </a:rPr>
              <a:t>(</a:t>
            </a:r>
            <a:r>
              <a:rPr lang="en-US" sz="1400" dirty="0" err="1">
                <a:solidFill>
                  <a:srgbClr val="1B4177"/>
                </a:solidFill>
                <a:latin typeface="Arial" pitchFamily="34" charset="0"/>
                <a:cs typeface="Arial" pitchFamily="34" charset="0"/>
              </a:rPr>
              <a:t>es</a:t>
            </a:r>
            <a:r>
              <a:rPr lang="en-US" sz="1400" dirty="0">
                <a:solidFill>
                  <a:srgbClr val="1B4177"/>
                </a:solidFill>
                <a:latin typeface="Arial" pitchFamily="34" charset="0"/>
                <a:cs typeface="Arial" pitchFamily="34" charset="0"/>
              </a:rPr>
              <a:t> </a:t>
            </a:r>
            <a:r>
              <a:rPr lang="en-US" sz="1400" dirty="0" err="1">
                <a:solidFill>
                  <a:srgbClr val="1B4177"/>
                </a:solidFill>
                <a:latin typeface="Arial" pitchFamily="34" charset="0"/>
                <a:cs typeface="Arial" pitchFamily="34" charset="0"/>
              </a:rPr>
              <a:t>decir</a:t>
            </a:r>
            <a:r>
              <a:rPr lang="en-US" sz="1400" dirty="0">
                <a:solidFill>
                  <a:srgbClr val="1B4177"/>
                </a:solidFill>
                <a:latin typeface="Arial" pitchFamily="34" charset="0"/>
                <a:cs typeface="Arial" pitchFamily="34" charset="0"/>
              </a:rPr>
              <a:t>, </a:t>
            </a:r>
            <a:r>
              <a:rPr lang="en-US" sz="1400" dirty="0" err="1">
                <a:solidFill>
                  <a:srgbClr val="1B4177"/>
                </a:solidFill>
                <a:latin typeface="Arial" pitchFamily="34" charset="0"/>
                <a:cs typeface="Arial" pitchFamily="34" charset="0"/>
              </a:rPr>
              <a:t>capítulo</a:t>
            </a:r>
            <a:r>
              <a:rPr lang="en-US" sz="1400" dirty="0">
                <a:solidFill>
                  <a:srgbClr val="1B4177"/>
                </a:solidFill>
                <a:latin typeface="Arial" pitchFamily="34" charset="0"/>
                <a:cs typeface="Arial" pitchFamily="34" charset="0"/>
              </a:rPr>
              <a:t>, </a:t>
            </a:r>
            <a:r>
              <a:rPr lang="en-US" sz="1400" dirty="0" err="1">
                <a:solidFill>
                  <a:srgbClr val="1B4177"/>
                </a:solidFill>
                <a:latin typeface="Arial" pitchFamily="34" charset="0"/>
                <a:cs typeface="Arial" pitchFamily="34" charset="0"/>
              </a:rPr>
              <a:t>sección</a:t>
            </a:r>
            <a:r>
              <a:rPr lang="en-US" sz="1400" dirty="0">
                <a:solidFill>
                  <a:srgbClr val="1B4177"/>
                </a:solidFill>
                <a:latin typeface="Arial" pitchFamily="34" charset="0"/>
                <a:cs typeface="Arial" pitchFamily="34" charset="0"/>
              </a:rPr>
              <a:t>, </a:t>
            </a:r>
            <a:r>
              <a:rPr lang="en-US" sz="1400" dirty="0" err="1">
                <a:solidFill>
                  <a:srgbClr val="1B4177"/>
                </a:solidFill>
                <a:latin typeface="Arial" pitchFamily="34" charset="0"/>
                <a:cs typeface="Arial" pitchFamily="34" charset="0"/>
              </a:rPr>
              <a:t>párrafo</a:t>
            </a:r>
            <a:r>
              <a:rPr lang="en-US" sz="1400" dirty="0">
                <a:solidFill>
                  <a:srgbClr val="1B4177"/>
                </a:solidFill>
                <a:latin typeface="Arial" pitchFamily="34" charset="0"/>
                <a:cs typeface="Arial" pitchFamily="34" charset="0"/>
              </a:rPr>
              <a:t>, etc.).</a:t>
            </a:r>
          </a:p>
          <a:p>
            <a:pPr marL="87313" lvl="0" indent="-87313">
              <a:buFont typeface="Arial" pitchFamily="34" charset="0"/>
              <a:buChar char="•"/>
            </a:pPr>
            <a:r>
              <a:rPr lang="en-US" sz="1400" b="1" u="sng" dirty="0" smtClean="0">
                <a:solidFill>
                  <a:srgbClr val="1B4177"/>
                </a:solidFill>
                <a:latin typeface="Arial" pitchFamily="34" charset="0"/>
                <a:cs typeface="Arial" pitchFamily="34" charset="0"/>
              </a:rPr>
              <a:t>“Save </a:t>
            </a:r>
            <a:r>
              <a:rPr lang="en-US" sz="1400" b="1" u="sng" dirty="0">
                <a:solidFill>
                  <a:srgbClr val="1B4177"/>
                </a:solidFill>
                <a:latin typeface="Arial" pitchFamily="34" charset="0"/>
                <a:cs typeface="Arial" pitchFamily="34" charset="0"/>
              </a:rPr>
              <a:t>as Draft” (</a:t>
            </a:r>
            <a:r>
              <a:rPr lang="en-US" sz="1400" b="1" u="sng" dirty="0" err="1">
                <a:solidFill>
                  <a:srgbClr val="1B4177"/>
                </a:solidFill>
                <a:latin typeface="Arial" pitchFamily="34" charset="0"/>
                <a:cs typeface="Arial" pitchFamily="34" charset="0"/>
              </a:rPr>
              <a:t>guardar</a:t>
            </a:r>
            <a:r>
              <a:rPr lang="en-US" sz="1400" b="1" u="sng" dirty="0">
                <a:solidFill>
                  <a:srgbClr val="1B4177"/>
                </a:solidFill>
                <a:latin typeface="Arial" pitchFamily="34" charset="0"/>
                <a:cs typeface="Arial" pitchFamily="34" charset="0"/>
              </a:rPr>
              <a:t> </a:t>
            </a:r>
            <a:r>
              <a:rPr lang="en-US" sz="1400" b="1" u="sng" dirty="0" err="1">
                <a:solidFill>
                  <a:srgbClr val="1B4177"/>
                </a:solidFill>
                <a:latin typeface="Arial" pitchFamily="34" charset="0"/>
                <a:cs typeface="Arial" pitchFamily="34" charset="0"/>
              </a:rPr>
              <a:t>como</a:t>
            </a:r>
            <a:r>
              <a:rPr lang="en-US" sz="1400" b="1" u="sng" dirty="0">
                <a:solidFill>
                  <a:srgbClr val="1B4177"/>
                </a:solidFill>
                <a:latin typeface="Arial" pitchFamily="34" charset="0"/>
                <a:cs typeface="Arial" pitchFamily="34" charset="0"/>
              </a:rPr>
              <a:t> </a:t>
            </a:r>
            <a:r>
              <a:rPr lang="en-US" sz="1400" b="1" u="sng" dirty="0" err="1">
                <a:solidFill>
                  <a:srgbClr val="1B4177"/>
                </a:solidFill>
                <a:latin typeface="Arial" pitchFamily="34" charset="0"/>
                <a:cs typeface="Arial" pitchFamily="34" charset="0"/>
              </a:rPr>
              <a:t>borrador</a:t>
            </a:r>
            <a:r>
              <a:rPr lang="en-US" sz="1400" b="1" u="sng" dirty="0">
                <a:solidFill>
                  <a:srgbClr val="1B4177"/>
                </a:solidFill>
                <a:latin typeface="Arial" pitchFamily="34" charset="0"/>
                <a:cs typeface="Arial" pitchFamily="34" charset="0"/>
              </a:rPr>
              <a:t>)</a:t>
            </a:r>
          </a:p>
          <a:p>
            <a:pPr marL="87313" lvl="0" indent="-87313">
              <a:buFont typeface="Arial" pitchFamily="34" charset="0"/>
              <a:buChar char="•"/>
            </a:pPr>
            <a:r>
              <a:rPr lang="en-US" sz="1400" b="1" u="sng" dirty="0" smtClean="0">
                <a:solidFill>
                  <a:srgbClr val="1B4177"/>
                </a:solidFill>
                <a:latin typeface="Arial" pitchFamily="34" charset="0"/>
                <a:cs typeface="Arial" pitchFamily="34" charset="0"/>
              </a:rPr>
              <a:t>“</a:t>
            </a:r>
            <a:r>
              <a:rPr lang="en-US" sz="1400" b="1" u="sng" dirty="0">
                <a:solidFill>
                  <a:srgbClr val="1B4177"/>
                </a:solidFill>
                <a:latin typeface="Arial" pitchFamily="34" charset="0"/>
                <a:cs typeface="Arial" pitchFamily="34" charset="0"/>
              </a:rPr>
              <a:t>Close” (</a:t>
            </a:r>
            <a:r>
              <a:rPr lang="en-US" sz="1400" b="1" u="sng" dirty="0" err="1">
                <a:solidFill>
                  <a:srgbClr val="1B4177"/>
                </a:solidFill>
                <a:latin typeface="Arial" pitchFamily="34" charset="0"/>
                <a:cs typeface="Arial" pitchFamily="34" charset="0"/>
              </a:rPr>
              <a:t>cerrar</a:t>
            </a:r>
            <a:r>
              <a:rPr lang="en-US" sz="1400" b="1" u="sng" dirty="0">
                <a:solidFill>
                  <a:srgbClr val="1B4177"/>
                </a:solidFill>
                <a:latin typeface="Arial" pitchFamily="34" charset="0"/>
                <a:cs typeface="Arial" pitchFamily="34" charset="0"/>
              </a:rPr>
              <a:t>)</a:t>
            </a:r>
            <a:r>
              <a:rPr lang="en-US" sz="1400" b="1" dirty="0">
                <a:solidFill>
                  <a:srgbClr val="1B4177"/>
                </a:solidFill>
                <a:latin typeface="Arial" pitchFamily="34" charset="0"/>
                <a:cs typeface="Arial" pitchFamily="34" charset="0"/>
              </a:rPr>
              <a:t>:</a:t>
            </a:r>
            <a:r>
              <a:rPr lang="en-US" sz="1400" dirty="0">
                <a:solidFill>
                  <a:srgbClr val="1B4177"/>
                </a:solidFill>
                <a:latin typeface="Arial" pitchFamily="34" charset="0"/>
                <a:cs typeface="Arial" pitchFamily="34" charset="0"/>
              </a:rPr>
              <a:t> Para </a:t>
            </a:r>
            <a:r>
              <a:rPr lang="en-US" sz="1400" dirty="0" err="1">
                <a:solidFill>
                  <a:srgbClr val="1B4177"/>
                </a:solidFill>
                <a:latin typeface="Arial" pitchFamily="34" charset="0"/>
                <a:cs typeface="Arial" pitchFamily="34" charset="0"/>
              </a:rPr>
              <a:t>volver</a:t>
            </a:r>
            <a:r>
              <a:rPr lang="en-US" sz="1400" dirty="0">
                <a:solidFill>
                  <a:srgbClr val="1B4177"/>
                </a:solidFill>
                <a:latin typeface="Arial" pitchFamily="34" charset="0"/>
                <a:cs typeface="Arial" pitchFamily="34" charset="0"/>
              </a:rPr>
              <a:t> a la </a:t>
            </a:r>
            <a:r>
              <a:rPr lang="en-US" sz="1400" dirty="0" err="1">
                <a:solidFill>
                  <a:srgbClr val="1B4177"/>
                </a:solidFill>
                <a:latin typeface="Arial" pitchFamily="34" charset="0"/>
                <a:cs typeface="Arial" pitchFamily="34" charset="0"/>
              </a:rPr>
              <a:t>página</a:t>
            </a:r>
            <a:r>
              <a:rPr lang="en-US" sz="1400" dirty="0">
                <a:solidFill>
                  <a:srgbClr val="1B4177"/>
                </a:solidFill>
                <a:latin typeface="Arial" pitchFamily="34" charset="0"/>
                <a:cs typeface="Arial" pitchFamily="34" charset="0"/>
              </a:rPr>
              <a:t> anterior y </a:t>
            </a:r>
            <a:r>
              <a:rPr lang="en-US" sz="1400" dirty="0" err="1" smtClean="0">
                <a:solidFill>
                  <a:srgbClr val="1B4177"/>
                </a:solidFill>
                <a:latin typeface="Arial" pitchFamily="34" charset="0"/>
                <a:cs typeface="Arial" pitchFamily="34" charset="0"/>
              </a:rPr>
              <a:t>editar</a:t>
            </a:r>
            <a:r>
              <a:rPr lang="en-US" sz="1400" dirty="0" smtClean="0">
                <a:solidFill>
                  <a:srgbClr val="1B4177"/>
                </a:solidFill>
                <a:latin typeface="Arial" pitchFamily="34" charset="0"/>
                <a:cs typeface="Arial" pitchFamily="34" charset="0"/>
              </a:rPr>
              <a:t> </a:t>
            </a:r>
            <a:r>
              <a:rPr lang="en-US" sz="1400" dirty="0" err="1" smtClean="0">
                <a:solidFill>
                  <a:srgbClr val="1B4177"/>
                </a:solidFill>
                <a:latin typeface="Arial" pitchFamily="34" charset="0"/>
                <a:cs typeface="Arial" pitchFamily="34" charset="0"/>
              </a:rPr>
              <a:t>otras</a:t>
            </a:r>
            <a:r>
              <a:rPr lang="en-US" sz="1400" dirty="0" smtClean="0">
                <a:solidFill>
                  <a:srgbClr val="1B4177"/>
                </a:solidFill>
                <a:latin typeface="Arial" pitchFamily="34" charset="0"/>
                <a:cs typeface="Arial" pitchFamily="34" charset="0"/>
              </a:rPr>
              <a:t> </a:t>
            </a:r>
            <a:r>
              <a:rPr lang="en-US" sz="1400" dirty="0" err="1" smtClean="0">
                <a:solidFill>
                  <a:srgbClr val="1B4177"/>
                </a:solidFill>
                <a:latin typeface="Arial" pitchFamily="34" charset="0"/>
                <a:cs typeface="Arial" pitchFamily="34" charset="0"/>
              </a:rPr>
              <a:t>etapas</a:t>
            </a:r>
            <a:r>
              <a:rPr lang="en-US" sz="1400" dirty="0">
                <a:solidFill>
                  <a:srgbClr val="1B4177"/>
                </a:solidFill>
                <a:latin typeface="Arial" pitchFamily="34" charset="0"/>
                <a:cs typeface="Arial" pitchFamily="34" charset="0"/>
              </a:rPr>
              <a:t>.</a:t>
            </a:r>
          </a:p>
          <a:p>
            <a:pPr marL="87313" indent="-87313">
              <a:buFont typeface="Arial" pitchFamily="34" charset="0"/>
              <a:buChar char="•"/>
            </a:pPr>
            <a:r>
              <a:rPr lang="en-US" sz="1400" b="1" u="sng" dirty="0" smtClean="0">
                <a:solidFill>
                  <a:srgbClr val="1F497D"/>
                </a:solidFill>
                <a:latin typeface="Arial" pitchFamily="34" charset="0"/>
                <a:cs typeface="Arial" pitchFamily="34" charset="0"/>
              </a:rPr>
              <a:t>“Submit to ICAO” (</a:t>
            </a:r>
            <a:r>
              <a:rPr lang="en-US" sz="1400" b="1" u="sng" dirty="0" err="1" smtClean="0">
                <a:solidFill>
                  <a:srgbClr val="1F497D"/>
                </a:solidFill>
                <a:latin typeface="Arial" pitchFamily="34" charset="0"/>
                <a:cs typeface="Arial" pitchFamily="34" charset="0"/>
              </a:rPr>
              <a:t>enviar</a:t>
            </a:r>
            <a:r>
              <a:rPr lang="en-US" sz="1400" b="1" u="sng" dirty="0" smtClean="0">
                <a:solidFill>
                  <a:srgbClr val="1F497D"/>
                </a:solidFill>
                <a:latin typeface="Arial" pitchFamily="34" charset="0"/>
                <a:cs typeface="Arial" pitchFamily="34" charset="0"/>
              </a:rPr>
              <a:t> a la OACI)</a:t>
            </a:r>
            <a:r>
              <a:rPr lang="en-US" sz="1400" b="1" dirty="0" smtClean="0">
                <a:solidFill>
                  <a:srgbClr val="1F497D"/>
                </a:solidFill>
                <a:latin typeface="Arial" pitchFamily="34" charset="0"/>
                <a:cs typeface="Arial" pitchFamily="34" charset="0"/>
              </a:rPr>
              <a:t>: </a:t>
            </a:r>
            <a:r>
              <a:rPr lang="en-US" sz="1400" dirty="0" err="1" smtClean="0">
                <a:solidFill>
                  <a:srgbClr val="1F497D"/>
                </a:solidFill>
                <a:latin typeface="Arial" pitchFamily="34" charset="0"/>
                <a:cs typeface="Arial" pitchFamily="34" charset="0"/>
              </a:rPr>
              <a:t>Cuando</a:t>
            </a:r>
            <a:r>
              <a:rPr lang="en-US" sz="1400" dirty="0" smtClean="0">
                <a:solidFill>
                  <a:srgbClr val="1F497D"/>
                </a:solidFill>
                <a:latin typeface="Arial" pitchFamily="34" charset="0"/>
                <a:cs typeface="Arial" pitchFamily="34" charset="0"/>
              </a:rPr>
              <a:t> </a:t>
            </a:r>
            <a:r>
              <a:rPr lang="en-US" sz="1400" dirty="0">
                <a:solidFill>
                  <a:srgbClr val="1F497D"/>
                </a:solidFill>
                <a:latin typeface="Arial" pitchFamily="34" charset="0"/>
                <a:cs typeface="Arial" pitchFamily="34" charset="0"/>
              </a:rPr>
              <a:t>se </a:t>
            </a:r>
            <a:r>
              <a:rPr lang="en-US" sz="1400" dirty="0" err="1" smtClean="0">
                <a:solidFill>
                  <a:srgbClr val="1F497D"/>
                </a:solidFill>
                <a:latin typeface="Arial" pitchFamily="34" charset="0"/>
                <a:cs typeface="Arial" pitchFamily="34" charset="0"/>
              </a:rPr>
              <a:t>han</a:t>
            </a:r>
            <a:r>
              <a:rPr lang="en-US" sz="1400" dirty="0" smtClean="0">
                <a:solidFill>
                  <a:srgbClr val="1F497D"/>
                </a:solidFill>
                <a:latin typeface="Arial" pitchFamily="34" charset="0"/>
                <a:cs typeface="Arial" pitchFamily="34" charset="0"/>
              </a:rPr>
              <a:t> </a:t>
            </a:r>
            <a:r>
              <a:rPr lang="en-US" sz="1400" dirty="0" err="1">
                <a:solidFill>
                  <a:srgbClr val="1F497D"/>
                </a:solidFill>
                <a:latin typeface="Arial" pitchFamily="34" charset="0"/>
                <a:cs typeface="Arial" pitchFamily="34" charset="0"/>
              </a:rPr>
              <a:t>editado</a:t>
            </a:r>
            <a:r>
              <a:rPr lang="en-US" sz="1400" dirty="0" smtClean="0">
                <a:solidFill>
                  <a:srgbClr val="1F497D"/>
                </a:solidFill>
                <a:latin typeface="Arial" pitchFamily="34" charset="0"/>
                <a:cs typeface="Arial" pitchFamily="34" charset="0"/>
              </a:rPr>
              <a:t> </a:t>
            </a:r>
            <a:r>
              <a:rPr lang="en-US" sz="1400" dirty="0" err="1" smtClean="0">
                <a:solidFill>
                  <a:srgbClr val="1F497D"/>
                </a:solidFill>
                <a:latin typeface="Arial" pitchFamily="34" charset="0"/>
                <a:cs typeface="Arial" pitchFamily="34" charset="0"/>
              </a:rPr>
              <a:t>todas</a:t>
            </a:r>
            <a:r>
              <a:rPr lang="en-US" sz="1400" dirty="0" smtClean="0">
                <a:solidFill>
                  <a:srgbClr val="1F497D"/>
                </a:solidFill>
                <a:latin typeface="Arial" pitchFamily="34" charset="0"/>
                <a:cs typeface="Arial" pitchFamily="34" charset="0"/>
              </a:rPr>
              <a:t> las </a:t>
            </a:r>
            <a:r>
              <a:rPr lang="en-US" sz="1400" dirty="0" err="1" smtClean="0">
                <a:solidFill>
                  <a:srgbClr val="1F497D"/>
                </a:solidFill>
                <a:latin typeface="Arial" pitchFamily="34" charset="0"/>
                <a:cs typeface="Arial" pitchFamily="34" charset="0"/>
              </a:rPr>
              <a:t>etapas</a:t>
            </a:r>
            <a:r>
              <a:rPr lang="en-US" sz="1400" dirty="0" smtClean="0">
                <a:solidFill>
                  <a:srgbClr val="1F497D"/>
                </a:solidFill>
                <a:latin typeface="Arial" pitchFamily="34" charset="0"/>
                <a:cs typeface="Arial" pitchFamily="34" charset="0"/>
              </a:rPr>
              <a:t> y </a:t>
            </a:r>
            <a:r>
              <a:rPr lang="en-US" sz="1400" dirty="0" err="1" smtClean="0">
                <a:solidFill>
                  <a:srgbClr val="1F497D"/>
                </a:solidFill>
                <a:latin typeface="Arial" pitchFamily="34" charset="0"/>
                <a:cs typeface="Arial" pitchFamily="34" charset="0"/>
              </a:rPr>
              <a:t>están</a:t>
            </a:r>
            <a:r>
              <a:rPr lang="en-US" sz="1400" dirty="0" smtClean="0">
                <a:solidFill>
                  <a:srgbClr val="1F497D"/>
                </a:solidFill>
                <a:latin typeface="Arial" pitchFamily="34" charset="0"/>
                <a:cs typeface="Arial" pitchFamily="34" charset="0"/>
              </a:rPr>
              <a:t> </a:t>
            </a:r>
            <a:r>
              <a:rPr lang="en-US" sz="1400" dirty="0" err="1" smtClean="0">
                <a:solidFill>
                  <a:srgbClr val="1F497D"/>
                </a:solidFill>
                <a:latin typeface="Arial" pitchFamily="34" charset="0"/>
                <a:cs typeface="Arial" pitchFamily="34" charset="0"/>
              </a:rPr>
              <a:t>preparadas</a:t>
            </a:r>
            <a:r>
              <a:rPr lang="en-US" sz="1400" dirty="0" smtClean="0">
                <a:solidFill>
                  <a:srgbClr val="1F497D"/>
                </a:solidFill>
                <a:latin typeface="Arial" pitchFamily="34" charset="0"/>
                <a:cs typeface="Arial" pitchFamily="34" charset="0"/>
              </a:rPr>
              <a:t> para </a:t>
            </a:r>
            <a:r>
              <a:rPr lang="en-US" sz="1400" dirty="0" err="1" smtClean="0">
                <a:solidFill>
                  <a:srgbClr val="1F497D"/>
                </a:solidFill>
                <a:latin typeface="Arial" pitchFamily="34" charset="0"/>
                <a:cs typeface="Arial" pitchFamily="34" charset="0"/>
              </a:rPr>
              <a:t>su</a:t>
            </a:r>
            <a:r>
              <a:rPr lang="en-US" sz="1400" dirty="0" smtClean="0">
                <a:solidFill>
                  <a:srgbClr val="1F497D"/>
                </a:solidFill>
                <a:latin typeface="Arial" pitchFamily="34" charset="0"/>
                <a:cs typeface="Arial" pitchFamily="34" charset="0"/>
              </a:rPr>
              <a:t> </a:t>
            </a:r>
            <a:r>
              <a:rPr lang="en-US" sz="1400" dirty="0" err="1" smtClean="0">
                <a:solidFill>
                  <a:srgbClr val="1F497D"/>
                </a:solidFill>
                <a:latin typeface="Arial" pitchFamily="34" charset="0"/>
                <a:cs typeface="Arial" pitchFamily="34" charset="0"/>
              </a:rPr>
              <a:t>envío</a:t>
            </a:r>
            <a:r>
              <a:rPr lang="en-US" sz="1400" dirty="0" smtClean="0">
                <a:solidFill>
                  <a:srgbClr val="1F497D"/>
                </a:solidFill>
                <a:latin typeface="Arial" pitchFamily="34" charset="0"/>
                <a:cs typeface="Arial" pitchFamily="34" charset="0"/>
              </a:rPr>
              <a:t>.</a:t>
            </a:r>
          </a:p>
        </p:txBody>
      </p:sp>
      <p:sp>
        <p:nvSpPr>
          <p:cNvPr id="12" name="Rectangle 11"/>
          <p:cNvSpPr/>
          <p:nvPr/>
        </p:nvSpPr>
        <p:spPr>
          <a:xfrm>
            <a:off x="323528" y="1268760"/>
            <a:ext cx="2448272" cy="535442"/>
          </a:xfrm>
          <a:prstGeom prst="rect">
            <a:avLst/>
          </a:prstGeom>
          <a:solidFill>
            <a:srgbClr val="1B4177"/>
          </a:solidFill>
          <a:ln w="25400" cap="flat" cmpd="sng" algn="ctr">
            <a:noFill/>
            <a:prstDash val="solid"/>
          </a:ln>
          <a:effectLst/>
        </p:spPr>
        <p:txBody>
          <a:bodyPr rtlCol="0" anchor="ctr"/>
          <a:lstStyle/>
          <a:p>
            <a:pPr>
              <a:defRPr/>
            </a:pPr>
            <a:r>
              <a:rPr lang="en-US" sz="1600" kern="0" dirty="0" smtClean="0">
                <a:solidFill>
                  <a:prstClr val="white"/>
                </a:solidFill>
                <a:latin typeface="Arial" pitchFamily="34" charset="0"/>
                <a:cs typeface="Arial" pitchFamily="34" charset="0"/>
              </a:rPr>
              <a:t>Complete l</a:t>
            </a:r>
            <a:r>
              <a:rPr lang="en-US" sz="1600" kern="0" dirty="0" err="1" smtClean="0">
                <a:solidFill>
                  <a:prstClr val="white"/>
                </a:solidFill>
                <a:latin typeface="Arial" pitchFamily="34" charset="0"/>
                <a:cs typeface="Arial" pitchFamily="34" charset="0"/>
              </a:rPr>
              <a:t>os</a:t>
            </a:r>
            <a:r>
              <a:rPr lang="en-US" sz="1600" kern="0" dirty="0" smtClean="0">
                <a:solidFill>
                  <a:prstClr val="white"/>
                </a:solidFill>
                <a:latin typeface="Arial" pitchFamily="34" charset="0"/>
                <a:cs typeface="Arial" pitchFamily="34" charset="0"/>
              </a:rPr>
              <a:t> </a:t>
            </a:r>
            <a:r>
              <a:rPr lang="en-US" sz="1600" kern="0" dirty="0" err="1" smtClean="0">
                <a:solidFill>
                  <a:prstClr val="white"/>
                </a:solidFill>
                <a:latin typeface="Arial" pitchFamily="34" charset="0"/>
                <a:cs typeface="Arial" pitchFamily="34" charset="0"/>
              </a:rPr>
              <a:t>siguientes</a:t>
            </a:r>
            <a:r>
              <a:rPr lang="en-US" sz="1600" kern="0" dirty="0" smtClean="0">
                <a:solidFill>
                  <a:prstClr val="white"/>
                </a:solidFill>
                <a:latin typeface="Arial" pitchFamily="34" charset="0"/>
                <a:cs typeface="Arial" pitchFamily="34" charset="0"/>
              </a:rPr>
              <a:t> </a:t>
            </a:r>
            <a:r>
              <a:rPr lang="en-US" sz="1600" kern="0" dirty="0" err="1" smtClean="0">
                <a:solidFill>
                  <a:prstClr val="white"/>
                </a:solidFill>
                <a:latin typeface="Arial" pitchFamily="34" charset="0"/>
                <a:cs typeface="Arial" pitchFamily="34" charset="0"/>
              </a:rPr>
              <a:t>campos</a:t>
            </a:r>
            <a:r>
              <a:rPr lang="en-US" sz="1600" kern="0" dirty="0" smtClean="0">
                <a:solidFill>
                  <a:prstClr val="white"/>
                </a:solidFill>
                <a:latin typeface="Arial" pitchFamily="34" charset="0"/>
                <a:cs typeface="Arial" pitchFamily="34" charset="0"/>
              </a:rPr>
              <a:t>:</a:t>
            </a:r>
            <a:endParaRPr lang="en-CA" sz="1600" kern="0" dirty="0" smtClean="0">
              <a:solidFill>
                <a:prstClr val="white"/>
              </a:solidFill>
              <a:latin typeface="Arial" pitchFamily="34" charset="0"/>
              <a:cs typeface="Arial" pitchFamily="34" charset="0"/>
            </a:endParaRPr>
          </a:p>
        </p:txBody>
      </p:sp>
      <p:pic>
        <p:nvPicPr>
          <p:cNvPr id="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9512" y="1340768"/>
            <a:ext cx="5966984" cy="4873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3177632" y="3279539"/>
            <a:ext cx="5786856" cy="725525"/>
          </a:xfrm>
          <a:prstGeom prst="rect">
            <a:avLst/>
          </a:prstGeom>
          <a:noFill/>
          <a:ln w="381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20" name="Rectangle 19"/>
          <p:cNvSpPr/>
          <p:nvPr/>
        </p:nvSpPr>
        <p:spPr>
          <a:xfrm>
            <a:off x="7996557" y="4861788"/>
            <a:ext cx="648072" cy="218478"/>
          </a:xfrm>
          <a:prstGeom prst="rect">
            <a:avLst/>
          </a:prstGeom>
          <a:noFill/>
          <a:ln w="381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21" name="Rectangle 20"/>
          <p:cNvSpPr/>
          <p:nvPr/>
        </p:nvSpPr>
        <p:spPr>
          <a:xfrm>
            <a:off x="8610529" y="4861788"/>
            <a:ext cx="324036" cy="218478"/>
          </a:xfrm>
          <a:prstGeom prst="rect">
            <a:avLst/>
          </a:prstGeom>
          <a:noFill/>
          <a:ln w="381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22" name="Rectangle 21"/>
          <p:cNvSpPr/>
          <p:nvPr/>
        </p:nvSpPr>
        <p:spPr>
          <a:xfrm>
            <a:off x="3197944" y="4005256"/>
            <a:ext cx="5766544" cy="863904"/>
          </a:xfrm>
          <a:prstGeom prst="rect">
            <a:avLst/>
          </a:prstGeom>
          <a:noFill/>
          <a:ln w="381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23" name="Rectangle 22"/>
          <p:cNvSpPr/>
          <p:nvPr/>
        </p:nvSpPr>
        <p:spPr>
          <a:xfrm>
            <a:off x="8320593" y="5995970"/>
            <a:ext cx="649773" cy="218478"/>
          </a:xfrm>
          <a:prstGeom prst="rect">
            <a:avLst/>
          </a:prstGeom>
          <a:noFill/>
          <a:ln w="381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24" name="TextBox 23"/>
          <p:cNvSpPr txBox="1"/>
          <p:nvPr/>
        </p:nvSpPr>
        <p:spPr>
          <a:xfrm>
            <a:off x="3354305" y="5472750"/>
            <a:ext cx="5291174" cy="523220"/>
          </a:xfrm>
          <a:prstGeom prst="rect">
            <a:avLst/>
          </a:prstGeom>
          <a:solidFill>
            <a:srgbClr val="F79646"/>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1" u="none" strike="noStrike" kern="0" cap="none" spc="0" normalizeH="0" baseline="0" noProof="0" dirty="0" smtClean="0">
                <a:ln>
                  <a:noFill/>
                </a:ln>
                <a:solidFill>
                  <a:prstClr val="black"/>
                </a:solidFill>
                <a:effectLst/>
                <a:uLnTx/>
                <a:uFillTx/>
              </a:rPr>
              <a:t>Nota.— Para </a:t>
            </a:r>
            <a:r>
              <a:rPr kumimoji="0" lang="en-US" sz="1400" b="0" i="1" u="none" strike="noStrike" kern="0" cap="none" spc="0" normalizeH="0" baseline="0" noProof="0" dirty="0" err="1" smtClean="0">
                <a:ln>
                  <a:noFill/>
                </a:ln>
                <a:solidFill>
                  <a:prstClr val="black"/>
                </a:solidFill>
                <a:effectLst/>
                <a:uLnTx/>
                <a:uFillTx/>
              </a:rPr>
              <a:t>adjuntar</a:t>
            </a:r>
            <a:r>
              <a:rPr kumimoji="0" lang="en-US" sz="1400" b="0" i="1" u="none" strike="noStrike" kern="0" cap="none" spc="0" normalizeH="0" baseline="0" noProof="0" dirty="0" smtClean="0">
                <a:ln>
                  <a:noFill/>
                </a:ln>
                <a:solidFill>
                  <a:prstClr val="black"/>
                </a:solidFill>
                <a:effectLst/>
                <a:uLnTx/>
                <a:uFillTx/>
              </a:rPr>
              <a:t> </a:t>
            </a:r>
            <a:r>
              <a:rPr kumimoji="0" lang="en-US" sz="1400" b="0" i="1" u="none" strike="noStrike" kern="0" cap="none" spc="0" normalizeH="0" baseline="0" noProof="0" dirty="0" err="1" smtClean="0">
                <a:ln>
                  <a:noFill/>
                </a:ln>
                <a:solidFill>
                  <a:prstClr val="black"/>
                </a:solidFill>
                <a:effectLst/>
                <a:uLnTx/>
                <a:uFillTx/>
              </a:rPr>
              <a:t>pruebas</a:t>
            </a:r>
            <a:r>
              <a:rPr kumimoji="0" lang="en-US" sz="1400" b="0" i="1" u="none" strike="noStrike" kern="0" cap="none" spc="0" normalizeH="0" baseline="0" noProof="0" dirty="0" smtClean="0">
                <a:ln>
                  <a:noFill/>
                </a:ln>
                <a:solidFill>
                  <a:prstClr val="black"/>
                </a:solidFill>
                <a:effectLst/>
                <a:uLnTx/>
                <a:uFillTx/>
              </a:rPr>
              <a:t>, </a:t>
            </a:r>
            <a:r>
              <a:rPr kumimoji="0" lang="en-US" sz="1400" b="0" i="1" u="none" strike="noStrike" kern="0" cap="none" spc="0" normalizeH="0" baseline="0" noProof="0" dirty="0" err="1" smtClean="0">
                <a:ln>
                  <a:noFill/>
                </a:ln>
                <a:solidFill>
                  <a:prstClr val="black"/>
                </a:solidFill>
                <a:effectLst/>
                <a:uLnTx/>
                <a:uFillTx/>
              </a:rPr>
              <a:t>véanse</a:t>
            </a:r>
            <a:r>
              <a:rPr kumimoji="0" lang="en-US" sz="1400" b="0" i="1" u="none" strike="noStrike" kern="0" cap="none" spc="0" normalizeH="0" baseline="0" noProof="0" dirty="0" smtClean="0">
                <a:ln>
                  <a:noFill/>
                </a:ln>
                <a:solidFill>
                  <a:prstClr val="black"/>
                </a:solidFill>
                <a:effectLst/>
                <a:uLnTx/>
                <a:uFillTx/>
              </a:rPr>
              <a:t> las </a:t>
            </a:r>
            <a:r>
              <a:rPr kumimoji="0" lang="en-US" sz="1400" b="0" i="1" u="none" strike="noStrike" kern="0" cap="none" spc="0" normalizeH="0" baseline="0" noProof="0" dirty="0" err="1" smtClean="0">
                <a:ln>
                  <a:noFill/>
                </a:ln>
                <a:solidFill>
                  <a:prstClr val="black"/>
                </a:solidFill>
                <a:effectLst/>
                <a:uLnTx/>
                <a:uFillTx/>
              </a:rPr>
              <a:t>instrucciones</a:t>
            </a:r>
            <a:r>
              <a:rPr kumimoji="0" lang="en-US" sz="1400" b="0" i="1" u="none" strike="noStrike" kern="0" cap="none" spc="0" normalizeH="0" baseline="0" noProof="0" dirty="0" smtClean="0">
                <a:ln>
                  <a:noFill/>
                </a:ln>
                <a:solidFill>
                  <a:prstClr val="black"/>
                </a:solidFill>
                <a:effectLst/>
                <a:uLnTx/>
                <a:uFillTx/>
              </a:rPr>
              <a:t> </a:t>
            </a:r>
            <a:r>
              <a:rPr kumimoji="0" lang="en-US" sz="1400" b="0" i="1" u="none" strike="noStrike" kern="0" cap="none" spc="0" normalizeH="0" baseline="0" noProof="0" dirty="0" err="1" smtClean="0">
                <a:ln>
                  <a:noFill/>
                </a:ln>
                <a:solidFill>
                  <a:prstClr val="black"/>
                </a:solidFill>
                <a:effectLst/>
                <a:uLnTx/>
                <a:uFillTx/>
              </a:rPr>
              <a:t>descritas</a:t>
            </a:r>
            <a:r>
              <a:rPr kumimoji="0" lang="en-US" sz="1400" b="0" i="1" u="none" strike="noStrike" kern="0" cap="none" spc="0" normalizeH="0" noProof="0" dirty="0" smtClean="0">
                <a:ln>
                  <a:noFill/>
                </a:ln>
                <a:solidFill>
                  <a:prstClr val="black"/>
                </a:solidFill>
                <a:effectLst/>
                <a:uLnTx/>
                <a:uFillTx/>
              </a:rPr>
              <a:t> </a:t>
            </a:r>
            <a:r>
              <a:rPr kumimoji="0" lang="en-US" sz="1400" b="0" i="1" u="none" strike="noStrike" kern="0" cap="none" spc="0" normalizeH="0" noProof="0" dirty="0" err="1" smtClean="0">
                <a:ln>
                  <a:noFill/>
                </a:ln>
                <a:solidFill>
                  <a:prstClr val="black"/>
                </a:solidFill>
                <a:effectLst/>
                <a:uLnTx/>
                <a:uFillTx/>
              </a:rPr>
              <a:t>anteriormente</a:t>
            </a:r>
            <a:r>
              <a:rPr kumimoji="0" lang="en-US" sz="1400" b="0" i="1" u="none" strike="noStrike" kern="0" cap="none" spc="0" normalizeH="0" noProof="0" dirty="0" smtClean="0">
                <a:ln>
                  <a:noFill/>
                </a:ln>
                <a:solidFill>
                  <a:prstClr val="black"/>
                </a:solidFill>
                <a:effectLst/>
                <a:uLnTx/>
                <a:uFillTx/>
              </a:rPr>
              <a:t>.</a:t>
            </a:r>
            <a:endParaRPr kumimoji="0" lang="en-CA" sz="1400" b="0" i="1" u="none" strike="noStrike" kern="0" cap="none" spc="0" normalizeH="0" baseline="0" noProof="0" dirty="0" smtClean="0">
              <a:ln>
                <a:noFill/>
              </a:ln>
              <a:solidFill>
                <a:prstClr val="black"/>
              </a:solidFill>
              <a:effectLst/>
              <a:uLnTx/>
              <a:uFillTx/>
            </a:endParaRPr>
          </a:p>
        </p:txBody>
      </p:sp>
    </p:spTree>
    <p:extLst>
      <p:ext uri="{BB962C8B-B14F-4D97-AF65-F5344CB8AC3E}">
        <p14:creationId xmlns:p14="http://schemas.microsoft.com/office/powerpoint/2010/main" val="1591597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xEl>
                                              <p:pRg st="4" end="4"/>
                                            </p:txEl>
                                          </p:spTgt>
                                        </p:tgtEl>
                                        <p:attrNameLst>
                                          <p:attrName>style.visibility</p:attrName>
                                        </p:attrNameLst>
                                      </p:cBhvr>
                                      <p:to>
                                        <p:strVal val="visible"/>
                                      </p:to>
                                    </p:set>
                                    <p:animEffect transition="in" filter="barn(inVertical)">
                                      <p:cBhvr>
                                        <p:cTn id="12" dur="500"/>
                                        <p:tgtEl>
                                          <p:spTgt spid="11">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barn(inVertical)">
                                      <p:cBhvr>
                                        <p:cTn id="17" dur="500"/>
                                        <p:tgtEl>
                                          <p:spTgt spid="1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1">
                                            <p:txEl>
                                              <p:pRg st="2" end="2"/>
                                            </p:txEl>
                                          </p:spTgt>
                                        </p:tgtEl>
                                        <p:attrNameLst>
                                          <p:attrName>style.visibility</p:attrName>
                                        </p:attrNameLst>
                                      </p:cBhvr>
                                      <p:to>
                                        <p:strVal val="visible"/>
                                      </p:to>
                                    </p:set>
                                    <p:animEffect transition="in" filter="barn(inVertical)">
                                      <p:cBhvr>
                                        <p:cTn id="22" dur="500"/>
                                        <p:tgtEl>
                                          <p:spTgt spid="1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1">
                                            <p:txEl>
                                              <p:pRg st="3" end="3"/>
                                            </p:txEl>
                                          </p:spTgt>
                                        </p:tgtEl>
                                        <p:attrNameLst>
                                          <p:attrName>style.visibility</p:attrName>
                                        </p:attrNameLst>
                                      </p:cBhvr>
                                      <p:to>
                                        <p:strVal val="visible"/>
                                      </p:to>
                                    </p:set>
                                    <p:animEffect transition="in" filter="barn(inVertical)">
                                      <p:cBhvr>
                                        <p:cTn id="27" dur="500"/>
                                        <p:tgtEl>
                                          <p:spTgt spid="11">
                                            <p:txEl>
                                              <p:pRg st="3" end="3"/>
                                            </p:txEl>
                                          </p:spTgt>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barn(inVertical)">
                                      <p:cBhvr>
                                        <p:cTn id="30" dur="500"/>
                                        <p:tgtEl>
                                          <p:spTgt spid="19"/>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barn(inVertical)">
                                      <p:cBhvr>
                                        <p:cTn id="33" dur="500"/>
                                        <p:tgtEl>
                                          <p:spTgt spid="20"/>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barn(inVertical)">
                                      <p:cBhvr>
                                        <p:cTn id="36" dur="500"/>
                                        <p:tgtEl>
                                          <p:spTgt spid="21"/>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barn(inVertical)">
                                      <p:cBhvr>
                                        <p:cTn id="39" dur="500"/>
                                        <p:tgtEl>
                                          <p:spTgt spid="22"/>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barn(inVertical)">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barn(inVertical)">
                                      <p:cBhvr>
                                        <p:cTn id="4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24"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23528" y="6565"/>
            <a:ext cx="7940848" cy="1143000"/>
          </a:xfrm>
        </p:spPr>
        <p:txBody>
          <a:bodyPr>
            <a:noAutofit/>
          </a:bodyPr>
          <a:lstStyle/>
          <a:p>
            <a:pPr lvl="0">
              <a:spcBef>
                <a:spcPts val="0"/>
              </a:spcBef>
            </a:pPr>
            <a:r>
              <a:rPr lang="es-ES" dirty="0" smtClean="0">
                <a:ea typeface="+mn-ea"/>
                <a:cs typeface="+mn-cs"/>
              </a:rPr>
              <a:t/>
            </a:r>
            <a:br>
              <a:rPr lang="es-ES" dirty="0" smtClean="0">
                <a:ea typeface="+mn-ea"/>
                <a:cs typeface="+mn-cs"/>
              </a:rPr>
            </a:br>
            <a:r>
              <a:rPr lang="es-ES" dirty="0" smtClean="0">
                <a:ea typeface="+mn-ea"/>
                <a:cs typeface="+mn-cs"/>
              </a:rPr>
              <a:t>Repaso</a:t>
            </a:r>
            <a:r>
              <a:rPr lang="en-GB" sz="1800" b="0" dirty="0">
                <a:solidFill>
                  <a:srgbClr val="000000"/>
                </a:solidFill>
                <a:ea typeface="+mn-ea"/>
                <a:cs typeface="+mn-cs"/>
              </a:rPr>
              <a:t/>
            </a:r>
            <a:br>
              <a:rPr lang="en-GB" sz="1800" b="0" dirty="0">
                <a:solidFill>
                  <a:srgbClr val="000000"/>
                </a:solidFill>
                <a:ea typeface="+mn-ea"/>
                <a:cs typeface="+mn-cs"/>
              </a:rPr>
            </a:br>
            <a:endParaRPr lang="en-GB" dirty="0"/>
          </a:p>
        </p:txBody>
      </p:sp>
      <p:sp>
        <p:nvSpPr>
          <p:cNvPr id="4" name="Slide Number Placeholder 3"/>
          <p:cNvSpPr>
            <a:spLocks noGrp="1"/>
          </p:cNvSpPr>
          <p:nvPr>
            <p:ph type="sldNum" sz="quarter" idx="12"/>
          </p:nvPr>
        </p:nvSpPr>
        <p:spPr>
          <a:xfrm>
            <a:off x="6553200" y="6356350"/>
            <a:ext cx="2133600" cy="365125"/>
          </a:xfrm>
        </p:spPr>
        <p:txBody>
          <a:bodyPr/>
          <a:lstStyle/>
          <a:p>
            <a:fld id="{AEBC9397-8921-489F-B39C-2E8FC685A84F}" type="slidenum">
              <a:rPr lang="en-US" smtClean="0"/>
              <a:pPr/>
              <a:t>64</a:t>
            </a:fld>
            <a:endParaRPr lang="en-US" dirty="0"/>
          </a:p>
        </p:txBody>
      </p:sp>
      <p:sp>
        <p:nvSpPr>
          <p:cNvPr id="5" name="Footer Placeholder 4"/>
          <p:cNvSpPr>
            <a:spLocks noGrp="1"/>
          </p:cNvSpPr>
          <p:nvPr>
            <p:ph type="ftr" sz="quarter" idx="11"/>
          </p:nvPr>
        </p:nvSpPr>
        <p:spPr>
          <a:xfrm>
            <a:off x="3124200" y="6356350"/>
            <a:ext cx="2895600" cy="365125"/>
          </a:xfrm>
        </p:spPr>
        <p:txBody>
          <a:bodyPr/>
          <a:lstStyle/>
          <a:p>
            <a:r>
              <a:rPr lang="en-US" smtClean="0"/>
              <a:t>Seminario CMA - Módulo 4</a:t>
            </a:r>
            <a:endParaRPr lang="en-US" dirty="0"/>
          </a:p>
        </p:txBody>
      </p:sp>
      <p:sp>
        <p:nvSpPr>
          <p:cNvPr id="8" name="Date Placeholder 7"/>
          <p:cNvSpPr>
            <a:spLocks noGrp="1"/>
          </p:cNvSpPr>
          <p:nvPr>
            <p:ph type="dt" sz="half" idx="10"/>
          </p:nvPr>
        </p:nvSpPr>
        <p:spPr/>
        <p:txBody>
          <a:bodyPr/>
          <a:lstStyle/>
          <a:p>
            <a:r>
              <a:rPr lang="en-US" smtClean="0"/>
              <a:t>Noviembre de 2017</a:t>
            </a:r>
            <a:endParaRPr lang="en-US"/>
          </a:p>
        </p:txBody>
      </p:sp>
      <p:sp>
        <p:nvSpPr>
          <p:cNvPr id="7" name="Content Placeholder 3"/>
          <p:cNvSpPr>
            <a:spLocks noGrp="1"/>
          </p:cNvSpPr>
          <p:nvPr>
            <p:ph idx="1"/>
          </p:nvPr>
        </p:nvSpPr>
        <p:spPr/>
        <p:txBody>
          <a:bodyPr/>
          <a:lstStyle/>
          <a:p>
            <a:pPr marL="0" indent="0" algn="l" eaLnBrk="1" hangingPunct="1">
              <a:buClrTx/>
              <a:buNone/>
            </a:pPr>
            <a:r>
              <a:rPr lang="en-US" altLang="en-US" sz="3000" dirty="0" smtClean="0"/>
              <a:t> </a:t>
            </a:r>
            <a:endParaRPr lang="en-GB" altLang="en-US" dirty="0" smtClean="0"/>
          </a:p>
        </p:txBody>
      </p:sp>
      <p:sp>
        <p:nvSpPr>
          <p:cNvPr id="3" name="Rectangle 2"/>
          <p:cNvSpPr/>
          <p:nvPr/>
        </p:nvSpPr>
        <p:spPr>
          <a:xfrm>
            <a:off x="611560" y="1333042"/>
            <a:ext cx="7776864" cy="2529923"/>
          </a:xfrm>
          <a:prstGeom prst="rect">
            <a:avLst/>
          </a:prstGeom>
        </p:spPr>
        <p:txBody>
          <a:bodyPr wrap="square">
            <a:spAutoFit/>
          </a:bodyPr>
          <a:lstStyle/>
          <a:p>
            <a:pPr marL="541338" lvl="0" indent="-541338">
              <a:spcBef>
                <a:spcPct val="20000"/>
              </a:spcBef>
              <a:buFont typeface="Wingdings" panose="05000000000000000000" pitchFamily="2" charset="2"/>
              <a:buChar char="q"/>
            </a:pPr>
            <a:r>
              <a:rPr lang="en-US" sz="3600" b="1" dirty="0" err="1">
                <a:solidFill>
                  <a:srgbClr val="1B4177"/>
                </a:solidFill>
              </a:rPr>
              <a:t>Cómo</a:t>
            </a:r>
            <a:r>
              <a:rPr lang="en-US" sz="3600" b="1" dirty="0">
                <a:solidFill>
                  <a:srgbClr val="1B4177"/>
                </a:solidFill>
              </a:rPr>
              <a:t> </a:t>
            </a:r>
            <a:r>
              <a:rPr lang="en-US" sz="3600" b="1" dirty="0" err="1">
                <a:solidFill>
                  <a:srgbClr val="1B4177"/>
                </a:solidFill>
              </a:rPr>
              <a:t>realizar</a:t>
            </a:r>
            <a:r>
              <a:rPr lang="en-US" sz="3600" b="1" dirty="0">
                <a:solidFill>
                  <a:srgbClr val="1B4177"/>
                </a:solidFill>
              </a:rPr>
              <a:t> </a:t>
            </a:r>
            <a:r>
              <a:rPr lang="en-US" sz="3600" b="1" dirty="0" err="1">
                <a:solidFill>
                  <a:srgbClr val="1B4177"/>
                </a:solidFill>
              </a:rPr>
              <a:t>una</a:t>
            </a:r>
            <a:r>
              <a:rPr lang="en-US" sz="3600" b="1" dirty="0">
                <a:solidFill>
                  <a:srgbClr val="1B4177"/>
                </a:solidFill>
              </a:rPr>
              <a:t> </a:t>
            </a:r>
            <a:r>
              <a:rPr lang="en-US" sz="3600" b="1" dirty="0" err="1">
                <a:solidFill>
                  <a:srgbClr val="1B4177"/>
                </a:solidFill>
              </a:rPr>
              <a:t>autoevaluación</a:t>
            </a:r>
            <a:r>
              <a:rPr lang="en-US" sz="3600" b="1" dirty="0">
                <a:solidFill>
                  <a:srgbClr val="1B4177"/>
                </a:solidFill>
              </a:rPr>
              <a:t> de PQ.</a:t>
            </a:r>
          </a:p>
          <a:p>
            <a:pPr marL="541338" lvl="0" indent="-541338">
              <a:spcBef>
                <a:spcPct val="20000"/>
              </a:spcBef>
              <a:buFont typeface="Wingdings" panose="05000000000000000000" pitchFamily="2" charset="2"/>
              <a:buChar char="q"/>
            </a:pPr>
            <a:r>
              <a:rPr lang="en-US" sz="3600" b="1" dirty="0" err="1">
                <a:solidFill>
                  <a:srgbClr val="1B4177"/>
                </a:solidFill>
              </a:rPr>
              <a:t>Cómo</a:t>
            </a:r>
            <a:r>
              <a:rPr lang="en-US" sz="3600" b="1" dirty="0">
                <a:solidFill>
                  <a:srgbClr val="1B4177"/>
                </a:solidFill>
              </a:rPr>
              <a:t> </a:t>
            </a:r>
            <a:r>
              <a:rPr lang="en-US" sz="3600" b="1" dirty="0" err="1">
                <a:solidFill>
                  <a:srgbClr val="1B4177"/>
                </a:solidFill>
              </a:rPr>
              <a:t>presentar</a:t>
            </a:r>
            <a:r>
              <a:rPr lang="en-US" sz="3600" b="1" dirty="0">
                <a:solidFill>
                  <a:srgbClr val="1B4177"/>
                </a:solidFill>
              </a:rPr>
              <a:t> CAP.</a:t>
            </a:r>
          </a:p>
          <a:p>
            <a:pPr marL="541338" lvl="0" indent="-541338">
              <a:spcBef>
                <a:spcPct val="20000"/>
              </a:spcBef>
              <a:buFont typeface="Wingdings" panose="05000000000000000000" pitchFamily="2" charset="2"/>
              <a:buChar char="q"/>
            </a:pPr>
            <a:r>
              <a:rPr lang="en-US" sz="3600" b="1" dirty="0" err="1">
                <a:solidFill>
                  <a:srgbClr val="1B4177"/>
                </a:solidFill>
              </a:rPr>
              <a:t>Cómo</a:t>
            </a:r>
            <a:r>
              <a:rPr lang="en-US" sz="3600" b="1" dirty="0">
                <a:solidFill>
                  <a:srgbClr val="1B4177"/>
                </a:solidFill>
              </a:rPr>
              <a:t> </a:t>
            </a:r>
            <a:r>
              <a:rPr lang="en-US" sz="3600" b="1" dirty="0" err="1">
                <a:solidFill>
                  <a:srgbClr val="1B4177"/>
                </a:solidFill>
              </a:rPr>
              <a:t>actualizar</a:t>
            </a:r>
            <a:r>
              <a:rPr lang="en-US" sz="3600" b="1" dirty="0">
                <a:solidFill>
                  <a:srgbClr val="1B4177"/>
                </a:solidFill>
              </a:rPr>
              <a:t> CAP.</a:t>
            </a:r>
          </a:p>
        </p:txBody>
      </p:sp>
      <p:sp>
        <p:nvSpPr>
          <p:cNvPr id="10" name="TextBox 9"/>
          <p:cNvSpPr txBox="1"/>
          <p:nvPr/>
        </p:nvSpPr>
        <p:spPr>
          <a:xfrm>
            <a:off x="611560" y="4149080"/>
            <a:ext cx="7560840" cy="2062103"/>
          </a:xfrm>
          <a:prstGeom prst="rect">
            <a:avLst/>
          </a:prstGeom>
          <a:solidFill>
            <a:srgbClr val="4F81BD">
              <a:lumMod val="20000"/>
              <a:lumOff val="8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smtClean="0">
                <a:ln>
                  <a:noFill/>
                </a:ln>
                <a:solidFill>
                  <a:srgbClr val="1F497D"/>
                </a:solidFill>
                <a:effectLst/>
                <a:uLnTx/>
                <a:uFillTx/>
                <a:latin typeface="Arial" panose="020B0604020202020204" pitchFamily="34" charset="0"/>
                <a:cs typeface="Arial" panose="020B0604020202020204" pitchFamily="34" charset="0"/>
              </a:rPr>
              <a:t>El </a:t>
            </a:r>
            <a:r>
              <a:rPr kumimoji="0" lang="en-US" sz="3200" b="0" i="0" u="none" strike="noStrike" kern="0" cap="none" spc="0" normalizeH="0" baseline="0" noProof="0" dirty="0" err="1" smtClean="0">
                <a:ln>
                  <a:noFill/>
                </a:ln>
                <a:solidFill>
                  <a:srgbClr val="1F497D"/>
                </a:solidFill>
                <a:effectLst/>
                <a:uLnTx/>
                <a:uFillTx/>
                <a:latin typeface="Arial" panose="020B0604020202020204" pitchFamily="34" charset="0"/>
                <a:cs typeface="Arial" panose="020B0604020202020204" pitchFamily="34" charset="0"/>
              </a:rPr>
              <a:t>sistema</a:t>
            </a:r>
            <a:r>
              <a:rPr kumimoji="0" lang="en-US" sz="3200" b="0" i="0" u="none" strike="noStrike" kern="0" cap="none" spc="0" normalizeH="0" baseline="0" noProof="0" dirty="0" smtClean="0">
                <a:ln>
                  <a:noFill/>
                </a:ln>
                <a:solidFill>
                  <a:srgbClr val="1F497D"/>
                </a:solidFill>
                <a:effectLst/>
                <a:uLnTx/>
                <a:uFillTx/>
                <a:latin typeface="Arial" panose="020B0604020202020204" pitchFamily="34" charset="0"/>
                <a:cs typeface="Arial" panose="020B0604020202020204" pitchFamily="34" charset="0"/>
              </a:rPr>
              <a:t> </a:t>
            </a:r>
            <a:r>
              <a:rPr kumimoji="0" lang="en-US" sz="3200" b="0" i="0" u="none" strike="noStrike" kern="0" cap="none" spc="0" normalizeH="0" baseline="0" noProof="0" dirty="0" err="1" smtClean="0">
                <a:ln>
                  <a:noFill/>
                </a:ln>
                <a:solidFill>
                  <a:srgbClr val="1F497D"/>
                </a:solidFill>
                <a:effectLst/>
                <a:uLnTx/>
                <a:uFillTx/>
                <a:latin typeface="Arial" panose="020B0604020202020204" pitchFamily="34" charset="0"/>
                <a:cs typeface="Arial" panose="020B0604020202020204" pitchFamily="34" charset="0"/>
              </a:rPr>
              <a:t>está</a:t>
            </a:r>
            <a:r>
              <a:rPr kumimoji="0" lang="en-US" sz="3200" b="0" i="0" u="none" strike="noStrike" kern="0" cap="none" spc="0" normalizeH="0" baseline="0" noProof="0" dirty="0" smtClean="0">
                <a:ln>
                  <a:noFill/>
                </a:ln>
                <a:solidFill>
                  <a:srgbClr val="1F497D"/>
                </a:solidFill>
                <a:effectLst/>
                <a:uLnTx/>
                <a:uFillTx/>
                <a:latin typeface="Arial" panose="020B0604020202020204" pitchFamily="34" charset="0"/>
                <a:cs typeface="Arial" panose="020B0604020202020204" pitchFamily="34" charset="0"/>
              </a:rPr>
              <a:t> </a:t>
            </a:r>
            <a:r>
              <a:rPr kumimoji="0" lang="en-US" sz="3200" b="0" i="0" u="none" strike="noStrike" kern="0" cap="none" spc="0" normalizeH="0" baseline="0" noProof="0" dirty="0" err="1" smtClean="0">
                <a:ln>
                  <a:noFill/>
                </a:ln>
                <a:solidFill>
                  <a:srgbClr val="1F497D"/>
                </a:solidFill>
                <a:effectLst/>
                <a:uLnTx/>
                <a:uFillTx/>
                <a:latin typeface="Arial" panose="020B0604020202020204" pitchFamily="34" charset="0"/>
                <a:cs typeface="Arial" panose="020B0604020202020204" pitchFamily="34" charset="0"/>
              </a:rPr>
              <a:t>en</a:t>
            </a:r>
            <a:r>
              <a:rPr kumimoji="0" lang="en-US" sz="3200" b="0" i="0" u="none" strike="noStrike" kern="0" cap="none" spc="0" normalizeH="0" baseline="0" noProof="0" dirty="0" smtClean="0">
                <a:ln>
                  <a:noFill/>
                </a:ln>
                <a:solidFill>
                  <a:srgbClr val="1F497D"/>
                </a:solidFill>
                <a:effectLst/>
                <a:uLnTx/>
                <a:uFillTx/>
                <a:latin typeface="Arial" panose="020B0604020202020204" pitchFamily="34" charset="0"/>
                <a:cs typeface="Arial" panose="020B0604020202020204" pitchFamily="34" charset="0"/>
              </a:rPr>
              <a:t> continua </a:t>
            </a:r>
            <a:r>
              <a:rPr kumimoji="0" lang="en-US" sz="3200" b="0" i="0" u="none" strike="noStrike" kern="0" cap="none" spc="0" normalizeH="0" baseline="0" noProof="0" dirty="0" err="1" smtClean="0">
                <a:ln>
                  <a:noFill/>
                </a:ln>
                <a:solidFill>
                  <a:srgbClr val="1F497D"/>
                </a:solidFill>
                <a:effectLst/>
                <a:uLnTx/>
                <a:uFillTx/>
                <a:latin typeface="Arial" panose="020B0604020202020204" pitchFamily="34" charset="0"/>
                <a:cs typeface="Arial" panose="020B0604020202020204" pitchFamily="34" charset="0"/>
              </a:rPr>
              <a:t>evolución</a:t>
            </a:r>
            <a:r>
              <a:rPr kumimoji="0" lang="en-US" sz="3200" b="0" i="0" u="none" strike="noStrike" kern="0" cap="none" spc="0" normalizeH="0" baseline="0" noProof="0" dirty="0" smtClean="0">
                <a:ln>
                  <a:noFill/>
                </a:ln>
                <a:solidFill>
                  <a:srgbClr val="1F497D"/>
                </a:solidFill>
                <a:effectLst/>
                <a:uLnTx/>
                <a:uFillTx/>
                <a:latin typeface="Arial" panose="020B0604020202020204" pitchFamily="34" charset="0"/>
                <a:cs typeface="Arial" panose="020B0604020202020204" pitchFamily="34" charset="0"/>
              </a:rPr>
              <a:t>.  </a:t>
            </a:r>
            <a:br>
              <a:rPr kumimoji="0" lang="en-US" sz="3200" b="0" i="0" u="none" strike="noStrike" kern="0" cap="none" spc="0" normalizeH="0" baseline="0" noProof="0" dirty="0" smtClean="0">
                <a:ln>
                  <a:noFill/>
                </a:ln>
                <a:solidFill>
                  <a:srgbClr val="1F497D"/>
                </a:solidFill>
                <a:effectLst/>
                <a:uLnTx/>
                <a:uFillTx/>
                <a:latin typeface="Arial" panose="020B0604020202020204" pitchFamily="34" charset="0"/>
                <a:cs typeface="Arial" panose="020B0604020202020204" pitchFamily="34" charset="0"/>
              </a:rPr>
            </a:br>
            <a:r>
              <a:rPr kumimoji="0" lang="en-US" sz="3200" b="0" i="0" u="none" strike="noStrike" kern="0" cap="none" spc="0" normalizeH="0" baseline="0" noProof="0" dirty="0" smtClean="0">
                <a:ln>
                  <a:noFill/>
                </a:ln>
                <a:solidFill>
                  <a:srgbClr val="1F497D"/>
                </a:solidFill>
                <a:effectLst/>
                <a:uLnTx/>
                <a:uFillTx/>
                <a:latin typeface="Arial" panose="020B0604020202020204" pitchFamily="34" charset="0"/>
                <a:cs typeface="Arial" panose="020B0604020202020204" pitchFamily="34" charset="0"/>
              </a:rPr>
              <a:t>¡Se </a:t>
            </a:r>
            <a:r>
              <a:rPr kumimoji="0" lang="en-US" sz="3200" b="0" i="0" u="none" strike="noStrike" kern="0" cap="none" spc="0" normalizeH="0" baseline="0" noProof="0" dirty="0" err="1" smtClean="0">
                <a:ln>
                  <a:noFill/>
                </a:ln>
                <a:solidFill>
                  <a:srgbClr val="1F497D"/>
                </a:solidFill>
                <a:effectLst/>
                <a:uLnTx/>
                <a:uFillTx/>
                <a:latin typeface="Arial" panose="020B0604020202020204" pitchFamily="34" charset="0"/>
                <a:cs typeface="Arial" panose="020B0604020202020204" pitchFamily="34" charset="0"/>
              </a:rPr>
              <a:t>requieren</a:t>
            </a:r>
            <a:r>
              <a:rPr kumimoji="0" lang="en-US" sz="3200" b="0" i="0" u="none" strike="noStrike" kern="0" cap="none" spc="0" normalizeH="0" baseline="0" noProof="0" dirty="0" smtClean="0">
                <a:ln>
                  <a:noFill/>
                </a:ln>
                <a:solidFill>
                  <a:srgbClr val="1F497D"/>
                </a:solidFill>
                <a:effectLst/>
                <a:uLnTx/>
                <a:uFillTx/>
                <a:latin typeface="Arial" panose="020B0604020202020204" pitchFamily="34" charset="0"/>
                <a:cs typeface="Arial" panose="020B0604020202020204" pitchFamily="34" charset="0"/>
              </a:rPr>
              <a:t> </a:t>
            </a:r>
            <a:r>
              <a:rPr kumimoji="0" lang="en-US" sz="3200" b="0" i="0" u="none" strike="noStrike" kern="0" cap="none" spc="0" normalizeH="0" baseline="0" noProof="0" dirty="0" err="1" smtClean="0">
                <a:ln>
                  <a:noFill/>
                </a:ln>
                <a:solidFill>
                  <a:srgbClr val="1F497D"/>
                </a:solidFill>
                <a:effectLst/>
                <a:uLnTx/>
                <a:uFillTx/>
                <a:latin typeface="Arial" panose="020B0604020202020204" pitchFamily="34" charset="0"/>
                <a:cs typeface="Arial" panose="020B0604020202020204" pitchFamily="34" charset="0"/>
              </a:rPr>
              <a:t>comentarios</a:t>
            </a:r>
            <a:r>
              <a:rPr kumimoji="0" lang="en-US" sz="3200" b="0" i="0" u="none" strike="noStrike" kern="0" cap="none" spc="0" normalizeH="0" baseline="0" noProof="0" dirty="0" smtClean="0">
                <a:ln>
                  <a:noFill/>
                </a:ln>
                <a:solidFill>
                  <a:srgbClr val="1F497D"/>
                </a:solidFill>
                <a:effectLst/>
                <a:uLnTx/>
                <a:uFillTx/>
                <a:latin typeface="Arial" panose="020B0604020202020204" pitchFamily="34" charset="0"/>
                <a:cs typeface="Arial" panose="020B0604020202020204" pitchFamily="34" charset="0"/>
              </a:rPr>
              <a:t> y </a:t>
            </a:r>
            <a:r>
              <a:rPr kumimoji="0" lang="en-US" sz="3200" b="0" i="0" u="none" strike="noStrike" kern="0" cap="none" spc="0" normalizeH="0" baseline="0" noProof="0" dirty="0" err="1" smtClean="0">
                <a:ln>
                  <a:noFill/>
                </a:ln>
                <a:solidFill>
                  <a:srgbClr val="1F497D"/>
                </a:solidFill>
                <a:effectLst/>
                <a:uLnTx/>
                <a:uFillTx/>
                <a:latin typeface="Arial" panose="020B0604020202020204" pitchFamily="34" charset="0"/>
                <a:cs typeface="Arial" panose="020B0604020202020204" pitchFamily="34" charset="0"/>
              </a:rPr>
              <a:t>sugerencias</a:t>
            </a:r>
            <a:r>
              <a:rPr kumimoji="0" lang="en-US" sz="3200" b="0" i="0" u="none" strike="noStrike" kern="0" cap="none" spc="0" normalizeH="0" noProof="0" dirty="0" smtClean="0">
                <a:ln>
                  <a:noFill/>
                </a:ln>
                <a:solidFill>
                  <a:srgbClr val="1F497D"/>
                </a:solidFill>
                <a:effectLst/>
                <a:uLnTx/>
                <a:uFillTx/>
                <a:latin typeface="Arial" panose="020B0604020202020204" pitchFamily="34" charset="0"/>
                <a:cs typeface="Arial" panose="020B0604020202020204" pitchFamily="34" charset="0"/>
              </a:rPr>
              <a:t> de </a:t>
            </a:r>
            <a:r>
              <a:rPr kumimoji="0" lang="en-US" sz="3200" b="0" i="0" u="none" strike="noStrike" kern="0" cap="none" spc="0" normalizeH="0" noProof="0" dirty="0" err="1" smtClean="0">
                <a:ln>
                  <a:noFill/>
                </a:ln>
                <a:solidFill>
                  <a:srgbClr val="1F497D"/>
                </a:solidFill>
                <a:effectLst/>
                <a:uLnTx/>
                <a:uFillTx/>
                <a:latin typeface="Arial" panose="020B0604020202020204" pitchFamily="34" charset="0"/>
                <a:cs typeface="Arial" panose="020B0604020202020204" pitchFamily="34" charset="0"/>
              </a:rPr>
              <a:t>los</a:t>
            </a:r>
            <a:r>
              <a:rPr kumimoji="0" lang="en-US" sz="3200" b="0" i="0" u="none" strike="noStrike" kern="0" cap="none" spc="0" normalizeH="0" noProof="0" dirty="0" smtClean="0">
                <a:ln>
                  <a:noFill/>
                </a:ln>
                <a:solidFill>
                  <a:srgbClr val="1F497D"/>
                </a:solidFill>
                <a:effectLst/>
                <a:uLnTx/>
                <a:uFillTx/>
                <a:latin typeface="Arial" panose="020B0604020202020204" pitchFamily="34" charset="0"/>
                <a:cs typeface="Arial" panose="020B0604020202020204" pitchFamily="34" charset="0"/>
              </a:rPr>
              <a:t> </a:t>
            </a:r>
            <a:r>
              <a:rPr kumimoji="0" lang="en-US" sz="3200" b="0" i="0" u="none" strike="noStrike" kern="0" cap="none" spc="0" normalizeH="0" noProof="0" dirty="0" err="1" smtClean="0">
                <a:ln>
                  <a:noFill/>
                </a:ln>
                <a:solidFill>
                  <a:srgbClr val="1F497D"/>
                </a:solidFill>
                <a:effectLst/>
                <a:uLnTx/>
                <a:uFillTx/>
                <a:latin typeface="Arial" panose="020B0604020202020204" pitchFamily="34" charset="0"/>
                <a:cs typeface="Arial" panose="020B0604020202020204" pitchFamily="34" charset="0"/>
              </a:rPr>
              <a:t>usuarios</a:t>
            </a:r>
            <a:r>
              <a:rPr kumimoji="0" lang="en-US" sz="3200" b="0" i="0" u="none" strike="noStrike" kern="0" cap="none" spc="0" normalizeH="0" noProof="0" dirty="0" smtClean="0">
                <a:ln>
                  <a:noFill/>
                </a:ln>
                <a:solidFill>
                  <a:srgbClr val="1F497D"/>
                </a:solidFill>
                <a:effectLst/>
                <a:uLnTx/>
                <a:uFillTx/>
                <a:latin typeface="Arial" panose="020B0604020202020204" pitchFamily="34" charset="0"/>
                <a:cs typeface="Arial" panose="020B0604020202020204" pitchFamily="34" charset="0"/>
              </a:rPr>
              <a:t> para que el </a:t>
            </a:r>
            <a:r>
              <a:rPr kumimoji="0" lang="en-US" sz="3200" b="0" i="0" u="none" strike="noStrike" kern="0" cap="none" spc="0" normalizeH="0" noProof="0" dirty="0" err="1" smtClean="0">
                <a:ln>
                  <a:noFill/>
                </a:ln>
                <a:solidFill>
                  <a:srgbClr val="1F497D"/>
                </a:solidFill>
                <a:effectLst/>
                <a:uLnTx/>
                <a:uFillTx/>
                <a:latin typeface="Arial" panose="020B0604020202020204" pitchFamily="34" charset="0"/>
                <a:cs typeface="Arial" panose="020B0604020202020204" pitchFamily="34" charset="0"/>
              </a:rPr>
              <a:t>mismo</a:t>
            </a:r>
            <a:r>
              <a:rPr kumimoji="0" lang="en-US" sz="3200" b="0" i="0" u="none" strike="noStrike" kern="0" cap="none" spc="0" normalizeH="0" noProof="0" dirty="0" smtClean="0">
                <a:ln>
                  <a:noFill/>
                </a:ln>
                <a:solidFill>
                  <a:srgbClr val="1F497D"/>
                </a:solidFill>
                <a:effectLst/>
                <a:uLnTx/>
                <a:uFillTx/>
                <a:latin typeface="Arial" panose="020B0604020202020204" pitchFamily="34" charset="0"/>
                <a:cs typeface="Arial" panose="020B0604020202020204" pitchFamily="34" charset="0"/>
              </a:rPr>
              <a:t> </a:t>
            </a:r>
            <a:r>
              <a:rPr kumimoji="0" lang="en-US" sz="3200" b="0" i="0" u="none" strike="noStrike" kern="0" cap="none" spc="0" normalizeH="0" noProof="0" dirty="0" err="1" smtClean="0">
                <a:ln>
                  <a:noFill/>
                </a:ln>
                <a:solidFill>
                  <a:srgbClr val="1F497D"/>
                </a:solidFill>
                <a:effectLst/>
                <a:uLnTx/>
                <a:uFillTx/>
                <a:latin typeface="Arial" panose="020B0604020202020204" pitchFamily="34" charset="0"/>
                <a:cs typeface="Arial" panose="020B0604020202020204" pitchFamily="34" charset="0"/>
              </a:rPr>
              <a:t>pueda</a:t>
            </a:r>
            <a:r>
              <a:rPr kumimoji="0" lang="en-US" sz="3200" b="0" i="0" u="none" strike="noStrike" kern="0" cap="none" spc="0" normalizeH="0" noProof="0" dirty="0" smtClean="0">
                <a:ln>
                  <a:noFill/>
                </a:ln>
                <a:solidFill>
                  <a:srgbClr val="1F497D"/>
                </a:solidFill>
                <a:effectLst/>
                <a:uLnTx/>
                <a:uFillTx/>
                <a:latin typeface="Arial" panose="020B0604020202020204" pitchFamily="34" charset="0"/>
                <a:cs typeface="Arial" panose="020B0604020202020204" pitchFamily="34" charset="0"/>
              </a:rPr>
              <a:t> </a:t>
            </a:r>
            <a:r>
              <a:rPr kumimoji="0" lang="en-US" sz="3200" b="0" i="0" u="none" strike="noStrike" kern="0" cap="none" spc="0" normalizeH="0" noProof="0" dirty="0" err="1" smtClean="0">
                <a:ln>
                  <a:noFill/>
                </a:ln>
                <a:solidFill>
                  <a:srgbClr val="1F497D"/>
                </a:solidFill>
                <a:effectLst/>
                <a:uLnTx/>
                <a:uFillTx/>
                <a:latin typeface="Arial" panose="020B0604020202020204" pitchFamily="34" charset="0"/>
                <a:cs typeface="Arial" panose="020B0604020202020204" pitchFamily="34" charset="0"/>
              </a:rPr>
              <a:t>madurar</a:t>
            </a:r>
            <a:r>
              <a:rPr lang="en-US" sz="3200" kern="0" dirty="0" smtClean="0">
                <a:solidFill>
                  <a:srgbClr val="1F497D"/>
                </a:solidFill>
                <a:latin typeface="Arial" panose="020B0604020202020204" pitchFamily="34" charset="0"/>
                <a:cs typeface="Arial" panose="020B0604020202020204" pitchFamily="34" charset="0"/>
              </a:rPr>
              <a:t>!</a:t>
            </a:r>
            <a:endParaRPr kumimoji="0" lang="en-CA" sz="3200" b="0" i="0" u="none" strike="noStrike" kern="0" cap="none" spc="0" normalizeH="0" baseline="0" noProof="0" dirty="0" smtClean="0">
              <a:ln>
                <a:noFill/>
              </a:ln>
              <a:solidFill>
                <a:srgbClr val="1F497D"/>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562350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23728" y="3933056"/>
            <a:ext cx="5040560" cy="769441"/>
          </a:xfrm>
          <a:prstGeom prst="rect">
            <a:avLst/>
          </a:prstGeom>
          <a:solidFill>
            <a:srgbClr val="1B4177"/>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400" dirty="0" smtClean="0">
                <a:ln>
                  <a:solidFill>
                    <a:srgbClr val="3366CC"/>
                  </a:solidFill>
                </a:ln>
                <a:solidFill>
                  <a:schemeClr val="bg1">
                    <a:lumMod val="95000"/>
                  </a:schemeClr>
                </a:solidFill>
                <a:latin typeface="DIN Offc" panose="020B0504020101010102" pitchFamily="34" charset="0"/>
              </a:rPr>
              <a:t>MUCHAS GRACIAS</a:t>
            </a:r>
            <a:endParaRPr lang="en-GB" sz="4400" dirty="0">
              <a:ln>
                <a:solidFill>
                  <a:srgbClr val="3366CC"/>
                </a:solidFill>
              </a:ln>
              <a:solidFill>
                <a:schemeClr val="bg1">
                  <a:lumMod val="95000"/>
                </a:schemeClr>
              </a:solidFill>
              <a:latin typeface="DIN Offc" panose="020B0504020101010102" pitchFamily="34" charset="0"/>
            </a:endParaRPr>
          </a:p>
        </p:txBody>
      </p:sp>
    </p:spTree>
    <p:extLst>
      <p:ext uri="{BB962C8B-B14F-4D97-AF65-F5344CB8AC3E}">
        <p14:creationId xmlns:p14="http://schemas.microsoft.com/office/powerpoint/2010/main" val="1770261499"/>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1" y="98884"/>
            <a:ext cx="8229600" cy="1143000"/>
          </a:xfrm>
        </p:spPr>
        <p:txBody>
          <a:bodyPr>
            <a:normAutofit/>
          </a:bodyPr>
          <a:lstStyle/>
          <a:p>
            <a:r>
              <a:rPr lang="es-ES" sz="4000" dirty="0" smtClean="0"/>
              <a:t>Autoevaluación de PQ (cont.)</a:t>
            </a:r>
            <a:endParaRPr lang="en-GB" sz="4000" dirty="0"/>
          </a:p>
        </p:txBody>
      </p:sp>
      <p:sp>
        <p:nvSpPr>
          <p:cNvPr id="4" name="Slide Number Placeholder 3"/>
          <p:cNvSpPr>
            <a:spLocks noGrp="1"/>
          </p:cNvSpPr>
          <p:nvPr>
            <p:ph type="sldNum" sz="quarter" idx="12"/>
          </p:nvPr>
        </p:nvSpPr>
        <p:spPr>
          <a:xfrm>
            <a:off x="6553200" y="6356350"/>
            <a:ext cx="2133600" cy="365125"/>
          </a:xfrm>
        </p:spPr>
        <p:txBody>
          <a:bodyPr/>
          <a:lstStyle/>
          <a:p>
            <a:fld id="{AEBC9397-8921-489F-B39C-2E8FC685A84F}" type="slidenum">
              <a:rPr lang="en-US" smtClean="0"/>
              <a:pPr/>
              <a:t>7</a:t>
            </a:fld>
            <a:endParaRPr lang="en-US" dirty="0"/>
          </a:p>
        </p:txBody>
      </p:sp>
      <p:sp>
        <p:nvSpPr>
          <p:cNvPr id="5" name="Footer Placeholder 4"/>
          <p:cNvSpPr>
            <a:spLocks noGrp="1"/>
          </p:cNvSpPr>
          <p:nvPr>
            <p:ph type="ftr" sz="quarter" idx="11"/>
          </p:nvPr>
        </p:nvSpPr>
        <p:spPr>
          <a:xfrm>
            <a:off x="3124200" y="6356350"/>
            <a:ext cx="2895600" cy="365125"/>
          </a:xfrm>
        </p:spPr>
        <p:txBody>
          <a:bodyPr/>
          <a:lstStyle/>
          <a:p>
            <a:r>
              <a:rPr lang="en-US" smtClean="0"/>
              <a:t>Seminario CMA - Módulo 4</a:t>
            </a:r>
            <a:endParaRPr lang="en-US" dirty="0"/>
          </a:p>
        </p:txBody>
      </p:sp>
      <p:sp>
        <p:nvSpPr>
          <p:cNvPr id="8" name="Date Placeholder 7"/>
          <p:cNvSpPr>
            <a:spLocks noGrp="1"/>
          </p:cNvSpPr>
          <p:nvPr>
            <p:ph type="dt" sz="half" idx="10"/>
          </p:nvPr>
        </p:nvSpPr>
        <p:spPr/>
        <p:txBody>
          <a:bodyPr/>
          <a:lstStyle/>
          <a:p>
            <a:r>
              <a:rPr lang="en-US" smtClean="0"/>
              <a:t>Noviembre de 2017</a:t>
            </a:r>
            <a:endParaRPr lang="en-US"/>
          </a:p>
        </p:txBody>
      </p:sp>
      <p:sp>
        <p:nvSpPr>
          <p:cNvPr id="7" name="Content Placeholder 3"/>
          <p:cNvSpPr>
            <a:spLocks noGrp="1"/>
          </p:cNvSpPr>
          <p:nvPr>
            <p:ph idx="1"/>
          </p:nvPr>
        </p:nvSpPr>
        <p:spPr>
          <a:xfrm>
            <a:off x="395536" y="1556793"/>
            <a:ext cx="8229600" cy="4536504"/>
          </a:xfrm>
        </p:spPr>
        <p:txBody>
          <a:bodyPr>
            <a:normAutofit/>
          </a:bodyPr>
          <a:lstStyle/>
          <a:p>
            <a:pPr marL="0" lvl="0" indent="0">
              <a:buClrTx/>
              <a:buNone/>
            </a:pPr>
            <a:r>
              <a:rPr lang="en-US" altLang="en-US" sz="2400" dirty="0"/>
              <a:t>Con </a:t>
            </a:r>
            <a:r>
              <a:rPr lang="en-US" altLang="en-US" sz="2400" dirty="0" err="1"/>
              <a:t>carácter</a:t>
            </a:r>
            <a:r>
              <a:rPr lang="en-US" altLang="en-US" sz="2400" dirty="0"/>
              <a:t> </a:t>
            </a:r>
            <a:r>
              <a:rPr lang="en-US" altLang="en-US" sz="2400" dirty="0" err="1"/>
              <a:t>prioritario</a:t>
            </a:r>
            <a:r>
              <a:rPr lang="en-US" altLang="en-US" sz="2400" dirty="0"/>
              <a:t>, </a:t>
            </a:r>
            <a:r>
              <a:rPr lang="en-US" altLang="en-US" sz="2400" dirty="0" err="1"/>
              <a:t>los</a:t>
            </a:r>
            <a:r>
              <a:rPr lang="en-US" altLang="en-US" sz="2400" dirty="0"/>
              <a:t> </a:t>
            </a:r>
            <a:r>
              <a:rPr lang="en-US" altLang="en-US" sz="2400" dirty="0" err="1"/>
              <a:t>Estados</a:t>
            </a:r>
            <a:r>
              <a:rPr lang="en-US" altLang="en-US" sz="2400" dirty="0"/>
              <a:t> </a:t>
            </a:r>
            <a:r>
              <a:rPr lang="en-US" altLang="en-US" sz="2400" dirty="0" err="1"/>
              <a:t>harán</a:t>
            </a:r>
            <a:r>
              <a:rPr lang="en-US" altLang="en-US" sz="2400" dirty="0"/>
              <a:t> </a:t>
            </a:r>
            <a:r>
              <a:rPr lang="en-US" altLang="en-US" sz="2400" dirty="0" err="1"/>
              <a:t>una</a:t>
            </a:r>
            <a:r>
              <a:rPr lang="en-US" altLang="en-US" sz="2400" dirty="0"/>
              <a:t> </a:t>
            </a:r>
            <a:r>
              <a:rPr lang="en-US" altLang="en-US" sz="2400" dirty="0" err="1"/>
              <a:t>autoevaluación</a:t>
            </a:r>
            <a:r>
              <a:rPr lang="en-US" altLang="en-US" sz="2400" dirty="0"/>
              <a:t> de las PQ </a:t>
            </a:r>
            <a:r>
              <a:rPr lang="en-US" altLang="en-US" sz="2400" dirty="0" err="1" smtClean="0"/>
              <a:t>cuando</a:t>
            </a:r>
            <a:r>
              <a:rPr lang="en-US" altLang="en-US" sz="2400" dirty="0" smtClean="0"/>
              <a:t>:</a:t>
            </a:r>
            <a:endParaRPr lang="en-US" altLang="en-US" sz="2400" dirty="0"/>
          </a:p>
          <a:p>
            <a:pPr marL="627063" lvl="0" indent="-444500">
              <a:buClrTx/>
              <a:buFont typeface="+mj-lt"/>
              <a:buAutoNum type="alphaLcParenR"/>
            </a:pPr>
            <a:r>
              <a:rPr lang="en-US" altLang="en-US" sz="2400" dirty="0" err="1"/>
              <a:t>éstas</a:t>
            </a:r>
            <a:r>
              <a:rPr lang="en-US" altLang="en-US" sz="2400" dirty="0"/>
              <a:t> se </a:t>
            </a:r>
            <a:r>
              <a:rPr lang="en-US" altLang="en-US" sz="2400" dirty="0" err="1"/>
              <a:t>consideren</a:t>
            </a:r>
            <a:r>
              <a:rPr lang="en-US" altLang="en-US" sz="2400" dirty="0"/>
              <a:t> </a:t>
            </a:r>
            <a:r>
              <a:rPr lang="en-US" altLang="en-US" sz="2400" dirty="0" smtClean="0"/>
              <a:t>“no </a:t>
            </a:r>
            <a:r>
              <a:rPr lang="en-US" altLang="en-US" sz="2400" dirty="0" err="1" smtClean="0"/>
              <a:t>satisfactorias</a:t>
            </a:r>
            <a:r>
              <a:rPr lang="en-US" altLang="en-US" sz="2400" dirty="0" smtClean="0"/>
              <a:t>” </a:t>
            </a:r>
            <a:r>
              <a:rPr lang="en-US" altLang="en-US" sz="2400" dirty="0" err="1"/>
              <a:t>en</a:t>
            </a:r>
            <a:r>
              <a:rPr lang="en-US" altLang="en-US" sz="2400" dirty="0"/>
              <a:t> </a:t>
            </a:r>
            <a:r>
              <a:rPr lang="en-US" altLang="en-US" sz="2400" dirty="0" err="1"/>
              <a:t>una</a:t>
            </a:r>
            <a:r>
              <a:rPr lang="en-US" altLang="en-US" sz="2400" dirty="0"/>
              <a:t> </a:t>
            </a:r>
            <a:r>
              <a:rPr lang="en-US" altLang="en-US" sz="2400" dirty="0" err="1"/>
              <a:t>actividad</a:t>
            </a:r>
            <a:r>
              <a:rPr lang="en-US" altLang="en-US" sz="2400" dirty="0"/>
              <a:t> </a:t>
            </a:r>
            <a:r>
              <a:rPr lang="en-US" altLang="en-US" sz="2400" dirty="0" err="1"/>
              <a:t>previa</a:t>
            </a:r>
            <a:r>
              <a:rPr lang="en-US" altLang="en-US" sz="2400" dirty="0"/>
              <a:t> del USOAP;</a:t>
            </a:r>
          </a:p>
          <a:p>
            <a:pPr marL="627063" lvl="0" indent="-444500">
              <a:buClrTx/>
              <a:buFont typeface="+mj-lt"/>
              <a:buAutoNum type="alphaLcParenR"/>
            </a:pPr>
            <a:r>
              <a:rPr lang="en-US" altLang="en-US" sz="2400" dirty="0" err="1"/>
              <a:t>sean</a:t>
            </a:r>
            <a:r>
              <a:rPr lang="en-US" altLang="en-US" sz="2400" dirty="0"/>
              <a:t> </a:t>
            </a:r>
            <a:r>
              <a:rPr lang="en-US" altLang="en-US" sz="2400" dirty="0" err="1"/>
              <a:t>nuevas</a:t>
            </a:r>
            <a:r>
              <a:rPr lang="en-US" altLang="en-US" sz="2400" dirty="0"/>
              <a:t> y se </a:t>
            </a:r>
            <a:r>
              <a:rPr lang="en-US" altLang="en-US" sz="2400" dirty="0" err="1"/>
              <a:t>hayan</a:t>
            </a:r>
            <a:r>
              <a:rPr lang="en-US" altLang="en-US" sz="2400" dirty="0"/>
              <a:t> </a:t>
            </a:r>
            <a:r>
              <a:rPr lang="en-US" altLang="en-US" sz="2400" dirty="0" err="1"/>
              <a:t>introducido</a:t>
            </a:r>
            <a:r>
              <a:rPr lang="en-US" altLang="en-US" sz="2400" dirty="0"/>
              <a:t> </a:t>
            </a:r>
            <a:r>
              <a:rPr lang="en-US" altLang="en-US" sz="2400" dirty="0" err="1"/>
              <a:t>por</a:t>
            </a:r>
            <a:r>
              <a:rPr lang="en-US" altLang="en-US" sz="2400" dirty="0"/>
              <a:t> </a:t>
            </a:r>
            <a:r>
              <a:rPr lang="en-US" altLang="en-US" sz="2400" dirty="0" err="1"/>
              <a:t>medio</a:t>
            </a:r>
            <a:r>
              <a:rPr lang="en-US" altLang="en-US" sz="2400" dirty="0"/>
              <a:t> de </a:t>
            </a:r>
            <a:r>
              <a:rPr lang="en-US" altLang="en-US" sz="2400" dirty="0" err="1"/>
              <a:t>enmiendas</a:t>
            </a:r>
            <a:r>
              <a:rPr lang="en-US" altLang="en-US" sz="2400" dirty="0"/>
              <a:t> de las PQ (</a:t>
            </a:r>
            <a:r>
              <a:rPr lang="en-US" altLang="en-US" sz="2400" dirty="0" err="1"/>
              <a:t>clasificadas</a:t>
            </a:r>
            <a:r>
              <a:rPr lang="en-US" altLang="en-US" sz="2400" dirty="0"/>
              <a:t> </a:t>
            </a:r>
            <a:r>
              <a:rPr lang="en-US" altLang="en-US" sz="2400" dirty="0" err="1"/>
              <a:t>como</a:t>
            </a:r>
            <a:r>
              <a:rPr lang="en-US" altLang="en-US" sz="2400" dirty="0"/>
              <a:t> “PQ </a:t>
            </a:r>
            <a:r>
              <a:rPr lang="en-US" altLang="en-US" sz="2400" dirty="0" err="1"/>
              <a:t>indefinidas</a:t>
            </a:r>
            <a:r>
              <a:rPr lang="en-US" altLang="en-US" sz="2400" dirty="0"/>
              <a:t>”);</a:t>
            </a:r>
          </a:p>
          <a:p>
            <a:pPr marL="627063" lvl="0" indent="-444500">
              <a:buClrTx/>
              <a:buFont typeface="+mj-lt"/>
              <a:buAutoNum type="alphaLcParenR"/>
            </a:pPr>
            <a:r>
              <a:rPr lang="en-US" altLang="en-US" sz="2400" dirty="0" err="1"/>
              <a:t>estén</a:t>
            </a:r>
            <a:r>
              <a:rPr lang="en-US" altLang="en-US" sz="2400" dirty="0"/>
              <a:t> </a:t>
            </a:r>
            <a:r>
              <a:rPr lang="en-US" altLang="en-US" sz="2400" dirty="0" err="1"/>
              <a:t>enmendadas</a:t>
            </a:r>
            <a:r>
              <a:rPr lang="en-US" altLang="en-US" sz="2400" dirty="0"/>
              <a:t>, </a:t>
            </a:r>
            <a:r>
              <a:rPr lang="en-US" altLang="en-US" sz="2400" dirty="0" err="1"/>
              <a:t>si</a:t>
            </a:r>
            <a:r>
              <a:rPr lang="en-US" altLang="en-US" sz="2400" dirty="0"/>
              <a:t> la </a:t>
            </a:r>
            <a:r>
              <a:rPr lang="en-US" altLang="en-US" sz="2400" dirty="0" err="1"/>
              <a:t>enmienda</a:t>
            </a:r>
            <a:r>
              <a:rPr lang="en-US" altLang="en-US" sz="2400" dirty="0"/>
              <a:t> </a:t>
            </a:r>
            <a:r>
              <a:rPr lang="en-US" altLang="en-US" sz="2400" dirty="0" err="1"/>
              <a:t>tiene</a:t>
            </a:r>
            <a:r>
              <a:rPr lang="en-US" altLang="en-US" sz="2400" dirty="0"/>
              <a:t> </a:t>
            </a:r>
            <a:r>
              <a:rPr lang="en-US" altLang="en-US" sz="2400" dirty="0" err="1"/>
              <a:t>repercusiones</a:t>
            </a:r>
            <a:r>
              <a:rPr lang="en-US" altLang="en-US" sz="2400" dirty="0"/>
              <a:t> </a:t>
            </a:r>
            <a:r>
              <a:rPr lang="en-US" altLang="en-US" sz="2400" dirty="0" err="1"/>
              <a:t>en</a:t>
            </a:r>
            <a:r>
              <a:rPr lang="en-US" altLang="en-US" sz="2400" dirty="0"/>
              <a:t> la </a:t>
            </a:r>
            <a:r>
              <a:rPr lang="en-US" altLang="en-US" sz="2400" dirty="0" err="1"/>
              <a:t>condición</a:t>
            </a:r>
            <a:r>
              <a:rPr lang="en-US" altLang="en-US" sz="2400" dirty="0"/>
              <a:t> de las PQ; y</a:t>
            </a:r>
          </a:p>
          <a:p>
            <a:pPr marL="627063" lvl="0" indent="-444500">
              <a:buClrTx/>
              <a:buFont typeface="+mj-lt"/>
              <a:buAutoNum type="alphaLcParenR"/>
            </a:pPr>
            <a:r>
              <a:rPr lang="en-US" altLang="en-US" sz="2400" dirty="0" smtClean="0"/>
              <a:t>la </a:t>
            </a:r>
            <a:r>
              <a:rPr lang="en-US" altLang="en-US" sz="2400" dirty="0" err="1" smtClean="0"/>
              <a:t>situación</a:t>
            </a:r>
            <a:r>
              <a:rPr lang="en-US" altLang="en-US" sz="2400" dirty="0" smtClean="0"/>
              <a:t> de </a:t>
            </a:r>
            <a:r>
              <a:rPr lang="en-US" altLang="en-US" sz="2400" dirty="0" err="1" smtClean="0"/>
              <a:t>su</a:t>
            </a:r>
            <a:r>
              <a:rPr lang="en-US" altLang="en-US" sz="2400" dirty="0" smtClean="0"/>
              <a:t> </a:t>
            </a:r>
            <a:r>
              <a:rPr lang="en-US" altLang="en-US" sz="2400" dirty="0" err="1" smtClean="0"/>
              <a:t>aplicación</a:t>
            </a:r>
            <a:r>
              <a:rPr lang="en-US" altLang="en-US" sz="2400" dirty="0" smtClean="0"/>
              <a:t> </a:t>
            </a:r>
            <a:r>
              <a:rPr lang="en-US" altLang="en-US" sz="2400" dirty="0" err="1" smtClean="0"/>
              <a:t>haya</a:t>
            </a:r>
            <a:r>
              <a:rPr lang="en-US" altLang="en-US" sz="2400" dirty="0" smtClean="0"/>
              <a:t> </a:t>
            </a:r>
            <a:r>
              <a:rPr lang="en-US" altLang="en-US" sz="2400" dirty="0" err="1" smtClean="0"/>
              <a:t>cambiado</a:t>
            </a:r>
            <a:r>
              <a:rPr lang="en-US" altLang="en-US" sz="2400" dirty="0" smtClean="0"/>
              <a:t> </a:t>
            </a:r>
            <a:r>
              <a:rPr lang="en-US" altLang="en-US" sz="2400" dirty="0" err="1" smtClean="0"/>
              <a:t>debido</a:t>
            </a:r>
            <a:r>
              <a:rPr lang="en-US" altLang="en-US" sz="2400" dirty="0" smtClean="0"/>
              <a:t> a </a:t>
            </a:r>
            <a:r>
              <a:rPr lang="en-US" altLang="en-US" sz="2400" dirty="0" err="1" smtClean="0"/>
              <a:t>cambios</a:t>
            </a:r>
            <a:r>
              <a:rPr lang="en-US" altLang="en-US" sz="2400" dirty="0" smtClean="0"/>
              <a:t> </a:t>
            </a:r>
            <a:r>
              <a:rPr lang="en-US" altLang="en-US" sz="2400" dirty="0" err="1"/>
              <a:t>en</a:t>
            </a:r>
            <a:r>
              <a:rPr lang="en-US" altLang="en-US" sz="2400" dirty="0"/>
              <a:t> el </a:t>
            </a:r>
            <a:r>
              <a:rPr lang="en-US" altLang="en-US" sz="2400" dirty="0" err="1"/>
              <a:t>sistema</a:t>
            </a:r>
            <a:r>
              <a:rPr lang="en-US" altLang="en-US" sz="2400" dirty="0"/>
              <a:t> de </a:t>
            </a:r>
            <a:r>
              <a:rPr lang="en-US" altLang="en-US" sz="2400" dirty="0" err="1"/>
              <a:t>aviación</a:t>
            </a:r>
            <a:r>
              <a:rPr lang="en-US" altLang="en-US" sz="2400" dirty="0"/>
              <a:t>, </a:t>
            </a:r>
            <a:r>
              <a:rPr lang="en-US" altLang="en-US" sz="2400" dirty="0" err="1"/>
              <a:t>los</a:t>
            </a:r>
            <a:r>
              <a:rPr lang="en-US" altLang="en-US" sz="2400" dirty="0"/>
              <a:t> </a:t>
            </a:r>
            <a:r>
              <a:rPr lang="en-US" altLang="en-US" sz="2400" dirty="0" err="1"/>
              <a:t>reglamentos</a:t>
            </a:r>
            <a:r>
              <a:rPr lang="en-US" altLang="en-US" sz="2400" dirty="0"/>
              <a:t> y/o </a:t>
            </a:r>
            <a:r>
              <a:rPr lang="en-US" altLang="en-US" sz="2400" dirty="0" err="1"/>
              <a:t>procedimientos</a:t>
            </a:r>
            <a:r>
              <a:rPr lang="en-US" altLang="en-US" sz="2400" dirty="0"/>
              <a:t> de </a:t>
            </a:r>
            <a:r>
              <a:rPr lang="en-US" altLang="en-US" sz="2400" dirty="0" err="1"/>
              <a:t>los</a:t>
            </a:r>
            <a:r>
              <a:rPr lang="en-US" altLang="en-US" sz="2400" dirty="0"/>
              <a:t> </a:t>
            </a:r>
            <a:r>
              <a:rPr lang="en-US" altLang="en-US" sz="2400" dirty="0" err="1"/>
              <a:t>Estados</a:t>
            </a:r>
            <a:r>
              <a:rPr lang="en-US" altLang="en-US" sz="2400" dirty="0"/>
              <a:t>.</a:t>
            </a:r>
          </a:p>
          <a:p>
            <a:pPr indent="0" eaLnBrk="1" hangingPunct="1">
              <a:buClrTx/>
              <a:buNone/>
            </a:pPr>
            <a:endParaRPr lang="en-US" altLang="en-US" sz="2400" dirty="0" smtClean="0"/>
          </a:p>
          <a:p>
            <a:pPr indent="12700" eaLnBrk="1" hangingPunct="1">
              <a:buClrTx/>
              <a:buFont typeface="Calibri" panose="020F0502020204030204" pitchFamily="34" charset="0"/>
              <a:buChar char="—"/>
            </a:pPr>
            <a:endParaRPr lang="en-GB" altLang="en-US" dirty="0" smtClean="0"/>
          </a:p>
        </p:txBody>
      </p:sp>
    </p:spTree>
    <p:extLst>
      <p:ext uri="{BB962C8B-B14F-4D97-AF65-F5344CB8AC3E}">
        <p14:creationId xmlns:p14="http://schemas.microsoft.com/office/powerpoint/2010/main" val="12718137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1" y="98884"/>
            <a:ext cx="8229600" cy="1143000"/>
          </a:xfrm>
        </p:spPr>
        <p:txBody>
          <a:bodyPr>
            <a:normAutofit/>
          </a:bodyPr>
          <a:lstStyle/>
          <a:p>
            <a:r>
              <a:rPr lang="es-ES" sz="4000" dirty="0" smtClean="0"/>
              <a:t>Después de la autoevaluación…</a:t>
            </a:r>
            <a:endParaRPr lang="en-GB" sz="4000" dirty="0"/>
          </a:p>
        </p:txBody>
      </p:sp>
      <p:sp>
        <p:nvSpPr>
          <p:cNvPr id="4" name="Slide Number Placeholder 3"/>
          <p:cNvSpPr>
            <a:spLocks noGrp="1"/>
          </p:cNvSpPr>
          <p:nvPr>
            <p:ph type="sldNum" sz="quarter" idx="12"/>
          </p:nvPr>
        </p:nvSpPr>
        <p:spPr>
          <a:xfrm>
            <a:off x="6553200" y="6356350"/>
            <a:ext cx="2133600" cy="365125"/>
          </a:xfrm>
        </p:spPr>
        <p:txBody>
          <a:bodyPr/>
          <a:lstStyle/>
          <a:p>
            <a:fld id="{AEBC9397-8921-489F-B39C-2E8FC685A84F}" type="slidenum">
              <a:rPr lang="en-US" smtClean="0"/>
              <a:pPr/>
              <a:t>8</a:t>
            </a:fld>
            <a:endParaRPr lang="en-US" dirty="0"/>
          </a:p>
        </p:txBody>
      </p:sp>
      <p:sp>
        <p:nvSpPr>
          <p:cNvPr id="5" name="Footer Placeholder 4"/>
          <p:cNvSpPr>
            <a:spLocks noGrp="1"/>
          </p:cNvSpPr>
          <p:nvPr>
            <p:ph type="ftr" sz="quarter" idx="11"/>
          </p:nvPr>
        </p:nvSpPr>
        <p:spPr>
          <a:xfrm>
            <a:off x="3124200" y="6356350"/>
            <a:ext cx="2895600" cy="365125"/>
          </a:xfrm>
        </p:spPr>
        <p:txBody>
          <a:bodyPr/>
          <a:lstStyle/>
          <a:p>
            <a:r>
              <a:rPr lang="en-US" smtClean="0"/>
              <a:t>Seminario CMA - Módulo 4</a:t>
            </a:r>
            <a:endParaRPr lang="en-US" dirty="0"/>
          </a:p>
        </p:txBody>
      </p:sp>
      <p:sp>
        <p:nvSpPr>
          <p:cNvPr id="8" name="Date Placeholder 7"/>
          <p:cNvSpPr>
            <a:spLocks noGrp="1"/>
          </p:cNvSpPr>
          <p:nvPr>
            <p:ph type="dt" sz="half" idx="10"/>
          </p:nvPr>
        </p:nvSpPr>
        <p:spPr/>
        <p:txBody>
          <a:bodyPr/>
          <a:lstStyle/>
          <a:p>
            <a:r>
              <a:rPr lang="en-US" smtClean="0"/>
              <a:t>Noviembre de 2017</a:t>
            </a:r>
            <a:endParaRPr lang="en-US"/>
          </a:p>
        </p:txBody>
      </p:sp>
      <p:sp>
        <p:nvSpPr>
          <p:cNvPr id="7" name="Content Placeholder 3"/>
          <p:cNvSpPr>
            <a:spLocks noGrp="1"/>
          </p:cNvSpPr>
          <p:nvPr>
            <p:ph idx="1"/>
          </p:nvPr>
        </p:nvSpPr>
        <p:spPr>
          <a:xfrm>
            <a:off x="457200" y="1412777"/>
            <a:ext cx="8229600" cy="4536504"/>
          </a:xfrm>
        </p:spPr>
        <p:txBody>
          <a:bodyPr>
            <a:normAutofit/>
          </a:bodyPr>
          <a:lstStyle/>
          <a:p>
            <a:pPr marL="804862" indent="-457200" eaLnBrk="1" hangingPunct="1">
              <a:buClrTx/>
            </a:pPr>
            <a:r>
              <a:rPr lang="en-US" altLang="en-US" sz="2400" dirty="0" smtClean="0"/>
              <a:t>La OACI </a:t>
            </a:r>
            <a:r>
              <a:rPr lang="en-US" altLang="en-US" sz="2400" dirty="0" err="1" smtClean="0"/>
              <a:t>utiliza</a:t>
            </a:r>
            <a:r>
              <a:rPr lang="en-US" altLang="en-US" sz="2400" dirty="0" smtClean="0"/>
              <a:t> </a:t>
            </a:r>
            <a:r>
              <a:rPr lang="en-US" altLang="en-US" sz="2400" dirty="0" err="1" smtClean="0"/>
              <a:t>los</a:t>
            </a:r>
            <a:r>
              <a:rPr lang="en-US" altLang="en-US" sz="2400" dirty="0" smtClean="0"/>
              <a:t> </a:t>
            </a:r>
            <a:r>
              <a:rPr lang="en-US" altLang="en-US" sz="2400" dirty="0" err="1" smtClean="0"/>
              <a:t>resultados</a:t>
            </a:r>
            <a:r>
              <a:rPr lang="en-US" altLang="en-US" sz="2400" dirty="0" smtClean="0"/>
              <a:t> de las </a:t>
            </a:r>
            <a:r>
              <a:rPr lang="en-US" altLang="en-US" sz="2400" dirty="0" err="1" smtClean="0"/>
              <a:t>autoevaluaciones</a:t>
            </a:r>
            <a:r>
              <a:rPr lang="en-US" altLang="en-US" sz="2400" dirty="0" smtClean="0"/>
              <a:t> de </a:t>
            </a:r>
            <a:r>
              <a:rPr lang="en-US" altLang="en-US" sz="2400" dirty="0" err="1" smtClean="0"/>
              <a:t>los</a:t>
            </a:r>
            <a:r>
              <a:rPr lang="en-US" altLang="en-US" sz="2400" dirty="0" smtClean="0"/>
              <a:t> </a:t>
            </a:r>
            <a:r>
              <a:rPr lang="en-US" altLang="en-US" sz="2400" dirty="0" err="1" smtClean="0"/>
              <a:t>Estados</a:t>
            </a:r>
            <a:r>
              <a:rPr lang="en-US" altLang="en-US" sz="2400" dirty="0" smtClean="0"/>
              <a:t> para </a:t>
            </a:r>
            <a:r>
              <a:rPr lang="en-US" altLang="en-US" sz="2400" dirty="0" err="1" smtClean="0"/>
              <a:t>prepararse</a:t>
            </a:r>
            <a:r>
              <a:rPr lang="en-US" altLang="en-US" sz="2400" dirty="0" smtClean="0"/>
              <a:t> para las </a:t>
            </a:r>
            <a:r>
              <a:rPr lang="en-US" altLang="en-US" sz="2400" dirty="0" err="1" smtClean="0"/>
              <a:t>actividades</a:t>
            </a:r>
            <a:r>
              <a:rPr lang="en-US" altLang="en-US" sz="2400" dirty="0" smtClean="0"/>
              <a:t> del CMA.</a:t>
            </a:r>
          </a:p>
          <a:p>
            <a:pPr marL="804862" indent="-457200">
              <a:buClrTx/>
            </a:pPr>
            <a:r>
              <a:rPr lang="en-US" altLang="en-US" sz="2400" dirty="0" err="1" smtClean="0"/>
              <a:t>Por</a:t>
            </a:r>
            <a:r>
              <a:rPr lang="en-US" altLang="en-US" sz="2400" dirty="0" smtClean="0"/>
              <a:t> </a:t>
            </a:r>
            <a:r>
              <a:rPr lang="en-US" altLang="en-US" sz="2400" dirty="0" err="1" smtClean="0"/>
              <a:t>medio</a:t>
            </a:r>
            <a:r>
              <a:rPr lang="en-US" altLang="en-US" sz="2400" dirty="0" smtClean="0"/>
              <a:t> de </a:t>
            </a:r>
            <a:r>
              <a:rPr lang="en-US" altLang="en-US" sz="2400" dirty="0" err="1" smtClean="0"/>
              <a:t>estas</a:t>
            </a:r>
            <a:r>
              <a:rPr lang="en-US" altLang="en-US" sz="2400" dirty="0" smtClean="0"/>
              <a:t> </a:t>
            </a:r>
            <a:r>
              <a:rPr lang="en-US" altLang="en-US" sz="2400" dirty="0" err="1" smtClean="0"/>
              <a:t>actividades</a:t>
            </a:r>
            <a:r>
              <a:rPr lang="en-US" altLang="en-US" sz="2400" dirty="0" smtClean="0"/>
              <a:t>, la OACI </a:t>
            </a:r>
            <a:r>
              <a:rPr lang="en-US" altLang="en-US" sz="2400" dirty="0" err="1" smtClean="0"/>
              <a:t>examina</a:t>
            </a:r>
            <a:r>
              <a:rPr lang="en-US" altLang="en-US" sz="2400" dirty="0" smtClean="0"/>
              <a:t> y </a:t>
            </a:r>
            <a:r>
              <a:rPr lang="en-US" altLang="en-US" sz="2400" dirty="0" err="1" smtClean="0"/>
              <a:t>valida</a:t>
            </a:r>
            <a:r>
              <a:rPr lang="en-US" altLang="en-US" sz="2400" dirty="0" smtClean="0"/>
              <a:t> la </a:t>
            </a:r>
            <a:r>
              <a:rPr lang="en-US" altLang="en-US" sz="2400" dirty="0" err="1" smtClean="0"/>
              <a:t>autoevaluación</a:t>
            </a:r>
            <a:r>
              <a:rPr lang="en-US" altLang="en-US" sz="2400" dirty="0" smtClean="0"/>
              <a:t> de un Estado para </a:t>
            </a:r>
            <a:r>
              <a:rPr lang="en-US" altLang="en-US" sz="2400" dirty="0" err="1" smtClean="0"/>
              <a:t>determinar</a:t>
            </a:r>
            <a:r>
              <a:rPr lang="en-US" altLang="en-US" sz="2400" dirty="0" smtClean="0"/>
              <a:t> el </a:t>
            </a:r>
            <a:r>
              <a:rPr lang="en-US" altLang="en-US" sz="2400" dirty="0" err="1" smtClean="0"/>
              <a:t>nivel</a:t>
            </a:r>
            <a:r>
              <a:rPr lang="en-US" altLang="en-US" sz="2400" dirty="0" smtClean="0"/>
              <a:t> </a:t>
            </a:r>
            <a:r>
              <a:rPr lang="en-US" altLang="en-US" sz="2400" dirty="0" err="1"/>
              <a:t>más</a:t>
            </a:r>
            <a:r>
              <a:rPr lang="en-US" altLang="en-US" sz="2400" dirty="0"/>
              <a:t> </a:t>
            </a:r>
            <a:r>
              <a:rPr lang="en-US" altLang="en-US" sz="2400" dirty="0" err="1" smtClean="0"/>
              <a:t>reciente</a:t>
            </a:r>
            <a:r>
              <a:rPr lang="en-GB" altLang="en-US" sz="2400" dirty="0" smtClean="0"/>
              <a:t> </a:t>
            </a:r>
            <a:r>
              <a:rPr lang="en-US" altLang="en-US" sz="2400" dirty="0" smtClean="0"/>
              <a:t>de </a:t>
            </a:r>
            <a:r>
              <a:rPr lang="en-US" altLang="en-US" sz="2400" dirty="0" err="1" smtClean="0"/>
              <a:t>aplicación</a:t>
            </a:r>
            <a:r>
              <a:rPr lang="en-US" altLang="en-US" sz="2400" dirty="0" smtClean="0"/>
              <a:t> </a:t>
            </a:r>
            <a:r>
              <a:rPr lang="en-US" altLang="en-US" sz="2400" dirty="0" err="1" smtClean="0"/>
              <a:t>eficaz</a:t>
            </a:r>
            <a:r>
              <a:rPr lang="en-US" altLang="en-US" sz="2400" dirty="0" smtClean="0"/>
              <a:t> (EI) de </a:t>
            </a:r>
            <a:r>
              <a:rPr lang="en-US" altLang="en-US" sz="2400" dirty="0" err="1" smtClean="0"/>
              <a:t>su</a:t>
            </a:r>
            <a:r>
              <a:rPr lang="en-US" altLang="en-US" sz="2400" dirty="0" smtClean="0"/>
              <a:t> </a:t>
            </a:r>
            <a:r>
              <a:rPr lang="en-US" altLang="en-US" sz="2400" dirty="0" err="1" smtClean="0"/>
              <a:t>capacidad</a:t>
            </a:r>
            <a:r>
              <a:rPr lang="en-US" altLang="en-US" sz="2400" dirty="0" smtClean="0"/>
              <a:t> de </a:t>
            </a:r>
            <a:r>
              <a:rPr lang="en-US" altLang="en-US" sz="2400" dirty="0" err="1" smtClean="0"/>
              <a:t>vigilancia</a:t>
            </a:r>
            <a:r>
              <a:rPr lang="en-US" altLang="en-US" sz="2400" dirty="0" smtClean="0"/>
              <a:t> de la </a:t>
            </a:r>
            <a:r>
              <a:rPr lang="en-US" altLang="en-US" sz="2400" dirty="0" err="1" smtClean="0"/>
              <a:t>seguridad</a:t>
            </a:r>
            <a:r>
              <a:rPr lang="en-US" altLang="en-US" sz="2400" dirty="0" smtClean="0"/>
              <a:t> </a:t>
            </a:r>
            <a:r>
              <a:rPr lang="en-US" altLang="en-US" sz="2400" dirty="0" err="1" smtClean="0"/>
              <a:t>operacional</a:t>
            </a:r>
            <a:r>
              <a:rPr lang="en-US" altLang="en-US" sz="2400" dirty="0" smtClean="0"/>
              <a:t>. </a:t>
            </a:r>
          </a:p>
          <a:p>
            <a:pPr marL="804862" indent="-457200">
              <a:buClrTx/>
            </a:pPr>
            <a:r>
              <a:rPr lang="en-US" altLang="en-US" sz="2400" dirty="0" smtClean="0"/>
              <a:t>La OACI </a:t>
            </a:r>
            <a:r>
              <a:rPr lang="en-US" altLang="en-US" sz="2400" dirty="0" err="1" smtClean="0"/>
              <a:t>revisará</a:t>
            </a:r>
            <a:r>
              <a:rPr lang="en-US" altLang="en-US" sz="2400" dirty="0" smtClean="0"/>
              <a:t> las PQ </a:t>
            </a:r>
            <a:r>
              <a:rPr lang="en-US" altLang="en-US" sz="2400" dirty="0" err="1" smtClean="0"/>
              <a:t>en</a:t>
            </a:r>
            <a:r>
              <a:rPr lang="en-US" altLang="en-US" sz="2400" dirty="0" smtClean="0"/>
              <a:t> forma </a:t>
            </a:r>
            <a:r>
              <a:rPr lang="en-US" altLang="en-US" sz="2400" dirty="0" err="1" smtClean="0"/>
              <a:t>periódica</a:t>
            </a:r>
            <a:r>
              <a:rPr lang="en-US" altLang="en-US" sz="2400" dirty="0" smtClean="0"/>
              <a:t> para </a:t>
            </a:r>
            <a:r>
              <a:rPr lang="en-US" altLang="en-US" sz="2400" dirty="0" err="1" smtClean="0"/>
              <a:t>reflejar</a:t>
            </a:r>
            <a:r>
              <a:rPr lang="en-US" altLang="en-US" sz="2400" dirty="0" smtClean="0"/>
              <a:t> </a:t>
            </a:r>
            <a:r>
              <a:rPr lang="en-US" altLang="en-US" sz="2400" dirty="0" err="1" smtClean="0"/>
              <a:t>los</a:t>
            </a:r>
            <a:r>
              <a:rPr lang="en-US" altLang="en-US" sz="2400" dirty="0" smtClean="0"/>
              <a:t> </a:t>
            </a:r>
            <a:r>
              <a:rPr lang="en-US" altLang="en-US" sz="2400" dirty="0" err="1" smtClean="0"/>
              <a:t>cambios</a:t>
            </a:r>
            <a:r>
              <a:rPr lang="en-US" altLang="en-US" sz="2400" dirty="0" smtClean="0"/>
              <a:t> que se </a:t>
            </a:r>
            <a:r>
              <a:rPr lang="en-US" altLang="en-US" sz="2400" dirty="0" err="1" smtClean="0"/>
              <a:t>hayan</a:t>
            </a:r>
            <a:r>
              <a:rPr lang="en-US" altLang="en-US" sz="2400" dirty="0" smtClean="0"/>
              <a:t> </a:t>
            </a:r>
            <a:r>
              <a:rPr lang="en-US" altLang="en-US" sz="2400" dirty="0" err="1" smtClean="0"/>
              <a:t>efectuado</a:t>
            </a:r>
            <a:r>
              <a:rPr lang="en-US" altLang="en-US" sz="2400" dirty="0" smtClean="0"/>
              <a:t> </a:t>
            </a:r>
            <a:r>
              <a:rPr lang="en-US" altLang="en-US" sz="2400" dirty="0" err="1" smtClean="0"/>
              <a:t>en</a:t>
            </a:r>
            <a:r>
              <a:rPr lang="en-US" altLang="en-US" sz="2400" dirty="0" smtClean="0"/>
              <a:t> </a:t>
            </a:r>
            <a:r>
              <a:rPr lang="en-US" altLang="en-US" sz="2400" dirty="0" err="1" smtClean="0"/>
              <a:t>los</a:t>
            </a:r>
            <a:r>
              <a:rPr lang="en-US" altLang="en-US" sz="2400" dirty="0" smtClean="0"/>
              <a:t> </a:t>
            </a:r>
            <a:r>
              <a:rPr lang="en-US" altLang="en-US" sz="2400" dirty="0" err="1" smtClean="0"/>
              <a:t>documentos</a:t>
            </a:r>
            <a:r>
              <a:rPr lang="en-US" altLang="en-US" sz="2400" dirty="0" smtClean="0"/>
              <a:t> de </a:t>
            </a:r>
            <a:r>
              <a:rPr lang="en-US" altLang="en-US" sz="2400" dirty="0" err="1" smtClean="0"/>
              <a:t>referencia</a:t>
            </a:r>
            <a:r>
              <a:rPr lang="en-US" altLang="en-US" sz="2400" dirty="0" smtClean="0"/>
              <a:t>.</a:t>
            </a:r>
          </a:p>
          <a:p>
            <a:pPr marL="804862" indent="-457200">
              <a:buClrTx/>
            </a:pPr>
            <a:r>
              <a:rPr lang="en-US" altLang="en-US" sz="2400" dirty="0" err="1" smtClean="0"/>
              <a:t>Es</a:t>
            </a:r>
            <a:r>
              <a:rPr lang="en-US" altLang="en-US" sz="2400" dirty="0" smtClean="0"/>
              <a:t> </a:t>
            </a:r>
            <a:r>
              <a:rPr lang="en-US" altLang="en-US" sz="2400" dirty="0" err="1" smtClean="0"/>
              <a:t>importante</a:t>
            </a:r>
            <a:r>
              <a:rPr lang="en-US" altLang="en-US" sz="2400" dirty="0" smtClean="0"/>
              <a:t> que </a:t>
            </a:r>
            <a:r>
              <a:rPr lang="en-US" altLang="en-US" sz="2400" dirty="0" err="1" smtClean="0"/>
              <a:t>los</a:t>
            </a:r>
            <a:r>
              <a:rPr lang="en-US" altLang="en-US" sz="2400" dirty="0" smtClean="0"/>
              <a:t> </a:t>
            </a:r>
            <a:r>
              <a:rPr lang="en-US" altLang="en-US" sz="2400" dirty="0" err="1" smtClean="0"/>
              <a:t>Estados</a:t>
            </a:r>
            <a:r>
              <a:rPr lang="en-US" altLang="en-US" sz="2400" dirty="0" smtClean="0"/>
              <a:t> </a:t>
            </a:r>
            <a:r>
              <a:rPr lang="en-US" altLang="en-US" sz="2400" dirty="0" err="1" smtClean="0"/>
              <a:t>hagan</a:t>
            </a:r>
            <a:r>
              <a:rPr lang="en-US" altLang="en-US" sz="2400" dirty="0" smtClean="0"/>
              <a:t> </a:t>
            </a:r>
            <a:r>
              <a:rPr lang="en-US" altLang="en-US" sz="2400" dirty="0" err="1" smtClean="0"/>
              <a:t>siempre</a:t>
            </a:r>
            <a:r>
              <a:rPr lang="en-US" altLang="en-US" sz="2400" dirty="0" smtClean="0"/>
              <a:t> </a:t>
            </a:r>
            <a:r>
              <a:rPr lang="en-US" altLang="en-US" sz="2400" dirty="0" err="1" smtClean="0"/>
              <a:t>mención</a:t>
            </a:r>
            <a:r>
              <a:rPr lang="en-US" altLang="en-US" sz="2400" dirty="0" smtClean="0"/>
              <a:t> a las </a:t>
            </a:r>
            <a:r>
              <a:rPr lang="en-US" altLang="en-US" sz="2400" dirty="0" err="1" smtClean="0"/>
              <a:t>versiones</a:t>
            </a:r>
            <a:r>
              <a:rPr lang="en-US" altLang="en-US" sz="2400" dirty="0" smtClean="0"/>
              <a:t> </a:t>
            </a:r>
            <a:r>
              <a:rPr lang="en-US" altLang="en-US" sz="2400" dirty="0" err="1" smtClean="0"/>
              <a:t>indicadas</a:t>
            </a:r>
            <a:r>
              <a:rPr lang="en-US" altLang="en-US" sz="2400" dirty="0" smtClean="0"/>
              <a:t> de </a:t>
            </a:r>
            <a:r>
              <a:rPr lang="en-US" altLang="en-US" sz="2400" dirty="0" err="1" smtClean="0"/>
              <a:t>los</a:t>
            </a:r>
            <a:r>
              <a:rPr lang="en-US" altLang="en-US" sz="2400" dirty="0" smtClean="0"/>
              <a:t> </a:t>
            </a:r>
            <a:r>
              <a:rPr lang="en-US" altLang="en-US" sz="2400" dirty="0" err="1" smtClean="0"/>
              <a:t>documentos</a:t>
            </a:r>
            <a:r>
              <a:rPr lang="en-US" altLang="en-US" sz="2400" dirty="0" smtClean="0"/>
              <a:t> de </a:t>
            </a:r>
            <a:r>
              <a:rPr lang="en-US" altLang="en-US" sz="2400" dirty="0" err="1" smtClean="0"/>
              <a:t>referencia</a:t>
            </a:r>
            <a:r>
              <a:rPr lang="en-US" altLang="en-US" sz="2400" dirty="0" smtClean="0"/>
              <a:t>.</a:t>
            </a:r>
          </a:p>
          <a:p>
            <a:pPr marL="804862" indent="-457200">
              <a:buClrTx/>
            </a:pPr>
            <a:endParaRPr lang="en-US" altLang="en-US" sz="2400" dirty="0" smtClean="0"/>
          </a:p>
          <a:p>
            <a:pPr marL="804862" indent="-457200">
              <a:buClrTx/>
            </a:pPr>
            <a:endParaRPr lang="en-US" altLang="en-US" sz="2400" dirty="0" smtClean="0"/>
          </a:p>
        </p:txBody>
      </p:sp>
    </p:spTree>
    <p:extLst>
      <p:ext uri="{BB962C8B-B14F-4D97-AF65-F5344CB8AC3E}">
        <p14:creationId xmlns:p14="http://schemas.microsoft.com/office/powerpoint/2010/main" val="22122580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1" y="98884"/>
            <a:ext cx="8229600" cy="1143000"/>
          </a:xfrm>
        </p:spPr>
        <p:txBody>
          <a:bodyPr>
            <a:noAutofit/>
          </a:bodyPr>
          <a:lstStyle/>
          <a:p>
            <a:r>
              <a:rPr lang="es-ES" dirty="0" smtClean="0"/>
              <a:t>Cómo realizar una autoevaluación</a:t>
            </a:r>
            <a:br>
              <a:rPr lang="es-ES" dirty="0" smtClean="0"/>
            </a:br>
            <a:r>
              <a:rPr lang="es-ES" dirty="0" smtClean="0"/>
              <a:t>de PQ</a:t>
            </a:r>
            <a:endParaRPr lang="en-GB" dirty="0"/>
          </a:p>
        </p:txBody>
      </p:sp>
      <p:sp>
        <p:nvSpPr>
          <p:cNvPr id="4" name="Slide Number Placeholder 3"/>
          <p:cNvSpPr>
            <a:spLocks noGrp="1"/>
          </p:cNvSpPr>
          <p:nvPr>
            <p:ph type="sldNum" sz="quarter" idx="12"/>
          </p:nvPr>
        </p:nvSpPr>
        <p:spPr>
          <a:xfrm>
            <a:off x="6553200" y="6356350"/>
            <a:ext cx="2133600" cy="365125"/>
          </a:xfrm>
        </p:spPr>
        <p:txBody>
          <a:bodyPr/>
          <a:lstStyle/>
          <a:p>
            <a:fld id="{AEBC9397-8921-489F-B39C-2E8FC685A84F}" type="slidenum">
              <a:rPr lang="en-US" smtClean="0"/>
              <a:pPr/>
              <a:t>9</a:t>
            </a:fld>
            <a:endParaRPr lang="en-US" dirty="0"/>
          </a:p>
        </p:txBody>
      </p:sp>
      <p:sp>
        <p:nvSpPr>
          <p:cNvPr id="5" name="Footer Placeholder 4"/>
          <p:cNvSpPr>
            <a:spLocks noGrp="1"/>
          </p:cNvSpPr>
          <p:nvPr>
            <p:ph type="ftr" sz="quarter" idx="11"/>
          </p:nvPr>
        </p:nvSpPr>
        <p:spPr>
          <a:xfrm>
            <a:off x="3124200" y="6356350"/>
            <a:ext cx="2895600" cy="365125"/>
          </a:xfrm>
        </p:spPr>
        <p:txBody>
          <a:bodyPr/>
          <a:lstStyle/>
          <a:p>
            <a:r>
              <a:rPr lang="en-US" smtClean="0"/>
              <a:t>Seminario CMA - Módulo 4</a:t>
            </a:r>
            <a:endParaRPr lang="en-US" dirty="0"/>
          </a:p>
        </p:txBody>
      </p:sp>
      <p:sp>
        <p:nvSpPr>
          <p:cNvPr id="8" name="Date Placeholder 7"/>
          <p:cNvSpPr>
            <a:spLocks noGrp="1"/>
          </p:cNvSpPr>
          <p:nvPr>
            <p:ph type="dt" sz="half" idx="10"/>
          </p:nvPr>
        </p:nvSpPr>
        <p:spPr/>
        <p:txBody>
          <a:bodyPr/>
          <a:lstStyle/>
          <a:p>
            <a:r>
              <a:rPr lang="en-US" smtClean="0"/>
              <a:t>Noviembre de 2017</a:t>
            </a:r>
            <a:endParaRPr lang="en-US"/>
          </a:p>
        </p:txBody>
      </p:sp>
      <p:sp>
        <p:nvSpPr>
          <p:cNvPr id="7" name="Content Placeholder 3"/>
          <p:cNvSpPr>
            <a:spLocks noGrp="1"/>
          </p:cNvSpPr>
          <p:nvPr>
            <p:ph idx="1"/>
          </p:nvPr>
        </p:nvSpPr>
        <p:spPr/>
        <p:txBody>
          <a:bodyPr anchor="t">
            <a:normAutofit/>
          </a:bodyPr>
          <a:lstStyle/>
          <a:p>
            <a:pPr eaLnBrk="1" hangingPunct="1">
              <a:buClrTx/>
            </a:pPr>
            <a:endParaRPr lang="en-US" altLang="en-US" dirty="0" smtClean="0"/>
          </a:p>
          <a:p>
            <a:pPr eaLnBrk="1" hangingPunct="1">
              <a:buClrTx/>
            </a:pPr>
            <a:r>
              <a:rPr lang="en-US" altLang="en-US" dirty="0" err="1" smtClean="0"/>
              <a:t>Diríjase</a:t>
            </a:r>
            <a:r>
              <a:rPr lang="en-US" altLang="en-US" dirty="0" smtClean="0"/>
              <a:t> al </a:t>
            </a:r>
            <a:r>
              <a:rPr lang="en-US" altLang="en-US" dirty="0" err="1" smtClean="0"/>
              <a:t>sitio</a:t>
            </a:r>
            <a:r>
              <a:rPr lang="en-US" altLang="en-US" dirty="0" smtClean="0"/>
              <a:t> web del </a:t>
            </a:r>
            <a:r>
              <a:rPr lang="en-US" altLang="en-US" dirty="0" err="1" smtClean="0"/>
              <a:t>marco</a:t>
            </a:r>
            <a:r>
              <a:rPr lang="en-US" altLang="en-US" dirty="0" smtClean="0"/>
              <a:t> </a:t>
            </a:r>
            <a:r>
              <a:rPr lang="en-US" altLang="en-US" dirty="0" err="1" smtClean="0"/>
              <a:t>en</a:t>
            </a:r>
            <a:r>
              <a:rPr lang="en-US" altLang="en-US" dirty="0" smtClean="0"/>
              <a:t> </a:t>
            </a:r>
            <a:r>
              <a:rPr lang="en-US" altLang="en-US" dirty="0" err="1" smtClean="0"/>
              <a:t>línea</a:t>
            </a:r>
            <a:r>
              <a:rPr lang="en-US" altLang="en-US" dirty="0" smtClean="0"/>
              <a:t> (OLF) del CMA del USOAP: </a:t>
            </a:r>
            <a:r>
              <a:rPr lang="en-US" altLang="en-US" u="sng" dirty="0" smtClean="0">
                <a:solidFill>
                  <a:srgbClr val="0000FF"/>
                </a:solidFill>
              </a:rPr>
              <a:t>www.icao.int/usoap</a:t>
            </a:r>
            <a:r>
              <a:rPr lang="en-US" altLang="en-US" dirty="0" smtClean="0">
                <a:solidFill>
                  <a:srgbClr val="0000FF"/>
                </a:solidFill>
              </a:rPr>
              <a:t>.</a:t>
            </a:r>
            <a:r>
              <a:rPr lang="en-US" altLang="en-US" dirty="0" smtClean="0"/>
              <a:t> </a:t>
            </a:r>
          </a:p>
          <a:p>
            <a:pPr eaLnBrk="1" hangingPunct="1">
              <a:buClrTx/>
            </a:pPr>
            <a:r>
              <a:rPr lang="en-US" altLang="en-US" dirty="0" err="1" smtClean="0"/>
              <a:t>Haga</a:t>
            </a:r>
            <a:r>
              <a:rPr lang="en-US" altLang="en-US" dirty="0" smtClean="0"/>
              <a:t> </a:t>
            </a:r>
            <a:r>
              <a:rPr lang="en-US" altLang="en-US" dirty="0" err="1" smtClean="0"/>
              <a:t>clic</a:t>
            </a:r>
            <a:r>
              <a:rPr lang="en-US" altLang="en-US" dirty="0" smtClean="0"/>
              <a:t> </a:t>
            </a:r>
            <a:r>
              <a:rPr lang="en-US" altLang="en-US" dirty="0" err="1" smtClean="0"/>
              <a:t>en</a:t>
            </a:r>
            <a:r>
              <a:rPr lang="en-US" altLang="en-US" dirty="0" smtClean="0"/>
              <a:t> el </a:t>
            </a:r>
            <a:r>
              <a:rPr lang="en-US" altLang="en-US" dirty="0" err="1" smtClean="0"/>
              <a:t>ícono</a:t>
            </a:r>
            <a:r>
              <a:rPr lang="en-US" altLang="en-US" dirty="0" smtClean="0"/>
              <a:t> </a:t>
            </a:r>
            <a:r>
              <a:rPr lang="en-US" altLang="en-US" i="1" dirty="0" smtClean="0"/>
              <a:t>Self assessment </a:t>
            </a:r>
            <a:r>
              <a:rPr lang="en-US" altLang="en-US" dirty="0" smtClean="0"/>
              <a:t>(</a:t>
            </a:r>
            <a:r>
              <a:rPr lang="en-US" altLang="en-US" dirty="0" err="1" smtClean="0"/>
              <a:t>autoevaluación</a:t>
            </a:r>
            <a:r>
              <a:rPr lang="en-US" altLang="en-US" dirty="0" smtClean="0"/>
              <a:t>).  </a:t>
            </a:r>
            <a:endParaRPr lang="en-GB" altLang="en-US"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3645024"/>
            <a:ext cx="1749425" cy="17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1915405"/>
      </p:ext>
    </p:extLst>
  </p:cSld>
  <p:clrMapOvr>
    <a:masterClrMapping/>
  </p:clrMapOvr>
  <p:timing>
    <p:tnLst>
      <p:par>
        <p:cTn id="1" dur="indefinite" restart="never" nodeType="tmRoot"/>
      </p:par>
    </p:tnLst>
  </p:timing>
</p:sld>
</file>

<file path=ppt/theme/theme1.xml><?xml version="1.0" encoding="utf-8"?>
<a:theme xmlns:a="http://schemas.openxmlformats.org/drawingml/2006/main" name="ICAO template 2013">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B4177"/>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1_ICAO template 201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B4177"/>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3927D94646DC549B7465903FE9FE1A3" ma:contentTypeVersion="118" ma:contentTypeDescription="Create a new document." ma:contentTypeScope="" ma:versionID="b7dfd1b413e7d33dabde76de4b79de8f">
  <xsd:schema xmlns:xsd="http://www.w3.org/2001/XMLSchema" xmlns:xs="http://www.w3.org/2001/XMLSchema" xmlns:p="http://schemas.microsoft.com/office/2006/metadata/properties" xmlns:ns1="101a94fc-4fb7-49fc-ab36-dbb3e9e3ccdb" xmlns:ns2="http://schemas.microsoft.com/sharepoint/v3" targetNamespace="http://schemas.microsoft.com/office/2006/metadata/properties" ma:root="true" ma:fieldsID="c9f0411c7a8c78232c53993795c6232c" ns1:_="" ns2:_="">
    <xsd:import namespace="101a94fc-4fb7-49fc-ab36-dbb3e9e3ccdb"/>
    <xsd:import namespace="http://schemas.microsoft.com/sharepoint/v3"/>
    <xsd:element name="properties">
      <xsd:complexType>
        <xsd:sequence>
          <xsd:element name="documentManagement">
            <xsd:complexType>
              <xsd:all>
                <xsd:element ref="ns1:a" minOccurs="0"/>
                <xsd:element ref="ns1:Category" minOccurs="0"/>
                <xsd:element ref="ns1:CategoryOrder" minOccurs="0"/>
                <xsd:element ref="ns1:LongTitle" minOccurs="0"/>
                <xsd:element ref="ns1:Language" minOccurs="0"/>
                <xsd:element ref="ns1:aaa" minOccurs="0"/>
                <xsd:element ref="ns1:Revised" minOccurs="0"/>
                <xsd:element ref="ns1:Presenter" minOccurs="0"/>
                <xsd:element ref="ns1:DocumentName" minOccurs="0"/>
                <xsd:element ref="ns1:Title1" minOccurs="0"/>
                <xsd:element ref="ns1:Title2" minOccurs="0"/>
                <xsd:element ref="ns1:acro" minOccurs="0"/>
                <xsd:element ref="ns1:cat" minOccurs="0"/>
                <xsd:element ref="ns1:ArchivedDocumentsProperties" minOccurs="0"/>
                <xsd:element ref="ns2:PublishingStartDate" minOccurs="0"/>
                <xsd:element ref="ns2:PublishingExpirationDate" minOccurs="0"/>
                <xsd:element ref="ns1:Category_x003a_TypeEN" minOccurs="0"/>
                <xsd:element ref="ns1:Category_x003a_TypeES" minOccurs="0"/>
                <xsd:element ref="ns1:ArchivedDocumentsProperties_x003a_Acronym" minOccurs="0"/>
                <xsd:element ref="ns1:ArchivedDocumentsProperties_x003a_DocumentsOrder" minOccurs="0"/>
                <xsd:element ref="ns1:ArchivedDocumentsProperties_x003a_Category" minOccurs="0"/>
                <xsd:element ref="ns1:ArchivedDocumentsProperties_x003a_Presenter" minOccurs="0"/>
                <xsd:element ref="ns1:ArchivedDocumentsProperties_x003a_Language" minOccurs="0"/>
                <xsd:element ref="ns1:ArchivedDocumentsProperties_x003a_DocumentTitle" minOccurs="0"/>
                <xsd:element ref="ns1:ArchivedDocumentsProperties_x003a_DocumentTitle1" minOccurs="0"/>
                <xsd:element ref="ns1:ArchivedDocumentsProperties_x003a_DocumentTitle2" minOccurs="0"/>
                <xsd:element ref="ns1:ArchivedDocumentsProperties_x003a_ONLY" minOccurs="0"/>
                <xsd:element ref="ns1:ArchivedDocumentsProperties_x003a_Revis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1a94fc-4fb7-49fc-ab36-dbb3e9e3ccdb" elementFormDefault="qualified">
    <xsd:import namespace="http://schemas.microsoft.com/office/2006/documentManagement/types"/>
    <xsd:import namespace="http://schemas.microsoft.com/office/infopath/2007/PartnerControls"/>
    <xsd:element name="a" ma:index="0" nillable="true" ma:displayName="Acronym" ma:list="{1045e265-1928-4c45-849a-69ddabc67e10}" ma:internalName="a" ma:readOnly="false" ma:showField="Title">
      <xsd:simpleType>
        <xsd:restriction base="dms:Lookup"/>
      </xsd:simpleType>
    </xsd:element>
    <xsd:element name="Category" ma:index="3" nillable="true" ma:displayName="Category" ma:list="{c1012ec3-5fa7-4630-b0f2-9937f3c48b2b}" ma:internalName="Category" ma:showField="Title">
      <xsd:simpleType>
        <xsd:restriction base="dms:Lookup"/>
      </xsd:simpleType>
    </xsd:element>
    <xsd:element name="CategoryOrder" ma:index="4" nillable="true" ma:displayName="CategoryOrder" ma:description="Group by Category: Day, Session" ma:internalName="CategoryOrder">
      <xsd:simpleType>
        <xsd:restriction base="dms:Text">
          <xsd:maxLength value="255"/>
        </xsd:restriction>
      </xsd:simpleType>
    </xsd:element>
    <xsd:element name="LongTitle" ma:index="5" nillable="true" ma:displayName="Title" ma:internalName="LongTitle">
      <xsd:simpleType>
        <xsd:restriction base="dms:Text">
          <xsd:maxLength value="255"/>
        </xsd:restriction>
      </xsd:simpleType>
    </xsd:element>
    <xsd:element name="Language" ma:index="6" nillable="true" ma:displayName="Language" ma:description="Document's Language" ma:format="RadioButtons" ma:internalName="Language">
      <xsd:simpleType>
        <xsd:restriction base="dms:Choice">
          <xsd:enumeration value="English"/>
          <xsd:enumeration value="Spanish"/>
          <xsd:enumeration value="Bilingual"/>
          <xsd:enumeration value="Other"/>
        </xsd:restriction>
      </xsd:simpleType>
    </xsd:element>
    <xsd:element name="aaa" ma:index="7" nillable="true" ma:displayName="Only" ma:default="0" ma:internalName="aaa">
      <xsd:simpleType>
        <xsd:restriction base="dms:Boolean"/>
      </xsd:simpleType>
    </xsd:element>
    <xsd:element name="Revised" ma:index="8" nillable="true" ma:displayName="Revised" ma:default="0" ma:internalName="Revised">
      <xsd:simpleType>
        <xsd:restriction base="dms:Boolean"/>
      </xsd:simpleType>
    </xsd:element>
    <xsd:element name="Presenter" ma:index="9" nillable="true" ma:displayName="Presenter" ma:internalName="Presenter">
      <xsd:simpleType>
        <xsd:restriction base="dms:Text">
          <xsd:maxLength value="255"/>
        </xsd:restriction>
      </xsd:simpleType>
    </xsd:element>
    <xsd:element name="DocumentName" ma:index="11" nillable="true" ma:displayName="DocumentName" ma:hidden="true" ma:internalName="DocumentName" ma:readOnly="false">
      <xsd:simpleType>
        <xsd:restriction base="dms:Text">
          <xsd:maxLength value="255"/>
        </xsd:restriction>
      </xsd:simpleType>
    </xsd:element>
    <xsd:element name="Title1" ma:index="12" nillable="true" ma:displayName="Title1" ma:internalName="Title1">
      <xsd:simpleType>
        <xsd:restriction base="dms:Text">
          <xsd:maxLength value="255"/>
        </xsd:restriction>
      </xsd:simpleType>
    </xsd:element>
    <xsd:element name="Title2" ma:index="13" nillable="true" ma:displayName="Title2" ma:internalName="Title2">
      <xsd:simpleType>
        <xsd:restriction base="dms:Text">
          <xsd:maxLength value="255"/>
        </xsd:restriction>
      </xsd:simpleType>
    </xsd:element>
    <xsd:element name="acro" ma:index="14" nillable="true" ma:displayName="acro" ma:hidden="true" ma:internalName="acro" ma:readOnly="false">
      <xsd:simpleType>
        <xsd:restriction base="dms:Text">
          <xsd:maxLength value="255"/>
        </xsd:restriction>
      </xsd:simpleType>
    </xsd:element>
    <xsd:element name="cat" ma:index="15" nillable="true" ma:displayName="cat" ma:hidden="true" ma:internalName="cat" ma:readOnly="false">
      <xsd:simpleType>
        <xsd:restriction base="dms:Text">
          <xsd:maxLength value="255"/>
        </xsd:restriction>
      </xsd:simpleType>
    </xsd:element>
    <xsd:element name="ArchivedDocumentsProperties" ma:index="16" nillable="true" ma:displayName="ArchivedDocumentsProperties" ma:hidden="true" ma:list="{62446db8-06c7-4c5f-ab63-1825ec145873}" ma:internalName="ArchivedDocumentsProperties" ma:readOnly="false" ma:showField="Title">
      <xsd:simpleType>
        <xsd:restriction base="dms:Lookup"/>
      </xsd:simpleType>
    </xsd:element>
    <xsd:element name="Category_x003a_TypeEN" ma:index="21" nillable="true" ma:displayName="Category:TypeEN" ma:list="{c1012ec3-5fa7-4630-b0f2-9937f3c48b2b}" ma:internalName="Category_x003a_TypeEN" ma:readOnly="true" ma:showField="TypeEN" ma:web="332af589-c0a7-4731-b5e6-15e21b093457">
      <xsd:simpleType>
        <xsd:restriction base="dms:Lookup"/>
      </xsd:simpleType>
    </xsd:element>
    <xsd:element name="Category_x003a_TypeES" ma:index="22" nillable="true" ma:displayName="Category:TypeES" ma:list="{c1012ec3-5fa7-4630-b0f2-9937f3c48b2b}" ma:internalName="Category_x003a_TypeES" ma:readOnly="true" ma:showField="TypeES" ma:web="332af589-c0a7-4731-b5e6-15e21b093457">
      <xsd:simpleType>
        <xsd:restriction base="dms:Lookup"/>
      </xsd:simpleType>
    </xsd:element>
    <xsd:element name="ArchivedDocumentsProperties_x003a_Acronym" ma:index="24" nillable="true" ma:displayName="ArchivedDocumentsProperties:Acronym" ma:list="{62446db8-06c7-4c5f-ab63-1825ec145873}" ma:internalName="ArchivedDocumentsProperties_x003a_Acronym" ma:readOnly="true" ma:showField="Acronym" ma:web="332af589-c0a7-4731-b5e6-15e21b093457">
      <xsd:simpleType>
        <xsd:restriction base="dms:Lookup"/>
      </xsd:simpleType>
    </xsd:element>
    <xsd:element name="ArchivedDocumentsProperties_x003a_DocumentsOrder" ma:index="25" nillable="true" ma:displayName="ArchivedDocumentsProperties:DocumentsOrder" ma:list="{62446db8-06c7-4c5f-ab63-1825ec145873}" ma:internalName="ArchivedDocumentsProperties_x003a_DocumentsOrder" ma:readOnly="true" ma:showField="DocumentsOrder" ma:web="332af589-c0a7-4731-b5e6-15e21b093457">
      <xsd:simpleType>
        <xsd:restriction base="dms:Lookup"/>
      </xsd:simpleType>
    </xsd:element>
    <xsd:element name="ArchivedDocumentsProperties_x003a_Category" ma:index="26" nillable="true" ma:displayName="ArchivedDocumentsProperties:Category" ma:list="{62446db8-06c7-4c5f-ab63-1825ec145873}" ma:internalName="ArchivedDocumentsProperties_x003a_Category" ma:readOnly="true" ma:showField="Category" ma:web="332af589-c0a7-4731-b5e6-15e21b093457">
      <xsd:simpleType>
        <xsd:restriction base="dms:Lookup"/>
      </xsd:simpleType>
    </xsd:element>
    <xsd:element name="ArchivedDocumentsProperties_x003a_Presenter" ma:index="27" nillable="true" ma:displayName="ArchivedDocumentsProperties:Presenter" ma:list="{62446db8-06c7-4c5f-ab63-1825ec145873}" ma:internalName="ArchivedDocumentsProperties_x003a_Presenter" ma:readOnly="true" ma:showField="Presenter" ma:web="332af589-c0a7-4731-b5e6-15e21b093457">
      <xsd:simpleType>
        <xsd:restriction base="dms:Lookup"/>
      </xsd:simpleType>
    </xsd:element>
    <xsd:element name="ArchivedDocumentsProperties_x003a_Language" ma:index="28" nillable="true" ma:displayName="ArchivedDocumentsProperties:Language" ma:list="{62446db8-06c7-4c5f-ab63-1825ec145873}" ma:internalName="ArchivedDocumentsProperties_x003a_Language" ma:readOnly="true" ma:showField="Language" ma:web="332af589-c0a7-4731-b5e6-15e21b093457">
      <xsd:simpleType>
        <xsd:restriction base="dms:Lookup"/>
      </xsd:simpleType>
    </xsd:element>
    <xsd:element name="ArchivedDocumentsProperties_x003a_DocumentTitle" ma:index="29" nillable="true" ma:displayName="ArchivedDocumentsProperties:DocumentTitle" ma:list="{62446db8-06c7-4c5f-ab63-1825ec145873}" ma:internalName="ArchivedDocumentsProperties_x003a_DocumentTitle" ma:readOnly="true" ma:showField="DocumentTitle" ma:web="332af589-c0a7-4731-b5e6-15e21b093457">
      <xsd:simpleType>
        <xsd:restriction base="dms:Lookup"/>
      </xsd:simpleType>
    </xsd:element>
    <xsd:element name="ArchivedDocumentsProperties_x003a_DocumentTitle1" ma:index="30" nillable="true" ma:displayName="ArchivedDocumentsProperties:DocumentTitle1" ma:list="{62446db8-06c7-4c5f-ab63-1825ec145873}" ma:internalName="ArchivedDocumentsProperties_x003a_DocumentTitle1" ma:readOnly="true" ma:showField="DocumentTitle1" ma:web="332af589-c0a7-4731-b5e6-15e21b093457">
      <xsd:simpleType>
        <xsd:restriction base="dms:Lookup"/>
      </xsd:simpleType>
    </xsd:element>
    <xsd:element name="ArchivedDocumentsProperties_x003a_DocumentTitle2" ma:index="31" nillable="true" ma:displayName="ArchivedDocumentsProperties:DocumentTitle2" ma:list="{62446db8-06c7-4c5f-ab63-1825ec145873}" ma:internalName="ArchivedDocumentsProperties_x003a_DocumentTitle2" ma:readOnly="true" ma:showField="DocumentTitle2" ma:web="332af589-c0a7-4731-b5e6-15e21b093457">
      <xsd:simpleType>
        <xsd:restriction base="dms:Lookup"/>
      </xsd:simpleType>
    </xsd:element>
    <xsd:element name="ArchivedDocumentsProperties_x003a_ONLY" ma:index="32" nillable="true" ma:displayName="ArchivedDocumentsProperties:ONLY" ma:list="{62446db8-06c7-4c5f-ab63-1825ec145873}" ma:internalName="ArchivedDocumentsProperties_x003a_ONLY" ma:readOnly="true" ma:showField="ONLY" ma:web="332af589-c0a7-4731-b5e6-15e21b093457">
      <xsd:simpleType>
        <xsd:restriction base="dms:Lookup"/>
      </xsd:simpleType>
    </xsd:element>
    <xsd:element name="ArchivedDocumentsProperties_x003a_Revised" ma:index="33" nillable="true" ma:displayName="ArchivedDocumentsProperties:Revised" ma:list="{62446db8-06c7-4c5f-ab63-1825ec145873}" ma:internalName="ArchivedDocumentsProperties_x003a_Revised" ma:readOnly="true" ma:showField="Revised" ma:web="332af589-c0a7-4731-b5e6-15e21b093457">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9" nillable="true" ma:displayName="Scheduling Start Date" ma:description="" ma:hidden="true" ma:internalName="PublishingStartDate">
      <xsd:simpleType>
        <xsd:restriction base="dms:Unknown"/>
      </xsd:simpleType>
    </xsd:element>
    <xsd:element name="PublishingExpirationDate" ma:index="20"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34" ma:displayName="Content Type"/>
        <xsd:element ref="dc:title" minOccurs="0" maxOccurs="1" ma:index="2" ma:displayName="DocumentOrder"/>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Category xmlns="101a94fc-4fb7-49fc-ab36-dbb3e9e3ccdb">12</Category>
    <Title1 xmlns="101a94fc-4fb7-49fc-ab36-dbb3e9e3ccdb" xsi:nil="true"/>
    <DocumentName xmlns="101a94fc-4fb7-49fc-ab36-dbb3e9e3ccdb" xsi:nil="true"/>
    <ArchivedDocumentsProperties xmlns="101a94fc-4fb7-49fc-ab36-dbb3e9e3ccdb" xsi:nil="true"/>
    <acro xmlns="101a94fc-4fb7-49fc-ab36-dbb3e9e3ccdb" xsi:nil="true"/>
    <Revised xmlns="101a94fc-4fb7-49fc-ab36-dbb3e9e3ccdb">false</Revised>
    <PublishingExpirationDate xmlns="http://schemas.microsoft.com/sharepoint/v3" xsi:nil="true"/>
    <LongTitle xmlns="101a94fc-4fb7-49fc-ab36-dbb3e9e3ccdb">Módulo 4</LongTitle>
    <cat xmlns="101a94fc-4fb7-49fc-ab36-dbb3e9e3ccdb" xsi:nil="true"/>
    <Language xmlns="101a94fc-4fb7-49fc-ab36-dbb3e9e3ccdb">Spanish</Language>
    <aaa xmlns="101a94fc-4fb7-49fc-ab36-dbb3e9e3ccdb">false</aaa>
    <PublishingStartDate xmlns="http://schemas.microsoft.com/sharepoint/v3" xsi:nil="true"/>
    <Title2 xmlns="101a94fc-4fb7-49fc-ab36-dbb3e9e3ccdb" xsi:nil="true"/>
    <a xmlns="101a94fc-4fb7-49fc-ab36-dbb3e9e3ccdb">1064</a>
    <Presenter xmlns="101a94fc-4fb7-49fc-ab36-dbb3e9e3ccdb">Secretariat</Presenter>
    <CategoryOrder xmlns="101a94fc-4fb7-49fc-ab36-dbb3e9e3ccd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17939CC-7E0C-4ABE-98D3-E757DEE81DE7}"/>
</file>

<file path=customXml/itemProps2.xml><?xml version="1.0" encoding="utf-8"?>
<ds:datastoreItem xmlns:ds="http://schemas.openxmlformats.org/officeDocument/2006/customXml" ds:itemID="{9691BF70-4C3D-42A8-A7D1-7DBA58809847}"/>
</file>

<file path=customXml/itemProps3.xml><?xml version="1.0" encoding="utf-8"?>
<ds:datastoreItem xmlns:ds="http://schemas.openxmlformats.org/officeDocument/2006/customXml" ds:itemID="{33AAC04F-7E84-4EA1-A33C-1A81BB0F45D6}"/>
</file>

<file path=docProps/app.xml><?xml version="1.0" encoding="utf-8"?>
<Properties xmlns="http://schemas.openxmlformats.org/officeDocument/2006/extended-properties" xmlns:vt="http://schemas.openxmlformats.org/officeDocument/2006/docPropsVTypes">
  <Template/>
  <TotalTime>15404</TotalTime>
  <Words>4318</Words>
  <Application>Microsoft Office PowerPoint</Application>
  <PresentationFormat>On-screen Show (4:3)</PresentationFormat>
  <Paragraphs>571</Paragraphs>
  <Slides>65</Slides>
  <Notes>6</Notes>
  <HiddenSlides>0</HiddenSlides>
  <MMClips>0</MMClips>
  <ScaleCrop>false</ScaleCrop>
  <HeadingPairs>
    <vt:vector size="4" baseType="variant">
      <vt:variant>
        <vt:lpstr>Theme</vt:lpstr>
      </vt:variant>
      <vt:variant>
        <vt:i4>2</vt:i4>
      </vt:variant>
      <vt:variant>
        <vt:lpstr>Slide Titles</vt:lpstr>
      </vt:variant>
      <vt:variant>
        <vt:i4>65</vt:i4>
      </vt:variant>
    </vt:vector>
  </HeadingPairs>
  <TitlesOfParts>
    <vt:vector size="67" baseType="lpstr">
      <vt:lpstr>ICAO template 2013</vt:lpstr>
      <vt:lpstr>1_ICAO template 2013</vt:lpstr>
      <vt:lpstr>Seminario sobre el enfoque de observación continua (CMA) del USOAP</vt:lpstr>
      <vt:lpstr>Objetivo</vt:lpstr>
      <vt:lpstr>Descripción</vt:lpstr>
      <vt:lpstr>PowerPoint Presentation</vt:lpstr>
      <vt:lpstr>Autoevaluación de PQ</vt:lpstr>
      <vt:lpstr>Autoevaluación de PQ (cont.)</vt:lpstr>
      <vt:lpstr>Autoevaluación de PQ (cont.)</vt:lpstr>
      <vt:lpstr>Después de la autoevaluación…</vt:lpstr>
      <vt:lpstr>Cómo realizar una autoevaluación de PQ</vt:lpstr>
      <vt:lpstr>Autoevaluación de PQ</vt:lpstr>
      <vt:lpstr>Autoevaluación de PQ — ICVM</vt:lpstr>
      <vt:lpstr>Autoevaluación de PQ — Auditoría</vt:lpstr>
      <vt:lpstr>Autoevaluación de PQ (cont.)</vt:lpstr>
      <vt:lpstr>Autoevaluación de PQ (cont.)</vt:lpstr>
      <vt:lpstr>Traducción de textos</vt:lpstr>
      <vt:lpstr>Cómo visualizar las guías y referencias</vt:lpstr>
      <vt:lpstr>Ejemplo</vt:lpstr>
      <vt:lpstr>Autoevaluación de PQ (cont.)</vt:lpstr>
      <vt:lpstr>Cómo visualizar los CAP</vt:lpstr>
      <vt:lpstr>Autoevaluación de PQ (cont.)</vt:lpstr>
      <vt:lpstr>Cómo presentar comentarios</vt:lpstr>
      <vt:lpstr>Cómo presentar comentarios (cont.)</vt:lpstr>
      <vt:lpstr>Cómo presentar pruebas </vt:lpstr>
      <vt:lpstr>Cómo completar la autoevaluación de PQ </vt:lpstr>
      <vt:lpstr>Ejemplo de autoevaluación completada  </vt:lpstr>
      <vt:lpstr>Cómo exportar listas de verificación  de la autoevaluación</vt:lpstr>
      <vt:lpstr>Cómo exportar listas de verificación  de la autoevaluación — All Protocols (todos los protocolos)  </vt:lpstr>
      <vt:lpstr>Cómo exportar listas de verificación de la autoevaluación— Only Not Satisfactory PQs (Sólo PQ no satisfactorias)  </vt:lpstr>
      <vt:lpstr>Cómo exportar listas de verificación de la autoevaluación—PQ seleccionadas</vt:lpstr>
      <vt:lpstr>Cómo exportar listas de verificación de la autoevaluación (cont.)</vt:lpstr>
      <vt:lpstr>Cómo exportar listas de verificación de la autoevaluación (cont.)</vt:lpstr>
      <vt:lpstr>Cómo exportar listas de verificación de la autoevaluación (cont.)</vt:lpstr>
      <vt:lpstr>Cómo importar listas de verificación de la autoevaluación (cont.)</vt:lpstr>
      <vt:lpstr>Cómo importar listas de verificación de la autoevaluación (cont.)</vt:lpstr>
      <vt:lpstr>Cómo importar la lista de verificación de la autoevaluación (cont.)</vt:lpstr>
      <vt:lpstr>Cómo importar listas de verificación de la autoevaluación (cont.)</vt:lpstr>
      <vt:lpstr>Cómo importar listas de verificación de la autoevaluación (cont.)</vt:lpstr>
      <vt:lpstr>Cómo importar listas de verificación de la autoevaluación (cont.)</vt:lpstr>
      <vt:lpstr>Exportación/importación de listas de verificación de autoevaluación </vt:lpstr>
      <vt:lpstr>PowerPoint Presentation</vt:lpstr>
      <vt:lpstr>Cómo presentar CAP </vt:lpstr>
      <vt:lpstr>PowerPoint Presentation</vt:lpstr>
      <vt:lpstr>PowerPoint Presentation</vt:lpstr>
      <vt:lpstr>PowerPoint Presentation</vt:lpstr>
      <vt:lpstr>Cómo presentar CAP (cont.)</vt:lpstr>
      <vt:lpstr>Cómo presentar CAP (cont.)</vt:lpstr>
      <vt:lpstr>Cómo presentar CAP (cont.)</vt:lpstr>
      <vt:lpstr>Cómo presentar CAP (cont.)</vt:lpstr>
      <vt:lpstr>Cómo presentar CAP (cont.)</vt:lpstr>
      <vt:lpstr>Cómo presentar CAP (cont.)</vt:lpstr>
      <vt:lpstr>Cómo presentar CAP (cont.)</vt:lpstr>
      <vt:lpstr>Cómo presentar CAP (cont.)</vt:lpstr>
      <vt:lpstr>Ejemplo</vt:lpstr>
      <vt:lpstr>Ejemplo (cont.)</vt:lpstr>
      <vt:lpstr>Ejemplo de CAP completado</vt:lpstr>
      <vt:lpstr>Cómo agregar nuevos CAP</vt:lpstr>
      <vt:lpstr>Cómo agregar nuevos CAP (cont.)</vt:lpstr>
      <vt:lpstr>Cómo agregar nuevos CAP (cont.)</vt:lpstr>
      <vt:lpstr>Cómo agregar nuevos CAP (cont.)</vt:lpstr>
      <vt:lpstr>PowerPoint Presentation</vt:lpstr>
      <vt:lpstr> Cómo actualizar CAP </vt:lpstr>
      <vt:lpstr> Cómo actualizar CAP (cont.) </vt:lpstr>
      <vt:lpstr> Cómo actualizar CAP (cont.) </vt:lpstr>
      <vt:lpstr> Repaso </vt:lpstr>
      <vt:lpstr>PowerPoint Presentation</vt:lpstr>
    </vt:vector>
  </TitlesOfParts>
  <Company>I.C.A.O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04</dc:title>
  <dc:creator>Que, Yvonne</dc:creator>
  <cp:lastModifiedBy>Echevarria, Georgina</cp:lastModifiedBy>
  <cp:revision>1641</cp:revision>
  <cp:lastPrinted>2017-11-29T17:25:17Z</cp:lastPrinted>
  <dcterms:created xsi:type="dcterms:W3CDTF">2013-04-08T20:20:03Z</dcterms:created>
  <dcterms:modified xsi:type="dcterms:W3CDTF">2017-12-05T19:55:03Z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0x010100A3927D94646DC549B7465903FE9FE1A3</vt:lpwstr>
  </property>
  <property fmtid="{D5CDD505-2E9C-101B-9397-08002B2CF9AE}" pid="3" name="Order">
    <vt:r8>64000</vt:r8>
  </property>
  <property fmtid="{D5CDD505-2E9C-101B-9397-08002B2CF9AE}" pid="4" name="_MarkAsFinal">
    <vt:bool>true</vt:bool>
  </property>
</Properties>
</file>